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comments+xml" PartName="/ppt/comments/comment1.xml"/>
  <Override ContentType="application/vnd.openxmlformats-officedocument.presentationml.comments+xml" PartName="/ppt/comments/comment2.xml"/>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1.xml"/>
  <Override ContentType="application/vnd.openxmlformats-officedocument.presentationml.notesSlide+xml" PartName="/ppt/notesSlides/notesSlide109.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07.xml"/>
  <Override ContentType="application/vnd.openxmlformats-officedocument.presentationml.notesSlide+xml" PartName="/ppt/notesSlides/notesSlide100.xml"/>
  <Override ContentType="application/vnd.openxmlformats-officedocument.presentationml.notesSlide+xml" PartName="/ppt/notesSlides/notesSlide4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77.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105.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93.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110.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112.xml"/>
  <Override ContentType="application/vnd.openxmlformats-officedocument.presentationml.notesSlide+xml" PartName="/ppt/notesSlides/notesSlide103.xml"/>
  <Override ContentType="application/vnd.openxmlformats-officedocument.presentationml.notesSlide+xml" PartName="/ppt/notesSlides/notesSlide97.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20.xml"/>
  <Override ContentType="application/vnd.openxmlformats-officedocument.presentationml.notesSlide+xml" PartName="/ppt/notesSlides/notesSlide60.xml"/>
  <Override ContentType="application/vnd.openxmlformats-officedocument.presentationml.notesSlide+xml" PartName="/ppt/notesSlides/notesSlide18.xml"/>
  <Override ContentType="application/vnd.openxmlformats-officedocument.presentationml.notesSlide+xml" PartName="/ppt/notesSlides/notesSlide48.xml"/>
  <Override ContentType="application/vnd.openxmlformats-officedocument.presentationml.notesSlide+xml" PartName="/ppt/notesSlides/notesSlide114.xml"/>
  <Override ContentType="application/vnd.openxmlformats-officedocument.presentationml.notesSlide+xml" PartName="/ppt/notesSlides/notesSlide101.xml"/>
  <Override ContentType="application/vnd.openxmlformats-officedocument.presentationml.notesSlide+xml" PartName="/ppt/notesSlides/notesSlide95.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1.xml"/>
  <Override ContentType="application/vnd.openxmlformats-officedocument.presentationml.notesSlide+xml" PartName="/ppt/notesSlides/notesSlide92.xml"/>
  <Override ContentType="application/vnd.openxmlformats-officedocument.presentationml.notesSlide+xml" PartName="/ppt/notesSlides/notesSlide84.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82.xml"/>
  <Override ContentType="application/vnd.openxmlformats-officedocument.presentationml.notesSlide+xml" PartName="/ppt/notesSlides/notesSlide94.xml"/>
  <Override ContentType="application/vnd.openxmlformats-officedocument.presentationml.notesSlide+xml" PartName="/ppt/notesSlides/notesSlide51.xml"/>
  <Override ContentType="application/vnd.openxmlformats-officedocument.presentationml.notesSlide+xml" PartName="/ppt/notesSlides/notesSlide108.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06.xml"/>
  <Override ContentType="application/vnd.openxmlformats-officedocument.presentationml.notesSlide+xml" PartName="/ppt/notesSlides/notesSlide99.xml"/>
  <Override ContentType="application/vnd.openxmlformats-officedocument.presentationml.notesSlide+xml" PartName="/ppt/notesSlides/notesSlide56.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2.xml"/>
  <Override ContentType="application/vnd.openxmlformats-officedocument.presentationml.notesSlide+xml" PartName="/ppt/notesSlides/notesSlide62.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28.xml"/>
  <Override ContentType="application/vnd.openxmlformats-officedocument.presentationml.notesSlide+xml" PartName="/ppt/notesSlides/notesSlide1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113.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98.xml"/>
  <Override ContentType="application/vnd.openxmlformats-officedocument.presentationml.notesSlide+xml" PartName="/ppt/notesSlides/notesSlide104.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6.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96.xml"/>
  <Override ContentType="application/vnd.openxmlformats-officedocument.presentationml.notesSlide+xml" PartName="/ppt/notesSlides/notesSlide102.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115.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105.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13.xml"/>
  <Override ContentType="application/vnd.openxmlformats-officedocument.presentationml.slide+xml" PartName="/ppt/slides/slide68.xml"/>
  <Override ContentType="application/vnd.openxmlformats-officedocument.presentationml.slide+xml" PartName="/ppt/slides/slide94.xml"/>
  <Override ContentType="application/vnd.openxmlformats-officedocument.presentationml.slide+xml" PartName="/ppt/slides/slide84.xml"/>
  <Override ContentType="application/vnd.openxmlformats-officedocument.presentationml.slide+xml" PartName="/ppt/slides/slide107.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111.xml"/>
  <Override ContentType="application/vnd.openxmlformats-officedocument.presentationml.slide+xml" PartName="/ppt/slides/slide53.xml"/>
  <Override ContentType="application/vnd.openxmlformats-officedocument.presentationml.slide+xml" PartName="/ppt/slides/slide96.xml"/>
  <Override ContentType="application/vnd.openxmlformats-officedocument.presentationml.slide+xml" PartName="/ppt/slides/slide48.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2.xml"/>
  <Override ContentType="application/vnd.openxmlformats-officedocument.presentationml.slide+xml" PartName="/ppt/slides/slide108.xml"/>
  <Override ContentType="application/vnd.openxmlformats-officedocument.presentationml.slide+xml" PartName="/ppt/slides/slide98.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76.xml"/>
  <Override ContentType="application/vnd.openxmlformats-officedocument.presentationml.slide+xml" PartName="/ppt/slides/slide63.xml"/>
  <Override ContentType="application/vnd.openxmlformats-officedocument.presentationml.slide+xml" PartName="/ppt/slides/slide93.xml"/>
  <Override ContentType="application/vnd.openxmlformats-officedocument.presentationml.slide+xml" PartName="/ppt/slides/slide101.xml"/>
  <Override ContentType="application/vnd.openxmlformats-officedocument.presentationml.slide+xml" PartName="/ppt/slides/slide80.xml"/>
  <Override ContentType="application/vnd.openxmlformats-officedocument.presentationml.slide+xml" PartName="/ppt/slides/slide103.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114.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12.xml"/>
  <Override ContentType="application/vnd.openxmlformats-officedocument.presentationml.slide+xml" PartName="/ppt/slides/slide9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42.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16.xml"/>
  <Override ContentType="application/vnd.openxmlformats-officedocument.presentationml.slide+xml" PartName="/ppt/slides/slide104.xml"/>
  <Override ContentType="application/vnd.openxmlformats-officedocument.presentationml.slide+xml" PartName="/ppt/slides/slide24.xml"/>
  <Override ContentType="application/vnd.openxmlformats-officedocument.presentationml.slide+xml" PartName="/ppt/slides/slide97.xml"/>
  <Override ContentType="application/vnd.openxmlformats-officedocument.presentationml.slide+xml" PartName="/ppt/slides/slide11.xml"/>
  <Override ContentType="application/vnd.openxmlformats-officedocument.presentationml.slide+xml" PartName="/ppt/slides/slide110.xml"/>
  <Override ContentType="application/vnd.openxmlformats-officedocument.presentationml.slide+xml" PartName="/ppt/slides/slide6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79.xml"/>
  <Override ContentType="application/vnd.openxmlformats-officedocument.presentationml.slide+xml" PartName="/ppt/slides/slide49.xml"/>
  <Override ContentType="application/vnd.openxmlformats-officedocument.presentationml.slide+xml" PartName="/ppt/slides/slide83.xml"/>
  <Override ContentType="application/vnd.openxmlformats-officedocument.presentationml.slide+xml" PartName="/ppt/slides/slide106.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109.xml"/>
  <Override ContentType="application/vnd.openxmlformats-officedocument.presentationml.slide+xml" PartName="/ppt/slides/slide99.xml"/>
  <Override ContentType="application/vnd.openxmlformats-officedocument.presentationml.slide+xml" PartName="/ppt/slides/slide3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47.xml"/>
  <Override ContentType="application/vnd.openxmlformats-officedocument.presentationml.slide+xml" PartName="/ppt/slides/slide21.xml"/>
  <Override ContentType="application/vnd.openxmlformats-officedocument.presentationml.slide+xml" PartName="/ppt/slides/slide100.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88.xml"/>
  <Override ContentType="application/vnd.openxmlformats-officedocument.presentationml.slide+xml" PartName="/ppt/slides/slide92.xml"/>
  <Override ContentType="application/vnd.openxmlformats-officedocument.presentationml.slide+xml" PartName="/ppt/slides/slide115.xml"/>
  <Override ContentType="application/vnd.openxmlformats-officedocument.presentationml.slide+xml" PartName="/ppt/slides/slide102.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commentAuthors+xml" PartName="/ppt/commentAuthors.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4" r:id="rId6"/>
    <p:sldMasterId id="2147483705"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 id="309" r:id="rId62"/>
    <p:sldId id="310" r:id="rId63"/>
    <p:sldId id="311" r:id="rId64"/>
    <p:sldId id="312" r:id="rId65"/>
    <p:sldId id="313" r:id="rId66"/>
    <p:sldId id="314" r:id="rId67"/>
    <p:sldId id="315" r:id="rId68"/>
    <p:sldId id="316" r:id="rId69"/>
    <p:sldId id="317" r:id="rId70"/>
    <p:sldId id="318" r:id="rId71"/>
    <p:sldId id="319" r:id="rId72"/>
    <p:sldId id="320" r:id="rId73"/>
    <p:sldId id="321" r:id="rId74"/>
    <p:sldId id="322" r:id="rId75"/>
    <p:sldId id="323" r:id="rId76"/>
    <p:sldId id="324" r:id="rId77"/>
    <p:sldId id="325" r:id="rId78"/>
    <p:sldId id="326" r:id="rId79"/>
    <p:sldId id="327" r:id="rId80"/>
    <p:sldId id="328" r:id="rId81"/>
    <p:sldId id="329" r:id="rId82"/>
    <p:sldId id="330" r:id="rId83"/>
    <p:sldId id="331" r:id="rId84"/>
    <p:sldId id="332" r:id="rId85"/>
    <p:sldId id="333" r:id="rId86"/>
    <p:sldId id="334" r:id="rId87"/>
    <p:sldId id="335" r:id="rId88"/>
    <p:sldId id="336" r:id="rId89"/>
    <p:sldId id="337" r:id="rId90"/>
    <p:sldId id="338" r:id="rId91"/>
    <p:sldId id="339" r:id="rId92"/>
    <p:sldId id="340" r:id="rId93"/>
    <p:sldId id="341" r:id="rId94"/>
    <p:sldId id="342" r:id="rId95"/>
    <p:sldId id="343" r:id="rId96"/>
    <p:sldId id="344" r:id="rId97"/>
    <p:sldId id="345" r:id="rId98"/>
    <p:sldId id="346" r:id="rId99"/>
    <p:sldId id="347" r:id="rId100"/>
    <p:sldId id="348" r:id="rId101"/>
    <p:sldId id="349" r:id="rId102"/>
    <p:sldId id="350" r:id="rId103"/>
    <p:sldId id="351" r:id="rId104"/>
    <p:sldId id="352" r:id="rId105"/>
    <p:sldId id="353" r:id="rId106"/>
    <p:sldId id="354" r:id="rId107"/>
    <p:sldId id="355" r:id="rId108"/>
    <p:sldId id="356" r:id="rId109"/>
    <p:sldId id="357" r:id="rId110"/>
    <p:sldId id="358" r:id="rId111"/>
    <p:sldId id="359" r:id="rId112"/>
    <p:sldId id="360" r:id="rId113"/>
    <p:sldId id="361" r:id="rId114"/>
    <p:sldId id="362" r:id="rId115"/>
    <p:sldId id="363" r:id="rId116"/>
    <p:sldId id="364" r:id="rId117"/>
    <p:sldId id="365" r:id="rId118"/>
    <p:sldId id="366" r:id="rId119"/>
    <p:sldId id="367" r:id="rId120"/>
    <p:sldId id="368" r:id="rId121"/>
    <p:sldId id="369" r:id="rId122"/>
    <p:sldId id="370" r:id="rId123"/>
  </p:sldIdLst>
  <p:sldSz cy="5143500" cx="9144000"/>
  <p:notesSz cx="6858000" cy="9144000"/>
  <p:embeddedFontLst>
    <p:embeddedFont>
      <p:font typeface="Proxima Nova"/>
      <p:regular r:id="rId124"/>
      <p:bold r:id="rId125"/>
      <p:italic r:id="rId126"/>
      <p:boldItalic r:id="rId127"/>
    </p:embeddedFont>
    <p:embeddedFont>
      <p:font typeface="Roboto Medium"/>
      <p:regular r:id="rId128"/>
      <p:bold r:id="rId129"/>
      <p:italic r:id="rId130"/>
      <p:boldItalic r:id="rId131"/>
    </p:embeddedFont>
    <p:embeddedFont>
      <p:font typeface="Roboto"/>
      <p:regular r:id="rId132"/>
      <p:bold r:id="rId133"/>
      <p:italic r:id="rId134"/>
      <p:boldItalic r:id="rId135"/>
    </p:embeddedFont>
    <p:embeddedFont>
      <p:font typeface="Amatic SC"/>
      <p:regular r:id="rId136"/>
      <p:bold r:id="rId137"/>
    </p:embeddedFont>
    <p:embeddedFont>
      <p:font typeface="Poppins"/>
      <p:regular r:id="rId138"/>
      <p:bold r:id="rId139"/>
      <p:italic r:id="rId140"/>
      <p:boldItalic r:id="rId141"/>
    </p:embeddedFont>
    <p:embeddedFont>
      <p:font typeface="Lato"/>
      <p:regular r:id="rId142"/>
      <p:bold r:id="rId143"/>
      <p:italic r:id="rId144"/>
      <p:boldItalic r:id="rId145"/>
    </p:embeddedFont>
    <p:embeddedFont>
      <p:font typeface="Bebas Neue"/>
      <p:regular r:id="rId146"/>
    </p:embeddedFont>
    <p:embeddedFont>
      <p:font typeface="Proxima Nova Semibold"/>
      <p:regular r:id="rId147"/>
      <p:bold r:id="rId148"/>
      <p:boldItalic r:id="rId149"/>
    </p:embeddedFont>
    <p:embeddedFont>
      <p:font typeface="Poppins ExtraBold"/>
      <p:bold r:id="rId150"/>
      <p:boldItalic r:id="rId15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commentAuthors.xml><?xml version="1.0" encoding="utf-8"?>
<p:cmAuthor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Author clrIdx="0" id="0" initials="" lastIdx="4" name="William Fang"/>
  <p:cmAuthor clrIdx="1" id="1" initials="" lastIdx="1" name="Aditi Tuli"/>
</p:cmAuthorLst>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8EDE5B9-7E9D-419F-AE6E-6AC5FE4011E3}">
  <a:tblStyle styleId="{08EDE5B9-7E9D-419F-AE6E-6AC5FE4011E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42" Type="http://schemas.openxmlformats.org/officeDocument/2006/relationships/slide" Target="slides/slide34.xml"/><Relationship Id="rId41" Type="http://schemas.openxmlformats.org/officeDocument/2006/relationships/slide" Target="slides/slide33.xml"/><Relationship Id="rId44" Type="http://schemas.openxmlformats.org/officeDocument/2006/relationships/slide" Target="slides/slide36.xml"/><Relationship Id="rId43" Type="http://schemas.openxmlformats.org/officeDocument/2006/relationships/slide" Target="slides/slide35.xml"/><Relationship Id="rId46" Type="http://schemas.openxmlformats.org/officeDocument/2006/relationships/slide" Target="slides/slide38.xml"/><Relationship Id="rId45" Type="http://schemas.openxmlformats.org/officeDocument/2006/relationships/slide" Target="slides/slide37.xml"/><Relationship Id="rId107" Type="http://schemas.openxmlformats.org/officeDocument/2006/relationships/slide" Target="slides/slide99.xml"/><Relationship Id="rId106" Type="http://schemas.openxmlformats.org/officeDocument/2006/relationships/slide" Target="slides/slide98.xml"/><Relationship Id="rId105" Type="http://schemas.openxmlformats.org/officeDocument/2006/relationships/slide" Target="slides/slide97.xml"/><Relationship Id="rId104" Type="http://schemas.openxmlformats.org/officeDocument/2006/relationships/slide" Target="slides/slide96.xml"/><Relationship Id="rId109" Type="http://schemas.openxmlformats.org/officeDocument/2006/relationships/slide" Target="slides/slide101.xml"/><Relationship Id="rId108" Type="http://schemas.openxmlformats.org/officeDocument/2006/relationships/slide" Target="slides/slide100.xml"/><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103" Type="http://schemas.openxmlformats.org/officeDocument/2006/relationships/slide" Target="slides/slide95.xml"/><Relationship Id="rId102" Type="http://schemas.openxmlformats.org/officeDocument/2006/relationships/slide" Target="slides/slide94.xml"/><Relationship Id="rId101" Type="http://schemas.openxmlformats.org/officeDocument/2006/relationships/slide" Target="slides/slide93.xml"/><Relationship Id="rId100" Type="http://schemas.openxmlformats.org/officeDocument/2006/relationships/slide" Target="slides/slide92.xml"/><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129" Type="http://schemas.openxmlformats.org/officeDocument/2006/relationships/font" Target="fonts/RobotoMedium-bold.fntdata"/><Relationship Id="rId128" Type="http://schemas.openxmlformats.org/officeDocument/2006/relationships/font" Target="fonts/RobotoMedium-regular.fntdata"/><Relationship Id="rId127" Type="http://schemas.openxmlformats.org/officeDocument/2006/relationships/font" Target="fonts/ProximaNova-boldItalic.fntdata"/><Relationship Id="rId126" Type="http://schemas.openxmlformats.org/officeDocument/2006/relationships/font" Target="fonts/ProximaNova-italic.fntdata"/><Relationship Id="rId26" Type="http://schemas.openxmlformats.org/officeDocument/2006/relationships/slide" Target="slides/slide18.xml"/><Relationship Id="rId121" Type="http://schemas.openxmlformats.org/officeDocument/2006/relationships/slide" Target="slides/slide113.xml"/><Relationship Id="rId25" Type="http://schemas.openxmlformats.org/officeDocument/2006/relationships/slide" Target="slides/slide17.xml"/><Relationship Id="rId120" Type="http://schemas.openxmlformats.org/officeDocument/2006/relationships/slide" Target="slides/slide112.xml"/><Relationship Id="rId28" Type="http://schemas.openxmlformats.org/officeDocument/2006/relationships/slide" Target="slides/slide20.xml"/><Relationship Id="rId27" Type="http://schemas.openxmlformats.org/officeDocument/2006/relationships/slide" Target="slides/slide19.xml"/><Relationship Id="rId125" Type="http://schemas.openxmlformats.org/officeDocument/2006/relationships/font" Target="fonts/ProximaNova-bold.fntdata"/><Relationship Id="rId29" Type="http://schemas.openxmlformats.org/officeDocument/2006/relationships/slide" Target="slides/slide21.xml"/><Relationship Id="rId124" Type="http://schemas.openxmlformats.org/officeDocument/2006/relationships/font" Target="fonts/ProximaNova-regular.fntdata"/><Relationship Id="rId123" Type="http://schemas.openxmlformats.org/officeDocument/2006/relationships/slide" Target="slides/slide115.xml"/><Relationship Id="rId122" Type="http://schemas.openxmlformats.org/officeDocument/2006/relationships/slide" Target="slides/slide114.xml"/><Relationship Id="rId95" Type="http://schemas.openxmlformats.org/officeDocument/2006/relationships/slide" Target="slides/slide87.xml"/><Relationship Id="rId94" Type="http://schemas.openxmlformats.org/officeDocument/2006/relationships/slide" Target="slides/slide86.xml"/><Relationship Id="rId97" Type="http://schemas.openxmlformats.org/officeDocument/2006/relationships/slide" Target="slides/slide89.xml"/><Relationship Id="rId96" Type="http://schemas.openxmlformats.org/officeDocument/2006/relationships/slide" Target="slides/slide88.xml"/><Relationship Id="rId11" Type="http://schemas.openxmlformats.org/officeDocument/2006/relationships/slide" Target="slides/slide3.xml"/><Relationship Id="rId99" Type="http://schemas.openxmlformats.org/officeDocument/2006/relationships/slide" Target="slides/slide91.xml"/><Relationship Id="rId10" Type="http://schemas.openxmlformats.org/officeDocument/2006/relationships/slide" Target="slides/slide2.xml"/><Relationship Id="rId98" Type="http://schemas.openxmlformats.org/officeDocument/2006/relationships/slide" Target="slides/slide90.xml"/><Relationship Id="rId13" Type="http://schemas.openxmlformats.org/officeDocument/2006/relationships/slide" Target="slides/slide5.xml"/><Relationship Id="rId12" Type="http://schemas.openxmlformats.org/officeDocument/2006/relationships/slide" Target="slides/slide4.xml"/><Relationship Id="rId91" Type="http://schemas.openxmlformats.org/officeDocument/2006/relationships/slide" Target="slides/slide83.xml"/><Relationship Id="rId90" Type="http://schemas.openxmlformats.org/officeDocument/2006/relationships/slide" Target="slides/slide82.xml"/><Relationship Id="rId93" Type="http://schemas.openxmlformats.org/officeDocument/2006/relationships/slide" Target="slides/slide85.xml"/><Relationship Id="rId92" Type="http://schemas.openxmlformats.org/officeDocument/2006/relationships/slide" Target="slides/slide84.xml"/><Relationship Id="rId118" Type="http://schemas.openxmlformats.org/officeDocument/2006/relationships/slide" Target="slides/slide110.xml"/><Relationship Id="rId117" Type="http://schemas.openxmlformats.org/officeDocument/2006/relationships/slide" Target="slides/slide109.xml"/><Relationship Id="rId116" Type="http://schemas.openxmlformats.org/officeDocument/2006/relationships/slide" Target="slides/slide108.xml"/><Relationship Id="rId115" Type="http://schemas.openxmlformats.org/officeDocument/2006/relationships/slide" Target="slides/slide107.xml"/><Relationship Id="rId119" Type="http://schemas.openxmlformats.org/officeDocument/2006/relationships/slide" Target="slides/slide111.xml"/><Relationship Id="rId15" Type="http://schemas.openxmlformats.org/officeDocument/2006/relationships/slide" Target="slides/slide7.xml"/><Relationship Id="rId110" Type="http://schemas.openxmlformats.org/officeDocument/2006/relationships/slide" Target="slides/slide102.xml"/><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14" Type="http://schemas.openxmlformats.org/officeDocument/2006/relationships/slide" Target="slides/slide106.xml"/><Relationship Id="rId18" Type="http://schemas.openxmlformats.org/officeDocument/2006/relationships/slide" Target="slides/slide10.xml"/><Relationship Id="rId113" Type="http://schemas.openxmlformats.org/officeDocument/2006/relationships/slide" Target="slides/slide105.xml"/><Relationship Id="rId112" Type="http://schemas.openxmlformats.org/officeDocument/2006/relationships/slide" Target="slides/slide104.xml"/><Relationship Id="rId111" Type="http://schemas.openxmlformats.org/officeDocument/2006/relationships/slide" Target="slides/slide103.xml"/><Relationship Id="rId84" Type="http://schemas.openxmlformats.org/officeDocument/2006/relationships/slide" Target="slides/slide76.xml"/><Relationship Id="rId83" Type="http://schemas.openxmlformats.org/officeDocument/2006/relationships/slide" Target="slides/slide75.xml"/><Relationship Id="rId86" Type="http://schemas.openxmlformats.org/officeDocument/2006/relationships/slide" Target="slides/slide78.xml"/><Relationship Id="rId85" Type="http://schemas.openxmlformats.org/officeDocument/2006/relationships/slide" Target="slides/slide77.xml"/><Relationship Id="rId88" Type="http://schemas.openxmlformats.org/officeDocument/2006/relationships/slide" Target="slides/slide80.xml"/><Relationship Id="rId150" Type="http://schemas.openxmlformats.org/officeDocument/2006/relationships/font" Target="fonts/PoppinsExtraBold-bold.fntdata"/><Relationship Id="rId87" Type="http://schemas.openxmlformats.org/officeDocument/2006/relationships/slide" Target="slides/slide79.xml"/><Relationship Id="rId89" Type="http://schemas.openxmlformats.org/officeDocument/2006/relationships/slide" Target="slides/slide81.xml"/><Relationship Id="rId80" Type="http://schemas.openxmlformats.org/officeDocument/2006/relationships/slide" Target="slides/slide72.xml"/><Relationship Id="rId82" Type="http://schemas.openxmlformats.org/officeDocument/2006/relationships/slide" Target="slides/slide74.xml"/><Relationship Id="rId81" Type="http://schemas.openxmlformats.org/officeDocument/2006/relationships/slide" Target="slides/slide73.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149" Type="http://schemas.openxmlformats.org/officeDocument/2006/relationships/font" Target="fonts/ProximaNovaSemibold-boldItalic.fntdata"/><Relationship Id="rId4" Type="http://schemas.openxmlformats.org/officeDocument/2006/relationships/tableStyles" Target="tableStyles.xml"/><Relationship Id="rId148" Type="http://schemas.openxmlformats.org/officeDocument/2006/relationships/font" Target="fonts/ProximaNovaSemibold-bold.fntdata"/><Relationship Id="rId9" Type="http://schemas.openxmlformats.org/officeDocument/2006/relationships/slide" Target="slides/slide1.xml"/><Relationship Id="rId143" Type="http://schemas.openxmlformats.org/officeDocument/2006/relationships/font" Target="fonts/Lato-bold.fntdata"/><Relationship Id="rId142" Type="http://schemas.openxmlformats.org/officeDocument/2006/relationships/font" Target="fonts/Lato-regular.fntdata"/><Relationship Id="rId141" Type="http://schemas.openxmlformats.org/officeDocument/2006/relationships/font" Target="fonts/Poppins-boldItalic.fntdata"/><Relationship Id="rId140" Type="http://schemas.openxmlformats.org/officeDocument/2006/relationships/font" Target="fonts/Poppins-italic.fntdata"/><Relationship Id="rId5" Type="http://schemas.openxmlformats.org/officeDocument/2006/relationships/commentAuthors" Target="commentAuthors.xml"/><Relationship Id="rId147" Type="http://schemas.openxmlformats.org/officeDocument/2006/relationships/font" Target="fonts/ProximaNovaSemibold-regular.fntdata"/><Relationship Id="rId6" Type="http://schemas.openxmlformats.org/officeDocument/2006/relationships/slideMaster" Target="slideMasters/slideMaster1.xml"/><Relationship Id="rId146" Type="http://schemas.openxmlformats.org/officeDocument/2006/relationships/font" Target="fonts/BebasNeue-regular.fntdata"/><Relationship Id="rId7" Type="http://schemas.openxmlformats.org/officeDocument/2006/relationships/slideMaster" Target="slideMasters/slideMaster2.xml"/><Relationship Id="rId145" Type="http://schemas.openxmlformats.org/officeDocument/2006/relationships/font" Target="fonts/Lato-boldItalic.fntdata"/><Relationship Id="rId8" Type="http://schemas.openxmlformats.org/officeDocument/2006/relationships/notesMaster" Target="notesMasters/notesMaster1.xml"/><Relationship Id="rId144" Type="http://schemas.openxmlformats.org/officeDocument/2006/relationships/font" Target="fonts/Lato-italic.fntdata"/><Relationship Id="rId73" Type="http://schemas.openxmlformats.org/officeDocument/2006/relationships/slide" Target="slides/slide65.xml"/><Relationship Id="rId72" Type="http://schemas.openxmlformats.org/officeDocument/2006/relationships/slide" Target="slides/slide64.xml"/><Relationship Id="rId75" Type="http://schemas.openxmlformats.org/officeDocument/2006/relationships/slide" Target="slides/slide67.xml"/><Relationship Id="rId74" Type="http://schemas.openxmlformats.org/officeDocument/2006/relationships/slide" Target="slides/slide66.xml"/><Relationship Id="rId77" Type="http://schemas.openxmlformats.org/officeDocument/2006/relationships/slide" Target="slides/slide69.xml"/><Relationship Id="rId76" Type="http://schemas.openxmlformats.org/officeDocument/2006/relationships/slide" Target="slides/slide68.xml"/><Relationship Id="rId79" Type="http://schemas.openxmlformats.org/officeDocument/2006/relationships/slide" Target="slides/slide71.xml"/><Relationship Id="rId78" Type="http://schemas.openxmlformats.org/officeDocument/2006/relationships/slide" Target="slides/slide70.xml"/><Relationship Id="rId71" Type="http://schemas.openxmlformats.org/officeDocument/2006/relationships/slide" Target="slides/slide63.xml"/><Relationship Id="rId70" Type="http://schemas.openxmlformats.org/officeDocument/2006/relationships/slide" Target="slides/slide62.xml"/><Relationship Id="rId139" Type="http://schemas.openxmlformats.org/officeDocument/2006/relationships/font" Target="fonts/Poppins-bold.fntdata"/><Relationship Id="rId138" Type="http://schemas.openxmlformats.org/officeDocument/2006/relationships/font" Target="fonts/Poppins-regular.fntdata"/><Relationship Id="rId137" Type="http://schemas.openxmlformats.org/officeDocument/2006/relationships/font" Target="fonts/AmaticSC-bold.fntdata"/><Relationship Id="rId132" Type="http://schemas.openxmlformats.org/officeDocument/2006/relationships/font" Target="fonts/Roboto-regular.fntdata"/><Relationship Id="rId131" Type="http://schemas.openxmlformats.org/officeDocument/2006/relationships/font" Target="fonts/RobotoMedium-boldItalic.fntdata"/><Relationship Id="rId130" Type="http://schemas.openxmlformats.org/officeDocument/2006/relationships/font" Target="fonts/RobotoMedium-italic.fntdata"/><Relationship Id="rId136" Type="http://schemas.openxmlformats.org/officeDocument/2006/relationships/font" Target="fonts/AmaticSC-regular.fntdata"/><Relationship Id="rId135" Type="http://schemas.openxmlformats.org/officeDocument/2006/relationships/font" Target="fonts/Roboto-boldItalic.fntdata"/><Relationship Id="rId134" Type="http://schemas.openxmlformats.org/officeDocument/2006/relationships/font" Target="fonts/Roboto-italic.fntdata"/><Relationship Id="rId133" Type="http://schemas.openxmlformats.org/officeDocument/2006/relationships/font" Target="fonts/Roboto-bold.fntdata"/><Relationship Id="rId62" Type="http://schemas.openxmlformats.org/officeDocument/2006/relationships/slide" Target="slides/slide54.xml"/><Relationship Id="rId61" Type="http://schemas.openxmlformats.org/officeDocument/2006/relationships/slide" Target="slides/slide53.xml"/><Relationship Id="rId64" Type="http://schemas.openxmlformats.org/officeDocument/2006/relationships/slide" Target="slides/slide56.xml"/><Relationship Id="rId63" Type="http://schemas.openxmlformats.org/officeDocument/2006/relationships/slide" Target="slides/slide55.xml"/><Relationship Id="rId66" Type="http://schemas.openxmlformats.org/officeDocument/2006/relationships/slide" Target="slides/slide58.xml"/><Relationship Id="rId65" Type="http://schemas.openxmlformats.org/officeDocument/2006/relationships/slide" Target="slides/slide57.xml"/><Relationship Id="rId68" Type="http://schemas.openxmlformats.org/officeDocument/2006/relationships/slide" Target="slides/slide60.xml"/><Relationship Id="rId67" Type="http://schemas.openxmlformats.org/officeDocument/2006/relationships/slide" Target="slides/slide59.xml"/><Relationship Id="rId60" Type="http://schemas.openxmlformats.org/officeDocument/2006/relationships/slide" Target="slides/slide52.xml"/><Relationship Id="rId69" Type="http://schemas.openxmlformats.org/officeDocument/2006/relationships/slide" Target="slides/slide61.xml"/><Relationship Id="rId51" Type="http://schemas.openxmlformats.org/officeDocument/2006/relationships/slide" Target="slides/slide43.xml"/><Relationship Id="rId50" Type="http://schemas.openxmlformats.org/officeDocument/2006/relationships/slide" Target="slides/slide42.xml"/><Relationship Id="rId53" Type="http://schemas.openxmlformats.org/officeDocument/2006/relationships/slide" Target="slides/slide45.xml"/><Relationship Id="rId52" Type="http://schemas.openxmlformats.org/officeDocument/2006/relationships/slide" Target="slides/slide44.xml"/><Relationship Id="rId55" Type="http://schemas.openxmlformats.org/officeDocument/2006/relationships/slide" Target="slides/slide47.xml"/><Relationship Id="rId54" Type="http://schemas.openxmlformats.org/officeDocument/2006/relationships/slide" Target="slides/slide46.xml"/><Relationship Id="rId57" Type="http://schemas.openxmlformats.org/officeDocument/2006/relationships/slide" Target="slides/slide49.xml"/><Relationship Id="rId56" Type="http://schemas.openxmlformats.org/officeDocument/2006/relationships/slide" Target="slides/slide48.xml"/><Relationship Id="rId59" Type="http://schemas.openxmlformats.org/officeDocument/2006/relationships/slide" Target="slides/slide51.xml"/><Relationship Id="rId58" Type="http://schemas.openxmlformats.org/officeDocument/2006/relationships/slide" Target="slides/slide50.xml"/><Relationship Id="rId151" Type="http://schemas.openxmlformats.org/officeDocument/2006/relationships/font" Target="fonts/PoppinsExtraBold-boldItalic.fntdata"/></Relationships>
</file>

<file path=ppt/comments/comment1.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 dt="2023-10-06T07:11:36.120">
    <p:pos x="6000" y="0"/>
    <p:text>YEEEEEEEEHAAAAAAAAW</p:text>
  </p:cm>
  <p:cm authorId="0" idx="2" dt="2023-10-06T07:10:39.704">
    <p:pos x="6000" y="0"/>
    <p:text>🤠🤠🤠🤠🤠🤠🤠</p:text>
  </p:cm>
  <p:cm authorId="0" idx="3" dt="2023-10-06T07:10:41.789">
    <p:pos x="6000" y="0"/>
    <p:text>🤠🤠🤠🤠🤠🤠🤠</p:text>
  </p:cm>
  <p:cm authorId="0" idx="4" dt="2023-10-06T07:10:44.326">
    <p:pos x="6000" y="0"/>
    <p:text>🤠🤠🤠🤠🤠🤠🤠</p:text>
  </p:cm>
</p:cmLst>
</file>

<file path=ppt/comments/comment2.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1" idx="1" dt="2023-10-06T07:03:28.762">
    <p:pos x="2128" y="1249"/>
    <p:text>so, for example, he said he doesn't play in PA because he has no friends here</p:text>
  </p:cm>
</p:cmLst>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0" name="Shape 1220"/>
        <p:cNvGrpSpPr/>
        <p:nvPr/>
      </p:nvGrpSpPr>
      <p:grpSpPr>
        <a:xfrm>
          <a:off x="0" y="0"/>
          <a:ext cx="0" cy="0"/>
          <a:chOff x="0" y="0"/>
          <a:chExt cx="0" cy="0"/>
        </a:xfrm>
      </p:grpSpPr>
      <p:sp>
        <p:nvSpPr>
          <p:cNvPr id="1221" name="Google Shape;1221;gdf21ba8bf2_6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2" name="Google Shape;1222;gdf21ba8bf2_6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many of you feel you fit into the </a:t>
            </a:r>
            <a:r>
              <a:rPr lang="en"/>
              <a:t>category of young adult musicians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 name="Shape 1236"/>
        <p:cNvGrpSpPr/>
        <p:nvPr/>
      </p:nvGrpSpPr>
      <p:grpSpPr>
        <a:xfrm>
          <a:off x="0" y="0"/>
          <a:ext cx="0" cy="0"/>
          <a:chOff x="0" y="0"/>
          <a:chExt cx="0" cy="0"/>
        </a:xfrm>
      </p:grpSpPr>
      <p:sp>
        <p:nvSpPr>
          <p:cNvPr id="1237" name="Google Shape;1237;gdf0f519b46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 name="Google Shape;1238;gdf0f519b46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Who we are and why we picked this domain</a:t>
            </a:r>
            <a:endParaRPr/>
          </a:p>
          <a:p>
            <a:pPr indent="0" lvl="0" marL="0" rtl="0" algn="l">
              <a:spcBef>
                <a:spcPts val="0"/>
              </a:spcBef>
              <a:spcAft>
                <a:spcPts val="0"/>
              </a:spcAft>
              <a:buNone/>
            </a:pPr>
            <a:r>
              <a:rPr lang="en"/>
              <a:t>Methods we used to conduct interviews</a:t>
            </a:r>
            <a:endParaRPr/>
          </a:p>
          <a:p>
            <a:pPr indent="0" lvl="0" marL="0" rtl="0" algn="l">
              <a:spcBef>
                <a:spcPts val="0"/>
              </a:spcBef>
              <a:spcAft>
                <a:spcPts val="0"/>
              </a:spcAft>
              <a:buNone/>
            </a:pPr>
            <a:r>
              <a:rPr lang="en"/>
              <a:t>Results and what we found surprising </a:t>
            </a:r>
            <a:endParaRPr/>
          </a:p>
          <a:p>
            <a:pPr indent="0" lvl="0" marL="0" rtl="0" algn="l">
              <a:spcBef>
                <a:spcPts val="0"/>
              </a:spcBef>
              <a:spcAft>
                <a:spcPts val="0"/>
              </a:spcAft>
              <a:buNone/>
            </a:pPr>
            <a:r>
              <a:rPr lang="en"/>
              <a:t>Analysis, Synthesis, Summary</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 name="Shape 1254"/>
        <p:cNvGrpSpPr/>
        <p:nvPr/>
      </p:nvGrpSpPr>
      <p:grpSpPr>
        <a:xfrm>
          <a:off x="0" y="0"/>
          <a:ext cx="0" cy="0"/>
          <a:chOff x="0" y="0"/>
          <a:chExt cx="0" cy="0"/>
        </a:xfrm>
      </p:grpSpPr>
      <p:sp>
        <p:nvSpPr>
          <p:cNvPr id="1255" name="Google Shape;1255;g288af1f3cf8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6" name="Google Shape;1256;g288af1f3cf8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2" name="Shape 1272"/>
        <p:cNvGrpSpPr/>
        <p:nvPr/>
      </p:nvGrpSpPr>
      <p:grpSpPr>
        <a:xfrm>
          <a:off x="0" y="0"/>
          <a:ext cx="0" cy="0"/>
          <a:chOff x="0" y="0"/>
          <a:chExt cx="0" cy="0"/>
        </a:xfrm>
      </p:grpSpPr>
      <p:sp>
        <p:nvSpPr>
          <p:cNvPr id="1273" name="Google Shape;1273;g2885d816cb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4" name="Google Shape;1274;g2885d816cb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4" name="Shape 1294"/>
        <p:cNvGrpSpPr/>
        <p:nvPr/>
      </p:nvGrpSpPr>
      <p:grpSpPr>
        <a:xfrm>
          <a:off x="0" y="0"/>
          <a:ext cx="0" cy="0"/>
          <a:chOff x="0" y="0"/>
          <a:chExt cx="0" cy="0"/>
        </a:xfrm>
      </p:grpSpPr>
      <p:sp>
        <p:nvSpPr>
          <p:cNvPr id="1295" name="Google Shape;1295;g2885d816cb7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6" name="Google Shape;1296;g2885d816cb7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The first thing we did was min-map to find shared interests within the studio theme of music</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 name="Shape 1301"/>
        <p:cNvGrpSpPr/>
        <p:nvPr/>
      </p:nvGrpSpPr>
      <p:grpSpPr>
        <a:xfrm>
          <a:off x="0" y="0"/>
          <a:ext cx="0" cy="0"/>
          <a:chOff x="0" y="0"/>
          <a:chExt cx="0" cy="0"/>
        </a:xfrm>
      </p:grpSpPr>
      <p:sp>
        <p:nvSpPr>
          <p:cNvPr id="1302" name="Google Shape;1302;g12d40f1d0c6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3" name="Google Shape;1303;g12d40f1d0c6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We picked musicians in early adulthood as our theme because we all play or used to play an instrument, and have felt our relationship with making music change as we entered adulthood. So, this was something we felt would engage us through the design process.</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7" name="Shape 1337"/>
        <p:cNvGrpSpPr/>
        <p:nvPr/>
      </p:nvGrpSpPr>
      <p:grpSpPr>
        <a:xfrm>
          <a:off x="0" y="0"/>
          <a:ext cx="0" cy="0"/>
          <a:chOff x="0" y="0"/>
          <a:chExt cx="0" cy="0"/>
        </a:xfrm>
      </p:grpSpPr>
      <p:sp>
        <p:nvSpPr>
          <p:cNvPr id="1338" name="Google Shape;1338;g288af1f3cf8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9" name="Google Shape;1339;g288af1f3cf8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Now, for interview methodology! We interviewed three people, with varying levels of past experience and current involvement in music making. Let’s meet our interviewees!</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5" name="Shape 1355"/>
        <p:cNvGrpSpPr/>
        <p:nvPr/>
      </p:nvGrpSpPr>
      <p:grpSpPr>
        <a:xfrm>
          <a:off x="0" y="0"/>
          <a:ext cx="0" cy="0"/>
          <a:chOff x="0" y="0"/>
          <a:chExt cx="0" cy="0"/>
        </a:xfrm>
      </p:grpSpPr>
      <p:sp>
        <p:nvSpPr>
          <p:cNvPr id="1356" name="Google Shape;1356;g2885d816cb7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7" name="Google Shape;1357;g2885d816cb7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This is Alex.  He’s an aspiring musician in his twenties, and he works at bakery. He’s our extreme user because his primary professional pursuit is music: that’s his end goal. </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We recruited and interviewed him at the bakery where he works.</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5" name="Shape 1385"/>
        <p:cNvGrpSpPr/>
        <p:nvPr/>
      </p:nvGrpSpPr>
      <p:grpSpPr>
        <a:xfrm>
          <a:off x="0" y="0"/>
          <a:ext cx="0" cy="0"/>
          <a:chOff x="0" y="0"/>
          <a:chExt cx="0" cy="0"/>
        </a:xfrm>
      </p:grpSpPr>
      <p:sp>
        <p:nvSpPr>
          <p:cNvPr id="1386" name="Google Shape;1386;g2885d816cb7_0_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 name="Google Shape;1387;g2885d816cb7_0_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Monica: She’s a 26 year old software engineer at Big Tech, and she plays the cello in her company’s orchestra.</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She was a second degree connection, and we interviewed her at Braun music center.</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 name="Shape 1417"/>
        <p:cNvGrpSpPr/>
        <p:nvPr/>
      </p:nvGrpSpPr>
      <p:grpSpPr>
        <a:xfrm>
          <a:off x="0" y="0"/>
          <a:ext cx="0" cy="0"/>
          <a:chOff x="0" y="0"/>
          <a:chExt cx="0" cy="0"/>
        </a:xfrm>
      </p:grpSpPr>
      <p:sp>
        <p:nvSpPr>
          <p:cNvPr id="1418" name="Google Shape;1418;g2885d816cb7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9" name="Google Shape;1419;g2885d816cb7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Lesley is our domain expert: she’s a music educator who trains musicians in their early adulthood. She works with people who want to be professional musicians, as well as people who make music on the side.</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Lesley is another second degree connection, and we interviewed her at her studio.</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7" name="Shape 1447"/>
        <p:cNvGrpSpPr/>
        <p:nvPr/>
      </p:nvGrpSpPr>
      <p:grpSpPr>
        <a:xfrm>
          <a:off x="0" y="0"/>
          <a:ext cx="0" cy="0"/>
          <a:chOff x="0" y="0"/>
          <a:chExt cx="0" cy="0"/>
        </a:xfrm>
      </p:grpSpPr>
      <p:sp>
        <p:nvSpPr>
          <p:cNvPr id="1448" name="Google Shape;1448;g288b704c802_3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9" name="Google Shape;1449;g288b704c802_3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Our interviews all took different directions, but here are some of the guiding questions we went in with:</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7" name="Shape 1457"/>
        <p:cNvGrpSpPr/>
        <p:nvPr/>
      </p:nvGrpSpPr>
      <p:grpSpPr>
        <a:xfrm>
          <a:off x="0" y="0"/>
          <a:ext cx="0" cy="0"/>
          <a:chOff x="0" y="0"/>
          <a:chExt cx="0" cy="0"/>
        </a:xfrm>
      </p:grpSpPr>
      <p:sp>
        <p:nvSpPr>
          <p:cNvPr id="1458" name="Google Shape;1458;g288af1f3cf8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9" name="Google Shape;1459;g288af1f3cf8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Okay, so let’s get into the results! Here are some of the things that we found surprising about each interview:</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5" name="Shape 1475"/>
        <p:cNvGrpSpPr/>
        <p:nvPr/>
      </p:nvGrpSpPr>
      <p:grpSpPr>
        <a:xfrm>
          <a:off x="0" y="0"/>
          <a:ext cx="0" cy="0"/>
          <a:chOff x="0" y="0"/>
          <a:chExt cx="0" cy="0"/>
        </a:xfrm>
      </p:grpSpPr>
      <p:sp>
        <p:nvSpPr>
          <p:cNvPr id="1476" name="Google Shape;1476;g288b704c802_3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7" name="Google Shape;1477;g288b704c802_3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First, Alex moved to the Bay area from Oahaka 5 years ago to pursue music. The way he describes it, he knew literally nobody in the area and the first he did was buy a guitar.</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Now, he plays more than 5 instruments, and he’s self taught – he learnt them all from YouTube.</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He plays in a band with 3 people, but his performance opportunities are limited by the fact that gigs are arranged by word of mouth. So, for example, he says he doesn’t play in Palo Alto because he doesn’t have many friends here.</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5" name="Shape 1505"/>
        <p:cNvGrpSpPr/>
        <p:nvPr/>
      </p:nvGrpSpPr>
      <p:grpSpPr>
        <a:xfrm>
          <a:off x="0" y="0"/>
          <a:ext cx="0" cy="0"/>
          <a:chOff x="0" y="0"/>
          <a:chExt cx="0" cy="0"/>
        </a:xfrm>
      </p:grpSpPr>
      <p:sp>
        <p:nvSpPr>
          <p:cNvPr id="1506" name="Google Shape;1506;g288b704c802_3_3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7" name="Google Shape;1507;g288b704c802_3_3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Monica. </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None/>
            </a:pPr>
            <a:r>
              <a:rPr lang="en" sz="1200">
                <a:solidFill>
                  <a:schemeClr val="dk1"/>
                </a:solidFill>
                <a:latin typeface="Calibri"/>
                <a:ea typeface="Calibri"/>
                <a:cs typeface="Calibri"/>
                <a:sym typeface="Calibri"/>
              </a:rPr>
              <a:t>-             Despite being a software engineer at one of the biggest tech companies in the world, she feels as though making music is more central to her identity than computer science.</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She’s played the cello at a very high level for years, but still thinks of herself as an amateur musician.</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And, as an “amateur musician,” she’s simultaneously grateful for and disappointed by the current opportunities she gets to perform and play</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7" name="Shape 1537"/>
        <p:cNvGrpSpPr/>
        <p:nvPr/>
      </p:nvGrpSpPr>
      <p:grpSpPr>
        <a:xfrm>
          <a:off x="0" y="0"/>
          <a:ext cx="0" cy="0"/>
          <a:chOff x="0" y="0"/>
          <a:chExt cx="0" cy="0"/>
        </a:xfrm>
      </p:grpSpPr>
      <p:sp>
        <p:nvSpPr>
          <p:cNvPr id="1538" name="Google Shape;1538;g288b704c802_4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9" name="Google Shape;1539;g288b704c802_4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Now for our domain expert, Lesley!</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She teaches a seminar where she recruits young musicians from around the world, and teaches them to play in places other than concert halls: like prisons, elementary schools, veteran support groups. She feels that performing in these places builds a deeper engagement with her audiences and with the community at large.</a:t>
            </a:r>
            <a:endParaRPr sz="1200">
              <a:solidFill>
                <a:schemeClr val="dk1"/>
              </a:solidFill>
              <a:latin typeface="Calibri"/>
              <a:ea typeface="Calibri"/>
              <a:cs typeface="Calibri"/>
              <a:sym typeface="Calibri"/>
            </a:endParaRPr>
          </a:p>
          <a:p>
            <a:pPr indent="0" lvl="0" marL="2286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 </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Even with over 30 years of experience doing this, she still has trouble arranging these non-traditional performances and convincing people to let her groups play</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7" name="Shape 1567"/>
        <p:cNvGrpSpPr/>
        <p:nvPr/>
      </p:nvGrpSpPr>
      <p:grpSpPr>
        <a:xfrm>
          <a:off x="0" y="0"/>
          <a:ext cx="0" cy="0"/>
          <a:chOff x="0" y="0"/>
          <a:chExt cx="0" cy="0"/>
        </a:xfrm>
      </p:grpSpPr>
      <p:sp>
        <p:nvSpPr>
          <p:cNvPr id="1568" name="Google Shape;1568;g288b704c802_3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9" name="Google Shape;1569;g288b704c802_3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Let’s unpack these interviews further.</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5" name="Shape 1585"/>
        <p:cNvGrpSpPr/>
        <p:nvPr/>
      </p:nvGrpSpPr>
      <p:grpSpPr>
        <a:xfrm>
          <a:off x="0" y="0"/>
          <a:ext cx="0" cy="0"/>
          <a:chOff x="0" y="0"/>
          <a:chExt cx="0" cy="0"/>
        </a:xfrm>
      </p:grpSpPr>
      <p:sp>
        <p:nvSpPr>
          <p:cNvPr id="1586" name="Google Shape;1586;g288b704c802_6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7" name="Google Shape;1587;g288b704c802_6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Next, we tried to pull out common threads that ran through all three interviews</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These were the three themes we came up with:</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2" name="Shape 1592"/>
        <p:cNvGrpSpPr/>
        <p:nvPr/>
      </p:nvGrpSpPr>
      <p:grpSpPr>
        <a:xfrm>
          <a:off x="0" y="0"/>
          <a:ext cx="0" cy="0"/>
          <a:chOff x="0" y="0"/>
          <a:chExt cx="0" cy="0"/>
        </a:xfrm>
      </p:grpSpPr>
      <p:sp>
        <p:nvSpPr>
          <p:cNvPr id="1593" name="Google Shape;1593;g2885d816cb7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4" name="Google Shape;1594;g2885d816cb7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Why play music in early adulthood? What motivates early adults  to keep keep making music? </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Who gets to play music in early adulthood? Who is considered a “real” or “good” musician?</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Where can early adults make music? What are the challenges they face in finding places to perform and to share their art with the world?</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Keep these questions in mind as we look at some empathy maps and draw inferences about our interviewees.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g288af1f3cf8_0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0" name="Google Shape;1610;g288af1f3cf8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8" name="Shape 1628"/>
        <p:cNvGrpSpPr/>
        <p:nvPr/>
      </p:nvGrpSpPr>
      <p:grpSpPr>
        <a:xfrm>
          <a:off x="0" y="0"/>
          <a:ext cx="0" cy="0"/>
          <a:chOff x="0" y="0"/>
          <a:chExt cx="0" cy="0"/>
        </a:xfrm>
      </p:grpSpPr>
      <p:sp>
        <p:nvSpPr>
          <p:cNvPr id="1629" name="Google Shape;1629;g288b704c802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0" name="Google Shape;1630;g288b704c802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When talking about why he makes music, he said that Music helps him let stuff out and express his feelings when other mediums of expression fail. It’s also how he met most of his friends – he feels a sense of connection with others through music.</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0" name="Shape 1650"/>
        <p:cNvGrpSpPr/>
        <p:nvPr/>
      </p:nvGrpSpPr>
      <p:grpSpPr>
        <a:xfrm>
          <a:off x="0" y="0"/>
          <a:ext cx="0" cy="0"/>
          <a:chOff x="0" y="0"/>
          <a:chExt cx="0" cy="0"/>
        </a:xfrm>
      </p:grpSpPr>
      <p:sp>
        <p:nvSpPr>
          <p:cNvPr id="1651" name="Google Shape;1651;g288b704c802_1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2" name="Google Shape;1652;g288b704c802_1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Slide 21: When talking about who gets to make music, Alex said music should be easy, not difficult. A song shouldn’t have to follow complex music theory to be good. He feels that structured music education is judgmental to beginners – remember, he learnt to play 5 instruments from YouTube.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2" name="Shape 1672"/>
        <p:cNvGrpSpPr/>
        <p:nvPr/>
      </p:nvGrpSpPr>
      <p:grpSpPr>
        <a:xfrm>
          <a:off x="0" y="0"/>
          <a:ext cx="0" cy="0"/>
          <a:chOff x="0" y="0"/>
          <a:chExt cx="0" cy="0"/>
        </a:xfrm>
      </p:grpSpPr>
      <p:sp>
        <p:nvSpPr>
          <p:cNvPr id="1673" name="Google Shape;1673;g288b704c802_1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4" name="Google Shape;1674;g288b704c802_1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When talking about where he makes music, he said that most of his gigs are arranged through word of mouth. He’ll get referrals from other musicians, sometimes less than a day in advance. He thinks it is always worth it to perform, regardless of the time, place, or notice.</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4" name="Shape 1694"/>
        <p:cNvGrpSpPr/>
        <p:nvPr/>
      </p:nvGrpSpPr>
      <p:grpSpPr>
        <a:xfrm>
          <a:off x="0" y="0"/>
          <a:ext cx="0" cy="0"/>
          <a:chOff x="0" y="0"/>
          <a:chExt cx="0" cy="0"/>
        </a:xfrm>
      </p:grpSpPr>
      <p:sp>
        <p:nvSpPr>
          <p:cNvPr id="1695" name="Google Shape;1695;g288b704c802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6" name="Google Shape;1696;g288b704c802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3" name="Shape 1713"/>
        <p:cNvGrpSpPr/>
        <p:nvPr/>
      </p:nvGrpSpPr>
      <p:grpSpPr>
        <a:xfrm>
          <a:off x="0" y="0"/>
          <a:ext cx="0" cy="0"/>
          <a:chOff x="0" y="0"/>
          <a:chExt cx="0" cy="0"/>
        </a:xfrm>
      </p:grpSpPr>
      <p:sp>
        <p:nvSpPr>
          <p:cNvPr id="1714" name="Google Shape;1714;g288b704c802_2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5" name="Google Shape;1715;g288b704c802_2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Starting with WHY, Monica said that doing music when she was a student at Stanford was one of the few things that made her feel like herself. She compared making music to eating food. She really cannot imagine herself living without music.</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6" name="Shape 1736"/>
        <p:cNvGrpSpPr/>
        <p:nvPr/>
      </p:nvGrpSpPr>
      <p:grpSpPr>
        <a:xfrm>
          <a:off x="0" y="0"/>
          <a:ext cx="0" cy="0"/>
          <a:chOff x="0" y="0"/>
          <a:chExt cx="0" cy="0"/>
        </a:xfrm>
      </p:grpSpPr>
      <p:sp>
        <p:nvSpPr>
          <p:cNvPr id="1737" name="Google Shape;1737;g288b704c802_2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8" name="Google Shape;1738;g288b704c802_2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In terms of who gets to make music, Monica said that she is an amateur who is lucky to have the opportunities that she does – but she still wants more. She feels a lot of guilt for wanting more opportunities as a non-professional musician.</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 name="Shape 1757"/>
        <p:cNvGrpSpPr/>
        <p:nvPr/>
      </p:nvGrpSpPr>
      <p:grpSpPr>
        <a:xfrm>
          <a:off x="0" y="0"/>
          <a:ext cx="0" cy="0"/>
          <a:chOff x="0" y="0"/>
          <a:chExt cx="0" cy="0"/>
        </a:xfrm>
      </p:grpSpPr>
      <p:sp>
        <p:nvSpPr>
          <p:cNvPr id="1758" name="Google Shape;1758;g288b704c802_2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9" name="Google Shape;1759;g288b704c802_2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This ties in to where she makes music– she said that aren’t a ton of opportunities at the advanced level for adults. She feels frustrated with her current methods of organizing performances.</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8" name="Shape 1778"/>
        <p:cNvGrpSpPr/>
        <p:nvPr/>
      </p:nvGrpSpPr>
      <p:grpSpPr>
        <a:xfrm>
          <a:off x="0" y="0"/>
          <a:ext cx="0" cy="0"/>
          <a:chOff x="0" y="0"/>
          <a:chExt cx="0" cy="0"/>
        </a:xfrm>
      </p:grpSpPr>
      <p:sp>
        <p:nvSpPr>
          <p:cNvPr id="1779" name="Google Shape;1779;g288b704c802_3_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0" name="Google Shape;1780;g288b704c802_3_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8" name="Shape 1798"/>
        <p:cNvGrpSpPr/>
        <p:nvPr/>
      </p:nvGrpSpPr>
      <p:grpSpPr>
        <a:xfrm>
          <a:off x="0" y="0"/>
          <a:ext cx="0" cy="0"/>
          <a:chOff x="0" y="0"/>
          <a:chExt cx="0" cy="0"/>
        </a:xfrm>
      </p:grpSpPr>
      <p:sp>
        <p:nvSpPr>
          <p:cNvPr id="1799" name="Google Shape;1799;g288b704c802_3_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0" name="Google Shape;1800;g288b704c802_3_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She thinks that good musician are motivated by more than just performing on concert hall stages. She and her students feels a deeper sense of connection with her community when playing in non-traditional spaces.</a:t>
            </a:r>
            <a:r>
              <a:rPr lang="en" sz="700">
                <a:solidFill>
                  <a:schemeClr val="dk1"/>
                </a:solidFill>
                <a:latin typeface="Times New Roman"/>
                <a:ea typeface="Times New Roman"/>
                <a:cs typeface="Times New Roman"/>
                <a:sym typeface="Times New Roman"/>
              </a:rPr>
              <a:t>   	</a:t>
            </a:r>
            <a:endParaRPr sz="700">
              <a:solidFill>
                <a:schemeClr val="dk1"/>
              </a:solidFill>
              <a:latin typeface="Times New Roman"/>
              <a:ea typeface="Times New Roman"/>
              <a:cs typeface="Times New Roman"/>
              <a:sym typeface="Times New Roman"/>
            </a:endParaRPr>
          </a:p>
          <a:p>
            <a:pPr indent="0" lvl="0" marL="457200" rtl="0" algn="l">
              <a:lnSpc>
                <a:spcPct val="115000"/>
              </a:lnSpc>
              <a:spcBef>
                <a:spcPts val="0"/>
              </a:spcBef>
              <a:spcAft>
                <a:spcPts val="0"/>
              </a:spcAft>
              <a:buNone/>
            </a:pPr>
            <a:r>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1" name="Shape 1821"/>
        <p:cNvGrpSpPr/>
        <p:nvPr/>
      </p:nvGrpSpPr>
      <p:grpSpPr>
        <a:xfrm>
          <a:off x="0" y="0"/>
          <a:ext cx="0" cy="0"/>
          <a:chOff x="0" y="0"/>
          <a:chExt cx="0" cy="0"/>
        </a:xfrm>
      </p:grpSpPr>
      <p:sp>
        <p:nvSpPr>
          <p:cNvPr id="1822" name="Google Shape;1822;g288b704c802_3_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3" name="Google Shape;1823;g288b704c802_3_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Here, she told us about how, when she was a beginner cyclist, her more experienced friends would take her on long rides with them because she reminded them to slow down. She also told us a story about one of her students, a pre-professional musician, who missed a note during a performance and was inconsolable. After, the student watched a group of amateur musicians play, and saw how much joy they were having, despite messing up many more times than she had.</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Lesley thinks that professional and non-professional musicians can mutually benefit from playing together and occupying the same spaces.</a:t>
            </a:r>
            <a:endParaRPr sz="1200">
              <a:solidFill>
                <a:schemeClr val="dk1"/>
              </a:solidFill>
              <a:latin typeface="Calibri"/>
              <a:ea typeface="Calibri"/>
              <a:cs typeface="Calibri"/>
              <a:sym typeface="Calibri"/>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None/>
            </a:pPr>
            <a:r>
              <a:t/>
            </a:r>
            <a:endParaRPr sz="1200">
              <a:solidFill>
                <a:schemeClr val="dk1"/>
              </a:solidFill>
              <a:latin typeface="Calibri"/>
              <a:ea typeface="Calibri"/>
              <a:cs typeface="Calibri"/>
              <a:sym typeface="Calibri"/>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4" name="Shape 1844"/>
        <p:cNvGrpSpPr/>
        <p:nvPr/>
      </p:nvGrpSpPr>
      <p:grpSpPr>
        <a:xfrm>
          <a:off x="0" y="0"/>
          <a:ext cx="0" cy="0"/>
          <a:chOff x="0" y="0"/>
          <a:chExt cx="0" cy="0"/>
        </a:xfrm>
      </p:grpSpPr>
      <p:sp>
        <p:nvSpPr>
          <p:cNvPr id="1845" name="Google Shape;1845;g288b704c802_3_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6" name="Google Shape;1846;g288b704c802_3_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In terms of where early adult musicians can play, particularly in non-traditional spaces, she said it’s a hustle– it takes cold calls, knowing just the right person.  </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She thinks that community outreach takes a lot of time and energy, but it’s worth it.</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So, we’ve talked about each of our interviewees, and analysed how they think and feel about three questions: Why, who, and where. Let’s synthesize these into insights, and needs.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6" name="Shape 1866"/>
        <p:cNvGrpSpPr/>
        <p:nvPr/>
      </p:nvGrpSpPr>
      <p:grpSpPr>
        <a:xfrm>
          <a:off x="0" y="0"/>
          <a:ext cx="0" cy="0"/>
          <a:chOff x="0" y="0"/>
          <a:chExt cx="0" cy="0"/>
        </a:xfrm>
      </p:grpSpPr>
      <p:sp>
        <p:nvSpPr>
          <p:cNvPr id="1867" name="Google Shape;1867;g288b704c802_6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8" name="Google Shape;1868;g288b704c802_6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Why make music in early adulthood?</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Early adult musicians make music as a form of escape and self expression.</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They need room to make and perform music in ways that are fulfilling and engaging.</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6" name="Shape 1876"/>
        <p:cNvGrpSpPr/>
        <p:nvPr/>
      </p:nvGrpSpPr>
      <p:grpSpPr>
        <a:xfrm>
          <a:off x="0" y="0"/>
          <a:ext cx="0" cy="0"/>
          <a:chOff x="0" y="0"/>
          <a:chExt cx="0" cy="0"/>
        </a:xfrm>
      </p:grpSpPr>
      <p:sp>
        <p:nvSpPr>
          <p:cNvPr id="1877" name="Google Shape;1877;g288b704c802_6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8" name="Google Shape;1878;g288b704c802_6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Who gets gets to make music? Who is considered a real musician?</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Realised that even people with years of experience can feel excluded from the music-making community.</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Early adult musicians need a community of music makers that is more inclusive to people with different levels of formal music training and involvement.</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7" name="Shape 1887"/>
        <p:cNvGrpSpPr/>
        <p:nvPr/>
      </p:nvGrpSpPr>
      <p:grpSpPr>
        <a:xfrm>
          <a:off x="0" y="0"/>
          <a:ext cx="0" cy="0"/>
          <a:chOff x="0" y="0"/>
          <a:chExt cx="0" cy="0"/>
        </a:xfrm>
      </p:grpSpPr>
      <p:sp>
        <p:nvSpPr>
          <p:cNvPr id="1888" name="Google Shape;1888;g288b704c802_1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9" name="Google Shape;1889;g288b704c802_1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Where can early adults make music?</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Insight is that arranging performances is difficult and time-consuming, and not just for beginners!</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Need to make it easier for musicians to arrange places to play, on and off the concert hall stage.</a:t>
            </a:r>
            <a:endParaRPr sz="1200">
              <a:solidFill>
                <a:schemeClr val="dk1"/>
              </a:solidFill>
              <a:latin typeface="Calibri"/>
              <a:ea typeface="Calibri"/>
              <a:cs typeface="Calibri"/>
              <a:sym typeface="Calibri"/>
            </a:endParaRPr>
          </a:p>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7" name="Shape 1897"/>
        <p:cNvGrpSpPr/>
        <p:nvPr/>
      </p:nvGrpSpPr>
      <p:grpSpPr>
        <a:xfrm>
          <a:off x="0" y="0"/>
          <a:ext cx="0" cy="0"/>
          <a:chOff x="0" y="0"/>
          <a:chExt cx="0" cy="0"/>
        </a:xfrm>
      </p:grpSpPr>
      <p:sp>
        <p:nvSpPr>
          <p:cNvPr id="1898" name="Google Shape;1898;g2885d816cb7_0_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9" name="Google Shape;1899;g2885d816cb7_0_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Here’s a quick recap:</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We chose to narrow the domain to music-makers in their early adult years</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We interviewed Lesley, Alex, and Monica, all of whom are involved in making music in diverse ways</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We found a common theme running through all interviews: of breaking the mold of what it means to make music. Why, who, and where.</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7" name="Shape 1947"/>
        <p:cNvGrpSpPr/>
        <p:nvPr/>
      </p:nvGrpSpPr>
      <p:grpSpPr>
        <a:xfrm>
          <a:off x="0" y="0"/>
          <a:ext cx="0" cy="0"/>
          <a:chOff x="0" y="0"/>
          <a:chExt cx="0" cy="0"/>
        </a:xfrm>
      </p:grpSpPr>
      <p:sp>
        <p:nvSpPr>
          <p:cNvPr id="1948" name="Google Shape;1948;g2885d816cb7_0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9" name="Google Shape;1949;g2885d816cb7_0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Here are our next steps:</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700">
                <a:solidFill>
                  <a:schemeClr val="dk1"/>
                </a:solidFill>
                <a:latin typeface="Times New Roman"/>
                <a:ea typeface="Times New Roman"/>
                <a:cs typeface="Times New Roman"/>
                <a:sym typeface="Times New Roman"/>
              </a:rPr>
              <a:t>   	</a:t>
            </a:r>
            <a:r>
              <a:rPr lang="en" sz="1200">
                <a:solidFill>
                  <a:schemeClr val="dk1"/>
                </a:solidFill>
                <a:latin typeface="Calibri"/>
                <a:ea typeface="Calibri"/>
                <a:cs typeface="Calibri"/>
                <a:sym typeface="Calibri"/>
              </a:rPr>
              <a:t>Incorporating feedback, zoom in on the scope of our problem, interview more musicians, and create HMW statements, POVs, and experience prototypes.</a:t>
            </a:r>
            <a:endParaRPr sz="1200">
              <a:solidFill>
                <a:schemeClr val="dk1"/>
              </a:solidFill>
              <a:latin typeface="Calibri"/>
              <a:ea typeface="Calibri"/>
              <a:cs typeface="Calibri"/>
              <a:sym typeface="Calibri"/>
            </a:endParaRPr>
          </a:p>
          <a:p>
            <a:pPr indent="0" lvl="0" marL="457200" rtl="0" algn="l">
              <a:lnSpc>
                <a:spcPct val="115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 </a:t>
            </a:r>
            <a:endParaRPr sz="1200">
              <a:solidFill>
                <a:schemeClr val="dk1"/>
              </a:solidFill>
              <a:latin typeface="Calibri"/>
              <a:ea typeface="Calibri"/>
              <a:cs typeface="Calibri"/>
              <a:sym typeface="Calibri"/>
            </a:endParaRPr>
          </a:p>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3" name="Shape 1963"/>
        <p:cNvGrpSpPr/>
        <p:nvPr/>
      </p:nvGrpSpPr>
      <p:grpSpPr>
        <a:xfrm>
          <a:off x="0" y="0"/>
          <a:ext cx="0" cy="0"/>
          <a:chOff x="0" y="0"/>
          <a:chExt cx="0" cy="0"/>
        </a:xfrm>
      </p:grpSpPr>
      <p:sp>
        <p:nvSpPr>
          <p:cNvPr id="1964" name="Google Shape;1964;g12a8c64782e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5" name="Google Shape;1965;g12a8c64782e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7" name="Shape 1977"/>
        <p:cNvGrpSpPr/>
        <p:nvPr/>
      </p:nvGrpSpPr>
      <p:grpSpPr>
        <a:xfrm>
          <a:off x="0" y="0"/>
          <a:ext cx="0" cy="0"/>
          <a:chOff x="0" y="0"/>
          <a:chExt cx="0" cy="0"/>
        </a:xfrm>
      </p:grpSpPr>
      <p:sp>
        <p:nvSpPr>
          <p:cNvPr id="1978" name="Google Shape;1978;gdda8cf734e_0_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9" name="Google Shape;1979;gdda8cf734e_0_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6" name="Shape 1996"/>
        <p:cNvGrpSpPr/>
        <p:nvPr/>
      </p:nvGrpSpPr>
      <p:grpSpPr>
        <a:xfrm>
          <a:off x="0" y="0"/>
          <a:ext cx="0" cy="0"/>
          <a:chOff x="0" y="0"/>
          <a:chExt cx="0" cy="0"/>
        </a:xfrm>
      </p:grpSpPr>
      <p:sp>
        <p:nvSpPr>
          <p:cNvPr id="1997" name="Google Shape;1997;gdfbfc1ef22_0_15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8" name="Google Shape;1998;gdfbfc1ef22_0_15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9" name="Shape 2019"/>
        <p:cNvGrpSpPr/>
        <p:nvPr/>
      </p:nvGrpSpPr>
      <p:grpSpPr>
        <a:xfrm>
          <a:off x="0" y="0"/>
          <a:ext cx="0" cy="0"/>
          <a:chOff x="0" y="0"/>
          <a:chExt cx="0" cy="0"/>
        </a:xfrm>
      </p:grpSpPr>
      <p:sp>
        <p:nvSpPr>
          <p:cNvPr id="2020" name="Google Shape;2020;gdfbfc1ef22_0_15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1" name="Google Shape;2021;gdfbfc1ef22_0_15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5" name="Shape 2035"/>
        <p:cNvGrpSpPr/>
        <p:nvPr/>
      </p:nvGrpSpPr>
      <p:grpSpPr>
        <a:xfrm>
          <a:off x="0" y="0"/>
          <a:ext cx="0" cy="0"/>
          <a:chOff x="0" y="0"/>
          <a:chExt cx="0" cy="0"/>
        </a:xfrm>
      </p:grpSpPr>
      <p:sp>
        <p:nvSpPr>
          <p:cNvPr id="2036" name="Google Shape;2036;gdfbfc1ef22_0_157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7" name="Google Shape;2037;gdfbfc1ef22_0_157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2" name="Shape 2372"/>
        <p:cNvGrpSpPr/>
        <p:nvPr/>
      </p:nvGrpSpPr>
      <p:grpSpPr>
        <a:xfrm>
          <a:off x="0" y="0"/>
          <a:ext cx="0" cy="0"/>
          <a:chOff x="0" y="0"/>
          <a:chExt cx="0" cy="0"/>
        </a:xfrm>
      </p:grpSpPr>
      <p:sp>
        <p:nvSpPr>
          <p:cNvPr id="2373" name="Google Shape;2373;gdfbfc1ef22_0_16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4" name="Google Shape;2374;gdfbfc1ef22_0_16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9" name="Shape 5159"/>
        <p:cNvGrpSpPr/>
        <p:nvPr/>
      </p:nvGrpSpPr>
      <p:grpSpPr>
        <a:xfrm>
          <a:off x="0" y="0"/>
          <a:ext cx="0" cy="0"/>
          <a:chOff x="0" y="0"/>
          <a:chExt cx="0" cy="0"/>
        </a:xfrm>
      </p:grpSpPr>
      <p:sp>
        <p:nvSpPr>
          <p:cNvPr id="5160" name="Google Shape;5160;gdfbfc1ef22_0_18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1" name="Google Shape;5161;gdfbfc1ef22_0_189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8" name="Shape 5578"/>
        <p:cNvGrpSpPr/>
        <p:nvPr/>
      </p:nvGrpSpPr>
      <p:grpSpPr>
        <a:xfrm>
          <a:off x="0" y="0"/>
          <a:ext cx="0" cy="0"/>
          <a:chOff x="0" y="0"/>
          <a:chExt cx="0" cy="0"/>
        </a:xfrm>
      </p:grpSpPr>
      <p:sp>
        <p:nvSpPr>
          <p:cNvPr id="5579" name="Google Shape;5579;gdfbfc1ef22_0_19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0" name="Google Shape;5580;gdfbfc1ef22_0_19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8" name="Shape 5748"/>
        <p:cNvGrpSpPr/>
        <p:nvPr/>
      </p:nvGrpSpPr>
      <p:grpSpPr>
        <a:xfrm>
          <a:off x="0" y="0"/>
          <a:ext cx="0" cy="0"/>
          <a:chOff x="0" y="0"/>
          <a:chExt cx="0" cy="0"/>
        </a:xfrm>
      </p:grpSpPr>
      <p:sp>
        <p:nvSpPr>
          <p:cNvPr id="5749" name="Google Shape;5749;gdfbfc1ef22_0_19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0" name="Google Shape;5750;gdfbfc1ef22_0_19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3" name="Shape 6153"/>
        <p:cNvGrpSpPr/>
        <p:nvPr/>
      </p:nvGrpSpPr>
      <p:grpSpPr>
        <a:xfrm>
          <a:off x="0" y="0"/>
          <a:ext cx="0" cy="0"/>
          <a:chOff x="0" y="0"/>
          <a:chExt cx="0" cy="0"/>
        </a:xfrm>
      </p:grpSpPr>
      <p:sp>
        <p:nvSpPr>
          <p:cNvPr id="6154" name="Google Shape;6154;gdfbfc1ef22_0_19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5" name="Google Shape;6155;gdfbfc1ef22_0_19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3" name="Shape 6533"/>
        <p:cNvGrpSpPr/>
        <p:nvPr/>
      </p:nvGrpSpPr>
      <p:grpSpPr>
        <a:xfrm>
          <a:off x="0" y="0"/>
          <a:ext cx="0" cy="0"/>
          <a:chOff x="0" y="0"/>
          <a:chExt cx="0" cy="0"/>
        </a:xfrm>
      </p:grpSpPr>
      <p:sp>
        <p:nvSpPr>
          <p:cNvPr id="6534" name="Google Shape;6534;gdfbfc1ef22_0_20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5" name="Google Shape;6535;gdfbfc1ef22_0_20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1" name="Shape 7301"/>
        <p:cNvGrpSpPr/>
        <p:nvPr/>
      </p:nvGrpSpPr>
      <p:grpSpPr>
        <a:xfrm>
          <a:off x="0" y="0"/>
          <a:ext cx="0" cy="0"/>
          <a:chOff x="0" y="0"/>
          <a:chExt cx="0" cy="0"/>
        </a:xfrm>
      </p:grpSpPr>
      <p:sp>
        <p:nvSpPr>
          <p:cNvPr id="7302" name="Google Shape;7302;gdfbfc1ef22_0_21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03" name="Google Shape;7303;gdfbfc1ef22_0_21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8" name="Shape 8708"/>
        <p:cNvGrpSpPr/>
        <p:nvPr/>
      </p:nvGrpSpPr>
      <p:grpSpPr>
        <a:xfrm>
          <a:off x="0" y="0"/>
          <a:ext cx="0" cy="0"/>
          <a:chOff x="0" y="0"/>
          <a:chExt cx="0" cy="0"/>
        </a:xfrm>
      </p:grpSpPr>
      <p:sp>
        <p:nvSpPr>
          <p:cNvPr id="8709" name="Google Shape;8709;gdfbfc1ef22_0_22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0" name="Google Shape;8710;gdfbfc1ef22_0_22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2" name="Shape 11102"/>
        <p:cNvGrpSpPr/>
        <p:nvPr/>
      </p:nvGrpSpPr>
      <p:grpSpPr>
        <a:xfrm>
          <a:off x="0" y="0"/>
          <a:ext cx="0" cy="0"/>
          <a:chOff x="0" y="0"/>
          <a:chExt cx="0" cy="0"/>
        </a:xfrm>
      </p:grpSpPr>
      <p:sp>
        <p:nvSpPr>
          <p:cNvPr id="11103" name="Google Shape;11103;gdfbfc1ef22_0_24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4" name="Google Shape;11104;gdfbfc1ef22_0_24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16" name="Shape 13116"/>
        <p:cNvGrpSpPr/>
        <p:nvPr/>
      </p:nvGrpSpPr>
      <p:grpSpPr>
        <a:xfrm>
          <a:off x="0" y="0"/>
          <a:ext cx="0" cy="0"/>
          <a:chOff x="0" y="0"/>
          <a:chExt cx="0" cy="0"/>
        </a:xfrm>
      </p:grpSpPr>
      <p:sp>
        <p:nvSpPr>
          <p:cNvPr id="13117" name="Google Shape;13117;gdfbfc1ef22_0_268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18" name="Google Shape;13118;gdfbfc1ef22_0_268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52" name="Shape 14752"/>
        <p:cNvGrpSpPr/>
        <p:nvPr/>
      </p:nvGrpSpPr>
      <p:grpSpPr>
        <a:xfrm>
          <a:off x="0" y="0"/>
          <a:ext cx="0" cy="0"/>
          <a:chOff x="0" y="0"/>
          <a:chExt cx="0" cy="0"/>
        </a:xfrm>
      </p:grpSpPr>
      <p:sp>
        <p:nvSpPr>
          <p:cNvPr id="14753" name="Google Shape;14753;gdf21ba8bf2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54" name="Google Shape;14754;gdf21ba8bf2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8" name="Shape 14768"/>
        <p:cNvGrpSpPr/>
        <p:nvPr/>
      </p:nvGrpSpPr>
      <p:grpSpPr>
        <a:xfrm>
          <a:off x="0" y="0"/>
          <a:ext cx="0" cy="0"/>
          <a:chOff x="0" y="0"/>
          <a:chExt cx="0" cy="0"/>
        </a:xfrm>
      </p:grpSpPr>
      <p:sp>
        <p:nvSpPr>
          <p:cNvPr id="14769" name="Google Shape;14769;gdf0f519b46_0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70" name="Google Shape;14770;gdf0f519b46_0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6" name="Shape 14796"/>
        <p:cNvGrpSpPr/>
        <p:nvPr/>
      </p:nvGrpSpPr>
      <p:grpSpPr>
        <a:xfrm>
          <a:off x="0" y="0"/>
          <a:ext cx="0" cy="0"/>
          <a:chOff x="0" y="0"/>
          <a:chExt cx="0" cy="0"/>
        </a:xfrm>
      </p:grpSpPr>
      <p:sp>
        <p:nvSpPr>
          <p:cNvPr id="14797" name="Google Shape;14797;gdda8cf734e_0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8" name="Google Shape;14798;gdda8cf734e_0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26" name="Shape 14826"/>
        <p:cNvGrpSpPr/>
        <p:nvPr/>
      </p:nvGrpSpPr>
      <p:grpSpPr>
        <a:xfrm>
          <a:off x="0" y="0"/>
          <a:ext cx="0" cy="0"/>
          <a:chOff x="0" y="0"/>
          <a:chExt cx="0" cy="0"/>
        </a:xfrm>
      </p:grpSpPr>
      <p:sp>
        <p:nvSpPr>
          <p:cNvPr id="14827" name="Google Shape;14827;gdf21ba8bf2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8" name="Google Shape;14828;gdf21ba8bf2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43" name="Shape 14843"/>
        <p:cNvGrpSpPr/>
        <p:nvPr/>
      </p:nvGrpSpPr>
      <p:grpSpPr>
        <a:xfrm>
          <a:off x="0" y="0"/>
          <a:ext cx="0" cy="0"/>
          <a:chOff x="0" y="0"/>
          <a:chExt cx="0" cy="0"/>
        </a:xfrm>
      </p:grpSpPr>
      <p:sp>
        <p:nvSpPr>
          <p:cNvPr id="14844" name="Google Shape;14844;g12d40f1d0c6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45" name="Google Shape;14845;g12d40f1d0c6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75" name="Shape 14875"/>
        <p:cNvGrpSpPr/>
        <p:nvPr/>
      </p:nvGrpSpPr>
      <p:grpSpPr>
        <a:xfrm>
          <a:off x="0" y="0"/>
          <a:ext cx="0" cy="0"/>
          <a:chOff x="0" y="0"/>
          <a:chExt cx="0" cy="0"/>
        </a:xfrm>
      </p:grpSpPr>
      <p:sp>
        <p:nvSpPr>
          <p:cNvPr id="14876" name="Google Shape;14876;g12d40f1d0c6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7" name="Google Shape;14877;g12d40f1d0c6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06" name="Shape 15006"/>
        <p:cNvGrpSpPr/>
        <p:nvPr/>
      </p:nvGrpSpPr>
      <p:grpSpPr>
        <a:xfrm>
          <a:off x="0" y="0"/>
          <a:ext cx="0" cy="0"/>
          <a:chOff x="0" y="0"/>
          <a:chExt cx="0" cy="0"/>
        </a:xfrm>
      </p:grpSpPr>
      <p:sp>
        <p:nvSpPr>
          <p:cNvPr id="15007" name="Google Shape;15007;gdf21ba8bf2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08" name="Google Shape;15008;gdf21ba8bf2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31" name="Shape 15031"/>
        <p:cNvGrpSpPr/>
        <p:nvPr/>
      </p:nvGrpSpPr>
      <p:grpSpPr>
        <a:xfrm>
          <a:off x="0" y="0"/>
          <a:ext cx="0" cy="0"/>
          <a:chOff x="0" y="0"/>
          <a:chExt cx="0" cy="0"/>
        </a:xfrm>
      </p:grpSpPr>
      <p:sp>
        <p:nvSpPr>
          <p:cNvPr id="15032" name="Google Shape;15032;gb6c190b734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33" name="Google Shape;15033;gb6c190b734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79" name="Shape 15079"/>
        <p:cNvGrpSpPr/>
        <p:nvPr/>
      </p:nvGrpSpPr>
      <p:grpSpPr>
        <a:xfrm>
          <a:off x="0" y="0"/>
          <a:ext cx="0" cy="0"/>
          <a:chOff x="0" y="0"/>
          <a:chExt cx="0" cy="0"/>
        </a:xfrm>
      </p:grpSpPr>
      <p:sp>
        <p:nvSpPr>
          <p:cNvPr id="15080" name="Google Shape;15080;g12d40f1d0c6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81" name="Google Shape;15081;g12d40f1d0c6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62" name="Shape 15162"/>
        <p:cNvGrpSpPr/>
        <p:nvPr/>
      </p:nvGrpSpPr>
      <p:grpSpPr>
        <a:xfrm>
          <a:off x="0" y="0"/>
          <a:ext cx="0" cy="0"/>
          <a:chOff x="0" y="0"/>
          <a:chExt cx="0" cy="0"/>
        </a:xfrm>
      </p:grpSpPr>
      <p:sp>
        <p:nvSpPr>
          <p:cNvPr id="15163" name="Google Shape;15163;gdf0f519b46_0_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64" name="Google Shape;15164;gdf0f519b46_0_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75" name="Shape 15175"/>
        <p:cNvGrpSpPr/>
        <p:nvPr/>
      </p:nvGrpSpPr>
      <p:grpSpPr>
        <a:xfrm>
          <a:off x="0" y="0"/>
          <a:ext cx="0" cy="0"/>
          <a:chOff x="0" y="0"/>
          <a:chExt cx="0" cy="0"/>
        </a:xfrm>
      </p:grpSpPr>
      <p:sp>
        <p:nvSpPr>
          <p:cNvPr id="15176" name="Google Shape;15176;g12d40f1d0c6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77" name="Google Shape;15177;g12d40f1d0c6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7" name="Shape 15207"/>
        <p:cNvGrpSpPr/>
        <p:nvPr/>
      </p:nvGrpSpPr>
      <p:grpSpPr>
        <a:xfrm>
          <a:off x="0" y="0"/>
          <a:ext cx="0" cy="0"/>
          <a:chOff x="0" y="0"/>
          <a:chExt cx="0" cy="0"/>
        </a:xfrm>
      </p:grpSpPr>
      <p:sp>
        <p:nvSpPr>
          <p:cNvPr id="15208" name="Google Shape;15208;gb6c190b734_0_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9" name="Google Shape;15209;gb6c190b734_0_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26" name="Shape 15226"/>
        <p:cNvGrpSpPr/>
        <p:nvPr/>
      </p:nvGrpSpPr>
      <p:grpSpPr>
        <a:xfrm>
          <a:off x="0" y="0"/>
          <a:ext cx="0" cy="0"/>
          <a:chOff x="0" y="0"/>
          <a:chExt cx="0" cy="0"/>
        </a:xfrm>
      </p:grpSpPr>
      <p:sp>
        <p:nvSpPr>
          <p:cNvPr id="15227" name="Google Shape;15227;g12a8c64782e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28" name="Google Shape;15228;g12a8c64782e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1" name="Shape 15261"/>
        <p:cNvGrpSpPr/>
        <p:nvPr/>
      </p:nvGrpSpPr>
      <p:grpSpPr>
        <a:xfrm>
          <a:off x="0" y="0"/>
          <a:ext cx="0" cy="0"/>
          <a:chOff x="0" y="0"/>
          <a:chExt cx="0" cy="0"/>
        </a:xfrm>
      </p:grpSpPr>
      <p:sp>
        <p:nvSpPr>
          <p:cNvPr id="15262" name="Google Shape;15262;gdda8cf734e_0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3" name="Google Shape;15263;gdda8cf734e_0_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91" name="Shape 15291"/>
        <p:cNvGrpSpPr/>
        <p:nvPr/>
      </p:nvGrpSpPr>
      <p:grpSpPr>
        <a:xfrm>
          <a:off x="0" y="0"/>
          <a:ext cx="0" cy="0"/>
          <a:chOff x="0" y="0"/>
          <a:chExt cx="0" cy="0"/>
        </a:xfrm>
      </p:grpSpPr>
      <p:sp>
        <p:nvSpPr>
          <p:cNvPr id="15292" name="Google Shape;15292;g2885d816cb7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93" name="Google Shape;15293;g2885d816cb7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39" name="Shape 15339"/>
        <p:cNvGrpSpPr/>
        <p:nvPr/>
      </p:nvGrpSpPr>
      <p:grpSpPr>
        <a:xfrm>
          <a:off x="0" y="0"/>
          <a:ext cx="0" cy="0"/>
          <a:chOff x="0" y="0"/>
          <a:chExt cx="0" cy="0"/>
        </a:xfrm>
      </p:grpSpPr>
      <p:sp>
        <p:nvSpPr>
          <p:cNvPr id="15340" name="Google Shape;15340;g12d40f1d0c6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41" name="Google Shape;15341;g12d40f1d0c6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48" name="Shape 15448"/>
        <p:cNvGrpSpPr/>
        <p:nvPr/>
      </p:nvGrpSpPr>
      <p:grpSpPr>
        <a:xfrm>
          <a:off x="0" y="0"/>
          <a:ext cx="0" cy="0"/>
          <a:chOff x="0" y="0"/>
          <a:chExt cx="0" cy="0"/>
        </a:xfrm>
      </p:grpSpPr>
      <p:sp>
        <p:nvSpPr>
          <p:cNvPr id="15449" name="Google Shape;15449;gdc06f3e698_0_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50" name="Google Shape;15450;gdc06f3e698_0_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60" name="Shape 15460"/>
        <p:cNvGrpSpPr/>
        <p:nvPr/>
      </p:nvGrpSpPr>
      <p:grpSpPr>
        <a:xfrm>
          <a:off x="0" y="0"/>
          <a:ext cx="0" cy="0"/>
          <a:chOff x="0" y="0"/>
          <a:chExt cx="0" cy="0"/>
        </a:xfrm>
      </p:grpSpPr>
      <p:sp>
        <p:nvSpPr>
          <p:cNvPr id="15461" name="Google Shape;15461;g12d40f1d0c6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62" name="Google Shape;15462;g12d40f1d0c6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83" name="Shape 15483"/>
        <p:cNvGrpSpPr/>
        <p:nvPr/>
      </p:nvGrpSpPr>
      <p:grpSpPr>
        <a:xfrm>
          <a:off x="0" y="0"/>
          <a:ext cx="0" cy="0"/>
          <a:chOff x="0" y="0"/>
          <a:chExt cx="0" cy="0"/>
        </a:xfrm>
      </p:grpSpPr>
      <p:sp>
        <p:nvSpPr>
          <p:cNvPr id="15484" name="Google Shape;15484;gb6c190b734_0_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85" name="Google Shape;15485;gb6c190b734_0_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97" name="Shape 15497"/>
        <p:cNvGrpSpPr/>
        <p:nvPr/>
      </p:nvGrpSpPr>
      <p:grpSpPr>
        <a:xfrm>
          <a:off x="0" y="0"/>
          <a:ext cx="0" cy="0"/>
          <a:chOff x="0" y="0"/>
          <a:chExt cx="0" cy="0"/>
        </a:xfrm>
      </p:grpSpPr>
      <p:sp>
        <p:nvSpPr>
          <p:cNvPr id="15498" name="Google Shape;15498;gb6c190b734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99" name="Google Shape;15499;gb6c190b734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16" name="Shape 15516"/>
        <p:cNvGrpSpPr/>
        <p:nvPr/>
      </p:nvGrpSpPr>
      <p:grpSpPr>
        <a:xfrm>
          <a:off x="0" y="0"/>
          <a:ext cx="0" cy="0"/>
          <a:chOff x="0" y="0"/>
          <a:chExt cx="0" cy="0"/>
        </a:xfrm>
      </p:grpSpPr>
      <p:sp>
        <p:nvSpPr>
          <p:cNvPr id="15517" name="Google Shape;15517;g12d40f1d0c6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18" name="Google Shape;15518;g12d40f1d0c6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1" name="Shape 15541"/>
        <p:cNvGrpSpPr/>
        <p:nvPr/>
      </p:nvGrpSpPr>
      <p:grpSpPr>
        <a:xfrm>
          <a:off x="0" y="0"/>
          <a:ext cx="0" cy="0"/>
          <a:chOff x="0" y="0"/>
          <a:chExt cx="0" cy="0"/>
        </a:xfrm>
      </p:grpSpPr>
      <p:sp>
        <p:nvSpPr>
          <p:cNvPr id="15542" name="Google Shape;15542;gdc06f3e698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43" name="Google Shape;15543;gdc06f3e698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52" name="Shape 15552"/>
        <p:cNvGrpSpPr/>
        <p:nvPr/>
      </p:nvGrpSpPr>
      <p:grpSpPr>
        <a:xfrm>
          <a:off x="0" y="0"/>
          <a:ext cx="0" cy="0"/>
          <a:chOff x="0" y="0"/>
          <a:chExt cx="0" cy="0"/>
        </a:xfrm>
      </p:grpSpPr>
      <p:sp>
        <p:nvSpPr>
          <p:cNvPr id="15553" name="Google Shape;15553;g12a8c64782e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54" name="Google Shape;15554;g12a8c64782e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63" name="Shape 15563"/>
        <p:cNvGrpSpPr/>
        <p:nvPr/>
      </p:nvGrpSpPr>
      <p:grpSpPr>
        <a:xfrm>
          <a:off x="0" y="0"/>
          <a:ext cx="0" cy="0"/>
          <a:chOff x="0" y="0"/>
          <a:chExt cx="0" cy="0"/>
        </a:xfrm>
      </p:grpSpPr>
      <p:sp>
        <p:nvSpPr>
          <p:cNvPr id="15564" name="Google Shape;15564;gdc06f3e698_0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65" name="Google Shape;15565;gdc06f3e698_0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92" name="Shape 15592"/>
        <p:cNvGrpSpPr/>
        <p:nvPr/>
      </p:nvGrpSpPr>
      <p:grpSpPr>
        <a:xfrm>
          <a:off x="0" y="0"/>
          <a:ext cx="0" cy="0"/>
          <a:chOff x="0" y="0"/>
          <a:chExt cx="0" cy="0"/>
        </a:xfrm>
      </p:grpSpPr>
      <p:sp>
        <p:nvSpPr>
          <p:cNvPr id="15593" name="Google Shape;15593;gdfa05df785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94" name="Google Shape;15594;gdfa05df785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9" name="Shape 15649"/>
        <p:cNvGrpSpPr/>
        <p:nvPr/>
      </p:nvGrpSpPr>
      <p:grpSpPr>
        <a:xfrm>
          <a:off x="0" y="0"/>
          <a:ext cx="0" cy="0"/>
          <a:chOff x="0" y="0"/>
          <a:chExt cx="0" cy="0"/>
        </a:xfrm>
      </p:grpSpPr>
      <p:sp>
        <p:nvSpPr>
          <p:cNvPr id="15650" name="Google Shape;15650;g12d40f1d0c6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51" name="Google Shape;15651;g12d40f1d0c6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93" name="Shape 15693"/>
        <p:cNvGrpSpPr/>
        <p:nvPr/>
      </p:nvGrpSpPr>
      <p:grpSpPr>
        <a:xfrm>
          <a:off x="0" y="0"/>
          <a:ext cx="0" cy="0"/>
          <a:chOff x="0" y="0"/>
          <a:chExt cx="0" cy="0"/>
        </a:xfrm>
      </p:grpSpPr>
      <p:sp>
        <p:nvSpPr>
          <p:cNvPr id="15694" name="Google Shape;15694;gdc06f3e698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95" name="Google Shape;15695;gdc06f3e698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01" name="Shape 15701"/>
        <p:cNvGrpSpPr/>
        <p:nvPr/>
      </p:nvGrpSpPr>
      <p:grpSpPr>
        <a:xfrm>
          <a:off x="0" y="0"/>
          <a:ext cx="0" cy="0"/>
          <a:chOff x="0" y="0"/>
          <a:chExt cx="0" cy="0"/>
        </a:xfrm>
      </p:grpSpPr>
      <p:sp>
        <p:nvSpPr>
          <p:cNvPr id="15702" name="Google Shape;15702;g12d40f1d0c6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03" name="Google Shape;15703;g12d40f1d0c6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60" name="Shape 15760"/>
        <p:cNvGrpSpPr/>
        <p:nvPr/>
      </p:nvGrpSpPr>
      <p:grpSpPr>
        <a:xfrm>
          <a:off x="0" y="0"/>
          <a:ext cx="0" cy="0"/>
          <a:chOff x="0" y="0"/>
          <a:chExt cx="0" cy="0"/>
        </a:xfrm>
      </p:grpSpPr>
      <p:sp>
        <p:nvSpPr>
          <p:cNvPr id="15761" name="Google Shape;15761;gdda8cf734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62" name="Google Shape;15762;gdda8cf734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1" name="Shape 15811"/>
        <p:cNvGrpSpPr/>
        <p:nvPr/>
      </p:nvGrpSpPr>
      <p:grpSpPr>
        <a:xfrm>
          <a:off x="0" y="0"/>
          <a:ext cx="0" cy="0"/>
          <a:chOff x="0" y="0"/>
          <a:chExt cx="0" cy="0"/>
        </a:xfrm>
      </p:grpSpPr>
      <p:sp>
        <p:nvSpPr>
          <p:cNvPr id="15812" name="Google Shape;15812;g12d40f1d0c6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13" name="Google Shape;15813;g12d40f1d0c6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9" name="Shape 15959"/>
        <p:cNvGrpSpPr/>
        <p:nvPr/>
      </p:nvGrpSpPr>
      <p:grpSpPr>
        <a:xfrm>
          <a:off x="0" y="0"/>
          <a:ext cx="0" cy="0"/>
          <a:chOff x="0" y="0"/>
          <a:chExt cx="0" cy="0"/>
        </a:xfrm>
      </p:grpSpPr>
      <p:sp>
        <p:nvSpPr>
          <p:cNvPr id="15960" name="Google Shape;15960;gdfa05df785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61" name="Google Shape;15961;gdfa05df785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99" name="Shape 15999"/>
        <p:cNvGrpSpPr/>
        <p:nvPr/>
      </p:nvGrpSpPr>
      <p:grpSpPr>
        <a:xfrm>
          <a:off x="0" y="0"/>
          <a:ext cx="0" cy="0"/>
          <a:chOff x="0" y="0"/>
          <a:chExt cx="0" cy="0"/>
        </a:xfrm>
      </p:grpSpPr>
      <p:sp>
        <p:nvSpPr>
          <p:cNvPr id="16000" name="Google Shape;16000;gdda8cf734e_0_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01" name="Google Shape;16001;gdda8cf734e_0_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20" name="Shape 16020"/>
        <p:cNvGrpSpPr/>
        <p:nvPr/>
      </p:nvGrpSpPr>
      <p:grpSpPr>
        <a:xfrm>
          <a:off x="0" y="0"/>
          <a:ext cx="0" cy="0"/>
          <a:chOff x="0" y="0"/>
          <a:chExt cx="0" cy="0"/>
        </a:xfrm>
      </p:grpSpPr>
      <p:sp>
        <p:nvSpPr>
          <p:cNvPr id="16021" name="Google Shape;16021;g12d40f1d0c6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22" name="Google Shape;16022;g12d40f1d0c6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56" name="Shape 16056"/>
        <p:cNvGrpSpPr/>
        <p:nvPr/>
      </p:nvGrpSpPr>
      <p:grpSpPr>
        <a:xfrm>
          <a:off x="0" y="0"/>
          <a:ext cx="0" cy="0"/>
          <a:chOff x="0" y="0"/>
          <a:chExt cx="0" cy="0"/>
        </a:xfrm>
      </p:grpSpPr>
      <p:sp>
        <p:nvSpPr>
          <p:cNvPr id="16057" name="Google Shape;16057;gdda8cf734e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58" name="Google Shape;16058;gdda8cf734e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55" name="Shape 16155"/>
        <p:cNvGrpSpPr/>
        <p:nvPr/>
      </p:nvGrpSpPr>
      <p:grpSpPr>
        <a:xfrm>
          <a:off x="0" y="0"/>
          <a:ext cx="0" cy="0"/>
          <a:chOff x="0" y="0"/>
          <a:chExt cx="0" cy="0"/>
        </a:xfrm>
      </p:grpSpPr>
      <p:sp>
        <p:nvSpPr>
          <p:cNvPr id="16156" name="Google Shape;16156;g12d40f1d0c6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57" name="Google Shape;16157;g12d40f1d0c6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01" name="Shape 16201"/>
        <p:cNvGrpSpPr/>
        <p:nvPr/>
      </p:nvGrpSpPr>
      <p:grpSpPr>
        <a:xfrm>
          <a:off x="0" y="0"/>
          <a:ext cx="0" cy="0"/>
          <a:chOff x="0" y="0"/>
          <a:chExt cx="0" cy="0"/>
        </a:xfrm>
      </p:grpSpPr>
      <p:sp>
        <p:nvSpPr>
          <p:cNvPr id="16202" name="Google Shape;16202;gdda8cf734e_0_3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03" name="Google Shape;16203;gdda8cf734e_0_3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20" name="Shape 16220"/>
        <p:cNvGrpSpPr/>
        <p:nvPr/>
      </p:nvGrpSpPr>
      <p:grpSpPr>
        <a:xfrm>
          <a:off x="0" y="0"/>
          <a:ext cx="0" cy="0"/>
          <a:chOff x="0" y="0"/>
          <a:chExt cx="0" cy="0"/>
        </a:xfrm>
      </p:grpSpPr>
      <p:sp>
        <p:nvSpPr>
          <p:cNvPr id="16221" name="Google Shape;16221;gdda8cf734e_0_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22" name="Google Shape;16222;gdda8cf734e_0_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35" name="Shape 16235"/>
        <p:cNvGrpSpPr/>
        <p:nvPr/>
      </p:nvGrpSpPr>
      <p:grpSpPr>
        <a:xfrm>
          <a:off x="0" y="0"/>
          <a:ext cx="0" cy="0"/>
          <a:chOff x="0" y="0"/>
          <a:chExt cx="0" cy="0"/>
        </a:xfrm>
      </p:grpSpPr>
      <p:sp>
        <p:nvSpPr>
          <p:cNvPr id="16236" name="Google Shape;16236;gdfbfc1ef22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37" name="Google Shape;16237;gdfbfc1ef22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91" name="Shape 16291"/>
        <p:cNvGrpSpPr/>
        <p:nvPr/>
      </p:nvGrpSpPr>
      <p:grpSpPr>
        <a:xfrm>
          <a:off x="0" y="0"/>
          <a:ext cx="0" cy="0"/>
          <a:chOff x="0" y="0"/>
          <a:chExt cx="0" cy="0"/>
        </a:xfrm>
      </p:grpSpPr>
      <p:sp>
        <p:nvSpPr>
          <p:cNvPr id="16292" name="Google Shape;16292;gdfbfc1ef22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93" name="Google Shape;16293;gdfbfc1ef22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21" name="Shape 16321"/>
        <p:cNvGrpSpPr/>
        <p:nvPr/>
      </p:nvGrpSpPr>
      <p:grpSpPr>
        <a:xfrm>
          <a:off x="0" y="0"/>
          <a:ext cx="0" cy="0"/>
          <a:chOff x="0" y="0"/>
          <a:chExt cx="0" cy="0"/>
        </a:xfrm>
      </p:grpSpPr>
      <p:sp>
        <p:nvSpPr>
          <p:cNvPr id="16322" name="Google Shape;16322;g12d40f1d0c6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3" name="Google Shape;16323;g12d40f1d0c6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7" name="Shape 16407"/>
        <p:cNvGrpSpPr/>
        <p:nvPr/>
      </p:nvGrpSpPr>
      <p:grpSpPr>
        <a:xfrm>
          <a:off x="0" y="0"/>
          <a:ext cx="0" cy="0"/>
          <a:chOff x="0" y="0"/>
          <a:chExt cx="0" cy="0"/>
        </a:xfrm>
      </p:grpSpPr>
      <p:sp>
        <p:nvSpPr>
          <p:cNvPr id="16408" name="Google Shape;16408;gdfbfc1ef22_0_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09" name="Google Shape;16409;gdfbfc1ef22_0_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84" name="Shape 16484"/>
        <p:cNvGrpSpPr/>
        <p:nvPr/>
      </p:nvGrpSpPr>
      <p:grpSpPr>
        <a:xfrm>
          <a:off x="0" y="0"/>
          <a:ext cx="0" cy="0"/>
          <a:chOff x="0" y="0"/>
          <a:chExt cx="0" cy="0"/>
        </a:xfrm>
      </p:grpSpPr>
      <p:sp>
        <p:nvSpPr>
          <p:cNvPr id="16485" name="Google Shape;16485;g12d40f1d0c6_0_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86" name="Google Shape;16486;g12d40f1d0c6_0_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40" name="Shape 16540"/>
        <p:cNvGrpSpPr/>
        <p:nvPr/>
      </p:nvGrpSpPr>
      <p:grpSpPr>
        <a:xfrm>
          <a:off x="0" y="0"/>
          <a:ext cx="0" cy="0"/>
          <a:chOff x="0" y="0"/>
          <a:chExt cx="0" cy="0"/>
        </a:xfrm>
      </p:grpSpPr>
      <p:sp>
        <p:nvSpPr>
          <p:cNvPr id="16541" name="Google Shape;16541;gdda8cf734e_0_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42" name="Google Shape;16542;gdda8cf734e_0_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63" name="Shape 16563"/>
        <p:cNvGrpSpPr/>
        <p:nvPr/>
      </p:nvGrpSpPr>
      <p:grpSpPr>
        <a:xfrm>
          <a:off x="0" y="0"/>
          <a:ext cx="0" cy="0"/>
          <a:chOff x="0" y="0"/>
          <a:chExt cx="0" cy="0"/>
        </a:xfrm>
      </p:grpSpPr>
      <p:sp>
        <p:nvSpPr>
          <p:cNvPr id="16564" name="Google Shape;16564;g12d40f1d0c6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65" name="Google Shape;16565;g12d40f1d0c6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89" name="Shape 16589"/>
        <p:cNvGrpSpPr/>
        <p:nvPr/>
      </p:nvGrpSpPr>
      <p:grpSpPr>
        <a:xfrm>
          <a:off x="0" y="0"/>
          <a:ext cx="0" cy="0"/>
          <a:chOff x="0" y="0"/>
          <a:chExt cx="0" cy="0"/>
        </a:xfrm>
      </p:grpSpPr>
      <p:sp>
        <p:nvSpPr>
          <p:cNvPr id="16590" name="Google Shape;16590;gdfbfc1ef22_0_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91" name="Google Shape;16591;gdfbfc1ef22_0_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24" name="Shape 16624"/>
        <p:cNvGrpSpPr/>
        <p:nvPr/>
      </p:nvGrpSpPr>
      <p:grpSpPr>
        <a:xfrm>
          <a:off x="0" y="0"/>
          <a:ext cx="0" cy="0"/>
          <a:chOff x="0" y="0"/>
          <a:chExt cx="0" cy="0"/>
        </a:xfrm>
      </p:grpSpPr>
      <p:sp>
        <p:nvSpPr>
          <p:cNvPr id="16625" name="Google Shape;16625;g12d40f1d0c6_0_15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26" name="Google Shape;16626;g12d40f1d0c6_0_15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57" name="Shape 16657"/>
        <p:cNvGrpSpPr/>
        <p:nvPr/>
      </p:nvGrpSpPr>
      <p:grpSpPr>
        <a:xfrm>
          <a:off x="0" y="0"/>
          <a:ext cx="0" cy="0"/>
          <a:chOff x="0" y="0"/>
          <a:chExt cx="0" cy="0"/>
        </a:xfrm>
      </p:grpSpPr>
      <p:sp>
        <p:nvSpPr>
          <p:cNvPr id="16658" name="Google Shape;16658;gdc06f3e698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59" name="Google Shape;16659;gdc06f3e698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31" name="Shape 16731"/>
        <p:cNvGrpSpPr/>
        <p:nvPr/>
      </p:nvGrpSpPr>
      <p:grpSpPr>
        <a:xfrm>
          <a:off x="0" y="0"/>
          <a:ext cx="0" cy="0"/>
          <a:chOff x="0" y="0"/>
          <a:chExt cx="0" cy="0"/>
        </a:xfrm>
      </p:grpSpPr>
      <p:sp>
        <p:nvSpPr>
          <p:cNvPr id="16732" name="Google Shape;16732;g12d40f1d0c6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33" name="Google Shape;16733;g12d40f1d0c6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51" name="Shape 16851"/>
        <p:cNvGrpSpPr/>
        <p:nvPr/>
      </p:nvGrpSpPr>
      <p:grpSpPr>
        <a:xfrm>
          <a:off x="0" y="0"/>
          <a:ext cx="0" cy="0"/>
          <a:chOff x="0" y="0"/>
          <a:chExt cx="0" cy="0"/>
        </a:xfrm>
      </p:grpSpPr>
      <p:sp>
        <p:nvSpPr>
          <p:cNvPr id="16852" name="Google Shape;16852;gdc06f3e698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53" name="Google Shape;16853;gdc06f3e698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78" name="Shape 16878"/>
        <p:cNvGrpSpPr/>
        <p:nvPr/>
      </p:nvGrpSpPr>
      <p:grpSpPr>
        <a:xfrm>
          <a:off x="0" y="0"/>
          <a:ext cx="0" cy="0"/>
          <a:chOff x="0" y="0"/>
          <a:chExt cx="0" cy="0"/>
        </a:xfrm>
      </p:grpSpPr>
      <p:sp>
        <p:nvSpPr>
          <p:cNvPr id="16879" name="Google Shape;16879;g12d40f1d0c6_0_15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80" name="Google Shape;16880;g12d40f1d0c6_0_15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88" name="Shape 16988"/>
        <p:cNvGrpSpPr/>
        <p:nvPr/>
      </p:nvGrpSpPr>
      <p:grpSpPr>
        <a:xfrm>
          <a:off x="0" y="0"/>
          <a:ext cx="0" cy="0"/>
          <a:chOff x="0" y="0"/>
          <a:chExt cx="0" cy="0"/>
        </a:xfrm>
      </p:grpSpPr>
      <p:sp>
        <p:nvSpPr>
          <p:cNvPr id="16989" name="Google Shape;16989;gdda8cf734e_0_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90" name="Google Shape;16990;gdda8cf734e_0_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29" name="Shape 17029"/>
        <p:cNvGrpSpPr/>
        <p:nvPr/>
      </p:nvGrpSpPr>
      <p:grpSpPr>
        <a:xfrm>
          <a:off x="0" y="0"/>
          <a:ext cx="0" cy="0"/>
          <a:chOff x="0" y="0"/>
          <a:chExt cx="0" cy="0"/>
        </a:xfrm>
      </p:grpSpPr>
      <p:sp>
        <p:nvSpPr>
          <p:cNvPr id="17030" name="Google Shape;17030;g12d40f1d0c6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31" name="Google Shape;17031;g12d40f1d0c6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71" name="Shape 17771"/>
        <p:cNvGrpSpPr/>
        <p:nvPr/>
      </p:nvGrpSpPr>
      <p:grpSpPr>
        <a:xfrm>
          <a:off x="0" y="0"/>
          <a:ext cx="0" cy="0"/>
          <a:chOff x="0" y="0"/>
          <a:chExt cx="0" cy="0"/>
        </a:xfrm>
      </p:grpSpPr>
      <p:sp>
        <p:nvSpPr>
          <p:cNvPr id="17772" name="Google Shape;17772;gdfbfc1ef22_0_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73" name="Google Shape;17773;gdfbfc1ef22_0_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49" name="Shape 17849"/>
        <p:cNvGrpSpPr/>
        <p:nvPr/>
      </p:nvGrpSpPr>
      <p:grpSpPr>
        <a:xfrm>
          <a:off x="0" y="0"/>
          <a:ext cx="0" cy="0"/>
          <a:chOff x="0" y="0"/>
          <a:chExt cx="0" cy="0"/>
        </a:xfrm>
      </p:grpSpPr>
      <p:sp>
        <p:nvSpPr>
          <p:cNvPr id="17850" name="Google Shape;17850;g12d40f1d0c6_0_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51" name="Google Shape;17851;g12d40f1d0c6_0_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60" name="Shape 17860"/>
        <p:cNvGrpSpPr/>
        <p:nvPr/>
      </p:nvGrpSpPr>
      <p:grpSpPr>
        <a:xfrm>
          <a:off x="0" y="0"/>
          <a:ext cx="0" cy="0"/>
          <a:chOff x="0" y="0"/>
          <a:chExt cx="0" cy="0"/>
        </a:xfrm>
      </p:grpSpPr>
      <p:sp>
        <p:nvSpPr>
          <p:cNvPr id="17861" name="Google Shape;17861;g288af1f3cf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62" name="Google Shape;17862;g288af1f3cf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64" name="Shape 17864"/>
        <p:cNvGrpSpPr/>
        <p:nvPr/>
      </p:nvGrpSpPr>
      <p:grpSpPr>
        <a:xfrm>
          <a:off x="0" y="0"/>
          <a:ext cx="0" cy="0"/>
          <a:chOff x="0" y="0"/>
          <a:chExt cx="0" cy="0"/>
        </a:xfrm>
      </p:grpSpPr>
      <p:sp>
        <p:nvSpPr>
          <p:cNvPr id="17865" name="Google Shape;17865;g12d40f1d0c6_0_1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66" name="Google Shape;17866;g12d40f1d0c6_0_1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52" name="Shape 17952"/>
        <p:cNvGrpSpPr/>
        <p:nvPr/>
      </p:nvGrpSpPr>
      <p:grpSpPr>
        <a:xfrm>
          <a:off x="0" y="0"/>
          <a:ext cx="0" cy="0"/>
          <a:chOff x="0" y="0"/>
          <a:chExt cx="0" cy="0"/>
        </a:xfrm>
      </p:grpSpPr>
      <p:sp>
        <p:nvSpPr>
          <p:cNvPr id="17953" name="Google Shape;17953;g12d40f1d0c6_0_1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54" name="Google Shape;17954;g12d40f1d0c6_0_1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99" name="Shape 17999"/>
        <p:cNvGrpSpPr/>
        <p:nvPr/>
      </p:nvGrpSpPr>
      <p:grpSpPr>
        <a:xfrm>
          <a:off x="0" y="0"/>
          <a:ext cx="0" cy="0"/>
          <a:chOff x="0" y="0"/>
          <a:chExt cx="0" cy="0"/>
        </a:xfrm>
      </p:grpSpPr>
      <p:sp>
        <p:nvSpPr>
          <p:cNvPr id="18000" name="Google Shape;18000;g12d40f1d0c6_0_17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01" name="Google Shape;18001;g12d40f1d0c6_0_17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70" name="Shape 18070"/>
        <p:cNvGrpSpPr/>
        <p:nvPr/>
      </p:nvGrpSpPr>
      <p:grpSpPr>
        <a:xfrm>
          <a:off x="0" y="0"/>
          <a:ext cx="0" cy="0"/>
          <a:chOff x="0" y="0"/>
          <a:chExt cx="0" cy="0"/>
        </a:xfrm>
      </p:grpSpPr>
      <p:sp>
        <p:nvSpPr>
          <p:cNvPr id="18071" name="Google Shape;18071;gdfbfc1ef22_0_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72" name="Google Shape;18072;gdfbfc1ef22_0_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82" name="Shape 18082"/>
        <p:cNvGrpSpPr/>
        <p:nvPr/>
      </p:nvGrpSpPr>
      <p:grpSpPr>
        <a:xfrm>
          <a:off x="0" y="0"/>
          <a:ext cx="0" cy="0"/>
          <a:chOff x="0" y="0"/>
          <a:chExt cx="0" cy="0"/>
        </a:xfrm>
      </p:grpSpPr>
      <p:sp>
        <p:nvSpPr>
          <p:cNvPr id="18083" name="Google Shape;18083;g12d40f1d0c6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84" name="Google Shape;18084;g12d40f1d0c6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93" name="Shape 18093"/>
        <p:cNvGrpSpPr/>
        <p:nvPr/>
      </p:nvGrpSpPr>
      <p:grpSpPr>
        <a:xfrm>
          <a:off x="0" y="0"/>
          <a:ext cx="0" cy="0"/>
          <a:chOff x="0" y="0"/>
          <a:chExt cx="0" cy="0"/>
        </a:xfrm>
      </p:grpSpPr>
      <p:sp>
        <p:nvSpPr>
          <p:cNvPr id="18094" name="Google Shape;18094;ge5d709cbb7_0_39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95" name="Google Shape;18095;ge5d709cbb7_0_39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00" name="Shape 18100"/>
        <p:cNvGrpSpPr/>
        <p:nvPr/>
      </p:nvGrpSpPr>
      <p:grpSpPr>
        <a:xfrm>
          <a:off x="0" y="0"/>
          <a:ext cx="0" cy="0"/>
          <a:chOff x="0" y="0"/>
          <a:chExt cx="0" cy="0"/>
        </a:xfrm>
      </p:grpSpPr>
      <p:sp>
        <p:nvSpPr>
          <p:cNvPr id="18101" name="Google Shape;18101;gdfbfc1ef22_0_28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02" name="Google Shape;18102;gdfbfc1ef22_0_28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42" name="Shape 19142"/>
        <p:cNvGrpSpPr/>
        <p:nvPr/>
      </p:nvGrpSpPr>
      <p:grpSpPr>
        <a:xfrm>
          <a:off x="0" y="0"/>
          <a:ext cx="0" cy="0"/>
          <a:chOff x="0" y="0"/>
          <a:chExt cx="0" cy="0"/>
        </a:xfrm>
      </p:grpSpPr>
      <p:sp>
        <p:nvSpPr>
          <p:cNvPr id="19143" name="Google Shape;19143;gdfbfc1ef22_0_29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4" name="Google Shape;19144;gdfbfc1ef22_0_29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77" name="Shape 20677"/>
        <p:cNvGrpSpPr/>
        <p:nvPr/>
      </p:nvGrpSpPr>
      <p:grpSpPr>
        <a:xfrm>
          <a:off x="0" y="0"/>
          <a:ext cx="0" cy="0"/>
          <a:chOff x="0" y="0"/>
          <a:chExt cx="0" cy="0"/>
        </a:xfrm>
      </p:grpSpPr>
      <p:sp>
        <p:nvSpPr>
          <p:cNvPr id="20678" name="Google Shape;20678;gdfbfc1ef22_0_310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79" name="Google Shape;20679;gdfbfc1ef22_0_310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82" name="Shape 20682"/>
        <p:cNvGrpSpPr/>
        <p:nvPr/>
      </p:nvGrpSpPr>
      <p:grpSpPr>
        <a:xfrm>
          <a:off x="0" y="0"/>
          <a:ext cx="0" cy="0"/>
          <a:chOff x="0" y="0"/>
          <a:chExt cx="0" cy="0"/>
        </a:xfrm>
      </p:grpSpPr>
      <p:sp>
        <p:nvSpPr>
          <p:cNvPr id="20683" name="Google Shape;20683;SLIDES_API822067269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84" name="Google Shape;20684;SLIDES_API822067269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8.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8.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8.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p:nvPr/>
        </p:nvSpPr>
        <p:spPr>
          <a:xfrm rot="487433">
            <a:off x="6748078" y="342351"/>
            <a:ext cx="1723646" cy="9438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0" y="38532"/>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 name="Google Shape;12;p2"/>
          <p:cNvGrpSpPr/>
          <p:nvPr/>
        </p:nvGrpSpPr>
        <p:grpSpPr>
          <a:xfrm>
            <a:off x="-142022" y="90588"/>
            <a:ext cx="1270599" cy="1053621"/>
            <a:chOff x="-142022" y="90588"/>
            <a:chExt cx="1270599" cy="1053621"/>
          </a:xfrm>
        </p:grpSpPr>
        <p:sp>
          <p:nvSpPr>
            <p:cNvPr id="13" name="Google Shape;13;p2"/>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 name="Google Shape;27;p2"/>
          <p:cNvSpPr/>
          <p:nvPr/>
        </p:nvSpPr>
        <p:spPr>
          <a:xfrm rot="-3030967">
            <a:off x="-265007" y="382631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 name="Google Shape;28;p2"/>
          <p:cNvGrpSpPr/>
          <p:nvPr/>
        </p:nvGrpSpPr>
        <p:grpSpPr>
          <a:xfrm>
            <a:off x="727288" y="3991176"/>
            <a:ext cx="1219992" cy="1237898"/>
            <a:chOff x="727288" y="3991176"/>
            <a:chExt cx="1219992" cy="1237898"/>
          </a:xfrm>
        </p:grpSpPr>
        <p:sp>
          <p:nvSpPr>
            <p:cNvPr id="29" name="Google Shape;29;p2"/>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 name="Google Shape;33;p2"/>
          <p:cNvSpPr/>
          <p:nvPr/>
        </p:nvSpPr>
        <p:spPr>
          <a:xfrm>
            <a:off x="3335325" y="4629150"/>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 name="Google Shape;34;p2"/>
          <p:cNvGrpSpPr/>
          <p:nvPr/>
        </p:nvGrpSpPr>
        <p:grpSpPr>
          <a:xfrm>
            <a:off x="8251700" y="-142503"/>
            <a:ext cx="572406" cy="682360"/>
            <a:chOff x="8251700" y="-142503"/>
            <a:chExt cx="572406" cy="682360"/>
          </a:xfrm>
        </p:grpSpPr>
        <p:sp>
          <p:nvSpPr>
            <p:cNvPr id="35" name="Google Shape;35;p2"/>
            <p:cNvSpPr/>
            <p:nvPr/>
          </p:nvSpPr>
          <p:spPr>
            <a:xfrm>
              <a:off x="8397875" y="3488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8574952" y="2374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8430810" y="417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8251700" y="1591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8657290" y="-142503"/>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 name="Google Shape;40;p2"/>
          <p:cNvSpPr/>
          <p:nvPr/>
        </p:nvSpPr>
        <p:spPr>
          <a:xfrm rot="-341310">
            <a:off x="8258869" y="11183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6133200" y="29688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8395420" y="2670765"/>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7985025" y="2399850"/>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rot="-2048291">
            <a:off x="2863425" y="202663"/>
            <a:ext cx="386656" cy="586360"/>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593575" y="13625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 name="Google Shape;48;p2"/>
          <p:cNvGrpSpPr/>
          <p:nvPr/>
        </p:nvGrpSpPr>
        <p:grpSpPr>
          <a:xfrm>
            <a:off x="3300763" y="4708738"/>
            <a:ext cx="252200" cy="279550"/>
            <a:chOff x="4295963" y="4660625"/>
            <a:chExt cx="252200" cy="279550"/>
          </a:xfrm>
        </p:grpSpPr>
        <p:sp>
          <p:nvSpPr>
            <p:cNvPr id="49" name="Google Shape;49;p2"/>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 name="Google Shape;53;p2"/>
          <p:cNvSpPr txBox="1"/>
          <p:nvPr>
            <p:ph idx="1" type="subTitle"/>
          </p:nvPr>
        </p:nvSpPr>
        <p:spPr>
          <a:xfrm>
            <a:off x="3381300" y="3421700"/>
            <a:ext cx="2381400" cy="385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30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54" name="Google Shape;54;p2"/>
          <p:cNvSpPr txBox="1"/>
          <p:nvPr>
            <p:ph type="ctrTitle"/>
          </p:nvPr>
        </p:nvSpPr>
        <p:spPr>
          <a:xfrm>
            <a:off x="1770150" y="1253625"/>
            <a:ext cx="5603700" cy="1946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57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5" name="Shape 55"/>
        <p:cNvGrpSpPr/>
        <p:nvPr/>
      </p:nvGrpSpPr>
      <p:grpSpPr>
        <a:xfrm>
          <a:off x="0" y="0"/>
          <a:ext cx="0" cy="0"/>
          <a:chOff x="0" y="0"/>
          <a:chExt cx="0" cy="0"/>
        </a:xfrm>
      </p:grpSpPr>
      <p:sp>
        <p:nvSpPr>
          <p:cNvPr id="56" name="Google Shape;56;p3"/>
          <p:cNvSpPr/>
          <p:nvPr/>
        </p:nvSpPr>
        <p:spPr>
          <a:xfrm>
            <a:off x="5487927" y="-193969"/>
            <a:ext cx="876530" cy="92850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 name="Google Shape;57;p3"/>
          <p:cNvGrpSpPr/>
          <p:nvPr/>
        </p:nvGrpSpPr>
        <p:grpSpPr>
          <a:xfrm>
            <a:off x="6843207" y="4271795"/>
            <a:ext cx="1573481" cy="928493"/>
            <a:chOff x="7926850" y="4421175"/>
            <a:chExt cx="1320588" cy="779330"/>
          </a:xfrm>
        </p:grpSpPr>
        <p:sp>
          <p:nvSpPr>
            <p:cNvPr id="58" name="Google Shape;58;p3"/>
            <p:cNvSpPr/>
            <p:nvPr/>
          </p:nvSpPr>
          <p:spPr>
            <a:xfrm>
              <a:off x="8468093" y="4914954"/>
              <a:ext cx="253371" cy="257368"/>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8249351" y="4711487"/>
              <a:ext cx="696479" cy="462457"/>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7926850" y="4421175"/>
              <a:ext cx="1320588" cy="779330"/>
            </a:xfrm>
            <a:custGeom>
              <a:rect b="b" l="l" r="r" t="t"/>
              <a:pathLst>
                <a:path extrusionOk="0" h="29442" w="49890">
                  <a:moveTo>
                    <a:pt x="20357" y="0"/>
                  </a:moveTo>
                  <a:cubicBezTo>
                    <a:pt x="20114" y="0"/>
                    <a:pt x="19871" y="31"/>
                    <a:pt x="19659" y="31"/>
                  </a:cubicBezTo>
                  <a:cubicBezTo>
                    <a:pt x="19385" y="31"/>
                    <a:pt x="19142" y="61"/>
                    <a:pt x="18899" y="91"/>
                  </a:cubicBezTo>
                  <a:cubicBezTo>
                    <a:pt x="18565" y="152"/>
                    <a:pt x="18261" y="213"/>
                    <a:pt x="17927" y="304"/>
                  </a:cubicBezTo>
                  <a:cubicBezTo>
                    <a:pt x="17714" y="365"/>
                    <a:pt x="17471" y="426"/>
                    <a:pt x="17198" y="486"/>
                  </a:cubicBezTo>
                  <a:cubicBezTo>
                    <a:pt x="16833" y="608"/>
                    <a:pt x="16438" y="760"/>
                    <a:pt x="16073" y="912"/>
                  </a:cubicBezTo>
                  <a:lnTo>
                    <a:pt x="15830" y="1003"/>
                  </a:lnTo>
                  <a:cubicBezTo>
                    <a:pt x="15375" y="1185"/>
                    <a:pt x="14949" y="1398"/>
                    <a:pt x="14524" y="1611"/>
                  </a:cubicBezTo>
                  <a:lnTo>
                    <a:pt x="14494" y="1611"/>
                  </a:lnTo>
                  <a:cubicBezTo>
                    <a:pt x="14038" y="1823"/>
                    <a:pt x="13552" y="2097"/>
                    <a:pt x="13035" y="2401"/>
                  </a:cubicBezTo>
                  <a:cubicBezTo>
                    <a:pt x="12154" y="2917"/>
                    <a:pt x="11334" y="3464"/>
                    <a:pt x="10544" y="4102"/>
                  </a:cubicBezTo>
                  <a:lnTo>
                    <a:pt x="10210" y="4345"/>
                  </a:lnTo>
                  <a:cubicBezTo>
                    <a:pt x="9936" y="4558"/>
                    <a:pt x="9632" y="4770"/>
                    <a:pt x="9359" y="5013"/>
                  </a:cubicBezTo>
                  <a:cubicBezTo>
                    <a:pt x="8933" y="5348"/>
                    <a:pt x="8508" y="5743"/>
                    <a:pt x="8113" y="6138"/>
                  </a:cubicBezTo>
                  <a:lnTo>
                    <a:pt x="8022" y="6229"/>
                  </a:lnTo>
                  <a:lnTo>
                    <a:pt x="7627" y="6654"/>
                  </a:lnTo>
                  <a:lnTo>
                    <a:pt x="7566" y="6715"/>
                  </a:lnTo>
                  <a:cubicBezTo>
                    <a:pt x="7414" y="6867"/>
                    <a:pt x="7262" y="7019"/>
                    <a:pt x="7141" y="7171"/>
                  </a:cubicBezTo>
                  <a:lnTo>
                    <a:pt x="6655" y="7748"/>
                  </a:lnTo>
                  <a:lnTo>
                    <a:pt x="6503" y="7930"/>
                  </a:lnTo>
                  <a:cubicBezTo>
                    <a:pt x="6412" y="8052"/>
                    <a:pt x="6290" y="8204"/>
                    <a:pt x="6199" y="8325"/>
                  </a:cubicBezTo>
                  <a:cubicBezTo>
                    <a:pt x="5895" y="8720"/>
                    <a:pt x="5622" y="9115"/>
                    <a:pt x="5379" y="9480"/>
                  </a:cubicBezTo>
                  <a:cubicBezTo>
                    <a:pt x="5227" y="9723"/>
                    <a:pt x="5075" y="9996"/>
                    <a:pt x="4923" y="10239"/>
                  </a:cubicBezTo>
                  <a:cubicBezTo>
                    <a:pt x="4832" y="10391"/>
                    <a:pt x="4771" y="10513"/>
                    <a:pt x="4710" y="10634"/>
                  </a:cubicBezTo>
                  <a:lnTo>
                    <a:pt x="4558" y="10908"/>
                  </a:lnTo>
                  <a:lnTo>
                    <a:pt x="4346" y="11303"/>
                  </a:lnTo>
                  <a:cubicBezTo>
                    <a:pt x="4163" y="11576"/>
                    <a:pt x="4011" y="11880"/>
                    <a:pt x="3860" y="12153"/>
                  </a:cubicBezTo>
                  <a:cubicBezTo>
                    <a:pt x="3677" y="12548"/>
                    <a:pt x="3465" y="12943"/>
                    <a:pt x="3252" y="13490"/>
                  </a:cubicBezTo>
                  <a:cubicBezTo>
                    <a:pt x="3161" y="13673"/>
                    <a:pt x="3070" y="13855"/>
                    <a:pt x="2978" y="14037"/>
                  </a:cubicBezTo>
                  <a:cubicBezTo>
                    <a:pt x="2887" y="14280"/>
                    <a:pt x="2766" y="14554"/>
                    <a:pt x="2644" y="14797"/>
                  </a:cubicBezTo>
                  <a:cubicBezTo>
                    <a:pt x="2462" y="15252"/>
                    <a:pt x="2280" y="15708"/>
                    <a:pt x="2128" y="16225"/>
                  </a:cubicBezTo>
                  <a:cubicBezTo>
                    <a:pt x="1976" y="16620"/>
                    <a:pt x="1824" y="17015"/>
                    <a:pt x="1702" y="17410"/>
                  </a:cubicBezTo>
                  <a:cubicBezTo>
                    <a:pt x="1520" y="17896"/>
                    <a:pt x="1307" y="18473"/>
                    <a:pt x="1125" y="18990"/>
                  </a:cubicBezTo>
                  <a:cubicBezTo>
                    <a:pt x="973" y="19476"/>
                    <a:pt x="821" y="19992"/>
                    <a:pt x="669" y="20569"/>
                  </a:cubicBezTo>
                  <a:cubicBezTo>
                    <a:pt x="609" y="20782"/>
                    <a:pt x="548" y="21025"/>
                    <a:pt x="487" y="21268"/>
                  </a:cubicBezTo>
                  <a:cubicBezTo>
                    <a:pt x="426" y="21451"/>
                    <a:pt x="396" y="21633"/>
                    <a:pt x="366" y="21785"/>
                  </a:cubicBezTo>
                  <a:lnTo>
                    <a:pt x="335" y="21967"/>
                  </a:lnTo>
                  <a:cubicBezTo>
                    <a:pt x="92" y="22939"/>
                    <a:pt x="1" y="23972"/>
                    <a:pt x="62" y="25005"/>
                  </a:cubicBezTo>
                  <a:cubicBezTo>
                    <a:pt x="122" y="25431"/>
                    <a:pt x="183" y="25826"/>
                    <a:pt x="305" y="26251"/>
                  </a:cubicBezTo>
                  <a:cubicBezTo>
                    <a:pt x="366" y="26494"/>
                    <a:pt x="457" y="26768"/>
                    <a:pt x="548" y="27011"/>
                  </a:cubicBezTo>
                  <a:cubicBezTo>
                    <a:pt x="669" y="27284"/>
                    <a:pt x="791" y="27557"/>
                    <a:pt x="973" y="27801"/>
                  </a:cubicBezTo>
                  <a:cubicBezTo>
                    <a:pt x="1186" y="28226"/>
                    <a:pt x="1490" y="28621"/>
                    <a:pt x="1885" y="28925"/>
                  </a:cubicBezTo>
                  <a:cubicBezTo>
                    <a:pt x="2006" y="29046"/>
                    <a:pt x="2158" y="29137"/>
                    <a:pt x="2310" y="29198"/>
                  </a:cubicBezTo>
                  <a:cubicBezTo>
                    <a:pt x="2462" y="29289"/>
                    <a:pt x="2614" y="29320"/>
                    <a:pt x="2766" y="29380"/>
                  </a:cubicBezTo>
                  <a:cubicBezTo>
                    <a:pt x="3039" y="29441"/>
                    <a:pt x="3313" y="29441"/>
                    <a:pt x="3586" y="29441"/>
                  </a:cubicBezTo>
                  <a:cubicBezTo>
                    <a:pt x="3951" y="29441"/>
                    <a:pt x="4285" y="29380"/>
                    <a:pt x="4619" y="29350"/>
                  </a:cubicBezTo>
                  <a:lnTo>
                    <a:pt x="5014" y="29289"/>
                  </a:lnTo>
                  <a:lnTo>
                    <a:pt x="5318" y="29259"/>
                  </a:lnTo>
                  <a:lnTo>
                    <a:pt x="5683" y="29229"/>
                  </a:lnTo>
                  <a:cubicBezTo>
                    <a:pt x="5895" y="29198"/>
                    <a:pt x="6108" y="29168"/>
                    <a:pt x="6351" y="29107"/>
                  </a:cubicBezTo>
                  <a:lnTo>
                    <a:pt x="6442" y="29107"/>
                  </a:lnTo>
                  <a:lnTo>
                    <a:pt x="6503" y="29077"/>
                  </a:lnTo>
                  <a:cubicBezTo>
                    <a:pt x="7019" y="28955"/>
                    <a:pt x="7475" y="28742"/>
                    <a:pt x="7900" y="28469"/>
                  </a:cubicBezTo>
                  <a:cubicBezTo>
                    <a:pt x="8052" y="28378"/>
                    <a:pt x="8174" y="28256"/>
                    <a:pt x="8295" y="28135"/>
                  </a:cubicBezTo>
                  <a:cubicBezTo>
                    <a:pt x="8387" y="28044"/>
                    <a:pt x="8478" y="27892"/>
                    <a:pt x="8569" y="27770"/>
                  </a:cubicBezTo>
                  <a:cubicBezTo>
                    <a:pt x="8690" y="27527"/>
                    <a:pt x="8782" y="27284"/>
                    <a:pt x="8842" y="27041"/>
                  </a:cubicBezTo>
                  <a:lnTo>
                    <a:pt x="8842" y="27011"/>
                  </a:lnTo>
                  <a:cubicBezTo>
                    <a:pt x="8873" y="26889"/>
                    <a:pt x="8933" y="26768"/>
                    <a:pt x="8964" y="26646"/>
                  </a:cubicBezTo>
                  <a:lnTo>
                    <a:pt x="8994" y="26494"/>
                  </a:lnTo>
                  <a:cubicBezTo>
                    <a:pt x="9025" y="26403"/>
                    <a:pt x="9025" y="26342"/>
                    <a:pt x="9055" y="26251"/>
                  </a:cubicBezTo>
                  <a:lnTo>
                    <a:pt x="9146" y="25978"/>
                  </a:lnTo>
                  <a:cubicBezTo>
                    <a:pt x="9177" y="25765"/>
                    <a:pt x="9237" y="25522"/>
                    <a:pt x="9268" y="25340"/>
                  </a:cubicBezTo>
                  <a:cubicBezTo>
                    <a:pt x="9328" y="25157"/>
                    <a:pt x="9359" y="24945"/>
                    <a:pt x="9389" y="24823"/>
                  </a:cubicBezTo>
                  <a:cubicBezTo>
                    <a:pt x="9420" y="24702"/>
                    <a:pt x="9450" y="24580"/>
                    <a:pt x="9480" y="24458"/>
                  </a:cubicBezTo>
                  <a:cubicBezTo>
                    <a:pt x="9572" y="24155"/>
                    <a:pt x="9632" y="23851"/>
                    <a:pt x="9693" y="23547"/>
                  </a:cubicBezTo>
                  <a:cubicBezTo>
                    <a:pt x="9754" y="23304"/>
                    <a:pt x="9815" y="23030"/>
                    <a:pt x="9845" y="22848"/>
                  </a:cubicBezTo>
                  <a:cubicBezTo>
                    <a:pt x="9906" y="22635"/>
                    <a:pt x="9936" y="22453"/>
                    <a:pt x="9967" y="22271"/>
                  </a:cubicBezTo>
                  <a:lnTo>
                    <a:pt x="10027" y="21937"/>
                  </a:lnTo>
                  <a:cubicBezTo>
                    <a:pt x="10058" y="21785"/>
                    <a:pt x="10088" y="21633"/>
                    <a:pt x="10118" y="21511"/>
                  </a:cubicBezTo>
                  <a:cubicBezTo>
                    <a:pt x="10149" y="21359"/>
                    <a:pt x="10179" y="21238"/>
                    <a:pt x="10210" y="21116"/>
                  </a:cubicBezTo>
                  <a:cubicBezTo>
                    <a:pt x="10240" y="20995"/>
                    <a:pt x="10270" y="20904"/>
                    <a:pt x="10301" y="20782"/>
                  </a:cubicBezTo>
                  <a:cubicBezTo>
                    <a:pt x="10301" y="20691"/>
                    <a:pt x="10331" y="20630"/>
                    <a:pt x="10331" y="20509"/>
                  </a:cubicBezTo>
                  <a:cubicBezTo>
                    <a:pt x="10361" y="20387"/>
                    <a:pt x="10392" y="20235"/>
                    <a:pt x="10422" y="20114"/>
                  </a:cubicBezTo>
                  <a:cubicBezTo>
                    <a:pt x="10483" y="19901"/>
                    <a:pt x="10513" y="19658"/>
                    <a:pt x="10574" y="19415"/>
                  </a:cubicBezTo>
                  <a:cubicBezTo>
                    <a:pt x="10635" y="19111"/>
                    <a:pt x="10726" y="18807"/>
                    <a:pt x="10787" y="18503"/>
                  </a:cubicBezTo>
                  <a:cubicBezTo>
                    <a:pt x="10817" y="18321"/>
                    <a:pt x="10878" y="18139"/>
                    <a:pt x="10908" y="17957"/>
                  </a:cubicBezTo>
                  <a:cubicBezTo>
                    <a:pt x="10939" y="17865"/>
                    <a:pt x="10969" y="17713"/>
                    <a:pt x="11000" y="17622"/>
                  </a:cubicBezTo>
                  <a:cubicBezTo>
                    <a:pt x="11030" y="17531"/>
                    <a:pt x="11060" y="17410"/>
                    <a:pt x="11060" y="17318"/>
                  </a:cubicBezTo>
                  <a:lnTo>
                    <a:pt x="11091" y="17197"/>
                  </a:lnTo>
                  <a:cubicBezTo>
                    <a:pt x="11151" y="17015"/>
                    <a:pt x="11182" y="16832"/>
                    <a:pt x="11243" y="16650"/>
                  </a:cubicBezTo>
                  <a:cubicBezTo>
                    <a:pt x="11364" y="16225"/>
                    <a:pt x="11516" y="15799"/>
                    <a:pt x="11698" y="15374"/>
                  </a:cubicBezTo>
                  <a:cubicBezTo>
                    <a:pt x="11881" y="14949"/>
                    <a:pt x="12063" y="14554"/>
                    <a:pt x="12336" y="14128"/>
                  </a:cubicBezTo>
                  <a:cubicBezTo>
                    <a:pt x="12579" y="13673"/>
                    <a:pt x="12914" y="13247"/>
                    <a:pt x="13187" y="12852"/>
                  </a:cubicBezTo>
                  <a:lnTo>
                    <a:pt x="13400" y="12579"/>
                  </a:lnTo>
                  <a:cubicBezTo>
                    <a:pt x="13582" y="12275"/>
                    <a:pt x="13795" y="12032"/>
                    <a:pt x="14038" y="11758"/>
                  </a:cubicBezTo>
                  <a:cubicBezTo>
                    <a:pt x="14190" y="11546"/>
                    <a:pt x="14402" y="11333"/>
                    <a:pt x="14645" y="11120"/>
                  </a:cubicBezTo>
                  <a:cubicBezTo>
                    <a:pt x="14889" y="10877"/>
                    <a:pt x="15132" y="10665"/>
                    <a:pt x="15405" y="10452"/>
                  </a:cubicBezTo>
                  <a:cubicBezTo>
                    <a:pt x="15648" y="10270"/>
                    <a:pt x="15922" y="10087"/>
                    <a:pt x="16195" y="9935"/>
                  </a:cubicBezTo>
                  <a:cubicBezTo>
                    <a:pt x="16499" y="9784"/>
                    <a:pt x="16803" y="9632"/>
                    <a:pt x="17137" y="9510"/>
                  </a:cubicBezTo>
                  <a:cubicBezTo>
                    <a:pt x="17562" y="9358"/>
                    <a:pt x="17896" y="9237"/>
                    <a:pt x="18231" y="9176"/>
                  </a:cubicBezTo>
                  <a:cubicBezTo>
                    <a:pt x="18565" y="9085"/>
                    <a:pt x="18929" y="9024"/>
                    <a:pt x="19294" y="8933"/>
                  </a:cubicBezTo>
                  <a:cubicBezTo>
                    <a:pt x="19689" y="8872"/>
                    <a:pt x="20084" y="8811"/>
                    <a:pt x="20479" y="8811"/>
                  </a:cubicBezTo>
                  <a:lnTo>
                    <a:pt x="21117" y="8781"/>
                  </a:lnTo>
                  <a:lnTo>
                    <a:pt x="21816" y="8781"/>
                  </a:lnTo>
                  <a:cubicBezTo>
                    <a:pt x="22150" y="8751"/>
                    <a:pt x="22423" y="8751"/>
                    <a:pt x="22788" y="8751"/>
                  </a:cubicBezTo>
                  <a:cubicBezTo>
                    <a:pt x="23183" y="8781"/>
                    <a:pt x="23517" y="8811"/>
                    <a:pt x="23943" y="8842"/>
                  </a:cubicBezTo>
                  <a:cubicBezTo>
                    <a:pt x="24368" y="8872"/>
                    <a:pt x="24763" y="8933"/>
                    <a:pt x="25219" y="8994"/>
                  </a:cubicBezTo>
                  <a:cubicBezTo>
                    <a:pt x="25674" y="9085"/>
                    <a:pt x="26100" y="9176"/>
                    <a:pt x="26555" y="9267"/>
                  </a:cubicBezTo>
                  <a:cubicBezTo>
                    <a:pt x="26920" y="9358"/>
                    <a:pt x="27254" y="9449"/>
                    <a:pt x="27589" y="9541"/>
                  </a:cubicBezTo>
                  <a:lnTo>
                    <a:pt x="27619" y="9541"/>
                  </a:lnTo>
                  <a:cubicBezTo>
                    <a:pt x="28044" y="9692"/>
                    <a:pt x="28500" y="9844"/>
                    <a:pt x="28925" y="9996"/>
                  </a:cubicBezTo>
                  <a:lnTo>
                    <a:pt x="29776" y="10300"/>
                  </a:lnTo>
                  <a:cubicBezTo>
                    <a:pt x="30110" y="10422"/>
                    <a:pt x="30475" y="10574"/>
                    <a:pt x="30870" y="10725"/>
                  </a:cubicBezTo>
                  <a:cubicBezTo>
                    <a:pt x="31174" y="10877"/>
                    <a:pt x="31508" y="11029"/>
                    <a:pt x="31812" y="11212"/>
                  </a:cubicBezTo>
                  <a:cubicBezTo>
                    <a:pt x="32298" y="11515"/>
                    <a:pt x="32723" y="11789"/>
                    <a:pt x="33057" y="12062"/>
                  </a:cubicBezTo>
                  <a:cubicBezTo>
                    <a:pt x="33513" y="12396"/>
                    <a:pt x="33939" y="12761"/>
                    <a:pt x="34333" y="13156"/>
                  </a:cubicBezTo>
                  <a:cubicBezTo>
                    <a:pt x="34607" y="13430"/>
                    <a:pt x="34850" y="13733"/>
                    <a:pt x="35154" y="14068"/>
                  </a:cubicBezTo>
                  <a:lnTo>
                    <a:pt x="35184" y="14098"/>
                  </a:lnTo>
                  <a:cubicBezTo>
                    <a:pt x="35427" y="14432"/>
                    <a:pt x="35701" y="14766"/>
                    <a:pt x="35944" y="15101"/>
                  </a:cubicBezTo>
                  <a:cubicBezTo>
                    <a:pt x="36460" y="15769"/>
                    <a:pt x="36916" y="16437"/>
                    <a:pt x="37311" y="17167"/>
                  </a:cubicBezTo>
                  <a:cubicBezTo>
                    <a:pt x="37433" y="17349"/>
                    <a:pt x="37524" y="17531"/>
                    <a:pt x="37615" y="17744"/>
                  </a:cubicBezTo>
                  <a:cubicBezTo>
                    <a:pt x="37736" y="17926"/>
                    <a:pt x="37828" y="18139"/>
                    <a:pt x="37949" y="18352"/>
                  </a:cubicBezTo>
                  <a:lnTo>
                    <a:pt x="38040" y="18473"/>
                  </a:lnTo>
                  <a:cubicBezTo>
                    <a:pt x="38162" y="18746"/>
                    <a:pt x="38314" y="18990"/>
                    <a:pt x="38466" y="19233"/>
                  </a:cubicBezTo>
                  <a:cubicBezTo>
                    <a:pt x="38526" y="19385"/>
                    <a:pt x="38617" y="19506"/>
                    <a:pt x="38709" y="19658"/>
                  </a:cubicBezTo>
                  <a:cubicBezTo>
                    <a:pt x="38921" y="20053"/>
                    <a:pt x="39134" y="20478"/>
                    <a:pt x="39347" y="20964"/>
                  </a:cubicBezTo>
                  <a:cubicBezTo>
                    <a:pt x="39499" y="21299"/>
                    <a:pt x="39681" y="21633"/>
                    <a:pt x="39863" y="21937"/>
                  </a:cubicBezTo>
                  <a:cubicBezTo>
                    <a:pt x="39954" y="22028"/>
                    <a:pt x="40015" y="22180"/>
                    <a:pt x="40106" y="22301"/>
                  </a:cubicBezTo>
                  <a:lnTo>
                    <a:pt x="40197" y="22453"/>
                  </a:lnTo>
                  <a:cubicBezTo>
                    <a:pt x="40319" y="22696"/>
                    <a:pt x="40440" y="22939"/>
                    <a:pt x="40562" y="23152"/>
                  </a:cubicBezTo>
                  <a:cubicBezTo>
                    <a:pt x="40714" y="23395"/>
                    <a:pt x="40866" y="23608"/>
                    <a:pt x="41048" y="23851"/>
                  </a:cubicBezTo>
                  <a:cubicBezTo>
                    <a:pt x="41230" y="24094"/>
                    <a:pt x="41443" y="24307"/>
                    <a:pt x="41656" y="24519"/>
                  </a:cubicBezTo>
                  <a:cubicBezTo>
                    <a:pt x="41868" y="24762"/>
                    <a:pt x="42081" y="25005"/>
                    <a:pt x="42324" y="25188"/>
                  </a:cubicBezTo>
                  <a:cubicBezTo>
                    <a:pt x="42537" y="25370"/>
                    <a:pt x="42780" y="25522"/>
                    <a:pt x="42993" y="25643"/>
                  </a:cubicBezTo>
                  <a:cubicBezTo>
                    <a:pt x="43266" y="25765"/>
                    <a:pt x="43509" y="25856"/>
                    <a:pt x="43783" y="25917"/>
                  </a:cubicBezTo>
                  <a:cubicBezTo>
                    <a:pt x="44056" y="25978"/>
                    <a:pt x="44360" y="26008"/>
                    <a:pt x="44633" y="26008"/>
                  </a:cubicBezTo>
                  <a:cubicBezTo>
                    <a:pt x="44816" y="26008"/>
                    <a:pt x="45028" y="25978"/>
                    <a:pt x="45241" y="25947"/>
                  </a:cubicBezTo>
                  <a:lnTo>
                    <a:pt x="46000" y="25795"/>
                  </a:lnTo>
                  <a:lnTo>
                    <a:pt x="46608" y="25704"/>
                  </a:lnTo>
                  <a:lnTo>
                    <a:pt x="46821" y="25643"/>
                  </a:lnTo>
                  <a:cubicBezTo>
                    <a:pt x="46973" y="25613"/>
                    <a:pt x="47155" y="25613"/>
                    <a:pt x="47307" y="25552"/>
                  </a:cubicBezTo>
                  <a:lnTo>
                    <a:pt x="47489" y="25522"/>
                  </a:lnTo>
                  <a:cubicBezTo>
                    <a:pt x="47611" y="25491"/>
                    <a:pt x="47732" y="25461"/>
                    <a:pt x="47823" y="25400"/>
                  </a:cubicBezTo>
                  <a:cubicBezTo>
                    <a:pt x="47975" y="25309"/>
                    <a:pt x="48127" y="25248"/>
                    <a:pt x="48279" y="25157"/>
                  </a:cubicBezTo>
                  <a:cubicBezTo>
                    <a:pt x="48401" y="25066"/>
                    <a:pt x="48461" y="24975"/>
                    <a:pt x="48492" y="24853"/>
                  </a:cubicBezTo>
                  <a:lnTo>
                    <a:pt x="48765" y="24732"/>
                  </a:lnTo>
                  <a:cubicBezTo>
                    <a:pt x="48856" y="24671"/>
                    <a:pt x="48978" y="24580"/>
                    <a:pt x="49069" y="24489"/>
                  </a:cubicBezTo>
                  <a:cubicBezTo>
                    <a:pt x="49191" y="24367"/>
                    <a:pt x="49282" y="24215"/>
                    <a:pt x="49403" y="24094"/>
                  </a:cubicBezTo>
                  <a:cubicBezTo>
                    <a:pt x="49555" y="23942"/>
                    <a:pt x="49646" y="23760"/>
                    <a:pt x="49738" y="23547"/>
                  </a:cubicBezTo>
                  <a:cubicBezTo>
                    <a:pt x="49829" y="23243"/>
                    <a:pt x="49889" y="22939"/>
                    <a:pt x="49859" y="22605"/>
                  </a:cubicBezTo>
                  <a:cubicBezTo>
                    <a:pt x="49768" y="22149"/>
                    <a:pt x="49616" y="21694"/>
                    <a:pt x="49403" y="21268"/>
                  </a:cubicBezTo>
                  <a:cubicBezTo>
                    <a:pt x="49160" y="20782"/>
                    <a:pt x="48917" y="20296"/>
                    <a:pt x="48705" y="19962"/>
                  </a:cubicBezTo>
                  <a:cubicBezTo>
                    <a:pt x="48492" y="19536"/>
                    <a:pt x="48218" y="19111"/>
                    <a:pt x="48006" y="18777"/>
                  </a:cubicBezTo>
                  <a:cubicBezTo>
                    <a:pt x="47763" y="18473"/>
                    <a:pt x="47550" y="18139"/>
                    <a:pt x="47307" y="17835"/>
                  </a:cubicBezTo>
                  <a:lnTo>
                    <a:pt x="47185" y="17683"/>
                  </a:lnTo>
                  <a:cubicBezTo>
                    <a:pt x="46578" y="16863"/>
                    <a:pt x="45909" y="16042"/>
                    <a:pt x="45362" y="15374"/>
                  </a:cubicBezTo>
                  <a:lnTo>
                    <a:pt x="45241" y="15222"/>
                  </a:lnTo>
                  <a:cubicBezTo>
                    <a:pt x="44967" y="14888"/>
                    <a:pt x="44694" y="14554"/>
                    <a:pt x="44421" y="14219"/>
                  </a:cubicBezTo>
                  <a:cubicBezTo>
                    <a:pt x="44117" y="13855"/>
                    <a:pt x="43783" y="13490"/>
                    <a:pt x="43509" y="13095"/>
                  </a:cubicBezTo>
                  <a:cubicBezTo>
                    <a:pt x="42841" y="12275"/>
                    <a:pt x="42172" y="11485"/>
                    <a:pt x="41625" y="10908"/>
                  </a:cubicBezTo>
                  <a:cubicBezTo>
                    <a:pt x="40927" y="10148"/>
                    <a:pt x="40137" y="9389"/>
                    <a:pt x="39468" y="8751"/>
                  </a:cubicBezTo>
                  <a:lnTo>
                    <a:pt x="39316" y="8599"/>
                  </a:lnTo>
                  <a:cubicBezTo>
                    <a:pt x="39012" y="8325"/>
                    <a:pt x="38709" y="8021"/>
                    <a:pt x="38374" y="7718"/>
                  </a:cubicBezTo>
                  <a:cubicBezTo>
                    <a:pt x="37979" y="7383"/>
                    <a:pt x="37554" y="7019"/>
                    <a:pt x="37189" y="6745"/>
                  </a:cubicBezTo>
                  <a:cubicBezTo>
                    <a:pt x="36825" y="6472"/>
                    <a:pt x="36430" y="6168"/>
                    <a:pt x="35974" y="5834"/>
                  </a:cubicBezTo>
                  <a:lnTo>
                    <a:pt x="35610" y="5591"/>
                  </a:lnTo>
                  <a:lnTo>
                    <a:pt x="35366" y="5439"/>
                  </a:lnTo>
                  <a:lnTo>
                    <a:pt x="35306" y="5378"/>
                  </a:lnTo>
                  <a:cubicBezTo>
                    <a:pt x="35123" y="5257"/>
                    <a:pt x="34941" y="5135"/>
                    <a:pt x="34759" y="5013"/>
                  </a:cubicBezTo>
                  <a:cubicBezTo>
                    <a:pt x="34364" y="4740"/>
                    <a:pt x="33908" y="4497"/>
                    <a:pt x="33331" y="4163"/>
                  </a:cubicBezTo>
                  <a:cubicBezTo>
                    <a:pt x="32966" y="3980"/>
                    <a:pt x="32571" y="3737"/>
                    <a:pt x="32146" y="3494"/>
                  </a:cubicBezTo>
                  <a:cubicBezTo>
                    <a:pt x="31781" y="3282"/>
                    <a:pt x="31447" y="3069"/>
                    <a:pt x="31083" y="2887"/>
                  </a:cubicBezTo>
                  <a:cubicBezTo>
                    <a:pt x="30748" y="2735"/>
                    <a:pt x="30414" y="2613"/>
                    <a:pt x="30110" y="2461"/>
                  </a:cubicBezTo>
                  <a:lnTo>
                    <a:pt x="29958" y="2401"/>
                  </a:lnTo>
                  <a:lnTo>
                    <a:pt x="29411" y="2188"/>
                  </a:lnTo>
                  <a:lnTo>
                    <a:pt x="28925" y="1975"/>
                  </a:lnTo>
                  <a:cubicBezTo>
                    <a:pt x="28530" y="1823"/>
                    <a:pt x="28196" y="1671"/>
                    <a:pt x="27771" y="1519"/>
                  </a:cubicBezTo>
                  <a:cubicBezTo>
                    <a:pt x="27376" y="1398"/>
                    <a:pt x="26950" y="1246"/>
                    <a:pt x="26555" y="1124"/>
                  </a:cubicBezTo>
                  <a:lnTo>
                    <a:pt x="26404" y="1064"/>
                  </a:lnTo>
                  <a:lnTo>
                    <a:pt x="26130" y="973"/>
                  </a:lnTo>
                  <a:cubicBezTo>
                    <a:pt x="25978" y="912"/>
                    <a:pt x="25826" y="881"/>
                    <a:pt x="25674" y="821"/>
                  </a:cubicBezTo>
                  <a:cubicBezTo>
                    <a:pt x="25431" y="730"/>
                    <a:pt x="25158" y="669"/>
                    <a:pt x="24884" y="608"/>
                  </a:cubicBezTo>
                  <a:lnTo>
                    <a:pt x="24854" y="608"/>
                  </a:lnTo>
                  <a:cubicBezTo>
                    <a:pt x="24368" y="486"/>
                    <a:pt x="23912" y="395"/>
                    <a:pt x="23396" y="304"/>
                  </a:cubicBezTo>
                  <a:lnTo>
                    <a:pt x="23274" y="274"/>
                  </a:lnTo>
                  <a:cubicBezTo>
                    <a:pt x="22818" y="213"/>
                    <a:pt x="22363" y="122"/>
                    <a:pt x="21907" y="61"/>
                  </a:cubicBezTo>
                  <a:cubicBezTo>
                    <a:pt x="21390" y="31"/>
                    <a:pt x="20874" y="0"/>
                    <a:pt x="203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 name="Google Shape;61;p3"/>
          <p:cNvGrpSpPr/>
          <p:nvPr/>
        </p:nvGrpSpPr>
        <p:grpSpPr>
          <a:xfrm>
            <a:off x="295547" y="4265442"/>
            <a:ext cx="483086" cy="429802"/>
            <a:chOff x="295547" y="4265442"/>
            <a:chExt cx="483086" cy="429802"/>
          </a:xfrm>
        </p:grpSpPr>
        <p:sp>
          <p:nvSpPr>
            <p:cNvPr id="62" name="Google Shape;62;p3"/>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 name="Google Shape;64;p3"/>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 name="Google Shape;65;p3"/>
          <p:cNvGrpSpPr/>
          <p:nvPr/>
        </p:nvGrpSpPr>
        <p:grpSpPr>
          <a:xfrm>
            <a:off x="5180204" y="-193951"/>
            <a:ext cx="483354" cy="535768"/>
            <a:chOff x="4846427" y="-66500"/>
            <a:chExt cx="315649" cy="349878"/>
          </a:xfrm>
        </p:grpSpPr>
        <p:sp>
          <p:nvSpPr>
            <p:cNvPr id="66" name="Google Shape;66;p3"/>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 name="Google Shape;70;p3"/>
          <p:cNvSpPr txBox="1"/>
          <p:nvPr>
            <p:ph type="title"/>
          </p:nvPr>
        </p:nvSpPr>
        <p:spPr>
          <a:xfrm>
            <a:off x="4081175" y="2347425"/>
            <a:ext cx="4114200" cy="7362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1" name="Google Shape;71;p3"/>
          <p:cNvSpPr txBox="1"/>
          <p:nvPr>
            <p:ph hasCustomPrompt="1" idx="2" type="title"/>
          </p:nvPr>
        </p:nvSpPr>
        <p:spPr>
          <a:xfrm>
            <a:off x="4081175" y="1534550"/>
            <a:ext cx="1282200" cy="7362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72" name="Google Shape;72;p3"/>
          <p:cNvSpPr txBox="1"/>
          <p:nvPr>
            <p:ph idx="1" type="subTitle"/>
          </p:nvPr>
        </p:nvSpPr>
        <p:spPr>
          <a:xfrm>
            <a:off x="4081175" y="3070750"/>
            <a:ext cx="4260600" cy="538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3" name="Shape 73"/>
        <p:cNvGrpSpPr/>
        <p:nvPr/>
      </p:nvGrpSpPr>
      <p:grpSpPr>
        <a:xfrm>
          <a:off x="0" y="0"/>
          <a:ext cx="0" cy="0"/>
          <a:chOff x="0" y="0"/>
          <a:chExt cx="0" cy="0"/>
        </a:xfrm>
      </p:grpSpPr>
      <p:sp>
        <p:nvSpPr>
          <p:cNvPr id="74" name="Google Shape;74;p4"/>
          <p:cNvSpPr/>
          <p:nvPr/>
        </p:nvSpPr>
        <p:spPr>
          <a:xfrm>
            <a:off x="8139895" y="419264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a:off x="8416600" y="267575"/>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rot="613861">
            <a:off x="119049" y="3835079"/>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rot="613861">
            <a:off x="-153466" y="4030354"/>
            <a:ext cx="310712" cy="1051046"/>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4"/>
          <p:cNvGrpSpPr/>
          <p:nvPr/>
        </p:nvGrpSpPr>
        <p:grpSpPr>
          <a:xfrm>
            <a:off x="8178450" y="89522"/>
            <a:ext cx="572406" cy="682360"/>
            <a:chOff x="8178450" y="89522"/>
            <a:chExt cx="572406" cy="682360"/>
          </a:xfrm>
        </p:grpSpPr>
        <p:sp>
          <p:nvSpPr>
            <p:cNvPr id="79" name="Google Shape;79;p4"/>
            <p:cNvSpPr/>
            <p:nvPr/>
          </p:nvSpPr>
          <p:spPr>
            <a:xfrm>
              <a:off x="8324625" y="5808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8501702" y="4694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8357560" y="2738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8178450" y="3911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8584040" y="895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 name="Google Shape;84;p4"/>
          <p:cNvSpPr/>
          <p:nvPr/>
        </p:nvSpPr>
        <p:spPr>
          <a:xfrm rot="535568">
            <a:off x="8389291" y="4100132"/>
            <a:ext cx="251651" cy="428694"/>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248125" y="206119"/>
            <a:ext cx="391289" cy="329072"/>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7" name="Google Shape;87;p4"/>
          <p:cNvSpPr txBox="1"/>
          <p:nvPr>
            <p:ph idx="1" type="body"/>
          </p:nvPr>
        </p:nvSpPr>
        <p:spPr>
          <a:xfrm>
            <a:off x="727300" y="1180075"/>
            <a:ext cx="7689300" cy="34236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8" name="Shape 88"/>
        <p:cNvGrpSpPr/>
        <p:nvPr/>
      </p:nvGrpSpPr>
      <p:grpSpPr>
        <a:xfrm>
          <a:off x="0" y="0"/>
          <a:ext cx="0" cy="0"/>
          <a:chOff x="0" y="0"/>
          <a:chExt cx="0" cy="0"/>
        </a:xfrm>
      </p:grpSpPr>
      <p:sp>
        <p:nvSpPr>
          <p:cNvPr id="89" name="Google Shape;89;p5"/>
          <p:cNvSpPr/>
          <p:nvPr/>
        </p:nvSpPr>
        <p:spPr>
          <a:xfrm rot="8760841">
            <a:off x="7887244" y="3820761"/>
            <a:ext cx="1690652" cy="140538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 name="Google Shape;90;p5"/>
          <p:cNvGrpSpPr/>
          <p:nvPr/>
        </p:nvGrpSpPr>
        <p:grpSpPr>
          <a:xfrm>
            <a:off x="-128480" y="3907789"/>
            <a:ext cx="767866" cy="830189"/>
            <a:chOff x="-128480" y="3907789"/>
            <a:chExt cx="767866" cy="830189"/>
          </a:xfrm>
        </p:grpSpPr>
        <p:sp>
          <p:nvSpPr>
            <p:cNvPr id="91" name="Google Shape;91;p5"/>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 name="Google Shape;94;p5"/>
          <p:cNvSpPr/>
          <p:nvPr/>
        </p:nvSpPr>
        <p:spPr>
          <a:xfrm rot="-1443878">
            <a:off x="-125662" y="26289"/>
            <a:ext cx="1070224" cy="98662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a:off x="639375"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 name="Google Shape;96;p5"/>
          <p:cNvGrpSpPr/>
          <p:nvPr/>
        </p:nvGrpSpPr>
        <p:grpSpPr>
          <a:xfrm>
            <a:off x="8446375" y="3346247"/>
            <a:ext cx="572406" cy="682360"/>
            <a:chOff x="8446375" y="3346247"/>
            <a:chExt cx="572406" cy="682360"/>
          </a:xfrm>
        </p:grpSpPr>
        <p:sp>
          <p:nvSpPr>
            <p:cNvPr id="97" name="Google Shape;97;p5"/>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 name="Google Shape;102;p5"/>
          <p:cNvSpPr/>
          <p:nvPr/>
        </p:nvSpPr>
        <p:spPr>
          <a:xfrm rot="6689635">
            <a:off x="8557534" y="-268893"/>
            <a:ext cx="373566" cy="1285518"/>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 name="Google Shape;103;p5"/>
          <p:cNvGrpSpPr/>
          <p:nvPr/>
        </p:nvGrpSpPr>
        <p:grpSpPr>
          <a:xfrm>
            <a:off x="7915789" y="108771"/>
            <a:ext cx="595931" cy="530198"/>
            <a:chOff x="7915789" y="108771"/>
            <a:chExt cx="595931" cy="530198"/>
          </a:xfrm>
        </p:grpSpPr>
        <p:sp>
          <p:nvSpPr>
            <p:cNvPr id="104" name="Google Shape;104;p5"/>
            <p:cNvSpPr/>
            <p:nvPr/>
          </p:nvSpPr>
          <p:spPr>
            <a:xfrm rot="1520042">
              <a:off x="8076449" y="166765"/>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5"/>
            <p:cNvSpPr/>
            <p:nvPr/>
          </p:nvSpPr>
          <p:spPr>
            <a:xfrm rot="1520042">
              <a:off x="7998035" y="142242"/>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 name="Google Shape;106;p5"/>
          <p:cNvSpPr txBox="1"/>
          <p:nvPr>
            <p:ph idx="1" type="subTitle"/>
          </p:nvPr>
        </p:nvSpPr>
        <p:spPr>
          <a:xfrm>
            <a:off x="1391650" y="2531625"/>
            <a:ext cx="2695800" cy="471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2000"/>
              <a:buFont typeface="Bebas Neue"/>
              <a:buNone/>
              <a:defRPr b="1" sz="2000">
                <a:solidFill>
                  <a:schemeClr val="dk1"/>
                </a:solidFill>
                <a:latin typeface="Poppins"/>
                <a:ea typeface="Poppins"/>
                <a:cs typeface="Poppins"/>
                <a:sym typeface="Poppins"/>
              </a:defRPr>
            </a:lvl1pPr>
            <a:lvl2pPr lvl="1" algn="ctr">
              <a:lnSpc>
                <a:spcPct val="100000"/>
              </a:lnSpc>
              <a:spcBef>
                <a:spcPts val="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2pPr>
            <a:lvl3pPr lvl="2"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3pPr>
            <a:lvl4pPr lvl="3"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4pPr>
            <a:lvl5pPr lvl="4"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5pPr>
            <a:lvl6pPr lvl="5"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6pPr>
            <a:lvl7pPr lvl="6"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7pPr>
            <a:lvl8pPr lvl="7"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8pPr>
            <a:lvl9pPr lvl="8" algn="ctr">
              <a:lnSpc>
                <a:spcPct val="100000"/>
              </a:lnSpc>
              <a:spcBef>
                <a:spcPts val="1600"/>
              </a:spcBef>
              <a:spcAft>
                <a:spcPts val="1600"/>
              </a:spcAft>
              <a:buClr>
                <a:schemeClr val="dk1"/>
              </a:buClr>
              <a:buSzPts val="2000"/>
              <a:buFont typeface="Bebas Neue"/>
              <a:buNone/>
              <a:defRPr sz="2000">
                <a:solidFill>
                  <a:schemeClr val="dk1"/>
                </a:solidFill>
                <a:latin typeface="Bebas Neue"/>
                <a:ea typeface="Bebas Neue"/>
                <a:cs typeface="Bebas Neue"/>
                <a:sym typeface="Bebas Neue"/>
              </a:defRPr>
            </a:lvl9pPr>
          </a:lstStyle>
          <a:p/>
        </p:txBody>
      </p:sp>
      <p:sp>
        <p:nvSpPr>
          <p:cNvPr id="107" name="Google Shape;107;p5"/>
          <p:cNvSpPr txBox="1"/>
          <p:nvPr>
            <p:ph idx="2" type="subTitle"/>
          </p:nvPr>
        </p:nvSpPr>
        <p:spPr>
          <a:xfrm>
            <a:off x="5056587" y="2531625"/>
            <a:ext cx="2695800" cy="471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000"/>
              <a:buFont typeface="Bebas Neue"/>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2pPr>
            <a:lvl3pPr lvl="2"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3pPr>
            <a:lvl4pPr lvl="3"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4pPr>
            <a:lvl5pPr lvl="4"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5pPr>
            <a:lvl6pPr lvl="5"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6pPr>
            <a:lvl7pPr lvl="6"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7pPr>
            <a:lvl8pPr lvl="7" rtl="0" algn="ctr">
              <a:lnSpc>
                <a:spcPct val="100000"/>
              </a:lnSpc>
              <a:spcBef>
                <a:spcPts val="1600"/>
              </a:spcBef>
              <a:spcAft>
                <a:spcPts val="0"/>
              </a:spcAft>
              <a:buClr>
                <a:schemeClr val="dk1"/>
              </a:buClr>
              <a:buSzPts val="2000"/>
              <a:buFont typeface="Bebas Neue"/>
              <a:buNone/>
              <a:defRPr sz="2000">
                <a:solidFill>
                  <a:schemeClr val="dk1"/>
                </a:solidFill>
                <a:latin typeface="Bebas Neue"/>
                <a:ea typeface="Bebas Neue"/>
                <a:cs typeface="Bebas Neue"/>
                <a:sym typeface="Bebas Neue"/>
              </a:defRPr>
            </a:lvl8pPr>
            <a:lvl9pPr lvl="8" rtl="0" algn="ctr">
              <a:lnSpc>
                <a:spcPct val="100000"/>
              </a:lnSpc>
              <a:spcBef>
                <a:spcPts val="1600"/>
              </a:spcBef>
              <a:spcAft>
                <a:spcPts val="1600"/>
              </a:spcAft>
              <a:buClr>
                <a:schemeClr val="dk1"/>
              </a:buClr>
              <a:buSzPts val="2000"/>
              <a:buFont typeface="Bebas Neue"/>
              <a:buNone/>
              <a:defRPr sz="2000">
                <a:solidFill>
                  <a:schemeClr val="dk1"/>
                </a:solidFill>
                <a:latin typeface="Bebas Neue"/>
                <a:ea typeface="Bebas Neue"/>
                <a:cs typeface="Bebas Neue"/>
                <a:sym typeface="Bebas Neue"/>
              </a:defRPr>
            </a:lvl9pPr>
          </a:lstStyle>
          <a:p/>
        </p:txBody>
      </p:sp>
      <p:sp>
        <p:nvSpPr>
          <p:cNvPr id="108" name="Google Shape;108;p5"/>
          <p:cNvSpPr txBox="1"/>
          <p:nvPr>
            <p:ph idx="3" type="subTitle"/>
          </p:nvPr>
        </p:nvSpPr>
        <p:spPr>
          <a:xfrm>
            <a:off x="1391650" y="2993250"/>
            <a:ext cx="2695800" cy="116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9" name="Google Shape;109;p5"/>
          <p:cNvSpPr txBox="1"/>
          <p:nvPr>
            <p:ph idx="4" type="subTitle"/>
          </p:nvPr>
        </p:nvSpPr>
        <p:spPr>
          <a:xfrm>
            <a:off x="5056587" y="2993250"/>
            <a:ext cx="2695800" cy="116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0" name="Google Shape;110;p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1" name="Shape 111"/>
        <p:cNvGrpSpPr/>
        <p:nvPr/>
      </p:nvGrpSpPr>
      <p:grpSpPr>
        <a:xfrm>
          <a:off x="0" y="0"/>
          <a:ext cx="0" cy="0"/>
          <a:chOff x="0" y="0"/>
          <a:chExt cx="0" cy="0"/>
        </a:xfrm>
      </p:grpSpPr>
      <p:sp>
        <p:nvSpPr>
          <p:cNvPr id="112" name="Google Shape;112;p6"/>
          <p:cNvSpPr/>
          <p:nvPr/>
        </p:nvSpPr>
        <p:spPr>
          <a:xfrm rot="1563590">
            <a:off x="386286" y="4444939"/>
            <a:ext cx="1070209" cy="98665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6"/>
          <p:cNvSpPr/>
          <p:nvPr/>
        </p:nvSpPr>
        <p:spPr>
          <a:xfrm>
            <a:off x="8084150" y="-34102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6"/>
          <p:cNvSpPr/>
          <p:nvPr/>
        </p:nvSpPr>
        <p:spPr>
          <a:xfrm>
            <a:off x="7874302" y="164899"/>
            <a:ext cx="436021" cy="46194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116" name="Google Shape;116;p6"/>
          <p:cNvGrpSpPr/>
          <p:nvPr/>
        </p:nvGrpSpPr>
        <p:grpSpPr>
          <a:xfrm>
            <a:off x="223925" y="54697"/>
            <a:ext cx="572406" cy="682360"/>
            <a:chOff x="223925" y="54697"/>
            <a:chExt cx="572406" cy="682360"/>
          </a:xfrm>
        </p:grpSpPr>
        <p:sp>
          <p:nvSpPr>
            <p:cNvPr id="117" name="Google Shape;117;p6"/>
            <p:cNvSpPr/>
            <p:nvPr/>
          </p:nvSpPr>
          <p:spPr>
            <a:xfrm>
              <a:off x="370100" y="5460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p:nvPr/>
          </p:nvSpPr>
          <p:spPr>
            <a:xfrm>
              <a:off x="547177" y="4346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6"/>
            <p:cNvSpPr/>
            <p:nvPr/>
          </p:nvSpPr>
          <p:spPr>
            <a:xfrm>
              <a:off x="403035" y="2389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a:off x="223925" y="3563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6"/>
            <p:cNvSpPr/>
            <p:nvPr/>
          </p:nvSpPr>
          <p:spPr>
            <a:xfrm>
              <a:off x="629515" y="5469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 name="Google Shape;122;p6"/>
          <p:cNvSpPr/>
          <p:nvPr/>
        </p:nvSpPr>
        <p:spPr>
          <a:xfrm rot="-584325">
            <a:off x="8540933" y="4826732"/>
            <a:ext cx="376727" cy="382670"/>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rot="-584325">
            <a:off x="8190241" y="4525643"/>
            <a:ext cx="1035566" cy="687609"/>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6"/>
          <p:cNvGrpSpPr/>
          <p:nvPr/>
        </p:nvGrpSpPr>
        <p:grpSpPr>
          <a:xfrm>
            <a:off x="-82550" y="4170314"/>
            <a:ext cx="878866" cy="1093442"/>
            <a:chOff x="-82550" y="4170314"/>
            <a:chExt cx="878866" cy="1093442"/>
          </a:xfrm>
        </p:grpSpPr>
        <p:sp>
          <p:nvSpPr>
            <p:cNvPr id="125" name="Google Shape;125;p6"/>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8" name="Shape 128"/>
        <p:cNvGrpSpPr/>
        <p:nvPr/>
      </p:nvGrpSpPr>
      <p:grpSpPr>
        <a:xfrm>
          <a:off x="0" y="0"/>
          <a:ext cx="0" cy="0"/>
          <a:chOff x="0" y="0"/>
          <a:chExt cx="0" cy="0"/>
        </a:xfrm>
      </p:grpSpPr>
      <p:sp>
        <p:nvSpPr>
          <p:cNvPr id="129" name="Google Shape;129;p7"/>
          <p:cNvSpPr/>
          <p:nvPr/>
        </p:nvSpPr>
        <p:spPr>
          <a:xfrm>
            <a:off x="-526450" y="-50647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 name="Google Shape;130;p7"/>
          <p:cNvGrpSpPr/>
          <p:nvPr/>
        </p:nvGrpSpPr>
        <p:grpSpPr>
          <a:xfrm rot="-10546643">
            <a:off x="546662" y="96509"/>
            <a:ext cx="551194" cy="657124"/>
            <a:chOff x="2636175" y="248775"/>
            <a:chExt cx="422325" cy="503450"/>
          </a:xfrm>
        </p:grpSpPr>
        <p:sp>
          <p:nvSpPr>
            <p:cNvPr id="131" name="Google Shape;131;p7"/>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7"/>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7"/>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7"/>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7"/>
          <p:cNvSpPr/>
          <p:nvPr/>
        </p:nvSpPr>
        <p:spPr>
          <a:xfrm rot="6865797">
            <a:off x="1753661" y="423729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rot="-492515">
            <a:off x="1849346" y="4414900"/>
            <a:ext cx="295313" cy="52846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139" name="Google Shape;139;p7"/>
          <p:cNvSpPr txBox="1"/>
          <p:nvPr>
            <p:ph idx="1" type="body"/>
          </p:nvPr>
        </p:nvSpPr>
        <p:spPr>
          <a:xfrm>
            <a:off x="727300" y="1556075"/>
            <a:ext cx="4607400" cy="25401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SzPts val="1400"/>
              <a:buAutoNum type="arabicPeriod"/>
              <a:defRPr/>
            </a:lvl1pPr>
            <a:lvl2pPr indent="-317500" lvl="1" marL="914400" rtl="0">
              <a:lnSpc>
                <a:spcPct val="115000"/>
              </a:lnSpc>
              <a:spcBef>
                <a:spcPts val="1600"/>
              </a:spcBef>
              <a:spcAft>
                <a:spcPts val="0"/>
              </a:spcAft>
              <a:buSzPts val="1400"/>
              <a:buAutoNum type="alphaLcPeriod"/>
              <a:defRPr/>
            </a:lvl2pPr>
            <a:lvl3pPr indent="-317500" lvl="2" marL="1371600" rtl="0">
              <a:lnSpc>
                <a:spcPct val="115000"/>
              </a:lnSpc>
              <a:spcBef>
                <a:spcPts val="1600"/>
              </a:spcBef>
              <a:spcAft>
                <a:spcPts val="0"/>
              </a:spcAft>
              <a:buSzPts val="1400"/>
              <a:buAutoNum type="romanLcPeriod"/>
              <a:defRPr/>
            </a:lvl3pPr>
            <a:lvl4pPr indent="-317500" lvl="3" marL="1828800" rtl="0">
              <a:lnSpc>
                <a:spcPct val="115000"/>
              </a:lnSpc>
              <a:spcBef>
                <a:spcPts val="1600"/>
              </a:spcBef>
              <a:spcAft>
                <a:spcPts val="0"/>
              </a:spcAft>
              <a:buSzPts val="1400"/>
              <a:buAutoNum type="arabicPeriod"/>
              <a:defRPr/>
            </a:lvl4pPr>
            <a:lvl5pPr indent="-317500" lvl="4" marL="2286000" rtl="0">
              <a:lnSpc>
                <a:spcPct val="115000"/>
              </a:lnSpc>
              <a:spcBef>
                <a:spcPts val="1600"/>
              </a:spcBef>
              <a:spcAft>
                <a:spcPts val="0"/>
              </a:spcAft>
              <a:buSzPts val="1400"/>
              <a:buAutoNum type="alphaLcPeriod"/>
              <a:defRPr/>
            </a:lvl5pPr>
            <a:lvl6pPr indent="-317500" lvl="5" marL="2743200" rtl="0">
              <a:lnSpc>
                <a:spcPct val="115000"/>
              </a:lnSpc>
              <a:spcBef>
                <a:spcPts val="1600"/>
              </a:spcBef>
              <a:spcAft>
                <a:spcPts val="0"/>
              </a:spcAft>
              <a:buSzPts val="1400"/>
              <a:buAutoNum type="romanLcPeriod"/>
              <a:defRPr/>
            </a:lvl6pPr>
            <a:lvl7pPr indent="-317500" lvl="6" marL="3200400" rtl="0">
              <a:lnSpc>
                <a:spcPct val="115000"/>
              </a:lnSpc>
              <a:spcBef>
                <a:spcPts val="1600"/>
              </a:spcBef>
              <a:spcAft>
                <a:spcPts val="0"/>
              </a:spcAft>
              <a:buSzPts val="1400"/>
              <a:buAutoNum type="arabicPeriod"/>
              <a:defRPr/>
            </a:lvl7pPr>
            <a:lvl8pPr indent="-317500" lvl="7" marL="3657600" rtl="0">
              <a:lnSpc>
                <a:spcPct val="115000"/>
              </a:lnSpc>
              <a:spcBef>
                <a:spcPts val="1600"/>
              </a:spcBef>
              <a:spcAft>
                <a:spcPts val="0"/>
              </a:spcAft>
              <a:buSzPts val="1400"/>
              <a:buAutoNum type="alphaLcPeriod"/>
              <a:defRPr/>
            </a:lvl8pPr>
            <a:lvl9pPr indent="-317500" lvl="8" marL="4114800" rtl="0">
              <a:lnSpc>
                <a:spcPct val="115000"/>
              </a:lnSpc>
              <a:spcBef>
                <a:spcPts val="1600"/>
              </a:spcBef>
              <a:spcAft>
                <a:spcPts val="1600"/>
              </a:spcAft>
              <a:buSzPts val="1400"/>
              <a:buAutoNum type="romanLcPeriod"/>
              <a:defRPr/>
            </a:lvl9pPr>
          </a:lstStyle>
          <a:p/>
        </p:txBody>
      </p:sp>
      <p:sp>
        <p:nvSpPr>
          <p:cNvPr id="140" name="Google Shape;140;p7"/>
          <p:cNvSpPr/>
          <p:nvPr/>
        </p:nvSpPr>
        <p:spPr>
          <a:xfrm flipH="1" rot="-399774">
            <a:off x="1743014" y="259000"/>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 name="Google Shape;141;p7"/>
          <p:cNvGrpSpPr/>
          <p:nvPr/>
        </p:nvGrpSpPr>
        <p:grpSpPr>
          <a:xfrm flipH="1" rot="457519">
            <a:off x="7977256" y="-6890"/>
            <a:ext cx="878904" cy="1093489"/>
            <a:chOff x="-82550" y="4170314"/>
            <a:chExt cx="878866" cy="1093442"/>
          </a:xfrm>
        </p:grpSpPr>
        <p:sp>
          <p:nvSpPr>
            <p:cNvPr id="142" name="Google Shape;142;p7"/>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7"/>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7"/>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 name="Google Shape;145;p7"/>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146" name="Shape 146"/>
        <p:cNvGrpSpPr/>
        <p:nvPr/>
      </p:nvGrpSpPr>
      <p:grpSpPr>
        <a:xfrm>
          <a:off x="0" y="0"/>
          <a:ext cx="0" cy="0"/>
          <a:chOff x="0" y="0"/>
          <a:chExt cx="0" cy="0"/>
        </a:xfrm>
      </p:grpSpPr>
      <p:sp>
        <p:nvSpPr>
          <p:cNvPr id="147" name="Google Shape;147;p8"/>
          <p:cNvSpPr/>
          <p:nvPr/>
        </p:nvSpPr>
        <p:spPr>
          <a:xfrm>
            <a:off x="8034850" y="3466375"/>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rot="613861">
            <a:off x="10574" y="3889329"/>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8"/>
          <p:cNvGrpSpPr/>
          <p:nvPr/>
        </p:nvGrpSpPr>
        <p:grpSpPr>
          <a:xfrm rot="44495">
            <a:off x="187013" y="4168744"/>
            <a:ext cx="720891" cy="799803"/>
            <a:chOff x="134059" y="4302869"/>
            <a:chExt cx="572406" cy="682360"/>
          </a:xfrm>
        </p:grpSpPr>
        <p:sp>
          <p:nvSpPr>
            <p:cNvPr id="150" name="Google Shape;150;p8"/>
            <p:cNvSpPr/>
            <p:nvPr/>
          </p:nvSpPr>
          <p:spPr>
            <a:xfrm>
              <a:off x="280234" y="4794219"/>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457311" y="4682775"/>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a:off x="313169" y="4487163"/>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a:off x="134059" y="4604537"/>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a:off x="539649" y="4302869"/>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 name="Google Shape;155;p8"/>
          <p:cNvSpPr/>
          <p:nvPr/>
        </p:nvSpPr>
        <p:spPr>
          <a:xfrm rot="-3837907">
            <a:off x="4113214" y="3691605"/>
            <a:ext cx="917562" cy="1934008"/>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8"/>
          <p:cNvSpPr/>
          <p:nvPr/>
        </p:nvSpPr>
        <p:spPr>
          <a:xfrm rot="3185757">
            <a:off x="6968389" y="-258061"/>
            <a:ext cx="1444252" cy="133137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 name="Google Shape;157;p8"/>
          <p:cNvGrpSpPr/>
          <p:nvPr/>
        </p:nvGrpSpPr>
        <p:grpSpPr>
          <a:xfrm>
            <a:off x="4295963" y="4660625"/>
            <a:ext cx="252200" cy="279550"/>
            <a:chOff x="4295963" y="4660625"/>
            <a:chExt cx="252200" cy="279550"/>
          </a:xfrm>
        </p:grpSpPr>
        <p:sp>
          <p:nvSpPr>
            <p:cNvPr id="158" name="Google Shape;158;p8"/>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8"/>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8"/>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8"/>
          <p:cNvGrpSpPr/>
          <p:nvPr/>
        </p:nvGrpSpPr>
        <p:grpSpPr>
          <a:xfrm>
            <a:off x="7753978" y="3962376"/>
            <a:ext cx="1292405" cy="1145009"/>
            <a:chOff x="7753978" y="3962376"/>
            <a:chExt cx="1292405" cy="1145009"/>
          </a:xfrm>
        </p:grpSpPr>
        <p:sp>
          <p:nvSpPr>
            <p:cNvPr id="163" name="Google Shape;163;p8"/>
            <p:cNvSpPr/>
            <p:nvPr/>
          </p:nvSpPr>
          <p:spPr>
            <a:xfrm flipH="1" rot="-775894">
              <a:off x="8734532" y="3972164"/>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flipH="1" rot="-775894">
              <a:off x="8422334" y="3978406"/>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flipH="1" rot="-775894">
              <a:off x="8135956" y="4039029"/>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flipH="1" rot="-775894">
              <a:off x="7864388" y="4083343"/>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 name="Google Shape;167;p8"/>
          <p:cNvSpPr/>
          <p:nvPr/>
        </p:nvSpPr>
        <p:spPr>
          <a:xfrm>
            <a:off x="-149501" y="-84327"/>
            <a:ext cx="1908383" cy="1113173"/>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 name="Google Shape;168;p8"/>
          <p:cNvGrpSpPr/>
          <p:nvPr/>
        </p:nvGrpSpPr>
        <p:grpSpPr>
          <a:xfrm>
            <a:off x="304333" y="142909"/>
            <a:ext cx="751382" cy="993699"/>
            <a:chOff x="304333" y="142909"/>
            <a:chExt cx="751382" cy="993699"/>
          </a:xfrm>
        </p:grpSpPr>
        <p:sp>
          <p:nvSpPr>
            <p:cNvPr id="169" name="Google Shape;169;p8"/>
            <p:cNvSpPr/>
            <p:nvPr/>
          </p:nvSpPr>
          <p:spPr>
            <a:xfrm>
              <a:off x="304333" y="165476"/>
              <a:ext cx="224671" cy="971133"/>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8"/>
            <p:cNvSpPr/>
            <p:nvPr/>
          </p:nvSpPr>
          <p:spPr>
            <a:xfrm>
              <a:off x="605477" y="157631"/>
              <a:ext cx="196196" cy="96819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8"/>
            <p:cNvSpPr/>
            <p:nvPr/>
          </p:nvSpPr>
          <p:spPr>
            <a:xfrm>
              <a:off x="846767" y="142909"/>
              <a:ext cx="208949" cy="945047"/>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 name="Google Shape;172;p8"/>
          <p:cNvSpPr/>
          <p:nvPr/>
        </p:nvSpPr>
        <p:spPr>
          <a:xfrm>
            <a:off x="3150863" y="-42857"/>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8"/>
          <p:cNvSpPr txBox="1"/>
          <p:nvPr>
            <p:ph type="title"/>
          </p:nvPr>
        </p:nvSpPr>
        <p:spPr>
          <a:xfrm>
            <a:off x="1395775" y="1384800"/>
            <a:ext cx="4702500" cy="23739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6500">
                <a:solidFill>
                  <a:schemeClr val="l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174" name="Google Shape;174;p8"/>
          <p:cNvSpPr/>
          <p:nvPr/>
        </p:nvSpPr>
        <p:spPr>
          <a:xfrm>
            <a:off x="8724400" y="17236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8"/>
          <p:cNvSpPr/>
          <p:nvPr/>
        </p:nvSpPr>
        <p:spPr>
          <a:xfrm rot="399578">
            <a:off x="5123102" y="27330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8"/>
          <p:cNvSpPr/>
          <p:nvPr/>
        </p:nvSpPr>
        <p:spPr>
          <a:xfrm rot="399578">
            <a:off x="402352" y="195845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7" name="Shape 177"/>
        <p:cNvGrpSpPr/>
        <p:nvPr/>
      </p:nvGrpSpPr>
      <p:grpSpPr>
        <a:xfrm>
          <a:off x="0" y="0"/>
          <a:ext cx="0" cy="0"/>
          <a:chOff x="0" y="0"/>
          <a:chExt cx="0" cy="0"/>
        </a:xfrm>
      </p:grpSpPr>
      <p:sp>
        <p:nvSpPr>
          <p:cNvPr id="178" name="Google Shape;178;p9"/>
          <p:cNvSpPr/>
          <p:nvPr/>
        </p:nvSpPr>
        <p:spPr>
          <a:xfrm rot="9482715">
            <a:off x="-781312" y="2986"/>
            <a:ext cx="1866368" cy="1551451"/>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 name="Google Shape;179;p9"/>
          <p:cNvGrpSpPr/>
          <p:nvPr/>
        </p:nvGrpSpPr>
        <p:grpSpPr>
          <a:xfrm>
            <a:off x="157588" y="-289649"/>
            <a:ext cx="1219992" cy="1237898"/>
            <a:chOff x="157588" y="-289649"/>
            <a:chExt cx="1219992" cy="1237898"/>
          </a:xfrm>
        </p:grpSpPr>
        <p:sp>
          <p:nvSpPr>
            <p:cNvPr id="180" name="Google Shape;180;p9"/>
            <p:cNvSpPr/>
            <p:nvPr/>
          </p:nvSpPr>
          <p:spPr>
            <a:xfrm>
              <a:off x="157588" y="-194325"/>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9"/>
            <p:cNvSpPr/>
            <p:nvPr/>
          </p:nvSpPr>
          <p:spPr>
            <a:xfrm>
              <a:off x="464966" y="-262240"/>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9"/>
            <p:cNvSpPr/>
            <p:nvPr/>
          </p:nvSpPr>
          <p:spPr>
            <a:xfrm>
              <a:off x="830730" y="-271769"/>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9"/>
            <p:cNvSpPr/>
            <p:nvPr/>
          </p:nvSpPr>
          <p:spPr>
            <a:xfrm>
              <a:off x="1123796" y="-289649"/>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 name="Google Shape;184;p9"/>
          <p:cNvSpPr/>
          <p:nvPr/>
        </p:nvSpPr>
        <p:spPr>
          <a:xfrm rot="410715">
            <a:off x="576288" y="4339232"/>
            <a:ext cx="219842" cy="39342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9"/>
          <p:cNvSpPr/>
          <p:nvPr/>
        </p:nvSpPr>
        <p:spPr>
          <a:xfrm rot="448387">
            <a:off x="8359750" y="5454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9"/>
          <p:cNvSpPr txBox="1"/>
          <p:nvPr>
            <p:ph type="title"/>
          </p:nvPr>
        </p:nvSpPr>
        <p:spPr>
          <a:xfrm>
            <a:off x="776100" y="1253175"/>
            <a:ext cx="37959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87" name="Google Shape;187;p9"/>
          <p:cNvSpPr txBox="1"/>
          <p:nvPr>
            <p:ph idx="1" type="subTitle"/>
          </p:nvPr>
        </p:nvSpPr>
        <p:spPr>
          <a:xfrm>
            <a:off x="776100" y="2145000"/>
            <a:ext cx="3831000" cy="1764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8" name="Google Shape;188;p9"/>
          <p:cNvSpPr/>
          <p:nvPr/>
        </p:nvSpPr>
        <p:spPr>
          <a:xfrm>
            <a:off x="8029176" y="3981964"/>
            <a:ext cx="1348731" cy="124336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2"/>
        </a:solidFill>
      </p:bgPr>
    </p:bg>
    <p:spTree>
      <p:nvGrpSpPr>
        <p:cNvPr id="189" name="Shape 189"/>
        <p:cNvGrpSpPr/>
        <p:nvPr/>
      </p:nvGrpSpPr>
      <p:grpSpPr>
        <a:xfrm>
          <a:off x="0" y="0"/>
          <a:ext cx="0" cy="0"/>
          <a:chOff x="0" y="0"/>
          <a:chExt cx="0" cy="0"/>
        </a:xfrm>
      </p:grpSpPr>
      <p:sp>
        <p:nvSpPr>
          <p:cNvPr id="190" name="Google Shape;190;p10"/>
          <p:cNvSpPr/>
          <p:nvPr/>
        </p:nvSpPr>
        <p:spPr>
          <a:xfrm flipH="1" rot="1086392">
            <a:off x="-320109" y="4231721"/>
            <a:ext cx="1951186" cy="113814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 name="Google Shape;191;p10"/>
          <p:cNvGrpSpPr/>
          <p:nvPr/>
        </p:nvGrpSpPr>
        <p:grpSpPr>
          <a:xfrm>
            <a:off x="913500" y="4201148"/>
            <a:ext cx="1383661" cy="1443739"/>
            <a:chOff x="8085825" y="1477998"/>
            <a:chExt cx="1383661" cy="1443739"/>
          </a:xfrm>
        </p:grpSpPr>
        <p:sp>
          <p:nvSpPr>
            <p:cNvPr id="192" name="Google Shape;192;p10"/>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0"/>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0"/>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0"/>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 name="Google Shape;196;p10"/>
          <p:cNvSpPr/>
          <p:nvPr/>
        </p:nvSpPr>
        <p:spPr>
          <a:xfrm>
            <a:off x="3793400" y="381450"/>
            <a:ext cx="416652" cy="35037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0"/>
          <p:cNvSpPr/>
          <p:nvPr/>
        </p:nvSpPr>
        <p:spPr>
          <a:xfrm rot="292123">
            <a:off x="287708" y="381448"/>
            <a:ext cx="307707" cy="80361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 name="Google Shape;198;p10"/>
          <p:cNvGrpSpPr/>
          <p:nvPr/>
        </p:nvGrpSpPr>
        <p:grpSpPr>
          <a:xfrm>
            <a:off x="8416805" y="-121990"/>
            <a:ext cx="518742" cy="618388"/>
            <a:chOff x="2636175" y="248775"/>
            <a:chExt cx="422325" cy="503450"/>
          </a:xfrm>
        </p:grpSpPr>
        <p:sp>
          <p:nvSpPr>
            <p:cNvPr id="199" name="Google Shape;199;p10"/>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0"/>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0"/>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0"/>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0"/>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 name="Google Shape;204;p10"/>
          <p:cNvSpPr/>
          <p:nvPr/>
        </p:nvSpPr>
        <p:spPr>
          <a:xfrm rot="-1251821">
            <a:off x="8366893" y="4048242"/>
            <a:ext cx="408398" cy="442029"/>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0"/>
          <p:cNvSpPr txBox="1"/>
          <p:nvPr>
            <p:ph type="title"/>
          </p:nvPr>
        </p:nvSpPr>
        <p:spPr>
          <a:xfrm>
            <a:off x="4629200" y="539850"/>
            <a:ext cx="3787500" cy="109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206" name="Shape 206"/>
        <p:cNvGrpSpPr/>
        <p:nvPr/>
      </p:nvGrpSpPr>
      <p:grpSpPr>
        <a:xfrm>
          <a:off x="0" y="0"/>
          <a:ext cx="0" cy="0"/>
          <a:chOff x="0" y="0"/>
          <a:chExt cx="0" cy="0"/>
        </a:xfrm>
      </p:grpSpPr>
      <p:sp>
        <p:nvSpPr>
          <p:cNvPr id="207" name="Google Shape;207;p11"/>
          <p:cNvSpPr/>
          <p:nvPr/>
        </p:nvSpPr>
        <p:spPr>
          <a:xfrm rot="-3883519">
            <a:off x="-167732" y="3097253"/>
            <a:ext cx="1216485" cy="11214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 name="Google Shape;208;p11"/>
          <p:cNvGrpSpPr/>
          <p:nvPr/>
        </p:nvGrpSpPr>
        <p:grpSpPr>
          <a:xfrm>
            <a:off x="488377" y="2897975"/>
            <a:ext cx="315649" cy="349878"/>
            <a:chOff x="488377" y="2897975"/>
            <a:chExt cx="315649" cy="349878"/>
          </a:xfrm>
        </p:grpSpPr>
        <p:sp>
          <p:nvSpPr>
            <p:cNvPr id="209" name="Google Shape;209;p11"/>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1"/>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1"/>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1"/>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 name="Google Shape;213;p11"/>
          <p:cNvSpPr/>
          <p:nvPr/>
        </p:nvSpPr>
        <p:spPr>
          <a:xfrm rot="7898116">
            <a:off x="7852656" y="3575389"/>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1"/>
          <p:cNvSpPr/>
          <p:nvPr/>
        </p:nvSpPr>
        <p:spPr>
          <a:xfrm rot="504363">
            <a:off x="6922883" y="-29224"/>
            <a:ext cx="1951202" cy="113815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1"/>
          <p:cNvSpPr/>
          <p:nvPr/>
        </p:nvSpPr>
        <p:spPr>
          <a:xfrm>
            <a:off x="8469650" y="5673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 name="Google Shape;216;p11"/>
          <p:cNvGrpSpPr/>
          <p:nvPr/>
        </p:nvGrpSpPr>
        <p:grpSpPr>
          <a:xfrm>
            <a:off x="3" y="28688"/>
            <a:ext cx="1292405" cy="1145009"/>
            <a:chOff x="3" y="28688"/>
            <a:chExt cx="1292405" cy="1145009"/>
          </a:xfrm>
        </p:grpSpPr>
        <p:sp>
          <p:nvSpPr>
            <p:cNvPr id="217" name="Google Shape;217;p11"/>
            <p:cNvSpPr/>
            <p:nvPr/>
          </p:nvSpPr>
          <p:spPr>
            <a:xfrm flipH="1" rot="-775894">
              <a:off x="980557" y="38476"/>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1"/>
            <p:cNvSpPr/>
            <p:nvPr/>
          </p:nvSpPr>
          <p:spPr>
            <a:xfrm flipH="1" rot="-775894">
              <a:off x="668359" y="44718"/>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1"/>
            <p:cNvSpPr/>
            <p:nvPr/>
          </p:nvSpPr>
          <p:spPr>
            <a:xfrm flipH="1" rot="-775894">
              <a:off x="381981" y="105342"/>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1"/>
            <p:cNvSpPr/>
            <p:nvPr/>
          </p:nvSpPr>
          <p:spPr>
            <a:xfrm flipH="1" rot="-775894">
              <a:off x="110413" y="149656"/>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 name="Google Shape;221;p11"/>
          <p:cNvSpPr/>
          <p:nvPr/>
        </p:nvSpPr>
        <p:spPr>
          <a:xfrm rot="4784323">
            <a:off x="2191680" y="4345457"/>
            <a:ext cx="373583" cy="128557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1"/>
          <p:cNvSpPr/>
          <p:nvPr/>
        </p:nvSpPr>
        <p:spPr>
          <a:xfrm rot="3814763">
            <a:off x="1979073" y="4265453"/>
            <a:ext cx="310730" cy="105110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1"/>
          <p:cNvSpPr txBox="1"/>
          <p:nvPr>
            <p:ph hasCustomPrompt="1" type="title"/>
          </p:nvPr>
        </p:nvSpPr>
        <p:spPr>
          <a:xfrm>
            <a:off x="1594650" y="1568100"/>
            <a:ext cx="59547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5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24" name="Google Shape;224;p11"/>
          <p:cNvSpPr txBox="1"/>
          <p:nvPr>
            <p:ph idx="1" type="subTitle"/>
          </p:nvPr>
        </p:nvSpPr>
        <p:spPr>
          <a:xfrm>
            <a:off x="2017500" y="3079200"/>
            <a:ext cx="5109000" cy="496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225" name="Google Shape;225;p11"/>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1"/>
          <p:cNvSpPr/>
          <p:nvPr/>
        </p:nvSpPr>
        <p:spPr>
          <a:xfrm rot="-470258">
            <a:off x="2731850" y="48470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27" name="Shape 227"/>
        <p:cNvGrpSpPr/>
        <p:nvPr/>
      </p:nvGrpSpPr>
      <p:grpSpPr>
        <a:xfrm>
          <a:off x="0" y="0"/>
          <a:ext cx="0" cy="0"/>
          <a:chOff x="0" y="0"/>
          <a:chExt cx="0" cy="0"/>
        </a:xfrm>
      </p:grpSpPr>
      <p:sp>
        <p:nvSpPr>
          <p:cNvPr id="228" name="Google Shape;228;p12"/>
          <p:cNvSpPr/>
          <p:nvPr/>
        </p:nvSpPr>
        <p:spPr>
          <a:xfrm>
            <a:off x="0" y="-9025"/>
            <a:ext cx="9144000" cy="5152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29" name="Shape 229"/>
        <p:cNvGrpSpPr/>
        <p:nvPr/>
      </p:nvGrpSpPr>
      <p:grpSpPr>
        <a:xfrm>
          <a:off x="0" y="0"/>
          <a:ext cx="0" cy="0"/>
          <a:chOff x="0" y="0"/>
          <a:chExt cx="0" cy="0"/>
        </a:xfrm>
      </p:grpSpPr>
      <p:sp>
        <p:nvSpPr>
          <p:cNvPr id="230" name="Google Shape;230;p13"/>
          <p:cNvSpPr/>
          <p:nvPr/>
        </p:nvSpPr>
        <p:spPr>
          <a:xfrm rot="-780553">
            <a:off x="-236180" y="-66629"/>
            <a:ext cx="1206158" cy="100264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 name="Google Shape;231;p13"/>
          <p:cNvGrpSpPr/>
          <p:nvPr/>
        </p:nvGrpSpPr>
        <p:grpSpPr>
          <a:xfrm>
            <a:off x="80700" y="476022"/>
            <a:ext cx="572406" cy="682360"/>
            <a:chOff x="80700" y="476022"/>
            <a:chExt cx="572406" cy="682360"/>
          </a:xfrm>
        </p:grpSpPr>
        <p:sp>
          <p:nvSpPr>
            <p:cNvPr id="232" name="Google Shape;232;p13"/>
            <p:cNvSpPr/>
            <p:nvPr/>
          </p:nvSpPr>
          <p:spPr>
            <a:xfrm>
              <a:off x="226875" y="9673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a:off x="403952" y="8559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3"/>
            <p:cNvSpPr/>
            <p:nvPr/>
          </p:nvSpPr>
          <p:spPr>
            <a:xfrm>
              <a:off x="259810" y="6603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a:off x="80700" y="7776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3"/>
            <p:cNvSpPr/>
            <p:nvPr/>
          </p:nvSpPr>
          <p:spPr>
            <a:xfrm>
              <a:off x="486290" y="4760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 name="Google Shape;237;p13"/>
          <p:cNvSpPr/>
          <p:nvPr/>
        </p:nvSpPr>
        <p:spPr>
          <a:xfrm rot="-5030280">
            <a:off x="-191326" y="4123314"/>
            <a:ext cx="1196599" cy="106223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3"/>
          <p:cNvSpPr/>
          <p:nvPr/>
        </p:nvSpPr>
        <p:spPr>
          <a:xfrm rot="448387">
            <a:off x="1745975" y="1139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13"/>
          <p:cNvGrpSpPr/>
          <p:nvPr/>
        </p:nvGrpSpPr>
        <p:grpSpPr>
          <a:xfrm>
            <a:off x="8477170" y="29839"/>
            <a:ext cx="767866" cy="830189"/>
            <a:chOff x="8477170" y="29839"/>
            <a:chExt cx="767866" cy="830189"/>
          </a:xfrm>
        </p:grpSpPr>
        <p:sp>
          <p:nvSpPr>
            <p:cNvPr id="240" name="Google Shape;240;p13"/>
            <p:cNvSpPr/>
            <p:nvPr/>
          </p:nvSpPr>
          <p:spPr>
            <a:xfrm rot="930232">
              <a:off x="8571874" y="3608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3"/>
            <p:cNvSpPr/>
            <p:nvPr/>
          </p:nvSpPr>
          <p:spPr>
            <a:xfrm rot="930232">
              <a:off x="8768633" y="5007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3"/>
            <p:cNvSpPr/>
            <p:nvPr/>
          </p:nvSpPr>
          <p:spPr>
            <a:xfrm rot="930232">
              <a:off x="8995676" y="10364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 name="Google Shape;243;p13"/>
          <p:cNvSpPr/>
          <p:nvPr/>
        </p:nvSpPr>
        <p:spPr>
          <a:xfrm>
            <a:off x="8262850" y="5962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3"/>
          <p:cNvSpPr/>
          <p:nvPr/>
        </p:nvSpPr>
        <p:spPr>
          <a:xfrm>
            <a:off x="8771050" y="38503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3"/>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46" name="Google Shape;246;p13"/>
          <p:cNvSpPr txBox="1"/>
          <p:nvPr>
            <p:ph hasCustomPrompt="1" idx="2" type="title"/>
          </p:nvPr>
        </p:nvSpPr>
        <p:spPr>
          <a:xfrm>
            <a:off x="723879" y="17744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47" name="Google Shape;247;p13"/>
          <p:cNvSpPr txBox="1"/>
          <p:nvPr>
            <p:ph idx="1" type="subTitle"/>
          </p:nvPr>
        </p:nvSpPr>
        <p:spPr>
          <a:xfrm>
            <a:off x="1396954" y="22316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48" name="Google Shape;248;p13"/>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249" name="Google Shape;249;p13"/>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0" name="Google Shape;250;p13"/>
          <p:cNvSpPr txBox="1"/>
          <p:nvPr>
            <p:ph hasCustomPrompt="1" idx="5" type="title"/>
          </p:nvPr>
        </p:nvSpPr>
        <p:spPr>
          <a:xfrm>
            <a:off x="4911446" y="17744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1" name="Google Shape;251;p13"/>
          <p:cNvSpPr txBox="1"/>
          <p:nvPr>
            <p:ph idx="6" type="subTitle"/>
          </p:nvPr>
        </p:nvSpPr>
        <p:spPr>
          <a:xfrm>
            <a:off x="5602600" y="22316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2" name="Google Shape;252;p13"/>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3" name="Google Shape;253;p13"/>
          <p:cNvSpPr txBox="1"/>
          <p:nvPr>
            <p:ph hasCustomPrompt="1" idx="8" type="title"/>
          </p:nvPr>
        </p:nvSpPr>
        <p:spPr>
          <a:xfrm>
            <a:off x="723879" y="33139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4" name="Google Shape;254;p13"/>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5" name="Google Shape;255;p13"/>
          <p:cNvSpPr txBox="1"/>
          <p:nvPr>
            <p:ph idx="13" type="title"/>
          </p:nvPr>
        </p:nvSpPr>
        <p:spPr>
          <a:xfrm>
            <a:off x="5584521" y="3342050"/>
            <a:ext cx="28356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6" name="Google Shape;256;p13"/>
          <p:cNvSpPr txBox="1"/>
          <p:nvPr>
            <p:ph hasCustomPrompt="1" idx="14" type="title"/>
          </p:nvPr>
        </p:nvSpPr>
        <p:spPr>
          <a:xfrm>
            <a:off x="4911446" y="3313998"/>
            <a:ext cx="6891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57" name="Google Shape;257;p13"/>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58" name="Google Shape;258;p13"/>
          <p:cNvSpPr/>
          <p:nvPr/>
        </p:nvSpPr>
        <p:spPr>
          <a:xfrm rot="532356">
            <a:off x="8569204" y="4622863"/>
            <a:ext cx="273783" cy="316212"/>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BLANK_1_2">
    <p:spTree>
      <p:nvGrpSpPr>
        <p:cNvPr id="259" name="Shape 259"/>
        <p:cNvGrpSpPr/>
        <p:nvPr/>
      </p:nvGrpSpPr>
      <p:grpSpPr>
        <a:xfrm>
          <a:off x="0" y="0"/>
          <a:ext cx="0" cy="0"/>
          <a:chOff x="0" y="0"/>
          <a:chExt cx="0" cy="0"/>
        </a:xfrm>
      </p:grpSpPr>
      <p:sp>
        <p:nvSpPr>
          <p:cNvPr id="260" name="Google Shape;260;p14"/>
          <p:cNvSpPr/>
          <p:nvPr/>
        </p:nvSpPr>
        <p:spPr>
          <a:xfrm rot="-780553">
            <a:off x="8208670" y="-285404"/>
            <a:ext cx="1206158" cy="100264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 name="Google Shape;261;p14"/>
          <p:cNvGrpSpPr/>
          <p:nvPr/>
        </p:nvGrpSpPr>
        <p:grpSpPr>
          <a:xfrm>
            <a:off x="80700" y="476022"/>
            <a:ext cx="572406" cy="682360"/>
            <a:chOff x="80700" y="476022"/>
            <a:chExt cx="572406" cy="682360"/>
          </a:xfrm>
        </p:grpSpPr>
        <p:sp>
          <p:nvSpPr>
            <p:cNvPr id="262" name="Google Shape;262;p14"/>
            <p:cNvSpPr/>
            <p:nvPr/>
          </p:nvSpPr>
          <p:spPr>
            <a:xfrm>
              <a:off x="226875" y="9673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403952" y="8559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4"/>
            <p:cNvSpPr/>
            <p:nvPr/>
          </p:nvSpPr>
          <p:spPr>
            <a:xfrm>
              <a:off x="259810" y="6603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4"/>
            <p:cNvSpPr/>
            <p:nvPr/>
          </p:nvSpPr>
          <p:spPr>
            <a:xfrm>
              <a:off x="80700" y="7776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4"/>
            <p:cNvSpPr/>
            <p:nvPr/>
          </p:nvSpPr>
          <p:spPr>
            <a:xfrm>
              <a:off x="486290" y="4760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 name="Google Shape;267;p14"/>
          <p:cNvSpPr/>
          <p:nvPr/>
        </p:nvSpPr>
        <p:spPr>
          <a:xfrm rot="-5030280">
            <a:off x="8402774" y="4361239"/>
            <a:ext cx="1196599" cy="106223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4"/>
          <p:cNvSpPr/>
          <p:nvPr/>
        </p:nvSpPr>
        <p:spPr>
          <a:xfrm rot="448387">
            <a:off x="182100" y="257082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 name="Google Shape;269;p14"/>
          <p:cNvGrpSpPr/>
          <p:nvPr/>
        </p:nvGrpSpPr>
        <p:grpSpPr>
          <a:xfrm>
            <a:off x="-158055" y="1378876"/>
            <a:ext cx="767866" cy="830189"/>
            <a:chOff x="8477170" y="29839"/>
            <a:chExt cx="767866" cy="830189"/>
          </a:xfrm>
        </p:grpSpPr>
        <p:sp>
          <p:nvSpPr>
            <p:cNvPr id="270" name="Google Shape;270;p14"/>
            <p:cNvSpPr/>
            <p:nvPr/>
          </p:nvSpPr>
          <p:spPr>
            <a:xfrm rot="930232">
              <a:off x="8571874" y="3608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4"/>
            <p:cNvSpPr/>
            <p:nvPr/>
          </p:nvSpPr>
          <p:spPr>
            <a:xfrm rot="930232">
              <a:off x="8768633" y="5007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4"/>
            <p:cNvSpPr/>
            <p:nvPr/>
          </p:nvSpPr>
          <p:spPr>
            <a:xfrm rot="930232">
              <a:off x="8995676" y="10364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14"/>
          <p:cNvSpPr/>
          <p:nvPr/>
        </p:nvSpPr>
        <p:spPr>
          <a:xfrm>
            <a:off x="8657900" y="32352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4"/>
          <p:cNvSpPr/>
          <p:nvPr/>
        </p:nvSpPr>
        <p:spPr>
          <a:xfrm>
            <a:off x="-198150" y="469663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4"/>
          <p:cNvSpPr txBox="1"/>
          <p:nvPr>
            <p:ph type="title"/>
          </p:nvPr>
        </p:nvSpPr>
        <p:spPr>
          <a:xfrm>
            <a:off x="1575625" y="115755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76" name="Google Shape;276;p14"/>
          <p:cNvSpPr txBox="1"/>
          <p:nvPr>
            <p:ph hasCustomPrompt="1" idx="2" type="title"/>
          </p:nvPr>
        </p:nvSpPr>
        <p:spPr>
          <a:xfrm>
            <a:off x="808291" y="14300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7" name="Google Shape;277;p14"/>
          <p:cNvSpPr txBox="1"/>
          <p:nvPr>
            <p:ph idx="1" type="subTitle"/>
          </p:nvPr>
        </p:nvSpPr>
        <p:spPr>
          <a:xfrm>
            <a:off x="1575625" y="151962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78" name="Google Shape;278;p14"/>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279" name="Google Shape;279;p14"/>
          <p:cNvSpPr txBox="1"/>
          <p:nvPr>
            <p:ph idx="4" type="title"/>
          </p:nvPr>
        </p:nvSpPr>
        <p:spPr>
          <a:xfrm>
            <a:off x="5440038" y="115755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0" name="Google Shape;280;p14"/>
          <p:cNvSpPr txBox="1"/>
          <p:nvPr>
            <p:ph hasCustomPrompt="1" idx="5" type="title"/>
          </p:nvPr>
        </p:nvSpPr>
        <p:spPr>
          <a:xfrm>
            <a:off x="4678411" y="14300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1" name="Google Shape;281;p14"/>
          <p:cNvSpPr txBox="1"/>
          <p:nvPr>
            <p:ph idx="6" type="subTitle"/>
          </p:nvPr>
        </p:nvSpPr>
        <p:spPr>
          <a:xfrm>
            <a:off x="5440038" y="151962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2" name="Google Shape;282;p14"/>
          <p:cNvSpPr txBox="1"/>
          <p:nvPr>
            <p:ph idx="7" type="title"/>
          </p:nvPr>
        </p:nvSpPr>
        <p:spPr>
          <a:xfrm>
            <a:off x="1575625" y="2445757"/>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3" name="Google Shape;283;p14"/>
          <p:cNvSpPr txBox="1"/>
          <p:nvPr>
            <p:ph hasCustomPrompt="1" idx="8" type="title"/>
          </p:nvPr>
        </p:nvSpPr>
        <p:spPr>
          <a:xfrm>
            <a:off x="808291" y="26873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4" name="Google Shape;284;p14"/>
          <p:cNvSpPr txBox="1"/>
          <p:nvPr>
            <p:ph idx="9" type="subTitle"/>
          </p:nvPr>
        </p:nvSpPr>
        <p:spPr>
          <a:xfrm>
            <a:off x="1575625" y="2812430"/>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5" name="Google Shape;285;p14"/>
          <p:cNvSpPr txBox="1"/>
          <p:nvPr>
            <p:ph idx="13" type="title"/>
          </p:nvPr>
        </p:nvSpPr>
        <p:spPr>
          <a:xfrm>
            <a:off x="5440038" y="2381158"/>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86" name="Google Shape;286;p14"/>
          <p:cNvSpPr txBox="1"/>
          <p:nvPr>
            <p:ph hasCustomPrompt="1" idx="14" type="title"/>
          </p:nvPr>
        </p:nvSpPr>
        <p:spPr>
          <a:xfrm>
            <a:off x="4678411" y="26873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7" name="Google Shape;287;p14"/>
          <p:cNvSpPr txBox="1"/>
          <p:nvPr>
            <p:ph idx="15" type="subTitle"/>
          </p:nvPr>
        </p:nvSpPr>
        <p:spPr>
          <a:xfrm>
            <a:off x="5440038" y="2747830"/>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88" name="Google Shape;288;p14"/>
          <p:cNvSpPr/>
          <p:nvPr/>
        </p:nvSpPr>
        <p:spPr>
          <a:xfrm rot="532356">
            <a:off x="7814779" y="57800"/>
            <a:ext cx="273783" cy="316212"/>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txBox="1"/>
          <p:nvPr>
            <p:ph idx="16" type="title"/>
          </p:nvPr>
        </p:nvSpPr>
        <p:spPr>
          <a:xfrm>
            <a:off x="1575625" y="3676752"/>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90" name="Google Shape;290;p14"/>
          <p:cNvSpPr txBox="1"/>
          <p:nvPr>
            <p:ph hasCustomPrompt="1" idx="17" type="title"/>
          </p:nvPr>
        </p:nvSpPr>
        <p:spPr>
          <a:xfrm>
            <a:off x="808291" y="39446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1" name="Google Shape;291;p14"/>
          <p:cNvSpPr txBox="1"/>
          <p:nvPr>
            <p:ph idx="18" type="subTitle"/>
          </p:nvPr>
        </p:nvSpPr>
        <p:spPr>
          <a:xfrm>
            <a:off x="1575625" y="4038825"/>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92" name="Google Shape;292;p14"/>
          <p:cNvSpPr txBox="1"/>
          <p:nvPr>
            <p:ph idx="19" type="title"/>
          </p:nvPr>
        </p:nvSpPr>
        <p:spPr>
          <a:xfrm>
            <a:off x="5440038" y="3676740"/>
            <a:ext cx="2898600" cy="365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93" name="Google Shape;293;p14"/>
          <p:cNvSpPr txBox="1"/>
          <p:nvPr>
            <p:ph hasCustomPrompt="1" idx="20" type="title"/>
          </p:nvPr>
        </p:nvSpPr>
        <p:spPr>
          <a:xfrm>
            <a:off x="4678411" y="3944680"/>
            <a:ext cx="6891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4" name="Google Shape;294;p14"/>
          <p:cNvSpPr txBox="1"/>
          <p:nvPr>
            <p:ph idx="21" type="subTitle"/>
          </p:nvPr>
        </p:nvSpPr>
        <p:spPr>
          <a:xfrm>
            <a:off x="5440038" y="4038813"/>
            <a:ext cx="2896200" cy="548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CUSTOM_15">
    <p:bg>
      <p:bgPr>
        <a:solidFill>
          <a:schemeClr val="accent4"/>
        </a:solidFill>
      </p:bgPr>
    </p:bg>
    <p:spTree>
      <p:nvGrpSpPr>
        <p:cNvPr id="295" name="Shape 295"/>
        <p:cNvGrpSpPr/>
        <p:nvPr/>
      </p:nvGrpSpPr>
      <p:grpSpPr>
        <a:xfrm>
          <a:off x="0" y="0"/>
          <a:ext cx="0" cy="0"/>
          <a:chOff x="0" y="0"/>
          <a:chExt cx="0" cy="0"/>
        </a:xfrm>
      </p:grpSpPr>
      <p:sp>
        <p:nvSpPr>
          <p:cNvPr id="296" name="Google Shape;296;p15"/>
          <p:cNvSpPr/>
          <p:nvPr/>
        </p:nvSpPr>
        <p:spPr>
          <a:xfrm rot="-3837907">
            <a:off x="91226" y="-629320"/>
            <a:ext cx="917562" cy="1934008"/>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5"/>
          <p:cNvSpPr/>
          <p:nvPr/>
        </p:nvSpPr>
        <p:spPr>
          <a:xfrm rot="3185757">
            <a:off x="-417624" y="4413139"/>
            <a:ext cx="1444252" cy="133137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 name="Google Shape;298;p15"/>
          <p:cNvGrpSpPr/>
          <p:nvPr/>
        </p:nvGrpSpPr>
        <p:grpSpPr>
          <a:xfrm>
            <a:off x="120513" y="790825"/>
            <a:ext cx="252200" cy="279550"/>
            <a:chOff x="4295963" y="4660625"/>
            <a:chExt cx="252200" cy="279550"/>
          </a:xfrm>
        </p:grpSpPr>
        <p:sp>
          <p:nvSpPr>
            <p:cNvPr id="299" name="Google Shape;299;p15"/>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5"/>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5"/>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5"/>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15"/>
          <p:cNvGrpSpPr/>
          <p:nvPr/>
        </p:nvGrpSpPr>
        <p:grpSpPr>
          <a:xfrm>
            <a:off x="-378667" y="3278284"/>
            <a:ext cx="751382" cy="993699"/>
            <a:chOff x="304333" y="142909"/>
            <a:chExt cx="751382" cy="993699"/>
          </a:xfrm>
        </p:grpSpPr>
        <p:sp>
          <p:nvSpPr>
            <p:cNvPr id="304" name="Google Shape;304;p15"/>
            <p:cNvSpPr/>
            <p:nvPr/>
          </p:nvSpPr>
          <p:spPr>
            <a:xfrm>
              <a:off x="304333" y="165476"/>
              <a:ext cx="224671" cy="971133"/>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5"/>
            <p:cNvSpPr/>
            <p:nvPr/>
          </p:nvSpPr>
          <p:spPr>
            <a:xfrm>
              <a:off x="605477" y="157631"/>
              <a:ext cx="196196" cy="96819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5"/>
            <p:cNvSpPr/>
            <p:nvPr/>
          </p:nvSpPr>
          <p:spPr>
            <a:xfrm>
              <a:off x="846767" y="142909"/>
              <a:ext cx="208949" cy="945047"/>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 name="Google Shape;307;p15"/>
          <p:cNvSpPr/>
          <p:nvPr/>
        </p:nvSpPr>
        <p:spPr>
          <a:xfrm>
            <a:off x="3150863" y="-42857"/>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5"/>
          <p:cNvSpPr/>
          <p:nvPr/>
        </p:nvSpPr>
        <p:spPr>
          <a:xfrm rot="399578">
            <a:off x="5123102" y="27330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5"/>
          <p:cNvSpPr/>
          <p:nvPr/>
        </p:nvSpPr>
        <p:spPr>
          <a:xfrm rot="399578">
            <a:off x="402352" y="1958452"/>
            <a:ext cx="295314" cy="52846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5"/>
          <p:cNvSpPr txBox="1"/>
          <p:nvPr>
            <p:ph type="title"/>
          </p:nvPr>
        </p:nvSpPr>
        <p:spPr>
          <a:xfrm>
            <a:off x="733326" y="1384800"/>
            <a:ext cx="5024100" cy="23739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7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1">
  <p:cSld name="CUSTOM_16">
    <p:bg>
      <p:bgPr>
        <a:solidFill>
          <a:schemeClr val="accent4"/>
        </a:solidFill>
      </p:bgPr>
    </p:bg>
    <p:spTree>
      <p:nvGrpSpPr>
        <p:cNvPr id="311" name="Shape 311"/>
        <p:cNvGrpSpPr/>
        <p:nvPr/>
      </p:nvGrpSpPr>
      <p:grpSpPr>
        <a:xfrm>
          <a:off x="0" y="0"/>
          <a:ext cx="0" cy="0"/>
          <a:chOff x="0" y="0"/>
          <a:chExt cx="0" cy="0"/>
        </a:xfrm>
      </p:grpSpPr>
      <p:sp>
        <p:nvSpPr>
          <p:cNvPr id="312" name="Google Shape;312;p16"/>
          <p:cNvSpPr txBox="1"/>
          <p:nvPr>
            <p:ph hasCustomPrompt="1" type="title"/>
          </p:nvPr>
        </p:nvSpPr>
        <p:spPr>
          <a:xfrm>
            <a:off x="3713650" y="1633350"/>
            <a:ext cx="4746600" cy="15111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dk2"/>
              </a:buClr>
              <a:buSzPts val="9600"/>
              <a:buNone/>
              <a:defRPr sz="9000">
                <a:solidFill>
                  <a:schemeClr val="dk2"/>
                </a:solidFill>
              </a:defRPr>
            </a:lvl1pPr>
            <a:lvl2pPr lvl="1" rtl="0" algn="ctr">
              <a:spcBef>
                <a:spcPts val="0"/>
              </a:spcBef>
              <a:spcAft>
                <a:spcPts val="0"/>
              </a:spcAft>
              <a:buClr>
                <a:schemeClr val="dk2"/>
              </a:buClr>
              <a:buSzPts val="9600"/>
              <a:buNone/>
              <a:defRPr sz="9600">
                <a:solidFill>
                  <a:schemeClr val="dk2"/>
                </a:solidFill>
              </a:defRPr>
            </a:lvl2pPr>
            <a:lvl3pPr lvl="2" rtl="0" algn="ctr">
              <a:spcBef>
                <a:spcPts val="0"/>
              </a:spcBef>
              <a:spcAft>
                <a:spcPts val="0"/>
              </a:spcAft>
              <a:buClr>
                <a:schemeClr val="dk2"/>
              </a:buClr>
              <a:buSzPts val="9600"/>
              <a:buNone/>
              <a:defRPr sz="9600">
                <a:solidFill>
                  <a:schemeClr val="dk2"/>
                </a:solidFill>
              </a:defRPr>
            </a:lvl3pPr>
            <a:lvl4pPr lvl="3" rtl="0" algn="ctr">
              <a:spcBef>
                <a:spcPts val="0"/>
              </a:spcBef>
              <a:spcAft>
                <a:spcPts val="0"/>
              </a:spcAft>
              <a:buClr>
                <a:schemeClr val="dk2"/>
              </a:buClr>
              <a:buSzPts val="9600"/>
              <a:buNone/>
              <a:defRPr sz="9600">
                <a:solidFill>
                  <a:schemeClr val="dk2"/>
                </a:solidFill>
              </a:defRPr>
            </a:lvl4pPr>
            <a:lvl5pPr lvl="4" rtl="0" algn="ctr">
              <a:spcBef>
                <a:spcPts val="0"/>
              </a:spcBef>
              <a:spcAft>
                <a:spcPts val="0"/>
              </a:spcAft>
              <a:buClr>
                <a:schemeClr val="dk2"/>
              </a:buClr>
              <a:buSzPts val="9600"/>
              <a:buNone/>
              <a:defRPr sz="9600">
                <a:solidFill>
                  <a:schemeClr val="dk2"/>
                </a:solidFill>
              </a:defRPr>
            </a:lvl5pPr>
            <a:lvl6pPr lvl="5" rtl="0" algn="ctr">
              <a:spcBef>
                <a:spcPts val="0"/>
              </a:spcBef>
              <a:spcAft>
                <a:spcPts val="0"/>
              </a:spcAft>
              <a:buClr>
                <a:schemeClr val="dk2"/>
              </a:buClr>
              <a:buSzPts val="9600"/>
              <a:buNone/>
              <a:defRPr sz="9600">
                <a:solidFill>
                  <a:schemeClr val="dk2"/>
                </a:solidFill>
              </a:defRPr>
            </a:lvl6pPr>
            <a:lvl7pPr lvl="6" rtl="0" algn="ctr">
              <a:spcBef>
                <a:spcPts val="0"/>
              </a:spcBef>
              <a:spcAft>
                <a:spcPts val="0"/>
              </a:spcAft>
              <a:buClr>
                <a:schemeClr val="dk2"/>
              </a:buClr>
              <a:buSzPts val="9600"/>
              <a:buNone/>
              <a:defRPr sz="9600">
                <a:solidFill>
                  <a:schemeClr val="dk2"/>
                </a:solidFill>
              </a:defRPr>
            </a:lvl7pPr>
            <a:lvl8pPr lvl="7" rtl="0" algn="ctr">
              <a:spcBef>
                <a:spcPts val="0"/>
              </a:spcBef>
              <a:spcAft>
                <a:spcPts val="0"/>
              </a:spcAft>
              <a:buClr>
                <a:schemeClr val="dk2"/>
              </a:buClr>
              <a:buSzPts val="9600"/>
              <a:buNone/>
              <a:defRPr sz="9600">
                <a:solidFill>
                  <a:schemeClr val="dk2"/>
                </a:solidFill>
              </a:defRPr>
            </a:lvl8pPr>
            <a:lvl9pPr lvl="8" rtl="0" algn="ctr">
              <a:spcBef>
                <a:spcPts val="0"/>
              </a:spcBef>
              <a:spcAft>
                <a:spcPts val="0"/>
              </a:spcAft>
              <a:buClr>
                <a:schemeClr val="dk2"/>
              </a:buClr>
              <a:buSzPts val="9600"/>
              <a:buNone/>
              <a:defRPr sz="9600">
                <a:solidFill>
                  <a:schemeClr val="dk2"/>
                </a:solidFill>
              </a:defRPr>
            </a:lvl9pPr>
          </a:lstStyle>
          <a:p>
            <a:r>
              <a:t>xx%</a:t>
            </a:r>
          </a:p>
        </p:txBody>
      </p:sp>
      <p:sp>
        <p:nvSpPr>
          <p:cNvPr id="313" name="Google Shape;313;p16"/>
          <p:cNvSpPr txBox="1"/>
          <p:nvPr>
            <p:ph idx="1" type="subTitle"/>
          </p:nvPr>
        </p:nvSpPr>
        <p:spPr>
          <a:xfrm>
            <a:off x="3713867" y="3144450"/>
            <a:ext cx="4746000" cy="365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314" name="Google Shape;314;p16"/>
          <p:cNvSpPr/>
          <p:nvPr/>
        </p:nvSpPr>
        <p:spPr>
          <a:xfrm rot="4784323">
            <a:off x="8882905" y="-454380"/>
            <a:ext cx="373583" cy="128557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6"/>
          <p:cNvSpPr/>
          <p:nvPr/>
        </p:nvSpPr>
        <p:spPr>
          <a:xfrm rot="3814763">
            <a:off x="8670298" y="-534384"/>
            <a:ext cx="310730" cy="105110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6"/>
          <p:cNvSpPr/>
          <p:nvPr/>
        </p:nvSpPr>
        <p:spPr>
          <a:xfrm rot="-3883519">
            <a:off x="8589268" y="4230278"/>
            <a:ext cx="1216485" cy="112147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 name="Google Shape;317;p16"/>
          <p:cNvGrpSpPr/>
          <p:nvPr/>
        </p:nvGrpSpPr>
        <p:grpSpPr>
          <a:xfrm>
            <a:off x="7392278" y="4415738"/>
            <a:ext cx="1292405" cy="1145009"/>
            <a:chOff x="3" y="28688"/>
            <a:chExt cx="1292405" cy="1145009"/>
          </a:xfrm>
        </p:grpSpPr>
        <p:sp>
          <p:nvSpPr>
            <p:cNvPr id="318" name="Google Shape;318;p16"/>
            <p:cNvSpPr/>
            <p:nvPr/>
          </p:nvSpPr>
          <p:spPr>
            <a:xfrm flipH="1" rot="-775894">
              <a:off x="980557" y="38476"/>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6"/>
            <p:cNvSpPr/>
            <p:nvPr/>
          </p:nvSpPr>
          <p:spPr>
            <a:xfrm flipH="1" rot="-775894">
              <a:off x="668359" y="44718"/>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6"/>
            <p:cNvSpPr/>
            <p:nvPr/>
          </p:nvSpPr>
          <p:spPr>
            <a:xfrm flipH="1" rot="-775894">
              <a:off x="381981" y="105342"/>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6"/>
            <p:cNvSpPr/>
            <p:nvPr/>
          </p:nvSpPr>
          <p:spPr>
            <a:xfrm flipH="1" rot="-775894">
              <a:off x="110413" y="149656"/>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16"/>
          <p:cNvGrpSpPr/>
          <p:nvPr/>
        </p:nvGrpSpPr>
        <p:grpSpPr>
          <a:xfrm>
            <a:off x="5960763" y="157325"/>
            <a:ext cx="252200" cy="279550"/>
            <a:chOff x="4295963" y="4660625"/>
            <a:chExt cx="252200" cy="279550"/>
          </a:xfrm>
        </p:grpSpPr>
        <p:sp>
          <p:nvSpPr>
            <p:cNvPr id="323" name="Google Shape;323;p16"/>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6"/>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6"/>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6"/>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 name="Google Shape;327;p16"/>
          <p:cNvSpPr/>
          <p:nvPr/>
        </p:nvSpPr>
        <p:spPr>
          <a:xfrm>
            <a:off x="6392850" y="-403525"/>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2"/>
        </a:solidFill>
      </p:bgPr>
    </p:bg>
    <p:spTree>
      <p:nvGrpSpPr>
        <p:cNvPr id="328" name="Shape 328"/>
        <p:cNvGrpSpPr/>
        <p:nvPr/>
      </p:nvGrpSpPr>
      <p:grpSpPr>
        <a:xfrm>
          <a:off x="0" y="0"/>
          <a:ext cx="0" cy="0"/>
          <a:chOff x="0" y="0"/>
          <a:chExt cx="0" cy="0"/>
        </a:xfrm>
      </p:grpSpPr>
      <p:sp>
        <p:nvSpPr>
          <p:cNvPr id="329" name="Google Shape;329;p17"/>
          <p:cNvSpPr/>
          <p:nvPr/>
        </p:nvSpPr>
        <p:spPr>
          <a:xfrm rot="-3030967">
            <a:off x="7623718" y="127896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 name="Google Shape;330;p17"/>
          <p:cNvGrpSpPr/>
          <p:nvPr/>
        </p:nvGrpSpPr>
        <p:grpSpPr>
          <a:xfrm>
            <a:off x="8085825" y="1477998"/>
            <a:ext cx="1383661" cy="1443739"/>
            <a:chOff x="8085825" y="1477998"/>
            <a:chExt cx="1383661" cy="1443739"/>
          </a:xfrm>
        </p:grpSpPr>
        <p:sp>
          <p:nvSpPr>
            <p:cNvPr id="331" name="Google Shape;331;p17"/>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7"/>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7"/>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7"/>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 name="Google Shape;335;p17"/>
          <p:cNvSpPr/>
          <p:nvPr/>
        </p:nvSpPr>
        <p:spPr>
          <a:xfrm>
            <a:off x="8085813" y="342395"/>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7"/>
          <p:cNvSpPr/>
          <p:nvPr/>
        </p:nvSpPr>
        <p:spPr>
          <a:xfrm>
            <a:off x="573450" y="404820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7"/>
          <p:cNvSpPr/>
          <p:nvPr/>
        </p:nvSpPr>
        <p:spPr>
          <a:xfrm>
            <a:off x="2684775" y="-8010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 name="Google Shape;338;p17"/>
          <p:cNvGrpSpPr/>
          <p:nvPr/>
        </p:nvGrpSpPr>
        <p:grpSpPr>
          <a:xfrm>
            <a:off x="2636175" y="248775"/>
            <a:ext cx="422325" cy="503450"/>
            <a:chOff x="2636175" y="248775"/>
            <a:chExt cx="422325" cy="503450"/>
          </a:xfrm>
        </p:grpSpPr>
        <p:sp>
          <p:nvSpPr>
            <p:cNvPr id="339" name="Google Shape;339;p17"/>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7"/>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7"/>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7"/>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7"/>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 name="Google Shape;344;p17"/>
          <p:cNvSpPr/>
          <p:nvPr/>
        </p:nvSpPr>
        <p:spPr>
          <a:xfrm>
            <a:off x="2988600" y="440200"/>
            <a:ext cx="25" cy="25"/>
          </a:xfrm>
          <a:custGeom>
            <a:rect b="b" l="l" r="r" t="t"/>
            <a:pathLst>
              <a:path extrusionOk="0" h="1" w="1">
                <a:moveTo>
                  <a:pt x="1" y="0"/>
                </a:moveTo>
                <a:close/>
              </a:path>
            </a:pathLst>
          </a:custGeom>
          <a:solidFill>
            <a:srgbClr val="FFF2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7"/>
          <p:cNvSpPr/>
          <p:nvPr/>
        </p:nvSpPr>
        <p:spPr>
          <a:xfrm>
            <a:off x="2906775" y="4315421"/>
            <a:ext cx="1004186" cy="92575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7"/>
          <p:cNvSpPr/>
          <p:nvPr/>
        </p:nvSpPr>
        <p:spPr>
          <a:xfrm>
            <a:off x="2572313" y="431229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7"/>
          <p:cNvSpPr/>
          <p:nvPr/>
        </p:nvSpPr>
        <p:spPr>
          <a:xfrm rot="4943404">
            <a:off x="-322276" y="2035862"/>
            <a:ext cx="1118591" cy="312359"/>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7"/>
          <p:cNvSpPr/>
          <p:nvPr/>
        </p:nvSpPr>
        <p:spPr>
          <a:xfrm rot="4315122">
            <a:off x="-487297" y="2473125"/>
            <a:ext cx="1118618" cy="31236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7"/>
          <p:cNvSpPr txBox="1"/>
          <p:nvPr>
            <p:ph type="title"/>
          </p:nvPr>
        </p:nvSpPr>
        <p:spPr>
          <a:xfrm>
            <a:off x="2290050" y="3136538"/>
            <a:ext cx="45639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50" name="Google Shape;350;p17"/>
          <p:cNvSpPr txBox="1"/>
          <p:nvPr>
            <p:ph idx="1" type="subTitle"/>
          </p:nvPr>
        </p:nvSpPr>
        <p:spPr>
          <a:xfrm>
            <a:off x="1604250" y="1541963"/>
            <a:ext cx="5935500" cy="1594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BLANK_1_1_1">
    <p:bg>
      <p:bgPr>
        <a:solidFill>
          <a:schemeClr val="accent4"/>
        </a:solidFill>
      </p:bgPr>
    </p:bg>
    <p:spTree>
      <p:nvGrpSpPr>
        <p:cNvPr id="351" name="Shape 351"/>
        <p:cNvGrpSpPr/>
        <p:nvPr/>
      </p:nvGrpSpPr>
      <p:grpSpPr>
        <a:xfrm>
          <a:off x="0" y="0"/>
          <a:ext cx="0" cy="0"/>
          <a:chOff x="0" y="0"/>
          <a:chExt cx="0" cy="0"/>
        </a:xfrm>
      </p:grpSpPr>
      <p:sp>
        <p:nvSpPr>
          <p:cNvPr id="352" name="Google Shape;352;p18"/>
          <p:cNvSpPr/>
          <p:nvPr/>
        </p:nvSpPr>
        <p:spPr>
          <a:xfrm>
            <a:off x="8085813" y="342395"/>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8"/>
          <p:cNvSpPr txBox="1"/>
          <p:nvPr>
            <p:ph type="title"/>
          </p:nvPr>
        </p:nvSpPr>
        <p:spPr>
          <a:xfrm>
            <a:off x="4017275" y="3609738"/>
            <a:ext cx="4434900" cy="46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54" name="Google Shape;354;p18"/>
          <p:cNvSpPr txBox="1"/>
          <p:nvPr>
            <p:ph idx="1" type="subTitle"/>
          </p:nvPr>
        </p:nvSpPr>
        <p:spPr>
          <a:xfrm>
            <a:off x="4017275" y="1068763"/>
            <a:ext cx="4436700" cy="2541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_3">
    <p:spTree>
      <p:nvGrpSpPr>
        <p:cNvPr id="355" name="Shape 355"/>
        <p:cNvGrpSpPr/>
        <p:nvPr/>
      </p:nvGrpSpPr>
      <p:grpSpPr>
        <a:xfrm>
          <a:off x="0" y="0"/>
          <a:ext cx="0" cy="0"/>
          <a:chOff x="0" y="0"/>
          <a:chExt cx="0" cy="0"/>
        </a:xfrm>
      </p:grpSpPr>
      <p:sp>
        <p:nvSpPr>
          <p:cNvPr id="356" name="Google Shape;356;p19"/>
          <p:cNvSpPr/>
          <p:nvPr/>
        </p:nvSpPr>
        <p:spPr>
          <a:xfrm rot="-1842127">
            <a:off x="-705121" y="-191832"/>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 name="Google Shape;357;p19"/>
          <p:cNvGrpSpPr/>
          <p:nvPr/>
        </p:nvGrpSpPr>
        <p:grpSpPr>
          <a:xfrm>
            <a:off x="8416695" y="4403689"/>
            <a:ext cx="767866" cy="830189"/>
            <a:chOff x="-128480" y="3907789"/>
            <a:chExt cx="767866" cy="830189"/>
          </a:xfrm>
        </p:grpSpPr>
        <p:sp>
          <p:nvSpPr>
            <p:cNvPr id="358" name="Google Shape;358;p19"/>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9"/>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9"/>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 name="Google Shape;361;p19"/>
          <p:cNvSpPr/>
          <p:nvPr/>
        </p:nvSpPr>
        <p:spPr>
          <a:xfrm>
            <a:off x="854050"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9"/>
          <p:cNvSpPr/>
          <p:nvPr/>
        </p:nvSpPr>
        <p:spPr>
          <a:xfrm rot="1871850">
            <a:off x="-127448" y="4201573"/>
            <a:ext cx="1894970" cy="1037621"/>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 name="Google Shape;363;p19"/>
          <p:cNvGrpSpPr/>
          <p:nvPr/>
        </p:nvGrpSpPr>
        <p:grpSpPr>
          <a:xfrm>
            <a:off x="1583602" y="4545438"/>
            <a:ext cx="315649" cy="349878"/>
            <a:chOff x="4846427" y="-66500"/>
            <a:chExt cx="315649" cy="349878"/>
          </a:xfrm>
        </p:grpSpPr>
        <p:sp>
          <p:nvSpPr>
            <p:cNvPr id="364" name="Google Shape;364;p1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 name="Google Shape;368;p19"/>
          <p:cNvSpPr/>
          <p:nvPr/>
        </p:nvSpPr>
        <p:spPr>
          <a:xfrm rot="7589800">
            <a:off x="8284401" y="-296009"/>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9"/>
          <p:cNvSpPr/>
          <p:nvPr/>
        </p:nvSpPr>
        <p:spPr>
          <a:xfrm rot="650906">
            <a:off x="7923891" y="140016"/>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9"/>
          <p:cNvSpPr txBox="1"/>
          <p:nvPr>
            <p:ph hasCustomPrompt="1" type="title"/>
          </p:nvPr>
        </p:nvSpPr>
        <p:spPr>
          <a:xfrm>
            <a:off x="3048125" y="73980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1" name="Google Shape;371;p19"/>
          <p:cNvSpPr txBox="1"/>
          <p:nvPr>
            <p:ph idx="1" type="subTitle"/>
          </p:nvPr>
        </p:nvSpPr>
        <p:spPr>
          <a:xfrm>
            <a:off x="6239000" y="79410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2" name="Google Shape;372;p19"/>
          <p:cNvSpPr txBox="1"/>
          <p:nvPr>
            <p:ph hasCustomPrompt="1" idx="2" type="title"/>
          </p:nvPr>
        </p:nvSpPr>
        <p:spPr>
          <a:xfrm>
            <a:off x="3048125" y="213045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3" name="Google Shape;373;p19"/>
          <p:cNvSpPr txBox="1"/>
          <p:nvPr>
            <p:ph idx="3" type="subTitle"/>
          </p:nvPr>
        </p:nvSpPr>
        <p:spPr>
          <a:xfrm>
            <a:off x="6239000" y="218475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4" name="Google Shape;374;p19"/>
          <p:cNvSpPr txBox="1"/>
          <p:nvPr>
            <p:ph hasCustomPrompt="1" idx="4" type="title"/>
          </p:nvPr>
        </p:nvSpPr>
        <p:spPr>
          <a:xfrm>
            <a:off x="3048125" y="3575400"/>
            <a:ext cx="30291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5" name="Google Shape;375;p19"/>
          <p:cNvSpPr txBox="1"/>
          <p:nvPr>
            <p:ph idx="5" type="subTitle"/>
          </p:nvPr>
        </p:nvSpPr>
        <p:spPr>
          <a:xfrm>
            <a:off x="6239000" y="3629700"/>
            <a:ext cx="2177700" cy="71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BLANK_1_1_1_1_1_1_3_1">
    <p:spTree>
      <p:nvGrpSpPr>
        <p:cNvPr id="376" name="Shape 376"/>
        <p:cNvGrpSpPr/>
        <p:nvPr/>
      </p:nvGrpSpPr>
      <p:grpSpPr>
        <a:xfrm>
          <a:off x="0" y="0"/>
          <a:ext cx="0" cy="0"/>
          <a:chOff x="0" y="0"/>
          <a:chExt cx="0" cy="0"/>
        </a:xfrm>
      </p:grpSpPr>
      <p:sp>
        <p:nvSpPr>
          <p:cNvPr id="377" name="Google Shape;377;p20"/>
          <p:cNvSpPr txBox="1"/>
          <p:nvPr>
            <p:ph hasCustomPrompt="1" type="title"/>
          </p:nvPr>
        </p:nvSpPr>
        <p:spPr>
          <a:xfrm>
            <a:off x="727763" y="2777458"/>
            <a:ext cx="3537900" cy="548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8" name="Google Shape;378;p20"/>
          <p:cNvSpPr txBox="1"/>
          <p:nvPr>
            <p:ph idx="1" type="subTitle"/>
          </p:nvPr>
        </p:nvSpPr>
        <p:spPr>
          <a:xfrm>
            <a:off x="727313" y="3295544"/>
            <a:ext cx="3538800" cy="7314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9" name="Google Shape;379;p20"/>
          <p:cNvSpPr txBox="1"/>
          <p:nvPr>
            <p:ph hasCustomPrompt="1" idx="2" type="title"/>
          </p:nvPr>
        </p:nvSpPr>
        <p:spPr>
          <a:xfrm>
            <a:off x="4881938" y="2777456"/>
            <a:ext cx="3534300" cy="548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40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80" name="Google Shape;380;p20"/>
          <p:cNvSpPr txBox="1"/>
          <p:nvPr>
            <p:ph idx="3" type="subTitle"/>
          </p:nvPr>
        </p:nvSpPr>
        <p:spPr>
          <a:xfrm>
            <a:off x="4881488" y="3295559"/>
            <a:ext cx="3535200" cy="7314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1" name="Google Shape;381;p20"/>
          <p:cNvSpPr txBox="1"/>
          <p:nvPr>
            <p:ph idx="4"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382" name="Google Shape;382;p20"/>
          <p:cNvSpPr/>
          <p:nvPr/>
        </p:nvSpPr>
        <p:spPr>
          <a:xfrm rot="-3030967">
            <a:off x="-750782" y="437876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20"/>
          <p:cNvGrpSpPr/>
          <p:nvPr/>
        </p:nvGrpSpPr>
        <p:grpSpPr>
          <a:xfrm>
            <a:off x="241513" y="4543626"/>
            <a:ext cx="1219992" cy="1237898"/>
            <a:chOff x="727288" y="3991176"/>
            <a:chExt cx="1219992" cy="1237898"/>
          </a:xfrm>
        </p:grpSpPr>
        <p:sp>
          <p:nvSpPr>
            <p:cNvPr id="384" name="Google Shape;384;p20"/>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0"/>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0"/>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0"/>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 name="Google Shape;388;p20"/>
          <p:cNvSpPr/>
          <p:nvPr/>
        </p:nvSpPr>
        <p:spPr>
          <a:xfrm>
            <a:off x="-657225" y="-356068"/>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 name="Google Shape;389;p20"/>
          <p:cNvGrpSpPr/>
          <p:nvPr/>
        </p:nvGrpSpPr>
        <p:grpSpPr>
          <a:xfrm>
            <a:off x="-677022" y="1099313"/>
            <a:ext cx="1270599" cy="1053621"/>
            <a:chOff x="-142022" y="90588"/>
            <a:chExt cx="1270599" cy="1053621"/>
          </a:xfrm>
        </p:grpSpPr>
        <p:sp>
          <p:nvSpPr>
            <p:cNvPr id="390" name="Google Shape;390;p20"/>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0"/>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0"/>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0"/>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0"/>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0"/>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0"/>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0"/>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0"/>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0"/>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0"/>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0"/>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0"/>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0"/>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 name="Google Shape;404;p20"/>
          <p:cNvSpPr/>
          <p:nvPr/>
        </p:nvSpPr>
        <p:spPr>
          <a:xfrm rot="-2048291">
            <a:off x="1348950" y="-298112"/>
            <a:ext cx="386656" cy="586360"/>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0"/>
          <p:cNvSpPr/>
          <p:nvPr/>
        </p:nvSpPr>
        <p:spPr>
          <a:xfrm rot="487433">
            <a:off x="7938703" y="282301"/>
            <a:ext cx="1723646" cy="9438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 name="Google Shape;406;p20"/>
          <p:cNvGrpSpPr/>
          <p:nvPr/>
        </p:nvGrpSpPr>
        <p:grpSpPr>
          <a:xfrm>
            <a:off x="8251700" y="-142503"/>
            <a:ext cx="572406" cy="682360"/>
            <a:chOff x="8251700" y="-142503"/>
            <a:chExt cx="572406" cy="682360"/>
          </a:xfrm>
        </p:grpSpPr>
        <p:sp>
          <p:nvSpPr>
            <p:cNvPr id="407" name="Google Shape;407;p20"/>
            <p:cNvSpPr/>
            <p:nvPr/>
          </p:nvSpPr>
          <p:spPr>
            <a:xfrm>
              <a:off x="8397875" y="34884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0"/>
            <p:cNvSpPr/>
            <p:nvPr/>
          </p:nvSpPr>
          <p:spPr>
            <a:xfrm>
              <a:off x="8574952" y="23740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0"/>
            <p:cNvSpPr/>
            <p:nvPr/>
          </p:nvSpPr>
          <p:spPr>
            <a:xfrm>
              <a:off x="8430810" y="4179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0"/>
            <p:cNvSpPr/>
            <p:nvPr/>
          </p:nvSpPr>
          <p:spPr>
            <a:xfrm>
              <a:off x="8251700" y="15916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a:off x="8657290" y="-142503"/>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 name="Google Shape;412;p20"/>
          <p:cNvSpPr/>
          <p:nvPr/>
        </p:nvSpPr>
        <p:spPr>
          <a:xfrm>
            <a:off x="8722895" y="312789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a:off x="8544263" y="2812238"/>
            <a:ext cx="737885" cy="781680"/>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0"/>
          <p:cNvSpPr/>
          <p:nvPr/>
        </p:nvSpPr>
        <p:spPr>
          <a:xfrm>
            <a:off x="8720663" y="4931366"/>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0"/>
          <p:cNvSpPr/>
          <p:nvPr/>
        </p:nvSpPr>
        <p:spPr>
          <a:xfrm>
            <a:off x="8395413" y="4628825"/>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a:off x="3335325" y="4629150"/>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 name="Google Shape;417;p20"/>
          <p:cNvGrpSpPr/>
          <p:nvPr/>
        </p:nvGrpSpPr>
        <p:grpSpPr>
          <a:xfrm>
            <a:off x="3300763" y="4708738"/>
            <a:ext cx="252200" cy="279550"/>
            <a:chOff x="4295963" y="4660625"/>
            <a:chExt cx="252200" cy="279550"/>
          </a:xfrm>
        </p:grpSpPr>
        <p:sp>
          <p:nvSpPr>
            <p:cNvPr id="418" name="Google Shape;418;p20"/>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0"/>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0"/>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0"/>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 name="Google Shape;422;p20"/>
          <p:cNvSpPr/>
          <p:nvPr/>
        </p:nvSpPr>
        <p:spPr>
          <a:xfrm>
            <a:off x="5158600" y="1573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0"/>
          <p:cNvSpPr/>
          <p:nvPr/>
        </p:nvSpPr>
        <p:spPr>
          <a:xfrm>
            <a:off x="260200" y="265000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10">
    <p:spTree>
      <p:nvGrpSpPr>
        <p:cNvPr id="424" name="Shape 424"/>
        <p:cNvGrpSpPr/>
        <p:nvPr/>
      </p:nvGrpSpPr>
      <p:grpSpPr>
        <a:xfrm>
          <a:off x="0" y="0"/>
          <a:ext cx="0" cy="0"/>
          <a:chOff x="0" y="0"/>
          <a:chExt cx="0" cy="0"/>
        </a:xfrm>
      </p:grpSpPr>
      <p:sp>
        <p:nvSpPr>
          <p:cNvPr id="425" name="Google Shape;425;p21"/>
          <p:cNvSpPr/>
          <p:nvPr/>
        </p:nvSpPr>
        <p:spPr>
          <a:xfrm flipH="1">
            <a:off x="-221367" y="3621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 name="Google Shape;426;p21"/>
          <p:cNvGrpSpPr/>
          <p:nvPr/>
        </p:nvGrpSpPr>
        <p:grpSpPr>
          <a:xfrm flipH="1" rot="-9323888">
            <a:off x="91998" y="-383180"/>
            <a:ext cx="1270568" cy="1053595"/>
            <a:chOff x="-142022" y="90588"/>
            <a:chExt cx="1270599" cy="1053621"/>
          </a:xfrm>
        </p:grpSpPr>
        <p:sp>
          <p:nvSpPr>
            <p:cNvPr id="427" name="Google Shape;427;p21"/>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1"/>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1"/>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1"/>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1"/>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1"/>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1"/>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1"/>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1"/>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1"/>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1"/>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1"/>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1"/>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1"/>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 name="Google Shape;441;p21"/>
          <p:cNvSpPr/>
          <p:nvPr/>
        </p:nvSpPr>
        <p:spPr>
          <a:xfrm flipH="1" rot="5102664">
            <a:off x="7962354"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 name="Google Shape;442;p21"/>
          <p:cNvGrpSpPr/>
          <p:nvPr/>
        </p:nvGrpSpPr>
        <p:grpSpPr>
          <a:xfrm flipH="1">
            <a:off x="8001506" y="4646475"/>
            <a:ext cx="315649" cy="349878"/>
            <a:chOff x="488377" y="2897975"/>
            <a:chExt cx="315649" cy="349878"/>
          </a:xfrm>
        </p:grpSpPr>
        <p:sp>
          <p:nvSpPr>
            <p:cNvPr id="443" name="Google Shape;443;p21"/>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1"/>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1"/>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1"/>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 name="Google Shape;447;p21"/>
          <p:cNvSpPr/>
          <p:nvPr/>
        </p:nvSpPr>
        <p:spPr>
          <a:xfrm>
            <a:off x="-457600" y="4151813"/>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1"/>
          <p:cNvSpPr/>
          <p:nvPr/>
        </p:nvSpPr>
        <p:spPr>
          <a:xfrm rot="5665102">
            <a:off x="8339758" y="-40701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1"/>
          <p:cNvSpPr/>
          <p:nvPr/>
        </p:nvSpPr>
        <p:spPr>
          <a:xfrm rot="4497319">
            <a:off x="8229920" y="-70421"/>
            <a:ext cx="373560" cy="128550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 name="Google Shape;450;p21"/>
          <p:cNvGrpSpPr/>
          <p:nvPr/>
        </p:nvGrpSpPr>
        <p:grpSpPr>
          <a:xfrm flipH="1" rot="457519">
            <a:off x="661331" y="4531785"/>
            <a:ext cx="878904" cy="1093489"/>
            <a:chOff x="-82550" y="4170314"/>
            <a:chExt cx="878866" cy="1093442"/>
          </a:xfrm>
        </p:grpSpPr>
        <p:sp>
          <p:nvSpPr>
            <p:cNvPr id="451" name="Google Shape;451;p21"/>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1"/>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1"/>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 name="Google Shape;454;p2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455" name="Google Shape;455;p21"/>
          <p:cNvSpPr txBox="1"/>
          <p:nvPr>
            <p:ph idx="2" type="title"/>
          </p:nvPr>
        </p:nvSpPr>
        <p:spPr>
          <a:xfrm>
            <a:off x="1098400"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56" name="Google Shape;456;p21"/>
          <p:cNvSpPr txBox="1"/>
          <p:nvPr>
            <p:ph hasCustomPrompt="1" idx="3" type="title"/>
          </p:nvPr>
        </p:nvSpPr>
        <p:spPr>
          <a:xfrm>
            <a:off x="1538050" y="2484891"/>
            <a:ext cx="1333200" cy="55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57" name="Google Shape;457;p21"/>
          <p:cNvSpPr txBox="1"/>
          <p:nvPr>
            <p:ph idx="1" type="subTitle"/>
          </p:nvPr>
        </p:nvSpPr>
        <p:spPr>
          <a:xfrm>
            <a:off x="1098400"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58" name="Google Shape;458;p21"/>
          <p:cNvSpPr txBox="1"/>
          <p:nvPr>
            <p:ph idx="4" type="title"/>
          </p:nvPr>
        </p:nvSpPr>
        <p:spPr>
          <a:xfrm>
            <a:off x="3465744"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59" name="Google Shape;459;p21"/>
          <p:cNvSpPr txBox="1"/>
          <p:nvPr>
            <p:ph hasCustomPrompt="1" idx="5" type="title"/>
          </p:nvPr>
        </p:nvSpPr>
        <p:spPr>
          <a:xfrm>
            <a:off x="3905394" y="2523900"/>
            <a:ext cx="1333200" cy="515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60" name="Google Shape;460;p21"/>
          <p:cNvSpPr txBox="1"/>
          <p:nvPr>
            <p:ph idx="6" type="subTitle"/>
          </p:nvPr>
        </p:nvSpPr>
        <p:spPr>
          <a:xfrm>
            <a:off x="3465744"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1" name="Google Shape;461;p21"/>
          <p:cNvSpPr txBox="1"/>
          <p:nvPr>
            <p:ph idx="7" type="title"/>
          </p:nvPr>
        </p:nvSpPr>
        <p:spPr>
          <a:xfrm>
            <a:off x="5937650" y="3348825"/>
            <a:ext cx="22125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62" name="Google Shape;462;p21"/>
          <p:cNvSpPr txBox="1"/>
          <p:nvPr>
            <p:ph hasCustomPrompt="1" idx="8" type="title"/>
          </p:nvPr>
        </p:nvSpPr>
        <p:spPr>
          <a:xfrm>
            <a:off x="6377300" y="2523900"/>
            <a:ext cx="1333200" cy="515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63" name="Google Shape;463;p21"/>
          <p:cNvSpPr txBox="1"/>
          <p:nvPr>
            <p:ph idx="9" type="subTitle"/>
          </p:nvPr>
        </p:nvSpPr>
        <p:spPr>
          <a:xfrm>
            <a:off x="5937650" y="3777900"/>
            <a:ext cx="2212500" cy="55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3">
  <p:cSld name="CUSTOM_10_1">
    <p:spTree>
      <p:nvGrpSpPr>
        <p:cNvPr id="464" name="Shape 464"/>
        <p:cNvGrpSpPr/>
        <p:nvPr/>
      </p:nvGrpSpPr>
      <p:grpSpPr>
        <a:xfrm>
          <a:off x="0" y="0"/>
          <a:ext cx="0" cy="0"/>
          <a:chOff x="0" y="0"/>
          <a:chExt cx="0" cy="0"/>
        </a:xfrm>
      </p:grpSpPr>
      <p:sp>
        <p:nvSpPr>
          <p:cNvPr id="465" name="Google Shape;465;p22"/>
          <p:cNvSpPr/>
          <p:nvPr/>
        </p:nvSpPr>
        <p:spPr>
          <a:xfrm flipH="1">
            <a:off x="-221367" y="3621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22"/>
          <p:cNvGrpSpPr/>
          <p:nvPr/>
        </p:nvGrpSpPr>
        <p:grpSpPr>
          <a:xfrm flipH="1" rot="-9323888">
            <a:off x="91998" y="-383180"/>
            <a:ext cx="1270568" cy="1053595"/>
            <a:chOff x="-142022" y="90588"/>
            <a:chExt cx="1270599" cy="1053621"/>
          </a:xfrm>
        </p:grpSpPr>
        <p:sp>
          <p:nvSpPr>
            <p:cNvPr id="467" name="Google Shape;467;p22"/>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2"/>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2"/>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2"/>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2"/>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2"/>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2"/>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2"/>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2"/>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2"/>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2"/>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2"/>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2"/>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2"/>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 name="Google Shape;481;p22"/>
          <p:cNvSpPr/>
          <p:nvPr/>
        </p:nvSpPr>
        <p:spPr>
          <a:xfrm flipH="1" rot="5102664">
            <a:off x="7962354"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 name="Google Shape;482;p22"/>
          <p:cNvGrpSpPr/>
          <p:nvPr/>
        </p:nvGrpSpPr>
        <p:grpSpPr>
          <a:xfrm flipH="1">
            <a:off x="8001506" y="4646475"/>
            <a:ext cx="315649" cy="349878"/>
            <a:chOff x="488377" y="2897975"/>
            <a:chExt cx="315649" cy="349878"/>
          </a:xfrm>
        </p:grpSpPr>
        <p:sp>
          <p:nvSpPr>
            <p:cNvPr id="483" name="Google Shape;483;p22"/>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2"/>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2"/>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2"/>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 name="Google Shape;487;p22"/>
          <p:cNvSpPr/>
          <p:nvPr/>
        </p:nvSpPr>
        <p:spPr>
          <a:xfrm>
            <a:off x="-457600" y="4151813"/>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2"/>
          <p:cNvSpPr/>
          <p:nvPr/>
        </p:nvSpPr>
        <p:spPr>
          <a:xfrm rot="5665102">
            <a:off x="8339758" y="-40701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2"/>
          <p:cNvSpPr/>
          <p:nvPr/>
        </p:nvSpPr>
        <p:spPr>
          <a:xfrm rot="4497319">
            <a:off x="8229920" y="-70421"/>
            <a:ext cx="373560" cy="128550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 name="Google Shape;490;p22"/>
          <p:cNvGrpSpPr/>
          <p:nvPr/>
        </p:nvGrpSpPr>
        <p:grpSpPr>
          <a:xfrm flipH="1" rot="457519">
            <a:off x="661331" y="4531785"/>
            <a:ext cx="878904" cy="1093489"/>
            <a:chOff x="-82550" y="4170314"/>
            <a:chExt cx="878866" cy="1093442"/>
          </a:xfrm>
        </p:grpSpPr>
        <p:sp>
          <p:nvSpPr>
            <p:cNvPr id="491" name="Google Shape;491;p22"/>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2"/>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2"/>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 name="Google Shape;494;p2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495" name="Google Shape;495;p22"/>
          <p:cNvSpPr txBox="1"/>
          <p:nvPr>
            <p:ph hasCustomPrompt="1" idx="2" type="title"/>
          </p:nvPr>
        </p:nvSpPr>
        <p:spPr>
          <a:xfrm>
            <a:off x="731047" y="2505226"/>
            <a:ext cx="37491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96" name="Google Shape;496;p22"/>
          <p:cNvSpPr txBox="1"/>
          <p:nvPr>
            <p:ph idx="1" type="subTitle"/>
          </p:nvPr>
        </p:nvSpPr>
        <p:spPr>
          <a:xfrm>
            <a:off x="732247" y="3028351"/>
            <a:ext cx="37467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97" name="Google Shape;497;p22"/>
          <p:cNvSpPr txBox="1"/>
          <p:nvPr>
            <p:ph hasCustomPrompt="1" idx="3" type="title"/>
          </p:nvPr>
        </p:nvSpPr>
        <p:spPr>
          <a:xfrm>
            <a:off x="4663854" y="2504026"/>
            <a:ext cx="3749100" cy="50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498" name="Google Shape;498;p22"/>
          <p:cNvSpPr txBox="1"/>
          <p:nvPr>
            <p:ph idx="4" type="subTitle"/>
          </p:nvPr>
        </p:nvSpPr>
        <p:spPr>
          <a:xfrm>
            <a:off x="4665054" y="3028351"/>
            <a:ext cx="37467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USTOM_14">
    <p:spTree>
      <p:nvGrpSpPr>
        <p:cNvPr id="499" name="Shape 499"/>
        <p:cNvGrpSpPr/>
        <p:nvPr/>
      </p:nvGrpSpPr>
      <p:grpSpPr>
        <a:xfrm>
          <a:off x="0" y="0"/>
          <a:ext cx="0" cy="0"/>
          <a:chOff x="0" y="0"/>
          <a:chExt cx="0" cy="0"/>
        </a:xfrm>
      </p:grpSpPr>
      <p:sp>
        <p:nvSpPr>
          <p:cNvPr id="500" name="Google Shape;500;p23"/>
          <p:cNvSpPr/>
          <p:nvPr/>
        </p:nvSpPr>
        <p:spPr>
          <a:xfrm flipH="1" rot="1086392">
            <a:off x="8214641" y="-450654"/>
            <a:ext cx="1951186" cy="1138140"/>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 name="Google Shape;501;p23"/>
          <p:cNvGrpSpPr/>
          <p:nvPr/>
        </p:nvGrpSpPr>
        <p:grpSpPr>
          <a:xfrm>
            <a:off x="7374475" y="-1062277"/>
            <a:ext cx="1383661" cy="1443739"/>
            <a:chOff x="8085825" y="1477998"/>
            <a:chExt cx="1383661" cy="1443739"/>
          </a:xfrm>
        </p:grpSpPr>
        <p:sp>
          <p:nvSpPr>
            <p:cNvPr id="502" name="Google Shape;502;p23"/>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3"/>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3"/>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3"/>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 name="Google Shape;506;p23"/>
          <p:cNvSpPr/>
          <p:nvPr/>
        </p:nvSpPr>
        <p:spPr>
          <a:xfrm>
            <a:off x="235375" y="1172575"/>
            <a:ext cx="416652" cy="35037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3"/>
          <p:cNvSpPr/>
          <p:nvPr/>
        </p:nvSpPr>
        <p:spPr>
          <a:xfrm rot="292123">
            <a:off x="8594583" y="2359273"/>
            <a:ext cx="307707" cy="80361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 name="Google Shape;508;p23"/>
          <p:cNvGrpSpPr/>
          <p:nvPr/>
        </p:nvGrpSpPr>
        <p:grpSpPr>
          <a:xfrm>
            <a:off x="254155" y="4440810"/>
            <a:ext cx="518742" cy="618388"/>
            <a:chOff x="2636175" y="248775"/>
            <a:chExt cx="422325" cy="503450"/>
          </a:xfrm>
        </p:grpSpPr>
        <p:sp>
          <p:nvSpPr>
            <p:cNvPr id="509" name="Google Shape;509;p23"/>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3"/>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 name="Google Shape;514;p23"/>
          <p:cNvSpPr/>
          <p:nvPr/>
        </p:nvSpPr>
        <p:spPr>
          <a:xfrm rot="-1251821">
            <a:off x="239493" y="231567"/>
            <a:ext cx="408398" cy="442029"/>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txBox="1"/>
          <p:nvPr>
            <p:ph type="title"/>
          </p:nvPr>
        </p:nvSpPr>
        <p:spPr>
          <a:xfrm>
            <a:off x="4643275" y="3863727"/>
            <a:ext cx="3787500" cy="731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bg>
      <p:bgPr>
        <a:solidFill>
          <a:schemeClr val="accent2"/>
        </a:solidFill>
      </p:bgPr>
    </p:bg>
    <p:spTree>
      <p:nvGrpSpPr>
        <p:cNvPr id="516" name="Shape 516"/>
        <p:cNvGrpSpPr/>
        <p:nvPr/>
      </p:nvGrpSpPr>
      <p:grpSpPr>
        <a:xfrm>
          <a:off x="0" y="0"/>
          <a:ext cx="0" cy="0"/>
          <a:chOff x="0" y="0"/>
          <a:chExt cx="0" cy="0"/>
        </a:xfrm>
      </p:grpSpPr>
      <p:grpSp>
        <p:nvGrpSpPr>
          <p:cNvPr id="517" name="Google Shape;517;p24"/>
          <p:cNvGrpSpPr/>
          <p:nvPr/>
        </p:nvGrpSpPr>
        <p:grpSpPr>
          <a:xfrm>
            <a:off x="52450" y="4344351"/>
            <a:ext cx="1219992" cy="1237898"/>
            <a:chOff x="727288" y="3991176"/>
            <a:chExt cx="1219992" cy="1237898"/>
          </a:xfrm>
        </p:grpSpPr>
        <p:sp>
          <p:nvSpPr>
            <p:cNvPr id="518" name="Google Shape;518;p24"/>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4"/>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4"/>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4"/>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 name="Google Shape;522;p24"/>
          <p:cNvSpPr/>
          <p:nvPr/>
        </p:nvSpPr>
        <p:spPr>
          <a:xfrm flipH="1" rot="-5665102">
            <a:off x="318493" y="-271848"/>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4"/>
          <p:cNvSpPr/>
          <p:nvPr/>
        </p:nvSpPr>
        <p:spPr>
          <a:xfrm rot="7898116">
            <a:off x="7817731" y="4003289"/>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4"/>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4"/>
          <p:cNvSpPr/>
          <p:nvPr/>
        </p:nvSpPr>
        <p:spPr>
          <a:xfrm rot="-8506666">
            <a:off x="1609714" y="-264675"/>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24"/>
          <p:cNvGrpSpPr/>
          <p:nvPr/>
        </p:nvGrpSpPr>
        <p:grpSpPr>
          <a:xfrm rot="-9849415">
            <a:off x="8031664" y="1279281"/>
            <a:ext cx="1270582" cy="1053607"/>
            <a:chOff x="-142022" y="90588"/>
            <a:chExt cx="1270599" cy="1053621"/>
          </a:xfrm>
        </p:grpSpPr>
        <p:sp>
          <p:nvSpPr>
            <p:cNvPr id="527" name="Google Shape;527;p24"/>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4"/>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4"/>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4"/>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4"/>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4"/>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4"/>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4"/>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4"/>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4"/>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4"/>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4"/>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4"/>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4"/>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 name="Google Shape;541;p24"/>
          <p:cNvSpPr/>
          <p:nvPr/>
        </p:nvSpPr>
        <p:spPr>
          <a:xfrm flipH="1" rot="-3975368">
            <a:off x="388478" y="-4477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4"/>
          <p:cNvSpPr/>
          <p:nvPr/>
        </p:nvSpPr>
        <p:spPr>
          <a:xfrm rot="-466267">
            <a:off x="7124893" y="-198141"/>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4"/>
          <p:cNvSpPr/>
          <p:nvPr/>
        </p:nvSpPr>
        <p:spPr>
          <a:xfrm flipH="1" rot="-5400000">
            <a:off x="4234783" y="444860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4"/>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4"/>
          <p:cNvSpPr txBox="1"/>
          <p:nvPr>
            <p:ph type="title"/>
          </p:nvPr>
        </p:nvSpPr>
        <p:spPr>
          <a:xfrm>
            <a:off x="1651200" y="1609525"/>
            <a:ext cx="5841600" cy="111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546" name="Google Shape;546;p24"/>
          <p:cNvSpPr txBox="1"/>
          <p:nvPr>
            <p:ph idx="1" type="subTitle"/>
          </p:nvPr>
        </p:nvSpPr>
        <p:spPr>
          <a:xfrm>
            <a:off x="2400600" y="2900975"/>
            <a:ext cx="43428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6">
    <p:spTree>
      <p:nvGrpSpPr>
        <p:cNvPr id="547" name="Shape 547"/>
        <p:cNvGrpSpPr/>
        <p:nvPr/>
      </p:nvGrpSpPr>
      <p:grpSpPr>
        <a:xfrm>
          <a:off x="0" y="0"/>
          <a:ext cx="0" cy="0"/>
          <a:chOff x="0" y="0"/>
          <a:chExt cx="0" cy="0"/>
        </a:xfrm>
      </p:grpSpPr>
      <p:sp>
        <p:nvSpPr>
          <p:cNvPr id="548" name="Google Shape;548;p25"/>
          <p:cNvSpPr/>
          <p:nvPr/>
        </p:nvSpPr>
        <p:spPr>
          <a:xfrm>
            <a:off x="67650" y="419120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 name="Google Shape;549;p25"/>
          <p:cNvGrpSpPr/>
          <p:nvPr/>
        </p:nvGrpSpPr>
        <p:grpSpPr>
          <a:xfrm>
            <a:off x="0" y="-231411"/>
            <a:ext cx="878866" cy="1093442"/>
            <a:chOff x="-82550" y="4170314"/>
            <a:chExt cx="878866" cy="1093442"/>
          </a:xfrm>
        </p:grpSpPr>
        <p:sp>
          <p:nvSpPr>
            <p:cNvPr id="550" name="Google Shape;550;p25"/>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5"/>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5"/>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 name="Google Shape;553;p25"/>
          <p:cNvSpPr/>
          <p:nvPr/>
        </p:nvSpPr>
        <p:spPr>
          <a:xfrm rot="5665102">
            <a:off x="8371833" y="4074790"/>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5"/>
          <p:cNvSpPr/>
          <p:nvPr/>
        </p:nvSpPr>
        <p:spPr>
          <a:xfrm rot="3975368">
            <a:off x="8301855" y="430186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 name="Google Shape;555;p25"/>
          <p:cNvGrpSpPr/>
          <p:nvPr/>
        </p:nvGrpSpPr>
        <p:grpSpPr>
          <a:xfrm>
            <a:off x="1243027" y="4481788"/>
            <a:ext cx="315649" cy="349878"/>
            <a:chOff x="4846427" y="-66500"/>
            <a:chExt cx="315649" cy="349878"/>
          </a:xfrm>
        </p:grpSpPr>
        <p:sp>
          <p:nvSpPr>
            <p:cNvPr id="556" name="Google Shape;556;p25"/>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5"/>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5"/>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5"/>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 name="Google Shape;560;p25"/>
          <p:cNvSpPr/>
          <p:nvPr/>
        </p:nvSpPr>
        <p:spPr>
          <a:xfrm rot="650906">
            <a:off x="8279816" y="3974241"/>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5"/>
          <p:cNvSpPr/>
          <p:nvPr/>
        </p:nvSpPr>
        <p:spPr>
          <a:xfrm rot="3048824">
            <a:off x="7910056" y="-218046"/>
            <a:ext cx="1157143" cy="1066703"/>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 name="Google Shape;562;p25"/>
          <p:cNvGrpSpPr/>
          <p:nvPr/>
        </p:nvGrpSpPr>
        <p:grpSpPr>
          <a:xfrm>
            <a:off x="7487601" y="50221"/>
            <a:ext cx="595931" cy="530198"/>
            <a:chOff x="5927389" y="663096"/>
            <a:chExt cx="595931" cy="530198"/>
          </a:xfrm>
        </p:grpSpPr>
        <p:sp>
          <p:nvSpPr>
            <p:cNvPr id="563" name="Google Shape;563;p2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25"/>
          <p:cNvGrpSpPr/>
          <p:nvPr/>
        </p:nvGrpSpPr>
        <p:grpSpPr>
          <a:xfrm rot="-2349600">
            <a:off x="3997191" y="-572045"/>
            <a:ext cx="1270623" cy="1053641"/>
            <a:chOff x="-142022" y="90588"/>
            <a:chExt cx="1270599" cy="1053621"/>
          </a:xfrm>
        </p:grpSpPr>
        <p:sp>
          <p:nvSpPr>
            <p:cNvPr id="566" name="Google Shape;566;p25"/>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5"/>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5"/>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5"/>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5"/>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5"/>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5"/>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5"/>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5"/>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5"/>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5"/>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5"/>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5"/>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5"/>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25"/>
          <p:cNvSpPr txBox="1"/>
          <p:nvPr>
            <p:ph type="title"/>
          </p:nvPr>
        </p:nvSpPr>
        <p:spPr>
          <a:xfrm>
            <a:off x="1912038" y="1637425"/>
            <a:ext cx="1665300" cy="75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81" name="Google Shape;581;p25"/>
          <p:cNvSpPr txBox="1"/>
          <p:nvPr>
            <p:ph idx="1" type="subTitle"/>
          </p:nvPr>
        </p:nvSpPr>
        <p:spPr>
          <a:xfrm>
            <a:off x="846438" y="2393075"/>
            <a:ext cx="2730900" cy="1113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7">
    <p:spTree>
      <p:nvGrpSpPr>
        <p:cNvPr id="582" name="Shape 582"/>
        <p:cNvGrpSpPr/>
        <p:nvPr/>
      </p:nvGrpSpPr>
      <p:grpSpPr>
        <a:xfrm>
          <a:off x="0" y="0"/>
          <a:ext cx="0" cy="0"/>
          <a:chOff x="0" y="0"/>
          <a:chExt cx="0" cy="0"/>
        </a:xfrm>
      </p:grpSpPr>
      <p:sp>
        <p:nvSpPr>
          <p:cNvPr id="583" name="Google Shape;583;p26"/>
          <p:cNvSpPr/>
          <p:nvPr/>
        </p:nvSpPr>
        <p:spPr>
          <a:xfrm rot="-5102664">
            <a:off x="-106610" y="4127698"/>
            <a:ext cx="1216489" cy="112145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 name="Google Shape;584;p26"/>
          <p:cNvGrpSpPr/>
          <p:nvPr/>
        </p:nvGrpSpPr>
        <p:grpSpPr>
          <a:xfrm>
            <a:off x="411652" y="3991575"/>
            <a:ext cx="315649" cy="349878"/>
            <a:chOff x="488377" y="2897975"/>
            <a:chExt cx="315649" cy="349878"/>
          </a:xfrm>
        </p:grpSpPr>
        <p:sp>
          <p:nvSpPr>
            <p:cNvPr id="585" name="Google Shape;585;p26"/>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6"/>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6"/>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6"/>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 name="Google Shape;589;p26"/>
          <p:cNvSpPr/>
          <p:nvPr/>
        </p:nvSpPr>
        <p:spPr>
          <a:xfrm rot="8749359">
            <a:off x="7960748" y="-600192"/>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6"/>
          <p:cNvSpPr/>
          <p:nvPr/>
        </p:nvSpPr>
        <p:spPr>
          <a:xfrm rot="7898116">
            <a:off x="7878856" y="4090701"/>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6"/>
          <p:cNvSpPr/>
          <p:nvPr/>
        </p:nvSpPr>
        <p:spPr>
          <a:xfrm>
            <a:off x="8609375" y="47876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6"/>
          <p:cNvSpPr/>
          <p:nvPr/>
        </p:nvSpPr>
        <p:spPr>
          <a:xfrm flipH="1" rot="-5641596">
            <a:off x="425340" y="-397122"/>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6"/>
          <p:cNvSpPr/>
          <p:nvPr/>
        </p:nvSpPr>
        <p:spPr>
          <a:xfrm flipH="1" rot="-4974102">
            <a:off x="479070" y="-24439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6"/>
          <p:cNvSpPr/>
          <p:nvPr/>
        </p:nvSpPr>
        <p:spPr>
          <a:xfrm rot="-1310044">
            <a:off x="437453" y="473940"/>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6"/>
          <p:cNvSpPr txBox="1"/>
          <p:nvPr>
            <p:ph type="title"/>
          </p:nvPr>
        </p:nvSpPr>
        <p:spPr>
          <a:xfrm>
            <a:off x="5494638" y="1615525"/>
            <a:ext cx="1929300" cy="7776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596" name="Google Shape;596;p26"/>
          <p:cNvSpPr txBox="1"/>
          <p:nvPr>
            <p:ph idx="1" type="subTitle"/>
          </p:nvPr>
        </p:nvSpPr>
        <p:spPr>
          <a:xfrm>
            <a:off x="5494638" y="2393075"/>
            <a:ext cx="2730900" cy="1113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8">
    <p:spTree>
      <p:nvGrpSpPr>
        <p:cNvPr id="597" name="Shape 597"/>
        <p:cNvGrpSpPr/>
        <p:nvPr/>
      </p:nvGrpSpPr>
      <p:grpSpPr>
        <a:xfrm>
          <a:off x="0" y="0"/>
          <a:ext cx="0" cy="0"/>
          <a:chOff x="0" y="0"/>
          <a:chExt cx="0" cy="0"/>
        </a:xfrm>
      </p:grpSpPr>
      <p:sp>
        <p:nvSpPr>
          <p:cNvPr id="598" name="Google Shape;598;p27"/>
          <p:cNvSpPr txBox="1"/>
          <p:nvPr>
            <p:ph type="title"/>
          </p:nvPr>
        </p:nvSpPr>
        <p:spPr>
          <a:xfrm>
            <a:off x="2579913" y="1598076"/>
            <a:ext cx="1665300" cy="79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99" name="Google Shape;599;p27"/>
          <p:cNvSpPr txBox="1"/>
          <p:nvPr>
            <p:ph idx="1" type="subTitle"/>
          </p:nvPr>
        </p:nvSpPr>
        <p:spPr>
          <a:xfrm>
            <a:off x="1514313" y="2393063"/>
            <a:ext cx="2730900" cy="1113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600" name="Google Shape;600;p27"/>
          <p:cNvSpPr/>
          <p:nvPr/>
        </p:nvSpPr>
        <p:spPr>
          <a:xfrm rot="-8933533">
            <a:off x="-76041" y="4242723"/>
            <a:ext cx="1894979" cy="1037626"/>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 name="Google Shape;601;p27"/>
          <p:cNvGrpSpPr/>
          <p:nvPr/>
        </p:nvGrpSpPr>
        <p:grpSpPr>
          <a:xfrm>
            <a:off x="1339077" y="4508013"/>
            <a:ext cx="315649" cy="349878"/>
            <a:chOff x="4846427" y="-66500"/>
            <a:chExt cx="315649" cy="349878"/>
          </a:xfrm>
        </p:grpSpPr>
        <p:sp>
          <p:nvSpPr>
            <p:cNvPr id="602" name="Google Shape;602;p27"/>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7"/>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7"/>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7"/>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27"/>
          <p:cNvGrpSpPr/>
          <p:nvPr/>
        </p:nvGrpSpPr>
        <p:grpSpPr>
          <a:xfrm flipH="1" rot="-1308085">
            <a:off x="-87938" y="-157475"/>
            <a:ext cx="878888" cy="1093469"/>
            <a:chOff x="-82550" y="4170314"/>
            <a:chExt cx="878866" cy="1093442"/>
          </a:xfrm>
        </p:grpSpPr>
        <p:sp>
          <p:nvSpPr>
            <p:cNvPr id="607" name="Google Shape;607;p27"/>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7"/>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7"/>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 name="Google Shape;610;p27"/>
          <p:cNvSpPr/>
          <p:nvPr/>
        </p:nvSpPr>
        <p:spPr>
          <a:xfrm rot="487906">
            <a:off x="628211" y="924795"/>
            <a:ext cx="269254" cy="481859"/>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7"/>
          <p:cNvSpPr/>
          <p:nvPr/>
        </p:nvSpPr>
        <p:spPr>
          <a:xfrm flipH="1" rot="10800000">
            <a:off x="7956081" y="4418490"/>
            <a:ext cx="1264599" cy="929507"/>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7"/>
          <p:cNvSpPr/>
          <p:nvPr/>
        </p:nvSpPr>
        <p:spPr>
          <a:xfrm rot="399774">
            <a:off x="8152739" y="3414125"/>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7"/>
          <p:cNvSpPr/>
          <p:nvPr/>
        </p:nvSpPr>
        <p:spPr>
          <a:xfrm rot="-7290801">
            <a:off x="8009808" y="-160011"/>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27"/>
          <p:cNvGrpSpPr/>
          <p:nvPr/>
        </p:nvGrpSpPr>
        <p:grpSpPr>
          <a:xfrm>
            <a:off x="8346847" y="747392"/>
            <a:ext cx="483086" cy="429802"/>
            <a:chOff x="1101247" y="2686592"/>
            <a:chExt cx="483086" cy="429802"/>
          </a:xfrm>
        </p:grpSpPr>
        <p:sp>
          <p:nvSpPr>
            <p:cNvPr id="615" name="Google Shape;615;p2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 name="Google Shape;617;p27"/>
          <p:cNvSpPr/>
          <p:nvPr/>
        </p:nvSpPr>
        <p:spPr>
          <a:xfrm rot="10800000">
            <a:off x="4434307" y="-87312"/>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7"/>
          <p:cNvSpPr/>
          <p:nvPr/>
        </p:nvSpPr>
        <p:spPr>
          <a:xfrm rot="10800000">
            <a:off x="4100713" y="-89712"/>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8_1">
    <p:bg>
      <p:bgPr>
        <a:solidFill>
          <a:schemeClr val="accent4"/>
        </a:solidFill>
      </p:bgPr>
    </p:bg>
    <p:spTree>
      <p:nvGrpSpPr>
        <p:cNvPr id="619" name="Shape 619"/>
        <p:cNvGrpSpPr/>
        <p:nvPr/>
      </p:nvGrpSpPr>
      <p:grpSpPr>
        <a:xfrm>
          <a:off x="0" y="0"/>
          <a:ext cx="0" cy="0"/>
          <a:chOff x="0" y="0"/>
          <a:chExt cx="0" cy="0"/>
        </a:xfrm>
      </p:grpSpPr>
      <p:sp>
        <p:nvSpPr>
          <p:cNvPr id="620" name="Google Shape;620;p28"/>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8"/>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8"/>
          <p:cNvSpPr txBox="1"/>
          <p:nvPr>
            <p:ph type="title"/>
          </p:nvPr>
        </p:nvSpPr>
        <p:spPr>
          <a:xfrm>
            <a:off x="4089600" y="1749668"/>
            <a:ext cx="4342800" cy="1097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8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623" name="Google Shape;623;p28"/>
          <p:cNvSpPr txBox="1"/>
          <p:nvPr>
            <p:ph idx="1" type="subTitle"/>
          </p:nvPr>
        </p:nvSpPr>
        <p:spPr>
          <a:xfrm>
            <a:off x="4089600" y="2845132"/>
            <a:ext cx="43428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624" name="Google Shape;624;p28"/>
          <p:cNvPicPr preferRelativeResize="0"/>
          <p:nvPr/>
        </p:nvPicPr>
        <p:blipFill rotWithShape="1">
          <a:blip r:embed="rId2">
            <a:alphaModFix/>
          </a:blip>
          <a:srcRect b="0" l="0" r="0" t="0"/>
          <a:stretch/>
        </p:blipFill>
        <p:spPr>
          <a:xfrm flipH="1">
            <a:off x="0" y="0"/>
            <a:ext cx="9144003" cy="5143501"/>
          </a:xfrm>
          <a:prstGeom prst="rect">
            <a:avLst/>
          </a:prstGeom>
          <a:noFill/>
          <a:ln>
            <a:noFill/>
          </a:ln>
        </p:spPr>
      </p:pic>
      <p:sp>
        <p:nvSpPr>
          <p:cNvPr id="625" name="Google Shape;625;p28"/>
          <p:cNvSpPr/>
          <p:nvPr/>
        </p:nvSpPr>
        <p:spPr>
          <a:xfrm rot="-8506666">
            <a:off x="8383814" y="-402675"/>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 name="Google Shape;626;p28"/>
          <p:cNvGrpSpPr/>
          <p:nvPr/>
        </p:nvGrpSpPr>
        <p:grpSpPr>
          <a:xfrm rot="-9849415">
            <a:off x="6706989" y="-293769"/>
            <a:ext cx="1270582" cy="1053607"/>
            <a:chOff x="-142022" y="90588"/>
            <a:chExt cx="1270599" cy="1053621"/>
          </a:xfrm>
        </p:grpSpPr>
        <p:sp>
          <p:nvSpPr>
            <p:cNvPr id="627" name="Google Shape;627;p28"/>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8"/>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8"/>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8"/>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8"/>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8"/>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8"/>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8"/>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8"/>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8"/>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8"/>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8"/>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8"/>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8"/>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 name="Google Shape;641;p28"/>
          <p:cNvSpPr/>
          <p:nvPr/>
        </p:nvSpPr>
        <p:spPr>
          <a:xfrm flipH="1" rot="-5400000">
            <a:off x="5025358" y="-533096"/>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8"/>
          <p:cNvSpPr/>
          <p:nvPr/>
        </p:nvSpPr>
        <p:spPr>
          <a:xfrm rot="-466267">
            <a:off x="7691393" y="4522296"/>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8_1_1">
    <p:bg>
      <p:bgPr>
        <a:solidFill>
          <a:schemeClr val="accent4"/>
        </a:solidFill>
      </p:bgPr>
    </p:bg>
    <p:spTree>
      <p:nvGrpSpPr>
        <p:cNvPr id="643" name="Shape 643"/>
        <p:cNvGrpSpPr/>
        <p:nvPr/>
      </p:nvGrpSpPr>
      <p:grpSpPr>
        <a:xfrm>
          <a:off x="0" y="0"/>
          <a:ext cx="0" cy="0"/>
          <a:chOff x="0" y="0"/>
          <a:chExt cx="0" cy="0"/>
        </a:xfrm>
      </p:grpSpPr>
      <p:pic>
        <p:nvPicPr>
          <p:cNvPr id="644" name="Google Shape;644;p29"/>
          <p:cNvPicPr preferRelativeResize="0"/>
          <p:nvPr/>
        </p:nvPicPr>
        <p:blipFill rotWithShape="1">
          <a:blip r:embed="rId2">
            <a:alphaModFix/>
          </a:blip>
          <a:srcRect b="0" l="0" r="0" t="0"/>
          <a:stretch/>
        </p:blipFill>
        <p:spPr>
          <a:xfrm flipH="1">
            <a:off x="0" y="0"/>
            <a:ext cx="9144003" cy="5143501"/>
          </a:xfrm>
          <a:prstGeom prst="rect">
            <a:avLst/>
          </a:prstGeom>
          <a:noFill/>
          <a:ln>
            <a:noFill/>
          </a:ln>
        </p:spPr>
      </p:pic>
      <p:sp>
        <p:nvSpPr>
          <p:cNvPr id="645" name="Google Shape;645;p29"/>
          <p:cNvSpPr/>
          <p:nvPr/>
        </p:nvSpPr>
        <p:spPr>
          <a:xfrm rot="8586844">
            <a:off x="8284579" y="3711233"/>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9"/>
          <p:cNvSpPr/>
          <p:nvPr/>
        </p:nvSpPr>
        <p:spPr>
          <a:xfrm>
            <a:off x="5142900" y="4603650"/>
            <a:ext cx="445086" cy="471456"/>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9"/>
          <p:cNvSpPr txBox="1"/>
          <p:nvPr>
            <p:ph type="title"/>
          </p:nvPr>
        </p:nvSpPr>
        <p:spPr>
          <a:xfrm>
            <a:off x="2084100" y="3090725"/>
            <a:ext cx="4975800" cy="731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648" name="Google Shape;648;p29"/>
          <p:cNvSpPr txBox="1"/>
          <p:nvPr>
            <p:ph idx="1" type="subTitle"/>
          </p:nvPr>
        </p:nvSpPr>
        <p:spPr>
          <a:xfrm>
            <a:off x="2084100" y="3822130"/>
            <a:ext cx="49758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9">
    <p:spTree>
      <p:nvGrpSpPr>
        <p:cNvPr id="649" name="Shape 649"/>
        <p:cNvGrpSpPr/>
        <p:nvPr/>
      </p:nvGrpSpPr>
      <p:grpSpPr>
        <a:xfrm>
          <a:off x="0" y="0"/>
          <a:ext cx="0" cy="0"/>
          <a:chOff x="0" y="0"/>
          <a:chExt cx="0" cy="0"/>
        </a:xfrm>
      </p:grpSpPr>
      <p:sp>
        <p:nvSpPr>
          <p:cNvPr id="650" name="Google Shape;650;p30"/>
          <p:cNvSpPr/>
          <p:nvPr/>
        </p:nvSpPr>
        <p:spPr>
          <a:xfrm rot="-8506666">
            <a:off x="8091477" y="4506138"/>
            <a:ext cx="1004153" cy="10246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0"/>
          <p:cNvSpPr/>
          <p:nvPr/>
        </p:nvSpPr>
        <p:spPr>
          <a:xfrm flipH="1" rot="-6067523">
            <a:off x="376721" y="4233330"/>
            <a:ext cx="339868" cy="1169559"/>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 name="Google Shape;652;p30"/>
          <p:cNvGrpSpPr/>
          <p:nvPr/>
        </p:nvGrpSpPr>
        <p:grpSpPr>
          <a:xfrm rot="3918966">
            <a:off x="8154140" y="-99940"/>
            <a:ext cx="878841" cy="1093411"/>
            <a:chOff x="-82550" y="4170314"/>
            <a:chExt cx="878866" cy="1093442"/>
          </a:xfrm>
        </p:grpSpPr>
        <p:sp>
          <p:nvSpPr>
            <p:cNvPr id="653" name="Google Shape;653;p30"/>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0"/>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0"/>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 name="Google Shape;656;p30"/>
          <p:cNvSpPr/>
          <p:nvPr/>
        </p:nvSpPr>
        <p:spPr>
          <a:xfrm flipH="1" rot="-5400000">
            <a:off x="455956" y="4375714"/>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 name="Google Shape;657;p30"/>
          <p:cNvGrpSpPr/>
          <p:nvPr/>
        </p:nvGrpSpPr>
        <p:grpSpPr>
          <a:xfrm>
            <a:off x="282427" y="4385738"/>
            <a:ext cx="315649" cy="349878"/>
            <a:chOff x="4846427" y="-66500"/>
            <a:chExt cx="315649" cy="349878"/>
          </a:xfrm>
        </p:grpSpPr>
        <p:sp>
          <p:nvSpPr>
            <p:cNvPr id="658" name="Google Shape;658;p30"/>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0"/>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0"/>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0"/>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 name="Google Shape;662;p30"/>
          <p:cNvSpPr/>
          <p:nvPr/>
        </p:nvSpPr>
        <p:spPr>
          <a:xfrm rot="-244539">
            <a:off x="-74454" y="21029"/>
            <a:ext cx="1894979" cy="1037627"/>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0"/>
          <p:cNvSpPr/>
          <p:nvPr/>
        </p:nvSpPr>
        <p:spPr>
          <a:xfrm>
            <a:off x="8701425" y="412926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30"/>
          <p:cNvGrpSpPr/>
          <p:nvPr/>
        </p:nvGrpSpPr>
        <p:grpSpPr>
          <a:xfrm rot="3550083">
            <a:off x="8812423" y="400661"/>
            <a:ext cx="593155" cy="707094"/>
            <a:chOff x="8446375" y="3346247"/>
            <a:chExt cx="572406" cy="682360"/>
          </a:xfrm>
        </p:grpSpPr>
        <p:sp>
          <p:nvSpPr>
            <p:cNvPr id="665" name="Google Shape;665;p30"/>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0"/>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0"/>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0"/>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0"/>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 name="Google Shape;670;p30"/>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71" name="Google Shape;671;p30"/>
          <p:cNvSpPr txBox="1"/>
          <p:nvPr>
            <p:ph idx="2" type="title"/>
          </p:nvPr>
        </p:nvSpPr>
        <p:spPr>
          <a:xfrm>
            <a:off x="1547263" y="3200000"/>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672" name="Google Shape;672;p30"/>
          <p:cNvSpPr txBox="1"/>
          <p:nvPr>
            <p:ph idx="1" type="subTitle"/>
          </p:nvPr>
        </p:nvSpPr>
        <p:spPr>
          <a:xfrm>
            <a:off x="1547263" y="3591291"/>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3" name="Google Shape;673;p30"/>
          <p:cNvSpPr txBox="1"/>
          <p:nvPr>
            <p:ph idx="3" type="title"/>
          </p:nvPr>
        </p:nvSpPr>
        <p:spPr>
          <a:xfrm>
            <a:off x="5260338" y="3579350"/>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674" name="Google Shape;674;p30"/>
          <p:cNvSpPr txBox="1"/>
          <p:nvPr>
            <p:ph idx="4" type="subTitle"/>
          </p:nvPr>
        </p:nvSpPr>
        <p:spPr>
          <a:xfrm>
            <a:off x="5260338" y="3970640"/>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1">
    <p:spTree>
      <p:nvGrpSpPr>
        <p:cNvPr id="675" name="Shape 675"/>
        <p:cNvGrpSpPr/>
        <p:nvPr/>
      </p:nvGrpSpPr>
      <p:grpSpPr>
        <a:xfrm>
          <a:off x="0" y="0"/>
          <a:ext cx="0" cy="0"/>
          <a:chOff x="0" y="0"/>
          <a:chExt cx="0" cy="0"/>
        </a:xfrm>
      </p:grpSpPr>
      <p:sp>
        <p:nvSpPr>
          <p:cNvPr id="676" name="Google Shape;676;p31"/>
          <p:cNvSpPr/>
          <p:nvPr/>
        </p:nvSpPr>
        <p:spPr>
          <a:xfrm>
            <a:off x="8837813" y="44662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flipH="1">
            <a:off x="-106594" y="2026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 name="Google Shape;678;p31"/>
          <p:cNvGrpSpPr/>
          <p:nvPr/>
        </p:nvGrpSpPr>
        <p:grpSpPr>
          <a:xfrm>
            <a:off x="250850" y="690372"/>
            <a:ext cx="572406" cy="682360"/>
            <a:chOff x="98450" y="537972"/>
            <a:chExt cx="572406" cy="682360"/>
          </a:xfrm>
        </p:grpSpPr>
        <p:sp>
          <p:nvSpPr>
            <p:cNvPr id="679" name="Google Shape;679;p31"/>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1"/>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1"/>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 name="Google Shape;684;p31"/>
          <p:cNvSpPr/>
          <p:nvPr/>
        </p:nvSpPr>
        <p:spPr>
          <a:xfrm flipH="1" rot="10149192">
            <a:off x="8283419" y="43001"/>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a:off x="2316775" y="306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686" name="Google Shape;686;p3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87" name="Google Shape;687;p31"/>
          <p:cNvSpPr txBox="1"/>
          <p:nvPr>
            <p:ph idx="1" type="body"/>
          </p:nvPr>
        </p:nvSpPr>
        <p:spPr>
          <a:xfrm>
            <a:off x="727300" y="1269075"/>
            <a:ext cx="3794400" cy="3334800"/>
          </a:xfrm>
          <a:prstGeom prst="rect">
            <a:avLst/>
          </a:prstGeom>
        </p:spPr>
        <p:txBody>
          <a:bodyPr anchorCtr="0" anchor="b" bIns="91425" lIns="91425" spcFirstLastPara="1" rIns="91425" wrap="square" tIns="91425">
            <a:noAutofit/>
          </a:bodyPr>
          <a:lstStyle>
            <a:lvl1pPr indent="-304800" lvl="0" marL="457200" rtl="0">
              <a:spcBef>
                <a:spcPts val="0"/>
              </a:spcBef>
              <a:spcAft>
                <a:spcPts val="0"/>
              </a:spcAft>
              <a:buSzPts val="12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
        <p:nvSpPr>
          <p:cNvPr id="688" name="Google Shape;688;p31"/>
          <p:cNvSpPr txBox="1"/>
          <p:nvPr>
            <p:ph idx="2" type="body"/>
          </p:nvPr>
        </p:nvSpPr>
        <p:spPr>
          <a:xfrm>
            <a:off x="4622300" y="1269075"/>
            <a:ext cx="3794400" cy="3334800"/>
          </a:xfrm>
          <a:prstGeom prst="rect">
            <a:avLst/>
          </a:prstGeom>
        </p:spPr>
        <p:txBody>
          <a:bodyPr anchorCtr="0" anchor="b" bIns="91425" lIns="91425" spcFirstLastPara="1" rIns="91425" wrap="square" tIns="91425">
            <a:noAutofit/>
          </a:bodyPr>
          <a:lstStyle>
            <a:lvl1pPr indent="-304800" lvl="0" marL="457200" rtl="0">
              <a:spcBef>
                <a:spcPts val="0"/>
              </a:spcBef>
              <a:spcAft>
                <a:spcPts val="0"/>
              </a:spcAft>
              <a:buSzPts val="1200"/>
              <a:buChar char="●"/>
              <a:defRPr sz="1200"/>
            </a:lvl1pPr>
            <a:lvl2pPr indent="-317500" lvl="1" marL="914400" rtl="0">
              <a:lnSpc>
                <a:spcPct val="115000"/>
              </a:lnSpc>
              <a:spcBef>
                <a:spcPts val="1600"/>
              </a:spcBef>
              <a:spcAft>
                <a:spcPts val="0"/>
              </a:spcAft>
              <a:buSzPts val="1400"/>
              <a:buFont typeface="Raleway"/>
              <a:buChar char="○"/>
              <a:defRPr/>
            </a:lvl2pPr>
            <a:lvl3pPr indent="-317500" lvl="2" marL="1371600" rtl="0">
              <a:lnSpc>
                <a:spcPct val="115000"/>
              </a:lnSpc>
              <a:spcBef>
                <a:spcPts val="1600"/>
              </a:spcBef>
              <a:spcAft>
                <a:spcPts val="0"/>
              </a:spcAft>
              <a:buSzPts val="1400"/>
              <a:buFont typeface="Raleway"/>
              <a:buChar char="■"/>
              <a:defRPr/>
            </a:lvl3pPr>
            <a:lvl4pPr indent="-317500" lvl="3" marL="1828800" rtl="0">
              <a:lnSpc>
                <a:spcPct val="115000"/>
              </a:lnSpc>
              <a:spcBef>
                <a:spcPts val="1600"/>
              </a:spcBef>
              <a:spcAft>
                <a:spcPts val="0"/>
              </a:spcAft>
              <a:buSzPts val="1400"/>
              <a:buFont typeface="Raleway"/>
              <a:buChar char="●"/>
              <a:defRPr/>
            </a:lvl4pPr>
            <a:lvl5pPr indent="-317500" lvl="4" marL="2286000" rtl="0">
              <a:lnSpc>
                <a:spcPct val="115000"/>
              </a:lnSpc>
              <a:spcBef>
                <a:spcPts val="1600"/>
              </a:spcBef>
              <a:spcAft>
                <a:spcPts val="0"/>
              </a:spcAft>
              <a:buSzPts val="1400"/>
              <a:buFont typeface="Raleway"/>
              <a:buChar char="○"/>
              <a:defRPr/>
            </a:lvl5pPr>
            <a:lvl6pPr indent="-317500" lvl="5" marL="2743200" rtl="0">
              <a:lnSpc>
                <a:spcPct val="115000"/>
              </a:lnSpc>
              <a:spcBef>
                <a:spcPts val="1600"/>
              </a:spcBef>
              <a:spcAft>
                <a:spcPts val="0"/>
              </a:spcAft>
              <a:buSzPts val="1400"/>
              <a:buFont typeface="Raleway"/>
              <a:buChar char="■"/>
              <a:defRPr/>
            </a:lvl6pPr>
            <a:lvl7pPr indent="-317500" lvl="6" marL="3200400" rtl="0">
              <a:lnSpc>
                <a:spcPct val="115000"/>
              </a:lnSpc>
              <a:spcBef>
                <a:spcPts val="1600"/>
              </a:spcBef>
              <a:spcAft>
                <a:spcPts val="0"/>
              </a:spcAft>
              <a:buSzPts val="1400"/>
              <a:buFont typeface="Raleway"/>
              <a:buChar char="●"/>
              <a:defRPr/>
            </a:lvl7pPr>
            <a:lvl8pPr indent="-317500" lvl="7" marL="3657600" rtl="0">
              <a:lnSpc>
                <a:spcPct val="115000"/>
              </a:lnSpc>
              <a:spcBef>
                <a:spcPts val="1600"/>
              </a:spcBef>
              <a:spcAft>
                <a:spcPts val="0"/>
              </a:spcAft>
              <a:buSzPts val="1400"/>
              <a:buFont typeface="Raleway"/>
              <a:buChar char="○"/>
              <a:defRPr/>
            </a:lvl8pPr>
            <a:lvl9pPr indent="-317500" lvl="8" marL="4114800" rtl="0">
              <a:lnSpc>
                <a:spcPct val="115000"/>
              </a:lnSpc>
              <a:spcBef>
                <a:spcPts val="1600"/>
              </a:spcBef>
              <a:spcAft>
                <a:spcPts val="1600"/>
              </a:spcAft>
              <a:buSzPts val="1400"/>
              <a:buFont typeface="Raleway"/>
              <a:buChar char="■"/>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_1">
    <p:spTree>
      <p:nvGrpSpPr>
        <p:cNvPr id="689" name="Shape 689"/>
        <p:cNvGrpSpPr/>
        <p:nvPr/>
      </p:nvGrpSpPr>
      <p:grpSpPr>
        <a:xfrm>
          <a:off x="0" y="0"/>
          <a:ext cx="0" cy="0"/>
          <a:chOff x="0" y="0"/>
          <a:chExt cx="0" cy="0"/>
        </a:xfrm>
      </p:grpSpPr>
      <p:sp>
        <p:nvSpPr>
          <p:cNvPr id="690" name="Google Shape;690;p3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691" name="Google Shape;691;p32"/>
          <p:cNvSpPr txBox="1"/>
          <p:nvPr>
            <p:ph idx="2" type="title"/>
          </p:nvPr>
        </p:nvSpPr>
        <p:spPr>
          <a:xfrm>
            <a:off x="1787950" y="1432500"/>
            <a:ext cx="3389400" cy="357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92" name="Google Shape;692;p32"/>
          <p:cNvSpPr txBox="1"/>
          <p:nvPr>
            <p:ph idx="1" type="subTitle"/>
          </p:nvPr>
        </p:nvSpPr>
        <p:spPr>
          <a:xfrm>
            <a:off x="1787950" y="1789488"/>
            <a:ext cx="33894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693" name="Google Shape;693;p32"/>
          <p:cNvSpPr txBox="1"/>
          <p:nvPr>
            <p:ph idx="3" type="title"/>
          </p:nvPr>
        </p:nvSpPr>
        <p:spPr>
          <a:xfrm>
            <a:off x="1787950" y="3134345"/>
            <a:ext cx="3393600" cy="357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94" name="Google Shape;694;p32"/>
          <p:cNvSpPr txBox="1"/>
          <p:nvPr>
            <p:ph idx="4" type="subTitle"/>
          </p:nvPr>
        </p:nvSpPr>
        <p:spPr>
          <a:xfrm>
            <a:off x="1787950" y="3491325"/>
            <a:ext cx="33894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grpSp>
        <p:nvGrpSpPr>
          <p:cNvPr id="695" name="Google Shape;695;p32"/>
          <p:cNvGrpSpPr/>
          <p:nvPr/>
        </p:nvGrpSpPr>
        <p:grpSpPr>
          <a:xfrm>
            <a:off x="250850" y="4183747"/>
            <a:ext cx="572406" cy="682360"/>
            <a:chOff x="98450" y="537972"/>
            <a:chExt cx="572406" cy="682360"/>
          </a:xfrm>
        </p:grpSpPr>
        <p:sp>
          <p:nvSpPr>
            <p:cNvPr id="696" name="Google Shape;696;p32"/>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2"/>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 name="Google Shape;701;p32"/>
          <p:cNvSpPr/>
          <p:nvPr/>
        </p:nvSpPr>
        <p:spPr>
          <a:xfrm>
            <a:off x="250850" y="157326"/>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1_1_1_1">
    <p:spTree>
      <p:nvGrpSpPr>
        <p:cNvPr id="702" name="Shape 702"/>
        <p:cNvGrpSpPr/>
        <p:nvPr/>
      </p:nvGrpSpPr>
      <p:grpSpPr>
        <a:xfrm>
          <a:off x="0" y="0"/>
          <a:ext cx="0" cy="0"/>
          <a:chOff x="0" y="0"/>
          <a:chExt cx="0" cy="0"/>
        </a:xfrm>
      </p:grpSpPr>
      <p:sp>
        <p:nvSpPr>
          <p:cNvPr id="703" name="Google Shape;703;p33"/>
          <p:cNvSpPr/>
          <p:nvPr/>
        </p:nvSpPr>
        <p:spPr>
          <a:xfrm>
            <a:off x="-12" y="408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flipH="1">
            <a:off x="7591369" y="47176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 name="Google Shape;705;p33"/>
          <p:cNvGrpSpPr/>
          <p:nvPr/>
        </p:nvGrpSpPr>
        <p:grpSpPr>
          <a:xfrm>
            <a:off x="8416525" y="3624072"/>
            <a:ext cx="572406" cy="682360"/>
            <a:chOff x="98450" y="537972"/>
            <a:chExt cx="572406" cy="682360"/>
          </a:xfrm>
        </p:grpSpPr>
        <p:sp>
          <p:nvSpPr>
            <p:cNvPr id="706" name="Google Shape;706;p33"/>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3"/>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3"/>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33"/>
          <p:cNvSpPr/>
          <p:nvPr/>
        </p:nvSpPr>
        <p:spPr>
          <a:xfrm flipH="1" rot="10149192">
            <a:off x="8369144" y="-526424"/>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p:nvPr/>
        </p:nvSpPr>
        <p:spPr>
          <a:xfrm>
            <a:off x="2316775" y="306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713" name="Google Shape;713;p3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14" name="Google Shape;714;p33"/>
          <p:cNvSpPr txBox="1"/>
          <p:nvPr>
            <p:ph idx="1" type="subTitle"/>
          </p:nvPr>
        </p:nvSpPr>
        <p:spPr>
          <a:xfrm>
            <a:off x="727300" y="979875"/>
            <a:ext cx="76893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715" name="Google Shape;715;p33"/>
          <p:cNvSpPr txBox="1"/>
          <p:nvPr>
            <p:ph idx="2" type="subTitle"/>
          </p:nvPr>
        </p:nvSpPr>
        <p:spPr>
          <a:xfrm>
            <a:off x="727300" y="1311300"/>
            <a:ext cx="3770100" cy="32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Char char="●"/>
              <a:defRPr/>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sp>
        <p:nvSpPr>
          <p:cNvPr id="716" name="Google Shape;716;p33"/>
          <p:cNvSpPr txBox="1"/>
          <p:nvPr>
            <p:ph idx="3" type="subTitle"/>
          </p:nvPr>
        </p:nvSpPr>
        <p:spPr>
          <a:xfrm>
            <a:off x="4646424" y="1311300"/>
            <a:ext cx="3770100" cy="32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Char char="●"/>
              <a:defRPr/>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717" name="Shape 717"/>
        <p:cNvGrpSpPr/>
        <p:nvPr/>
      </p:nvGrpSpPr>
      <p:grpSpPr>
        <a:xfrm>
          <a:off x="0" y="0"/>
          <a:ext cx="0" cy="0"/>
          <a:chOff x="0" y="0"/>
          <a:chExt cx="0" cy="0"/>
        </a:xfrm>
      </p:grpSpPr>
      <p:sp>
        <p:nvSpPr>
          <p:cNvPr id="718" name="Google Shape;718;p34"/>
          <p:cNvSpPr txBox="1"/>
          <p:nvPr>
            <p:ph type="title"/>
          </p:nvPr>
        </p:nvSpPr>
        <p:spPr>
          <a:xfrm>
            <a:off x="7200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19" name="Google Shape;719;p34"/>
          <p:cNvSpPr txBox="1"/>
          <p:nvPr>
            <p:ph idx="1" type="subTitle"/>
          </p:nvPr>
        </p:nvSpPr>
        <p:spPr>
          <a:xfrm>
            <a:off x="720000" y="2358016"/>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0" name="Google Shape;720;p34"/>
          <p:cNvSpPr txBox="1"/>
          <p:nvPr>
            <p:ph idx="2" type="title"/>
          </p:nvPr>
        </p:nvSpPr>
        <p:spPr>
          <a:xfrm>
            <a:off x="34038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21" name="Google Shape;721;p34"/>
          <p:cNvSpPr txBox="1"/>
          <p:nvPr>
            <p:ph idx="3" type="subTitle"/>
          </p:nvPr>
        </p:nvSpPr>
        <p:spPr>
          <a:xfrm>
            <a:off x="3403800" y="2358015"/>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2" name="Google Shape;722;p34"/>
          <p:cNvSpPr txBox="1"/>
          <p:nvPr>
            <p:ph idx="4" type="title"/>
          </p:nvPr>
        </p:nvSpPr>
        <p:spPr>
          <a:xfrm>
            <a:off x="6087600" y="1890525"/>
            <a:ext cx="23364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23" name="Google Shape;723;p34"/>
          <p:cNvSpPr txBox="1"/>
          <p:nvPr>
            <p:ph idx="5" type="subTitle"/>
          </p:nvPr>
        </p:nvSpPr>
        <p:spPr>
          <a:xfrm>
            <a:off x="6087600" y="2358015"/>
            <a:ext cx="2336400" cy="63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4" name="Google Shape;724;p34"/>
          <p:cNvSpPr txBox="1"/>
          <p:nvPr>
            <p:ph idx="6"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25" name="Google Shape;725;p34"/>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8124575" y="4786750"/>
            <a:ext cx="690058" cy="728219"/>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255250" y="750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 name="Google Shape;728;p34"/>
          <p:cNvGrpSpPr/>
          <p:nvPr/>
        </p:nvGrpSpPr>
        <p:grpSpPr>
          <a:xfrm>
            <a:off x="8166051" y="-75350"/>
            <a:ext cx="817916" cy="860208"/>
            <a:chOff x="8166051" y="-75350"/>
            <a:chExt cx="817916" cy="860208"/>
          </a:xfrm>
        </p:grpSpPr>
        <p:sp>
          <p:nvSpPr>
            <p:cNvPr id="729" name="Google Shape;729;p34"/>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 name="Google Shape;732;p34"/>
          <p:cNvSpPr/>
          <p:nvPr/>
        </p:nvSpPr>
        <p:spPr>
          <a:xfrm rot="-900035">
            <a:off x="240214" y="1154169"/>
            <a:ext cx="273781" cy="466422"/>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4"/>
          <p:cNvSpPr/>
          <p:nvPr/>
        </p:nvSpPr>
        <p:spPr>
          <a:xfrm rot="7589800">
            <a:off x="73851" y="4029016"/>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 name="Google Shape;734;p34"/>
          <p:cNvGrpSpPr/>
          <p:nvPr/>
        </p:nvGrpSpPr>
        <p:grpSpPr>
          <a:xfrm>
            <a:off x="601188" y="4660625"/>
            <a:ext cx="252200" cy="279550"/>
            <a:chOff x="601188" y="4660625"/>
            <a:chExt cx="252200" cy="279550"/>
          </a:xfrm>
        </p:grpSpPr>
        <p:sp>
          <p:nvSpPr>
            <p:cNvPr id="735" name="Google Shape;735;p34"/>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4"/>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4"/>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4"/>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739" name="Shape 739"/>
        <p:cNvGrpSpPr/>
        <p:nvPr/>
      </p:nvGrpSpPr>
      <p:grpSpPr>
        <a:xfrm>
          <a:off x="0" y="0"/>
          <a:ext cx="0" cy="0"/>
          <a:chOff x="0" y="0"/>
          <a:chExt cx="0" cy="0"/>
        </a:xfrm>
      </p:grpSpPr>
      <p:sp>
        <p:nvSpPr>
          <p:cNvPr id="740" name="Google Shape;740;p35"/>
          <p:cNvSpPr txBox="1"/>
          <p:nvPr>
            <p:ph type="title"/>
          </p:nvPr>
        </p:nvSpPr>
        <p:spPr>
          <a:xfrm flipH="1">
            <a:off x="4168210" y="3457767"/>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1" name="Google Shape;741;p35"/>
          <p:cNvSpPr txBox="1"/>
          <p:nvPr>
            <p:ph idx="1" type="subTitle"/>
          </p:nvPr>
        </p:nvSpPr>
        <p:spPr>
          <a:xfrm flipH="1">
            <a:off x="4168210" y="3823459"/>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2" name="Google Shape;742;p35"/>
          <p:cNvSpPr txBox="1"/>
          <p:nvPr>
            <p:ph idx="2" type="title"/>
          </p:nvPr>
        </p:nvSpPr>
        <p:spPr>
          <a:xfrm flipH="1">
            <a:off x="4168210" y="2278552"/>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3" name="Google Shape;743;p35"/>
          <p:cNvSpPr txBox="1"/>
          <p:nvPr>
            <p:ph idx="3" type="subTitle"/>
          </p:nvPr>
        </p:nvSpPr>
        <p:spPr>
          <a:xfrm flipH="1">
            <a:off x="4168210" y="2644406"/>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4" name="Google Shape;744;p35"/>
          <p:cNvSpPr txBox="1"/>
          <p:nvPr>
            <p:ph idx="4" type="title"/>
          </p:nvPr>
        </p:nvSpPr>
        <p:spPr>
          <a:xfrm flipH="1">
            <a:off x="4168210" y="1099338"/>
            <a:ext cx="34746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745" name="Google Shape;745;p35"/>
          <p:cNvSpPr txBox="1"/>
          <p:nvPr>
            <p:ph idx="5" type="subTitle"/>
          </p:nvPr>
        </p:nvSpPr>
        <p:spPr>
          <a:xfrm flipH="1">
            <a:off x="4168210" y="1465029"/>
            <a:ext cx="3474600" cy="548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6" name="Google Shape;746;p35"/>
          <p:cNvSpPr txBox="1"/>
          <p:nvPr>
            <p:ph idx="6"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747" name="Google Shape;747;p35"/>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8124575" y="4786750"/>
            <a:ext cx="690058" cy="728219"/>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 name="Google Shape;749;p35"/>
          <p:cNvGrpSpPr/>
          <p:nvPr/>
        </p:nvGrpSpPr>
        <p:grpSpPr>
          <a:xfrm>
            <a:off x="8166051" y="-75350"/>
            <a:ext cx="817916" cy="860208"/>
            <a:chOff x="8166051" y="-75350"/>
            <a:chExt cx="817916" cy="860208"/>
          </a:xfrm>
        </p:grpSpPr>
        <p:sp>
          <p:nvSpPr>
            <p:cNvPr id="750" name="Google Shape;750;p35"/>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5"/>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5"/>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53" name="Shape 753"/>
        <p:cNvGrpSpPr/>
        <p:nvPr/>
      </p:nvGrpSpPr>
      <p:grpSpPr>
        <a:xfrm>
          <a:off x="0" y="0"/>
          <a:ext cx="0" cy="0"/>
          <a:chOff x="0" y="0"/>
          <a:chExt cx="0" cy="0"/>
        </a:xfrm>
      </p:grpSpPr>
      <p:sp>
        <p:nvSpPr>
          <p:cNvPr id="754" name="Google Shape;754;p36"/>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6"/>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 name="Google Shape;760;p36"/>
          <p:cNvGrpSpPr/>
          <p:nvPr/>
        </p:nvGrpSpPr>
        <p:grpSpPr>
          <a:xfrm rot="3550083">
            <a:off x="-24852" y="4250111"/>
            <a:ext cx="593155" cy="707094"/>
            <a:chOff x="8446375" y="3346247"/>
            <a:chExt cx="572406" cy="682360"/>
          </a:xfrm>
        </p:grpSpPr>
        <p:sp>
          <p:nvSpPr>
            <p:cNvPr id="761" name="Google Shape;761;p36"/>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6"/>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6"/>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36"/>
          <p:cNvGrpSpPr/>
          <p:nvPr/>
        </p:nvGrpSpPr>
        <p:grpSpPr>
          <a:xfrm>
            <a:off x="8416710" y="772717"/>
            <a:ext cx="483086" cy="429802"/>
            <a:chOff x="1101247" y="2686592"/>
            <a:chExt cx="483086" cy="429802"/>
          </a:xfrm>
        </p:grpSpPr>
        <p:sp>
          <p:nvSpPr>
            <p:cNvPr id="767" name="Google Shape;767;p36"/>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 name="Google Shape;769;p36"/>
          <p:cNvSpPr txBox="1"/>
          <p:nvPr>
            <p:ph type="title"/>
          </p:nvPr>
        </p:nvSpPr>
        <p:spPr>
          <a:xfrm>
            <a:off x="879575" y="18032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70" name="Google Shape;770;p36"/>
          <p:cNvSpPr txBox="1"/>
          <p:nvPr>
            <p:ph idx="1" type="subTitle"/>
          </p:nvPr>
        </p:nvSpPr>
        <p:spPr>
          <a:xfrm>
            <a:off x="879575" y="2214588"/>
            <a:ext cx="2129400" cy="67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71" name="Google Shape;771;p36"/>
          <p:cNvSpPr txBox="1"/>
          <p:nvPr>
            <p:ph idx="2" type="title"/>
          </p:nvPr>
        </p:nvSpPr>
        <p:spPr>
          <a:xfrm>
            <a:off x="6134675" y="18032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72" name="Google Shape;772;p36"/>
          <p:cNvSpPr txBox="1"/>
          <p:nvPr>
            <p:ph idx="3" type="subTitle"/>
          </p:nvPr>
        </p:nvSpPr>
        <p:spPr>
          <a:xfrm>
            <a:off x="6134900" y="2214588"/>
            <a:ext cx="2129400" cy="67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73" name="Google Shape;773;p36"/>
          <p:cNvSpPr txBox="1"/>
          <p:nvPr>
            <p:ph idx="4" type="title"/>
          </p:nvPr>
        </p:nvSpPr>
        <p:spPr>
          <a:xfrm>
            <a:off x="879575" y="32366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74" name="Google Shape;774;p36"/>
          <p:cNvSpPr txBox="1"/>
          <p:nvPr>
            <p:ph idx="5" type="subTitle"/>
          </p:nvPr>
        </p:nvSpPr>
        <p:spPr>
          <a:xfrm>
            <a:off x="879575" y="3647988"/>
            <a:ext cx="2129400" cy="72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75" name="Google Shape;775;p36"/>
          <p:cNvSpPr txBox="1"/>
          <p:nvPr>
            <p:ph idx="6" type="title"/>
          </p:nvPr>
        </p:nvSpPr>
        <p:spPr>
          <a:xfrm>
            <a:off x="6134675" y="3236663"/>
            <a:ext cx="21294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76" name="Google Shape;776;p36"/>
          <p:cNvSpPr txBox="1"/>
          <p:nvPr>
            <p:ph idx="7" type="subTitle"/>
          </p:nvPr>
        </p:nvSpPr>
        <p:spPr>
          <a:xfrm>
            <a:off x="6134900" y="3647988"/>
            <a:ext cx="2129400" cy="72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77" name="Google Shape;777;p36"/>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3">
    <p:spTree>
      <p:nvGrpSpPr>
        <p:cNvPr id="778" name="Shape 778"/>
        <p:cNvGrpSpPr/>
        <p:nvPr/>
      </p:nvGrpSpPr>
      <p:grpSpPr>
        <a:xfrm>
          <a:off x="0" y="0"/>
          <a:ext cx="0" cy="0"/>
          <a:chOff x="0" y="0"/>
          <a:chExt cx="0" cy="0"/>
        </a:xfrm>
      </p:grpSpPr>
      <p:sp>
        <p:nvSpPr>
          <p:cNvPr id="779" name="Google Shape;779;p37"/>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7"/>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7"/>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7"/>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7"/>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7"/>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 name="Google Shape;785;p37"/>
          <p:cNvGrpSpPr/>
          <p:nvPr/>
        </p:nvGrpSpPr>
        <p:grpSpPr>
          <a:xfrm rot="3550083">
            <a:off x="-24852" y="4250111"/>
            <a:ext cx="593155" cy="707094"/>
            <a:chOff x="8446375" y="3346247"/>
            <a:chExt cx="572406" cy="682360"/>
          </a:xfrm>
        </p:grpSpPr>
        <p:sp>
          <p:nvSpPr>
            <p:cNvPr id="786" name="Google Shape;786;p37"/>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7"/>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7"/>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7"/>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7"/>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37"/>
          <p:cNvGrpSpPr/>
          <p:nvPr/>
        </p:nvGrpSpPr>
        <p:grpSpPr>
          <a:xfrm>
            <a:off x="8416710" y="772717"/>
            <a:ext cx="483086" cy="429802"/>
            <a:chOff x="1101247" y="2686592"/>
            <a:chExt cx="483086" cy="429802"/>
          </a:xfrm>
        </p:grpSpPr>
        <p:sp>
          <p:nvSpPr>
            <p:cNvPr id="792" name="Google Shape;792;p3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37"/>
          <p:cNvSpPr txBox="1"/>
          <p:nvPr>
            <p:ph type="title"/>
          </p:nvPr>
        </p:nvSpPr>
        <p:spPr>
          <a:xfrm>
            <a:off x="713263"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95" name="Google Shape;795;p37"/>
          <p:cNvSpPr txBox="1"/>
          <p:nvPr>
            <p:ph idx="1" type="subTitle"/>
          </p:nvPr>
        </p:nvSpPr>
        <p:spPr>
          <a:xfrm>
            <a:off x="713263"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96" name="Google Shape;796;p37"/>
          <p:cNvSpPr txBox="1"/>
          <p:nvPr>
            <p:ph idx="2" type="title"/>
          </p:nvPr>
        </p:nvSpPr>
        <p:spPr>
          <a:xfrm>
            <a:off x="4572071"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797" name="Google Shape;797;p37"/>
          <p:cNvSpPr txBox="1"/>
          <p:nvPr>
            <p:ph idx="3" type="subTitle"/>
          </p:nvPr>
        </p:nvSpPr>
        <p:spPr>
          <a:xfrm>
            <a:off x="4571834"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98" name="Google Shape;798;p37"/>
          <p:cNvSpPr txBox="1"/>
          <p:nvPr>
            <p:ph idx="4" type="title"/>
          </p:nvPr>
        </p:nvSpPr>
        <p:spPr>
          <a:xfrm>
            <a:off x="2642667"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99" name="Google Shape;799;p37"/>
          <p:cNvSpPr txBox="1"/>
          <p:nvPr>
            <p:ph idx="5" type="subTitle"/>
          </p:nvPr>
        </p:nvSpPr>
        <p:spPr>
          <a:xfrm>
            <a:off x="2642497"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00" name="Google Shape;800;p37"/>
          <p:cNvSpPr txBox="1"/>
          <p:nvPr>
            <p:ph idx="6" type="title"/>
          </p:nvPr>
        </p:nvSpPr>
        <p:spPr>
          <a:xfrm>
            <a:off x="6501476" y="3161309"/>
            <a:ext cx="19293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01" name="Google Shape;801;p37"/>
          <p:cNvSpPr txBox="1"/>
          <p:nvPr>
            <p:ph idx="7" type="subTitle"/>
          </p:nvPr>
        </p:nvSpPr>
        <p:spPr>
          <a:xfrm>
            <a:off x="6501476" y="3527009"/>
            <a:ext cx="19293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02" name="Google Shape;802;p37"/>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2">
    <p:spTree>
      <p:nvGrpSpPr>
        <p:cNvPr id="803" name="Shape 803"/>
        <p:cNvGrpSpPr/>
        <p:nvPr/>
      </p:nvGrpSpPr>
      <p:grpSpPr>
        <a:xfrm>
          <a:off x="0" y="0"/>
          <a:ext cx="0" cy="0"/>
          <a:chOff x="0" y="0"/>
          <a:chExt cx="0" cy="0"/>
        </a:xfrm>
      </p:grpSpPr>
      <p:sp>
        <p:nvSpPr>
          <p:cNvPr id="804" name="Google Shape;804;p38"/>
          <p:cNvSpPr/>
          <p:nvPr/>
        </p:nvSpPr>
        <p:spPr>
          <a:xfrm rot="-7290801">
            <a:off x="-200917" y="4300677"/>
            <a:ext cx="1157156" cy="1066716"/>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8"/>
          <p:cNvSpPr/>
          <p:nvPr/>
        </p:nvSpPr>
        <p:spPr>
          <a:xfrm rot="-7770583">
            <a:off x="7986899" y="-419142"/>
            <a:ext cx="1444211" cy="147375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8"/>
          <p:cNvSpPr/>
          <p:nvPr/>
        </p:nvSpPr>
        <p:spPr>
          <a:xfrm flipH="1" rot="-6865797">
            <a:off x="8471474" y="4244540"/>
            <a:ext cx="373544" cy="1285443"/>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8"/>
          <p:cNvSpPr/>
          <p:nvPr/>
        </p:nvSpPr>
        <p:spPr>
          <a:xfrm rot="-1820385">
            <a:off x="-174032" y="17215"/>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8"/>
          <p:cNvSpPr/>
          <p:nvPr/>
        </p:nvSpPr>
        <p:spPr>
          <a:xfrm rot="849156">
            <a:off x="883376" y="106688"/>
            <a:ext cx="295309" cy="528452"/>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8"/>
          <p:cNvSpPr/>
          <p:nvPr/>
        </p:nvSpPr>
        <p:spPr>
          <a:xfrm>
            <a:off x="8571100" y="4285281"/>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38"/>
          <p:cNvGrpSpPr/>
          <p:nvPr/>
        </p:nvGrpSpPr>
        <p:grpSpPr>
          <a:xfrm rot="3550083">
            <a:off x="-24852" y="4250111"/>
            <a:ext cx="593155" cy="707094"/>
            <a:chOff x="8446375" y="3346247"/>
            <a:chExt cx="572406" cy="682360"/>
          </a:xfrm>
        </p:grpSpPr>
        <p:sp>
          <p:nvSpPr>
            <p:cNvPr id="811" name="Google Shape;811;p38"/>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8"/>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8"/>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8"/>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8"/>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38"/>
          <p:cNvGrpSpPr/>
          <p:nvPr/>
        </p:nvGrpSpPr>
        <p:grpSpPr>
          <a:xfrm>
            <a:off x="8416710" y="772717"/>
            <a:ext cx="483086" cy="429802"/>
            <a:chOff x="1101247" y="2686592"/>
            <a:chExt cx="483086" cy="429802"/>
          </a:xfrm>
        </p:grpSpPr>
        <p:sp>
          <p:nvSpPr>
            <p:cNvPr id="817" name="Google Shape;817;p38"/>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8"/>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 name="Google Shape;819;p38"/>
          <p:cNvSpPr txBox="1"/>
          <p:nvPr>
            <p:ph type="title"/>
          </p:nvPr>
        </p:nvSpPr>
        <p:spPr>
          <a:xfrm>
            <a:off x="715616"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820" name="Google Shape;820;p38"/>
          <p:cNvSpPr txBox="1"/>
          <p:nvPr>
            <p:ph idx="1" type="subTitle"/>
          </p:nvPr>
        </p:nvSpPr>
        <p:spPr>
          <a:xfrm>
            <a:off x="715616"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1" name="Google Shape;821;p38"/>
          <p:cNvSpPr txBox="1"/>
          <p:nvPr>
            <p:ph idx="2" type="title"/>
          </p:nvPr>
        </p:nvSpPr>
        <p:spPr>
          <a:xfrm>
            <a:off x="6298984"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2" name="Google Shape;822;p38"/>
          <p:cNvSpPr txBox="1"/>
          <p:nvPr>
            <p:ph idx="3" type="subTitle"/>
          </p:nvPr>
        </p:nvSpPr>
        <p:spPr>
          <a:xfrm>
            <a:off x="6298984"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23" name="Google Shape;823;p38"/>
          <p:cNvSpPr txBox="1"/>
          <p:nvPr>
            <p:ph idx="4" type="title"/>
          </p:nvPr>
        </p:nvSpPr>
        <p:spPr>
          <a:xfrm>
            <a:off x="3507300" y="1803263"/>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824" name="Google Shape;824;p38"/>
          <p:cNvSpPr txBox="1"/>
          <p:nvPr>
            <p:ph idx="5" type="subTitle"/>
          </p:nvPr>
        </p:nvSpPr>
        <p:spPr>
          <a:xfrm>
            <a:off x="3507475" y="2168963"/>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25" name="Google Shape;825;p38"/>
          <p:cNvSpPr txBox="1"/>
          <p:nvPr>
            <p:ph idx="6" type="title"/>
          </p:nvPr>
        </p:nvSpPr>
        <p:spPr>
          <a:xfrm>
            <a:off x="2112532" y="3652388"/>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6" name="Google Shape;826;p38"/>
          <p:cNvSpPr txBox="1"/>
          <p:nvPr>
            <p:ph idx="7" type="subTitle"/>
          </p:nvPr>
        </p:nvSpPr>
        <p:spPr>
          <a:xfrm>
            <a:off x="2112820" y="4018088"/>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827" name="Google Shape;827;p38"/>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28" name="Google Shape;828;p38"/>
          <p:cNvSpPr txBox="1"/>
          <p:nvPr>
            <p:ph idx="9" type="title"/>
          </p:nvPr>
        </p:nvSpPr>
        <p:spPr>
          <a:xfrm>
            <a:off x="4902068" y="3652388"/>
            <a:ext cx="21294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r">
              <a:spcBef>
                <a:spcPts val="0"/>
              </a:spcBef>
              <a:spcAft>
                <a:spcPts val="0"/>
              </a:spcAft>
              <a:buSzPts val="2000"/>
              <a:buNone/>
              <a:defRPr sz="2000"/>
            </a:lvl2pPr>
            <a:lvl3pPr lvl="2" rtl="0" algn="r">
              <a:spcBef>
                <a:spcPts val="0"/>
              </a:spcBef>
              <a:spcAft>
                <a:spcPts val="0"/>
              </a:spcAft>
              <a:buSzPts val="2000"/>
              <a:buNone/>
              <a:defRPr sz="2000"/>
            </a:lvl3pPr>
            <a:lvl4pPr lvl="3" rtl="0" algn="r">
              <a:spcBef>
                <a:spcPts val="0"/>
              </a:spcBef>
              <a:spcAft>
                <a:spcPts val="0"/>
              </a:spcAft>
              <a:buSzPts val="2000"/>
              <a:buNone/>
              <a:defRPr sz="2000"/>
            </a:lvl4pPr>
            <a:lvl5pPr lvl="4" rtl="0" algn="r">
              <a:spcBef>
                <a:spcPts val="0"/>
              </a:spcBef>
              <a:spcAft>
                <a:spcPts val="0"/>
              </a:spcAft>
              <a:buSzPts val="2000"/>
              <a:buNone/>
              <a:defRPr sz="2000"/>
            </a:lvl5pPr>
            <a:lvl6pPr lvl="5" rtl="0" algn="r">
              <a:spcBef>
                <a:spcPts val="0"/>
              </a:spcBef>
              <a:spcAft>
                <a:spcPts val="0"/>
              </a:spcAft>
              <a:buSzPts val="2000"/>
              <a:buNone/>
              <a:defRPr sz="2000"/>
            </a:lvl6pPr>
            <a:lvl7pPr lvl="6" rtl="0" algn="r">
              <a:spcBef>
                <a:spcPts val="0"/>
              </a:spcBef>
              <a:spcAft>
                <a:spcPts val="0"/>
              </a:spcAft>
              <a:buSzPts val="2000"/>
              <a:buNone/>
              <a:defRPr sz="2000"/>
            </a:lvl7pPr>
            <a:lvl8pPr lvl="7" rtl="0" algn="r">
              <a:spcBef>
                <a:spcPts val="0"/>
              </a:spcBef>
              <a:spcAft>
                <a:spcPts val="0"/>
              </a:spcAft>
              <a:buSzPts val="2000"/>
              <a:buNone/>
              <a:defRPr sz="2000"/>
            </a:lvl8pPr>
            <a:lvl9pPr lvl="8" rtl="0" algn="r">
              <a:spcBef>
                <a:spcPts val="0"/>
              </a:spcBef>
              <a:spcAft>
                <a:spcPts val="0"/>
              </a:spcAft>
              <a:buSzPts val="2000"/>
              <a:buNone/>
              <a:defRPr sz="2000"/>
            </a:lvl9pPr>
          </a:lstStyle>
          <a:p/>
        </p:txBody>
      </p:sp>
      <p:sp>
        <p:nvSpPr>
          <p:cNvPr id="829" name="Google Shape;829;p38"/>
          <p:cNvSpPr txBox="1"/>
          <p:nvPr>
            <p:ph idx="13" type="subTitle"/>
          </p:nvPr>
        </p:nvSpPr>
        <p:spPr>
          <a:xfrm>
            <a:off x="4902068" y="4018088"/>
            <a:ext cx="21294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830" name="Shape 830"/>
        <p:cNvGrpSpPr/>
        <p:nvPr/>
      </p:nvGrpSpPr>
      <p:grpSpPr>
        <a:xfrm>
          <a:off x="0" y="0"/>
          <a:ext cx="0" cy="0"/>
          <a:chOff x="0" y="0"/>
          <a:chExt cx="0" cy="0"/>
        </a:xfrm>
      </p:grpSpPr>
      <p:grpSp>
        <p:nvGrpSpPr>
          <p:cNvPr id="831" name="Google Shape;831;p39"/>
          <p:cNvGrpSpPr/>
          <p:nvPr/>
        </p:nvGrpSpPr>
        <p:grpSpPr>
          <a:xfrm rot="-625890">
            <a:off x="342" y="-260895"/>
            <a:ext cx="1120539" cy="1136985"/>
            <a:chOff x="727288" y="3991176"/>
            <a:chExt cx="1219992" cy="1237898"/>
          </a:xfrm>
        </p:grpSpPr>
        <p:sp>
          <p:nvSpPr>
            <p:cNvPr id="832" name="Google Shape;832;p39"/>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9"/>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9"/>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9"/>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 name="Google Shape;836;p39"/>
          <p:cNvSpPr/>
          <p:nvPr/>
        </p:nvSpPr>
        <p:spPr>
          <a:xfrm>
            <a:off x="1106675" y="-241825"/>
            <a:ext cx="561557" cy="59488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 name="Google Shape;837;p39"/>
          <p:cNvGrpSpPr/>
          <p:nvPr/>
        </p:nvGrpSpPr>
        <p:grpSpPr>
          <a:xfrm rot="-742780">
            <a:off x="8273253" y="4497770"/>
            <a:ext cx="1035629" cy="687651"/>
            <a:chOff x="6571588" y="4504700"/>
            <a:chExt cx="1035575" cy="687615"/>
          </a:xfrm>
        </p:grpSpPr>
        <p:sp>
          <p:nvSpPr>
            <p:cNvPr id="838" name="Google Shape;838;p39"/>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9"/>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 name="Google Shape;840;p39"/>
          <p:cNvSpPr/>
          <p:nvPr/>
        </p:nvSpPr>
        <p:spPr>
          <a:xfrm>
            <a:off x="7967500" y="-684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 name="Google Shape;841;p39"/>
          <p:cNvGrpSpPr/>
          <p:nvPr/>
        </p:nvGrpSpPr>
        <p:grpSpPr>
          <a:xfrm>
            <a:off x="8664950" y="614425"/>
            <a:ext cx="252200" cy="279550"/>
            <a:chOff x="601188" y="4660625"/>
            <a:chExt cx="252200" cy="279550"/>
          </a:xfrm>
        </p:grpSpPr>
        <p:sp>
          <p:nvSpPr>
            <p:cNvPr id="842" name="Google Shape;842;p39"/>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9"/>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9"/>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9"/>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 name="Google Shape;846;p39"/>
          <p:cNvSpPr/>
          <p:nvPr/>
        </p:nvSpPr>
        <p:spPr>
          <a:xfrm rot="2513794">
            <a:off x="-147314" y="4447474"/>
            <a:ext cx="1118575" cy="312361"/>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9"/>
          <p:cNvSpPr/>
          <p:nvPr/>
        </p:nvSpPr>
        <p:spPr>
          <a:xfrm rot="1885555">
            <a:off x="26415" y="4853380"/>
            <a:ext cx="1118566"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9"/>
          <p:cNvSpPr txBox="1"/>
          <p:nvPr>
            <p:ph type="title"/>
          </p:nvPr>
        </p:nvSpPr>
        <p:spPr>
          <a:xfrm>
            <a:off x="774813"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49" name="Google Shape;849;p39"/>
          <p:cNvSpPr txBox="1"/>
          <p:nvPr>
            <p:ph idx="1" type="subTitle"/>
          </p:nvPr>
        </p:nvSpPr>
        <p:spPr>
          <a:xfrm>
            <a:off x="774813"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0" name="Google Shape;850;p39"/>
          <p:cNvSpPr txBox="1"/>
          <p:nvPr>
            <p:ph idx="2" type="title"/>
          </p:nvPr>
        </p:nvSpPr>
        <p:spPr>
          <a:xfrm>
            <a:off x="3474213"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1" name="Google Shape;851;p39"/>
          <p:cNvSpPr txBox="1"/>
          <p:nvPr>
            <p:ph idx="3" type="subTitle"/>
          </p:nvPr>
        </p:nvSpPr>
        <p:spPr>
          <a:xfrm>
            <a:off x="3474216"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2" name="Google Shape;852;p39"/>
          <p:cNvSpPr txBox="1"/>
          <p:nvPr>
            <p:ph idx="4" type="title"/>
          </p:nvPr>
        </p:nvSpPr>
        <p:spPr>
          <a:xfrm>
            <a:off x="774813"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3" name="Google Shape;853;p39"/>
          <p:cNvSpPr txBox="1"/>
          <p:nvPr>
            <p:ph idx="5" type="subTitle"/>
          </p:nvPr>
        </p:nvSpPr>
        <p:spPr>
          <a:xfrm>
            <a:off x="774813"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4" name="Google Shape;854;p39"/>
          <p:cNvSpPr txBox="1"/>
          <p:nvPr>
            <p:ph idx="6" type="title"/>
          </p:nvPr>
        </p:nvSpPr>
        <p:spPr>
          <a:xfrm>
            <a:off x="3474213"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5" name="Google Shape;855;p39"/>
          <p:cNvSpPr txBox="1"/>
          <p:nvPr>
            <p:ph idx="7" type="subTitle"/>
          </p:nvPr>
        </p:nvSpPr>
        <p:spPr>
          <a:xfrm>
            <a:off x="3474213"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6" name="Google Shape;856;p39"/>
          <p:cNvSpPr txBox="1"/>
          <p:nvPr>
            <p:ph idx="8" type="title"/>
          </p:nvPr>
        </p:nvSpPr>
        <p:spPr>
          <a:xfrm>
            <a:off x="6173488" y="1842971"/>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7" name="Google Shape;857;p39"/>
          <p:cNvSpPr txBox="1"/>
          <p:nvPr>
            <p:ph idx="9" type="subTitle"/>
          </p:nvPr>
        </p:nvSpPr>
        <p:spPr>
          <a:xfrm>
            <a:off x="6173489" y="2330496"/>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8" name="Google Shape;858;p39"/>
          <p:cNvSpPr txBox="1"/>
          <p:nvPr>
            <p:ph idx="13" type="title"/>
          </p:nvPr>
        </p:nvSpPr>
        <p:spPr>
          <a:xfrm>
            <a:off x="6173488" y="3454968"/>
            <a:ext cx="21957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59" name="Google Shape;859;p39"/>
          <p:cNvSpPr txBox="1"/>
          <p:nvPr>
            <p:ph idx="14" type="subTitle"/>
          </p:nvPr>
        </p:nvSpPr>
        <p:spPr>
          <a:xfrm>
            <a:off x="6173488" y="3942493"/>
            <a:ext cx="2195700" cy="594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60" name="Google Shape;860;p39"/>
          <p:cNvSpPr txBox="1"/>
          <p:nvPr>
            <p:ph idx="15"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BLANK_1_1_1_1_1_1">
    <p:spTree>
      <p:nvGrpSpPr>
        <p:cNvPr id="861" name="Shape 861"/>
        <p:cNvGrpSpPr/>
        <p:nvPr/>
      </p:nvGrpSpPr>
      <p:grpSpPr>
        <a:xfrm>
          <a:off x="0" y="0"/>
          <a:ext cx="0" cy="0"/>
          <a:chOff x="0" y="0"/>
          <a:chExt cx="0" cy="0"/>
        </a:xfrm>
      </p:grpSpPr>
      <p:grpSp>
        <p:nvGrpSpPr>
          <p:cNvPr id="862" name="Google Shape;862;p40"/>
          <p:cNvGrpSpPr/>
          <p:nvPr/>
        </p:nvGrpSpPr>
        <p:grpSpPr>
          <a:xfrm rot="-625890">
            <a:off x="342" y="-260895"/>
            <a:ext cx="1120539" cy="1136985"/>
            <a:chOff x="727288" y="3991176"/>
            <a:chExt cx="1219992" cy="1237898"/>
          </a:xfrm>
        </p:grpSpPr>
        <p:sp>
          <p:nvSpPr>
            <p:cNvPr id="863" name="Google Shape;863;p40"/>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0"/>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0"/>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0"/>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 name="Google Shape;867;p40"/>
          <p:cNvSpPr/>
          <p:nvPr/>
        </p:nvSpPr>
        <p:spPr>
          <a:xfrm>
            <a:off x="1106675" y="-241825"/>
            <a:ext cx="561557" cy="594887"/>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40"/>
          <p:cNvGrpSpPr/>
          <p:nvPr/>
        </p:nvGrpSpPr>
        <p:grpSpPr>
          <a:xfrm rot="-742780">
            <a:off x="8273253" y="4497770"/>
            <a:ext cx="1035629" cy="687651"/>
            <a:chOff x="6571588" y="4504700"/>
            <a:chExt cx="1035575" cy="687615"/>
          </a:xfrm>
        </p:grpSpPr>
        <p:sp>
          <p:nvSpPr>
            <p:cNvPr id="869" name="Google Shape;869;p40"/>
            <p:cNvSpPr/>
            <p:nvPr/>
          </p:nvSpPr>
          <p:spPr>
            <a:xfrm>
              <a:off x="6896838" y="4807241"/>
              <a:ext cx="376730" cy="382673"/>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0"/>
            <p:cNvSpPr/>
            <p:nvPr/>
          </p:nvSpPr>
          <p:spPr>
            <a:xfrm>
              <a:off x="6571588" y="4504700"/>
              <a:ext cx="1035575" cy="687615"/>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 name="Google Shape;871;p40"/>
          <p:cNvSpPr/>
          <p:nvPr/>
        </p:nvSpPr>
        <p:spPr>
          <a:xfrm>
            <a:off x="7967500" y="-68450"/>
            <a:ext cx="1264725" cy="929600"/>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 name="Google Shape;872;p40"/>
          <p:cNvGrpSpPr/>
          <p:nvPr/>
        </p:nvGrpSpPr>
        <p:grpSpPr>
          <a:xfrm>
            <a:off x="8664950" y="614425"/>
            <a:ext cx="252200" cy="279550"/>
            <a:chOff x="601188" y="4660625"/>
            <a:chExt cx="252200" cy="279550"/>
          </a:xfrm>
        </p:grpSpPr>
        <p:sp>
          <p:nvSpPr>
            <p:cNvPr id="873" name="Google Shape;873;p40"/>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0"/>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0"/>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0"/>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 name="Google Shape;877;p40"/>
          <p:cNvSpPr/>
          <p:nvPr/>
        </p:nvSpPr>
        <p:spPr>
          <a:xfrm rot="2513794">
            <a:off x="-147314" y="4447474"/>
            <a:ext cx="1118575" cy="312361"/>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0"/>
          <p:cNvSpPr/>
          <p:nvPr/>
        </p:nvSpPr>
        <p:spPr>
          <a:xfrm rot="1885555">
            <a:off x="26415" y="4853380"/>
            <a:ext cx="1118566"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0"/>
          <p:cNvSpPr txBox="1"/>
          <p:nvPr>
            <p:ph type="title"/>
          </p:nvPr>
        </p:nvSpPr>
        <p:spPr>
          <a:xfrm>
            <a:off x="2210729" y="1113503"/>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0" name="Google Shape;880;p40"/>
          <p:cNvSpPr txBox="1"/>
          <p:nvPr>
            <p:ph idx="1" type="subTitle"/>
          </p:nvPr>
        </p:nvSpPr>
        <p:spPr>
          <a:xfrm>
            <a:off x="2210729" y="1479203"/>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1" name="Google Shape;881;p40"/>
          <p:cNvSpPr txBox="1"/>
          <p:nvPr>
            <p:ph idx="2" type="title"/>
          </p:nvPr>
        </p:nvSpPr>
        <p:spPr>
          <a:xfrm>
            <a:off x="5590090" y="1113503"/>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2" name="Google Shape;882;p40"/>
          <p:cNvSpPr txBox="1"/>
          <p:nvPr>
            <p:ph idx="3" type="subTitle"/>
          </p:nvPr>
        </p:nvSpPr>
        <p:spPr>
          <a:xfrm>
            <a:off x="5590156" y="1479203"/>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3" name="Google Shape;883;p40"/>
          <p:cNvSpPr txBox="1"/>
          <p:nvPr>
            <p:ph idx="4" type="title"/>
          </p:nvPr>
        </p:nvSpPr>
        <p:spPr>
          <a:xfrm>
            <a:off x="2210729" y="2300768"/>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4" name="Google Shape;884;p40"/>
          <p:cNvSpPr txBox="1"/>
          <p:nvPr>
            <p:ph idx="5" type="subTitle"/>
          </p:nvPr>
        </p:nvSpPr>
        <p:spPr>
          <a:xfrm>
            <a:off x="2210729" y="2666465"/>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5" name="Google Shape;885;p40"/>
          <p:cNvSpPr txBox="1"/>
          <p:nvPr>
            <p:ph idx="6" type="title"/>
          </p:nvPr>
        </p:nvSpPr>
        <p:spPr>
          <a:xfrm>
            <a:off x="5590165" y="2300766"/>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6" name="Google Shape;886;p40"/>
          <p:cNvSpPr txBox="1"/>
          <p:nvPr>
            <p:ph idx="7" type="subTitle"/>
          </p:nvPr>
        </p:nvSpPr>
        <p:spPr>
          <a:xfrm>
            <a:off x="5590102" y="2666465"/>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7" name="Google Shape;887;p40"/>
          <p:cNvSpPr txBox="1"/>
          <p:nvPr>
            <p:ph idx="8" type="title"/>
          </p:nvPr>
        </p:nvSpPr>
        <p:spPr>
          <a:xfrm>
            <a:off x="2210729" y="3488032"/>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88" name="Google Shape;888;p40"/>
          <p:cNvSpPr txBox="1"/>
          <p:nvPr>
            <p:ph idx="9" type="subTitle"/>
          </p:nvPr>
        </p:nvSpPr>
        <p:spPr>
          <a:xfrm>
            <a:off x="2210729" y="3853732"/>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9" name="Google Shape;889;p40"/>
          <p:cNvSpPr txBox="1"/>
          <p:nvPr>
            <p:ph idx="13" type="title"/>
          </p:nvPr>
        </p:nvSpPr>
        <p:spPr>
          <a:xfrm>
            <a:off x="5590078" y="3488029"/>
            <a:ext cx="2195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890" name="Google Shape;890;p40"/>
          <p:cNvSpPr txBox="1"/>
          <p:nvPr>
            <p:ph idx="14" type="subTitle"/>
          </p:nvPr>
        </p:nvSpPr>
        <p:spPr>
          <a:xfrm>
            <a:off x="5590015" y="3853729"/>
            <a:ext cx="2195700" cy="548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91" name="Google Shape;891;p40"/>
          <p:cNvSpPr txBox="1"/>
          <p:nvPr>
            <p:ph idx="15"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
    <p:spTree>
      <p:nvGrpSpPr>
        <p:cNvPr id="892" name="Shape 892"/>
        <p:cNvGrpSpPr/>
        <p:nvPr/>
      </p:nvGrpSpPr>
      <p:grpSpPr>
        <a:xfrm>
          <a:off x="0" y="0"/>
          <a:ext cx="0" cy="0"/>
          <a:chOff x="0" y="0"/>
          <a:chExt cx="0" cy="0"/>
        </a:xfrm>
      </p:grpSpPr>
      <p:sp>
        <p:nvSpPr>
          <p:cNvPr id="893" name="Google Shape;893;p4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894" name="Google Shape;894;p41"/>
          <p:cNvSpPr/>
          <p:nvPr/>
        </p:nvSpPr>
        <p:spPr>
          <a:xfrm flipH="1">
            <a:off x="-258994" y="5021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 name="Google Shape;895;p41"/>
          <p:cNvGrpSpPr/>
          <p:nvPr/>
        </p:nvGrpSpPr>
        <p:grpSpPr>
          <a:xfrm>
            <a:off x="98450" y="537972"/>
            <a:ext cx="572406" cy="682360"/>
            <a:chOff x="98450" y="537972"/>
            <a:chExt cx="572406" cy="682360"/>
          </a:xfrm>
        </p:grpSpPr>
        <p:sp>
          <p:nvSpPr>
            <p:cNvPr id="896" name="Google Shape;896;p41"/>
            <p:cNvSpPr/>
            <p:nvPr/>
          </p:nvSpPr>
          <p:spPr>
            <a:xfrm>
              <a:off x="244625" y="102932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421702" y="91787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1"/>
            <p:cNvSpPr/>
            <p:nvPr/>
          </p:nvSpPr>
          <p:spPr>
            <a:xfrm>
              <a:off x="277560" y="72226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98450" y="83964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504040" y="53797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 name="Google Shape;901;p41"/>
          <p:cNvSpPr/>
          <p:nvPr/>
        </p:nvSpPr>
        <p:spPr>
          <a:xfrm flipH="1" rot="10149192">
            <a:off x="8131019" y="-109399"/>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8688313" y="829868"/>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2164375" y="1543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rot="410715">
            <a:off x="8636638" y="4125607"/>
            <a:ext cx="219842" cy="393425"/>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rot="-849671">
            <a:off x="7478316" y="141937"/>
            <a:ext cx="315649" cy="341642"/>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flipH="1" rot="-6330502">
            <a:off x="-561387" y="4359874"/>
            <a:ext cx="1118597" cy="312362"/>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flipH="1" rot="-5702344">
            <a:off x="-237920" y="4697201"/>
            <a:ext cx="1118615" cy="312366"/>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3886763" y="47395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4383638" y="4694988"/>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
    <p:spTree>
      <p:nvGrpSpPr>
        <p:cNvPr id="910" name="Shape 910"/>
        <p:cNvGrpSpPr/>
        <p:nvPr/>
      </p:nvGrpSpPr>
      <p:grpSpPr>
        <a:xfrm>
          <a:off x="0" y="0"/>
          <a:ext cx="0" cy="0"/>
          <a:chOff x="0" y="0"/>
          <a:chExt cx="0" cy="0"/>
        </a:xfrm>
      </p:grpSpPr>
      <p:sp>
        <p:nvSpPr>
          <p:cNvPr id="911" name="Google Shape;911;p4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912" name="Google Shape;912;p42"/>
          <p:cNvSpPr/>
          <p:nvPr/>
        </p:nvSpPr>
        <p:spPr>
          <a:xfrm rot="-5095815">
            <a:off x="-119530" y="4151239"/>
            <a:ext cx="1216491" cy="1121461"/>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2"/>
          <p:cNvSpPr/>
          <p:nvPr/>
        </p:nvSpPr>
        <p:spPr>
          <a:xfrm>
            <a:off x="8088650" y="44474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2"/>
          <p:cNvSpPr/>
          <p:nvPr/>
        </p:nvSpPr>
        <p:spPr>
          <a:xfrm flipH="1" rot="-5714785">
            <a:off x="8152725" y="-135450"/>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2"/>
          <p:cNvSpPr/>
          <p:nvPr/>
        </p:nvSpPr>
        <p:spPr>
          <a:xfrm flipH="1" rot="-4745172">
            <a:off x="8366558" y="-273499"/>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 name="Google Shape;916;p42"/>
          <p:cNvGrpSpPr/>
          <p:nvPr/>
        </p:nvGrpSpPr>
        <p:grpSpPr>
          <a:xfrm>
            <a:off x="268938" y="69772"/>
            <a:ext cx="572406" cy="682360"/>
            <a:chOff x="8446375" y="3346247"/>
            <a:chExt cx="572406" cy="682360"/>
          </a:xfrm>
        </p:grpSpPr>
        <p:sp>
          <p:nvSpPr>
            <p:cNvPr id="917" name="Google Shape;917;p42"/>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2"/>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2"/>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2"/>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2"/>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42"/>
          <p:cNvGrpSpPr/>
          <p:nvPr/>
        </p:nvGrpSpPr>
        <p:grpSpPr>
          <a:xfrm>
            <a:off x="80889" y="3742171"/>
            <a:ext cx="595931" cy="530198"/>
            <a:chOff x="7915789" y="108771"/>
            <a:chExt cx="595931" cy="530198"/>
          </a:xfrm>
        </p:grpSpPr>
        <p:sp>
          <p:nvSpPr>
            <p:cNvPr id="923" name="Google Shape;923;p42"/>
            <p:cNvSpPr/>
            <p:nvPr/>
          </p:nvSpPr>
          <p:spPr>
            <a:xfrm rot="1520042">
              <a:off x="8076449" y="166765"/>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2"/>
            <p:cNvSpPr/>
            <p:nvPr/>
          </p:nvSpPr>
          <p:spPr>
            <a:xfrm rot="1520042">
              <a:off x="7998035" y="142242"/>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 name="Google Shape;925;p42"/>
          <p:cNvSpPr/>
          <p:nvPr/>
        </p:nvSpPr>
        <p:spPr>
          <a:xfrm rot="-470258">
            <a:off x="8533600" y="457565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
    <p:spTree>
      <p:nvGrpSpPr>
        <p:cNvPr id="926" name="Shape 926"/>
        <p:cNvGrpSpPr/>
        <p:nvPr/>
      </p:nvGrpSpPr>
      <p:grpSpPr>
        <a:xfrm>
          <a:off x="0" y="0"/>
          <a:ext cx="0" cy="0"/>
          <a:chOff x="0" y="0"/>
          <a:chExt cx="0" cy="0"/>
        </a:xfrm>
      </p:grpSpPr>
      <p:sp>
        <p:nvSpPr>
          <p:cNvPr id="927" name="Google Shape;927;p4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928" name="Google Shape;928;p43"/>
          <p:cNvSpPr/>
          <p:nvPr/>
        </p:nvSpPr>
        <p:spPr>
          <a:xfrm rot="889759">
            <a:off x="7648293" y="-795808"/>
            <a:ext cx="1866274" cy="1551373"/>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3"/>
          <p:cNvSpPr/>
          <p:nvPr/>
        </p:nvSpPr>
        <p:spPr>
          <a:xfrm>
            <a:off x="8139895" y="4192640"/>
            <a:ext cx="1157142" cy="1066702"/>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3"/>
          <p:cNvSpPr/>
          <p:nvPr/>
        </p:nvSpPr>
        <p:spPr>
          <a:xfrm rot="1579595">
            <a:off x="216948" y="14355"/>
            <a:ext cx="310695" cy="105098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 name="Google Shape;931;p43"/>
          <p:cNvGrpSpPr/>
          <p:nvPr/>
        </p:nvGrpSpPr>
        <p:grpSpPr>
          <a:xfrm>
            <a:off x="8178450" y="89522"/>
            <a:ext cx="572406" cy="682360"/>
            <a:chOff x="8178450" y="89522"/>
            <a:chExt cx="572406" cy="682360"/>
          </a:xfrm>
        </p:grpSpPr>
        <p:sp>
          <p:nvSpPr>
            <p:cNvPr id="932" name="Google Shape;932;p43"/>
            <p:cNvSpPr/>
            <p:nvPr/>
          </p:nvSpPr>
          <p:spPr>
            <a:xfrm>
              <a:off x="8324625" y="580872"/>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3"/>
            <p:cNvSpPr/>
            <p:nvPr/>
          </p:nvSpPr>
          <p:spPr>
            <a:xfrm>
              <a:off x="8501702" y="469428"/>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3"/>
            <p:cNvSpPr/>
            <p:nvPr/>
          </p:nvSpPr>
          <p:spPr>
            <a:xfrm>
              <a:off x="8357560" y="273816"/>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3"/>
            <p:cNvSpPr/>
            <p:nvPr/>
          </p:nvSpPr>
          <p:spPr>
            <a:xfrm>
              <a:off x="8178450" y="391190"/>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3"/>
            <p:cNvSpPr/>
            <p:nvPr/>
          </p:nvSpPr>
          <p:spPr>
            <a:xfrm>
              <a:off x="8584040" y="89522"/>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 name="Google Shape;937;p43"/>
          <p:cNvSpPr/>
          <p:nvPr/>
        </p:nvSpPr>
        <p:spPr>
          <a:xfrm rot="535568">
            <a:off x="8389291" y="4100132"/>
            <a:ext cx="251651" cy="428694"/>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3"/>
          <p:cNvSpPr/>
          <p:nvPr/>
        </p:nvSpPr>
        <p:spPr>
          <a:xfrm rot="1204829">
            <a:off x="-52255" y="-473928"/>
            <a:ext cx="417921" cy="1413700"/>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3"/>
          <p:cNvSpPr/>
          <p:nvPr/>
        </p:nvSpPr>
        <p:spPr>
          <a:xfrm>
            <a:off x="1061450" y="4532265"/>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43"/>
          <p:cNvGrpSpPr/>
          <p:nvPr/>
        </p:nvGrpSpPr>
        <p:grpSpPr>
          <a:xfrm>
            <a:off x="1985746" y="46069"/>
            <a:ext cx="420044" cy="373713"/>
            <a:chOff x="295547" y="4265442"/>
            <a:chExt cx="483086" cy="429802"/>
          </a:xfrm>
        </p:grpSpPr>
        <p:sp>
          <p:nvSpPr>
            <p:cNvPr id="941" name="Google Shape;941;p43"/>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3"/>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 name="Google Shape;943;p43"/>
          <p:cNvSpPr/>
          <p:nvPr/>
        </p:nvSpPr>
        <p:spPr>
          <a:xfrm flipH="1" rot="-31007">
            <a:off x="250301" y="4816747"/>
            <a:ext cx="376745" cy="382689"/>
          </a:xfrm>
          <a:custGeom>
            <a:rect b="b" l="l" r="r" t="t"/>
            <a:pathLst>
              <a:path extrusionOk="0" h="9723" w="9572">
                <a:moveTo>
                  <a:pt x="4285" y="0"/>
                </a:moveTo>
                <a:cubicBezTo>
                  <a:pt x="4163" y="31"/>
                  <a:pt x="4072" y="31"/>
                  <a:pt x="3950" y="31"/>
                </a:cubicBezTo>
                <a:lnTo>
                  <a:pt x="3798" y="91"/>
                </a:lnTo>
                <a:cubicBezTo>
                  <a:pt x="3677" y="91"/>
                  <a:pt x="3586" y="122"/>
                  <a:pt x="3495" y="152"/>
                </a:cubicBezTo>
                <a:cubicBezTo>
                  <a:pt x="3312" y="213"/>
                  <a:pt x="3130" y="274"/>
                  <a:pt x="2948" y="365"/>
                </a:cubicBezTo>
                <a:cubicBezTo>
                  <a:pt x="2674" y="486"/>
                  <a:pt x="2431" y="608"/>
                  <a:pt x="2219" y="790"/>
                </a:cubicBezTo>
                <a:cubicBezTo>
                  <a:pt x="2036" y="942"/>
                  <a:pt x="1854" y="1125"/>
                  <a:pt x="1702" y="1337"/>
                </a:cubicBezTo>
                <a:cubicBezTo>
                  <a:pt x="1550" y="1519"/>
                  <a:pt x="1429" y="1763"/>
                  <a:pt x="1307" y="1975"/>
                </a:cubicBezTo>
                <a:cubicBezTo>
                  <a:pt x="1185" y="2279"/>
                  <a:pt x="1064" y="2613"/>
                  <a:pt x="973" y="2917"/>
                </a:cubicBezTo>
                <a:cubicBezTo>
                  <a:pt x="942" y="3039"/>
                  <a:pt x="912" y="3130"/>
                  <a:pt x="851" y="3221"/>
                </a:cubicBezTo>
                <a:cubicBezTo>
                  <a:pt x="699" y="3677"/>
                  <a:pt x="578" y="4132"/>
                  <a:pt x="426" y="4619"/>
                </a:cubicBezTo>
                <a:cubicBezTo>
                  <a:pt x="335" y="5013"/>
                  <a:pt x="213" y="5469"/>
                  <a:pt x="122" y="5925"/>
                </a:cubicBezTo>
                <a:lnTo>
                  <a:pt x="92" y="6077"/>
                </a:lnTo>
                <a:cubicBezTo>
                  <a:pt x="61" y="6198"/>
                  <a:pt x="31" y="6350"/>
                  <a:pt x="31" y="6472"/>
                </a:cubicBezTo>
                <a:cubicBezTo>
                  <a:pt x="1" y="6624"/>
                  <a:pt x="1" y="6745"/>
                  <a:pt x="1" y="6897"/>
                </a:cubicBezTo>
                <a:cubicBezTo>
                  <a:pt x="1" y="6988"/>
                  <a:pt x="1" y="7110"/>
                  <a:pt x="31" y="7201"/>
                </a:cubicBezTo>
                <a:cubicBezTo>
                  <a:pt x="61" y="7353"/>
                  <a:pt x="92" y="7505"/>
                  <a:pt x="122" y="7657"/>
                </a:cubicBezTo>
                <a:cubicBezTo>
                  <a:pt x="152" y="7748"/>
                  <a:pt x="183" y="7839"/>
                  <a:pt x="244" y="7930"/>
                </a:cubicBezTo>
                <a:lnTo>
                  <a:pt x="244" y="7961"/>
                </a:lnTo>
                <a:cubicBezTo>
                  <a:pt x="274" y="8082"/>
                  <a:pt x="365" y="8234"/>
                  <a:pt x="456" y="8325"/>
                </a:cubicBezTo>
                <a:cubicBezTo>
                  <a:pt x="547" y="8447"/>
                  <a:pt x="639" y="8568"/>
                  <a:pt x="760" y="8659"/>
                </a:cubicBezTo>
                <a:cubicBezTo>
                  <a:pt x="912" y="8811"/>
                  <a:pt x="1064" y="8933"/>
                  <a:pt x="1277" y="9054"/>
                </a:cubicBezTo>
                <a:cubicBezTo>
                  <a:pt x="1489" y="9206"/>
                  <a:pt x="1732" y="9328"/>
                  <a:pt x="1975" y="9419"/>
                </a:cubicBezTo>
                <a:cubicBezTo>
                  <a:pt x="2188" y="9480"/>
                  <a:pt x="2401" y="9541"/>
                  <a:pt x="2644" y="9601"/>
                </a:cubicBezTo>
                <a:cubicBezTo>
                  <a:pt x="2887" y="9632"/>
                  <a:pt x="3130" y="9632"/>
                  <a:pt x="3312" y="9662"/>
                </a:cubicBezTo>
                <a:cubicBezTo>
                  <a:pt x="3555" y="9692"/>
                  <a:pt x="3829" y="9723"/>
                  <a:pt x="4102" y="9723"/>
                </a:cubicBezTo>
                <a:lnTo>
                  <a:pt x="4771" y="9723"/>
                </a:lnTo>
                <a:cubicBezTo>
                  <a:pt x="4923" y="9723"/>
                  <a:pt x="5105" y="9692"/>
                  <a:pt x="5257" y="9692"/>
                </a:cubicBezTo>
                <a:cubicBezTo>
                  <a:pt x="5409" y="9662"/>
                  <a:pt x="5591" y="9632"/>
                  <a:pt x="5743" y="9601"/>
                </a:cubicBezTo>
                <a:lnTo>
                  <a:pt x="5895" y="9571"/>
                </a:lnTo>
                <a:lnTo>
                  <a:pt x="6229" y="9510"/>
                </a:lnTo>
                <a:lnTo>
                  <a:pt x="6563" y="9449"/>
                </a:lnTo>
                <a:cubicBezTo>
                  <a:pt x="6685" y="9419"/>
                  <a:pt x="6806" y="9389"/>
                  <a:pt x="6989" y="9358"/>
                </a:cubicBezTo>
                <a:lnTo>
                  <a:pt x="7232" y="9297"/>
                </a:lnTo>
                <a:lnTo>
                  <a:pt x="7292" y="9297"/>
                </a:lnTo>
                <a:lnTo>
                  <a:pt x="7444" y="9267"/>
                </a:lnTo>
                <a:cubicBezTo>
                  <a:pt x="7839" y="9176"/>
                  <a:pt x="8174" y="9024"/>
                  <a:pt x="8508" y="8811"/>
                </a:cubicBezTo>
                <a:cubicBezTo>
                  <a:pt x="8690" y="8690"/>
                  <a:pt x="8842" y="8508"/>
                  <a:pt x="8994" y="8325"/>
                </a:cubicBezTo>
                <a:cubicBezTo>
                  <a:pt x="9085" y="8173"/>
                  <a:pt x="9207" y="7991"/>
                  <a:pt x="9298" y="7809"/>
                </a:cubicBezTo>
                <a:cubicBezTo>
                  <a:pt x="9450" y="7626"/>
                  <a:pt x="9541" y="7383"/>
                  <a:pt x="9541" y="7140"/>
                </a:cubicBezTo>
                <a:cubicBezTo>
                  <a:pt x="9571" y="6958"/>
                  <a:pt x="9541" y="6806"/>
                  <a:pt x="9510" y="6654"/>
                </a:cubicBezTo>
                <a:lnTo>
                  <a:pt x="9510" y="6563"/>
                </a:lnTo>
                <a:cubicBezTo>
                  <a:pt x="9480" y="6441"/>
                  <a:pt x="9450" y="6320"/>
                  <a:pt x="9419" y="6198"/>
                </a:cubicBezTo>
                <a:cubicBezTo>
                  <a:pt x="9328" y="5955"/>
                  <a:pt x="9237" y="5712"/>
                  <a:pt x="9146" y="5439"/>
                </a:cubicBezTo>
                <a:cubicBezTo>
                  <a:pt x="9085" y="5257"/>
                  <a:pt x="8994" y="5105"/>
                  <a:pt x="8933" y="4922"/>
                </a:cubicBezTo>
                <a:cubicBezTo>
                  <a:pt x="8903" y="4862"/>
                  <a:pt x="8872" y="4801"/>
                  <a:pt x="8842" y="4710"/>
                </a:cubicBezTo>
                <a:cubicBezTo>
                  <a:pt x="8781" y="4619"/>
                  <a:pt x="8720" y="4527"/>
                  <a:pt x="8629" y="4467"/>
                </a:cubicBezTo>
                <a:cubicBezTo>
                  <a:pt x="8508" y="4041"/>
                  <a:pt x="8325" y="3646"/>
                  <a:pt x="8143" y="3282"/>
                </a:cubicBezTo>
                <a:cubicBezTo>
                  <a:pt x="8022" y="3039"/>
                  <a:pt x="7900" y="2796"/>
                  <a:pt x="7718" y="2552"/>
                </a:cubicBezTo>
                <a:lnTo>
                  <a:pt x="7657" y="2431"/>
                </a:lnTo>
                <a:cubicBezTo>
                  <a:pt x="7566" y="2279"/>
                  <a:pt x="7475" y="2097"/>
                  <a:pt x="7353" y="1945"/>
                </a:cubicBezTo>
                <a:cubicBezTo>
                  <a:pt x="7232" y="1793"/>
                  <a:pt x="7080" y="1611"/>
                  <a:pt x="6958" y="1459"/>
                </a:cubicBezTo>
                <a:lnTo>
                  <a:pt x="6928" y="1428"/>
                </a:lnTo>
                <a:cubicBezTo>
                  <a:pt x="6776" y="1246"/>
                  <a:pt x="6594" y="1064"/>
                  <a:pt x="6442" y="912"/>
                </a:cubicBezTo>
                <a:cubicBezTo>
                  <a:pt x="6229" y="730"/>
                  <a:pt x="6016" y="578"/>
                  <a:pt x="5804" y="456"/>
                </a:cubicBezTo>
                <a:cubicBezTo>
                  <a:pt x="5621" y="365"/>
                  <a:pt x="5439" y="274"/>
                  <a:pt x="5226" y="213"/>
                </a:cubicBezTo>
                <a:cubicBezTo>
                  <a:pt x="4923" y="91"/>
                  <a:pt x="4619" y="0"/>
                  <a:pt x="4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3"/>
          <p:cNvSpPr/>
          <p:nvPr/>
        </p:nvSpPr>
        <p:spPr>
          <a:xfrm flipH="1" rot="-31007">
            <a:off x="-84679" y="4514243"/>
            <a:ext cx="1035617" cy="687643"/>
          </a:xfrm>
          <a:custGeom>
            <a:rect b="b" l="l" r="r" t="t"/>
            <a:pathLst>
              <a:path extrusionOk="0" h="17471" w="26312">
                <a:moveTo>
                  <a:pt x="11424" y="0"/>
                </a:moveTo>
                <a:cubicBezTo>
                  <a:pt x="10969" y="0"/>
                  <a:pt x="10483" y="31"/>
                  <a:pt x="10027" y="92"/>
                </a:cubicBezTo>
                <a:cubicBezTo>
                  <a:pt x="9662" y="122"/>
                  <a:pt x="9328" y="183"/>
                  <a:pt x="8994" y="274"/>
                </a:cubicBezTo>
                <a:cubicBezTo>
                  <a:pt x="8811" y="304"/>
                  <a:pt x="8660" y="365"/>
                  <a:pt x="8508" y="395"/>
                </a:cubicBezTo>
                <a:cubicBezTo>
                  <a:pt x="8113" y="517"/>
                  <a:pt x="7687" y="699"/>
                  <a:pt x="7171" y="912"/>
                </a:cubicBezTo>
                <a:cubicBezTo>
                  <a:pt x="6290" y="1277"/>
                  <a:pt x="5439" y="1763"/>
                  <a:pt x="4710" y="2431"/>
                </a:cubicBezTo>
                <a:cubicBezTo>
                  <a:pt x="4345" y="2765"/>
                  <a:pt x="3981" y="3130"/>
                  <a:pt x="3646" y="3495"/>
                </a:cubicBezTo>
                <a:cubicBezTo>
                  <a:pt x="3464" y="3707"/>
                  <a:pt x="3312" y="3889"/>
                  <a:pt x="3191" y="4041"/>
                </a:cubicBezTo>
                <a:lnTo>
                  <a:pt x="3160" y="4102"/>
                </a:lnTo>
                <a:cubicBezTo>
                  <a:pt x="3039" y="4254"/>
                  <a:pt x="2917" y="4406"/>
                  <a:pt x="2796" y="4588"/>
                </a:cubicBezTo>
                <a:cubicBezTo>
                  <a:pt x="2522" y="5044"/>
                  <a:pt x="2279" y="5500"/>
                  <a:pt x="2036" y="5956"/>
                </a:cubicBezTo>
                <a:cubicBezTo>
                  <a:pt x="1854" y="6350"/>
                  <a:pt x="1671" y="6776"/>
                  <a:pt x="1520" y="7201"/>
                </a:cubicBezTo>
                <a:cubicBezTo>
                  <a:pt x="1428" y="7444"/>
                  <a:pt x="1337" y="7687"/>
                  <a:pt x="1277" y="7961"/>
                </a:cubicBezTo>
                <a:lnTo>
                  <a:pt x="1277" y="7991"/>
                </a:lnTo>
                <a:lnTo>
                  <a:pt x="1246" y="8113"/>
                </a:lnTo>
                <a:cubicBezTo>
                  <a:pt x="1185" y="8265"/>
                  <a:pt x="1125" y="8477"/>
                  <a:pt x="1094" y="8660"/>
                </a:cubicBezTo>
                <a:cubicBezTo>
                  <a:pt x="1033" y="8903"/>
                  <a:pt x="973" y="9176"/>
                  <a:pt x="882" y="9450"/>
                </a:cubicBezTo>
                <a:cubicBezTo>
                  <a:pt x="851" y="9601"/>
                  <a:pt x="790" y="9814"/>
                  <a:pt x="760" y="9996"/>
                </a:cubicBezTo>
                <a:cubicBezTo>
                  <a:pt x="730" y="10027"/>
                  <a:pt x="699" y="10088"/>
                  <a:pt x="699" y="10148"/>
                </a:cubicBezTo>
                <a:cubicBezTo>
                  <a:pt x="669" y="10300"/>
                  <a:pt x="638" y="10422"/>
                  <a:pt x="608" y="10634"/>
                </a:cubicBezTo>
                <a:cubicBezTo>
                  <a:pt x="547" y="10847"/>
                  <a:pt x="517" y="11090"/>
                  <a:pt x="487" y="11333"/>
                </a:cubicBezTo>
                <a:cubicBezTo>
                  <a:pt x="456" y="11485"/>
                  <a:pt x="426" y="11637"/>
                  <a:pt x="395" y="11789"/>
                </a:cubicBezTo>
                <a:cubicBezTo>
                  <a:pt x="335" y="12093"/>
                  <a:pt x="304" y="12397"/>
                  <a:pt x="274" y="12670"/>
                </a:cubicBezTo>
                <a:cubicBezTo>
                  <a:pt x="244" y="12913"/>
                  <a:pt x="183" y="13156"/>
                  <a:pt x="152" y="13339"/>
                </a:cubicBezTo>
                <a:cubicBezTo>
                  <a:pt x="152" y="13521"/>
                  <a:pt x="92" y="13764"/>
                  <a:pt x="92" y="13885"/>
                </a:cubicBezTo>
                <a:cubicBezTo>
                  <a:pt x="92" y="14007"/>
                  <a:pt x="61" y="14128"/>
                  <a:pt x="61" y="14250"/>
                </a:cubicBezTo>
                <a:lnTo>
                  <a:pt x="61" y="14432"/>
                </a:lnTo>
                <a:lnTo>
                  <a:pt x="61" y="14523"/>
                </a:lnTo>
                <a:cubicBezTo>
                  <a:pt x="31" y="14706"/>
                  <a:pt x="31" y="14858"/>
                  <a:pt x="31" y="15010"/>
                </a:cubicBezTo>
                <a:cubicBezTo>
                  <a:pt x="0" y="15253"/>
                  <a:pt x="0" y="15526"/>
                  <a:pt x="31" y="15769"/>
                </a:cubicBezTo>
                <a:cubicBezTo>
                  <a:pt x="92" y="15891"/>
                  <a:pt x="122" y="16043"/>
                  <a:pt x="183" y="16164"/>
                </a:cubicBezTo>
                <a:cubicBezTo>
                  <a:pt x="244" y="16286"/>
                  <a:pt x="304" y="16407"/>
                  <a:pt x="365" y="16498"/>
                </a:cubicBezTo>
                <a:lnTo>
                  <a:pt x="395" y="16559"/>
                </a:lnTo>
                <a:cubicBezTo>
                  <a:pt x="426" y="16650"/>
                  <a:pt x="487" y="16741"/>
                  <a:pt x="578" y="16802"/>
                </a:cubicBezTo>
                <a:cubicBezTo>
                  <a:pt x="638" y="16893"/>
                  <a:pt x="699" y="16954"/>
                  <a:pt x="790" y="17045"/>
                </a:cubicBezTo>
                <a:cubicBezTo>
                  <a:pt x="882" y="17106"/>
                  <a:pt x="973" y="17167"/>
                  <a:pt x="1064" y="17228"/>
                </a:cubicBezTo>
                <a:cubicBezTo>
                  <a:pt x="1185" y="17288"/>
                  <a:pt x="1307" y="17349"/>
                  <a:pt x="1459" y="17379"/>
                </a:cubicBezTo>
                <a:lnTo>
                  <a:pt x="1489" y="17379"/>
                </a:lnTo>
                <a:cubicBezTo>
                  <a:pt x="1580" y="17410"/>
                  <a:pt x="1671" y="17410"/>
                  <a:pt x="1763" y="17440"/>
                </a:cubicBezTo>
                <a:cubicBezTo>
                  <a:pt x="2036" y="17471"/>
                  <a:pt x="2279" y="17471"/>
                  <a:pt x="2522" y="17471"/>
                </a:cubicBezTo>
                <a:cubicBezTo>
                  <a:pt x="2644" y="17440"/>
                  <a:pt x="2765" y="17440"/>
                  <a:pt x="2856" y="17410"/>
                </a:cubicBezTo>
                <a:lnTo>
                  <a:pt x="2948" y="17410"/>
                </a:lnTo>
                <a:lnTo>
                  <a:pt x="3130" y="17379"/>
                </a:lnTo>
                <a:cubicBezTo>
                  <a:pt x="3191" y="17349"/>
                  <a:pt x="3251" y="17349"/>
                  <a:pt x="3312" y="17319"/>
                </a:cubicBezTo>
                <a:cubicBezTo>
                  <a:pt x="3494" y="17258"/>
                  <a:pt x="3707" y="17197"/>
                  <a:pt x="3889" y="17106"/>
                </a:cubicBezTo>
                <a:lnTo>
                  <a:pt x="3920" y="17106"/>
                </a:lnTo>
                <a:cubicBezTo>
                  <a:pt x="4133" y="17015"/>
                  <a:pt x="4345" y="16863"/>
                  <a:pt x="4527" y="16711"/>
                </a:cubicBezTo>
                <a:lnTo>
                  <a:pt x="4588" y="16681"/>
                </a:lnTo>
                <a:cubicBezTo>
                  <a:pt x="4679" y="16589"/>
                  <a:pt x="4771" y="16529"/>
                  <a:pt x="4831" y="16407"/>
                </a:cubicBezTo>
                <a:cubicBezTo>
                  <a:pt x="4922" y="16316"/>
                  <a:pt x="4983" y="16195"/>
                  <a:pt x="5044" y="16073"/>
                </a:cubicBezTo>
                <a:cubicBezTo>
                  <a:pt x="5166" y="15830"/>
                  <a:pt x="5226" y="15587"/>
                  <a:pt x="5257" y="15313"/>
                </a:cubicBezTo>
                <a:lnTo>
                  <a:pt x="5257" y="15253"/>
                </a:lnTo>
                <a:cubicBezTo>
                  <a:pt x="5317" y="14918"/>
                  <a:pt x="5378" y="14554"/>
                  <a:pt x="5439" y="14220"/>
                </a:cubicBezTo>
                <a:cubicBezTo>
                  <a:pt x="5500" y="13855"/>
                  <a:pt x="5591" y="13460"/>
                  <a:pt x="5712" y="12974"/>
                </a:cubicBezTo>
                <a:cubicBezTo>
                  <a:pt x="5773" y="12761"/>
                  <a:pt x="5804" y="12579"/>
                  <a:pt x="5864" y="12366"/>
                </a:cubicBezTo>
                <a:cubicBezTo>
                  <a:pt x="5895" y="12154"/>
                  <a:pt x="5925" y="11941"/>
                  <a:pt x="5986" y="11728"/>
                </a:cubicBezTo>
                <a:cubicBezTo>
                  <a:pt x="6138" y="11273"/>
                  <a:pt x="6290" y="10817"/>
                  <a:pt x="6442" y="10391"/>
                </a:cubicBezTo>
                <a:cubicBezTo>
                  <a:pt x="6472" y="10300"/>
                  <a:pt x="6502" y="10270"/>
                  <a:pt x="6533" y="10118"/>
                </a:cubicBezTo>
                <a:cubicBezTo>
                  <a:pt x="6594" y="9966"/>
                  <a:pt x="6654" y="9814"/>
                  <a:pt x="6715" y="9662"/>
                </a:cubicBezTo>
                <a:cubicBezTo>
                  <a:pt x="6806" y="9450"/>
                  <a:pt x="6897" y="9237"/>
                  <a:pt x="7019" y="9055"/>
                </a:cubicBezTo>
                <a:cubicBezTo>
                  <a:pt x="7171" y="8812"/>
                  <a:pt x="7353" y="8568"/>
                  <a:pt x="7505" y="8356"/>
                </a:cubicBezTo>
                <a:cubicBezTo>
                  <a:pt x="7657" y="8113"/>
                  <a:pt x="7839" y="7900"/>
                  <a:pt x="8052" y="7718"/>
                </a:cubicBezTo>
                <a:cubicBezTo>
                  <a:pt x="8477" y="7323"/>
                  <a:pt x="8933" y="6989"/>
                  <a:pt x="9449" y="6715"/>
                </a:cubicBezTo>
                <a:cubicBezTo>
                  <a:pt x="9723" y="6533"/>
                  <a:pt x="9966" y="6411"/>
                  <a:pt x="10239" y="6290"/>
                </a:cubicBezTo>
                <a:cubicBezTo>
                  <a:pt x="10513" y="6168"/>
                  <a:pt x="10786" y="6077"/>
                  <a:pt x="11090" y="6016"/>
                </a:cubicBezTo>
                <a:cubicBezTo>
                  <a:pt x="11394" y="5956"/>
                  <a:pt x="11698" y="5956"/>
                  <a:pt x="12002" y="5956"/>
                </a:cubicBezTo>
                <a:cubicBezTo>
                  <a:pt x="12488" y="5986"/>
                  <a:pt x="12944" y="6077"/>
                  <a:pt x="13399" y="6199"/>
                </a:cubicBezTo>
                <a:cubicBezTo>
                  <a:pt x="13673" y="6290"/>
                  <a:pt x="13916" y="6381"/>
                  <a:pt x="14159" y="6502"/>
                </a:cubicBezTo>
                <a:cubicBezTo>
                  <a:pt x="14432" y="6624"/>
                  <a:pt x="14675" y="6745"/>
                  <a:pt x="14918" y="6897"/>
                </a:cubicBezTo>
                <a:lnTo>
                  <a:pt x="15161" y="7049"/>
                </a:lnTo>
                <a:cubicBezTo>
                  <a:pt x="15313" y="7140"/>
                  <a:pt x="15465" y="7232"/>
                  <a:pt x="15617" y="7323"/>
                </a:cubicBezTo>
                <a:cubicBezTo>
                  <a:pt x="15799" y="7444"/>
                  <a:pt x="15982" y="7566"/>
                  <a:pt x="16164" y="7687"/>
                </a:cubicBezTo>
                <a:cubicBezTo>
                  <a:pt x="16346" y="7839"/>
                  <a:pt x="16498" y="7961"/>
                  <a:pt x="16650" y="8143"/>
                </a:cubicBezTo>
                <a:cubicBezTo>
                  <a:pt x="16863" y="8356"/>
                  <a:pt x="17076" y="8599"/>
                  <a:pt x="17288" y="8812"/>
                </a:cubicBezTo>
                <a:lnTo>
                  <a:pt x="17349" y="8903"/>
                </a:lnTo>
                <a:cubicBezTo>
                  <a:pt x="17622" y="9206"/>
                  <a:pt x="17866" y="9510"/>
                  <a:pt x="18109" y="9784"/>
                </a:cubicBezTo>
                <a:cubicBezTo>
                  <a:pt x="18321" y="10057"/>
                  <a:pt x="18564" y="10422"/>
                  <a:pt x="18777" y="10726"/>
                </a:cubicBezTo>
                <a:cubicBezTo>
                  <a:pt x="19020" y="11060"/>
                  <a:pt x="19202" y="11303"/>
                  <a:pt x="19324" y="11607"/>
                </a:cubicBezTo>
                <a:cubicBezTo>
                  <a:pt x="19476" y="11880"/>
                  <a:pt x="19597" y="12184"/>
                  <a:pt x="19719" y="12397"/>
                </a:cubicBezTo>
                <a:lnTo>
                  <a:pt x="19749" y="12488"/>
                </a:lnTo>
                <a:cubicBezTo>
                  <a:pt x="19871" y="12731"/>
                  <a:pt x="19992" y="13004"/>
                  <a:pt x="20114" y="13278"/>
                </a:cubicBezTo>
                <a:cubicBezTo>
                  <a:pt x="20144" y="13369"/>
                  <a:pt x="20175" y="13430"/>
                  <a:pt x="20205" y="13521"/>
                </a:cubicBezTo>
                <a:cubicBezTo>
                  <a:pt x="20144" y="13612"/>
                  <a:pt x="20144" y="13734"/>
                  <a:pt x="20144" y="13855"/>
                </a:cubicBezTo>
                <a:cubicBezTo>
                  <a:pt x="20175" y="13916"/>
                  <a:pt x="20175" y="13977"/>
                  <a:pt x="20175" y="14007"/>
                </a:cubicBezTo>
                <a:lnTo>
                  <a:pt x="20266" y="14280"/>
                </a:lnTo>
                <a:cubicBezTo>
                  <a:pt x="20266" y="14372"/>
                  <a:pt x="20296" y="14432"/>
                  <a:pt x="20296" y="14523"/>
                </a:cubicBezTo>
                <a:cubicBezTo>
                  <a:pt x="20387" y="15131"/>
                  <a:pt x="20661" y="15708"/>
                  <a:pt x="21025" y="16225"/>
                </a:cubicBezTo>
                <a:cubicBezTo>
                  <a:pt x="21177" y="16407"/>
                  <a:pt x="21329" y="16559"/>
                  <a:pt x="21511" y="16681"/>
                </a:cubicBezTo>
                <a:cubicBezTo>
                  <a:pt x="21663" y="16802"/>
                  <a:pt x="21846" y="16893"/>
                  <a:pt x="22058" y="16924"/>
                </a:cubicBezTo>
                <a:cubicBezTo>
                  <a:pt x="22119" y="16939"/>
                  <a:pt x="22187" y="16946"/>
                  <a:pt x="22260" y="16946"/>
                </a:cubicBezTo>
                <a:cubicBezTo>
                  <a:pt x="22332" y="16946"/>
                  <a:pt x="22408" y="16939"/>
                  <a:pt x="22484" y="16924"/>
                </a:cubicBezTo>
                <a:lnTo>
                  <a:pt x="22848" y="16833"/>
                </a:lnTo>
                <a:cubicBezTo>
                  <a:pt x="22970" y="16802"/>
                  <a:pt x="23091" y="16772"/>
                  <a:pt x="23182" y="16741"/>
                </a:cubicBezTo>
                <a:cubicBezTo>
                  <a:pt x="23638" y="16620"/>
                  <a:pt x="24033" y="16438"/>
                  <a:pt x="24428" y="16195"/>
                </a:cubicBezTo>
                <a:lnTo>
                  <a:pt x="24428" y="16195"/>
                </a:lnTo>
                <a:lnTo>
                  <a:pt x="24398" y="16225"/>
                </a:lnTo>
                <a:lnTo>
                  <a:pt x="24489" y="16164"/>
                </a:lnTo>
                <a:cubicBezTo>
                  <a:pt x="24702" y="16073"/>
                  <a:pt x="24884" y="15951"/>
                  <a:pt x="25097" y="15800"/>
                </a:cubicBezTo>
                <a:cubicBezTo>
                  <a:pt x="25279" y="15648"/>
                  <a:pt x="25431" y="15496"/>
                  <a:pt x="25583" y="15344"/>
                </a:cubicBezTo>
                <a:cubicBezTo>
                  <a:pt x="25644" y="15253"/>
                  <a:pt x="25704" y="15162"/>
                  <a:pt x="25765" y="15070"/>
                </a:cubicBezTo>
                <a:cubicBezTo>
                  <a:pt x="25856" y="14949"/>
                  <a:pt x="25917" y="14797"/>
                  <a:pt x="26008" y="14675"/>
                </a:cubicBezTo>
                <a:cubicBezTo>
                  <a:pt x="26099" y="14432"/>
                  <a:pt x="26190" y="14189"/>
                  <a:pt x="26221" y="13946"/>
                </a:cubicBezTo>
                <a:cubicBezTo>
                  <a:pt x="26282" y="13673"/>
                  <a:pt x="26312" y="13399"/>
                  <a:pt x="26312" y="13156"/>
                </a:cubicBezTo>
                <a:cubicBezTo>
                  <a:pt x="26312" y="12944"/>
                  <a:pt x="26282" y="12731"/>
                  <a:pt x="26251" y="12518"/>
                </a:cubicBezTo>
                <a:cubicBezTo>
                  <a:pt x="26190" y="12245"/>
                  <a:pt x="26130" y="12002"/>
                  <a:pt x="26038" y="11759"/>
                </a:cubicBezTo>
                <a:cubicBezTo>
                  <a:pt x="25947" y="11576"/>
                  <a:pt x="25856" y="11364"/>
                  <a:pt x="25765" y="11181"/>
                </a:cubicBezTo>
                <a:cubicBezTo>
                  <a:pt x="25583" y="10756"/>
                  <a:pt x="25340" y="10331"/>
                  <a:pt x="25157" y="9966"/>
                </a:cubicBezTo>
                <a:cubicBezTo>
                  <a:pt x="24884" y="9480"/>
                  <a:pt x="24610" y="8994"/>
                  <a:pt x="24367" y="8629"/>
                </a:cubicBezTo>
                <a:cubicBezTo>
                  <a:pt x="24124" y="8234"/>
                  <a:pt x="23881" y="7870"/>
                  <a:pt x="23577" y="7475"/>
                </a:cubicBezTo>
                <a:cubicBezTo>
                  <a:pt x="23274" y="7080"/>
                  <a:pt x="22970" y="6685"/>
                  <a:pt x="22696" y="6411"/>
                </a:cubicBezTo>
                <a:lnTo>
                  <a:pt x="22544" y="6229"/>
                </a:lnTo>
                <a:lnTo>
                  <a:pt x="22210" y="5834"/>
                </a:lnTo>
                <a:cubicBezTo>
                  <a:pt x="22058" y="5682"/>
                  <a:pt x="21906" y="5530"/>
                  <a:pt x="21755" y="5378"/>
                </a:cubicBezTo>
                <a:lnTo>
                  <a:pt x="21603" y="5226"/>
                </a:lnTo>
                <a:cubicBezTo>
                  <a:pt x="21238" y="4862"/>
                  <a:pt x="20904" y="4558"/>
                  <a:pt x="20539" y="4254"/>
                </a:cubicBezTo>
                <a:lnTo>
                  <a:pt x="19871" y="3707"/>
                </a:lnTo>
                <a:lnTo>
                  <a:pt x="19445" y="3373"/>
                </a:lnTo>
                <a:cubicBezTo>
                  <a:pt x="19111" y="3100"/>
                  <a:pt x="18716" y="2765"/>
                  <a:pt x="18321" y="2492"/>
                </a:cubicBezTo>
                <a:cubicBezTo>
                  <a:pt x="17896" y="2158"/>
                  <a:pt x="17471" y="1884"/>
                  <a:pt x="17045" y="1641"/>
                </a:cubicBezTo>
                <a:cubicBezTo>
                  <a:pt x="16620" y="1368"/>
                  <a:pt x="16194" y="1125"/>
                  <a:pt x="15739" y="942"/>
                </a:cubicBezTo>
                <a:cubicBezTo>
                  <a:pt x="15344" y="730"/>
                  <a:pt x="14918" y="578"/>
                  <a:pt x="14463" y="456"/>
                </a:cubicBezTo>
                <a:cubicBezTo>
                  <a:pt x="13977" y="304"/>
                  <a:pt x="13460" y="183"/>
                  <a:pt x="12944" y="122"/>
                </a:cubicBezTo>
                <a:cubicBezTo>
                  <a:pt x="12457" y="31"/>
                  <a:pt x="11941" y="0"/>
                  <a:pt x="11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5">
    <p:spTree>
      <p:nvGrpSpPr>
        <p:cNvPr id="945" name="Shape 945"/>
        <p:cNvGrpSpPr/>
        <p:nvPr/>
      </p:nvGrpSpPr>
      <p:grpSpPr>
        <a:xfrm>
          <a:off x="0" y="0"/>
          <a:ext cx="0" cy="0"/>
          <a:chOff x="0" y="0"/>
          <a:chExt cx="0" cy="0"/>
        </a:xfrm>
      </p:grpSpPr>
      <p:grpSp>
        <p:nvGrpSpPr>
          <p:cNvPr id="946" name="Google Shape;946;p44"/>
          <p:cNvGrpSpPr/>
          <p:nvPr/>
        </p:nvGrpSpPr>
        <p:grpSpPr>
          <a:xfrm>
            <a:off x="993538" y="60549"/>
            <a:ext cx="538722" cy="479299"/>
            <a:chOff x="5927389" y="663096"/>
            <a:chExt cx="595931" cy="530198"/>
          </a:xfrm>
        </p:grpSpPr>
        <p:sp>
          <p:nvSpPr>
            <p:cNvPr id="947" name="Google Shape;947;p4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4"/>
          <p:cNvSpPr/>
          <p:nvPr/>
        </p:nvSpPr>
        <p:spPr>
          <a:xfrm rot="8586889">
            <a:off x="33663" y="1022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4"/>
          <p:cNvSpPr/>
          <p:nvPr/>
        </p:nvSpPr>
        <p:spPr>
          <a:xfrm flipH="1" rot="-4784350">
            <a:off x="8275484" y="-199297"/>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4"/>
          <p:cNvSpPr/>
          <p:nvPr/>
        </p:nvSpPr>
        <p:spPr>
          <a:xfrm flipH="1" rot="-3814725">
            <a:off x="8565319" y="-283460"/>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44"/>
          <p:cNvGrpSpPr/>
          <p:nvPr/>
        </p:nvGrpSpPr>
        <p:grpSpPr>
          <a:xfrm>
            <a:off x="8037812" y="4298785"/>
            <a:ext cx="1258993" cy="1313658"/>
            <a:chOff x="8085825" y="1477998"/>
            <a:chExt cx="1383661" cy="1443739"/>
          </a:xfrm>
        </p:grpSpPr>
        <p:sp>
          <p:nvSpPr>
            <p:cNvPr id="953" name="Google Shape;953;p44"/>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4"/>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4"/>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4"/>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 name="Google Shape;957;p44"/>
          <p:cNvSpPr/>
          <p:nvPr/>
        </p:nvSpPr>
        <p:spPr>
          <a:xfrm>
            <a:off x="1507725" y="4881250"/>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4"/>
          <p:cNvSpPr/>
          <p:nvPr/>
        </p:nvSpPr>
        <p:spPr>
          <a:xfrm rot="728967">
            <a:off x="8690892" y="3783596"/>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 name="Google Shape;959;p44"/>
          <p:cNvGrpSpPr/>
          <p:nvPr/>
        </p:nvGrpSpPr>
        <p:grpSpPr>
          <a:xfrm>
            <a:off x="85962" y="661922"/>
            <a:ext cx="334518" cy="370795"/>
            <a:chOff x="601188" y="4660625"/>
            <a:chExt cx="252200" cy="279550"/>
          </a:xfrm>
        </p:grpSpPr>
        <p:sp>
          <p:nvSpPr>
            <p:cNvPr id="960" name="Google Shape;960;p44"/>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4"/>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4"/>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4"/>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 name="Google Shape;964;p44"/>
          <p:cNvSpPr/>
          <p:nvPr/>
        </p:nvSpPr>
        <p:spPr>
          <a:xfrm rot="9150926">
            <a:off x="-172562" y="4378800"/>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5_1">
    <p:spTree>
      <p:nvGrpSpPr>
        <p:cNvPr id="966" name="Shape 966"/>
        <p:cNvGrpSpPr/>
        <p:nvPr/>
      </p:nvGrpSpPr>
      <p:grpSpPr>
        <a:xfrm>
          <a:off x="0" y="0"/>
          <a:ext cx="0" cy="0"/>
          <a:chOff x="0" y="0"/>
          <a:chExt cx="0" cy="0"/>
        </a:xfrm>
      </p:grpSpPr>
      <p:grpSp>
        <p:nvGrpSpPr>
          <p:cNvPr id="967" name="Google Shape;967;p45"/>
          <p:cNvGrpSpPr/>
          <p:nvPr/>
        </p:nvGrpSpPr>
        <p:grpSpPr>
          <a:xfrm>
            <a:off x="993538" y="60549"/>
            <a:ext cx="538722" cy="479299"/>
            <a:chOff x="5927389" y="663096"/>
            <a:chExt cx="595931" cy="530198"/>
          </a:xfrm>
        </p:grpSpPr>
        <p:sp>
          <p:nvSpPr>
            <p:cNvPr id="968" name="Google Shape;968;p4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 name="Google Shape;970;p45"/>
          <p:cNvSpPr/>
          <p:nvPr/>
        </p:nvSpPr>
        <p:spPr>
          <a:xfrm rot="8586889">
            <a:off x="33663" y="1022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5"/>
          <p:cNvSpPr/>
          <p:nvPr/>
        </p:nvSpPr>
        <p:spPr>
          <a:xfrm flipH="1" rot="-4784350">
            <a:off x="8275484" y="-199297"/>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flipH="1" rot="-3814725">
            <a:off x="8565319" y="-283460"/>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 name="Google Shape;973;p45"/>
          <p:cNvGrpSpPr/>
          <p:nvPr/>
        </p:nvGrpSpPr>
        <p:grpSpPr>
          <a:xfrm>
            <a:off x="8037812" y="4298785"/>
            <a:ext cx="1258993" cy="1313658"/>
            <a:chOff x="8085825" y="1477998"/>
            <a:chExt cx="1383661" cy="1443739"/>
          </a:xfrm>
        </p:grpSpPr>
        <p:sp>
          <p:nvSpPr>
            <p:cNvPr id="974" name="Google Shape;974;p45"/>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5"/>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5"/>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5"/>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 name="Google Shape;978;p45"/>
          <p:cNvSpPr/>
          <p:nvPr/>
        </p:nvSpPr>
        <p:spPr>
          <a:xfrm>
            <a:off x="1507725" y="4881250"/>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5"/>
          <p:cNvSpPr/>
          <p:nvPr/>
        </p:nvSpPr>
        <p:spPr>
          <a:xfrm rot="728967">
            <a:off x="8690892" y="3783596"/>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 name="Google Shape;980;p45"/>
          <p:cNvGrpSpPr/>
          <p:nvPr/>
        </p:nvGrpSpPr>
        <p:grpSpPr>
          <a:xfrm>
            <a:off x="85962" y="661922"/>
            <a:ext cx="334518" cy="370795"/>
            <a:chOff x="601188" y="4660625"/>
            <a:chExt cx="252200" cy="279550"/>
          </a:xfrm>
        </p:grpSpPr>
        <p:sp>
          <p:nvSpPr>
            <p:cNvPr id="981" name="Google Shape;981;p45"/>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5"/>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5"/>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5"/>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 name="Google Shape;985;p45"/>
          <p:cNvSpPr/>
          <p:nvPr/>
        </p:nvSpPr>
        <p:spPr>
          <a:xfrm rot="9150926">
            <a:off x="-172562" y="4378800"/>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5_1_1">
    <p:spTree>
      <p:nvGrpSpPr>
        <p:cNvPr id="987" name="Shape 987"/>
        <p:cNvGrpSpPr/>
        <p:nvPr/>
      </p:nvGrpSpPr>
      <p:grpSpPr>
        <a:xfrm>
          <a:off x="0" y="0"/>
          <a:ext cx="0" cy="0"/>
          <a:chOff x="0" y="0"/>
          <a:chExt cx="0" cy="0"/>
        </a:xfrm>
      </p:grpSpPr>
      <p:grpSp>
        <p:nvGrpSpPr>
          <p:cNvPr id="988" name="Google Shape;988;p46"/>
          <p:cNvGrpSpPr/>
          <p:nvPr/>
        </p:nvGrpSpPr>
        <p:grpSpPr>
          <a:xfrm>
            <a:off x="8459438" y="3765774"/>
            <a:ext cx="538722" cy="479299"/>
            <a:chOff x="5927389" y="663096"/>
            <a:chExt cx="595931" cy="530198"/>
          </a:xfrm>
        </p:grpSpPr>
        <p:sp>
          <p:nvSpPr>
            <p:cNvPr id="989" name="Google Shape;989;p46"/>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 name="Google Shape;991;p46"/>
          <p:cNvSpPr/>
          <p:nvPr/>
        </p:nvSpPr>
        <p:spPr>
          <a:xfrm rot="8586889">
            <a:off x="8646913" y="4561970"/>
            <a:ext cx="608757" cy="923173"/>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flipH="1" rot="-4784350">
            <a:off x="-97066" y="4109178"/>
            <a:ext cx="393115" cy="13527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flipH="1" rot="-3814725">
            <a:off x="-219219" y="3653915"/>
            <a:ext cx="326969" cy="1106037"/>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 name="Google Shape;994;p46"/>
          <p:cNvGrpSpPr/>
          <p:nvPr/>
        </p:nvGrpSpPr>
        <p:grpSpPr>
          <a:xfrm>
            <a:off x="7927062" y="105210"/>
            <a:ext cx="1258993" cy="1313658"/>
            <a:chOff x="8085825" y="1477998"/>
            <a:chExt cx="1383661" cy="1443739"/>
          </a:xfrm>
        </p:grpSpPr>
        <p:sp>
          <p:nvSpPr>
            <p:cNvPr id="995" name="Google Shape;995;p46"/>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6"/>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 name="Google Shape;999;p46"/>
          <p:cNvSpPr/>
          <p:nvPr/>
        </p:nvSpPr>
        <p:spPr>
          <a:xfrm>
            <a:off x="138050" y="3462025"/>
            <a:ext cx="370700" cy="391200"/>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6"/>
          <p:cNvSpPr/>
          <p:nvPr/>
        </p:nvSpPr>
        <p:spPr>
          <a:xfrm rot="728967">
            <a:off x="186504" y="764171"/>
            <a:ext cx="273784" cy="46642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 name="Google Shape;1001;p46"/>
          <p:cNvGrpSpPr/>
          <p:nvPr/>
        </p:nvGrpSpPr>
        <p:grpSpPr>
          <a:xfrm>
            <a:off x="8096262" y="4719572"/>
            <a:ext cx="334518" cy="370795"/>
            <a:chOff x="601188" y="4660625"/>
            <a:chExt cx="252200" cy="279550"/>
          </a:xfrm>
        </p:grpSpPr>
        <p:sp>
          <p:nvSpPr>
            <p:cNvPr id="1002" name="Google Shape;1002;p46"/>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 name="Google Shape;1006;p46"/>
          <p:cNvSpPr/>
          <p:nvPr/>
        </p:nvSpPr>
        <p:spPr>
          <a:xfrm rot="9150926">
            <a:off x="-753587" y="-321475"/>
            <a:ext cx="1395690" cy="1025862"/>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186513" y="15302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a:off x="8690450" y="16387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4">
    <p:spTree>
      <p:nvGrpSpPr>
        <p:cNvPr id="1010" name="Shape 1010"/>
        <p:cNvGrpSpPr/>
        <p:nvPr/>
      </p:nvGrpSpPr>
      <p:grpSpPr>
        <a:xfrm>
          <a:off x="0" y="0"/>
          <a:ext cx="0" cy="0"/>
          <a:chOff x="0" y="0"/>
          <a:chExt cx="0" cy="0"/>
        </a:xfrm>
      </p:grpSpPr>
      <p:sp>
        <p:nvSpPr>
          <p:cNvPr id="1011" name="Google Shape;1011;p47"/>
          <p:cNvSpPr txBox="1"/>
          <p:nvPr>
            <p:ph type="title"/>
          </p:nvPr>
        </p:nvSpPr>
        <p:spPr>
          <a:xfrm>
            <a:off x="1177525" y="2254475"/>
            <a:ext cx="3038400" cy="736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12" name="Google Shape;1012;p47"/>
          <p:cNvSpPr txBox="1"/>
          <p:nvPr>
            <p:ph hasCustomPrompt="1" idx="2" type="title"/>
          </p:nvPr>
        </p:nvSpPr>
        <p:spPr>
          <a:xfrm>
            <a:off x="2933800" y="1441588"/>
            <a:ext cx="1282200" cy="736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13" name="Google Shape;1013;p47"/>
          <p:cNvSpPr txBox="1"/>
          <p:nvPr>
            <p:ph idx="1" type="subTitle"/>
          </p:nvPr>
        </p:nvSpPr>
        <p:spPr>
          <a:xfrm>
            <a:off x="1310875" y="2977800"/>
            <a:ext cx="2905200" cy="7965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14" name="Google Shape;1014;p47"/>
          <p:cNvSpPr/>
          <p:nvPr/>
        </p:nvSpPr>
        <p:spPr>
          <a:xfrm rot="1387360">
            <a:off x="394822" y="-166864"/>
            <a:ext cx="1367918" cy="1261004"/>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 name="Google Shape;1015;p47"/>
          <p:cNvGrpSpPr/>
          <p:nvPr/>
        </p:nvGrpSpPr>
        <p:grpSpPr>
          <a:xfrm>
            <a:off x="5962643" y="166090"/>
            <a:ext cx="538883" cy="479444"/>
            <a:chOff x="295547" y="4265442"/>
            <a:chExt cx="483086" cy="429802"/>
          </a:xfrm>
        </p:grpSpPr>
        <p:sp>
          <p:nvSpPr>
            <p:cNvPr id="1016" name="Google Shape;1016;p47"/>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 name="Google Shape;1018;p47"/>
          <p:cNvSpPr/>
          <p:nvPr/>
        </p:nvSpPr>
        <p:spPr>
          <a:xfrm rot="-8138675">
            <a:off x="-116380" y="3953042"/>
            <a:ext cx="1690664" cy="1405394"/>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 name="Google Shape;1019;p47"/>
          <p:cNvGrpSpPr/>
          <p:nvPr/>
        </p:nvGrpSpPr>
        <p:grpSpPr>
          <a:xfrm rot="3550193">
            <a:off x="1338367" y="4262180"/>
            <a:ext cx="572412" cy="682367"/>
            <a:chOff x="8446375" y="3346247"/>
            <a:chExt cx="572406" cy="682360"/>
          </a:xfrm>
        </p:grpSpPr>
        <p:sp>
          <p:nvSpPr>
            <p:cNvPr id="1020" name="Google Shape;1020;p47"/>
            <p:cNvSpPr/>
            <p:nvPr/>
          </p:nvSpPr>
          <p:spPr>
            <a:xfrm>
              <a:off x="8592550" y="3837597"/>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8769627" y="3726153"/>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8625485" y="3530541"/>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8446375" y="3647915"/>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8851965" y="3346247"/>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 name="Google Shape;1025;p47"/>
          <p:cNvSpPr/>
          <p:nvPr/>
        </p:nvSpPr>
        <p:spPr>
          <a:xfrm>
            <a:off x="8247375" y="443475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8536500" y="39972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445225" y="1749365"/>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4_1">
    <p:spTree>
      <p:nvGrpSpPr>
        <p:cNvPr id="1028" name="Shape 1028"/>
        <p:cNvGrpSpPr/>
        <p:nvPr/>
      </p:nvGrpSpPr>
      <p:grpSpPr>
        <a:xfrm>
          <a:off x="0" y="0"/>
          <a:ext cx="0" cy="0"/>
          <a:chOff x="0" y="0"/>
          <a:chExt cx="0" cy="0"/>
        </a:xfrm>
      </p:grpSpPr>
      <p:sp>
        <p:nvSpPr>
          <p:cNvPr id="1029" name="Google Shape;1029;p48"/>
          <p:cNvSpPr txBox="1"/>
          <p:nvPr>
            <p:ph type="title"/>
          </p:nvPr>
        </p:nvSpPr>
        <p:spPr>
          <a:xfrm>
            <a:off x="1956600" y="1247934"/>
            <a:ext cx="52308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30" name="Google Shape;1030;p48"/>
          <p:cNvSpPr txBox="1"/>
          <p:nvPr>
            <p:ph hasCustomPrompt="1" idx="2" type="title"/>
          </p:nvPr>
        </p:nvSpPr>
        <p:spPr>
          <a:xfrm>
            <a:off x="3930900" y="539850"/>
            <a:ext cx="1282200" cy="666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31" name="Google Shape;1031;p48"/>
          <p:cNvSpPr txBox="1"/>
          <p:nvPr>
            <p:ph idx="1" type="subTitle"/>
          </p:nvPr>
        </p:nvSpPr>
        <p:spPr>
          <a:xfrm>
            <a:off x="2441700" y="2008420"/>
            <a:ext cx="4260600" cy="40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32" name="Google Shape;1032;p48"/>
          <p:cNvSpPr/>
          <p:nvPr/>
        </p:nvSpPr>
        <p:spPr>
          <a:xfrm rot="-1281874">
            <a:off x="7922161" y="158312"/>
            <a:ext cx="1118600" cy="312363"/>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rot="-1910206">
            <a:off x="8386109" y="214592"/>
            <a:ext cx="1118643"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rot="6701473">
            <a:off x="-622398" y="1423041"/>
            <a:ext cx="1560601" cy="1297277"/>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 name="Google Shape;1035;p48"/>
          <p:cNvGrpSpPr/>
          <p:nvPr/>
        </p:nvGrpSpPr>
        <p:grpSpPr>
          <a:xfrm>
            <a:off x="448352" y="2060238"/>
            <a:ext cx="315649" cy="349878"/>
            <a:chOff x="4846427" y="-66500"/>
            <a:chExt cx="315649" cy="349878"/>
          </a:xfrm>
        </p:grpSpPr>
        <p:sp>
          <p:nvSpPr>
            <p:cNvPr id="1036" name="Google Shape;1036;p48"/>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8"/>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8"/>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8"/>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 name="Google Shape;1040;p48"/>
          <p:cNvSpPr/>
          <p:nvPr/>
        </p:nvSpPr>
        <p:spPr>
          <a:xfrm>
            <a:off x="496925" y="411040"/>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8"/>
          <p:cNvSpPr/>
          <p:nvPr/>
        </p:nvSpPr>
        <p:spPr>
          <a:xfrm rot="210338">
            <a:off x="8812687" y="2371970"/>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8"/>
          <p:cNvSpPr/>
          <p:nvPr/>
        </p:nvSpPr>
        <p:spPr>
          <a:xfrm rot="-10198699">
            <a:off x="1610366" y="-332559"/>
            <a:ext cx="1894964" cy="1037618"/>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8"/>
          <p:cNvSpPr/>
          <p:nvPr/>
        </p:nvSpPr>
        <p:spPr>
          <a:xfrm>
            <a:off x="8846525" y="28905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4_1_1">
    <p:spTree>
      <p:nvGrpSpPr>
        <p:cNvPr id="1044" name="Shape 1044"/>
        <p:cNvGrpSpPr/>
        <p:nvPr/>
      </p:nvGrpSpPr>
      <p:grpSpPr>
        <a:xfrm>
          <a:off x="0" y="0"/>
          <a:ext cx="0" cy="0"/>
          <a:chOff x="0" y="0"/>
          <a:chExt cx="0" cy="0"/>
        </a:xfrm>
      </p:grpSpPr>
      <p:sp>
        <p:nvSpPr>
          <p:cNvPr id="1045" name="Google Shape;1045;p49"/>
          <p:cNvSpPr/>
          <p:nvPr/>
        </p:nvSpPr>
        <p:spPr>
          <a:xfrm flipH="1" rot="-5641596">
            <a:off x="425340" y="4118328"/>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9"/>
          <p:cNvSpPr/>
          <p:nvPr/>
        </p:nvSpPr>
        <p:spPr>
          <a:xfrm flipH="1" rot="-4974102">
            <a:off x="479070" y="427105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9"/>
          <p:cNvSpPr/>
          <p:nvPr/>
        </p:nvSpPr>
        <p:spPr>
          <a:xfrm>
            <a:off x="8698200" y="42399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9"/>
          <p:cNvSpPr/>
          <p:nvPr/>
        </p:nvSpPr>
        <p:spPr>
          <a:xfrm rot="210338">
            <a:off x="478000" y="3038245"/>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9"/>
          <p:cNvSpPr/>
          <p:nvPr/>
        </p:nvSpPr>
        <p:spPr>
          <a:xfrm rot="8586811">
            <a:off x="8201025" y="4449835"/>
            <a:ext cx="480614" cy="72884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9"/>
          <p:cNvSpPr txBox="1"/>
          <p:nvPr>
            <p:ph type="title"/>
          </p:nvPr>
        </p:nvSpPr>
        <p:spPr>
          <a:xfrm>
            <a:off x="3042450" y="3538775"/>
            <a:ext cx="3059100" cy="54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51" name="Google Shape;1051;p49"/>
          <p:cNvSpPr txBox="1"/>
          <p:nvPr>
            <p:ph hasCustomPrompt="1" idx="2" type="title"/>
          </p:nvPr>
        </p:nvSpPr>
        <p:spPr>
          <a:xfrm>
            <a:off x="3930900" y="2708404"/>
            <a:ext cx="12822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52" name="Google Shape;1052;p49"/>
          <p:cNvSpPr txBox="1"/>
          <p:nvPr>
            <p:ph idx="1" type="subTitle"/>
          </p:nvPr>
        </p:nvSpPr>
        <p:spPr>
          <a:xfrm>
            <a:off x="2441700" y="4128642"/>
            <a:ext cx="4260600" cy="477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53" name="Google Shape;1053;p49"/>
          <p:cNvSpPr/>
          <p:nvPr/>
        </p:nvSpPr>
        <p:spPr>
          <a:xfrm rot="8749359">
            <a:off x="8311248" y="278408"/>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 name="Google Shape;1054;p49"/>
          <p:cNvGrpSpPr/>
          <p:nvPr/>
        </p:nvGrpSpPr>
        <p:grpSpPr>
          <a:xfrm>
            <a:off x="8597352" y="1552012"/>
            <a:ext cx="315649" cy="349878"/>
            <a:chOff x="4846427" y="-66500"/>
            <a:chExt cx="315649" cy="349878"/>
          </a:xfrm>
        </p:grpSpPr>
        <p:sp>
          <p:nvSpPr>
            <p:cNvPr id="1055" name="Google Shape;1055;p4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 name="Google Shape;1059;p49"/>
          <p:cNvSpPr/>
          <p:nvPr/>
        </p:nvSpPr>
        <p:spPr>
          <a:xfrm rot="-1842127">
            <a:off x="-617496" y="-91035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4_1_1_1">
    <p:bg>
      <p:bgPr>
        <a:solidFill>
          <a:schemeClr val="accent4"/>
        </a:solidFill>
      </p:bgPr>
    </p:bg>
    <p:spTree>
      <p:nvGrpSpPr>
        <p:cNvPr id="1060" name="Shape 1060"/>
        <p:cNvGrpSpPr/>
        <p:nvPr/>
      </p:nvGrpSpPr>
      <p:grpSpPr>
        <a:xfrm>
          <a:off x="0" y="0"/>
          <a:ext cx="0" cy="0"/>
          <a:chOff x="0" y="0"/>
          <a:chExt cx="0" cy="0"/>
        </a:xfrm>
      </p:grpSpPr>
      <p:pic>
        <p:nvPicPr>
          <p:cNvPr id="1061" name="Google Shape;1061;p50"/>
          <p:cNvPicPr preferRelativeResize="0"/>
          <p:nvPr/>
        </p:nvPicPr>
        <p:blipFill rotWithShape="1">
          <a:blip r:embed="rId2">
            <a:alphaModFix amt="17000"/>
          </a:blip>
          <a:srcRect b="0" l="0" r="0" t="0"/>
          <a:stretch/>
        </p:blipFill>
        <p:spPr>
          <a:xfrm>
            <a:off x="0" y="0"/>
            <a:ext cx="9144003" cy="5143501"/>
          </a:xfrm>
          <a:prstGeom prst="rect">
            <a:avLst/>
          </a:prstGeom>
          <a:noFill/>
          <a:ln>
            <a:noFill/>
          </a:ln>
        </p:spPr>
      </p:pic>
      <p:sp>
        <p:nvSpPr>
          <p:cNvPr id="1062" name="Google Shape;1062;p50"/>
          <p:cNvSpPr/>
          <p:nvPr/>
        </p:nvSpPr>
        <p:spPr>
          <a:xfrm flipH="1" rot="-5641596">
            <a:off x="8852427" y="3927828"/>
            <a:ext cx="339869" cy="116956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flipH="1" rot="-4974102">
            <a:off x="8718195" y="4385355"/>
            <a:ext cx="373546" cy="1285452"/>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8852275" y="1430476"/>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rot="210338">
            <a:off x="478000" y="3038245"/>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rot="8586811">
            <a:off x="8782050" y="2050335"/>
            <a:ext cx="480614" cy="72884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txBox="1"/>
          <p:nvPr>
            <p:ph type="title"/>
          </p:nvPr>
        </p:nvSpPr>
        <p:spPr>
          <a:xfrm>
            <a:off x="2373750" y="2661833"/>
            <a:ext cx="4396500" cy="54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68" name="Google Shape;1068;p50"/>
          <p:cNvSpPr txBox="1"/>
          <p:nvPr>
            <p:ph hasCustomPrompt="1" idx="2" type="title"/>
          </p:nvPr>
        </p:nvSpPr>
        <p:spPr>
          <a:xfrm>
            <a:off x="3930900" y="1679062"/>
            <a:ext cx="1282200" cy="73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69" name="Google Shape;1069;p50"/>
          <p:cNvSpPr txBox="1"/>
          <p:nvPr>
            <p:ph idx="1" type="subTitle"/>
          </p:nvPr>
        </p:nvSpPr>
        <p:spPr>
          <a:xfrm>
            <a:off x="2372850" y="3251700"/>
            <a:ext cx="4398300" cy="477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70" name="Google Shape;1070;p50"/>
          <p:cNvSpPr/>
          <p:nvPr/>
        </p:nvSpPr>
        <p:spPr>
          <a:xfrm rot="8749359">
            <a:off x="-406652" y="-321667"/>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 name="Google Shape;1071;p50"/>
          <p:cNvGrpSpPr/>
          <p:nvPr/>
        </p:nvGrpSpPr>
        <p:grpSpPr>
          <a:xfrm>
            <a:off x="-146598" y="1430463"/>
            <a:ext cx="315649" cy="349878"/>
            <a:chOff x="4846427" y="-66500"/>
            <a:chExt cx="315649" cy="349878"/>
          </a:xfrm>
        </p:grpSpPr>
        <p:sp>
          <p:nvSpPr>
            <p:cNvPr id="1072" name="Google Shape;1072;p50"/>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0"/>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 name="Google Shape;1076;p50"/>
          <p:cNvSpPr/>
          <p:nvPr/>
        </p:nvSpPr>
        <p:spPr>
          <a:xfrm rot="-1842127">
            <a:off x="8187654" y="-54840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rot="-1842127">
            <a:off x="-817521" y="4165943"/>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accent2"/>
        </a:solidFill>
      </p:bgPr>
    </p:bg>
    <p:spTree>
      <p:nvGrpSpPr>
        <p:cNvPr id="1078" name="Shape 1078"/>
        <p:cNvGrpSpPr/>
        <p:nvPr/>
      </p:nvGrpSpPr>
      <p:grpSpPr>
        <a:xfrm>
          <a:off x="0" y="0"/>
          <a:ext cx="0" cy="0"/>
          <a:chOff x="0" y="0"/>
          <a:chExt cx="0" cy="0"/>
        </a:xfrm>
      </p:grpSpPr>
      <p:sp>
        <p:nvSpPr>
          <p:cNvPr id="1079" name="Google Shape;1079;p51"/>
          <p:cNvSpPr txBox="1"/>
          <p:nvPr>
            <p:ph type="ctrTitle"/>
          </p:nvPr>
        </p:nvSpPr>
        <p:spPr>
          <a:xfrm>
            <a:off x="4661600" y="627175"/>
            <a:ext cx="3755100" cy="1042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6500">
                <a:solidFill>
                  <a:schemeClr val="lt1"/>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80" name="Google Shape;1080;p51"/>
          <p:cNvSpPr txBox="1"/>
          <p:nvPr>
            <p:ph idx="1" type="subTitle"/>
          </p:nvPr>
        </p:nvSpPr>
        <p:spPr>
          <a:xfrm>
            <a:off x="4661600" y="1731250"/>
            <a:ext cx="3755100" cy="923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1" name="Google Shape;1081;p51"/>
          <p:cNvSpPr txBox="1"/>
          <p:nvPr/>
        </p:nvSpPr>
        <p:spPr>
          <a:xfrm>
            <a:off x="4731275" y="3297050"/>
            <a:ext cx="3674400" cy="834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2"/>
                </a:solidFill>
                <a:latin typeface="Lato"/>
                <a:ea typeface="Lato"/>
                <a:cs typeface="Lato"/>
                <a:sym typeface="Lato"/>
              </a:rPr>
              <a:t>CREDITS: This presentation template was created by Slidesgo, and includes icons by Flaticon, and infographics &amp; images by Freepik</a:t>
            </a:r>
            <a:endParaRPr sz="1200">
              <a:solidFill>
                <a:schemeClr val="dk2"/>
              </a:solidFill>
              <a:latin typeface="Lato"/>
              <a:ea typeface="Lato"/>
              <a:cs typeface="Lato"/>
              <a:sym typeface="Lato"/>
            </a:endParaRPr>
          </a:p>
        </p:txBody>
      </p:sp>
      <p:sp>
        <p:nvSpPr>
          <p:cNvPr id="1082" name="Google Shape;1082;p51"/>
          <p:cNvSpPr/>
          <p:nvPr/>
        </p:nvSpPr>
        <p:spPr>
          <a:xfrm flipH="1" rot="9434923">
            <a:off x="-124062" y="-69001"/>
            <a:ext cx="1420942" cy="104442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1"/>
          <p:cNvSpPr/>
          <p:nvPr/>
        </p:nvSpPr>
        <p:spPr>
          <a:xfrm rot="5211650">
            <a:off x="8385027" y="4217534"/>
            <a:ext cx="373550" cy="1285465"/>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1"/>
          <p:cNvSpPr/>
          <p:nvPr/>
        </p:nvSpPr>
        <p:spPr>
          <a:xfrm>
            <a:off x="-74150" y="769356"/>
            <a:ext cx="415535" cy="4401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1"/>
          <p:cNvSpPr/>
          <p:nvPr/>
        </p:nvSpPr>
        <p:spPr>
          <a:xfrm rot="-466267">
            <a:off x="7124893" y="-285466"/>
            <a:ext cx="1951125" cy="1138104"/>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 name="Google Shape;1086;p51"/>
          <p:cNvGrpSpPr/>
          <p:nvPr/>
        </p:nvGrpSpPr>
        <p:grpSpPr>
          <a:xfrm rot="-9849415">
            <a:off x="8485764" y="-73594"/>
            <a:ext cx="1270582" cy="1053607"/>
            <a:chOff x="-142022" y="90588"/>
            <a:chExt cx="1270599" cy="1053621"/>
          </a:xfrm>
        </p:grpSpPr>
        <p:sp>
          <p:nvSpPr>
            <p:cNvPr id="1087" name="Google Shape;1087;p51"/>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1"/>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1"/>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1"/>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1"/>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1"/>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1"/>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1"/>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1"/>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1"/>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51"/>
          <p:cNvSpPr/>
          <p:nvPr/>
        </p:nvSpPr>
        <p:spPr>
          <a:xfrm rot="4290012">
            <a:off x="8385032" y="4477303"/>
            <a:ext cx="373541" cy="1285434"/>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 name="Google Shape;1102;p51"/>
          <p:cNvGrpSpPr/>
          <p:nvPr/>
        </p:nvGrpSpPr>
        <p:grpSpPr>
          <a:xfrm>
            <a:off x="69402" y="4738963"/>
            <a:ext cx="315649" cy="349878"/>
            <a:chOff x="4846427" y="-66500"/>
            <a:chExt cx="315649" cy="349878"/>
          </a:xfrm>
        </p:grpSpPr>
        <p:sp>
          <p:nvSpPr>
            <p:cNvPr id="1103" name="Google Shape;1103;p51"/>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1"/>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1"/>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107" name="Shape 1107"/>
        <p:cNvGrpSpPr/>
        <p:nvPr/>
      </p:nvGrpSpPr>
      <p:grpSpPr>
        <a:xfrm>
          <a:off x="0" y="0"/>
          <a:ext cx="0" cy="0"/>
          <a:chOff x="0" y="0"/>
          <a:chExt cx="0" cy="0"/>
        </a:xfrm>
      </p:grpSpPr>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3">
    <p:spTree>
      <p:nvGrpSpPr>
        <p:cNvPr id="1108" name="Shape 1108"/>
        <p:cNvGrpSpPr/>
        <p:nvPr/>
      </p:nvGrpSpPr>
      <p:grpSpPr>
        <a:xfrm>
          <a:off x="0" y="0"/>
          <a:ext cx="0" cy="0"/>
          <a:chOff x="0" y="0"/>
          <a:chExt cx="0" cy="0"/>
        </a:xfrm>
      </p:grpSpPr>
      <p:sp>
        <p:nvSpPr>
          <p:cNvPr id="1109" name="Google Shape;1109;p53"/>
          <p:cNvSpPr/>
          <p:nvPr/>
        </p:nvSpPr>
        <p:spPr>
          <a:xfrm>
            <a:off x="247700" y="3665213"/>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a:off x="7735606" y="-75350"/>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 name="Google Shape;1111;p53"/>
          <p:cNvGrpSpPr/>
          <p:nvPr/>
        </p:nvGrpSpPr>
        <p:grpSpPr>
          <a:xfrm>
            <a:off x="8166051" y="-75350"/>
            <a:ext cx="817916" cy="860208"/>
            <a:chOff x="8166051" y="-75350"/>
            <a:chExt cx="817916" cy="860208"/>
          </a:xfrm>
        </p:grpSpPr>
        <p:sp>
          <p:nvSpPr>
            <p:cNvPr id="1112" name="Google Shape;1112;p53"/>
            <p:cNvSpPr/>
            <p:nvPr/>
          </p:nvSpPr>
          <p:spPr>
            <a:xfrm rot="1238432">
              <a:off x="8289700" y="-72880"/>
              <a:ext cx="146623" cy="728242"/>
            </a:xfrm>
            <a:custGeom>
              <a:rect b="b" l="l" r="r" t="t"/>
              <a:pathLst>
                <a:path extrusionOk="0" h="29130" w="5865">
                  <a:moveTo>
                    <a:pt x="3708" y="0"/>
                  </a:moveTo>
                  <a:cubicBezTo>
                    <a:pt x="3495" y="0"/>
                    <a:pt x="3252" y="31"/>
                    <a:pt x="3039" y="31"/>
                  </a:cubicBezTo>
                  <a:cubicBezTo>
                    <a:pt x="2766" y="61"/>
                    <a:pt x="2523" y="122"/>
                    <a:pt x="2249" y="183"/>
                  </a:cubicBezTo>
                  <a:cubicBezTo>
                    <a:pt x="2128" y="213"/>
                    <a:pt x="1976" y="274"/>
                    <a:pt x="1854" y="335"/>
                  </a:cubicBezTo>
                  <a:cubicBezTo>
                    <a:pt x="1611" y="486"/>
                    <a:pt x="1429" y="669"/>
                    <a:pt x="1307" y="912"/>
                  </a:cubicBezTo>
                  <a:cubicBezTo>
                    <a:pt x="1095" y="1368"/>
                    <a:pt x="943" y="1854"/>
                    <a:pt x="912" y="2370"/>
                  </a:cubicBezTo>
                  <a:cubicBezTo>
                    <a:pt x="852" y="2917"/>
                    <a:pt x="791" y="3434"/>
                    <a:pt x="730" y="3950"/>
                  </a:cubicBezTo>
                  <a:lnTo>
                    <a:pt x="669" y="4315"/>
                  </a:lnTo>
                  <a:cubicBezTo>
                    <a:pt x="578" y="5135"/>
                    <a:pt x="487" y="5955"/>
                    <a:pt x="426" y="6806"/>
                  </a:cubicBezTo>
                  <a:cubicBezTo>
                    <a:pt x="365" y="7353"/>
                    <a:pt x="305" y="7900"/>
                    <a:pt x="244" y="8447"/>
                  </a:cubicBezTo>
                  <a:cubicBezTo>
                    <a:pt x="183" y="8842"/>
                    <a:pt x="153" y="9267"/>
                    <a:pt x="92" y="9692"/>
                  </a:cubicBezTo>
                  <a:cubicBezTo>
                    <a:pt x="62" y="10179"/>
                    <a:pt x="31" y="10695"/>
                    <a:pt x="1" y="11212"/>
                  </a:cubicBezTo>
                  <a:cubicBezTo>
                    <a:pt x="1" y="11728"/>
                    <a:pt x="1" y="12123"/>
                    <a:pt x="1" y="12640"/>
                  </a:cubicBezTo>
                  <a:lnTo>
                    <a:pt x="1" y="18473"/>
                  </a:lnTo>
                  <a:lnTo>
                    <a:pt x="1" y="19385"/>
                  </a:lnTo>
                  <a:lnTo>
                    <a:pt x="1" y="21390"/>
                  </a:lnTo>
                  <a:cubicBezTo>
                    <a:pt x="1" y="21694"/>
                    <a:pt x="1" y="21998"/>
                    <a:pt x="31" y="22301"/>
                  </a:cubicBezTo>
                  <a:lnTo>
                    <a:pt x="31" y="22909"/>
                  </a:lnTo>
                  <a:lnTo>
                    <a:pt x="31" y="23547"/>
                  </a:lnTo>
                  <a:lnTo>
                    <a:pt x="31" y="24307"/>
                  </a:lnTo>
                  <a:cubicBezTo>
                    <a:pt x="31" y="24428"/>
                    <a:pt x="31" y="24580"/>
                    <a:pt x="62" y="24702"/>
                  </a:cubicBezTo>
                  <a:lnTo>
                    <a:pt x="62" y="25005"/>
                  </a:lnTo>
                  <a:lnTo>
                    <a:pt x="62" y="25613"/>
                  </a:lnTo>
                  <a:lnTo>
                    <a:pt x="62" y="25674"/>
                  </a:lnTo>
                  <a:cubicBezTo>
                    <a:pt x="62" y="26130"/>
                    <a:pt x="92" y="26616"/>
                    <a:pt x="153" y="27071"/>
                  </a:cubicBezTo>
                  <a:cubicBezTo>
                    <a:pt x="213" y="27740"/>
                    <a:pt x="305" y="28560"/>
                    <a:pt x="1003" y="28894"/>
                  </a:cubicBezTo>
                  <a:cubicBezTo>
                    <a:pt x="1277" y="29016"/>
                    <a:pt x="1581" y="29107"/>
                    <a:pt x="1915" y="29107"/>
                  </a:cubicBezTo>
                  <a:cubicBezTo>
                    <a:pt x="1961" y="29122"/>
                    <a:pt x="2006" y="29130"/>
                    <a:pt x="2055" y="29130"/>
                  </a:cubicBezTo>
                  <a:cubicBezTo>
                    <a:pt x="2105" y="29130"/>
                    <a:pt x="2158" y="29122"/>
                    <a:pt x="2219" y="29107"/>
                  </a:cubicBezTo>
                  <a:lnTo>
                    <a:pt x="2583" y="29107"/>
                  </a:lnTo>
                  <a:cubicBezTo>
                    <a:pt x="2735" y="29107"/>
                    <a:pt x="2887" y="29077"/>
                    <a:pt x="3009" y="29077"/>
                  </a:cubicBezTo>
                  <a:cubicBezTo>
                    <a:pt x="3191" y="29016"/>
                    <a:pt x="3343" y="28955"/>
                    <a:pt x="3495" y="28894"/>
                  </a:cubicBezTo>
                  <a:cubicBezTo>
                    <a:pt x="3677" y="28803"/>
                    <a:pt x="3859" y="28651"/>
                    <a:pt x="3981" y="28439"/>
                  </a:cubicBezTo>
                  <a:cubicBezTo>
                    <a:pt x="4072" y="28287"/>
                    <a:pt x="4163" y="28104"/>
                    <a:pt x="4224" y="27922"/>
                  </a:cubicBezTo>
                  <a:cubicBezTo>
                    <a:pt x="4376" y="27466"/>
                    <a:pt x="4467" y="26980"/>
                    <a:pt x="4497" y="26494"/>
                  </a:cubicBezTo>
                  <a:lnTo>
                    <a:pt x="4497" y="26464"/>
                  </a:lnTo>
                  <a:cubicBezTo>
                    <a:pt x="4619" y="25552"/>
                    <a:pt x="4710" y="24610"/>
                    <a:pt x="4771" y="23669"/>
                  </a:cubicBezTo>
                  <a:cubicBezTo>
                    <a:pt x="4771" y="23365"/>
                    <a:pt x="4801" y="23091"/>
                    <a:pt x="4832" y="22787"/>
                  </a:cubicBezTo>
                  <a:cubicBezTo>
                    <a:pt x="4862" y="22575"/>
                    <a:pt x="4862" y="22392"/>
                    <a:pt x="4892" y="22180"/>
                  </a:cubicBezTo>
                  <a:cubicBezTo>
                    <a:pt x="4923" y="21876"/>
                    <a:pt x="4923" y="21572"/>
                    <a:pt x="4953" y="21299"/>
                  </a:cubicBezTo>
                  <a:lnTo>
                    <a:pt x="4984" y="20752"/>
                  </a:lnTo>
                  <a:cubicBezTo>
                    <a:pt x="5014" y="20387"/>
                    <a:pt x="5044" y="20023"/>
                    <a:pt x="5075" y="19688"/>
                  </a:cubicBezTo>
                  <a:lnTo>
                    <a:pt x="5105" y="19293"/>
                  </a:lnTo>
                  <a:lnTo>
                    <a:pt x="5105" y="19111"/>
                  </a:lnTo>
                  <a:cubicBezTo>
                    <a:pt x="5136" y="18929"/>
                    <a:pt x="5136" y="18747"/>
                    <a:pt x="5166" y="18564"/>
                  </a:cubicBezTo>
                  <a:cubicBezTo>
                    <a:pt x="5166" y="18412"/>
                    <a:pt x="5166" y="18291"/>
                    <a:pt x="5166" y="18169"/>
                  </a:cubicBezTo>
                  <a:cubicBezTo>
                    <a:pt x="5196" y="18078"/>
                    <a:pt x="5166" y="17987"/>
                    <a:pt x="5166" y="17896"/>
                  </a:cubicBezTo>
                  <a:cubicBezTo>
                    <a:pt x="5166" y="17653"/>
                    <a:pt x="5196" y="17410"/>
                    <a:pt x="5227" y="17167"/>
                  </a:cubicBezTo>
                  <a:cubicBezTo>
                    <a:pt x="5227" y="16954"/>
                    <a:pt x="5227" y="16681"/>
                    <a:pt x="5257" y="16407"/>
                  </a:cubicBezTo>
                  <a:cubicBezTo>
                    <a:pt x="5257" y="16286"/>
                    <a:pt x="5257" y="16134"/>
                    <a:pt x="5287" y="15982"/>
                  </a:cubicBezTo>
                  <a:cubicBezTo>
                    <a:pt x="5318" y="15617"/>
                    <a:pt x="5318" y="15253"/>
                    <a:pt x="5348" y="14888"/>
                  </a:cubicBezTo>
                  <a:cubicBezTo>
                    <a:pt x="5348" y="14554"/>
                    <a:pt x="5379" y="14128"/>
                    <a:pt x="5379" y="13764"/>
                  </a:cubicBezTo>
                  <a:lnTo>
                    <a:pt x="5379" y="13399"/>
                  </a:lnTo>
                  <a:cubicBezTo>
                    <a:pt x="5379" y="12913"/>
                    <a:pt x="5470" y="12397"/>
                    <a:pt x="5530" y="11941"/>
                  </a:cubicBezTo>
                  <a:lnTo>
                    <a:pt x="5530" y="11910"/>
                  </a:lnTo>
                  <a:cubicBezTo>
                    <a:pt x="5591" y="11455"/>
                    <a:pt x="5652" y="10999"/>
                    <a:pt x="5652" y="10543"/>
                  </a:cubicBezTo>
                  <a:cubicBezTo>
                    <a:pt x="5682" y="10087"/>
                    <a:pt x="5682" y="9510"/>
                    <a:pt x="5682" y="9024"/>
                  </a:cubicBezTo>
                  <a:cubicBezTo>
                    <a:pt x="5713" y="8538"/>
                    <a:pt x="5682" y="8082"/>
                    <a:pt x="5713" y="7596"/>
                  </a:cubicBezTo>
                  <a:cubicBezTo>
                    <a:pt x="5743" y="7140"/>
                    <a:pt x="5743" y="6624"/>
                    <a:pt x="5743" y="6168"/>
                  </a:cubicBezTo>
                  <a:lnTo>
                    <a:pt x="5743" y="3889"/>
                  </a:lnTo>
                  <a:lnTo>
                    <a:pt x="5865" y="3373"/>
                  </a:lnTo>
                  <a:lnTo>
                    <a:pt x="5865" y="2127"/>
                  </a:lnTo>
                  <a:cubicBezTo>
                    <a:pt x="5865" y="1884"/>
                    <a:pt x="5834" y="1641"/>
                    <a:pt x="5804" y="1368"/>
                  </a:cubicBezTo>
                  <a:cubicBezTo>
                    <a:pt x="5774" y="1276"/>
                    <a:pt x="5774" y="1185"/>
                    <a:pt x="5743" y="1094"/>
                  </a:cubicBezTo>
                  <a:cubicBezTo>
                    <a:pt x="5713" y="973"/>
                    <a:pt x="5652" y="851"/>
                    <a:pt x="5591" y="730"/>
                  </a:cubicBezTo>
                  <a:cubicBezTo>
                    <a:pt x="5561" y="669"/>
                    <a:pt x="5530" y="638"/>
                    <a:pt x="5470" y="578"/>
                  </a:cubicBezTo>
                  <a:lnTo>
                    <a:pt x="5470" y="547"/>
                  </a:lnTo>
                  <a:lnTo>
                    <a:pt x="5379" y="426"/>
                  </a:lnTo>
                  <a:lnTo>
                    <a:pt x="5348" y="426"/>
                  </a:lnTo>
                  <a:cubicBezTo>
                    <a:pt x="5287" y="335"/>
                    <a:pt x="5166" y="274"/>
                    <a:pt x="5075" y="243"/>
                  </a:cubicBezTo>
                  <a:cubicBezTo>
                    <a:pt x="5014" y="213"/>
                    <a:pt x="4953" y="213"/>
                    <a:pt x="4892" y="213"/>
                  </a:cubicBezTo>
                  <a:lnTo>
                    <a:pt x="4801" y="213"/>
                  </a:lnTo>
                  <a:lnTo>
                    <a:pt x="4741" y="152"/>
                  </a:lnTo>
                  <a:cubicBezTo>
                    <a:pt x="4619" y="92"/>
                    <a:pt x="4497" y="61"/>
                    <a:pt x="4406" y="61"/>
                  </a:cubicBezTo>
                  <a:cubicBezTo>
                    <a:pt x="4163" y="31"/>
                    <a:pt x="3920" y="0"/>
                    <a:pt x="3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3"/>
            <p:cNvSpPr/>
            <p:nvPr/>
          </p:nvSpPr>
          <p:spPr>
            <a:xfrm rot="1238432">
              <a:off x="8485173" y="-40678"/>
              <a:ext cx="172448" cy="751217"/>
            </a:xfrm>
            <a:custGeom>
              <a:rect b="b" l="l" r="r" t="t"/>
              <a:pathLst>
                <a:path extrusionOk="0" h="30049" w="6898">
                  <a:moveTo>
                    <a:pt x="3099" y="0"/>
                  </a:moveTo>
                  <a:lnTo>
                    <a:pt x="2735" y="31"/>
                  </a:lnTo>
                  <a:lnTo>
                    <a:pt x="2401" y="61"/>
                  </a:lnTo>
                  <a:cubicBezTo>
                    <a:pt x="2279" y="91"/>
                    <a:pt x="2127" y="152"/>
                    <a:pt x="2006" y="213"/>
                  </a:cubicBezTo>
                  <a:cubicBezTo>
                    <a:pt x="1945" y="243"/>
                    <a:pt x="1884" y="274"/>
                    <a:pt x="1854" y="334"/>
                  </a:cubicBezTo>
                  <a:cubicBezTo>
                    <a:pt x="1763" y="395"/>
                    <a:pt x="1671" y="456"/>
                    <a:pt x="1580" y="547"/>
                  </a:cubicBezTo>
                  <a:cubicBezTo>
                    <a:pt x="1459" y="669"/>
                    <a:pt x="1337" y="821"/>
                    <a:pt x="1246" y="972"/>
                  </a:cubicBezTo>
                  <a:cubicBezTo>
                    <a:pt x="1185" y="1124"/>
                    <a:pt x="1124" y="1276"/>
                    <a:pt x="1094" y="1428"/>
                  </a:cubicBezTo>
                  <a:cubicBezTo>
                    <a:pt x="1064" y="1610"/>
                    <a:pt x="1033" y="1793"/>
                    <a:pt x="1033" y="1975"/>
                  </a:cubicBezTo>
                  <a:lnTo>
                    <a:pt x="1033" y="2188"/>
                  </a:lnTo>
                  <a:cubicBezTo>
                    <a:pt x="1033" y="2309"/>
                    <a:pt x="1033" y="2431"/>
                    <a:pt x="1064" y="2552"/>
                  </a:cubicBezTo>
                  <a:cubicBezTo>
                    <a:pt x="1094" y="2674"/>
                    <a:pt x="1124" y="2826"/>
                    <a:pt x="1155" y="2947"/>
                  </a:cubicBezTo>
                  <a:lnTo>
                    <a:pt x="1155" y="3190"/>
                  </a:lnTo>
                  <a:lnTo>
                    <a:pt x="1155" y="3403"/>
                  </a:lnTo>
                  <a:cubicBezTo>
                    <a:pt x="1155" y="3585"/>
                    <a:pt x="1185" y="3798"/>
                    <a:pt x="1185" y="3950"/>
                  </a:cubicBezTo>
                  <a:lnTo>
                    <a:pt x="1185" y="5196"/>
                  </a:lnTo>
                  <a:lnTo>
                    <a:pt x="1185" y="5378"/>
                  </a:lnTo>
                  <a:cubicBezTo>
                    <a:pt x="1185" y="5834"/>
                    <a:pt x="1155" y="6320"/>
                    <a:pt x="1124" y="6806"/>
                  </a:cubicBezTo>
                  <a:cubicBezTo>
                    <a:pt x="1094" y="7262"/>
                    <a:pt x="1094" y="7748"/>
                    <a:pt x="1064" y="8204"/>
                  </a:cubicBezTo>
                  <a:cubicBezTo>
                    <a:pt x="1064" y="8447"/>
                    <a:pt x="1064" y="8690"/>
                    <a:pt x="1033" y="8933"/>
                  </a:cubicBezTo>
                  <a:cubicBezTo>
                    <a:pt x="1003" y="9176"/>
                    <a:pt x="1033" y="9449"/>
                    <a:pt x="1003" y="9723"/>
                  </a:cubicBezTo>
                  <a:lnTo>
                    <a:pt x="1003" y="10270"/>
                  </a:lnTo>
                  <a:cubicBezTo>
                    <a:pt x="1003" y="10573"/>
                    <a:pt x="1003" y="10877"/>
                    <a:pt x="973" y="11181"/>
                  </a:cubicBezTo>
                  <a:cubicBezTo>
                    <a:pt x="973" y="11637"/>
                    <a:pt x="942" y="12123"/>
                    <a:pt x="912" y="12579"/>
                  </a:cubicBezTo>
                  <a:cubicBezTo>
                    <a:pt x="881" y="13034"/>
                    <a:pt x="851" y="13490"/>
                    <a:pt x="790" y="14098"/>
                  </a:cubicBezTo>
                  <a:cubicBezTo>
                    <a:pt x="760" y="14280"/>
                    <a:pt x="730" y="14462"/>
                    <a:pt x="730" y="14675"/>
                  </a:cubicBezTo>
                  <a:cubicBezTo>
                    <a:pt x="699" y="14948"/>
                    <a:pt x="669" y="15222"/>
                    <a:pt x="638" y="15495"/>
                  </a:cubicBezTo>
                  <a:lnTo>
                    <a:pt x="578" y="16042"/>
                  </a:lnTo>
                  <a:cubicBezTo>
                    <a:pt x="578" y="16346"/>
                    <a:pt x="547" y="16620"/>
                    <a:pt x="517" y="16923"/>
                  </a:cubicBezTo>
                  <a:cubicBezTo>
                    <a:pt x="486" y="17379"/>
                    <a:pt x="426" y="17865"/>
                    <a:pt x="395" y="18351"/>
                  </a:cubicBezTo>
                  <a:lnTo>
                    <a:pt x="395" y="18716"/>
                  </a:lnTo>
                  <a:lnTo>
                    <a:pt x="395" y="19050"/>
                  </a:lnTo>
                  <a:lnTo>
                    <a:pt x="395" y="19202"/>
                  </a:lnTo>
                  <a:cubicBezTo>
                    <a:pt x="395" y="19384"/>
                    <a:pt x="395" y="19567"/>
                    <a:pt x="365" y="19749"/>
                  </a:cubicBezTo>
                  <a:cubicBezTo>
                    <a:pt x="365" y="20205"/>
                    <a:pt x="365" y="20660"/>
                    <a:pt x="365" y="21177"/>
                  </a:cubicBezTo>
                  <a:lnTo>
                    <a:pt x="365" y="21329"/>
                  </a:lnTo>
                  <a:lnTo>
                    <a:pt x="365" y="21906"/>
                  </a:lnTo>
                  <a:lnTo>
                    <a:pt x="365" y="22180"/>
                  </a:lnTo>
                  <a:lnTo>
                    <a:pt x="365" y="22605"/>
                  </a:lnTo>
                  <a:lnTo>
                    <a:pt x="365" y="23182"/>
                  </a:lnTo>
                  <a:cubicBezTo>
                    <a:pt x="365" y="23456"/>
                    <a:pt x="365" y="23760"/>
                    <a:pt x="335" y="24063"/>
                  </a:cubicBezTo>
                  <a:cubicBezTo>
                    <a:pt x="304" y="24489"/>
                    <a:pt x="274" y="24914"/>
                    <a:pt x="243" y="25400"/>
                  </a:cubicBezTo>
                  <a:cubicBezTo>
                    <a:pt x="183" y="25917"/>
                    <a:pt x="152" y="26281"/>
                    <a:pt x="91" y="26798"/>
                  </a:cubicBezTo>
                  <a:cubicBezTo>
                    <a:pt x="61" y="27010"/>
                    <a:pt x="31" y="27223"/>
                    <a:pt x="31" y="27436"/>
                  </a:cubicBezTo>
                  <a:cubicBezTo>
                    <a:pt x="0" y="27618"/>
                    <a:pt x="0" y="27800"/>
                    <a:pt x="31" y="28013"/>
                  </a:cubicBezTo>
                  <a:cubicBezTo>
                    <a:pt x="31" y="28256"/>
                    <a:pt x="91" y="28530"/>
                    <a:pt x="152" y="28773"/>
                  </a:cubicBezTo>
                  <a:cubicBezTo>
                    <a:pt x="274" y="29046"/>
                    <a:pt x="426" y="29320"/>
                    <a:pt x="638" y="29532"/>
                  </a:cubicBezTo>
                  <a:lnTo>
                    <a:pt x="760" y="29654"/>
                  </a:lnTo>
                  <a:cubicBezTo>
                    <a:pt x="851" y="29715"/>
                    <a:pt x="912" y="29775"/>
                    <a:pt x="1003" y="29806"/>
                  </a:cubicBezTo>
                  <a:cubicBezTo>
                    <a:pt x="1064" y="29836"/>
                    <a:pt x="1124" y="29866"/>
                    <a:pt x="1185" y="29897"/>
                  </a:cubicBezTo>
                  <a:lnTo>
                    <a:pt x="1276" y="29927"/>
                  </a:lnTo>
                  <a:cubicBezTo>
                    <a:pt x="1368" y="29958"/>
                    <a:pt x="1428" y="29988"/>
                    <a:pt x="1550" y="29988"/>
                  </a:cubicBezTo>
                  <a:cubicBezTo>
                    <a:pt x="1702" y="30018"/>
                    <a:pt x="1854" y="30049"/>
                    <a:pt x="1975" y="30049"/>
                  </a:cubicBezTo>
                  <a:lnTo>
                    <a:pt x="2796" y="30049"/>
                  </a:lnTo>
                  <a:cubicBezTo>
                    <a:pt x="3069" y="30018"/>
                    <a:pt x="3312" y="29988"/>
                    <a:pt x="3555" y="29927"/>
                  </a:cubicBezTo>
                  <a:cubicBezTo>
                    <a:pt x="3798" y="29866"/>
                    <a:pt x="4011" y="29806"/>
                    <a:pt x="4254" y="29715"/>
                  </a:cubicBezTo>
                  <a:cubicBezTo>
                    <a:pt x="4375" y="29623"/>
                    <a:pt x="4497" y="29532"/>
                    <a:pt x="4619" y="29441"/>
                  </a:cubicBezTo>
                  <a:cubicBezTo>
                    <a:pt x="4831" y="29289"/>
                    <a:pt x="4953" y="29046"/>
                    <a:pt x="5044" y="28833"/>
                  </a:cubicBezTo>
                  <a:cubicBezTo>
                    <a:pt x="5105" y="28590"/>
                    <a:pt x="5165" y="28347"/>
                    <a:pt x="5196" y="28104"/>
                  </a:cubicBezTo>
                  <a:cubicBezTo>
                    <a:pt x="5257" y="27831"/>
                    <a:pt x="5287" y="27557"/>
                    <a:pt x="5317" y="27284"/>
                  </a:cubicBezTo>
                  <a:lnTo>
                    <a:pt x="5317" y="27223"/>
                  </a:lnTo>
                  <a:cubicBezTo>
                    <a:pt x="5348" y="26828"/>
                    <a:pt x="5408" y="26403"/>
                    <a:pt x="5439" y="25917"/>
                  </a:cubicBezTo>
                  <a:cubicBezTo>
                    <a:pt x="5469" y="25643"/>
                    <a:pt x="5500" y="25370"/>
                    <a:pt x="5530" y="25096"/>
                  </a:cubicBezTo>
                  <a:cubicBezTo>
                    <a:pt x="5560" y="24914"/>
                    <a:pt x="5591" y="24732"/>
                    <a:pt x="5591" y="24549"/>
                  </a:cubicBezTo>
                  <a:cubicBezTo>
                    <a:pt x="5621" y="24367"/>
                    <a:pt x="5621" y="24094"/>
                    <a:pt x="5652" y="23881"/>
                  </a:cubicBezTo>
                  <a:cubicBezTo>
                    <a:pt x="5682" y="23668"/>
                    <a:pt x="5712" y="23425"/>
                    <a:pt x="5712" y="23182"/>
                  </a:cubicBezTo>
                  <a:cubicBezTo>
                    <a:pt x="5743" y="22970"/>
                    <a:pt x="5773" y="22666"/>
                    <a:pt x="5803" y="22392"/>
                  </a:cubicBezTo>
                  <a:cubicBezTo>
                    <a:pt x="5834" y="22180"/>
                    <a:pt x="5864" y="21967"/>
                    <a:pt x="5895" y="21754"/>
                  </a:cubicBezTo>
                  <a:cubicBezTo>
                    <a:pt x="5925" y="21420"/>
                    <a:pt x="5955" y="21055"/>
                    <a:pt x="5986" y="20691"/>
                  </a:cubicBezTo>
                  <a:lnTo>
                    <a:pt x="6016" y="20357"/>
                  </a:lnTo>
                  <a:cubicBezTo>
                    <a:pt x="6047" y="20114"/>
                    <a:pt x="6047" y="19840"/>
                    <a:pt x="6077" y="19567"/>
                  </a:cubicBezTo>
                  <a:cubicBezTo>
                    <a:pt x="6107" y="19324"/>
                    <a:pt x="6107" y="19141"/>
                    <a:pt x="6138" y="18929"/>
                  </a:cubicBezTo>
                  <a:lnTo>
                    <a:pt x="6138" y="18655"/>
                  </a:lnTo>
                  <a:cubicBezTo>
                    <a:pt x="6138" y="18503"/>
                    <a:pt x="6168" y="18351"/>
                    <a:pt x="6198" y="18199"/>
                  </a:cubicBezTo>
                  <a:cubicBezTo>
                    <a:pt x="6198" y="18048"/>
                    <a:pt x="6229" y="17926"/>
                    <a:pt x="6229" y="17774"/>
                  </a:cubicBezTo>
                  <a:lnTo>
                    <a:pt x="6259" y="17501"/>
                  </a:lnTo>
                  <a:cubicBezTo>
                    <a:pt x="6320" y="17075"/>
                    <a:pt x="6350" y="16589"/>
                    <a:pt x="6411" y="16012"/>
                  </a:cubicBezTo>
                  <a:cubicBezTo>
                    <a:pt x="6441" y="15495"/>
                    <a:pt x="6502" y="15009"/>
                    <a:pt x="6533" y="14523"/>
                  </a:cubicBezTo>
                  <a:cubicBezTo>
                    <a:pt x="6563" y="14250"/>
                    <a:pt x="6593" y="13976"/>
                    <a:pt x="6624" y="13703"/>
                  </a:cubicBezTo>
                  <a:cubicBezTo>
                    <a:pt x="6654" y="13521"/>
                    <a:pt x="6685" y="13338"/>
                    <a:pt x="6715" y="13095"/>
                  </a:cubicBezTo>
                  <a:cubicBezTo>
                    <a:pt x="6776" y="12609"/>
                    <a:pt x="6806" y="12123"/>
                    <a:pt x="6806" y="11698"/>
                  </a:cubicBezTo>
                  <a:lnTo>
                    <a:pt x="6806" y="11394"/>
                  </a:lnTo>
                  <a:lnTo>
                    <a:pt x="6806" y="11029"/>
                  </a:lnTo>
                  <a:lnTo>
                    <a:pt x="6806" y="10786"/>
                  </a:lnTo>
                  <a:lnTo>
                    <a:pt x="6836" y="10300"/>
                  </a:lnTo>
                  <a:cubicBezTo>
                    <a:pt x="6836" y="9875"/>
                    <a:pt x="6867" y="9419"/>
                    <a:pt x="6867" y="8842"/>
                  </a:cubicBezTo>
                  <a:lnTo>
                    <a:pt x="6867" y="6624"/>
                  </a:lnTo>
                  <a:cubicBezTo>
                    <a:pt x="6897" y="6350"/>
                    <a:pt x="6897" y="6107"/>
                    <a:pt x="6867" y="5864"/>
                  </a:cubicBezTo>
                  <a:cubicBezTo>
                    <a:pt x="6867" y="5773"/>
                    <a:pt x="6867" y="5651"/>
                    <a:pt x="6867" y="5530"/>
                  </a:cubicBezTo>
                  <a:cubicBezTo>
                    <a:pt x="6836" y="5104"/>
                    <a:pt x="6806" y="4710"/>
                    <a:pt x="6745" y="4315"/>
                  </a:cubicBezTo>
                  <a:lnTo>
                    <a:pt x="6685" y="3950"/>
                  </a:lnTo>
                  <a:lnTo>
                    <a:pt x="6654" y="3707"/>
                  </a:lnTo>
                  <a:lnTo>
                    <a:pt x="6654" y="3737"/>
                  </a:lnTo>
                  <a:cubicBezTo>
                    <a:pt x="6654" y="3646"/>
                    <a:pt x="6624" y="3555"/>
                    <a:pt x="6624" y="3464"/>
                  </a:cubicBezTo>
                  <a:lnTo>
                    <a:pt x="6624" y="3373"/>
                  </a:lnTo>
                  <a:cubicBezTo>
                    <a:pt x="6593" y="3160"/>
                    <a:pt x="6563" y="2947"/>
                    <a:pt x="6502" y="2735"/>
                  </a:cubicBezTo>
                  <a:cubicBezTo>
                    <a:pt x="6502" y="2643"/>
                    <a:pt x="6472" y="2522"/>
                    <a:pt x="6441" y="2431"/>
                  </a:cubicBezTo>
                  <a:lnTo>
                    <a:pt x="6381" y="2036"/>
                  </a:lnTo>
                  <a:cubicBezTo>
                    <a:pt x="6381" y="1945"/>
                    <a:pt x="6350" y="1823"/>
                    <a:pt x="6320" y="1732"/>
                  </a:cubicBezTo>
                  <a:cubicBezTo>
                    <a:pt x="6259" y="1580"/>
                    <a:pt x="6198" y="1428"/>
                    <a:pt x="6107" y="1307"/>
                  </a:cubicBezTo>
                  <a:cubicBezTo>
                    <a:pt x="6016" y="1155"/>
                    <a:pt x="5925" y="1033"/>
                    <a:pt x="5834" y="912"/>
                  </a:cubicBezTo>
                  <a:cubicBezTo>
                    <a:pt x="5773" y="851"/>
                    <a:pt x="5712" y="760"/>
                    <a:pt x="5621" y="699"/>
                  </a:cubicBezTo>
                  <a:cubicBezTo>
                    <a:pt x="5530" y="608"/>
                    <a:pt x="5408" y="547"/>
                    <a:pt x="5317" y="456"/>
                  </a:cubicBezTo>
                  <a:cubicBezTo>
                    <a:pt x="5196" y="395"/>
                    <a:pt x="5074" y="334"/>
                    <a:pt x="4922" y="304"/>
                  </a:cubicBezTo>
                  <a:cubicBezTo>
                    <a:pt x="4740" y="213"/>
                    <a:pt x="4558" y="152"/>
                    <a:pt x="4345" y="91"/>
                  </a:cubicBezTo>
                  <a:cubicBezTo>
                    <a:pt x="4132" y="61"/>
                    <a:pt x="3920" y="31"/>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rot="1238432">
              <a:off x="8705506" y="32559"/>
              <a:ext cx="151173" cy="749717"/>
            </a:xfrm>
            <a:custGeom>
              <a:rect b="b" l="l" r="r" t="t"/>
              <a:pathLst>
                <a:path extrusionOk="0" h="29989" w="6047">
                  <a:moveTo>
                    <a:pt x="3889" y="0"/>
                  </a:moveTo>
                  <a:cubicBezTo>
                    <a:pt x="3677" y="0"/>
                    <a:pt x="3494" y="31"/>
                    <a:pt x="3282" y="61"/>
                  </a:cubicBezTo>
                  <a:cubicBezTo>
                    <a:pt x="3130" y="92"/>
                    <a:pt x="2948" y="92"/>
                    <a:pt x="2796" y="152"/>
                  </a:cubicBezTo>
                  <a:cubicBezTo>
                    <a:pt x="2674" y="183"/>
                    <a:pt x="2553" y="213"/>
                    <a:pt x="2431" y="274"/>
                  </a:cubicBezTo>
                  <a:cubicBezTo>
                    <a:pt x="2249" y="335"/>
                    <a:pt x="2097" y="395"/>
                    <a:pt x="1945" y="487"/>
                  </a:cubicBezTo>
                  <a:cubicBezTo>
                    <a:pt x="1823" y="578"/>
                    <a:pt x="1702" y="669"/>
                    <a:pt x="1580" y="790"/>
                  </a:cubicBezTo>
                  <a:cubicBezTo>
                    <a:pt x="1489" y="912"/>
                    <a:pt x="1398" y="1034"/>
                    <a:pt x="1337" y="1155"/>
                  </a:cubicBezTo>
                  <a:cubicBezTo>
                    <a:pt x="1246" y="1307"/>
                    <a:pt x="1185" y="1489"/>
                    <a:pt x="1125" y="1641"/>
                  </a:cubicBezTo>
                  <a:cubicBezTo>
                    <a:pt x="1064" y="1823"/>
                    <a:pt x="1033" y="2036"/>
                    <a:pt x="1033" y="2218"/>
                  </a:cubicBezTo>
                  <a:cubicBezTo>
                    <a:pt x="1003" y="2340"/>
                    <a:pt x="942" y="2461"/>
                    <a:pt x="912" y="2553"/>
                  </a:cubicBezTo>
                  <a:cubicBezTo>
                    <a:pt x="851" y="2735"/>
                    <a:pt x="821" y="2917"/>
                    <a:pt x="790" y="3069"/>
                  </a:cubicBezTo>
                  <a:lnTo>
                    <a:pt x="760" y="3191"/>
                  </a:lnTo>
                  <a:cubicBezTo>
                    <a:pt x="547" y="4041"/>
                    <a:pt x="456" y="4892"/>
                    <a:pt x="395" y="5743"/>
                  </a:cubicBezTo>
                  <a:cubicBezTo>
                    <a:pt x="395" y="5864"/>
                    <a:pt x="365" y="5986"/>
                    <a:pt x="365" y="6107"/>
                  </a:cubicBezTo>
                  <a:cubicBezTo>
                    <a:pt x="335" y="6350"/>
                    <a:pt x="304" y="6594"/>
                    <a:pt x="304" y="6837"/>
                  </a:cubicBezTo>
                  <a:cubicBezTo>
                    <a:pt x="274" y="7080"/>
                    <a:pt x="274" y="7292"/>
                    <a:pt x="244" y="7505"/>
                  </a:cubicBezTo>
                  <a:cubicBezTo>
                    <a:pt x="244" y="7718"/>
                    <a:pt x="213" y="7991"/>
                    <a:pt x="213" y="8265"/>
                  </a:cubicBezTo>
                  <a:lnTo>
                    <a:pt x="213" y="8538"/>
                  </a:lnTo>
                  <a:lnTo>
                    <a:pt x="213" y="8963"/>
                  </a:lnTo>
                  <a:lnTo>
                    <a:pt x="213" y="9146"/>
                  </a:lnTo>
                  <a:cubicBezTo>
                    <a:pt x="183" y="9541"/>
                    <a:pt x="152" y="9966"/>
                    <a:pt x="122" y="10391"/>
                  </a:cubicBezTo>
                  <a:cubicBezTo>
                    <a:pt x="61" y="10878"/>
                    <a:pt x="61" y="11364"/>
                    <a:pt x="31" y="11850"/>
                  </a:cubicBezTo>
                  <a:lnTo>
                    <a:pt x="31" y="14007"/>
                  </a:lnTo>
                  <a:lnTo>
                    <a:pt x="31" y="15101"/>
                  </a:lnTo>
                  <a:lnTo>
                    <a:pt x="31" y="16195"/>
                  </a:lnTo>
                  <a:cubicBezTo>
                    <a:pt x="31" y="16650"/>
                    <a:pt x="0" y="17136"/>
                    <a:pt x="0" y="17623"/>
                  </a:cubicBezTo>
                  <a:lnTo>
                    <a:pt x="0" y="19719"/>
                  </a:lnTo>
                  <a:lnTo>
                    <a:pt x="0" y="20448"/>
                  </a:lnTo>
                  <a:lnTo>
                    <a:pt x="0" y="20873"/>
                  </a:lnTo>
                  <a:lnTo>
                    <a:pt x="0" y="21876"/>
                  </a:lnTo>
                  <a:cubicBezTo>
                    <a:pt x="0" y="22028"/>
                    <a:pt x="0" y="22150"/>
                    <a:pt x="31" y="22271"/>
                  </a:cubicBezTo>
                  <a:lnTo>
                    <a:pt x="31" y="22575"/>
                  </a:lnTo>
                  <a:lnTo>
                    <a:pt x="31" y="22848"/>
                  </a:lnTo>
                  <a:lnTo>
                    <a:pt x="31" y="23274"/>
                  </a:lnTo>
                  <a:cubicBezTo>
                    <a:pt x="31" y="23669"/>
                    <a:pt x="61" y="24155"/>
                    <a:pt x="61" y="24671"/>
                  </a:cubicBezTo>
                  <a:cubicBezTo>
                    <a:pt x="61" y="24884"/>
                    <a:pt x="61" y="25097"/>
                    <a:pt x="92" y="25279"/>
                  </a:cubicBezTo>
                  <a:lnTo>
                    <a:pt x="92" y="25340"/>
                  </a:lnTo>
                  <a:lnTo>
                    <a:pt x="92" y="25583"/>
                  </a:lnTo>
                  <a:cubicBezTo>
                    <a:pt x="92" y="25704"/>
                    <a:pt x="92" y="25856"/>
                    <a:pt x="122" y="26008"/>
                  </a:cubicBezTo>
                  <a:lnTo>
                    <a:pt x="152" y="26312"/>
                  </a:lnTo>
                  <a:cubicBezTo>
                    <a:pt x="183" y="26646"/>
                    <a:pt x="213" y="26980"/>
                    <a:pt x="244" y="27315"/>
                  </a:cubicBezTo>
                  <a:lnTo>
                    <a:pt x="244" y="27345"/>
                  </a:lnTo>
                  <a:cubicBezTo>
                    <a:pt x="274" y="27831"/>
                    <a:pt x="365" y="28287"/>
                    <a:pt x="487" y="28743"/>
                  </a:cubicBezTo>
                  <a:cubicBezTo>
                    <a:pt x="517" y="28834"/>
                    <a:pt x="547" y="28925"/>
                    <a:pt x="578" y="29016"/>
                  </a:cubicBezTo>
                  <a:cubicBezTo>
                    <a:pt x="608" y="29077"/>
                    <a:pt x="638" y="29168"/>
                    <a:pt x="669" y="29259"/>
                  </a:cubicBezTo>
                  <a:cubicBezTo>
                    <a:pt x="730" y="29320"/>
                    <a:pt x="760" y="29381"/>
                    <a:pt x="821" y="29441"/>
                  </a:cubicBezTo>
                  <a:lnTo>
                    <a:pt x="851" y="29472"/>
                  </a:lnTo>
                  <a:cubicBezTo>
                    <a:pt x="1033" y="29684"/>
                    <a:pt x="1277" y="29806"/>
                    <a:pt x="1520" y="29897"/>
                  </a:cubicBezTo>
                  <a:cubicBezTo>
                    <a:pt x="1641" y="29928"/>
                    <a:pt x="1732" y="29958"/>
                    <a:pt x="1854" y="29958"/>
                  </a:cubicBezTo>
                  <a:lnTo>
                    <a:pt x="1915" y="29958"/>
                  </a:lnTo>
                  <a:cubicBezTo>
                    <a:pt x="2036" y="29958"/>
                    <a:pt x="2127" y="29988"/>
                    <a:pt x="2249" y="29988"/>
                  </a:cubicBezTo>
                  <a:cubicBezTo>
                    <a:pt x="2522" y="29958"/>
                    <a:pt x="2765" y="29897"/>
                    <a:pt x="3008" y="29745"/>
                  </a:cubicBezTo>
                  <a:lnTo>
                    <a:pt x="3221" y="29654"/>
                  </a:lnTo>
                  <a:lnTo>
                    <a:pt x="3251" y="29624"/>
                  </a:lnTo>
                  <a:cubicBezTo>
                    <a:pt x="3403" y="29563"/>
                    <a:pt x="3586" y="29502"/>
                    <a:pt x="3707" y="29411"/>
                  </a:cubicBezTo>
                  <a:cubicBezTo>
                    <a:pt x="3829" y="29350"/>
                    <a:pt x="3950" y="29259"/>
                    <a:pt x="4072" y="29168"/>
                  </a:cubicBezTo>
                  <a:cubicBezTo>
                    <a:pt x="4193" y="29046"/>
                    <a:pt x="4315" y="28955"/>
                    <a:pt x="4406" y="28834"/>
                  </a:cubicBezTo>
                  <a:cubicBezTo>
                    <a:pt x="4497" y="28743"/>
                    <a:pt x="4588" y="28621"/>
                    <a:pt x="4649" y="28500"/>
                  </a:cubicBezTo>
                  <a:cubicBezTo>
                    <a:pt x="4710" y="28348"/>
                    <a:pt x="4740" y="28196"/>
                    <a:pt x="4771" y="28074"/>
                  </a:cubicBezTo>
                  <a:cubicBezTo>
                    <a:pt x="4831" y="27649"/>
                    <a:pt x="4862" y="27223"/>
                    <a:pt x="4862" y="26828"/>
                  </a:cubicBezTo>
                  <a:lnTo>
                    <a:pt x="4862" y="26616"/>
                  </a:lnTo>
                  <a:lnTo>
                    <a:pt x="4862" y="25279"/>
                  </a:lnTo>
                  <a:lnTo>
                    <a:pt x="4862" y="24823"/>
                  </a:lnTo>
                  <a:lnTo>
                    <a:pt x="4862" y="24580"/>
                  </a:lnTo>
                  <a:cubicBezTo>
                    <a:pt x="4862" y="24307"/>
                    <a:pt x="4862" y="24064"/>
                    <a:pt x="4831" y="23881"/>
                  </a:cubicBezTo>
                  <a:lnTo>
                    <a:pt x="4831" y="21755"/>
                  </a:lnTo>
                  <a:lnTo>
                    <a:pt x="4831" y="21086"/>
                  </a:lnTo>
                  <a:lnTo>
                    <a:pt x="4831" y="20965"/>
                  </a:lnTo>
                  <a:lnTo>
                    <a:pt x="4831" y="20357"/>
                  </a:lnTo>
                  <a:lnTo>
                    <a:pt x="4831" y="19901"/>
                  </a:lnTo>
                  <a:lnTo>
                    <a:pt x="4831" y="19689"/>
                  </a:lnTo>
                  <a:cubicBezTo>
                    <a:pt x="4831" y="19263"/>
                    <a:pt x="4892" y="18838"/>
                    <a:pt x="4953" y="18443"/>
                  </a:cubicBezTo>
                  <a:lnTo>
                    <a:pt x="4953" y="18230"/>
                  </a:lnTo>
                  <a:cubicBezTo>
                    <a:pt x="4983" y="17805"/>
                    <a:pt x="5014" y="17319"/>
                    <a:pt x="5044" y="16833"/>
                  </a:cubicBezTo>
                  <a:cubicBezTo>
                    <a:pt x="5044" y="16468"/>
                    <a:pt x="5074" y="16073"/>
                    <a:pt x="5074" y="15708"/>
                  </a:cubicBezTo>
                  <a:lnTo>
                    <a:pt x="5074" y="15405"/>
                  </a:lnTo>
                  <a:cubicBezTo>
                    <a:pt x="5074" y="14979"/>
                    <a:pt x="5105" y="14554"/>
                    <a:pt x="5135" y="14128"/>
                  </a:cubicBezTo>
                  <a:lnTo>
                    <a:pt x="5135" y="13946"/>
                  </a:lnTo>
                  <a:cubicBezTo>
                    <a:pt x="5135" y="13703"/>
                    <a:pt x="5135" y="13460"/>
                    <a:pt x="5166" y="13187"/>
                  </a:cubicBezTo>
                  <a:cubicBezTo>
                    <a:pt x="5166" y="12913"/>
                    <a:pt x="5166" y="12731"/>
                    <a:pt x="5196" y="12518"/>
                  </a:cubicBezTo>
                  <a:cubicBezTo>
                    <a:pt x="5196" y="12093"/>
                    <a:pt x="5257" y="11667"/>
                    <a:pt x="5287" y="11242"/>
                  </a:cubicBezTo>
                  <a:cubicBezTo>
                    <a:pt x="5287" y="11060"/>
                    <a:pt x="5317" y="10878"/>
                    <a:pt x="5348" y="10695"/>
                  </a:cubicBezTo>
                  <a:cubicBezTo>
                    <a:pt x="5409" y="10088"/>
                    <a:pt x="5469" y="9510"/>
                    <a:pt x="5530" y="8933"/>
                  </a:cubicBezTo>
                  <a:cubicBezTo>
                    <a:pt x="5561" y="8720"/>
                    <a:pt x="5591" y="8508"/>
                    <a:pt x="5621" y="8295"/>
                  </a:cubicBezTo>
                  <a:cubicBezTo>
                    <a:pt x="5712" y="7839"/>
                    <a:pt x="5773" y="7384"/>
                    <a:pt x="5834" y="6897"/>
                  </a:cubicBezTo>
                  <a:lnTo>
                    <a:pt x="5834" y="6745"/>
                  </a:lnTo>
                  <a:cubicBezTo>
                    <a:pt x="5895" y="6381"/>
                    <a:pt x="5955" y="5925"/>
                    <a:pt x="5986" y="5469"/>
                  </a:cubicBezTo>
                  <a:cubicBezTo>
                    <a:pt x="6016" y="5014"/>
                    <a:pt x="6016" y="4558"/>
                    <a:pt x="6016" y="4133"/>
                  </a:cubicBezTo>
                  <a:lnTo>
                    <a:pt x="6016" y="3130"/>
                  </a:lnTo>
                  <a:lnTo>
                    <a:pt x="6016" y="2826"/>
                  </a:lnTo>
                  <a:cubicBezTo>
                    <a:pt x="6047" y="2583"/>
                    <a:pt x="6047" y="2310"/>
                    <a:pt x="6016" y="2067"/>
                  </a:cubicBezTo>
                  <a:cubicBezTo>
                    <a:pt x="5986" y="1915"/>
                    <a:pt x="5925" y="1793"/>
                    <a:pt x="5864" y="1672"/>
                  </a:cubicBezTo>
                  <a:cubicBezTo>
                    <a:pt x="5834" y="1641"/>
                    <a:pt x="5834" y="1580"/>
                    <a:pt x="5804" y="1520"/>
                  </a:cubicBezTo>
                  <a:cubicBezTo>
                    <a:pt x="5712" y="1398"/>
                    <a:pt x="5591" y="1277"/>
                    <a:pt x="5439" y="1216"/>
                  </a:cubicBezTo>
                  <a:cubicBezTo>
                    <a:pt x="5409" y="1125"/>
                    <a:pt x="5348" y="1034"/>
                    <a:pt x="5317" y="912"/>
                  </a:cubicBezTo>
                  <a:cubicBezTo>
                    <a:pt x="5287" y="851"/>
                    <a:pt x="5257" y="790"/>
                    <a:pt x="5196" y="730"/>
                  </a:cubicBezTo>
                  <a:cubicBezTo>
                    <a:pt x="5074" y="547"/>
                    <a:pt x="4922" y="365"/>
                    <a:pt x="4740" y="244"/>
                  </a:cubicBezTo>
                  <a:cubicBezTo>
                    <a:pt x="4497" y="92"/>
                    <a:pt x="4224" y="0"/>
                    <a:pt x="39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 name="Google Shape;1115;p53"/>
          <p:cNvSpPr/>
          <p:nvPr/>
        </p:nvSpPr>
        <p:spPr>
          <a:xfrm rot="7589800">
            <a:off x="73851" y="4029016"/>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 name="Google Shape;1116;p53"/>
          <p:cNvGrpSpPr/>
          <p:nvPr/>
        </p:nvGrpSpPr>
        <p:grpSpPr>
          <a:xfrm>
            <a:off x="601188" y="4660625"/>
            <a:ext cx="252200" cy="279550"/>
            <a:chOff x="601188" y="4660625"/>
            <a:chExt cx="252200" cy="279550"/>
          </a:xfrm>
        </p:grpSpPr>
        <p:sp>
          <p:nvSpPr>
            <p:cNvPr id="1117" name="Google Shape;1117;p53"/>
            <p:cNvSpPr/>
            <p:nvPr/>
          </p:nvSpPr>
          <p:spPr>
            <a:xfrm>
              <a:off x="716638"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3"/>
            <p:cNvSpPr/>
            <p:nvPr/>
          </p:nvSpPr>
          <p:spPr>
            <a:xfrm>
              <a:off x="721213"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a:off x="631588"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a:off x="601188"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 name="Google Shape;1121;p53"/>
          <p:cNvSpPr/>
          <p:nvPr/>
        </p:nvSpPr>
        <p:spPr>
          <a:xfrm>
            <a:off x="7852913" y="406350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rot="-767104">
            <a:off x="-163503" y="-490454"/>
            <a:ext cx="1866306" cy="1551400"/>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3"/>
          <p:cNvSpPr/>
          <p:nvPr/>
        </p:nvSpPr>
        <p:spPr>
          <a:xfrm rot="448387">
            <a:off x="8368575" y="407932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3"/>
          <p:cNvSpPr/>
          <p:nvPr/>
        </p:nvSpPr>
        <p:spPr>
          <a:xfrm rot="831327">
            <a:off x="270368" y="974629"/>
            <a:ext cx="219837" cy="393416"/>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a:off x="1379388" y="255888"/>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2">
    <p:spTree>
      <p:nvGrpSpPr>
        <p:cNvPr id="1126" name="Shape 1126"/>
        <p:cNvGrpSpPr/>
        <p:nvPr/>
      </p:nvGrpSpPr>
      <p:grpSpPr>
        <a:xfrm>
          <a:off x="0" y="0"/>
          <a:ext cx="0" cy="0"/>
          <a:chOff x="0" y="0"/>
          <a:chExt cx="0" cy="0"/>
        </a:xfrm>
      </p:grpSpPr>
      <p:grpSp>
        <p:nvGrpSpPr>
          <p:cNvPr id="1127" name="Google Shape;1127;p54"/>
          <p:cNvGrpSpPr/>
          <p:nvPr/>
        </p:nvGrpSpPr>
        <p:grpSpPr>
          <a:xfrm flipH="1">
            <a:off x="-55863" y="4082535"/>
            <a:ext cx="1258993" cy="1313658"/>
            <a:chOff x="8085825" y="1477998"/>
            <a:chExt cx="1383661" cy="1443739"/>
          </a:xfrm>
        </p:grpSpPr>
        <p:sp>
          <p:nvSpPr>
            <p:cNvPr id="1128" name="Google Shape;1128;p54"/>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4"/>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4"/>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4"/>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 name="Google Shape;1132;p54"/>
          <p:cNvSpPr/>
          <p:nvPr/>
        </p:nvSpPr>
        <p:spPr>
          <a:xfrm rot="-8317524">
            <a:off x="-49803" y="-151808"/>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7483525" y="-407243"/>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 name="Google Shape;1134;p54"/>
          <p:cNvGrpSpPr/>
          <p:nvPr/>
        </p:nvGrpSpPr>
        <p:grpSpPr>
          <a:xfrm rot="-5400000">
            <a:off x="-26172" y="108496"/>
            <a:ext cx="1270599" cy="1053621"/>
            <a:chOff x="-142022" y="90588"/>
            <a:chExt cx="1270599" cy="1053621"/>
          </a:xfrm>
        </p:grpSpPr>
        <p:sp>
          <p:nvSpPr>
            <p:cNvPr id="1135" name="Google Shape;1135;p54"/>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4"/>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 name="Google Shape;1149;p54"/>
          <p:cNvSpPr/>
          <p:nvPr/>
        </p:nvSpPr>
        <p:spPr>
          <a:xfrm rot="-1095766">
            <a:off x="319644" y="1388632"/>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 name="Google Shape;1150;p54"/>
          <p:cNvGrpSpPr/>
          <p:nvPr/>
        </p:nvGrpSpPr>
        <p:grpSpPr>
          <a:xfrm>
            <a:off x="8500263" y="742199"/>
            <a:ext cx="538722" cy="479299"/>
            <a:chOff x="5927389" y="663096"/>
            <a:chExt cx="595931" cy="530198"/>
          </a:xfrm>
        </p:grpSpPr>
        <p:sp>
          <p:nvSpPr>
            <p:cNvPr id="1151" name="Google Shape;1151;p5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 name="Google Shape;1153;p54"/>
          <p:cNvSpPr/>
          <p:nvPr/>
        </p:nvSpPr>
        <p:spPr>
          <a:xfrm>
            <a:off x="137317" y="3866400"/>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flipH="1" rot="-5714785">
            <a:off x="8194575" y="4258475"/>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flipH="1" rot="-4745172">
            <a:off x="8408408" y="4120426"/>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2_1">
    <p:bg>
      <p:bgPr>
        <a:solidFill>
          <a:schemeClr val="accent4"/>
        </a:solidFill>
      </p:bgPr>
    </p:bg>
    <p:spTree>
      <p:nvGrpSpPr>
        <p:cNvPr id="1156" name="Shape 1156"/>
        <p:cNvGrpSpPr/>
        <p:nvPr/>
      </p:nvGrpSpPr>
      <p:grpSpPr>
        <a:xfrm>
          <a:off x="0" y="0"/>
          <a:ext cx="0" cy="0"/>
          <a:chOff x="0" y="0"/>
          <a:chExt cx="0" cy="0"/>
        </a:xfrm>
      </p:grpSpPr>
      <p:grpSp>
        <p:nvGrpSpPr>
          <p:cNvPr id="1157" name="Google Shape;1157;p55"/>
          <p:cNvGrpSpPr/>
          <p:nvPr/>
        </p:nvGrpSpPr>
        <p:grpSpPr>
          <a:xfrm>
            <a:off x="7785137" y="4082535"/>
            <a:ext cx="1258993" cy="1313658"/>
            <a:chOff x="8085825" y="1477998"/>
            <a:chExt cx="1383661" cy="1443739"/>
          </a:xfrm>
        </p:grpSpPr>
        <p:sp>
          <p:nvSpPr>
            <p:cNvPr id="1158" name="Google Shape;1158;p55"/>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55"/>
          <p:cNvSpPr/>
          <p:nvPr/>
        </p:nvSpPr>
        <p:spPr>
          <a:xfrm flipH="1" rot="8317524">
            <a:off x="8209642" y="-151808"/>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flipH="1">
            <a:off x="-361612" y="-407243"/>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 name="Google Shape;1164;p55"/>
          <p:cNvGrpSpPr/>
          <p:nvPr/>
        </p:nvGrpSpPr>
        <p:grpSpPr>
          <a:xfrm flipH="1" rot="5400000">
            <a:off x="7743839" y="108496"/>
            <a:ext cx="1270599" cy="1053621"/>
            <a:chOff x="-142022" y="90588"/>
            <a:chExt cx="1270599" cy="1053621"/>
          </a:xfrm>
        </p:grpSpPr>
        <p:sp>
          <p:nvSpPr>
            <p:cNvPr id="1165" name="Google Shape;1165;p55"/>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 name="Google Shape;1179;p55"/>
          <p:cNvSpPr/>
          <p:nvPr/>
        </p:nvSpPr>
        <p:spPr>
          <a:xfrm flipH="1" rot="1095766">
            <a:off x="8352990" y="1388632"/>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 name="Google Shape;1180;p55"/>
          <p:cNvGrpSpPr/>
          <p:nvPr/>
        </p:nvGrpSpPr>
        <p:grpSpPr>
          <a:xfrm flipH="1">
            <a:off x="-50718" y="742199"/>
            <a:ext cx="538722" cy="479299"/>
            <a:chOff x="5927389" y="663096"/>
            <a:chExt cx="595931" cy="530198"/>
          </a:xfrm>
        </p:grpSpPr>
        <p:sp>
          <p:nvSpPr>
            <p:cNvPr id="1181" name="Google Shape;1181;p5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 name="Google Shape;1183;p55"/>
          <p:cNvSpPr/>
          <p:nvPr/>
        </p:nvSpPr>
        <p:spPr>
          <a:xfrm flipH="1">
            <a:off x="8396768" y="3866400"/>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rot="5714785">
            <a:off x="420106" y="4258475"/>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rot="4745172">
            <a:off x="269134" y="4120426"/>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12_1_1">
    <p:bg>
      <p:bgPr>
        <a:solidFill>
          <a:schemeClr val="accent2"/>
        </a:solidFill>
      </p:bgPr>
    </p:bg>
    <p:spTree>
      <p:nvGrpSpPr>
        <p:cNvPr id="1186" name="Shape 1186"/>
        <p:cNvGrpSpPr/>
        <p:nvPr/>
      </p:nvGrpSpPr>
      <p:grpSpPr>
        <a:xfrm>
          <a:off x="0" y="0"/>
          <a:ext cx="0" cy="0"/>
          <a:chOff x="0" y="0"/>
          <a:chExt cx="0" cy="0"/>
        </a:xfrm>
      </p:grpSpPr>
      <p:grpSp>
        <p:nvGrpSpPr>
          <p:cNvPr id="1187" name="Google Shape;1187;p56"/>
          <p:cNvGrpSpPr/>
          <p:nvPr/>
        </p:nvGrpSpPr>
        <p:grpSpPr>
          <a:xfrm flipH="1" rot="10800000">
            <a:off x="7785137" y="-407243"/>
            <a:ext cx="1258993" cy="1313658"/>
            <a:chOff x="8085825" y="1477998"/>
            <a:chExt cx="1383661" cy="1443739"/>
          </a:xfrm>
        </p:grpSpPr>
        <p:sp>
          <p:nvSpPr>
            <p:cNvPr id="1188" name="Google Shape;1188;p56"/>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6"/>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6"/>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6"/>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 name="Google Shape;1192;p56"/>
          <p:cNvSpPr/>
          <p:nvPr/>
        </p:nvSpPr>
        <p:spPr>
          <a:xfrm rot="2482476">
            <a:off x="8209642" y="3884457"/>
            <a:ext cx="828428" cy="12563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6"/>
          <p:cNvSpPr/>
          <p:nvPr/>
        </p:nvSpPr>
        <p:spPr>
          <a:xfrm rot="10800000">
            <a:off x="-361612" y="3844754"/>
            <a:ext cx="1866353" cy="1551439"/>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56"/>
          <p:cNvGrpSpPr/>
          <p:nvPr/>
        </p:nvGrpSpPr>
        <p:grpSpPr>
          <a:xfrm rot="5400000">
            <a:off x="7743839" y="3826833"/>
            <a:ext cx="1270599" cy="1053621"/>
            <a:chOff x="-142022" y="90588"/>
            <a:chExt cx="1270599" cy="1053621"/>
          </a:xfrm>
        </p:grpSpPr>
        <p:sp>
          <p:nvSpPr>
            <p:cNvPr id="1195" name="Google Shape;1195;p56"/>
            <p:cNvSpPr/>
            <p:nvPr/>
          </p:nvSpPr>
          <p:spPr>
            <a:xfrm rot="-910317">
              <a:off x="653620" y="479091"/>
              <a:ext cx="294920" cy="250005"/>
            </a:xfrm>
            <a:custGeom>
              <a:rect b="b" l="l" r="r" t="t"/>
              <a:pathLst>
                <a:path extrusionOk="0" h="6440" w="7597">
                  <a:moveTo>
                    <a:pt x="2986" y="0"/>
                  </a:moveTo>
                  <a:cubicBezTo>
                    <a:pt x="2508" y="0"/>
                    <a:pt x="2033" y="93"/>
                    <a:pt x="1581" y="280"/>
                  </a:cubicBezTo>
                  <a:cubicBezTo>
                    <a:pt x="1490" y="340"/>
                    <a:pt x="1368" y="371"/>
                    <a:pt x="1307" y="431"/>
                  </a:cubicBezTo>
                  <a:cubicBezTo>
                    <a:pt x="1034" y="553"/>
                    <a:pt x="821" y="705"/>
                    <a:pt x="609" y="887"/>
                  </a:cubicBezTo>
                  <a:cubicBezTo>
                    <a:pt x="396" y="1100"/>
                    <a:pt x="244" y="1343"/>
                    <a:pt x="153" y="1616"/>
                  </a:cubicBezTo>
                  <a:lnTo>
                    <a:pt x="123" y="1708"/>
                  </a:lnTo>
                  <a:cubicBezTo>
                    <a:pt x="92" y="1859"/>
                    <a:pt x="62" y="2011"/>
                    <a:pt x="31" y="2163"/>
                  </a:cubicBezTo>
                  <a:cubicBezTo>
                    <a:pt x="1" y="2437"/>
                    <a:pt x="1" y="2710"/>
                    <a:pt x="31" y="2984"/>
                  </a:cubicBezTo>
                  <a:cubicBezTo>
                    <a:pt x="62" y="3105"/>
                    <a:pt x="92" y="3227"/>
                    <a:pt x="153" y="3348"/>
                  </a:cubicBezTo>
                  <a:lnTo>
                    <a:pt x="153" y="3409"/>
                  </a:lnTo>
                  <a:cubicBezTo>
                    <a:pt x="214" y="3530"/>
                    <a:pt x="244" y="3622"/>
                    <a:pt x="305" y="3743"/>
                  </a:cubicBezTo>
                  <a:cubicBezTo>
                    <a:pt x="426" y="3986"/>
                    <a:pt x="578" y="4229"/>
                    <a:pt x="761" y="4442"/>
                  </a:cubicBezTo>
                  <a:cubicBezTo>
                    <a:pt x="912" y="4624"/>
                    <a:pt x="1034" y="4807"/>
                    <a:pt x="1216" y="5019"/>
                  </a:cubicBezTo>
                  <a:cubicBezTo>
                    <a:pt x="1399" y="5232"/>
                    <a:pt x="1611" y="5414"/>
                    <a:pt x="1824" y="5597"/>
                  </a:cubicBezTo>
                  <a:cubicBezTo>
                    <a:pt x="2219" y="5931"/>
                    <a:pt x="2705" y="6143"/>
                    <a:pt x="3191" y="6265"/>
                  </a:cubicBezTo>
                  <a:cubicBezTo>
                    <a:pt x="3465" y="6326"/>
                    <a:pt x="3738" y="6386"/>
                    <a:pt x="4012" y="6417"/>
                  </a:cubicBezTo>
                  <a:cubicBezTo>
                    <a:pt x="4133" y="6432"/>
                    <a:pt x="4262" y="6440"/>
                    <a:pt x="4395" y="6440"/>
                  </a:cubicBezTo>
                  <a:cubicBezTo>
                    <a:pt x="4528" y="6440"/>
                    <a:pt x="4665" y="6432"/>
                    <a:pt x="4801" y="6417"/>
                  </a:cubicBezTo>
                  <a:cubicBezTo>
                    <a:pt x="5014" y="6417"/>
                    <a:pt x="5227" y="6386"/>
                    <a:pt x="5440" y="6326"/>
                  </a:cubicBezTo>
                  <a:cubicBezTo>
                    <a:pt x="5713" y="6265"/>
                    <a:pt x="5956" y="6174"/>
                    <a:pt x="6229" y="6083"/>
                  </a:cubicBezTo>
                  <a:cubicBezTo>
                    <a:pt x="6351" y="6022"/>
                    <a:pt x="6473" y="5931"/>
                    <a:pt x="6533" y="5809"/>
                  </a:cubicBezTo>
                  <a:cubicBezTo>
                    <a:pt x="6776" y="5657"/>
                    <a:pt x="6989" y="5445"/>
                    <a:pt x="7171" y="5232"/>
                  </a:cubicBezTo>
                  <a:cubicBezTo>
                    <a:pt x="7293" y="5019"/>
                    <a:pt x="7384" y="4807"/>
                    <a:pt x="7475" y="4563"/>
                  </a:cubicBezTo>
                  <a:cubicBezTo>
                    <a:pt x="7566" y="4260"/>
                    <a:pt x="7597" y="3925"/>
                    <a:pt x="7536" y="3622"/>
                  </a:cubicBezTo>
                  <a:cubicBezTo>
                    <a:pt x="7475" y="3409"/>
                    <a:pt x="7414" y="3196"/>
                    <a:pt x="7323" y="3014"/>
                  </a:cubicBezTo>
                  <a:cubicBezTo>
                    <a:pt x="7202" y="2832"/>
                    <a:pt x="7080" y="2680"/>
                    <a:pt x="6959" y="2497"/>
                  </a:cubicBezTo>
                  <a:cubicBezTo>
                    <a:pt x="6867" y="2376"/>
                    <a:pt x="6716" y="2315"/>
                    <a:pt x="6594" y="2285"/>
                  </a:cubicBezTo>
                  <a:cubicBezTo>
                    <a:pt x="6351" y="1951"/>
                    <a:pt x="6108" y="1677"/>
                    <a:pt x="5834" y="1404"/>
                  </a:cubicBezTo>
                  <a:lnTo>
                    <a:pt x="5713" y="1313"/>
                  </a:lnTo>
                  <a:cubicBezTo>
                    <a:pt x="5561" y="1161"/>
                    <a:pt x="5409" y="1009"/>
                    <a:pt x="5257" y="887"/>
                  </a:cubicBezTo>
                  <a:cubicBezTo>
                    <a:pt x="5075" y="735"/>
                    <a:pt x="4923" y="614"/>
                    <a:pt x="4710" y="492"/>
                  </a:cubicBezTo>
                  <a:cubicBezTo>
                    <a:pt x="4498" y="371"/>
                    <a:pt x="4255" y="249"/>
                    <a:pt x="4012" y="188"/>
                  </a:cubicBezTo>
                  <a:lnTo>
                    <a:pt x="3708" y="97"/>
                  </a:lnTo>
                  <a:cubicBezTo>
                    <a:pt x="3525" y="36"/>
                    <a:pt x="3373" y="6"/>
                    <a:pt x="3191" y="6"/>
                  </a:cubicBezTo>
                  <a:cubicBezTo>
                    <a:pt x="3123" y="2"/>
                    <a:pt x="3054" y="0"/>
                    <a:pt x="2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6"/>
            <p:cNvSpPr/>
            <p:nvPr/>
          </p:nvSpPr>
          <p:spPr>
            <a:xfrm rot="-910317">
              <a:off x="628495" y="771788"/>
              <a:ext cx="238320" cy="198800"/>
            </a:xfrm>
            <a:custGeom>
              <a:rect b="b" l="l" r="r" t="t"/>
              <a:pathLst>
                <a:path extrusionOk="0" h="5121" w="6139">
                  <a:moveTo>
                    <a:pt x="1793" y="1"/>
                  </a:moveTo>
                  <a:cubicBezTo>
                    <a:pt x="1695" y="1"/>
                    <a:pt x="1596" y="9"/>
                    <a:pt x="1490" y="24"/>
                  </a:cubicBezTo>
                  <a:cubicBezTo>
                    <a:pt x="1277" y="24"/>
                    <a:pt x="1064" y="85"/>
                    <a:pt x="882" y="145"/>
                  </a:cubicBezTo>
                  <a:cubicBezTo>
                    <a:pt x="578" y="236"/>
                    <a:pt x="305" y="419"/>
                    <a:pt x="122" y="692"/>
                  </a:cubicBezTo>
                  <a:cubicBezTo>
                    <a:pt x="92" y="753"/>
                    <a:pt x="62" y="814"/>
                    <a:pt x="31" y="874"/>
                  </a:cubicBezTo>
                  <a:cubicBezTo>
                    <a:pt x="1" y="996"/>
                    <a:pt x="1" y="1087"/>
                    <a:pt x="31" y="1209"/>
                  </a:cubicBezTo>
                  <a:cubicBezTo>
                    <a:pt x="31" y="1300"/>
                    <a:pt x="92" y="1391"/>
                    <a:pt x="153" y="1482"/>
                  </a:cubicBezTo>
                  <a:cubicBezTo>
                    <a:pt x="122" y="1512"/>
                    <a:pt x="92" y="1543"/>
                    <a:pt x="92" y="1573"/>
                  </a:cubicBezTo>
                  <a:cubicBezTo>
                    <a:pt x="62" y="1695"/>
                    <a:pt x="62" y="1786"/>
                    <a:pt x="62" y="1907"/>
                  </a:cubicBezTo>
                  <a:lnTo>
                    <a:pt x="62" y="2029"/>
                  </a:lnTo>
                  <a:cubicBezTo>
                    <a:pt x="62" y="2090"/>
                    <a:pt x="62" y="2151"/>
                    <a:pt x="92" y="2211"/>
                  </a:cubicBezTo>
                  <a:cubicBezTo>
                    <a:pt x="122" y="2424"/>
                    <a:pt x="183" y="2637"/>
                    <a:pt x="305" y="2849"/>
                  </a:cubicBezTo>
                  <a:lnTo>
                    <a:pt x="396" y="2971"/>
                  </a:lnTo>
                  <a:cubicBezTo>
                    <a:pt x="487" y="3153"/>
                    <a:pt x="608" y="3366"/>
                    <a:pt x="730" y="3518"/>
                  </a:cubicBezTo>
                  <a:cubicBezTo>
                    <a:pt x="821" y="3700"/>
                    <a:pt x="973" y="3882"/>
                    <a:pt x="1125" y="4034"/>
                  </a:cubicBezTo>
                  <a:cubicBezTo>
                    <a:pt x="1338" y="4247"/>
                    <a:pt x="1550" y="4399"/>
                    <a:pt x="1793" y="4551"/>
                  </a:cubicBezTo>
                  <a:cubicBezTo>
                    <a:pt x="2036" y="4703"/>
                    <a:pt x="2310" y="4855"/>
                    <a:pt x="2583" y="4946"/>
                  </a:cubicBezTo>
                  <a:cubicBezTo>
                    <a:pt x="2857" y="5007"/>
                    <a:pt x="3130" y="5067"/>
                    <a:pt x="3434" y="5098"/>
                  </a:cubicBezTo>
                  <a:cubicBezTo>
                    <a:pt x="3571" y="5113"/>
                    <a:pt x="3707" y="5120"/>
                    <a:pt x="3844" y="5120"/>
                  </a:cubicBezTo>
                  <a:cubicBezTo>
                    <a:pt x="3981" y="5120"/>
                    <a:pt x="4118" y="5113"/>
                    <a:pt x="4254" y="5098"/>
                  </a:cubicBezTo>
                  <a:cubicBezTo>
                    <a:pt x="4497" y="5067"/>
                    <a:pt x="4771" y="5007"/>
                    <a:pt x="5014" y="4915"/>
                  </a:cubicBezTo>
                  <a:cubicBezTo>
                    <a:pt x="5287" y="4794"/>
                    <a:pt x="5500" y="4612"/>
                    <a:pt x="5682" y="4429"/>
                  </a:cubicBezTo>
                  <a:cubicBezTo>
                    <a:pt x="5834" y="4247"/>
                    <a:pt x="5956" y="4034"/>
                    <a:pt x="6017" y="3791"/>
                  </a:cubicBezTo>
                  <a:lnTo>
                    <a:pt x="6047" y="3761"/>
                  </a:lnTo>
                  <a:cubicBezTo>
                    <a:pt x="6108" y="3518"/>
                    <a:pt x="6138" y="3244"/>
                    <a:pt x="6077" y="2971"/>
                  </a:cubicBezTo>
                  <a:cubicBezTo>
                    <a:pt x="6047" y="2819"/>
                    <a:pt x="6017" y="2667"/>
                    <a:pt x="5956" y="2515"/>
                  </a:cubicBezTo>
                  <a:cubicBezTo>
                    <a:pt x="5773" y="2029"/>
                    <a:pt x="5470" y="1604"/>
                    <a:pt x="5075" y="1300"/>
                  </a:cubicBezTo>
                  <a:cubicBezTo>
                    <a:pt x="4923" y="1148"/>
                    <a:pt x="4771" y="1026"/>
                    <a:pt x="4589" y="905"/>
                  </a:cubicBezTo>
                  <a:cubicBezTo>
                    <a:pt x="4376" y="783"/>
                    <a:pt x="4133" y="662"/>
                    <a:pt x="3890" y="571"/>
                  </a:cubicBezTo>
                  <a:cubicBezTo>
                    <a:pt x="3707" y="479"/>
                    <a:pt x="3525" y="419"/>
                    <a:pt x="3282" y="328"/>
                  </a:cubicBezTo>
                  <a:cubicBezTo>
                    <a:pt x="3100" y="236"/>
                    <a:pt x="2887" y="176"/>
                    <a:pt x="2705" y="115"/>
                  </a:cubicBezTo>
                  <a:cubicBezTo>
                    <a:pt x="2492" y="85"/>
                    <a:pt x="2310" y="24"/>
                    <a:pt x="2097" y="24"/>
                  </a:cubicBezTo>
                  <a:cubicBezTo>
                    <a:pt x="1991" y="9"/>
                    <a:pt x="1892" y="1"/>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6"/>
            <p:cNvSpPr/>
            <p:nvPr/>
          </p:nvSpPr>
          <p:spPr>
            <a:xfrm rot="-910317">
              <a:off x="318740" y="560929"/>
              <a:ext cx="272482" cy="223995"/>
            </a:xfrm>
            <a:custGeom>
              <a:rect b="b" l="l" r="r" t="t"/>
              <a:pathLst>
                <a:path extrusionOk="0" h="5770" w="7019">
                  <a:moveTo>
                    <a:pt x="2083" y="1"/>
                  </a:moveTo>
                  <a:cubicBezTo>
                    <a:pt x="1766" y="1"/>
                    <a:pt x="1442" y="82"/>
                    <a:pt x="1155" y="202"/>
                  </a:cubicBezTo>
                  <a:cubicBezTo>
                    <a:pt x="1125" y="202"/>
                    <a:pt x="1064" y="263"/>
                    <a:pt x="1033" y="263"/>
                  </a:cubicBezTo>
                  <a:cubicBezTo>
                    <a:pt x="851" y="354"/>
                    <a:pt x="699" y="445"/>
                    <a:pt x="547" y="567"/>
                  </a:cubicBezTo>
                  <a:cubicBezTo>
                    <a:pt x="335" y="779"/>
                    <a:pt x="183" y="1022"/>
                    <a:pt x="92" y="1296"/>
                  </a:cubicBezTo>
                  <a:cubicBezTo>
                    <a:pt x="61" y="1387"/>
                    <a:pt x="61" y="1478"/>
                    <a:pt x="31" y="1569"/>
                  </a:cubicBezTo>
                  <a:cubicBezTo>
                    <a:pt x="0" y="1721"/>
                    <a:pt x="0" y="1873"/>
                    <a:pt x="0" y="2055"/>
                  </a:cubicBezTo>
                  <a:cubicBezTo>
                    <a:pt x="0" y="2268"/>
                    <a:pt x="31" y="2481"/>
                    <a:pt x="122" y="2693"/>
                  </a:cubicBezTo>
                  <a:cubicBezTo>
                    <a:pt x="213" y="2906"/>
                    <a:pt x="335" y="3119"/>
                    <a:pt x="486" y="3301"/>
                  </a:cubicBezTo>
                  <a:cubicBezTo>
                    <a:pt x="638" y="3514"/>
                    <a:pt x="821" y="3696"/>
                    <a:pt x="973" y="3878"/>
                  </a:cubicBezTo>
                  <a:cubicBezTo>
                    <a:pt x="1276" y="4182"/>
                    <a:pt x="1611" y="4456"/>
                    <a:pt x="1945" y="4699"/>
                  </a:cubicBezTo>
                  <a:cubicBezTo>
                    <a:pt x="2097" y="4790"/>
                    <a:pt x="2249" y="4911"/>
                    <a:pt x="2431" y="5002"/>
                  </a:cubicBezTo>
                  <a:cubicBezTo>
                    <a:pt x="2644" y="5124"/>
                    <a:pt x="2856" y="5215"/>
                    <a:pt x="3069" y="5337"/>
                  </a:cubicBezTo>
                  <a:cubicBezTo>
                    <a:pt x="3464" y="5489"/>
                    <a:pt x="3859" y="5640"/>
                    <a:pt x="4315" y="5701"/>
                  </a:cubicBezTo>
                  <a:cubicBezTo>
                    <a:pt x="4497" y="5747"/>
                    <a:pt x="4695" y="5770"/>
                    <a:pt x="4892" y="5770"/>
                  </a:cubicBezTo>
                  <a:cubicBezTo>
                    <a:pt x="5089" y="5770"/>
                    <a:pt x="5287" y="5747"/>
                    <a:pt x="5469" y="5701"/>
                  </a:cubicBezTo>
                  <a:cubicBezTo>
                    <a:pt x="5591" y="5671"/>
                    <a:pt x="5712" y="5640"/>
                    <a:pt x="5834" y="5580"/>
                  </a:cubicBezTo>
                  <a:cubicBezTo>
                    <a:pt x="5925" y="5519"/>
                    <a:pt x="5986" y="5489"/>
                    <a:pt x="6077" y="5428"/>
                  </a:cubicBezTo>
                  <a:cubicBezTo>
                    <a:pt x="6168" y="5367"/>
                    <a:pt x="6259" y="5306"/>
                    <a:pt x="6381" y="5215"/>
                  </a:cubicBezTo>
                  <a:cubicBezTo>
                    <a:pt x="6472" y="5154"/>
                    <a:pt x="6533" y="5063"/>
                    <a:pt x="6563" y="4942"/>
                  </a:cubicBezTo>
                  <a:lnTo>
                    <a:pt x="6654" y="4850"/>
                  </a:lnTo>
                  <a:cubicBezTo>
                    <a:pt x="6958" y="4395"/>
                    <a:pt x="7019" y="3848"/>
                    <a:pt x="6836" y="3362"/>
                  </a:cubicBezTo>
                  <a:cubicBezTo>
                    <a:pt x="6776" y="3088"/>
                    <a:pt x="6685" y="2815"/>
                    <a:pt x="6563" y="2572"/>
                  </a:cubicBezTo>
                  <a:cubicBezTo>
                    <a:pt x="6472" y="2389"/>
                    <a:pt x="6350" y="2238"/>
                    <a:pt x="6229" y="2086"/>
                  </a:cubicBezTo>
                  <a:cubicBezTo>
                    <a:pt x="6168" y="2025"/>
                    <a:pt x="6107" y="1964"/>
                    <a:pt x="6047" y="1934"/>
                  </a:cubicBezTo>
                  <a:cubicBezTo>
                    <a:pt x="5986" y="1843"/>
                    <a:pt x="5925" y="1751"/>
                    <a:pt x="5864" y="1691"/>
                  </a:cubicBezTo>
                  <a:cubicBezTo>
                    <a:pt x="5682" y="1478"/>
                    <a:pt x="5469" y="1296"/>
                    <a:pt x="5257" y="1113"/>
                  </a:cubicBezTo>
                  <a:cubicBezTo>
                    <a:pt x="5165" y="1053"/>
                    <a:pt x="5074" y="992"/>
                    <a:pt x="4983" y="931"/>
                  </a:cubicBezTo>
                  <a:cubicBezTo>
                    <a:pt x="4892" y="840"/>
                    <a:pt x="4770" y="779"/>
                    <a:pt x="4679" y="718"/>
                  </a:cubicBezTo>
                  <a:cubicBezTo>
                    <a:pt x="4436" y="597"/>
                    <a:pt x="4163" y="475"/>
                    <a:pt x="3920" y="384"/>
                  </a:cubicBezTo>
                  <a:cubicBezTo>
                    <a:pt x="3403" y="202"/>
                    <a:pt x="2887" y="80"/>
                    <a:pt x="2340" y="20"/>
                  </a:cubicBezTo>
                  <a:cubicBezTo>
                    <a:pt x="2255" y="7"/>
                    <a:pt x="2170" y="1"/>
                    <a:pt x="2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6"/>
            <p:cNvSpPr/>
            <p:nvPr/>
          </p:nvSpPr>
          <p:spPr>
            <a:xfrm rot="-910317">
              <a:off x="554058" y="159577"/>
              <a:ext cx="267785" cy="266309"/>
            </a:xfrm>
            <a:custGeom>
              <a:rect b="b" l="l" r="r" t="t"/>
              <a:pathLst>
                <a:path extrusionOk="0" h="6860" w="6898">
                  <a:moveTo>
                    <a:pt x="2158" y="0"/>
                  </a:moveTo>
                  <a:cubicBezTo>
                    <a:pt x="1915" y="31"/>
                    <a:pt x="1702" y="91"/>
                    <a:pt x="1459" y="183"/>
                  </a:cubicBezTo>
                  <a:cubicBezTo>
                    <a:pt x="1185" y="304"/>
                    <a:pt x="912" y="486"/>
                    <a:pt x="669" y="699"/>
                  </a:cubicBezTo>
                  <a:cubicBezTo>
                    <a:pt x="426" y="942"/>
                    <a:pt x="213" y="1216"/>
                    <a:pt x="92" y="1550"/>
                  </a:cubicBezTo>
                  <a:cubicBezTo>
                    <a:pt x="92" y="1580"/>
                    <a:pt x="92" y="1611"/>
                    <a:pt x="61" y="1641"/>
                  </a:cubicBezTo>
                  <a:cubicBezTo>
                    <a:pt x="31" y="1823"/>
                    <a:pt x="0" y="2005"/>
                    <a:pt x="0" y="2188"/>
                  </a:cubicBezTo>
                  <a:cubicBezTo>
                    <a:pt x="0" y="2309"/>
                    <a:pt x="0" y="2431"/>
                    <a:pt x="0" y="2522"/>
                  </a:cubicBezTo>
                  <a:cubicBezTo>
                    <a:pt x="0" y="2644"/>
                    <a:pt x="31" y="2765"/>
                    <a:pt x="61" y="2856"/>
                  </a:cubicBezTo>
                  <a:cubicBezTo>
                    <a:pt x="122" y="3099"/>
                    <a:pt x="213" y="3282"/>
                    <a:pt x="274" y="3494"/>
                  </a:cubicBezTo>
                  <a:cubicBezTo>
                    <a:pt x="395" y="3737"/>
                    <a:pt x="517" y="3950"/>
                    <a:pt x="638" y="4163"/>
                  </a:cubicBezTo>
                  <a:cubicBezTo>
                    <a:pt x="730" y="4284"/>
                    <a:pt x="821" y="4406"/>
                    <a:pt x="942" y="4527"/>
                  </a:cubicBezTo>
                  <a:cubicBezTo>
                    <a:pt x="1185" y="4861"/>
                    <a:pt x="1489" y="5135"/>
                    <a:pt x="1793" y="5408"/>
                  </a:cubicBezTo>
                  <a:cubicBezTo>
                    <a:pt x="1945" y="5560"/>
                    <a:pt x="2066" y="5682"/>
                    <a:pt x="2218" y="5803"/>
                  </a:cubicBezTo>
                  <a:cubicBezTo>
                    <a:pt x="2492" y="6046"/>
                    <a:pt x="2826" y="6229"/>
                    <a:pt x="3130" y="6381"/>
                  </a:cubicBezTo>
                  <a:cubicBezTo>
                    <a:pt x="3342" y="6502"/>
                    <a:pt x="3525" y="6563"/>
                    <a:pt x="3737" y="6654"/>
                  </a:cubicBezTo>
                  <a:cubicBezTo>
                    <a:pt x="3981" y="6745"/>
                    <a:pt x="4224" y="6806"/>
                    <a:pt x="4467" y="6836"/>
                  </a:cubicBezTo>
                  <a:cubicBezTo>
                    <a:pt x="4603" y="6852"/>
                    <a:pt x="4748" y="6859"/>
                    <a:pt x="4896" y="6859"/>
                  </a:cubicBezTo>
                  <a:cubicBezTo>
                    <a:pt x="5044" y="6859"/>
                    <a:pt x="5196" y="6852"/>
                    <a:pt x="5348" y="6836"/>
                  </a:cubicBezTo>
                  <a:cubicBezTo>
                    <a:pt x="5469" y="6806"/>
                    <a:pt x="5591" y="6745"/>
                    <a:pt x="5682" y="6654"/>
                  </a:cubicBezTo>
                  <a:cubicBezTo>
                    <a:pt x="5743" y="6624"/>
                    <a:pt x="5804" y="6593"/>
                    <a:pt x="5864" y="6563"/>
                  </a:cubicBezTo>
                  <a:cubicBezTo>
                    <a:pt x="5986" y="6472"/>
                    <a:pt x="6077" y="6381"/>
                    <a:pt x="6168" y="6259"/>
                  </a:cubicBezTo>
                  <a:cubicBezTo>
                    <a:pt x="6229" y="6198"/>
                    <a:pt x="6259" y="6138"/>
                    <a:pt x="6320" y="6046"/>
                  </a:cubicBezTo>
                  <a:cubicBezTo>
                    <a:pt x="6381" y="5955"/>
                    <a:pt x="6442" y="5834"/>
                    <a:pt x="6502" y="5712"/>
                  </a:cubicBezTo>
                  <a:cubicBezTo>
                    <a:pt x="6533" y="5621"/>
                    <a:pt x="6563" y="5530"/>
                    <a:pt x="6593" y="5439"/>
                  </a:cubicBezTo>
                  <a:cubicBezTo>
                    <a:pt x="6624" y="5317"/>
                    <a:pt x="6654" y="5196"/>
                    <a:pt x="6685" y="5105"/>
                  </a:cubicBezTo>
                  <a:lnTo>
                    <a:pt x="6685" y="5044"/>
                  </a:lnTo>
                  <a:cubicBezTo>
                    <a:pt x="6685" y="5044"/>
                    <a:pt x="6685" y="5044"/>
                    <a:pt x="6685" y="5013"/>
                  </a:cubicBezTo>
                  <a:cubicBezTo>
                    <a:pt x="6715" y="4892"/>
                    <a:pt x="6745" y="4740"/>
                    <a:pt x="6776" y="4588"/>
                  </a:cubicBezTo>
                  <a:cubicBezTo>
                    <a:pt x="6897" y="3828"/>
                    <a:pt x="6533" y="3130"/>
                    <a:pt x="6138" y="2522"/>
                  </a:cubicBezTo>
                  <a:cubicBezTo>
                    <a:pt x="6016" y="2309"/>
                    <a:pt x="5895" y="2127"/>
                    <a:pt x="5773" y="1914"/>
                  </a:cubicBezTo>
                  <a:cubicBezTo>
                    <a:pt x="5621" y="1732"/>
                    <a:pt x="5469" y="1580"/>
                    <a:pt x="5287" y="1398"/>
                  </a:cubicBezTo>
                  <a:cubicBezTo>
                    <a:pt x="5105" y="1185"/>
                    <a:pt x="4892" y="1003"/>
                    <a:pt x="4649" y="821"/>
                  </a:cubicBezTo>
                  <a:cubicBezTo>
                    <a:pt x="4436" y="669"/>
                    <a:pt x="4193" y="517"/>
                    <a:pt x="3950" y="395"/>
                  </a:cubicBezTo>
                  <a:cubicBezTo>
                    <a:pt x="3768" y="304"/>
                    <a:pt x="3616" y="243"/>
                    <a:pt x="3434" y="183"/>
                  </a:cubicBezTo>
                  <a:cubicBezTo>
                    <a:pt x="3282" y="152"/>
                    <a:pt x="3069" y="91"/>
                    <a:pt x="2887" y="61"/>
                  </a:cubicBezTo>
                  <a:cubicBezTo>
                    <a:pt x="2674" y="0"/>
                    <a:pt x="2401" y="0"/>
                    <a:pt x="2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6"/>
            <p:cNvSpPr/>
            <p:nvPr/>
          </p:nvSpPr>
          <p:spPr>
            <a:xfrm rot="-910317">
              <a:off x="344302" y="309639"/>
              <a:ext cx="247753" cy="224538"/>
            </a:xfrm>
            <a:custGeom>
              <a:rect b="b" l="l" r="r" t="t"/>
              <a:pathLst>
                <a:path extrusionOk="0" h="5784" w="6382">
                  <a:moveTo>
                    <a:pt x="1847" y="0"/>
                  </a:moveTo>
                  <a:cubicBezTo>
                    <a:pt x="1669" y="0"/>
                    <a:pt x="1490" y="14"/>
                    <a:pt x="1307" y="41"/>
                  </a:cubicBezTo>
                  <a:cubicBezTo>
                    <a:pt x="912" y="132"/>
                    <a:pt x="548" y="315"/>
                    <a:pt x="305" y="649"/>
                  </a:cubicBezTo>
                  <a:cubicBezTo>
                    <a:pt x="214" y="771"/>
                    <a:pt x="122" y="892"/>
                    <a:pt x="92" y="1044"/>
                  </a:cubicBezTo>
                  <a:cubicBezTo>
                    <a:pt x="31" y="1196"/>
                    <a:pt x="1" y="1348"/>
                    <a:pt x="1" y="1500"/>
                  </a:cubicBezTo>
                  <a:lnTo>
                    <a:pt x="1" y="1925"/>
                  </a:lnTo>
                  <a:cubicBezTo>
                    <a:pt x="31" y="2077"/>
                    <a:pt x="62" y="2229"/>
                    <a:pt x="122" y="2350"/>
                  </a:cubicBezTo>
                  <a:cubicBezTo>
                    <a:pt x="153" y="2472"/>
                    <a:pt x="214" y="2593"/>
                    <a:pt x="274" y="2715"/>
                  </a:cubicBezTo>
                  <a:cubicBezTo>
                    <a:pt x="426" y="2958"/>
                    <a:pt x="578" y="3201"/>
                    <a:pt x="730" y="3444"/>
                  </a:cubicBezTo>
                  <a:cubicBezTo>
                    <a:pt x="1034" y="3839"/>
                    <a:pt x="1368" y="4204"/>
                    <a:pt x="1733" y="4568"/>
                  </a:cubicBezTo>
                  <a:cubicBezTo>
                    <a:pt x="1945" y="4720"/>
                    <a:pt x="2158" y="4903"/>
                    <a:pt x="2371" y="5054"/>
                  </a:cubicBezTo>
                  <a:cubicBezTo>
                    <a:pt x="2583" y="5176"/>
                    <a:pt x="2796" y="5298"/>
                    <a:pt x="3009" y="5419"/>
                  </a:cubicBezTo>
                  <a:cubicBezTo>
                    <a:pt x="3191" y="5510"/>
                    <a:pt x="3373" y="5571"/>
                    <a:pt x="3556" y="5601"/>
                  </a:cubicBezTo>
                  <a:cubicBezTo>
                    <a:pt x="3859" y="5693"/>
                    <a:pt x="4194" y="5753"/>
                    <a:pt x="4497" y="5784"/>
                  </a:cubicBezTo>
                  <a:cubicBezTo>
                    <a:pt x="4801" y="5784"/>
                    <a:pt x="5105" y="5723"/>
                    <a:pt x="5379" y="5601"/>
                  </a:cubicBezTo>
                  <a:cubicBezTo>
                    <a:pt x="5591" y="5449"/>
                    <a:pt x="5774" y="5267"/>
                    <a:pt x="5925" y="5054"/>
                  </a:cubicBezTo>
                  <a:cubicBezTo>
                    <a:pt x="5986" y="4933"/>
                    <a:pt x="6017" y="4811"/>
                    <a:pt x="6017" y="4690"/>
                  </a:cubicBezTo>
                  <a:lnTo>
                    <a:pt x="6047" y="4659"/>
                  </a:lnTo>
                  <a:cubicBezTo>
                    <a:pt x="6138" y="4568"/>
                    <a:pt x="6169" y="4447"/>
                    <a:pt x="6229" y="4356"/>
                  </a:cubicBezTo>
                  <a:cubicBezTo>
                    <a:pt x="6290" y="4234"/>
                    <a:pt x="6320" y="4113"/>
                    <a:pt x="6351" y="3961"/>
                  </a:cubicBezTo>
                  <a:cubicBezTo>
                    <a:pt x="6381" y="3809"/>
                    <a:pt x="6381" y="3626"/>
                    <a:pt x="6351" y="3475"/>
                  </a:cubicBezTo>
                  <a:cubicBezTo>
                    <a:pt x="6351" y="3292"/>
                    <a:pt x="6290" y="3140"/>
                    <a:pt x="6229" y="2988"/>
                  </a:cubicBezTo>
                  <a:cubicBezTo>
                    <a:pt x="6199" y="2928"/>
                    <a:pt x="6169" y="2867"/>
                    <a:pt x="6138" y="2806"/>
                  </a:cubicBezTo>
                  <a:cubicBezTo>
                    <a:pt x="6077" y="2715"/>
                    <a:pt x="6017" y="2624"/>
                    <a:pt x="5956" y="2533"/>
                  </a:cubicBezTo>
                  <a:cubicBezTo>
                    <a:pt x="5622" y="2107"/>
                    <a:pt x="5257" y="1743"/>
                    <a:pt x="4892" y="1409"/>
                  </a:cubicBezTo>
                  <a:cubicBezTo>
                    <a:pt x="4680" y="1226"/>
                    <a:pt x="4497" y="1044"/>
                    <a:pt x="4285" y="892"/>
                  </a:cubicBezTo>
                  <a:cubicBezTo>
                    <a:pt x="4133" y="740"/>
                    <a:pt x="3951" y="649"/>
                    <a:pt x="3768" y="558"/>
                  </a:cubicBezTo>
                  <a:cubicBezTo>
                    <a:pt x="3556" y="406"/>
                    <a:pt x="3313" y="315"/>
                    <a:pt x="3070" y="224"/>
                  </a:cubicBezTo>
                  <a:cubicBezTo>
                    <a:pt x="2665" y="75"/>
                    <a:pt x="2261" y="0"/>
                    <a:pt x="1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6"/>
            <p:cNvSpPr/>
            <p:nvPr/>
          </p:nvSpPr>
          <p:spPr>
            <a:xfrm rot="-910317">
              <a:off x="398209" y="840518"/>
              <a:ext cx="126245" cy="126245"/>
            </a:xfrm>
            <a:custGeom>
              <a:rect b="b" l="l" r="r" t="t"/>
              <a:pathLst>
                <a:path extrusionOk="0" h="3252" w="3252">
                  <a:moveTo>
                    <a:pt x="1337" y="0"/>
                  </a:moveTo>
                  <a:cubicBezTo>
                    <a:pt x="1034" y="0"/>
                    <a:pt x="730" y="91"/>
                    <a:pt x="517" y="274"/>
                  </a:cubicBezTo>
                  <a:cubicBezTo>
                    <a:pt x="426" y="334"/>
                    <a:pt x="335" y="425"/>
                    <a:pt x="274" y="517"/>
                  </a:cubicBezTo>
                  <a:cubicBezTo>
                    <a:pt x="244" y="547"/>
                    <a:pt x="244" y="577"/>
                    <a:pt x="213" y="608"/>
                  </a:cubicBezTo>
                  <a:cubicBezTo>
                    <a:pt x="152" y="668"/>
                    <a:pt x="92" y="760"/>
                    <a:pt x="31" y="851"/>
                  </a:cubicBezTo>
                  <a:lnTo>
                    <a:pt x="31" y="881"/>
                  </a:lnTo>
                  <a:cubicBezTo>
                    <a:pt x="61" y="912"/>
                    <a:pt x="61" y="942"/>
                    <a:pt x="31" y="972"/>
                  </a:cubicBezTo>
                  <a:cubicBezTo>
                    <a:pt x="0" y="1063"/>
                    <a:pt x="0" y="1185"/>
                    <a:pt x="0" y="1307"/>
                  </a:cubicBezTo>
                  <a:cubicBezTo>
                    <a:pt x="31" y="1367"/>
                    <a:pt x="31" y="1428"/>
                    <a:pt x="31" y="1489"/>
                  </a:cubicBezTo>
                  <a:cubicBezTo>
                    <a:pt x="61" y="1610"/>
                    <a:pt x="122" y="1732"/>
                    <a:pt x="183" y="1853"/>
                  </a:cubicBezTo>
                  <a:cubicBezTo>
                    <a:pt x="304" y="2096"/>
                    <a:pt x="456" y="2340"/>
                    <a:pt x="639" y="2552"/>
                  </a:cubicBezTo>
                  <a:cubicBezTo>
                    <a:pt x="882" y="2795"/>
                    <a:pt x="1155" y="3008"/>
                    <a:pt x="1489" y="3129"/>
                  </a:cubicBezTo>
                  <a:cubicBezTo>
                    <a:pt x="1580" y="3160"/>
                    <a:pt x="1702" y="3190"/>
                    <a:pt x="1793" y="3221"/>
                  </a:cubicBezTo>
                  <a:cubicBezTo>
                    <a:pt x="1915" y="3221"/>
                    <a:pt x="2006" y="3251"/>
                    <a:pt x="2097" y="3251"/>
                  </a:cubicBezTo>
                  <a:cubicBezTo>
                    <a:pt x="2340" y="3221"/>
                    <a:pt x="2553" y="3129"/>
                    <a:pt x="2735" y="3008"/>
                  </a:cubicBezTo>
                  <a:cubicBezTo>
                    <a:pt x="2948" y="2856"/>
                    <a:pt x="3069" y="2643"/>
                    <a:pt x="3160" y="2431"/>
                  </a:cubicBezTo>
                  <a:cubicBezTo>
                    <a:pt x="3251" y="2188"/>
                    <a:pt x="3251" y="1914"/>
                    <a:pt x="3221" y="1671"/>
                  </a:cubicBezTo>
                  <a:cubicBezTo>
                    <a:pt x="3221" y="1610"/>
                    <a:pt x="3221" y="1550"/>
                    <a:pt x="3191" y="1489"/>
                  </a:cubicBezTo>
                  <a:cubicBezTo>
                    <a:pt x="3160" y="1367"/>
                    <a:pt x="3130" y="1276"/>
                    <a:pt x="3069" y="1185"/>
                  </a:cubicBezTo>
                  <a:cubicBezTo>
                    <a:pt x="2978" y="942"/>
                    <a:pt x="2826" y="760"/>
                    <a:pt x="2644" y="577"/>
                  </a:cubicBezTo>
                  <a:cubicBezTo>
                    <a:pt x="2431" y="395"/>
                    <a:pt x="2188" y="274"/>
                    <a:pt x="1945" y="152"/>
                  </a:cubicBezTo>
                  <a:cubicBezTo>
                    <a:pt x="1732" y="61"/>
                    <a:pt x="1550" y="0"/>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6"/>
            <p:cNvSpPr/>
            <p:nvPr/>
          </p:nvSpPr>
          <p:spPr>
            <a:xfrm rot="-910317">
              <a:off x="84138" y="399517"/>
              <a:ext cx="192317" cy="179312"/>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6"/>
            <p:cNvSpPr/>
            <p:nvPr/>
          </p:nvSpPr>
          <p:spPr>
            <a:xfrm rot="-910317">
              <a:off x="134999" y="655430"/>
              <a:ext cx="166346" cy="217240"/>
            </a:xfrm>
            <a:custGeom>
              <a:rect b="b" l="l" r="r" t="t"/>
              <a:pathLst>
                <a:path extrusionOk="0" h="5596" w="4285">
                  <a:moveTo>
                    <a:pt x="1174" y="0"/>
                  </a:moveTo>
                  <a:cubicBezTo>
                    <a:pt x="1094" y="0"/>
                    <a:pt x="1019" y="8"/>
                    <a:pt x="943" y="23"/>
                  </a:cubicBezTo>
                  <a:cubicBezTo>
                    <a:pt x="821" y="23"/>
                    <a:pt x="730" y="54"/>
                    <a:pt x="639" y="84"/>
                  </a:cubicBezTo>
                  <a:cubicBezTo>
                    <a:pt x="548" y="145"/>
                    <a:pt x="487" y="175"/>
                    <a:pt x="396" y="236"/>
                  </a:cubicBezTo>
                  <a:cubicBezTo>
                    <a:pt x="335" y="297"/>
                    <a:pt x="274" y="357"/>
                    <a:pt x="213" y="449"/>
                  </a:cubicBezTo>
                  <a:cubicBezTo>
                    <a:pt x="183" y="509"/>
                    <a:pt x="122" y="600"/>
                    <a:pt x="92" y="692"/>
                  </a:cubicBezTo>
                  <a:lnTo>
                    <a:pt x="92" y="722"/>
                  </a:lnTo>
                  <a:cubicBezTo>
                    <a:pt x="61" y="813"/>
                    <a:pt x="61" y="904"/>
                    <a:pt x="31" y="995"/>
                  </a:cubicBezTo>
                  <a:cubicBezTo>
                    <a:pt x="31" y="1087"/>
                    <a:pt x="31" y="1178"/>
                    <a:pt x="1" y="1269"/>
                  </a:cubicBezTo>
                  <a:cubicBezTo>
                    <a:pt x="1" y="1451"/>
                    <a:pt x="1" y="1633"/>
                    <a:pt x="31" y="1816"/>
                  </a:cubicBezTo>
                  <a:cubicBezTo>
                    <a:pt x="61" y="1846"/>
                    <a:pt x="61" y="1877"/>
                    <a:pt x="61" y="1907"/>
                  </a:cubicBezTo>
                  <a:cubicBezTo>
                    <a:pt x="92" y="2150"/>
                    <a:pt x="122" y="2363"/>
                    <a:pt x="183" y="2606"/>
                  </a:cubicBezTo>
                  <a:cubicBezTo>
                    <a:pt x="274" y="2879"/>
                    <a:pt x="396" y="3183"/>
                    <a:pt x="517" y="3426"/>
                  </a:cubicBezTo>
                  <a:cubicBezTo>
                    <a:pt x="608" y="3578"/>
                    <a:pt x="699" y="3700"/>
                    <a:pt x="760" y="3851"/>
                  </a:cubicBezTo>
                  <a:cubicBezTo>
                    <a:pt x="1034" y="4277"/>
                    <a:pt x="1338" y="4672"/>
                    <a:pt x="1702" y="5036"/>
                  </a:cubicBezTo>
                  <a:cubicBezTo>
                    <a:pt x="1915" y="5279"/>
                    <a:pt x="2188" y="5462"/>
                    <a:pt x="2492" y="5553"/>
                  </a:cubicBezTo>
                  <a:cubicBezTo>
                    <a:pt x="2574" y="5580"/>
                    <a:pt x="2662" y="5595"/>
                    <a:pt x="2751" y="5595"/>
                  </a:cubicBezTo>
                  <a:cubicBezTo>
                    <a:pt x="2859" y="5595"/>
                    <a:pt x="2969" y="5573"/>
                    <a:pt x="3069" y="5522"/>
                  </a:cubicBezTo>
                  <a:cubicBezTo>
                    <a:pt x="3160" y="5462"/>
                    <a:pt x="3252" y="5371"/>
                    <a:pt x="3312" y="5249"/>
                  </a:cubicBezTo>
                  <a:cubicBezTo>
                    <a:pt x="3312" y="5219"/>
                    <a:pt x="3343" y="5219"/>
                    <a:pt x="3373" y="5188"/>
                  </a:cubicBezTo>
                  <a:cubicBezTo>
                    <a:pt x="3464" y="5158"/>
                    <a:pt x="3525" y="5128"/>
                    <a:pt x="3616" y="5097"/>
                  </a:cubicBezTo>
                  <a:cubicBezTo>
                    <a:pt x="3829" y="4976"/>
                    <a:pt x="4011" y="4824"/>
                    <a:pt x="4102" y="4611"/>
                  </a:cubicBezTo>
                  <a:cubicBezTo>
                    <a:pt x="4163" y="4520"/>
                    <a:pt x="4224" y="4429"/>
                    <a:pt x="4254" y="4338"/>
                  </a:cubicBezTo>
                  <a:cubicBezTo>
                    <a:pt x="4254" y="4216"/>
                    <a:pt x="4285" y="4094"/>
                    <a:pt x="4285" y="4003"/>
                  </a:cubicBezTo>
                  <a:lnTo>
                    <a:pt x="4285" y="3730"/>
                  </a:lnTo>
                  <a:cubicBezTo>
                    <a:pt x="4285" y="2818"/>
                    <a:pt x="3981" y="1907"/>
                    <a:pt x="3434" y="1117"/>
                  </a:cubicBezTo>
                  <a:cubicBezTo>
                    <a:pt x="3252" y="904"/>
                    <a:pt x="3069" y="692"/>
                    <a:pt x="2826" y="509"/>
                  </a:cubicBezTo>
                  <a:cubicBezTo>
                    <a:pt x="2614" y="327"/>
                    <a:pt x="2340" y="175"/>
                    <a:pt x="2067" y="114"/>
                  </a:cubicBezTo>
                  <a:cubicBezTo>
                    <a:pt x="1915" y="54"/>
                    <a:pt x="1763" y="54"/>
                    <a:pt x="1611" y="23"/>
                  </a:cubicBezTo>
                  <a:lnTo>
                    <a:pt x="1429" y="23"/>
                  </a:lnTo>
                  <a:cubicBezTo>
                    <a:pt x="1338" y="8"/>
                    <a:pt x="1254" y="0"/>
                    <a:pt x="1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6"/>
            <p:cNvSpPr/>
            <p:nvPr/>
          </p:nvSpPr>
          <p:spPr>
            <a:xfrm rot="-910317">
              <a:off x="262351" y="113524"/>
              <a:ext cx="195811" cy="154234"/>
            </a:xfrm>
            <a:custGeom>
              <a:rect b="b" l="l" r="r" t="t"/>
              <a:pathLst>
                <a:path extrusionOk="0" h="3973" w="5044">
                  <a:moveTo>
                    <a:pt x="1443" y="0"/>
                  </a:moveTo>
                  <a:cubicBezTo>
                    <a:pt x="1337" y="0"/>
                    <a:pt x="1231" y="8"/>
                    <a:pt x="1124" y="23"/>
                  </a:cubicBezTo>
                  <a:cubicBezTo>
                    <a:pt x="942" y="53"/>
                    <a:pt x="760" y="114"/>
                    <a:pt x="608" y="175"/>
                  </a:cubicBezTo>
                  <a:cubicBezTo>
                    <a:pt x="395" y="296"/>
                    <a:pt x="213" y="479"/>
                    <a:pt x="122" y="722"/>
                  </a:cubicBezTo>
                  <a:lnTo>
                    <a:pt x="91" y="782"/>
                  </a:lnTo>
                  <a:cubicBezTo>
                    <a:pt x="0" y="1147"/>
                    <a:pt x="61" y="1542"/>
                    <a:pt x="243" y="1876"/>
                  </a:cubicBezTo>
                  <a:cubicBezTo>
                    <a:pt x="517" y="2423"/>
                    <a:pt x="972" y="2909"/>
                    <a:pt x="1519" y="3183"/>
                  </a:cubicBezTo>
                  <a:lnTo>
                    <a:pt x="1671" y="3243"/>
                  </a:lnTo>
                  <a:lnTo>
                    <a:pt x="1793" y="3335"/>
                  </a:lnTo>
                  <a:cubicBezTo>
                    <a:pt x="2097" y="3547"/>
                    <a:pt x="2461" y="3730"/>
                    <a:pt x="2826" y="3851"/>
                  </a:cubicBezTo>
                  <a:cubicBezTo>
                    <a:pt x="2947" y="3912"/>
                    <a:pt x="3099" y="3942"/>
                    <a:pt x="3221" y="3973"/>
                  </a:cubicBezTo>
                  <a:lnTo>
                    <a:pt x="3676" y="3973"/>
                  </a:lnTo>
                  <a:cubicBezTo>
                    <a:pt x="3707" y="3973"/>
                    <a:pt x="3737" y="3942"/>
                    <a:pt x="3768" y="3942"/>
                  </a:cubicBezTo>
                  <a:cubicBezTo>
                    <a:pt x="3859" y="3912"/>
                    <a:pt x="3950" y="3881"/>
                    <a:pt x="4011" y="3851"/>
                  </a:cubicBezTo>
                  <a:cubicBezTo>
                    <a:pt x="4132" y="3790"/>
                    <a:pt x="4223" y="3730"/>
                    <a:pt x="4314" y="3638"/>
                  </a:cubicBezTo>
                  <a:cubicBezTo>
                    <a:pt x="4406" y="3578"/>
                    <a:pt x="4497" y="3456"/>
                    <a:pt x="4527" y="3335"/>
                  </a:cubicBezTo>
                  <a:lnTo>
                    <a:pt x="4588" y="3304"/>
                  </a:lnTo>
                  <a:cubicBezTo>
                    <a:pt x="4649" y="3243"/>
                    <a:pt x="4740" y="3152"/>
                    <a:pt x="4801" y="3061"/>
                  </a:cubicBezTo>
                  <a:cubicBezTo>
                    <a:pt x="4922" y="2848"/>
                    <a:pt x="5013" y="2636"/>
                    <a:pt x="5044" y="2393"/>
                  </a:cubicBezTo>
                  <a:cubicBezTo>
                    <a:pt x="5044" y="2302"/>
                    <a:pt x="5044" y="2180"/>
                    <a:pt x="5044" y="2089"/>
                  </a:cubicBezTo>
                  <a:cubicBezTo>
                    <a:pt x="5044" y="2028"/>
                    <a:pt x="5044" y="1998"/>
                    <a:pt x="5013" y="1937"/>
                  </a:cubicBezTo>
                  <a:cubicBezTo>
                    <a:pt x="4983" y="1785"/>
                    <a:pt x="4952" y="1664"/>
                    <a:pt x="4892" y="1542"/>
                  </a:cubicBezTo>
                  <a:cubicBezTo>
                    <a:pt x="4801" y="1390"/>
                    <a:pt x="4679" y="1269"/>
                    <a:pt x="4558" y="1117"/>
                  </a:cubicBezTo>
                  <a:cubicBezTo>
                    <a:pt x="4375" y="934"/>
                    <a:pt x="4163" y="752"/>
                    <a:pt x="3950" y="600"/>
                  </a:cubicBezTo>
                  <a:cubicBezTo>
                    <a:pt x="3737" y="479"/>
                    <a:pt x="3525" y="387"/>
                    <a:pt x="3312" y="266"/>
                  </a:cubicBezTo>
                  <a:cubicBezTo>
                    <a:pt x="3221" y="236"/>
                    <a:pt x="3160" y="205"/>
                    <a:pt x="3099" y="205"/>
                  </a:cubicBezTo>
                  <a:cubicBezTo>
                    <a:pt x="2917" y="114"/>
                    <a:pt x="2735" y="53"/>
                    <a:pt x="2522" y="23"/>
                  </a:cubicBezTo>
                  <a:cubicBezTo>
                    <a:pt x="2400" y="8"/>
                    <a:pt x="2279" y="0"/>
                    <a:pt x="2153" y="0"/>
                  </a:cubicBezTo>
                  <a:cubicBezTo>
                    <a:pt x="2028" y="0"/>
                    <a:pt x="1899" y="8"/>
                    <a:pt x="1762" y="23"/>
                  </a:cubicBezTo>
                  <a:cubicBezTo>
                    <a:pt x="1656" y="8"/>
                    <a:pt x="1550"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6"/>
            <p:cNvSpPr/>
            <p:nvPr/>
          </p:nvSpPr>
          <p:spPr>
            <a:xfrm rot="-910317">
              <a:off x="36445" y="192103"/>
              <a:ext cx="205245" cy="186378"/>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6"/>
            <p:cNvSpPr/>
            <p:nvPr/>
          </p:nvSpPr>
          <p:spPr>
            <a:xfrm rot="-910317">
              <a:off x="-24602" y="530970"/>
              <a:ext cx="116772" cy="133659"/>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rot="-910317">
              <a:off x="881508" y="944861"/>
              <a:ext cx="228847" cy="169724"/>
            </a:xfrm>
            <a:custGeom>
              <a:rect b="b" l="l" r="r" t="t"/>
              <a:pathLst>
                <a:path extrusionOk="0" h="4372" w="5895">
                  <a:moveTo>
                    <a:pt x="2151" y="1"/>
                  </a:moveTo>
                  <a:cubicBezTo>
                    <a:pt x="1903" y="1"/>
                    <a:pt x="1660" y="22"/>
                    <a:pt x="1429" y="80"/>
                  </a:cubicBezTo>
                  <a:cubicBezTo>
                    <a:pt x="1186" y="141"/>
                    <a:pt x="942" y="262"/>
                    <a:pt x="730" y="414"/>
                  </a:cubicBezTo>
                  <a:cubicBezTo>
                    <a:pt x="639" y="445"/>
                    <a:pt x="578" y="505"/>
                    <a:pt x="517" y="566"/>
                  </a:cubicBezTo>
                  <a:cubicBezTo>
                    <a:pt x="456" y="627"/>
                    <a:pt x="396" y="688"/>
                    <a:pt x="365" y="779"/>
                  </a:cubicBezTo>
                  <a:cubicBezTo>
                    <a:pt x="304" y="839"/>
                    <a:pt x="274" y="900"/>
                    <a:pt x="244" y="991"/>
                  </a:cubicBezTo>
                  <a:cubicBezTo>
                    <a:pt x="183" y="1052"/>
                    <a:pt x="152" y="1174"/>
                    <a:pt x="122" y="1265"/>
                  </a:cubicBezTo>
                  <a:cubicBezTo>
                    <a:pt x="92" y="1356"/>
                    <a:pt x="61" y="1447"/>
                    <a:pt x="31" y="1538"/>
                  </a:cubicBezTo>
                  <a:cubicBezTo>
                    <a:pt x="31" y="1599"/>
                    <a:pt x="31" y="1660"/>
                    <a:pt x="31" y="1721"/>
                  </a:cubicBezTo>
                  <a:cubicBezTo>
                    <a:pt x="1" y="1872"/>
                    <a:pt x="1" y="2055"/>
                    <a:pt x="61" y="2237"/>
                  </a:cubicBezTo>
                  <a:cubicBezTo>
                    <a:pt x="152" y="2571"/>
                    <a:pt x="335" y="2875"/>
                    <a:pt x="608" y="3088"/>
                  </a:cubicBezTo>
                  <a:cubicBezTo>
                    <a:pt x="851" y="3361"/>
                    <a:pt x="1155" y="3574"/>
                    <a:pt x="1459" y="3756"/>
                  </a:cubicBezTo>
                  <a:cubicBezTo>
                    <a:pt x="1763" y="3939"/>
                    <a:pt x="2097" y="4090"/>
                    <a:pt x="2462" y="4212"/>
                  </a:cubicBezTo>
                  <a:cubicBezTo>
                    <a:pt x="2789" y="4313"/>
                    <a:pt x="3116" y="4372"/>
                    <a:pt x="3460" y="4372"/>
                  </a:cubicBezTo>
                  <a:cubicBezTo>
                    <a:pt x="3532" y="4372"/>
                    <a:pt x="3604" y="4369"/>
                    <a:pt x="3677" y="4364"/>
                  </a:cubicBezTo>
                  <a:cubicBezTo>
                    <a:pt x="3981" y="4333"/>
                    <a:pt x="4315" y="4242"/>
                    <a:pt x="4588" y="4090"/>
                  </a:cubicBezTo>
                  <a:cubicBezTo>
                    <a:pt x="4771" y="4030"/>
                    <a:pt x="4892" y="3939"/>
                    <a:pt x="5044" y="3817"/>
                  </a:cubicBezTo>
                  <a:cubicBezTo>
                    <a:pt x="5105" y="3787"/>
                    <a:pt x="5135" y="3726"/>
                    <a:pt x="5196" y="3665"/>
                  </a:cubicBezTo>
                  <a:cubicBezTo>
                    <a:pt x="5348" y="3513"/>
                    <a:pt x="5439" y="3392"/>
                    <a:pt x="5561" y="3209"/>
                  </a:cubicBezTo>
                  <a:cubicBezTo>
                    <a:pt x="5621" y="3149"/>
                    <a:pt x="5682" y="3057"/>
                    <a:pt x="5713" y="2966"/>
                  </a:cubicBezTo>
                  <a:cubicBezTo>
                    <a:pt x="5773" y="2906"/>
                    <a:pt x="5773" y="2845"/>
                    <a:pt x="5804" y="2784"/>
                  </a:cubicBezTo>
                  <a:cubicBezTo>
                    <a:pt x="5895" y="2419"/>
                    <a:pt x="5895" y="2024"/>
                    <a:pt x="5743" y="1690"/>
                  </a:cubicBezTo>
                  <a:cubicBezTo>
                    <a:pt x="5652" y="1478"/>
                    <a:pt x="5500" y="1265"/>
                    <a:pt x="5348" y="1113"/>
                  </a:cubicBezTo>
                  <a:cubicBezTo>
                    <a:pt x="5226" y="1022"/>
                    <a:pt x="5135" y="931"/>
                    <a:pt x="5044" y="839"/>
                  </a:cubicBezTo>
                  <a:cubicBezTo>
                    <a:pt x="4892" y="718"/>
                    <a:pt x="4740" y="627"/>
                    <a:pt x="4558" y="536"/>
                  </a:cubicBezTo>
                  <a:cubicBezTo>
                    <a:pt x="4285" y="414"/>
                    <a:pt x="3981" y="323"/>
                    <a:pt x="3647" y="232"/>
                  </a:cubicBezTo>
                  <a:cubicBezTo>
                    <a:pt x="3373" y="171"/>
                    <a:pt x="3100" y="110"/>
                    <a:pt x="2826" y="50"/>
                  </a:cubicBezTo>
                  <a:cubicBezTo>
                    <a:pt x="2735" y="50"/>
                    <a:pt x="2644" y="19"/>
                    <a:pt x="2583" y="19"/>
                  </a:cubicBezTo>
                  <a:cubicBezTo>
                    <a:pt x="2439" y="8"/>
                    <a:pt x="2294" y="1"/>
                    <a:pt x="2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rot="-910317">
              <a:off x="608745" y="986030"/>
              <a:ext cx="174576" cy="137735"/>
            </a:xfrm>
            <a:custGeom>
              <a:rect b="b" l="l" r="r" t="t"/>
              <a:pathLst>
                <a:path extrusionOk="0" h="3548" w="4497">
                  <a:moveTo>
                    <a:pt x="1489" y="1"/>
                  </a:moveTo>
                  <a:cubicBezTo>
                    <a:pt x="1337" y="1"/>
                    <a:pt x="1185" y="1"/>
                    <a:pt x="1033" y="31"/>
                  </a:cubicBezTo>
                  <a:cubicBezTo>
                    <a:pt x="821" y="61"/>
                    <a:pt x="638" y="152"/>
                    <a:pt x="486" y="274"/>
                  </a:cubicBezTo>
                  <a:cubicBezTo>
                    <a:pt x="304" y="395"/>
                    <a:pt x="152" y="578"/>
                    <a:pt x="91" y="821"/>
                  </a:cubicBezTo>
                  <a:cubicBezTo>
                    <a:pt x="61" y="882"/>
                    <a:pt x="31" y="942"/>
                    <a:pt x="31" y="1003"/>
                  </a:cubicBezTo>
                  <a:cubicBezTo>
                    <a:pt x="0" y="1125"/>
                    <a:pt x="0" y="1246"/>
                    <a:pt x="31" y="1368"/>
                  </a:cubicBezTo>
                  <a:cubicBezTo>
                    <a:pt x="31" y="1398"/>
                    <a:pt x="31" y="1459"/>
                    <a:pt x="31" y="1489"/>
                  </a:cubicBezTo>
                  <a:cubicBezTo>
                    <a:pt x="31" y="1702"/>
                    <a:pt x="91" y="1915"/>
                    <a:pt x="183" y="2127"/>
                  </a:cubicBezTo>
                  <a:cubicBezTo>
                    <a:pt x="213" y="2218"/>
                    <a:pt x="274" y="2310"/>
                    <a:pt x="335" y="2401"/>
                  </a:cubicBezTo>
                  <a:lnTo>
                    <a:pt x="456" y="2553"/>
                  </a:lnTo>
                  <a:cubicBezTo>
                    <a:pt x="547" y="2705"/>
                    <a:pt x="699" y="2826"/>
                    <a:pt x="821" y="2917"/>
                  </a:cubicBezTo>
                  <a:cubicBezTo>
                    <a:pt x="973" y="3039"/>
                    <a:pt x="1155" y="3130"/>
                    <a:pt x="1307" y="3191"/>
                  </a:cubicBezTo>
                  <a:cubicBezTo>
                    <a:pt x="1459" y="3282"/>
                    <a:pt x="1611" y="3343"/>
                    <a:pt x="1763" y="3373"/>
                  </a:cubicBezTo>
                  <a:cubicBezTo>
                    <a:pt x="1945" y="3434"/>
                    <a:pt x="2127" y="3495"/>
                    <a:pt x="2309" y="3525"/>
                  </a:cubicBezTo>
                  <a:cubicBezTo>
                    <a:pt x="2416" y="3540"/>
                    <a:pt x="2522" y="3548"/>
                    <a:pt x="2632" y="3548"/>
                  </a:cubicBezTo>
                  <a:cubicBezTo>
                    <a:pt x="2742" y="3548"/>
                    <a:pt x="2856" y="3540"/>
                    <a:pt x="2978" y="3525"/>
                  </a:cubicBezTo>
                  <a:cubicBezTo>
                    <a:pt x="3130" y="3525"/>
                    <a:pt x="3282" y="3495"/>
                    <a:pt x="3403" y="3434"/>
                  </a:cubicBezTo>
                  <a:cubicBezTo>
                    <a:pt x="3525" y="3373"/>
                    <a:pt x="3646" y="3312"/>
                    <a:pt x="3737" y="3251"/>
                  </a:cubicBezTo>
                  <a:cubicBezTo>
                    <a:pt x="3798" y="3221"/>
                    <a:pt x="3889" y="3160"/>
                    <a:pt x="3950" y="3100"/>
                  </a:cubicBezTo>
                  <a:cubicBezTo>
                    <a:pt x="4072" y="2978"/>
                    <a:pt x="4193" y="2856"/>
                    <a:pt x="4284" y="2735"/>
                  </a:cubicBezTo>
                  <a:cubicBezTo>
                    <a:pt x="4497" y="2431"/>
                    <a:pt x="4436" y="2067"/>
                    <a:pt x="4193" y="1854"/>
                  </a:cubicBezTo>
                  <a:cubicBezTo>
                    <a:pt x="4193" y="1793"/>
                    <a:pt x="4163" y="1732"/>
                    <a:pt x="4132" y="1702"/>
                  </a:cubicBezTo>
                  <a:cubicBezTo>
                    <a:pt x="4102" y="1611"/>
                    <a:pt x="4041" y="1520"/>
                    <a:pt x="3980" y="1459"/>
                  </a:cubicBezTo>
                  <a:cubicBezTo>
                    <a:pt x="3859" y="1216"/>
                    <a:pt x="3677" y="1034"/>
                    <a:pt x="3464" y="882"/>
                  </a:cubicBezTo>
                  <a:cubicBezTo>
                    <a:pt x="3130" y="578"/>
                    <a:pt x="2765" y="365"/>
                    <a:pt x="2370" y="213"/>
                  </a:cubicBezTo>
                  <a:cubicBezTo>
                    <a:pt x="2097" y="92"/>
                    <a:pt x="1793" y="3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6"/>
            <p:cNvSpPr/>
            <p:nvPr/>
          </p:nvSpPr>
          <p:spPr>
            <a:xfrm rot="-910317">
              <a:off x="-128759" y="334499"/>
              <a:ext cx="125080" cy="118015"/>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 name="Google Shape;1209;p56"/>
          <p:cNvSpPr/>
          <p:nvPr/>
        </p:nvSpPr>
        <p:spPr>
          <a:xfrm rot="9704234">
            <a:off x="8352990" y="3258693"/>
            <a:ext cx="315634" cy="341626"/>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 name="Google Shape;1210;p56"/>
          <p:cNvGrpSpPr/>
          <p:nvPr/>
        </p:nvGrpSpPr>
        <p:grpSpPr>
          <a:xfrm rot="10800000">
            <a:off x="-50718" y="3767452"/>
            <a:ext cx="538722" cy="479299"/>
            <a:chOff x="5927389" y="663096"/>
            <a:chExt cx="595931" cy="530198"/>
          </a:xfrm>
        </p:grpSpPr>
        <p:sp>
          <p:nvSpPr>
            <p:cNvPr id="1211" name="Google Shape;1211;p56"/>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6"/>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 name="Google Shape;1213;p56"/>
          <p:cNvSpPr/>
          <p:nvPr/>
        </p:nvSpPr>
        <p:spPr>
          <a:xfrm rot="10800000">
            <a:off x="8396768" y="643252"/>
            <a:ext cx="454182" cy="479298"/>
          </a:xfrm>
          <a:custGeom>
            <a:rect b="b" l="l" r="r" t="t"/>
            <a:pathLst>
              <a:path extrusionOk="0" h="15648" w="14828">
                <a:moveTo>
                  <a:pt x="8903" y="1004"/>
                </a:moveTo>
                <a:lnTo>
                  <a:pt x="9024" y="1034"/>
                </a:lnTo>
                <a:lnTo>
                  <a:pt x="8963" y="1034"/>
                </a:lnTo>
                <a:lnTo>
                  <a:pt x="8903" y="1004"/>
                </a:lnTo>
                <a:close/>
                <a:moveTo>
                  <a:pt x="6624" y="1004"/>
                </a:moveTo>
                <a:cubicBezTo>
                  <a:pt x="6654" y="1034"/>
                  <a:pt x="6685" y="1064"/>
                  <a:pt x="6715" y="1095"/>
                </a:cubicBezTo>
                <a:lnTo>
                  <a:pt x="6745" y="1125"/>
                </a:lnTo>
                <a:lnTo>
                  <a:pt x="6654" y="1125"/>
                </a:lnTo>
                <a:cubicBezTo>
                  <a:pt x="6624" y="1125"/>
                  <a:pt x="6624" y="1095"/>
                  <a:pt x="6624" y="1095"/>
                </a:cubicBezTo>
                <a:lnTo>
                  <a:pt x="6624" y="1004"/>
                </a:lnTo>
                <a:close/>
                <a:moveTo>
                  <a:pt x="7353" y="882"/>
                </a:moveTo>
                <a:lnTo>
                  <a:pt x="7323" y="912"/>
                </a:lnTo>
                <a:cubicBezTo>
                  <a:pt x="7262" y="943"/>
                  <a:pt x="7232" y="973"/>
                  <a:pt x="7201" y="1004"/>
                </a:cubicBezTo>
                <a:cubicBezTo>
                  <a:pt x="7201" y="1034"/>
                  <a:pt x="7171" y="1064"/>
                  <a:pt x="7171" y="1095"/>
                </a:cubicBezTo>
                <a:lnTo>
                  <a:pt x="7140" y="1125"/>
                </a:lnTo>
                <a:lnTo>
                  <a:pt x="7080" y="1125"/>
                </a:lnTo>
                <a:lnTo>
                  <a:pt x="6989" y="1004"/>
                </a:lnTo>
                <a:lnTo>
                  <a:pt x="6928" y="943"/>
                </a:lnTo>
                <a:cubicBezTo>
                  <a:pt x="7019" y="912"/>
                  <a:pt x="7110" y="912"/>
                  <a:pt x="7232" y="912"/>
                </a:cubicBezTo>
                <a:lnTo>
                  <a:pt x="7201" y="882"/>
                </a:lnTo>
                <a:close/>
                <a:moveTo>
                  <a:pt x="6077" y="1155"/>
                </a:moveTo>
                <a:cubicBezTo>
                  <a:pt x="6077" y="1186"/>
                  <a:pt x="6077" y="1216"/>
                  <a:pt x="6077" y="1247"/>
                </a:cubicBezTo>
                <a:lnTo>
                  <a:pt x="5925" y="1307"/>
                </a:lnTo>
                <a:cubicBezTo>
                  <a:pt x="5895" y="1277"/>
                  <a:pt x="5864" y="1247"/>
                  <a:pt x="5834" y="1216"/>
                </a:cubicBezTo>
                <a:lnTo>
                  <a:pt x="6077" y="1155"/>
                </a:lnTo>
                <a:close/>
                <a:moveTo>
                  <a:pt x="9298" y="1277"/>
                </a:moveTo>
                <a:lnTo>
                  <a:pt x="9358" y="1307"/>
                </a:lnTo>
                <a:lnTo>
                  <a:pt x="9389" y="1307"/>
                </a:lnTo>
                <a:cubicBezTo>
                  <a:pt x="9358" y="1368"/>
                  <a:pt x="9358" y="1398"/>
                  <a:pt x="9389" y="1459"/>
                </a:cubicBezTo>
                <a:cubicBezTo>
                  <a:pt x="9328" y="1368"/>
                  <a:pt x="9267" y="1307"/>
                  <a:pt x="9206" y="1277"/>
                </a:cubicBezTo>
                <a:close/>
                <a:moveTo>
                  <a:pt x="7444" y="1581"/>
                </a:moveTo>
                <a:cubicBezTo>
                  <a:pt x="7505" y="1642"/>
                  <a:pt x="7535" y="1702"/>
                  <a:pt x="7596" y="1763"/>
                </a:cubicBezTo>
                <a:lnTo>
                  <a:pt x="7596" y="1793"/>
                </a:lnTo>
                <a:lnTo>
                  <a:pt x="7566" y="1763"/>
                </a:lnTo>
                <a:cubicBezTo>
                  <a:pt x="7535" y="1702"/>
                  <a:pt x="7505" y="1672"/>
                  <a:pt x="7444" y="1642"/>
                </a:cubicBezTo>
                <a:lnTo>
                  <a:pt x="7444" y="1581"/>
                </a:lnTo>
                <a:close/>
                <a:moveTo>
                  <a:pt x="5348" y="1429"/>
                </a:moveTo>
                <a:lnTo>
                  <a:pt x="5348" y="1459"/>
                </a:lnTo>
                <a:cubicBezTo>
                  <a:pt x="5317" y="1490"/>
                  <a:pt x="5317" y="1520"/>
                  <a:pt x="5317" y="1550"/>
                </a:cubicBezTo>
                <a:lnTo>
                  <a:pt x="5105" y="1642"/>
                </a:lnTo>
                <a:cubicBezTo>
                  <a:pt x="5044" y="1642"/>
                  <a:pt x="4983" y="1642"/>
                  <a:pt x="4923" y="1672"/>
                </a:cubicBezTo>
                <a:cubicBezTo>
                  <a:pt x="4831" y="1702"/>
                  <a:pt x="4740" y="1763"/>
                  <a:pt x="4649" y="1824"/>
                </a:cubicBezTo>
                <a:cubicBezTo>
                  <a:pt x="4619" y="1854"/>
                  <a:pt x="4588" y="1885"/>
                  <a:pt x="4558" y="1915"/>
                </a:cubicBezTo>
                <a:lnTo>
                  <a:pt x="4467" y="1885"/>
                </a:lnTo>
                <a:lnTo>
                  <a:pt x="4406" y="1885"/>
                </a:lnTo>
                <a:lnTo>
                  <a:pt x="4467" y="1824"/>
                </a:lnTo>
                <a:cubicBezTo>
                  <a:pt x="4619" y="1733"/>
                  <a:pt x="4771" y="1672"/>
                  <a:pt x="4953" y="1581"/>
                </a:cubicBezTo>
                <a:cubicBezTo>
                  <a:pt x="5105" y="1520"/>
                  <a:pt x="5226" y="1459"/>
                  <a:pt x="5348" y="1429"/>
                </a:cubicBezTo>
                <a:close/>
                <a:moveTo>
                  <a:pt x="9966" y="1277"/>
                </a:moveTo>
                <a:cubicBezTo>
                  <a:pt x="10088" y="1307"/>
                  <a:pt x="10209" y="1368"/>
                  <a:pt x="10361" y="1429"/>
                </a:cubicBezTo>
                <a:cubicBezTo>
                  <a:pt x="10422" y="1459"/>
                  <a:pt x="10483" y="1520"/>
                  <a:pt x="10543" y="1581"/>
                </a:cubicBezTo>
                <a:cubicBezTo>
                  <a:pt x="10604" y="1642"/>
                  <a:pt x="10634" y="1702"/>
                  <a:pt x="10695" y="1763"/>
                </a:cubicBezTo>
                <a:lnTo>
                  <a:pt x="10817" y="1915"/>
                </a:lnTo>
                <a:cubicBezTo>
                  <a:pt x="10817" y="1945"/>
                  <a:pt x="10817" y="1945"/>
                  <a:pt x="10817" y="1976"/>
                </a:cubicBezTo>
                <a:lnTo>
                  <a:pt x="10726" y="1976"/>
                </a:lnTo>
                <a:cubicBezTo>
                  <a:pt x="10695" y="1945"/>
                  <a:pt x="10634" y="1885"/>
                  <a:pt x="10604" y="1824"/>
                </a:cubicBezTo>
                <a:cubicBezTo>
                  <a:pt x="10543" y="1793"/>
                  <a:pt x="10452" y="1702"/>
                  <a:pt x="10361" y="1611"/>
                </a:cubicBezTo>
                <a:cubicBezTo>
                  <a:pt x="10300" y="1581"/>
                  <a:pt x="10270" y="1550"/>
                  <a:pt x="10209" y="1490"/>
                </a:cubicBezTo>
                <a:lnTo>
                  <a:pt x="10179" y="1459"/>
                </a:lnTo>
                <a:cubicBezTo>
                  <a:pt x="10118" y="1398"/>
                  <a:pt x="10027" y="1338"/>
                  <a:pt x="9966" y="1277"/>
                </a:cubicBezTo>
                <a:close/>
                <a:moveTo>
                  <a:pt x="3798" y="2280"/>
                </a:moveTo>
                <a:lnTo>
                  <a:pt x="3829" y="2371"/>
                </a:lnTo>
                <a:lnTo>
                  <a:pt x="3677" y="2371"/>
                </a:lnTo>
                <a:cubicBezTo>
                  <a:pt x="3707" y="2340"/>
                  <a:pt x="3738" y="2310"/>
                  <a:pt x="3768" y="2310"/>
                </a:cubicBezTo>
                <a:lnTo>
                  <a:pt x="3798" y="2280"/>
                </a:lnTo>
                <a:close/>
                <a:moveTo>
                  <a:pt x="5591" y="2401"/>
                </a:moveTo>
                <a:lnTo>
                  <a:pt x="5621" y="2431"/>
                </a:lnTo>
                <a:lnTo>
                  <a:pt x="5652" y="2492"/>
                </a:lnTo>
                <a:lnTo>
                  <a:pt x="5591" y="2401"/>
                </a:lnTo>
                <a:close/>
                <a:moveTo>
                  <a:pt x="11911" y="2826"/>
                </a:moveTo>
                <a:cubicBezTo>
                  <a:pt x="12002" y="2918"/>
                  <a:pt x="12093" y="3009"/>
                  <a:pt x="12154" y="3130"/>
                </a:cubicBezTo>
                <a:lnTo>
                  <a:pt x="12184" y="3191"/>
                </a:lnTo>
                <a:cubicBezTo>
                  <a:pt x="12184" y="3191"/>
                  <a:pt x="12154" y="3221"/>
                  <a:pt x="12154" y="3221"/>
                </a:cubicBezTo>
                <a:cubicBezTo>
                  <a:pt x="12123" y="3221"/>
                  <a:pt x="12123" y="3252"/>
                  <a:pt x="12123" y="3252"/>
                </a:cubicBezTo>
                <a:cubicBezTo>
                  <a:pt x="12093" y="3161"/>
                  <a:pt x="12032" y="3070"/>
                  <a:pt x="12002" y="2978"/>
                </a:cubicBezTo>
                <a:lnTo>
                  <a:pt x="11911" y="2826"/>
                </a:lnTo>
                <a:close/>
                <a:moveTo>
                  <a:pt x="6776" y="2462"/>
                </a:moveTo>
                <a:lnTo>
                  <a:pt x="6867" y="2583"/>
                </a:lnTo>
                <a:cubicBezTo>
                  <a:pt x="6958" y="2766"/>
                  <a:pt x="7049" y="2948"/>
                  <a:pt x="7140" y="3130"/>
                </a:cubicBezTo>
                <a:lnTo>
                  <a:pt x="7183" y="3279"/>
                </a:lnTo>
                <a:lnTo>
                  <a:pt x="7183" y="3279"/>
                </a:lnTo>
                <a:lnTo>
                  <a:pt x="7019" y="2978"/>
                </a:lnTo>
                <a:lnTo>
                  <a:pt x="6928" y="2796"/>
                </a:lnTo>
                <a:lnTo>
                  <a:pt x="6776" y="2462"/>
                </a:lnTo>
                <a:close/>
                <a:moveTo>
                  <a:pt x="4102" y="3313"/>
                </a:moveTo>
                <a:cubicBezTo>
                  <a:pt x="4102" y="3313"/>
                  <a:pt x="4102" y="3313"/>
                  <a:pt x="4102" y="3343"/>
                </a:cubicBezTo>
                <a:lnTo>
                  <a:pt x="4072" y="3313"/>
                </a:lnTo>
                <a:close/>
                <a:moveTo>
                  <a:pt x="7685" y="3147"/>
                </a:moveTo>
                <a:lnTo>
                  <a:pt x="7685" y="3147"/>
                </a:lnTo>
                <a:cubicBezTo>
                  <a:pt x="7696" y="3174"/>
                  <a:pt x="7707" y="3200"/>
                  <a:pt x="7718" y="3221"/>
                </a:cubicBezTo>
                <a:cubicBezTo>
                  <a:pt x="7748" y="3313"/>
                  <a:pt x="7748" y="3343"/>
                  <a:pt x="7748" y="3373"/>
                </a:cubicBezTo>
                <a:lnTo>
                  <a:pt x="7687" y="3191"/>
                </a:lnTo>
                <a:cubicBezTo>
                  <a:pt x="7687" y="3176"/>
                  <a:pt x="7687" y="3162"/>
                  <a:pt x="7685" y="3147"/>
                </a:cubicBezTo>
                <a:close/>
                <a:moveTo>
                  <a:pt x="5500" y="2826"/>
                </a:moveTo>
                <a:lnTo>
                  <a:pt x="5561" y="2918"/>
                </a:lnTo>
                <a:lnTo>
                  <a:pt x="5652" y="3070"/>
                </a:lnTo>
                <a:cubicBezTo>
                  <a:pt x="5712" y="3100"/>
                  <a:pt x="5712" y="3191"/>
                  <a:pt x="5743" y="3252"/>
                </a:cubicBezTo>
                <a:cubicBezTo>
                  <a:pt x="5804" y="3343"/>
                  <a:pt x="5834" y="3434"/>
                  <a:pt x="5864" y="3525"/>
                </a:cubicBezTo>
                <a:lnTo>
                  <a:pt x="5773" y="3465"/>
                </a:lnTo>
                <a:lnTo>
                  <a:pt x="5712" y="3373"/>
                </a:lnTo>
                <a:lnTo>
                  <a:pt x="5621" y="3161"/>
                </a:lnTo>
                <a:cubicBezTo>
                  <a:pt x="5591" y="3100"/>
                  <a:pt x="5591" y="3039"/>
                  <a:pt x="5561" y="2978"/>
                </a:cubicBezTo>
                <a:lnTo>
                  <a:pt x="5500" y="2826"/>
                </a:lnTo>
                <a:close/>
                <a:moveTo>
                  <a:pt x="9541" y="3495"/>
                </a:moveTo>
                <a:lnTo>
                  <a:pt x="9571" y="3556"/>
                </a:lnTo>
                <a:cubicBezTo>
                  <a:pt x="9541" y="3525"/>
                  <a:pt x="9541" y="3525"/>
                  <a:pt x="9510" y="3495"/>
                </a:cubicBezTo>
                <a:close/>
                <a:moveTo>
                  <a:pt x="3373" y="2614"/>
                </a:moveTo>
                <a:lnTo>
                  <a:pt x="3373" y="2614"/>
                </a:lnTo>
                <a:cubicBezTo>
                  <a:pt x="3343" y="2675"/>
                  <a:pt x="3312" y="2766"/>
                  <a:pt x="3312" y="2826"/>
                </a:cubicBezTo>
                <a:lnTo>
                  <a:pt x="3221" y="2918"/>
                </a:lnTo>
                <a:lnTo>
                  <a:pt x="3100" y="3009"/>
                </a:lnTo>
                <a:lnTo>
                  <a:pt x="3039" y="3039"/>
                </a:lnTo>
                <a:cubicBezTo>
                  <a:pt x="2978" y="3070"/>
                  <a:pt x="2948" y="3070"/>
                  <a:pt x="2917" y="3100"/>
                </a:cubicBezTo>
                <a:cubicBezTo>
                  <a:pt x="2856" y="3161"/>
                  <a:pt x="2826" y="3221"/>
                  <a:pt x="2796" y="3252"/>
                </a:cubicBezTo>
                <a:lnTo>
                  <a:pt x="2765" y="3313"/>
                </a:lnTo>
                <a:lnTo>
                  <a:pt x="2492" y="3616"/>
                </a:lnTo>
                <a:lnTo>
                  <a:pt x="2370" y="3738"/>
                </a:lnTo>
                <a:cubicBezTo>
                  <a:pt x="2329" y="3717"/>
                  <a:pt x="2302" y="3711"/>
                  <a:pt x="2270" y="3709"/>
                </a:cubicBezTo>
                <a:lnTo>
                  <a:pt x="2270" y="3709"/>
                </a:lnTo>
                <a:cubicBezTo>
                  <a:pt x="2418" y="3508"/>
                  <a:pt x="2590" y="3335"/>
                  <a:pt x="2735" y="3161"/>
                </a:cubicBezTo>
                <a:cubicBezTo>
                  <a:pt x="2856" y="3039"/>
                  <a:pt x="3008" y="2918"/>
                  <a:pt x="3130" y="2826"/>
                </a:cubicBezTo>
                <a:lnTo>
                  <a:pt x="3373" y="2614"/>
                </a:lnTo>
                <a:close/>
                <a:moveTo>
                  <a:pt x="9875" y="1733"/>
                </a:moveTo>
                <a:lnTo>
                  <a:pt x="10057" y="1976"/>
                </a:lnTo>
                <a:cubicBezTo>
                  <a:pt x="10118" y="2037"/>
                  <a:pt x="10179" y="2128"/>
                  <a:pt x="10240" y="2219"/>
                </a:cubicBezTo>
                <a:lnTo>
                  <a:pt x="10422" y="2583"/>
                </a:lnTo>
                <a:cubicBezTo>
                  <a:pt x="10513" y="2735"/>
                  <a:pt x="10574" y="2857"/>
                  <a:pt x="10634" y="3009"/>
                </a:cubicBezTo>
                <a:cubicBezTo>
                  <a:pt x="10786" y="3282"/>
                  <a:pt x="10907" y="3554"/>
                  <a:pt x="11059" y="3857"/>
                </a:cubicBezTo>
                <a:lnTo>
                  <a:pt x="11059" y="3857"/>
                </a:lnTo>
                <a:cubicBezTo>
                  <a:pt x="10978" y="3771"/>
                  <a:pt x="10901" y="3667"/>
                  <a:pt x="10847" y="3586"/>
                </a:cubicBezTo>
                <a:lnTo>
                  <a:pt x="10756" y="3465"/>
                </a:lnTo>
                <a:lnTo>
                  <a:pt x="10665" y="3343"/>
                </a:lnTo>
                <a:lnTo>
                  <a:pt x="10634" y="3282"/>
                </a:lnTo>
                <a:lnTo>
                  <a:pt x="10422" y="2948"/>
                </a:lnTo>
                <a:lnTo>
                  <a:pt x="10240" y="2644"/>
                </a:lnTo>
                <a:cubicBezTo>
                  <a:pt x="10088" y="2371"/>
                  <a:pt x="9996" y="2097"/>
                  <a:pt x="9905" y="1824"/>
                </a:cubicBezTo>
                <a:cubicBezTo>
                  <a:pt x="9905" y="1793"/>
                  <a:pt x="9875" y="1763"/>
                  <a:pt x="9875" y="1733"/>
                </a:cubicBezTo>
                <a:close/>
                <a:moveTo>
                  <a:pt x="9176" y="3799"/>
                </a:moveTo>
                <a:lnTo>
                  <a:pt x="9176" y="3799"/>
                </a:lnTo>
                <a:cubicBezTo>
                  <a:pt x="9206" y="3829"/>
                  <a:pt x="9237" y="3859"/>
                  <a:pt x="9267" y="3920"/>
                </a:cubicBezTo>
                <a:lnTo>
                  <a:pt x="9237" y="3920"/>
                </a:lnTo>
                <a:lnTo>
                  <a:pt x="9176" y="3799"/>
                </a:lnTo>
                <a:close/>
                <a:moveTo>
                  <a:pt x="4771" y="2826"/>
                </a:moveTo>
                <a:cubicBezTo>
                  <a:pt x="4771" y="2826"/>
                  <a:pt x="4771" y="2826"/>
                  <a:pt x="4801" y="2857"/>
                </a:cubicBezTo>
                <a:lnTo>
                  <a:pt x="4892" y="3070"/>
                </a:lnTo>
                <a:lnTo>
                  <a:pt x="4923" y="3130"/>
                </a:lnTo>
                <a:cubicBezTo>
                  <a:pt x="4983" y="3252"/>
                  <a:pt x="5044" y="3373"/>
                  <a:pt x="5105" y="3465"/>
                </a:cubicBezTo>
                <a:lnTo>
                  <a:pt x="5226" y="3799"/>
                </a:lnTo>
                <a:cubicBezTo>
                  <a:pt x="5257" y="3859"/>
                  <a:pt x="5287" y="3920"/>
                  <a:pt x="5317" y="3981"/>
                </a:cubicBezTo>
                <a:lnTo>
                  <a:pt x="5257" y="3981"/>
                </a:lnTo>
                <a:lnTo>
                  <a:pt x="5135" y="3768"/>
                </a:lnTo>
                <a:cubicBezTo>
                  <a:pt x="5074" y="3708"/>
                  <a:pt x="5044" y="3647"/>
                  <a:pt x="5014" y="3556"/>
                </a:cubicBezTo>
                <a:cubicBezTo>
                  <a:pt x="4983" y="3495"/>
                  <a:pt x="4953" y="3434"/>
                  <a:pt x="4923" y="3373"/>
                </a:cubicBezTo>
                <a:cubicBezTo>
                  <a:pt x="4831" y="3252"/>
                  <a:pt x="4771" y="3100"/>
                  <a:pt x="4710" y="2978"/>
                </a:cubicBezTo>
                <a:cubicBezTo>
                  <a:pt x="4679" y="2948"/>
                  <a:pt x="4649" y="2918"/>
                  <a:pt x="4649" y="2887"/>
                </a:cubicBezTo>
                <a:lnTo>
                  <a:pt x="4771" y="2826"/>
                </a:lnTo>
                <a:close/>
                <a:moveTo>
                  <a:pt x="7657" y="4042"/>
                </a:moveTo>
                <a:lnTo>
                  <a:pt x="7657" y="4103"/>
                </a:lnTo>
                <a:lnTo>
                  <a:pt x="7687" y="4194"/>
                </a:lnTo>
                <a:lnTo>
                  <a:pt x="7627" y="4133"/>
                </a:lnTo>
                <a:lnTo>
                  <a:pt x="7535" y="4042"/>
                </a:lnTo>
                <a:close/>
                <a:moveTo>
                  <a:pt x="4467" y="3252"/>
                </a:moveTo>
                <a:lnTo>
                  <a:pt x="4497" y="3343"/>
                </a:lnTo>
                <a:cubicBezTo>
                  <a:pt x="4558" y="3434"/>
                  <a:pt x="4619" y="3525"/>
                  <a:pt x="4649" y="3616"/>
                </a:cubicBezTo>
                <a:lnTo>
                  <a:pt x="4740" y="3799"/>
                </a:lnTo>
                <a:cubicBezTo>
                  <a:pt x="4801" y="3951"/>
                  <a:pt x="4862" y="4072"/>
                  <a:pt x="4953" y="4224"/>
                </a:cubicBezTo>
                <a:lnTo>
                  <a:pt x="4953" y="4254"/>
                </a:lnTo>
                <a:cubicBezTo>
                  <a:pt x="5014" y="4376"/>
                  <a:pt x="5044" y="4467"/>
                  <a:pt x="5105" y="4589"/>
                </a:cubicBezTo>
                <a:cubicBezTo>
                  <a:pt x="5044" y="4528"/>
                  <a:pt x="4983" y="4437"/>
                  <a:pt x="4923" y="4346"/>
                </a:cubicBezTo>
                <a:cubicBezTo>
                  <a:pt x="4862" y="4254"/>
                  <a:pt x="4831" y="4163"/>
                  <a:pt x="4771" y="4072"/>
                </a:cubicBezTo>
                <a:cubicBezTo>
                  <a:pt x="4710" y="3981"/>
                  <a:pt x="4649" y="3829"/>
                  <a:pt x="4588" y="3708"/>
                </a:cubicBezTo>
                <a:lnTo>
                  <a:pt x="4497" y="3495"/>
                </a:lnTo>
                <a:cubicBezTo>
                  <a:pt x="4497" y="3404"/>
                  <a:pt x="4467" y="3313"/>
                  <a:pt x="4467" y="3252"/>
                </a:cubicBezTo>
                <a:close/>
                <a:moveTo>
                  <a:pt x="6472" y="4072"/>
                </a:moveTo>
                <a:cubicBezTo>
                  <a:pt x="6502" y="4133"/>
                  <a:pt x="6533" y="4224"/>
                  <a:pt x="6594" y="4285"/>
                </a:cubicBezTo>
                <a:cubicBezTo>
                  <a:pt x="6624" y="4346"/>
                  <a:pt x="6654" y="4376"/>
                  <a:pt x="6685" y="4437"/>
                </a:cubicBezTo>
                <a:cubicBezTo>
                  <a:pt x="6745" y="4498"/>
                  <a:pt x="6715" y="4498"/>
                  <a:pt x="6715" y="4558"/>
                </a:cubicBezTo>
                <a:lnTo>
                  <a:pt x="6715" y="4589"/>
                </a:lnTo>
                <a:lnTo>
                  <a:pt x="6685" y="4528"/>
                </a:lnTo>
                <a:cubicBezTo>
                  <a:pt x="6624" y="4437"/>
                  <a:pt x="6594" y="4346"/>
                  <a:pt x="6533" y="4254"/>
                </a:cubicBezTo>
                <a:lnTo>
                  <a:pt x="6472" y="4194"/>
                </a:lnTo>
                <a:lnTo>
                  <a:pt x="6472" y="4133"/>
                </a:lnTo>
                <a:lnTo>
                  <a:pt x="6472" y="4072"/>
                </a:lnTo>
                <a:close/>
                <a:moveTo>
                  <a:pt x="12457" y="3951"/>
                </a:moveTo>
                <a:lnTo>
                  <a:pt x="12549" y="4011"/>
                </a:lnTo>
                <a:lnTo>
                  <a:pt x="12579" y="4042"/>
                </a:lnTo>
                <a:lnTo>
                  <a:pt x="12609" y="4103"/>
                </a:lnTo>
                <a:cubicBezTo>
                  <a:pt x="12670" y="4254"/>
                  <a:pt x="12731" y="4437"/>
                  <a:pt x="12822" y="4619"/>
                </a:cubicBezTo>
                <a:lnTo>
                  <a:pt x="12792" y="4619"/>
                </a:lnTo>
                <a:lnTo>
                  <a:pt x="12609" y="4224"/>
                </a:lnTo>
                <a:cubicBezTo>
                  <a:pt x="12579" y="4194"/>
                  <a:pt x="12549" y="4163"/>
                  <a:pt x="12549" y="4133"/>
                </a:cubicBezTo>
                <a:cubicBezTo>
                  <a:pt x="12518" y="4103"/>
                  <a:pt x="12518" y="4072"/>
                  <a:pt x="12488" y="4011"/>
                </a:cubicBezTo>
                <a:cubicBezTo>
                  <a:pt x="12488" y="3981"/>
                  <a:pt x="12488" y="3981"/>
                  <a:pt x="12457" y="3951"/>
                </a:cubicBezTo>
                <a:close/>
                <a:moveTo>
                  <a:pt x="1915" y="4194"/>
                </a:moveTo>
                <a:lnTo>
                  <a:pt x="1915" y="4224"/>
                </a:lnTo>
                <a:cubicBezTo>
                  <a:pt x="1915" y="4254"/>
                  <a:pt x="1823" y="4315"/>
                  <a:pt x="1793" y="4376"/>
                </a:cubicBezTo>
                <a:cubicBezTo>
                  <a:pt x="1702" y="4498"/>
                  <a:pt x="1611" y="4619"/>
                  <a:pt x="1550" y="4741"/>
                </a:cubicBezTo>
                <a:lnTo>
                  <a:pt x="1580" y="4680"/>
                </a:lnTo>
                <a:cubicBezTo>
                  <a:pt x="1641" y="4528"/>
                  <a:pt x="1732" y="4406"/>
                  <a:pt x="1823" y="4285"/>
                </a:cubicBezTo>
                <a:lnTo>
                  <a:pt x="1915" y="4194"/>
                </a:lnTo>
                <a:close/>
                <a:moveTo>
                  <a:pt x="7171" y="4406"/>
                </a:moveTo>
                <a:lnTo>
                  <a:pt x="7201" y="4558"/>
                </a:lnTo>
                <a:cubicBezTo>
                  <a:pt x="7232" y="4649"/>
                  <a:pt x="7262" y="4741"/>
                  <a:pt x="7292" y="4832"/>
                </a:cubicBezTo>
                <a:lnTo>
                  <a:pt x="7292" y="4832"/>
                </a:lnTo>
                <a:lnTo>
                  <a:pt x="7262" y="4771"/>
                </a:lnTo>
                <a:lnTo>
                  <a:pt x="7232" y="4710"/>
                </a:lnTo>
                <a:lnTo>
                  <a:pt x="7232" y="4680"/>
                </a:lnTo>
                <a:lnTo>
                  <a:pt x="7140" y="4406"/>
                </a:lnTo>
                <a:close/>
                <a:moveTo>
                  <a:pt x="7687" y="4680"/>
                </a:moveTo>
                <a:lnTo>
                  <a:pt x="7687" y="4680"/>
                </a:lnTo>
                <a:cubicBezTo>
                  <a:pt x="7748" y="4710"/>
                  <a:pt x="7779" y="4771"/>
                  <a:pt x="7839" y="4832"/>
                </a:cubicBezTo>
                <a:lnTo>
                  <a:pt x="7809" y="4832"/>
                </a:lnTo>
                <a:lnTo>
                  <a:pt x="7809" y="4862"/>
                </a:lnTo>
                <a:cubicBezTo>
                  <a:pt x="7779" y="4801"/>
                  <a:pt x="7748" y="4741"/>
                  <a:pt x="7687" y="4680"/>
                </a:cubicBezTo>
                <a:close/>
                <a:moveTo>
                  <a:pt x="4376" y="4406"/>
                </a:moveTo>
                <a:lnTo>
                  <a:pt x="4436" y="4498"/>
                </a:lnTo>
                <a:lnTo>
                  <a:pt x="4528" y="4649"/>
                </a:lnTo>
                <a:lnTo>
                  <a:pt x="4528" y="4680"/>
                </a:lnTo>
                <a:lnTo>
                  <a:pt x="4619" y="4892"/>
                </a:lnTo>
                <a:lnTo>
                  <a:pt x="4588" y="4892"/>
                </a:lnTo>
                <a:cubicBezTo>
                  <a:pt x="4528" y="4741"/>
                  <a:pt x="4467" y="4649"/>
                  <a:pt x="4406" y="4528"/>
                </a:cubicBezTo>
                <a:cubicBezTo>
                  <a:pt x="4406" y="4467"/>
                  <a:pt x="4376" y="4437"/>
                  <a:pt x="4376" y="4406"/>
                </a:cubicBezTo>
                <a:close/>
                <a:moveTo>
                  <a:pt x="7292" y="4832"/>
                </a:moveTo>
                <a:cubicBezTo>
                  <a:pt x="7292" y="4832"/>
                  <a:pt x="7323" y="4862"/>
                  <a:pt x="7323" y="4892"/>
                </a:cubicBezTo>
                <a:lnTo>
                  <a:pt x="7292" y="4832"/>
                </a:lnTo>
                <a:close/>
                <a:moveTo>
                  <a:pt x="2917" y="4801"/>
                </a:moveTo>
                <a:lnTo>
                  <a:pt x="2948" y="4832"/>
                </a:lnTo>
                <a:lnTo>
                  <a:pt x="2978" y="4862"/>
                </a:lnTo>
                <a:cubicBezTo>
                  <a:pt x="2978" y="4892"/>
                  <a:pt x="2978" y="4923"/>
                  <a:pt x="2978" y="4953"/>
                </a:cubicBezTo>
                <a:lnTo>
                  <a:pt x="2917" y="4801"/>
                </a:lnTo>
                <a:close/>
                <a:moveTo>
                  <a:pt x="9237" y="4589"/>
                </a:moveTo>
                <a:cubicBezTo>
                  <a:pt x="9298" y="4710"/>
                  <a:pt x="9358" y="4862"/>
                  <a:pt x="9419" y="4984"/>
                </a:cubicBezTo>
                <a:lnTo>
                  <a:pt x="9510" y="5227"/>
                </a:lnTo>
                <a:lnTo>
                  <a:pt x="9389" y="4984"/>
                </a:lnTo>
                <a:cubicBezTo>
                  <a:pt x="9298" y="4862"/>
                  <a:pt x="9206" y="4741"/>
                  <a:pt x="9115" y="4619"/>
                </a:cubicBezTo>
                <a:lnTo>
                  <a:pt x="9146" y="4619"/>
                </a:lnTo>
                <a:cubicBezTo>
                  <a:pt x="9176" y="4619"/>
                  <a:pt x="9206" y="4619"/>
                  <a:pt x="9237" y="4589"/>
                </a:cubicBezTo>
                <a:close/>
                <a:moveTo>
                  <a:pt x="4771" y="5348"/>
                </a:moveTo>
                <a:cubicBezTo>
                  <a:pt x="4771" y="5379"/>
                  <a:pt x="4771" y="5409"/>
                  <a:pt x="4801" y="5439"/>
                </a:cubicBezTo>
                <a:lnTo>
                  <a:pt x="4771" y="5409"/>
                </a:lnTo>
                <a:cubicBezTo>
                  <a:pt x="4771" y="5409"/>
                  <a:pt x="4771" y="5348"/>
                  <a:pt x="4740" y="5348"/>
                </a:cubicBezTo>
                <a:close/>
                <a:moveTo>
                  <a:pt x="10026" y="5408"/>
                </a:moveTo>
                <a:cubicBezTo>
                  <a:pt x="10044" y="5446"/>
                  <a:pt x="10057" y="5480"/>
                  <a:pt x="10057" y="5500"/>
                </a:cubicBezTo>
                <a:lnTo>
                  <a:pt x="10027" y="5439"/>
                </a:lnTo>
                <a:cubicBezTo>
                  <a:pt x="10027" y="5429"/>
                  <a:pt x="10027" y="5418"/>
                  <a:pt x="10026" y="5408"/>
                </a:cubicBezTo>
                <a:close/>
                <a:moveTo>
                  <a:pt x="13247" y="5561"/>
                </a:moveTo>
                <a:lnTo>
                  <a:pt x="13247" y="5561"/>
                </a:lnTo>
                <a:cubicBezTo>
                  <a:pt x="13267" y="5581"/>
                  <a:pt x="13287" y="5601"/>
                  <a:pt x="13299" y="5638"/>
                </a:cubicBezTo>
                <a:lnTo>
                  <a:pt x="13299" y="5638"/>
                </a:lnTo>
                <a:lnTo>
                  <a:pt x="13247" y="5561"/>
                </a:lnTo>
                <a:close/>
                <a:moveTo>
                  <a:pt x="2705" y="5105"/>
                </a:moveTo>
                <a:lnTo>
                  <a:pt x="2796" y="5257"/>
                </a:lnTo>
                <a:cubicBezTo>
                  <a:pt x="2856" y="5348"/>
                  <a:pt x="2917" y="5470"/>
                  <a:pt x="2978" y="5591"/>
                </a:cubicBezTo>
                <a:lnTo>
                  <a:pt x="3039" y="5682"/>
                </a:lnTo>
                <a:cubicBezTo>
                  <a:pt x="2948" y="5591"/>
                  <a:pt x="2917" y="5500"/>
                  <a:pt x="2856" y="5409"/>
                </a:cubicBezTo>
                <a:lnTo>
                  <a:pt x="2856" y="5439"/>
                </a:lnTo>
                <a:cubicBezTo>
                  <a:pt x="2796" y="5348"/>
                  <a:pt x="2765" y="5287"/>
                  <a:pt x="2735" y="5227"/>
                </a:cubicBezTo>
                <a:lnTo>
                  <a:pt x="2705" y="5105"/>
                </a:lnTo>
                <a:close/>
                <a:moveTo>
                  <a:pt x="2158" y="5409"/>
                </a:moveTo>
                <a:cubicBezTo>
                  <a:pt x="2188" y="5500"/>
                  <a:pt x="2218" y="5591"/>
                  <a:pt x="2279" y="5682"/>
                </a:cubicBezTo>
                <a:cubicBezTo>
                  <a:pt x="2279" y="5713"/>
                  <a:pt x="2310" y="5743"/>
                  <a:pt x="2310" y="5774"/>
                </a:cubicBezTo>
                <a:lnTo>
                  <a:pt x="2218" y="5713"/>
                </a:lnTo>
                <a:cubicBezTo>
                  <a:pt x="2158" y="5713"/>
                  <a:pt x="2127" y="5682"/>
                  <a:pt x="2067" y="5682"/>
                </a:cubicBezTo>
                <a:cubicBezTo>
                  <a:pt x="2067" y="5682"/>
                  <a:pt x="2036" y="5652"/>
                  <a:pt x="2036" y="5622"/>
                </a:cubicBezTo>
                <a:lnTo>
                  <a:pt x="2097" y="5500"/>
                </a:lnTo>
                <a:lnTo>
                  <a:pt x="2158" y="5409"/>
                </a:lnTo>
                <a:close/>
                <a:moveTo>
                  <a:pt x="3312" y="5470"/>
                </a:moveTo>
                <a:cubicBezTo>
                  <a:pt x="3373" y="5591"/>
                  <a:pt x="3434" y="5713"/>
                  <a:pt x="3495" y="5865"/>
                </a:cubicBezTo>
                <a:cubicBezTo>
                  <a:pt x="3464" y="5804"/>
                  <a:pt x="3434" y="5743"/>
                  <a:pt x="3403" y="5682"/>
                </a:cubicBezTo>
                <a:lnTo>
                  <a:pt x="3312" y="5531"/>
                </a:lnTo>
                <a:cubicBezTo>
                  <a:pt x="3312" y="5500"/>
                  <a:pt x="3312" y="5500"/>
                  <a:pt x="3312" y="5470"/>
                </a:cubicBezTo>
                <a:close/>
                <a:moveTo>
                  <a:pt x="3464" y="4072"/>
                </a:moveTo>
                <a:cubicBezTo>
                  <a:pt x="3495" y="4163"/>
                  <a:pt x="3525" y="4254"/>
                  <a:pt x="3555" y="4346"/>
                </a:cubicBezTo>
                <a:cubicBezTo>
                  <a:pt x="3677" y="4558"/>
                  <a:pt x="3798" y="4832"/>
                  <a:pt x="3920" y="5075"/>
                </a:cubicBezTo>
                <a:lnTo>
                  <a:pt x="3920" y="5105"/>
                </a:lnTo>
                <a:lnTo>
                  <a:pt x="4133" y="5531"/>
                </a:lnTo>
                <a:lnTo>
                  <a:pt x="4163" y="5591"/>
                </a:lnTo>
                <a:lnTo>
                  <a:pt x="4163" y="5682"/>
                </a:lnTo>
                <a:cubicBezTo>
                  <a:pt x="4163" y="5743"/>
                  <a:pt x="4163" y="5804"/>
                  <a:pt x="4193" y="5865"/>
                </a:cubicBezTo>
                <a:lnTo>
                  <a:pt x="4072" y="5713"/>
                </a:lnTo>
                <a:lnTo>
                  <a:pt x="4041" y="5682"/>
                </a:lnTo>
                <a:cubicBezTo>
                  <a:pt x="4011" y="5561"/>
                  <a:pt x="3950" y="5470"/>
                  <a:pt x="3890" y="5379"/>
                </a:cubicBezTo>
                <a:cubicBezTo>
                  <a:pt x="3859" y="5287"/>
                  <a:pt x="3798" y="5166"/>
                  <a:pt x="3768" y="5075"/>
                </a:cubicBezTo>
                <a:cubicBezTo>
                  <a:pt x="3738" y="5044"/>
                  <a:pt x="3738" y="5014"/>
                  <a:pt x="3707" y="4984"/>
                </a:cubicBezTo>
                <a:lnTo>
                  <a:pt x="3646" y="4862"/>
                </a:lnTo>
                <a:cubicBezTo>
                  <a:pt x="3646" y="4832"/>
                  <a:pt x="3646" y="4832"/>
                  <a:pt x="3616" y="4801"/>
                </a:cubicBezTo>
                <a:cubicBezTo>
                  <a:pt x="3586" y="4771"/>
                  <a:pt x="3555" y="4649"/>
                  <a:pt x="3525" y="4558"/>
                </a:cubicBezTo>
                <a:cubicBezTo>
                  <a:pt x="3495" y="4498"/>
                  <a:pt x="3495" y="4437"/>
                  <a:pt x="3464" y="4376"/>
                </a:cubicBezTo>
                <a:cubicBezTo>
                  <a:pt x="3464" y="4346"/>
                  <a:pt x="3403" y="4194"/>
                  <a:pt x="3373" y="4103"/>
                </a:cubicBezTo>
                <a:lnTo>
                  <a:pt x="3373" y="4072"/>
                </a:lnTo>
                <a:close/>
                <a:moveTo>
                  <a:pt x="13065" y="5834"/>
                </a:moveTo>
                <a:lnTo>
                  <a:pt x="13095" y="5865"/>
                </a:lnTo>
                <a:cubicBezTo>
                  <a:pt x="13101" y="5878"/>
                  <a:pt x="13107" y="5892"/>
                  <a:pt x="13112" y="5905"/>
                </a:cubicBezTo>
                <a:lnTo>
                  <a:pt x="13112" y="5905"/>
                </a:lnTo>
                <a:lnTo>
                  <a:pt x="13065" y="5834"/>
                </a:lnTo>
                <a:close/>
                <a:moveTo>
                  <a:pt x="5196" y="5835"/>
                </a:moveTo>
                <a:lnTo>
                  <a:pt x="5226" y="5895"/>
                </a:lnTo>
                <a:cubicBezTo>
                  <a:pt x="5230" y="5906"/>
                  <a:pt x="5233" y="5916"/>
                  <a:pt x="5237" y="5926"/>
                </a:cubicBezTo>
                <a:lnTo>
                  <a:pt x="5237" y="5926"/>
                </a:lnTo>
                <a:cubicBezTo>
                  <a:pt x="5225" y="5896"/>
                  <a:pt x="5211" y="5865"/>
                  <a:pt x="5196" y="5835"/>
                </a:cubicBezTo>
                <a:close/>
                <a:moveTo>
                  <a:pt x="6634" y="4973"/>
                </a:moveTo>
                <a:cubicBezTo>
                  <a:pt x="6661" y="5027"/>
                  <a:pt x="6688" y="5081"/>
                  <a:pt x="6715" y="5136"/>
                </a:cubicBezTo>
                <a:lnTo>
                  <a:pt x="6837" y="5379"/>
                </a:lnTo>
                <a:lnTo>
                  <a:pt x="6928" y="5561"/>
                </a:lnTo>
                <a:lnTo>
                  <a:pt x="7019" y="5774"/>
                </a:lnTo>
                <a:cubicBezTo>
                  <a:pt x="7049" y="5865"/>
                  <a:pt x="7049" y="5926"/>
                  <a:pt x="7080" y="5986"/>
                </a:cubicBezTo>
                <a:lnTo>
                  <a:pt x="7110" y="6047"/>
                </a:lnTo>
                <a:cubicBezTo>
                  <a:pt x="7080" y="5986"/>
                  <a:pt x="7019" y="5926"/>
                  <a:pt x="6989" y="5834"/>
                </a:cubicBezTo>
                <a:lnTo>
                  <a:pt x="6806" y="5470"/>
                </a:lnTo>
                <a:cubicBezTo>
                  <a:pt x="6751" y="5304"/>
                  <a:pt x="6671" y="5138"/>
                  <a:pt x="6634" y="4973"/>
                </a:cubicBezTo>
                <a:close/>
                <a:moveTo>
                  <a:pt x="5743" y="4801"/>
                </a:moveTo>
                <a:lnTo>
                  <a:pt x="5773" y="4832"/>
                </a:lnTo>
                <a:cubicBezTo>
                  <a:pt x="5773" y="4832"/>
                  <a:pt x="5804" y="4862"/>
                  <a:pt x="5804" y="4892"/>
                </a:cubicBezTo>
                <a:lnTo>
                  <a:pt x="5864" y="4953"/>
                </a:lnTo>
                <a:cubicBezTo>
                  <a:pt x="5956" y="5166"/>
                  <a:pt x="6077" y="5348"/>
                  <a:pt x="6168" y="5561"/>
                </a:cubicBezTo>
                <a:cubicBezTo>
                  <a:pt x="6168" y="5622"/>
                  <a:pt x="6199" y="5713"/>
                  <a:pt x="6229" y="5774"/>
                </a:cubicBezTo>
                <a:lnTo>
                  <a:pt x="6199" y="6047"/>
                </a:lnTo>
                <a:lnTo>
                  <a:pt x="6199" y="6077"/>
                </a:lnTo>
                <a:cubicBezTo>
                  <a:pt x="6168" y="6077"/>
                  <a:pt x="6168" y="6108"/>
                  <a:pt x="6138" y="6108"/>
                </a:cubicBezTo>
                <a:cubicBezTo>
                  <a:pt x="6107" y="6017"/>
                  <a:pt x="6077" y="5895"/>
                  <a:pt x="6016" y="5804"/>
                </a:cubicBezTo>
                <a:cubicBezTo>
                  <a:pt x="5986" y="5682"/>
                  <a:pt x="5925" y="5500"/>
                  <a:pt x="5895" y="5348"/>
                </a:cubicBezTo>
                <a:cubicBezTo>
                  <a:pt x="5834" y="5196"/>
                  <a:pt x="5834" y="5136"/>
                  <a:pt x="5804" y="5014"/>
                </a:cubicBezTo>
                <a:cubicBezTo>
                  <a:pt x="5773" y="4923"/>
                  <a:pt x="5773" y="4892"/>
                  <a:pt x="5743" y="4801"/>
                </a:cubicBezTo>
                <a:close/>
                <a:moveTo>
                  <a:pt x="7718" y="5895"/>
                </a:moveTo>
                <a:lnTo>
                  <a:pt x="7809" y="6047"/>
                </a:lnTo>
                <a:cubicBezTo>
                  <a:pt x="7839" y="6108"/>
                  <a:pt x="7870" y="6169"/>
                  <a:pt x="7870" y="6199"/>
                </a:cubicBezTo>
                <a:lnTo>
                  <a:pt x="7809" y="6077"/>
                </a:lnTo>
                <a:cubicBezTo>
                  <a:pt x="7779" y="6017"/>
                  <a:pt x="7748" y="5956"/>
                  <a:pt x="7718" y="5926"/>
                </a:cubicBezTo>
                <a:lnTo>
                  <a:pt x="7718" y="5895"/>
                </a:lnTo>
                <a:close/>
                <a:moveTo>
                  <a:pt x="13176" y="6040"/>
                </a:moveTo>
                <a:cubicBezTo>
                  <a:pt x="13213" y="6116"/>
                  <a:pt x="13253" y="6192"/>
                  <a:pt x="13286" y="6268"/>
                </a:cubicBezTo>
                <a:lnTo>
                  <a:pt x="13286" y="6268"/>
                </a:lnTo>
                <a:cubicBezTo>
                  <a:pt x="13284" y="6266"/>
                  <a:pt x="13281" y="6263"/>
                  <a:pt x="13278" y="6260"/>
                </a:cubicBezTo>
                <a:lnTo>
                  <a:pt x="13217" y="6138"/>
                </a:lnTo>
                <a:lnTo>
                  <a:pt x="13187" y="6108"/>
                </a:lnTo>
                <a:cubicBezTo>
                  <a:pt x="13187" y="6085"/>
                  <a:pt x="13182" y="6063"/>
                  <a:pt x="13176" y="6040"/>
                </a:cubicBezTo>
                <a:close/>
                <a:moveTo>
                  <a:pt x="8044" y="6480"/>
                </a:moveTo>
                <a:lnTo>
                  <a:pt x="8113" y="6594"/>
                </a:lnTo>
                <a:lnTo>
                  <a:pt x="8052" y="6503"/>
                </a:lnTo>
                <a:lnTo>
                  <a:pt x="8044" y="6480"/>
                </a:lnTo>
                <a:close/>
                <a:moveTo>
                  <a:pt x="9055" y="4953"/>
                </a:moveTo>
                <a:cubicBezTo>
                  <a:pt x="9115" y="5044"/>
                  <a:pt x="9176" y="5136"/>
                  <a:pt x="9237" y="5257"/>
                </a:cubicBezTo>
                <a:cubicBezTo>
                  <a:pt x="9358" y="5470"/>
                  <a:pt x="9480" y="5713"/>
                  <a:pt x="9571" y="5926"/>
                </a:cubicBezTo>
                <a:lnTo>
                  <a:pt x="9753" y="6351"/>
                </a:lnTo>
                <a:lnTo>
                  <a:pt x="9905" y="6655"/>
                </a:lnTo>
                <a:cubicBezTo>
                  <a:pt x="9845" y="6594"/>
                  <a:pt x="9814" y="6533"/>
                  <a:pt x="9784" y="6472"/>
                </a:cubicBezTo>
                <a:lnTo>
                  <a:pt x="9571" y="6108"/>
                </a:lnTo>
                <a:cubicBezTo>
                  <a:pt x="9541" y="6047"/>
                  <a:pt x="9510" y="5986"/>
                  <a:pt x="9480" y="5956"/>
                </a:cubicBezTo>
                <a:lnTo>
                  <a:pt x="9358" y="5652"/>
                </a:lnTo>
                <a:cubicBezTo>
                  <a:pt x="9328" y="5591"/>
                  <a:pt x="9298" y="5561"/>
                  <a:pt x="9267" y="5500"/>
                </a:cubicBezTo>
                <a:lnTo>
                  <a:pt x="9206" y="5348"/>
                </a:lnTo>
                <a:lnTo>
                  <a:pt x="9055" y="4953"/>
                </a:lnTo>
                <a:close/>
                <a:moveTo>
                  <a:pt x="1550" y="6776"/>
                </a:moveTo>
                <a:lnTo>
                  <a:pt x="1550" y="6837"/>
                </a:lnTo>
                <a:lnTo>
                  <a:pt x="1520" y="6837"/>
                </a:lnTo>
                <a:cubicBezTo>
                  <a:pt x="1520" y="6807"/>
                  <a:pt x="1550" y="6776"/>
                  <a:pt x="1550" y="6776"/>
                </a:cubicBezTo>
                <a:close/>
                <a:moveTo>
                  <a:pt x="9632" y="6746"/>
                </a:moveTo>
                <a:lnTo>
                  <a:pt x="9693" y="6867"/>
                </a:lnTo>
                <a:lnTo>
                  <a:pt x="9753" y="6989"/>
                </a:lnTo>
                <a:lnTo>
                  <a:pt x="9632" y="6776"/>
                </a:lnTo>
                <a:lnTo>
                  <a:pt x="9632" y="6746"/>
                </a:lnTo>
                <a:close/>
                <a:moveTo>
                  <a:pt x="10027" y="4558"/>
                </a:moveTo>
                <a:cubicBezTo>
                  <a:pt x="10088" y="4619"/>
                  <a:pt x="10118" y="4680"/>
                  <a:pt x="10148" y="4741"/>
                </a:cubicBezTo>
                <a:cubicBezTo>
                  <a:pt x="10209" y="4801"/>
                  <a:pt x="10240" y="4862"/>
                  <a:pt x="10270" y="4923"/>
                </a:cubicBezTo>
                <a:cubicBezTo>
                  <a:pt x="10300" y="4984"/>
                  <a:pt x="10331" y="5044"/>
                  <a:pt x="10391" y="5105"/>
                </a:cubicBezTo>
                <a:cubicBezTo>
                  <a:pt x="10391" y="5136"/>
                  <a:pt x="10391" y="5166"/>
                  <a:pt x="10422" y="5196"/>
                </a:cubicBezTo>
                <a:lnTo>
                  <a:pt x="10483" y="5348"/>
                </a:lnTo>
                <a:cubicBezTo>
                  <a:pt x="10543" y="5470"/>
                  <a:pt x="10604" y="5591"/>
                  <a:pt x="10665" y="5713"/>
                </a:cubicBezTo>
                <a:lnTo>
                  <a:pt x="10999" y="6564"/>
                </a:lnTo>
                <a:lnTo>
                  <a:pt x="11212" y="7050"/>
                </a:lnTo>
                <a:lnTo>
                  <a:pt x="11151" y="7019"/>
                </a:lnTo>
                <a:lnTo>
                  <a:pt x="10878" y="6655"/>
                </a:lnTo>
                <a:lnTo>
                  <a:pt x="10817" y="6594"/>
                </a:lnTo>
                <a:lnTo>
                  <a:pt x="10756" y="6472"/>
                </a:lnTo>
                <a:cubicBezTo>
                  <a:pt x="10695" y="6320"/>
                  <a:pt x="10665" y="6169"/>
                  <a:pt x="10604" y="6047"/>
                </a:cubicBezTo>
                <a:cubicBezTo>
                  <a:pt x="10543" y="5895"/>
                  <a:pt x="10483" y="5774"/>
                  <a:pt x="10422" y="5622"/>
                </a:cubicBezTo>
                <a:lnTo>
                  <a:pt x="10270" y="5318"/>
                </a:lnTo>
                <a:lnTo>
                  <a:pt x="10148" y="5044"/>
                </a:lnTo>
                <a:cubicBezTo>
                  <a:pt x="10118" y="4953"/>
                  <a:pt x="10088" y="4892"/>
                  <a:pt x="10057" y="4832"/>
                </a:cubicBezTo>
                <a:lnTo>
                  <a:pt x="10057" y="4801"/>
                </a:lnTo>
                <a:cubicBezTo>
                  <a:pt x="10057" y="4771"/>
                  <a:pt x="10057" y="4741"/>
                  <a:pt x="10057" y="4741"/>
                </a:cubicBezTo>
                <a:cubicBezTo>
                  <a:pt x="10057" y="4680"/>
                  <a:pt x="10027" y="4619"/>
                  <a:pt x="9996" y="4558"/>
                </a:cubicBezTo>
                <a:close/>
                <a:moveTo>
                  <a:pt x="10452" y="6776"/>
                </a:moveTo>
                <a:lnTo>
                  <a:pt x="10574" y="7019"/>
                </a:lnTo>
                <a:cubicBezTo>
                  <a:pt x="10634" y="7050"/>
                  <a:pt x="10665" y="7110"/>
                  <a:pt x="10695" y="7171"/>
                </a:cubicBezTo>
                <a:cubicBezTo>
                  <a:pt x="10680" y="7156"/>
                  <a:pt x="10672" y="7148"/>
                  <a:pt x="10665" y="7148"/>
                </a:cubicBezTo>
                <a:cubicBezTo>
                  <a:pt x="10657" y="7148"/>
                  <a:pt x="10650" y="7156"/>
                  <a:pt x="10634" y="7171"/>
                </a:cubicBezTo>
                <a:lnTo>
                  <a:pt x="10604" y="7171"/>
                </a:lnTo>
                <a:lnTo>
                  <a:pt x="10452" y="6776"/>
                </a:lnTo>
                <a:close/>
                <a:moveTo>
                  <a:pt x="9814" y="7080"/>
                </a:moveTo>
                <a:cubicBezTo>
                  <a:pt x="9848" y="7131"/>
                  <a:pt x="9872" y="7172"/>
                  <a:pt x="9898" y="7209"/>
                </a:cubicBezTo>
                <a:lnTo>
                  <a:pt x="9898" y="7209"/>
                </a:lnTo>
                <a:cubicBezTo>
                  <a:pt x="9878" y="7189"/>
                  <a:pt x="9858" y="7168"/>
                  <a:pt x="9845" y="7141"/>
                </a:cubicBezTo>
                <a:lnTo>
                  <a:pt x="9814" y="7080"/>
                </a:lnTo>
                <a:close/>
                <a:moveTo>
                  <a:pt x="1793" y="6077"/>
                </a:moveTo>
                <a:cubicBezTo>
                  <a:pt x="1793" y="6108"/>
                  <a:pt x="1793" y="6138"/>
                  <a:pt x="1823" y="6169"/>
                </a:cubicBezTo>
                <a:cubicBezTo>
                  <a:pt x="1854" y="6260"/>
                  <a:pt x="1884" y="6351"/>
                  <a:pt x="1915" y="6412"/>
                </a:cubicBezTo>
                <a:cubicBezTo>
                  <a:pt x="1945" y="6564"/>
                  <a:pt x="2006" y="6685"/>
                  <a:pt x="2097" y="6837"/>
                </a:cubicBezTo>
                <a:cubicBezTo>
                  <a:pt x="2127" y="6898"/>
                  <a:pt x="2158" y="6959"/>
                  <a:pt x="2188" y="7050"/>
                </a:cubicBezTo>
                <a:cubicBezTo>
                  <a:pt x="2218" y="7110"/>
                  <a:pt x="2218" y="7141"/>
                  <a:pt x="2249" y="7202"/>
                </a:cubicBezTo>
                <a:lnTo>
                  <a:pt x="2310" y="7323"/>
                </a:lnTo>
                <a:lnTo>
                  <a:pt x="2249" y="7262"/>
                </a:lnTo>
                <a:cubicBezTo>
                  <a:pt x="2188" y="7202"/>
                  <a:pt x="2097" y="7110"/>
                  <a:pt x="2036" y="7080"/>
                </a:cubicBezTo>
                <a:cubicBezTo>
                  <a:pt x="2006" y="6989"/>
                  <a:pt x="1975" y="6959"/>
                  <a:pt x="1975" y="6898"/>
                </a:cubicBezTo>
                <a:cubicBezTo>
                  <a:pt x="1915" y="6776"/>
                  <a:pt x="1854" y="6624"/>
                  <a:pt x="1823" y="6503"/>
                </a:cubicBezTo>
                <a:cubicBezTo>
                  <a:pt x="1823" y="6442"/>
                  <a:pt x="1793" y="6412"/>
                  <a:pt x="1793" y="6351"/>
                </a:cubicBezTo>
                <a:cubicBezTo>
                  <a:pt x="1793" y="6320"/>
                  <a:pt x="1763" y="6229"/>
                  <a:pt x="1763" y="6169"/>
                </a:cubicBezTo>
                <a:lnTo>
                  <a:pt x="1793" y="6108"/>
                </a:lnTo>
                <a:lnTo>
                  <a:pt x="1793" y="6077"/>
                </a:lnTo>
                <a:close/>
                <a:moveTo>
                  <a:pt x="4528" y="6989"/>
                </a:moveTo>
                <a:cubicBezTo>
                  <a:pt x="4528" y="7019"/>
                  <a:pt x="4528" y="7019"/>
                  <a:pt x="4558" y="7050"/>
                </a:cubicBezTo>
                <a:cubicBezTo>
                  <a:pt x="4588" y="7141"/>
                  <a:pt x="4619" y="7262"/>
                  <a:pt x="4679" y="7354"/>
                </a:cubicBezTo>
                <a:lnTo>
                  <a:pt x="4619" y="7354"/>
                </a:lnTo>
                <a:lnTo>
                  <a:pt x="4619" y="7323"/>
                </a:lnTo>
                <a:lnTo>
                  <a:pt x="4497" y="7141"/>
                </a:lnTo>
                <a:cubicBezTo>
                  <a:pt x="4497" y="7110"/>
                  <a:pt x="4528" y="7080"/>
                  <a:pt x="4528" y="7050"/>
                </a:cubicBezTo>
                <a:cubicBezTo>
                  <a:pt x="4528" y="7019"/>
                  <a:pt x="4528" y="6989"/>
                  <a:pt x="4528" y="6989"/>
                </a:cubicBezTo>
                <a:close/>
                <a:moveTo>
                  <a:pt x="6229" y="7202"/>
                </a:moveTo>
                <a:cubicBezTo>
                  <a:pt x="6242" y="7261"/>
                  <a:pt x="6257" y="7320"/>
                  <a:pt x="6273" y="7378"/>
                </a:cubicBezTo>
                <a:lnTo>
                  <a:pt x="6273" y="7378"/>
                </a:lnTo>
                <a:lnTo>
                  <a:pt x="6229" y="7262"/>
                </a:lnTo>
                <a:lnTo>
                  <a:pt x="6229" y="7202"/>
                </a:lnTo>
                <a:close/>
                <a:moveTo>
                  <a:pt x="5834" y="7323"/>
                </a:moveTo>
                <a:lnTo>
                  <a:pt x="5864" y="7354"/>
                </a:lnTo>
                <a:lnTo>
                  <a:pt x="5895" y="7414"/>
                </a:lnTo>
                <a:lnTo>
                  <a:pt x="5834" y="7323"/>
                </a:lnTo>
                <a:close/>
                <a:moveTo>
                  <a:pt x="7414" y="6108"/>
                </a:moveTo>
                <a:cubicBezTo>
                  <a:pt x="7444" y="6169"/>
                  <a:pt x="7475" y="6199"/>
                  <a:pt x="7505" y="6260"/>
                </a:cubicBezTo>
                <a:lnTo>
                  <a:pt x="7657" y="6533"/>
                </a:lnTo>
                <a:lnTo>
                  <a:pt x="7657" y="6564"/>
                </a:lnTo>
                <a:lnTo>
                  <a:pt x="7930" y="7445"/>
                </a:lnTo>
                <a:lnTo>
                  <a:pt x="7930" y="7445"/>
                </a:lnTo>
                <a:lnTo>
                  <a:pt x="7779" y="7202"/>
                </a:lnTo>
                <a:lnTo>
                  <a:pt x="7718" y="7141"/>
                </a:lnTo>
                <a:cubicBezTo>
                  <a:pt x="7718" y="7080"/>
                  <a:pt x="7687" y="7019"/>
                  <a:pt x="7687" y="6959"/>
                </a:cubicBezTo>
                <a:cubicBezTo>
                  <a:pt x="7657" y="6898"/>
                  <a:pt x="7657" y="6837"/>
                  <a:pt x="7627" y="6776"/>
                </a:cubicBezTo>
                <a:cubicBezTo>
                  <a:pt x="7627" y="6715"/>
                  <a:pt x="7596" y="6624"/>
                  <a:pt x="7566" y="6564"/>
                </a:cubicBezTo>
                <a:lnTo>
                  <a:pt x="7475" y="6320"/>
                </a:lnTo>
                <a:cubicBezTo>
                  <a:pt x="7475" y="6260"/>
                  <a:pt x="7444" y="6199"/>
                  <a:pt x="7414" y="6138"/>
                </a:cubicBezTo>
                <a:lnTo>
                  <a:pt x="7414" y="6108"/>
                </a:lnTo>
                <a:close/>
                <a:moveTo>
                  <a:pt x="11850" y="5014"/>
                </a:moveTo>
                <a:lnTo>
                  <a:pt x="11911" y="5136"/>
                </a:lnTo>
                <a:cubicBezTo>
                  <a:pt x="11911" y="5136"/>
                  <a:pt x="11911" y="5136"/>
                  <a:pt x="11911" y="5166"/>
                </a:cubicBezTo>
                <a:cubicBezTo>
                  <a:pt x="11941" y="5287"/>
                  <a:pt x="12002" y="5409"/>
                  <a:pt x="12032" y="5531"/>
                </a:cubicBezTo>
                <a:lnTo>
                  <a:pt x="12123" y="5713"/>
                </a:lnTo>
                <a:lnTo>
                  <a:pt x="12275" y="6169"/>
                </a:lnTo>
                <a:cubicBezTo>
                  <a:pt x="12306" y="6290"/>
                  <a:pt x="12336" y="6412"/>
                  <a:pt x="12397" y="6533"/>
                </a:cubicBezTo>
                <a:cubicBezTo>
                  <a:pt x="12427" y="6685"/>
                  <a:pt x="12427" y="6685"/>
                  <a:pt x="12457" y="6746"/>
                </a:cubicBezTo>
                <a:lnTo>
                  <a:pt x="12488" y="6959"/>
                </a:lnTo>
                <a:cubicBezTo>
                  <a:pt x="12549" y="7141"/>
                  <a:pt x="12579" y="7323"/>
                  <a:pt x="12640" y="7505"/>
                </a:cubicBezTo>
                <a:lnTo>
                  <a:pt x="12579" y="7384"/>
                </a:lnTo>
                <a:cubicBezTo>
                  <a:pt x="12518" y="7232"/>
                  <a:pt x="12457" y="7110"/>
                  <a:pt x="12397" y="6959"/>
                </a:cubicBezTo>
                <a:lnTo>
                  <a:pt x="12397" y="6928"/>
                </a:lnTo>
                <a:cubicBezTo>
                  <a:pt x="12397" y="6867"/>
                  <a:pt x="12366" y="6807"/>
                  <a:pt x="12336" y="6715"/>
                </a:cubicBezTo>
                <a:cubicBezTo>
                  <a:pt x="12306" y="6594"/>
                  <a:pt x="12245" y="6442"/>
                  <a:pt x="12214" y="6320"/>
                </a:cubicBezTo>
                <a:cubicBezTo>
                  <a:pt x="12154" y="6169"/>
                  <a:pt x="12123" y="6017"/>
                  <a:pt x="12062" y="5865"/>
                </a:cubicBezTo>
                <a:lnTo>
                  <a:pt x="12062" y="5895"/>
                </a:lnTo>
                <a:cubicBezTo>
                  <a:pt x="12032" y="5804"/>
                  <a:pt x="12002" y="5743"/>
                  <a:pt x="11971" y="5682"/>
                </a:cubicBezTo>
                <a:lnTo>
                  <a:pt x="11941" y="5561"/>
                </a:lnTo>
                <a:cubicBezTo>
                  <a:pt x="11941" y="5470"/>
                  <a:pt x="11911" y="5379"/>
                  <a:pt x="11911" y="5287"/>
                </a:cubicBezTo>
                <a:cubicBezTo>
                  <a:pt x="11880" y="5196"/>
                  <a:pt x="11880" y="5105"/>
                  <a:pt x="11850" y="5014"/>
                </a:cubicBezTo>
                <a:close/>
                <a:moveTo>
                  <a:pt x="13247" y="6746"/>
                </a:moveTo>
                <a:cubicBezTo>
                  <a:pt x="13247" y="6776"/>
                  <a:pt x="13308" y="6807"/>
                  <a:pt x="13308" y="6837"/>
                </a:cubicBezTo>
                <a:lnTo>
                  <a:pt x="13460" y="7050"/>
                </a:lnTo>
                <a:cubicBezTo>
                  <a:pt x="13490" y="7110"/>
                  <a:pt x="13521" y="7171"/>
                  <a:pt x="13551" y="7202"/>
                </a:cubicBezTo>
                <a:cubicBezTo>
                  <a:pt x="13582" y="7262"/>
                  <a:pt x="13612" y="7323"/>
                  <a:pt x="13673" y="7384"/>
                </a:cubicBezTo>
                <a:lnTo>
                  <a:pt x="13673" y="7505"/>
                </a:lnTo>
                <a:lnTo>
                  <a:pt x="13673" y="7566"/>
                </a:lnTo>
                <a:cubicBezTo>
                  <a:pt x="13612" y="7414"/>
                  <a:pt x="13551" y="7293"/>
                  <a:pt x="13460" y="7171"/>
                </a:cubicBezTo>
                <a:lnTo>
                  <a:pt x="13369" y="6959"/>
                </a:lnTo>
                <a:lnTo>
                  <a:pt x="13247" y="6776"/>
                </a:lnTo>
                <a:lnTo>
                  <a:pt x="13247" y="6746"/>
                </a:lnTo>
                <a:close/>
                <a:moveTo>
                  <a:pt x="8994" y="6624"/>
                </a:moveTo>
                <a:lnTo>
                  <a:pt x="9115" y="6807"/>
                </a:lnTo>
                <a:cubicBezTo>
                  <a:pt x="9176" y="6898"/>
                  <a:pt x="9237" y="7019"/>
                  <a:pt x="9298" y="7110"/>
                </a:cubicBezTo>
                <a:cubicBezTo>
                  <a:pt x="9356" y="7313"/>
                  <a:pt x="9441" y="7516"/>
                  <a:pt x="9501" y="7718"/>
                </a:cubicBezTo>
                <a:lnTo>
                  <a:pt x="9450" y="7718"/>
                </a:lnTo>
                <a:cubicBezTo>
                  <a:pt x="9358" y="7566"/>
                  <a:pt x="9298" y="7384"/>
                  <a:pt x="9237" y="7202"/>
                </a:cubicBezTo>
                <a:cubicBezTo>
                  <a:pt x="9176" y="7019"/>
                  <a:pt x="9085" y="6837"/>
                  <a:pt x="8994" y="6624"/>
                </a:cubicBezTo>
                <a:close/>
                <a:moveTo>
                  <a:pt x="2583" y="7202"/>
                </a:moveTo>
                <a:lnTo>
                  <a:pt x="2765" y="7475"/>
                </a:lnTo>
                <a:lnTo>
                  <a:pt x="2887" y="7748"/>
                </a:lnTo>
                <a:cubicBezTo>
                  <a:pt x="2856" y="7688"/>
                  <a:pt x="2796" y="7627"/>
                  <a:pt x="2765" y="7566"/>
                </a:cubicBezTo>
                <a:cubicBezTo>
                  <a:pt x="2735" y="7505"/>
                  <a:pt x="2705" y="7445"/>
                  <a:pt x="2674" y="7384"/>
                </a:cubicBezTo>
                <a:lnTo>
                  <a:pt x="2583" y="7202"/>
                </a:lnTo>
                <a:close/>
                <a:moveTo>
                  <a:pt x="6442" y="6412"/>
                </a:moveTo>
                <a:lnTo>
                  <a:pt x="6442" y="6442"/>
                </a:lnTo>
                <a:lnTo>
                  <a:pt x="6563" y="6746"/>
                </a:lnTo>
                <a:cubicBezTo>
                  <a:pt x="6594" y="6867"/>
                  <a:pt x="6624" y="6989"/>
                  <a:pt x="6685" y="7080"/>
                </a:cubicBezTo>
                <a:lnTo>
                  <a:pt x="6897" y="7627"/>
                </a:lnTo>
                <a:lnTo>
                  <a:pt x="6950" y="7768"/>
                </a:lnTo>
                <a:lnTo>
                  <a:pt x="6806" y="7566"/>
                </a:lnTo>
                <a:lnTo>
                  <a:pt x="6685" y="7293"/>
                </a:lnTo>
                <a:lnTo>
                  <a:pt x="6624" y="7171"/>
                </a:lnTo>
                <a:lnTo>
                  <a:pt x="6472" y="6867"/>
                </a:lnTo>
                <a:lnTo>
                  <a:pt x="6411" y="6746"/>
                </a:lnTo>
                <a:lnTo>
                  <a:pt x="6411" y="6624"/>
                </a:lnTo>
                <a:cubicBezTo>
                  <a:pt x="6411" y="6564"/>
                  <a:pt x="6442" y="6472"/>
                  <a:pt x="6442" y="6412"/>
                </a:cubicBezTo>
                <a:close/>
                <a:moveTo>
                  <a:pt x="12822" y="7050"/>
                </a:moveTo>
                <a:lnTo>
                  <a:pt x="12883" y="7202"/>
                </a:lnTo>
                <a:cubicBezTo>
                  <a:pt x="12913" y="7232"/>
                  <a:pt x="12944" y="7293"/>
                  <a:pt x="12974" y="7323"/>
                </a:cubicBezTo>
                <a:lnTo>
                  <a:pt x="13065" y="7566"/>
                </a:lnTo>
                <a:lnTo>
                  <a:pt x="13065" y="7627"/>
                </a:lnTo>
                <a:cubicBezTo>
                  <a:pt x="13035" y="7657"/>
                  <a:pt x="13035" y="7657"/>
                  <a:pt x="13035" y="7688"/>
                </a:cubicBezTo>
                <a:cubicBezTo>
                  <a:pt x="13004" y="7748"/>
                  <a:pt x="13004" y="7809"/>
                  <a:pt x="13004" y="7870"/>
                </a:cubicBezTo>
                <a:cubicBezTo>
                  <a:pt x="13004" y="7840"/>
                  <a:pt x="13004" y="7809"/>
                  <a:pt x="12974" y="7748"/>
                </a:cubicBezTo>
                <a:cubicBezTo>
                  <a:pt x="12913" y="7505"/>
                  <a:pt x="12852" y="7293"/>
                  <a:pt x="12822" y="7050"/>
                </a:cubicBezTo>
                <a:close/>
                <a:moveTo>
                  <a:pt x="6412" y="7804"/>
                </a:moveTo>
                <a:cubicBezTo>
                  <a:pt x="6431" y="7853"/>
                  <a:pt x="6451" y="7903"/>
                  <a:pt x="6472" y="7952"/>
                </a:cubicBezTo>
                <a:lnTo>
                  <a:pt x="6472" y="7952"/>
                </a:lnTo>
                <a:lnTo>
                  <a:pt x="6472" y="7961"/>
                </a:lnTo>
                <a:lnTo>
                  <a:pt x="6442" y="7900"/>
                </a:lnTo>
                <a:lnTo>
                  <a:pt x="6412" y="7804"/>
                </a:lnTo>
                <a:close/>
                <a:moveTo>
                  <a:pt x="4376" y="7536"/>
                </a:moveTo>
                <a:cubicBezTo>
                  <a:pt x="4436" y="7597"/>
                  <a:pt x="4467" y="7657"/>
                  <a:pt x="4497" y="7718"/>
                </a:cubicBezTo>
                <a:cubicBezTo>
                  <a:pt x="4528" y="7779"/>
                  <a:pt x="4558" y="7840"/>
                  <a:pt x="4588" y="7900"/>
                </a:cubicBezTo>
                <a:lnTo>
                  <a:pt x="4619" y="8052"/>
                </a:lnTo>
                <a:lnTo>
                  <a:pt x="4436" y="7627"/>
                </a:lnTo>
                <a:lnTo>
                  <a:pt x="4376" y="7566"/>
                </a:lnTo>
                <a:lnTo>
                  <a:pt x="4376" y="7536"/>
                </a:lnTo>
                <a:close/>
                <a:moveTo>
                  <a:pt x="4983" y="6989"/>
                </a:moveTo>
                <a:lnTo>
                  <a:pt x="4983" y="6989"/>
                </a:lnTo>
                <a:cubicBezTo>
                  <a:pt x="5074" y="7050"/>
                  <a:pt x="5135" y="7110"/>
                  <a:pt x="5196" y="7232"/>
                </a:cubicBezTo>
                <a:lnTo>
                  <a:pt x="5317" y="7566"/>
                </a:lnTo>
                <a:cubicBezTo>
                  <a:pt x="5348" y="7627"/>
                  <a:pt x="5378" y="7718"/>
                  <a:pt x="5409" y="7779"/>
                </a:cubicBezTo>
                <a:lnTo>
                  <a:pt x="5530" y="8022"/>
                </a:lnTo>
                <a:lnTo>
                  <a:pt x="5439" y="8113"/>
                </a:lnTo>
                <a:lnTo>
                  <a:pt x="5409" y="8143"/>
                </a:lnTo>
                <a:cubicBezTo>
                  <a:pt x="5409" y="8083"/>
                  <a:pt x="5378" y="8052"/>
                  <a:pt x="5348" y="7992"/>
                </a:cubicBezTo>
                <a:cubicBezTo>
                  <a:pt x="5287" y="7809"/>
                  <a:pt x="5226" y="7657"/>
                  <a:pt x="5166" y="7475"/>
                </a:cubicBezTo>
                <a:cubicBezTo>
                  <a:pt x="5135" y="7414"/>
                  <a:pt x="5105" y="7384"/>
                  <a:pt x="5105" y="7323"/>
                </a:cubicBezTo>
                <a:cubicBezTo>
                  <a:pt x="5074" y="7262"/>
                  <a:pt x="5074" y="7232"/>
                  <a:pt x="5044" y="7202"/>
                </a:cubicBezTo>
                <a:lnTo>
                  <a:pt x="4983" y="6989"/>
                </a:lnTo>
                <a:close/>
                <a:moveTo>
                  <a:pt x="11806" y="7650"/>
                </a:moveTo>
                <a:lnTo>
                  <a:pt x="11880" y="7748"/>
                </a:lnTo>
                <a:lnTo>
                  <a:pt x="11971" y="7900"/>
                </a:lnTo>
                <a:cubicBezTo>
                  <a:pt x="12002" y="8052"/>
                  <a:pt x="12032" y="8204"/>
                  <a:pt x="12062" y="8356"/>
                </a:cubicBezTo>
                <a:cubicBezTo>
                  <a:pt x="12062" y="8356"/>
                  <a:pt x="12062" y="8387"/>
                  <a:pt x="12062" y="8387"/>
                </a:cubicBezTo>
                <a:cubicBezTo>
                  <a:pt x="12032" y="8356"/>
                  <a:pt x="12002" y="8295"/>
                  <a:pt x="12002" y="8235"/>
                </a:cubicBezTo>
                <a:cubicBezTo>
                  <a:pt x="11971" y="8204"/>
                  <a:pt x="11941" y="8113"/>
                  <a:pt x="11911" y="8083"/>
                </a:cubicBezTo>
                <a:lnTo>
                  <a:pt x="11789" y="7840"/>
                </a:lnTo>
                <a:cubicBezTo>
                  <a:pt x="11789" y="7809"/>
                  <a:pt x="11819" y="7748"/>
                  <a:pt x="11789" y="7718"/>
                </a:cubicBezTo>
                <a:cubicBezTo>
                  <a:pt x="11812" y="7695"/>
                  <a:pt x="11818" y="7673"/>
                  <a:pt x="11806" y="7650"/>
                </a:cubicBezTo>
                <a:close/>
                <a:moveTo>
                  <a:pt x="11212" y="7718"/>
                </a:moveTo>
                <a:lnTo>
                  <a:pt x="11212" y="7718"/>
                </a:lnTo>
                <a:cubicBezTo>
                  <a:pt x="11303" y="7809"/>
                  <a:pt x="11364" y="7840"/>
                  <a:pt x="11455" y="7900"/>
                </a:cubicBezTo>
                <a:lnTo>
                  <a:pt x="11516" y="7900"/>
                </a:lnTo>
                <a:cubicBezTo>
                  <a:pt x="11516" y="7992"/>
                  <a:pt x="11546" y="8052"/>
                  <a:pt x="11546" y="8113"/>
                </a:cubicBezTo>
                <a:cubicBezTo>
                  <a:pt x="11546" y="8174"/>
                  <a:pt x="11546" y="8204"/>
                  <a:pt x="11576" y="8265"/>
                </a:cubicBezTo>
                <a:cubicBezTo>
                  <a:pt x="11604" y="8319"/>
                  <a:pt x="11631" y="8447"/>
                  <a:pt x="11636" y="8539"/>
                </a:cubicBezTo>
                <a:lnTo>
                  <a:pt x="11636" y="8539"/>
                </a:lnTo>
                <a:cubicBezTo>
                  <a:pt x="11627" y="8528"/>
                  <a:pt x="11617" y="8518"/>
                  <a:pt x="11607" y="8508"/>
                </a:cubicBezTo>
                <a:cubicBezTo>
                  <a:pt x="11546" y="8387"/>
                  <a:pt x="11485" y="8235"/>
                  <a:pt x="11424" y="8113"/>
                </a:cubicBezTo>
                <a:cubicBezTo>
                  <a:pt x="11364" y="7992"/>
                  <a:pt x="11303" y="7840"/>
                  <a:pt x="11212" y="7718"/>
                </a:cubicBezTo>
                <a:close/>
                <a:moveTo>
                  <a:pt x="8204" y="7354"/>
                </a:moveTo>
                <a:lnTo>
                  <a:pt x="8325" y="7505"/>
                </a:lnTo>
                <a:lnTo>
                  <a:pt x="8417" y="7627"/>
                </a:lnTo>
                <a:lnTo>
                  <a:pt x="8568" y="7840"/>
                </a:lnTo>
                <a:cubicBezTo>
                  <a:pt x="8599" y="7870"/>
                  <a:pt x="8629" y="7900"/>
                  <a:pt x="8660" y="7961"/>
                </a:cubicBezTo>
                <a:lnTo>
                  <a:pt x="8690" y="7961"/>
                </a:lnTo>
                <a:lnTo>
                  <a:pt x="8751" y="8295"/>
                </a:lnTo>
                <a:lnTo>
                  <a:pt x="8781" y="8417"/>
                </a:lnTo>
                <a:cubicBezTo>
                  <a:pt x="8781" y="8447"/>
                  <a:pt x="8751" y="8478"/>
                  <a:pt x="8751" y="8508"/>
                </a:cubicBezTo>
                <a:cubicBezTo>
                  <a:pt x="8720" y="8508"/>
                  <a:pt x="8720" y="8538"/>
                  <a:pt x="8751" y="8569"/>
                </a:cubicBezTo>
                <a:lnTo>
                  <a:pt x="8751" y="8599"/>
                </a:lnTo>
                <a:cubicBezTo>
                  <a:pt x="8629" y="8478"/>
                  <a:pt x="8568" y="8356"/>
                  <a:pt x="8477" y="8235"/>
                </a:cubicBezTo>
                <a:cubicBezTo>
                  <a:pt x="8386" y="7992"/>
                  <a:pt x="8325" y="7748"/>
                  <a:pt x="8234" y="7505"/>
                </a:cubicBezTo>
                <a:cubicBezTo>
                  <a:pt x="8234" y="7475"/>
                  <a:pt x="8204" y="7414"/>
                  <a:pt x="8204" y="7354"/>
                </a:cubicBezTo>
                <a:close/>
                <a:moveTo>
                  <a:pt x="1520" y="7110"/>
                </a:moveTo>
                <a:cubicBezTo>
                  <a:pt x="1580" y="7141"/>
                  <a:pt x="1611" y="7141"/>
                  <a:pt x="1672" y="7171"/>
                </a:cubicBezTo>
                <a:cubicBezTo>
                  <a:pt x="1702" y="7262"/>
                  <a:pt x="1732" y="7323"/>
                  <a:pt x="1763" y="7414"/>
                </a:cubicBezTo>
                <a:cubicBezTo>
                  <a:pt x="1793" y="7475"/>
                  <a:pt x="1823" y="7566"/>
                  <a:pt x="1884" y="7627"/>
                </a:cubicBezTo>
                <a:cubicBezTo>
                  <a:pt x="1915" y="7718"/>
                  <a:pt x="1915" y="7748"/>
                  <a:pt x="1945" y="7779"/>
                </a:cubicBezTo>
                <a:cubicBezTo>
                  <a:pt x="2006" y="7931"/>
                  <a:pt x="2097" y="8083"/>
                  <a:pt x="2158" y="8204"/>
                </a:cubicBezTo>
                <a:cubicBezTo>
                  <a:pt x="2244" y="8348"/>
                  <a:pt x="2303" y="8491"/>
                  <a:pt x="2386" y="8635"/>
                </a:cubicBezTo>
                <a:lnTo>
                  <a:pt x="2386" y="8635"/>
                </a:lnTo>
                <a:cubicBezTo>
                  <a:pt x="2308" y="8523"/>
                  <a:pt x="2218" y="8416"/>
                  <a:pt x="2127" y="8326"/>
                </a:cubicBezTo>
                <a:cubicBezTo>
                  <a:pt x="1975" y="8174"/>
                  <a:pt x="1823" y="8052"/>
                  <a:pt x="1641" y="7961"/>
                </a:cubicBezTo>
                <a:lnTo>
                  <a:pt x="1611" y="7961"/>
                </a:lnTo>
                <a:lnTo>
                  <a:pt x="1611" y="7900"/>
                </a:lnTo>
                <a:cubicBezTo>
                  <a:pt x="1580" y="7809"/>
                  <a:pt x="1550" y="7718"/>
                  <a:pt x="1550" y="7627"/>
                </a:cubicBezTo>
                <a:cubicBezTo>
                  <a:pt x="1520" y="7536"/>
                  <a:pt x="1489" y="7475"/>
                  <a:pt x="1489" y="7384"/>
                </a:cubicBezTo>
                <a:cubicBezTo>
                  <a:pt x="1459" y="7323"/>
                  <a:pt x="1459" y="7262"/>
                  <a:pt x="1459" y="7202"/>
                </a:cubicBezTo>
                <a:cubicBezTo>
                  <a:pt x="1459" y="7171"/>
                  <a:pt x="1459" y="7141"/>
                  <a:pt x="1459" y="7110"/>
                </a:cubicBezTo>
                <a:close/>
                <a:moveTo>
                  <a:pt x="7991" y="8022"/>
                </a:moveTo>
                <a:lnTo>
                  <a:pt x="8052" y="8143"/>
                </a:lnTo>
                <a:lnTo>
                  <a:pt x="8234" y="8387"/>
                </a:lnTo>
                <a:lnTo>
                  <a:pt x="8295" y="8660"/>
                </a:lnTo>
                <a:lnTo>
                  <a:pt x="8265" y="8599"/>
                </a:lnTo>
                <a:lnTo>
                  <a:pt x="8234" y="8538"/>
                </a:lnTo>
                <a:cubicBezTo>
                  <a:pt x="8173" y="8417"/>
                  <a:pt x="8113" y="8295"/>
                  <a:pt x="8082" y="8204"/>
                </a:cubicBezTo>
                <a:lnTo>
                  <a:pt x="7991" y="8052"/>
                </a:lnTo>
                <a:lnTo>
                  <a:pt x="7991" y="8022"/>
                </a:lnTo>
                <a:close/>
                <a:moveTo>
                  <a:pt x="2411" y="8672"/>
                </a:moveTo>
                <a:lnTo>
                  <a:pt x="2411" y="8672"/>
                </a:lnTo>
                <a:cubicBezTo>
                  <a:pt x="2416" y="8677"/>
                  <a:pt x="2419" y="8683"/>
                  <a:pt x="2422" y="8688"/>
                </a:cubicBezTo>
                <a:lnTo>
                  <a:pt x="2422" y="8688"/>
                </a:lnTo>
                <a:cubicBezTo>
                  <a:pt x="2418" y="8683"/>
                  <a:pt x="2415" y="8677"/>
                  <a:pt x="2411" y="8672"/>
                </a:cubicBezTo>
                <a:close/>
                <a:moveTo>
                  <a:pt x="13308" y="8478"/>
                </a:moveTo>
                <a:cubicBezTo>
                  <a:pt x="13308" y="8538"/>
                  <a:pt x="13369" y="8630"/>
                  <a:pt x="13369" y="8721"/>
                </a:cubicBezTo>
                <a:lnTo>
                  <a:pt x="13308" y="8630"/>
                </a:lnTo>
                <a:lnTo>
                  <a:pt x="13308" y="8478"/>
                </a:lnTo>
                <a:close/>
                <a:moveTo>
                  <a:pt x="2401" y="7779"/>
                </a:moveTo>
                <a:lnTo>
                  <a:pt x="2401" y="7779"/>
                </a:lnTo>
                <a:cubicBezTo>
                  <a:pt x="2462" y="7870"/>
                  <a:pt x="2522" y="7961"/>
                  <a:pt x="2583" y="8052"/>
                </a:cubicBezTo>
                <a:cubicBezTo>
                  <a:pt x="2644" y="8113"/>
                  <a:pt x="2705" y="8204"/>
                  <a:pt x="2735" y="8295"/>
                </a:cubicBezTo>
                <a:lnTo>
                  <a:pt x="2856" y="8478"/>
                </a:lnTo>
                <a:lnTo>
                  <a:pt x="3008" y="8721"/>
                </a:lnTo>
                <a:lnTo>
                  <a:pt x="3008" y="8690"/>
                </a:lnTo>
                <a:lnTo>
                  <a:pt x="3039" y="8781"/>
                </a:lnTo>
                <a:cubicBezTo>
                  <a:pt x="3039" y="8812"/>
                  <a:pt x="3039" y="8842"/>
                  <a:pt x="3039" y="8873"/>
                </a:cubicBezTo>
                <a:cubicBezTo>
                  <a:pt x="2948" y="8751"/>
                  <a:pt x="2856" y="8630"/>
                  <a:pt x="2796" y="8478"/>
                </a:cubicBezTo>
                <a:lnTo>
                  <a:pt x="2674" y="8295"/>
                </a:lnTo>
                <a:cubicBezTo>
                  <a:pt x="2644" y="8265"/>
                  <a:pt x="2613" y="8204"/>
                  <a:pt x="2583" y="8143"/>
                </a:cubicBezTo>
                <a:lnTo>
                  <a:pt x="2401" y="7779"/>
                </a:lnTo>
                <a:close/>
                <a:moveTo>
                  <a:pt x="9176" y="8873"/>
                </a:moveTo>
                <a:lnTo>
                  <a:pt x="9206" y="8903"/>
                </a:lnTo>
                <a:lnTo>
                  <a:pt x="9206" y="8933"/>
                </a:lnTo>
                <a:lnTo>
                  <a:pt x="9176" y="8903"/>
                </a:lnTo>
                <a:lnTo>
                  <a:pt x="9176" y="8873"/>
                </a:lnTo>
                <a:close/>
                <a:moveTo>
                  <a:pt x="7110" y="7050"/>
                </a:moveTo>
                <a:lnTo>
                  <a:pt x="7171" y="7141"/>
                </a:lnTo>
                <a:lnTo>
                  <a:pt x="7171" y="7202"/>
                </a:lnTo>
                <a:lnTo>
                  <a:pt x="7292" y="7475"/>
                </a:lnTo>
                <a:cubicBezTo>
                  <a:pt x="7323" y="7597"/>
                  <a:pt x="7384" y="7718"/>
                  <a:pt x="7444" y="7840"/>
                </a:cubicBezTo>
                <a:lnTo>
                  <a:pt x="7779" y="8751"/>
                </a:lnTo>
                <a:cubicBezTo>
                  <a:pt x="7839" y="8873"/>
                  <a:pt x="7870" y="9025"/>
                  <a:pt x="7930" y="9176"/>
                </a:cubicBezTo>
                <a:lnTo>
                  <a:pt x="7900" y="9146"/>
                </a:lnTo>
                <a:lnTo>
                  <a:pt x="7839" y="9085"/>
                </a:lnTo>
                <a:lnTo>
                  <a:pt x="7809" y="8964"/>
                </a:lnTo>
                <a:cubicBezTo>
                  <a:pt x="7779" y="8903"/>
                  <a:pt x="7718" y="8812"/>
                  <a:pt x="7687" y="8751"/>
                </a:cubicBezTo>
                <a:cubicBezTo>
                  <a:pt x="7627" y="8538"/>
                  <a:pt x="7535" y="8356"/>
                  <a:pt x="7444" y="8143"/>
                </a:cubicBezTo>
                <a:cubicBezTo>
                  <a:pt x="7414" y="8113"/>
                  <a:pt x="7414" y="8052"/>
                  <a:pt x="7384" y="8022"/>
                </a:cubicBezTo>
                <a:cubicBezTo>
                  <a:pt x="7292" y="7779"/>
                  <a:pt x="7232" y="7505"/>
                  <a:pt x="7171" y="7262"/>
                </a:cubicBezTo>
                <a:cubicBezTo>
                  <a:pt x="7171" y="7202"/>
                  <a:pt x="7110" y="7141"/>
                  <a:pt x="7110" y="7080"/>
                </a:cubicBezTo>
                <a:lnTo>
                  <a:pt x="7110" y="7050"/>
                </a:lnTo>
                <a:close/>
                <a:moveTo>
                  <a:pt x="7080" y="8553"/>
                </a:moveTo>
                <a:lnTo>
                  <a:pt x="7232" y="8781"/>
                </a:lnTo>
                <a:lnTo>
                  <a:pt x="7384" y="9116"/>
                </a:lnTo>
                <a:lnTo>
                  <a:pt x="7414" y="9207"/>
                </a:lnTo>
                <a:lnTo>
                  <a:pt x="7384" y="9146"/>
                </a:lnTo>
                <a:cubicBezTo>
                  <a:pt x="7384" y="9116"/>
                  <a:pt x="7353" y="9085"/>
                  <a:pt x="7323" y="9055"/>
                </a:cubicBezTo>
                <a:lnTo>
                  <a:pt x="7080" y="8569"/>
                </a:lnTo>
                <a:cubicBezTo>
                  <a:pt x="7080" y="8564"/>
                  <a:pt x="7080" y="8558"/>
                  <a:pt x="7080" y="8553"/>
                </a:cubicBezTo>
                <a:close/>
                <a:moveTo>
                  <a:pt x="3890" y="8538"/>
                </a:moveTo>
                <a:lnTo>
                  <a:pt x="3920" y="8599"/>
                </a:lnTo>
                <a:lnTo>
                  <a:pt x="4133" y="9085"/>
                </a:lnTo>
                <a:lnTo>
                  <a:pt x="4224" y="9237"/>
                </a:lnTo>
                <a:lnTo>
                  <a:pt x="4133" y="9176"/>
                </a:lnTo>
                <a:lnTo>
                  <a:pt x="4072" y="8994"/>
                </a:lnTo>
                <a:lnTo>
                  <a:pt x="3920" y="8721"/>
                </a:lnTo>
                <a:lnTo>
                  <a:pt x="3859" y="8569"/>
                </a:lnTo>
                <a:cubicBezTo>
                  <a:pt x="3890" y="8569"/>
                  <a:pt x="3890" y="8569"/>
                  <a:pt x="3890" y="8538"/>
                </a:cubicBezTo>
                <a:close/>
                <a:moveTo>
                  <a:pt x="5652" y="8295"/>
                </a:moveTo>
                <a:cubicBezTo>
                  <a:pt x="5652" y="8387"/>
                  <a:pt x="5712" y="8508"/>
                  <a:pt x="5743" y="8599"/>
                </a:cubicBezTo>
                <a:cubicBezTo>
                  <a:pt x="5773" y="8721"/>
                  <a:pt x="5834" y="8873"/>
                  <a:pt x="5864" y="8994"/>
                </a:cubicBezTo>
                <a:cubicBezTo>
                  <a:pt x="5895" y="9146"/>
                  <a:pt x="5925" y="9176"/>
                  <a:pt x="5956" y="9298"/>
                </a:cubicBezTo>
                <a:cubicBezTo>
                  <a:pt x="5864" y="9146"/>
                  <a:pt x="5773" y="8994"/>
                  <a:pt x="5712" y="8842"/>
                </a:cubicBezTo>
                <a:lnTo>
                  <a:pt x="5652" y="8781"/>
                </a:lnTo>
                <a:cubicBezTo>
                  <a:pt x="5652" y="8751"/>
                  <a:pt x="5621" y="8690"/>
                  <a:pt x="5591" y="8660"/>
                </a:cubicBezTo>
                <a:lnTo>
                  <a:pt x="5530" y="8447"/>
                </a:lnTo>
                <a:lnTo>
                  <a:pt x="5530" y="8417"/>
                </a:lnTo>
                <a:lnTo>
                  <a:pt x="5561" y="8387"/>
                </a:lnTo>
                <a:cubicBezTo>
                  <a:pt x="5591" y="8356"/>
                  <a:pt x="5621" y="8326"/>
                  <a:pt x="5652" y="8295"/>
                </a:cubicBezTo>
                <a:close/>
                <a:moveTo>
                  <a:pt x="1550" y="8478"/>
                </a:moveTo>
                <a:lnTo>
                  <a:pt x="1611" y="8538"/>
                </a:lnTo>
                <a:cubicBezTo>
                  <a:pt x="1641" y="8599"/>
                  <a:pt x="1672" y="8690"/>
                  <a:pt x="1702" y="8751"/>
                </a:cubicBezTo>
                <a:cubicBezTo>
                  <a:pt x="1732" y="8812"/>
                  <a:pt x="1763" y="8873"/>
                  <a:pt x="1823" y="8933"/>
                </a:cubicBezTo>
                <a:lnTo>
                  <a:pt x="1915" y="9146"/>
                </a:lnTo>
                <a:lnTo>
                  <a:pt x="2067" y="9389"/>
                </a:lnTo>
                <a:lnTo>
                  <a:pt x="2036" y="9359"/>
                </a:lnTo>
                <a:cubicBezTo>
                  <a:pt x="2006" y="9328"/>
                  <a:pt x="1975" y="9298"/>
                  <a:pt x="1915" y="9268"/>
                </a:cubicBezTo>
                <a:lnTo>
                  <a:pt x="1884" y="9237"/>
                </a:lnTo>
                <a:cubicBezTo>
                  <a:pt x="1854" y="9176"/>
                  <a:pt x="1854" y="9146"/>
                  <a:pt x="1823" y="9116"/>
                </a:cubicBezTo>
                <a:lnTo>
                  <a:pt x="1702" y="8842"/>
                </a:lnTo>
                <a:cubicBezTo>
                  <a:pt x="1672" y="8781"/>
                  <a:pt x="1641" y="8721"/>
                  <a:pt x="1611" y="8660"/>
                </a:cubicBezTo>
                <a:lnTo>
                  <a:pt x="1550" y="8478"/>
                </a:lnTo>
                <a:close/>
                <a:moveTo>
                  <a:pt x="6806" y="8933"/>
                </a:moveTo>
                <a:lnTo>
                  <a:pt x="6928" y="9116"/>
                </a:lnTo>
                <a:lnTo>
                  <a:pt x="7080" y="9602"/>
                </a:lnTo>
                <a:cubicBezTo>
                  <a:pt x="7049" y="9541"/>
                  <a:pt x="7019" y="9511"/>
                  <a:pt x="6958" y="9450"/>
                </a:cubicBezTo>
                <a:lnTo>
                  <a:pt x="6928" y="9328"/>
                </a:lnTo>
                <a:cubicBezTo>
                  <a:pt x="6897" y="9207"/>
                  <a:pt x="6837" y="9085"/>
                  <a:pt x="6806" y="8933"/>
                </a:cubicBezTo>
                <a:close/>
                <a:moveTo>
                  <a:pt x="12609" y="8417"/>
                </a:moveTo>
                <a:lnTo>
                  <a:pt x="12640" y="8508"/>
                </a:lnTo>
                <a:cubicBezTo>
                  <a:pt x="12670" y="8538"/>
                  <a:pt x="12670" y="8599"/>
                  <a:pt x="12701" y="8630"/>
                </a:cubicBezTo>
                <a:lnTo>
                  <a:pt x="12792" y="8873"/>
                </a:lnTo>
                <a:cubicBezTo>
                  <a:pt x="12822" y="8933"/>
                  <a:pt x="12822" y="9025"/>
                  <a:pt x="12852" y="9085"/>
                </a:cubicBezTo>
                <a:cubicBezTo>
                  <a:pt x="12883" y="9146"/>
                  <a:pt x="12883" y="9176"/>
                  <a:pt x="12913" y="9237"/>
                </a:cubicBezTo>
                <a:cubicBezTo>
                  <a:pt x="12944" y="9389"/>
                  <a:pt x="13004" y="9541"/>
                  <a:pt x="13035" y="9663"/>
                </a:cubicBezTo>
                <a:cubicBezTo>
                  <a:pt x="13035" y="9688"/>
                  <a:pt x="13037" y="9710"/>
                  <a:pt x="13041" y="9731"/>
                </a:cubicBezTo>
                <a:lnTo>
                  <a:pt x="13041" y="9731"/>
                </a:lnTo>
                <a:cubicBezTo>
                  <a:pt x="13029" y="9700"/>
                  <a:pt x="13017" y="9669"/>
                  <a:pt x="13004" y="9632"/>
                </a:cubicBezTo>
                <a:cubicBezTo>
                  <a:pt x="12913" y="9328"/>
                  <a:pt x="12792" y="9025"/>
                  <a:pt x="12701" y="8721"/>
                </a:cubicBezTo>
                <a:cubicBezTo>
                  <a:pt x="12701" y="8721"/>
                  <a:pt x="12670" y="8690"/>
                  <a:pt x="12670" y="8660"/>
                </a:cubicBezTo>
                <a:lnTo>
                  <a:pt x="12609" y="8417"/>
                </a:lnTo>
                <a:close/>
                <a:moveTo>
                  <a:pt x="8508" y="9845"/>
                </a:moveTo>
                <a:lnTo>
                  <a:pt x="8508" y="9845"/>
                </a:lnTo>
                <a:cubicBezTo>
                  <a:pt x="8512" y="9857"/>
                  <a:pt x="8516" y="9870"/>
                  <a:pt x="8520" y="9883"/>
                </a:cubicBezTo>
                <a:lnTo>
                  <a:pt x="8520" y="9883"/>
                </a:lnTo>
                <a:cubicBezTo>
                  <a:pt x="8514" y="9872"/>
                  <a:pt x="8508" y="9858"/>
                  <a:pt x="8508" y="9845"/>
                </a:cubicBezTo>
                <a:close/>
                <a:moveTo>
                  <a:pt x="13369" y="9085"/>
                </a:moveTo>
                <a:cubicBezTo>
                  <a:pt x="13399" y="9116"/>
                  <a:pt x="13460" y="9146"/>
                  <a:pt x="13490" y="9146"/>
                </a:cubicBezTo>
                <a:lnTo>
                  <a:pt x="13612" y="9146"/>
                </a:lnTo>
                <a:cubicBezTo>
                  <a:pt x="13612" y="9176"/>
                  <a:pt x="13642" y="9207"/>
                  <a:pt x="13642" y="9237"/>
                </a:cubicBezTo>
                <a:lnTo>
                  <a:pt x="13612" y="9237"/>
                </a:lnTo>
                <a:cubicBezTo>
                  <a:pt x="13642" y="9328"/>
                  <a:pt x="13673" y="9420"/>
                  <a:pt x="13673" y="9511"/>
                </a:cubicBezTo>
                <a:cubicBezTo>
                  <a:pt x="13673" y="9541"/>
                  <a:pt x="13673" y="9541"/>
                  <a:pt x="13673" y="9571"/>
                </a:cubicBezTo>
                <a:cubicBezTo>
                  <a:pt x="13642" y="9693"/>
                  <a:pt x="13612" y="9784"/>
                  <a:pt x="13551" y="9906"/>
                </a:cubicBezTo>
                <a:cubicBezTo>
                  <a:pt x="13521" y="9784"/>
                  <a:pt x="13490" y="9602"/>
                  <a:pt x="13460" y="9480"/>
                </a:cubicBezTo>
                <a:lnTo>
                  <a:pt x="13399" y="9268"/>
                </a:lnTo>
                <a:cubicBezTo>
                  <a:pt x="13399" y="9207"/>
                  <a:pt x="13399" y="9146"/>
                  <a:pt x="13369" y="9085"/>
                </a:cubicBezTo>
                <a:close/>
                <a:moveTo>
                  <a:pt x="11485" y="8933"/>
                </a:moveTo>
                <a:lnTo>
                  <a:pt x="11576" y="9146"/>
                </a:lnTo>
                <a:lnTo>
                  <a:pt x="11759" y="9602"/>
                </a:lnTo>
                <a:cubicBezTo>
                  <a:pt x="11819" y="9754"/>
                  <a:pt x="11880" y="9936"/>
                  <a:pt x="11941" y="10088"/>
                </a:cubicBezTo>
                <a:lnTo>
                  <a:pt x="11819" y="9845"/>
                </a:lnTo>
                <a:cubicBezTo>
                  <a:pt x="11789" y="9815"/>
                  <a:pt x="11759" y="9754"/>
                  <a:pt x="11728" y="9693"/>
                </a:cubicBezTo>
                <a:cubicBezTo>
                  <a:pt x="11698" y="9632"/>
                  <a:pt x="11667" y="9571"/>
                  <a:pt x="11637" y="9511"/>
                </a:cubicBezTo>
                <a:cubicBezTo>
                  <a:pt x="11607" y="9450"/>
                  <a:pt x="11576" y="9298"/>
                  <a:pt x="11516" y="9237"/>
                </a:cubicBezTo>
                <a:cubicBezTo>
                  <a:pt x="11485" y="9176"/>
                  <a:pt x="11455" y="9116"/>
                  <a:pt x="11424" y="9055"/>
                </a:cubicBezTo>
                <a:cubicBezTo>
                  <a:pt x="11424" y="9025"/>
                  <a:pt x="11424" y="8994"/>
                  <a:pt x="11394" y="8964"/>
                </a:cubicBezTo>
                <a:lnTo>
                  <a:pt x="11455" y="8964"/>
                </a:lnTo>
                <a:cubicBezTo>
                  <a:pt x="11455" y="8964"/>
                  <a:pt x="11485" y="8933"/>
                  <a:pt x="11485" y="8933"/>
                </a:cubicBezTo>
                <a:close/>
                <a:moveTo>
                  <a:pt x="8642" y="10209"/>
                </a:moveTo>
                <a:cubicBezTo>
                  <a:pt x="8653" y="10234"/>
                  <a:pt x="8660" y="10256"/>
                  <a:pt x="8660" y="10270"/>
                </a:cubicBezTo>
                <a:cubicBezTo>
                  <a:pt x="8654" y="10250"/>
                  <a:pt x="8649" y="10229"/>
                  <a:pt x="8642" y="10209"/>
                </a:cubicBezTo>
                <a:close/>
                <a:moveTo>
                  <a:pt x="10270" y="8994"/>
                </a:moveTo>
                <a:cubicBezTo>
                  <a:pt x="10270" y="8994"/>
                  <a:pt x="10270" y="9025"/>
                  <a:pt x="10300" y="9055"/>
                </a:cubicBezTo>
                <a:cubicBezTo>
                  <a:pt x="10331" y="9146"/>
                  <a:pt x="10391" y="9237"/>
                  <a:pt x="10422" y="9328"/>
                </a:cubicBezTo>
                <a:cubicBezTo>
                  <a:pt x="10452" y="9420"/>
                  <a:pt x="10483" y="9511"/>
                  <a:pt x="10513" y="9541"/>
                </a:cubicBezTo>
                <a:lnTo>
                  <a:pt x="10513" y="9511"/>
                </a:lnTo>
                <a:cubicBezTo>
                  <a:pt x="10543" y="9602"/>
                  <a:pt x="10574" y="9693"/>
                  <a:pt x="10634" y="9784"/>
                </a:cubicBezTo>
                <a:cubicBezTo>
                  <a:pt x="10665" y="9845"/>
                  <a:pt x="10726" y="10058"/>
                  <a:pt x="10786" y="10179"/>
                </a:cubicBezTo>
                <a:cubicBezTo>
                  <a:pt x="10817" y="10240"/>
                  <a:pt x="10847" y="10301"/>
                  <a:pt x="10847" y="10361"/>
                </a:cubicBezTo>
                <a:lnTo>
                  <a:pt x="10756" y="10361"/>
                </a:lnTo>
                <a:lnTo>
                  <a:pt x="10665" y="10209"/>
                </a:lnTo>
                <a:lnTo>
                  <a:pt x="10634" y="10149"/>
                </a:lnTo>
                <a:cubicBezTo>
                  <a:pt x="10574" y="10027"/>
                  <a:pt x="10513" y="9906"/>
                  <a:pt x="10452" y="9754"/>
                </a:cubicBezTo>
                <a:cubicBezTo>
                  <a:pt x="10422" y="9632"/>
                  <a:pt x="10361" y="9541"/>
                  <a:pt x="10300" y="9389"/>
                </a:cubicBezTo>
                <a:lnTo>
                  <a:pt x="10179" y="9085"/>
                </a:lnTo>
                <a:lnTo>
                  <a:pt x="10209" y="9085"/>
                </a:lnTo>
                <a:cubicBezTo>
                  <a:pt x="10240" y="9055"/>
                  <a:pt x="10240" y="9055"/>
                  <a:pt x="10270" y="9025"/>
                </a:cubicBezTo>
                <a:cubicBezTo>
                  <a:pt x="10270" y="8994"/>
                  <a:pt x="10270" y="8994"/>
                  <a:pt x="10270" y="8994"/>
                </a:cubicBezTo>
                <a:close/>
                <a:moveTo>
                  <a:pt x="7657" y="10209"/>
                </a:moveTo>
                <a:lnTo>
                  <a:pt x="7657" y="10209"/>
                </a:lnTo>
                <a:cubicBezTo>
                  <a:pt x="7687" y="10240"/>
                  <a:pt x="7718" y="10270"/>
                  <a:pt x="7718" y="10301"/>
                </a:cubicBezTo>
                <a:cubicBezTo>
                  <a:pt x="7748" y="10331"/>
                  <a:pt x="7718" y="10361"/>
                  <a:pt x="7718" y="10392"/>
                </a:cubicBezTo>
                <a:cubicBezTo>
                  <a:pt x="7718" y="10331"/>
                  <a:pt x="7687" y="10270"/>
                  <a:pt x="7657" y="10209"/>
                </a:cubicBezTo>
                <a:close/>
                <a:moveTo>
                  <a:pt x="3008" y="9602"/>
                </a:moveTo>
                <a:lnTo>
                  <a:pt x="3160" y="9845"/>
                </a:lnTo>
                <a:lnTo>
                  <a:pt x="3373" y="10149"/>
                </a:lnTo>
                <a:lnTo>
                  <a:pt x="3403" y="10179"/>
                </a:lnTo>
                <a:lnTo>
                  <a:pt x="3434" y="10331"/>
                </a:lnTo>
                <a:cubicBezTo>
                  <a:pt x="3434" y="10351"/>
                  <a:pt x="3434" y="10385"/>
                  <a:pt x="3443" y="10414"/>
                </a:cubicBezTo>
                <a:lnTo>
                  <a:pt x="3443" y="10414"/>
                </a:lnTo>
                <a:lnTo>
                  <a:pt x="3312" y="10179"/>
                </a:lnTo>
                <a:lnTo>
                  <a:pt x="3008" y="9602"/>
                </a:lnTo>
                <a:close/>
                <a:moveTo>
                  <a:pt x="6715" y="10270"/>
                </a:moveTo>
                <a:lnTo>
                  <a:pt x="6806" y="10483"/>
                </a:lnTo>
                <a:cubicBezTo>
                  <a:pt x="6806" y="10513"/>
                  <a:pt x="6837" y="10574"/>
                  <a:pt x="6837" y="10604"/>
                </a:cubicBezTo>
                <a:lnTo>
                  <a:pt x="6806" y="10574"/>
                </a:lnTo>
                <a:lnTo>
                  <a:pt x="6745" y="10422"/>
                </a:lnTo>
                <a:lnTo>
                  <a:pt x="6715" y="10270"/>
                </a:lnTo>
                <a:close/>
                <a:moveTo>
                  <a:pt x="11546" y="9906"/>
                </a:moveTo>
                <a:lnTo>
                  <a:pt x="11728" y="10240"/>
                </a:lnTo>
                <a:cubicBezTo>
                  <a:pt x="11789" y="10361"/>
                  <a:pt x="11850" y="10483"/>
                  <a:pt x="11941" y="10604"/>
                </a:cubicBezTo>
                <a:lnTo>
                  <a:pt x="11941" y="10635"/>
                </a:lnTo>
                <a:lnTo>
                  <a:pt x="11850" y="10635"/>
                </a:lnTo>
                <a:lnTo>
                  <a:pt x="11759" y="10453"/>
                </a:lnTo>
                <a:cubicBezTo>
                  <a:pt x="11728" y="10331"/>
                  <a:pt x="11667" y="10209"/>
                  <a:pt x="11607" y="10088"/>
                </a:cubicBezTo>
                <a:lnTo>
                  <a:pt x="11546" y="9906"/>
                </a:lnTo>
                <a:close/>
                <a:moveTo>
                  <a:pt x="11273" y="10088"/>
                </a:moveTo>
                <a:lnTo>
                  <a:pt x="11273" y="10088"/>
                </a:lnTo>
                <a:cubicBezTo>
                  <a:pt x="11364" y="10270"/>
                  <a:pt x="11455" y="10483"/>
                  <a:pt x="11546" y="10696"/>
                </a:cubicBezTo>
                <a:lnTo>
                  <a:pt x="11607" y="10848"/>
                </a:lnTo>
                <a:cubicBezTo>
                  <a:pt x="11607" y="10878"/>
                  <a:pt x="11576" y="10908"/>
                  <a:pt x="11576" y="10939"/>
                </a:cubicBezTo>
                <a:lnTo>
                  <a:pt x="11576" y="10908"/>
                </a:lnTo>
                <a:cubicBezTo>
                  <a:pt x="11516" y="10756"/>
                  <a:pt x="11455" y="10574"/>
                  <a:pt x="11394" y="10422"/>
                </a:cubicBezTo>
                <a:cubicBezTo>
                  <a:pt x="11364" y="10301"/>
                  <a:pt x="11303" y="10209"/>
                  <a:pt x="11273" y="10088"/>
                </a:cubicBezTo>
                <a:close/>
                <a:moveTo>
                  <a:pt x="9753" y="8903"/>
                </a:moveTo>
                <a:lnTo>
                  <a:pt x="9753" y="8933"/>
                </a:lnTo>
                <a:cubicBezTo>
                  <a:pt x="9875" y="9237"/>
                  <a:pt x="9996" y="9511"/>
                  <a:pt x="10148" y="9784"/>
                </a:cubicBezTo>
                <a:cubicBezTo>
                  <a:pt x="10209" y="9906"/>
                  <a:pt x="10270" y="10027"/>
                  <a:pt x="10331" y="10149"/>
                </a:cubicBezTo>
                <a:lnTo>
                  <a:pt x="10422" y="10301"/>
                </a:lnTo>
                <a:lnTo>
                  <a:pt x="10543" y="10574"/>
                </a:lnTo>
                <a:lnTo>
                  <a:pt x="10634" y="10696"/>
                </a:lnTo>
                <a:lnTo>
                  <a:pt x="10634" y="10817"/>
                </a:lnTo>
                <a:cubicBezTo>
                  <a:pt x="10604" y="10908"/>
                  <a:pt x="10604" y="10939"/>
                  <a:pt x="10604" y="10999"/>
                </a:cubicBezTo>
                <a:cubicBezTo>
                  <a:pt x="10543" y="10908"/>
                  <a:pt x="10513" y="10817"/>
                  <a:pt x="10483" y="10696"/>
                </a:cubicBezTo>
                <a:cubicBezTo>
                  <a:pt x="10452" y="10604"/>
                  <a:pt x="10452" y="10574"/>
                  <a:pt x="10422" y="10513"/>
                </a:cubicBezTo>
                <a:cubicBezTo>
                  <a:pt x="10391" y="10453"/>
                  <a:pt x="10361" y="10392"/>
                  <a:pt x="10361" y="10331"/>
                </a:cubicBezTo>
                <a:lnTo>
                  <a:pt x="10209" y="10027"/>
                </a:lnTo>
                <a:cubicBezTo>
                  <a:pt x="10179" y="9936"/>
                  <a:pt x="10118" y="9815"/>
                  <a:pt x="10088" y="9723"/>
                </a:cubicBezTo>
                <a:cubicBezTo>
                  <a:pt x="9936" y="9450"/>
                  <a:pt x="9784" y="9176"/>
                  <a:pt x="9601" y="8933"/>
                </a:cubicBezTo>
                <a:lnTo>
                  <a:pt x="9632" y="8933"/>
                </a:lnTo>
                <a:cubicBezTo>
                  <a:pt x="9662" y="8933"/>
                  <a:pt x="9723" y="8933"/>
                  <a:pt x="9753" y="8903"/>
                </a:cubicBezTo>
                <a:close/>
                <a:moveTo>
                  <a:pt x="2765" y="9693"/>
                </a:moveTo>
                <a:lnTo>
                  <a:pt x="3039" y="10209"/>
                </a:lnTo>
                <a:cubicBezTo>
                  <a:pt x="3191" y="10483"/>
                  <a:pt x="3343" y="10726"/>
                  <a:pt x="3464" y="10999"/>
                </a:cubicBezTo>
                <a:lnTo>
                  <a:pt x="3525" y="11121"/>
                </a:lnTo>
                <a:lnTo>
                  <a:pt x="3495" y="11091"/>
                </a:lnTo>
                <a:cubicBezTo>
                  <a:pt x="3434" y="10999"/>
                  <a:pt x="3373" y="10939"/>
                  <a:pt x="3312" y="10848"/>
                </a:cubicBezTo>
                <a:cubicBezTo>
                  <a:pt x="3191" y="10574"/>
                  <a:pt x="3069" y="10301"/>
                  <a:pt x="2917" y="9997"/>
                </a:cubicBezTo>
                <a:lnTo>
                  <a:pt x="2765" y="9693"/>
                </a:lnTo>
                <a:close/>
                <a:moveTo>
                  <a:pt x="12488" y="10726"/>
                </a:moveTo>
                <a:lnTo>
                  <a:pt x="12549" y="10817"/>
                </a:lnTo>
                <a:cubicBezTo>
                  <a:pt x="12579" y="10848"/>
                  <a:pt x="12609" y="10908"/>
                  <a:pt x="12640" y="10939"/>
                </a:cubicBezTo>
                <a:lnTo>
                  <a:pt x="12640" y="10969"/>
                </a:lnTo>
                <a:cubicBezTo>
                  <a:pt x="12640" y="10999"/>
                  <a:pt x="12640" y="10999"/>
                  <a:pt x="12640" y="11030"/>
                </a:cubicBezTo>
                <a:lnTo>
                  <a:pt x="12640" y="11121"/>
                </a:lnTo>
                <a:cubicBezTo>
                  <a:pt x="12640" y="11060"/>
                  <a:pt x="12609" y="11030"/>
                  <a:pt x="12609" y="10999"/>
                </a:cubicBezTo>
                <a:lnTo>
                  <a:pt x="12579" y="10939"/>
                </a:lnTo>
                <a:cubicBezTo>
                  <a:pt x="12579" y="10908"/>
                  <a:pt x="12549" y="10878"/>
                  <a:pt x="12549" y="10848"/>
                </a:cubicBezTo>
                <a:cubicBezTo>
                  <a:pt x="12518" y="10817"/>
                  <a:pt x="12488" y="10756"/>
                  <a:pt x="12488" y="10726"/>
                </a:cubicBezTo>
                <a:close/>
                <a:moveTo>
                  <a:pt x="12913" y="10604"/>
                </a:moveTo>
                <a:cubicBezTo>
                  <a:pt x="12944" y="10635"/>
                  <a:pt x="12974" y="10665"/>
                  <a:pt x="13004" y="10696"/>
                </a:cubicBezTo>
                <a:cubicBezTo>
                  <a:pt x="13035" y="10726"/>
                  <a:pt x="13095" y="10726"/>
                  <a:pt x="13126" y="10726"/>
                </a:cubicBezTo>
                <a:lnTo>
                  <a:pt x="12883" y="11182"/>
                </a:lnTo>
                <a:lnTo>
                  <a:pt x="12913" y="11030"/>
                </a:lnTo>
                <a:cubicBezTo>
                  <a:pt x="12913" y="10999"/>
                  <a:pt x="12913" y="10969"/>
                  <a:pt x="12913" y="10969"/>
                </a:cubicBezTo>
                <a:lnTo>
                  <a:pt x="12913" y="10939"/>
                </a:lnTo>
                <a:cubicBezTo>
                  <a:pt x="12913" y="10908"/>
                  <a:pt x="12913" y="10878"/>
                  <a:pt x="12913" y="10878"/>
                </a:cubicBezTo>
                <a:cubicBezTo>
                  <a:pt x="12913" y="10848"/>
                  <a:pt x="12913" y="10817"/>
                  <a:pt x="12913" y="10787"/>
                </a:cubicBezTo>
                <a:lnTo>
                  <a:pt x="12913" y="10604"/>
                </a:lnTo>
                <a:close/>
                <a:moveTo>
                  <a:pt x="6047" y="10149"/>
                </a:moveTo>
                <a:lnTo>
                  <a:pt x="6107" y="10270"/>
                </a:lnTo>
                <a:cubicBezTo>
                  <a:pt x="6168" y="10392"/>
                  <a:pt x="6229" y="10483"/>
                  <a:pt x="6290" y="10604"/>
                </a:cubicBezTo>
                <a:lnTo>
                  <a:pt x="6320" y="10696"/>
                </a:lnTo>
                <a:cubicBezTo>
                  <a:pt x="6351" y="10817"/>
                  <a:pt x="6381" y="10939"/>
                  <a:pt x="6411" y="11060"/>
                </a:cubicBezTo>
                <a:lnTo>
                  <a:pt x="6442" y="11212"/>
                </a:lnTo>
                <a:lnTo>
                  <a:pt x="6290" y="11060"/>
                </a:lnTo>
                <a:lnTo>
                  <a:pt x="6259" y="11030"/>
                </a:lnTo>
                <a:cubicBezTo>
                  <a:pt x="6259" y="10999"/>
                  <a:pt x="6259" y="10969"/>
                  <a:pt x="6259" y="10939"/>
                </a:cubicBezTo>
                <a:cubicBezTo>
                  <a:pt x="6259" y="10908"/>
                  <a:pt x="6259" y="10878"/>
                  <a:pt x="6259" y="10878"/>
                </a:cubicBezTo>
                <a:cubicBezTo>
                  <a:pt x="6229" y="10817"/>
                  <a:pt x="6229" y="10787"/>
                  <a:pt x="6229" y="10756"/>
                </a:cubicBezTo>
                <a:lnTo>
                  <a:pt x="6138" y="10544"/>
                </a:lnTo>
                <a:cubicBezTo>
                  <a:pt x="6107" y="10392"/>
                  <a:pt x="6077" y="10270"/>
                  <a:pt x="6047" y="10149"/>
                </a:cubicBezTo>
                <a:close/>
                <a:moveTo>
                  <a:pt x="5257" y="11091"/>
                </a:moveTo>
                <a:lnTo>
                  <a:pt x="5257" y="11091"/>
                </a:lnTo>
                <a:cubicBezTo>
                  <a:pt x="5317" y="11182"/>
                  <a:pt x="5378" y="11242"/>
                  <a:pt x="5439" y="11334"/>
                </a:cubicBezTo>
                <a:cubicBezTo>
                  <a:pt x="5469" y="11394"/>
                  <a:pt x="5439" y="11455"/>
                  <a:pt x="5439" y="11516"/>
                </a:cubicBezTo>
                <a:lnTo>
                  <a:pt x="5409" y="11516"/>
                </a:lnTo>
                <a:lnTo>
                  <a:pt x="5378" y="11486"/>
                </a:lnTo>
                <a:cubicBezTo>
                  <a:pt x="5348" y="11364"/>
                  <a:pt x="5317" y="11273"/>
                  <a:pt x="5287" y="11151"/>
                </a:cubicBezTo>
                <a:lnTo>
                  <a:pt x="5287" y="11182"/>
                </a:lnTo>
                <a:lnTo>
                  <a:pt x="5257" y="11091"/>
                </a:lnTo>
                <a:close/>
                <a:moveTo>
                  <a:pt x="10908" y="11212"/>
                </a:moveTo>
                <a:lnTo>
                  <a:pt x="11029" y="11425"/>
                </a:lnTo>
                <a:lnTo>
                  <a:pt x="10999" y="11486"/>
                </a:lnTo>
                <a:lnTo>
                  <a:pt x="10999" y="11516"/>
                </a:lnTo>
                <a:lnTo>
                  <a:pt x="10969" y="11516"/>
                </a:lnTo>
                <a:cubicBezTo>
                  <a:pt x="10969" y="11486"/>
                  <a:pt x="10938" y="11425"/>
                  <a:pt x="10938" y="11394"/>
                </a:cubicBezTo>
                <a:cubicBezTo>
                  <a:pt x="10938" y="11334"/>
                  <a:pt x="10908" y="11273"/>
                  <a:pt x="10908" y="11212"/>
                </a:cubicBezTo>
                <a:close/>
                <a:moveTo>
                  <a:pt x="12609" y="11212"/>
                </a:moveTo>
                <a:cubicBezTo>
                  <a:pt x="12609" y="11303"/>
                  <a:pt x="12579" y="11425"/>
                  <a:pt x="12579" y="11516"/>
                </a:cubicBezTo>
                <a:lnTo>
                  <a:pt x="12549" y="11516"/>
                </a:lnTo>
                <a:cubicBezTo>
                  <a:pt x="12549" y="11435"/>
                  <a:pt x="12549" y="11354"/>
                  <a:pt x="12549" y="11273"/>
                </a:cubicBezTo>
                <a:lnTo>
                  <a:pt x="12579" y="11273"/>
                </a:lnTo>
                <a:cubicBezTo>
                  <a:pt x="12579" y="11242"/>
                  <a:pt x="12579" y="11242"/>
                  <a:pt x="12609" y="11212"/>
                </a:cubicBezTo>
                <a:close/>
                <a:moveTo>
                  <a:pt x="4163" y="10999"/>
                </a:moveTo>
                <a:lnTo>
                  <a:pt x="4315" y="11334"/>
                </a:lnTo>
                <a:cubicBezTo>
                  <a:pt x="4345" y="11394"/>
                  <a:pt x="4345" y="11425"/>
                  <a:pt x="4376" y="11486"/>
                </a:cubicBezTo>
                <a:cubicBezTo>
                  <a:pt x="4376" y="11516"/>
                  <a:pt x="4376" y="11546"/>
                  <a:pt x="4376" y="11577"/>
                </a:cubicBezTo>
                <a:lnTo>
                  <a:pt x="4345" y="11577"/>
                </a:lnTo>
                <a:cubicBezTo>
                  <a:pt x="4315" y="11546"/>
                  <a:pt x="4315" y="11516"/>
                  <a:pt x="4284" y="11486"/>
                </a:cubicBezTo>
                <a:cubicBezTo>
                  <a:pt x="4254" y="11425"/>
                  <a:pt x="4224" y="11334"/>
                  <a:pt x="4193" y="11242"/>
                </a:cubicBezTo>
                <a:cubicBezTo>
                  <a:pt x="4133" y="11182"/>
                  <a:pt x="4163" y="11151"/>
                  <a:pt x="4133" y="11121"/>
                </a:cubicBezTo>
                <a:lnTo>
                  <a:pt x="4106" y="11015"/>
                </a:lnTo>
                <a:lnTo>
                  <a:pt x="4106" y="11015"/>
                </a:lnTo>
                <a:cubicBezTo>
                  <a:pt x="4109" y="11020"/>
                  <a:pt x="4115" y="11022"/>
                  <a:pt x="4121" y="11022"/>
                </a:cubicBezTo>
                <a:cubicBezTo>
                  <a:pt x="4133" y="11022"/>
                  <a:pt x="4148" y="11015"/>
                  <a:pt x="4163" y="10999"/>
                </a:cubicBezTo>
                <a:close/>
                <a:moveTo>
                  <a:pt x="9146" y="9268"/>
                </a:moveTo>
                <a:lnTo>
                  <a:pt x="9206" y="9328"/>
                </a:lnTo>
                <a:cubicBezTo>
                  <a:pt x="9298" y="9420"/>
                  <a:pt x="9358" y="9511"/>
                  <a:pt x="9419" y="9602"/>
                </a:cubicBezTo>
                <a:cubicBezTo>
                  <a:pt x="9480" y="9663"/>
                  <a:pt x="9510" y="9754"/>
                  <a:pt x="9541" y="9845"/>
                </a:cubicBezTo>
                <a:cubicBezTo>
                  <a:pt x="9571" y="9936"/>
                  <a:pt x="9632" y="10088"/>
                  <a:pt x="9693" y="10209"/>
                </a:cubicBezTo>
                <a:lnTo>
                  <a:pt x="10270" y="11607"/>
                </a:lnTo>
                <a:lnTo>
                  <a:pt x="10209" y="11546"/>
                </a:lnTo>
                <a:cubicBezTo>
                  <a:pt x="10148" y="11394"/>
                  <a:pt x="10057" y="11242"/>
                  <a:pt x="9996" y="11091"/>
                </a:cubicBezTo>
                <a:cubicBezTo>
                  <a:pt x="9845" y="10817"/>
                  <a:pt x="9723" y="10544"/>
                  <a:pt x="9571" y="10270"/>
                </a:cubicBezTo>
                <a:cubicBezTo>
                  <a:pt x="9541" y="10209"/>
                  <a:pt x="9510" y="10149"/>
                  <a:pt x="9480" y="10088"/>
                </a:cubicBezTo>
                <a:cubicBezTo>
                  <a:pt x="9450" y="9997"/>
                  <a:pt x="9419" y="9906"/>
                  <a:pt x="9358" y="9784"/>
                </a:cubicBezTo>
                <a:lnTo>
                  <a:pt x="9237" y="9511"/>
                </a:lnTo>
                <a:cubicBezTo>
                  <a:pt x="9206" y="9450"/>
                  <a:pt x="9176" y="9359"/>
                  <a:pt x="9146" y="9268"/>
                </a:cubicBezTo>
                <a:close/>
                <a:moveTo>
                  <a:pt x="7110" y="10939"/>
                </a:moveTo>
                <a:cubicBezTo>
                  <a:pt x="7140" y="11030"/>
                  <a:pt x="7171" y="11121"/>
                  <a:pt x="7201" y="11212"/>
                </a:cubicBezTo>
                <a:cubicBezTo>
                  <a:pt x="7262" y="11303"/>
                  <a:pt x="7262" y="11303"/>
                  <a:pt x="7262" y="11364"/>
                </a:cubicBezTo>
                <a:cubicBezTo>
                  <a:pt x="7292" y="11394"/>
                  <a:pt x="7353" y="11546"/>
                  <a:pt x="7414" y="11637"/>
                </a:cubicBezTo>
                <a:lnTo>
                  <a:pt x="7444" y="11698"/>
                </a:lnTo>
                <a:lnTo>
                  <a:pt x="7323" y="11698"/>
                </a:lnTo>
                <a:lnTo>
                  <a:pt x="7262" y="11729"/>
                </a:lnTo>
                <a:lnTo>
                  <a:pt x="7080" y="11364"/>
                </a:lnTo>
                <a:cubicBezTo>
                  <a:pt x="7019" y="11242"/>
                  <a:pt x="6958" y="11121"/>
                  <a:pt x="6897" y="10969"/>
                </a:cubicBezTo>
                <a:lnTo>
                  <a:pt x="6897" y="10969"/>
                </a:lnTo>
                <a:cubicBezTo>
                  <a:pt x="6928" y="10984"/>
                  <a:pt x="6951" y="10992"/>
                  <a:pt x="6973" y="10992"/>
                </a:cubicBezTo>
                <a:cubicBezTo>
                  <a:pt x="6996" y="10992"/>
                  <a:pt x="7019" y="10984"/>
                  <a:pt x="7049" y="10969"/>
                </a:cubicBezTo>
                <a:cubicBezTo>
                  <a:pt x="7080" y="10969"/>
                  <a:pt x="7080" y="10969"/>
                  <a:pt x="7110" y="10939"/>
                </a:cubicBezTo>
                <a:close/>
                <a:moveTo>
                  <a:pt x="8757" y="9741"/>
                </a:moveTo>
                <a:lnTo>
                  <a:pt x="8757" y="9741"/>
                </a:lnTo>
                <a:cubicBezTo>
                  <a:pt x="8772" y="9765"/>
                  <a:pt x="8812" y="9790"/>
                  <a:pt x="8812" y="9815"/>
                </a:cubicBezTo>
                <a:cubicBezTo>
                  <a:pt x="8842" y="9815"/>
                  <a:pt x="8903" y="9936"/>
                  <a:pt x="8933" y="10027"/>
                </a:cubicBezTo>
                <a:cubicBezTo>
                  <a:pt x="8963" y="10088"/>
                  <a:pt x="8994" y="10209"/>
                  <a:pt x="9055" y="10301"/>
                </a:cubicBezTo>
                <a:cubicBezTo>
                  <a:pt x="9085" y="10361"/>
                  <a:pt x="9085" y="10361"/>
                  <a:pt x="9085" y="10422"/>
                </a:cubicBezTo>
                <a:lnTo>
                  <a:pt x="9115" y="10422"/>
                </a:lnTo>
                <a:cubicBezTo>
                  <a:pt x="9206" y="10726"/>
                  <a:pt x="9328" y="10999"/>
                  <a:pt x="9450" y="11303"/>
                </a:cubicBezTo>
                <a:cubicBezTo>
                  <a:pt x="9480" y="11394"/>
                  <a:pt x="9510" y="11486"/>
                  <a:pt x="9541" y="11546"/>
                </a:cubicBezTo>
                <a:lnTo>
                  <a:pt x="9571" y="11729"/>
                </a:lnTo>
                <a:cubicBezTo>
                  <a:pt x="9541" y="11698"/>
                  <a:pt x="9510" y="11698"/>
                  <a:pt x="9480" y="11668"/>
                </a:cubicBezTo>
                <a:cubicBezTo>
                  <a:pt x="9419" y="11668"/>
                  <a:pt x="9389" y="11637"/>
                  <a:pt x="9358" y="11637"/>
                </a:cubicBezTo>
                <a:cubicBezTo>
                  <a:pt x="9358" y="11637"/>
                  <a:pt x="9358" y="11607"/>
                  <a:pt x="9358" y="11607"/>
                </a:cubicBezTo>
                <a:lnTo>
                  <a:pt x="9328" y="11516"/>
                </a:lnTo>
                <a:cubicBezTo>
                  <a:pt x="9328" y="11486"/>
                  <a:pt x="9328" y="11455"/>
                  <a:pt x="9298" y="11394"/>
                </a:cubicBezTo>
                <a:lnTo>
                  <a:pt x="9237" y="11182"/>
                </a:lnTo>
                <a:cubicBezTo>
                  <a:pt x="9176" y="11030"/>
                  <a:pt x="9146" y="10908"/>
                  <a:pt x="9115" y="10787"/>
                </a:cubicBezTo>
                <a:cubicBezTo>
                  <a:pt x="9085" y="10665"/>
                  <a:pt x="9024" y="10483"/>
                  <a:pt x="8963" y="10331"/>
                </a:cubicBezTo>
                <a:cubicBezTo>
                  <a:pt x="8933" y="10209"/>
                  <a:pt x="8872" y="10058"/>
                  <a:pt x="8812" y="9906"/>
                </a:cubicBezTo>
                <a:lnTo>
                  <a:pt x="8757" y="9741"/>
                </a:lnTo>
                <a:close/>
                <a:moveTo>
                  <a:pt x="6715" y="11486"/>
                </a:moveTo>
                <a:lnTo>
                  <a:pt x="6776" y="11577"/>
                </a:lnTo>
                <a:lnTo>
                  <a:pt x="6806" y="11698"/>
                </a:lnTo>
                <a:cubicBezTo>
                  <a:pt x="6745" y="11698"/>
                  <a:pt x="6685" y="11729"/>
                  <a:pt x="6624" y="11789"/>
                </a:cubicBezTo>
                <a:lnTo>
                  <a:pt x="6654" y="11759"/>
                </a:lnTo>
                <a:lnTo>
                  <a:pt x="6563" y="11577"/>
                </a:lnTo>
                <a:lnTo>
                  <a:pt x="6654" y="11577"/>
                </a:lnTo>
                <a:cubicBezTo>
                  <a:pt x="6685" y="11577"/>
                  <a:pt x="6685" y="11546"/>
                  <a:pt x="6715" y="11516"/>
                </a:cubicBezTo>
                <a:lnTo>
                  <a:pt x="6715" y="11486"/>
                </a:lnTo>
                <a:close/>
                <a:moveTo>
                  <a:pt x="3677" y="11759"/>
                </a:moveTo>
                <a:lnTo>
                  <a:pt x="3707" y="11789"/>
                </a:lnTo>
                <a:lnTo>
                  <a:pt x="3768" y="11850"/>
                </a:lnTo>
                <a:lnTo>
                  <a:pt x="3768" y="11850"/>
                </a:lnTo>
                <a:lnTo>
                  <a:pt x="3677" y="11789"/>
                </a:lnTo>
                <a:lnTo>
                  <a:pt x="3677" y="11759"/>
                </a:lnTo>
                <a:close/>
                <a:moveTo>
                  <a:pt x="6100" y="11307"/>
                </a:moveTo>
                <a:cubicBezTo>
                  <a:pt x="6146" y="11380"/>
                  <a:pt x="6172" y="11433"/>
                  <a:pt x="6199" y="11486"/>
                </a:cubicBezTo>
                <a:cubicBezTo>
                  <a:pt x="6259" y="11607"/>
                  <a:pt x="6320" y="11759"/>
                  <a:pt x="6411" y="11881"/>
                </a:cubicBezTo>
                <a:lnTo>
                  <a:pt x="6472" y="11972"/>
                </a:lnTo>
                <a:lnTo>
                  <a:pt x="6442" y="11972"/>
                </a:lnTo>
                <a:cubicBezTo>
                  <a:pt x="6381" y="11941"/>
                  <a:pt x="6320" y="11911"/>
                  <a:pt x="6229" y="11881"/>
                </a:cubicBezTo>
                <a:cubicBezTo>
                  <a:pt x="6229" y="11850"/>
                  <a:pt x="6199" y="11850"/>
                  <a:pt x="6168" y="11850"/>
                </a:cubicBezTo>
                <a:cubicBezTo>
                  <a:pt x="6168" y="11820"/>
                  <a:pt x="6199" y="11789"/>
                  <a:pt x="6199" y="11759"/>
                </a:cubicBezTo>
                <a:cubicBezTo>
                  <a:pt x="6168" y="11668"/>
                  <a:pt x="6168" y="11607"/>
                  <a:pt x="6107" y="11516"/>
                </a:cubicBezTo>
                <a:cubicBezTo>
                  <a:pt x="6138" y="11516"/>
                  <a:pt x="6138" y="11486"/>
                  <a:pt x="6107" y="11486"/>
                </a:cubicBezTo>
                <a:cubicBezTo>
                  <a:pt x="6138" y="11455"/>
                  <a:pt x="6138" y="11455"/>
                  <a:pt x="6107" y="11425"/>
                </a:cubicBezTo>
                <a:lnTo>
                  <a:pt x="6107" y="11394"/>
                </a:lnTo>
                <a:cubicBezTo>
                  <a:pt x="6107" y="11356"/>
                  <a:pt x="6107" y="11329"/>
                  <a:pt x="6100" y="11307"/>
                </a:cubicBezTo>
                <a:close/>
                <a:moveTo>
                  <a:pt x="12002" y="10908"/>
                </a:moveTo>
                <a:lnTo>
                  <a:pt x="12062" y="10969"/>
                </a:lnTo>
                <a:cubicBezTo>
                  <a:pt x="12093" y="10999"/>
                  <a:pt x="12123" y="11030"/>
                  <a:pt x="12154" y="11060"/>
                </a:cubicBezTo>
                <a:cubicBezTo>
                  <a:pt x="12184" y="11121"/>
                  <a:pt x="12214" y="11182"/>
                  <a:pt x="12245" y="11242"/>
                </a:cubicBezTo>
                <a:cubicBezTo>
                  <a:pt x="12275" y="11334"/>
                  <a:pt x="12275" y="11394"/>
                  <a:pt x="12275" y="11486"/>
                </a:cubicBezTo>
                <a:cubicBezTo>
                  <a:pt x="12275" y="11607"/>
                  <a:pt x="12245" y="11729"/>
                  <a:pt x="12214" y="11850"/>
                </a:cubicBezTo>
                <a:lnTo>
                  <a:pt x="12184" y="12002"/>
                </a:lnTo>
                <a:cubicBezTo>
                  <a:pt x="12154" y="11972"/>
                  <a:pt x="12123" y="11972"/>
                  <a:pt x="12093" y="11941"/>
                </a:cubicBezTo>
                <a:cubicBezTo>
                  <a:pt x="12032" y="11881"/>
                  <a:pt x="11971" y="11820"/>
                  <a:pt x="11941" y="11729"/>
                </a:cubicBezTo>
                <a:cubicBezTo>
                  <a:pt x="11880" y="11637"/>
                  <a:pt x="11819" y="11516"/>
                  <a:pt x="11789" y="11425"/>
                </a:cubicBezTo>
                <a:cubicBezTo>
                  <a:pt x="11789" y="11364"/>
                  <a:pt x="11789" y="11334"/>
                  <a:pt x="11789" y="11273"/>
                </a:cubicBezTo>
                <a:lnTo>
                  <a:pt x="11789" y="11212"/>
                </a:lnTo>
                <a:cubicBezTo>
                  <a:pt x="11850" y="11303"/>
                  <a:pt x="11880" y="11364"/>
                  <a:pt x="11941" y="11455"/>
                </a:cubicBezTo>
                <a:cubicBezTo>
                  <a:pt x="11941" y="11486"/>
                  <a:pt x="11941" y="11486"/>
                  <a:pt x="11971" y="11516"/>
                </a:cubicBezTo>
                <a:cubicBezTo>
                  <a:pt x="12002" y="11546"/>
                  <a:pt x="12032" y="11577"/>
                  <a:pt x="12062" y="11577"/>
                </a:cubicBezTo>
                <a:lnTo>
                  <a:pt x="12123" y="11577"/>
                </a:lnTo>
                <a:cubicBezTo>
                  <a:pt x="12154" y="11546"/>
                  <a:pt x="12154" y="11546"/>
                  <a:pt x="12184" y="11516"/>
                </a:cubicBezTo>
                <a:cubicBezTo>
                  <a:pt x="12214" y="11486"/>
                  <a:pt x="12214" y="11425"/>
                  <a:pt x="12184" y="11394"/>
                </a:cubicBezTo>
                <a:cubicBezTo>
                  <a:pt x="12123" y="11242"/>
                  <a:pt x="12032" y="11060"/>
                  <a:pt x="11971" y="10908"/>
                </a:cubicBezTo>
                <a:close/>
                <a:moveTo>
                  <a:pt x="8082" y="10878"/>
                </a:moveTo>
                <a:lnTo>
                  <a:pt x="8325" y="11273"/>
                </a:lnTo>
                <a:cubicBezTo>
                  <a:pt x="8386" y="11364"/>
                  <a:pt x="8477" y="11455"/>
                  <a:pt x="8538" y="11577"/>
                </a:cubicBezTo>
                <a:lnTo>
                  <a:pt x="8599" y="11637"/>
                </a:lnTo>
                <a:lnTo>
                  <a:pt x="8660" y="11789"/>
                </a:lnTo>
                <a:cubicBezTo>
                  <a:pt x="8690" y="11850"/>
                  <a:pt x="8720" y="11911"/>
                  <a:pt x="8751" y="11972"/>
                </a:cubicBezTo>
                <a:cubicBezTo>
                  <a:pt x="8720" y="12002"/>
                  <a:pt x="8720" y="12032"/>
                  <a:pt x="8720" y="12063"/>
                </a:cubicBezTo>
                <a:lnTo>
                  <a:pt x="8690" y="12154"/>
                </a:lnTo>
                <a:cubicBezTo>
                  <a:pt x="8660" y="12032"/>
                  <a:pt x="8599" y="11911"/>
                  <a:pt x="8538" y="11820"/>
                </a:cubicBezTo>
                <a:cubicBezTo>
                  <a:pt x="8508" y="11759"/>
                  <a:pt x="8477" y="11698"/>
                  <a:pt x="8447" y="11637"/>
                </a:cubicBezTo>
                <a:lnTo>
                  <a:pt x="8325" y="11364"/>
                </a:lnTo>
                <a:cubicBezTo>
                  <a:pt x="8295" y="11334"/>
                  <a:pt x="8265" y="11273"/>
                  <a:pt x="8234" y="11212"/>
                </a:cubicBezTo>
                <a:cubicBezTo>
                  <a:pt x="8204" y="11182"/>
                  <a:pt x="8204" y="11121"/>
                  <a:pt x="8173" y="11091"/>
                </a:cubicBezTo>
                <a:cubicBezTo>
                  <a:pt x="8143" y="11060"/>
                  <a:pt x="8143" y="11030"/>
                  <a:pt x="8113" y="10999"/>
                </a:cubicBezTo>
                <a:lnTo>
                  <a:pt x="8082" y="10969"/>
                </a:lnTo>
                <a:lnTo>
                  <a:pt x="8082" y="10878"/>
                </a:lnTo>
                <a:close/>
                <a:moveTo>
                  <a:pt x="3768" y="11850"/>
                </a:moveTo>
                <a:lnTo>
                  <a:pt x="3829" y="11911"/>
                </a:lnTo>
                <a:cubicBezTo>
                  <a:pt x="3859" y="11911"/>
                  <a:pt x="3890" y="11941"/>
                  <a:pt x="3920" y="11972"/>
                </a:cubicBezTo>
                <a:lnTo>
                  <a:pt x="3981" y="11972"/>
                </a:lnTo>
                <a:cubicBezTo>
                  <a:pt x="3950" y="12002"/>
                  <a:pt x="3950" y="12063"/>
                  <a:pt x="3981" y="12093"/>
                </a:cubicBezTo>
                <a:cubicBezTo>
                  <a:pt x="3981" y="12114"/>
                  <a:pt x="3995" y="12136"/>
                  <a:pt x="4015" y="12157"/>
                </a:cubicBezTo>
                <a:lnTo>
                  <a:pt x="4015" y="12157"/>
                </a:lnTo>
                <a:cubicBezTo>
                  <a:pt x="3932" y="12069"/>
                  <a:pt x="3850" y="11960"/>
                  <a:pt x="3768" y="11850"/>
                </a:cubicBezTo>
                <a:close/>
                <a:moveTo>
                  <a:pt x="6958" y="11941"/>
                </a:moveTo>
                <a:lnTo>
                  <a:pt x="6989" y="12032"/>
                </a:lnTo>
                <a:cubicBezTo>
                  <a:pt x="7019" y="12063"/>
                  <a:pt x="7049" y="12124"/>
                  <a:pt x="7080" y="12184"/>
                </a:cubicBezTo>
                <a:cubicBezTo>
                  <a:pt x="7049" y="12154"/>
                  <a:pt x="6989" y="12124"/>
                  <a:pt x="6958" y="12093"/>
                </a:cubicBezTo>
                <a:cubicBezTo>
                  <a:pt x="6897" y="12063"/>
                  <a:pt x="6837" y="12032"/>
                  <a:pt x="6806" y="12002"/>
                </a:cubicBezTo>
                <a:lnTo>
                  <a:pt x="6806" y="11972"/>
                </a:lnTo>
                <a:lnTo>
                  <a:pt x="6837" y="11941"/>
                </a:lnTo>
                <a:close/>
                <a:moveTo>
                  <a:pt x="6290" y="12245"/>
                </a:moveTo>
                <a:lnTo>
                  <a:pt x="6320" y="12276"/>
                </a:lnTo>
                <a:lnTo>
                  <a:pt x="6320" y="12306"/>
                </a:lnTo>
                <a:lnTo>
                  <a:pt x="6290" y="12245"/>
                </a:lnTo>
                <a:close/>
                <a:moveTo>
                  <a:pt x="10924" y="12079"/>
                </a:moveTo>
                <a:lnTo>
                  <a:pt x="10969" y="12154"/>
                </a:lnTo>
                <a:lnTo>
                  <a:pt x="10969" y="12276"/>
                </a:lnTo>
                <a:lnTo>
                  <a:pt x="10969" y="12306"/>
                </a:lnTo>
                <a:cubicBezTo>
                  <a:pt x="10969" y="12245"/>
                  <a:pt x="10938" y="12184"/>
                  <a:pt x="10938" y="12124"/>
                </a:cubicBezTo>
                <a:cubicBezTo>
                  <a:pt x="10930" y="12107"/>
                  <a:pt x="10926" y="12092"/>
                  <a:pt x="10924" y="12079"/>
                </a:cubicBezTo>
                <a:close/>
                <a:moveTo>
                  <a:pt x="7596" y="12124"/>
                </a:moveTo>
                <a:lnTo>
                  <a:pt x="7687" y="12184"/>
                </a:lnTo>
                <a:lnTo>
                  <a:pt x="7718" y="12245"/>
                </a:lnTo>
                <a:cubicBezTo>
                  <a:pt x="7718" y="12245"/>
                  <a:pt x="7748" y="12306"/>
                  <a:pt x="7779" y="12336"/>
                </a:cubicBezTo>
                <a:lnTo>
                  <a:pt x="7779" y="12367"/>
                </a:lnTo>
                <a:lnTo>
                  <a:pt x="7748" y="12306"/>
                </a:lnTo>
                <a:cubicBezTo>
                  <a:pt x="7687" y="12245"/>
                  <a:pt x="7657" y="12184"/>
                  <a:pt x="7596" y="12124"/>
                </a:cubicBezTo>
                <a:close/>
                <a:moveTo>
                  <a:pt x="9601" y="12063"/>
                </a:moveTo>
                <a:lnTo>
                  <a:pt x="9693" y="12154"/>
                </a:lnTo>
                <a:lnTo>
                  <a:pt x="9753" y="12184"/>
                </a:lnTo>
                <a:cubicBezTo>
                  <a:pt x="9723" y="12245"/>
                  <a:pt x="9753" y="12306"/>
                  <a:pt x="9784" y="12367"/>
                </a:cubicBezTo>
                <a:lnTo>
                  <a:pt x="9601" y="12063"/>
                </a:lnTo>
                <a:close/>
                <a:moveTo>
                  <a:pt x="8134" y="12178"/>
                </a:moveTo>
                <a:cubicBezTo>
                  <a:pt x="8166" y="12251"/>
                  <a:pt x="8210" y="12324"/>
                  <a:pt x="8234" y="12397"/>
                </a:cubicBezTo>
                <a:lnTo>
                  <a:pt x="8204" y="12397"/>
                </a:lnTo>
                <a:lnTo>
                  <a:pt x="8143" y="12306"/>
                </a:lnTo>
                <a:lnTo>
                  <a:pt x="8143" y="12215"/>
                </a:lnTo>
                <a:lnTo>
                  <a:pt x="8134" y="12178"/>
                </a:lnTo>
                <a:close/>
                <a:moveTo>
                  <a:pt x="11637" y="12215"/>
                </a:moveTo>
                <a:lnTo>
                  <a:pt x="11698" y="12276"/>
                </a:lnTo>
                <a:lnTo>
                  <a:pt x="11667" y="12276"/>
                </a:lnTo>
                <a:lnTo>
                  <a:pt x="11667" y="12397"/>
                </a:lnTo>
                <a:cubicBezTo>
                  <a:pt x="11667" y="12336"/>
                  <a:pt x="11667" y="12276"/>
                  <a:pt x="11637" y="12215"/>
                </a:cubicBezTo>
                <a:close/>
                <a:moveTo>
                  <a:pt x="11941" y="12184"/>
                </a:moveTo>
                <a:cubicBezTo>
                  <a:pt x="11971" y="12184"/>
                  <a:pt x="12002" y="12215"/>
                  <a:pt x="12032" y="12245"/>
                </a:cubicBezTo>
                <a:lnTo>
                  <a:pt x="12032" y="12276"/>
                </a:lnTo>
                <a:cubicBezTo>
                  <a:pt x="12002" y="12336"/>
                  <a:pt x="11971" y="12397"/>
                  <a:pt x="11941" y="12427"/>
                </a:cubicBezTo>
                <a:lnTo>
                  <a:pt x="11941" y="12276"/>
                </a:lnTo>
                <a:cubicBezTo>
                  <a:pt x="11941" y="12276"/>
                  <a:pt x="11941" y="12276"/>
                  <a:pt x="11941" y="12245"/>
                </a:cubicBezTo>
                <a:cubicBezTo>
                  <a:pt x="11941" y="12215"/>
                  <a:pt x="11941" y="12184"/>
                  <a:pt x="11941" y="12184"/>
                </a:cubicBezTo>
                <a:close/>
                <a:moveTo>
                  <a:pt x="4149" y="12352"/>
                </a:moveTo>
                <a:lnTo>
                  <a:pt x="4254" y="12458"/>
                </a:lnTo>
                <a:lnTo>
                  <a:pt x="4345" y="12701"/>
                </a:lnTo>
                <a:cubicBezTo>
                  <a:pt x="4276" y="12585"/>
                  <a:pt x="4224" y="12469"/>
                  <a:pt x="4149" y="12352"/>
                </a:cubicBezTo>
                <a:close/>
                <a:moveTo>
                  <a:pt x="11394" y="12701"/>
                </a:moveTo>
                <a:cubicBezTo>
                  <a:pt x="11424" y="12731"/>
                  <a:pt x="11394" y="12792"/>
                  <a:pt x="11394" y="12853"/>
                </a:cubicBezTo>
                <a:lnTo>
                  <a:pt x="11394" y="12822"/>
                </a:lnTo>
                <a:cubicBezTo>
                  <a:pt x="11394" y="12883"/>
                  <a:pt x="11364" y="12974"/>
                  <a:pt x="11364" y="13035"/>
                </a:cubicBezTo>
                <a:cubicBezTo>
                  <a:pt x="11333" y="13096"/>
                  <a:pt x="11333" y="13126"/>
                  <a:pt x="11303" y="13157"/>
                </a:cubicBezTo>
                <a:lnTo>
                  <a:pt x="11151" y="13309"/>
                </a:lnTo>
                <a:lnTo>
                  <a:pt x="11060" y="13309"/>
                </a:lnTo>
                <a:cubicBezTo>
                  <a:pt x="11090" y="13126"/>
                  <a:pt x="11090" y="12944"/>
                  <a:pt x="11060" y="12792"/>
                </a:cubicBezTo>
                <a:lnTo>
                  <a:pt x="11060" y="12792"/>
                </a:lnTo>
                <a:cubicBezTo>
                  <a:pt x="11060" y="12792"/>
                  <a:pt x="11090" y="12822"/>
                  <a:pt x="11090" y="12822"/>
                </a:cubicBezTo>
                <a:cubicBezTo>
                  <a:pt x="11090" y="12853"/>
                  <a:pt x="11121" y="12853"/>
                  <a:pt x="11121" y="12883"/>
                </a:cubicBezTo>
                <a:cubicBezTo>
                  <a:pt x="11151" y="12883"/>
                  <a:pt x="11181" y="12914"/>
                  <a:pt x="11212" y="12914"/>
                </a:cubicBezTo>
                <a:lnTo>
                  <a:pt x="11273" y="12914"/>
                </a:lnTo>
                <a:cubicBezTo>
                  <a:pt x="11303" y="12883"/>
                  <a:pt x="11333" y="12853"/>
                  <a:pt x="11333" y="12853"/>
                </a:cubicBezTo>
                <a:cubicBezTo>
                  <a:pt x="11364" y="12792"/>
                  <a:pt x="11394" y="12731"/>
                  <a:pt x="11394" y="12701"/>
                </a:cubicBezTo>
                <a:close/>
                <a:moveTo>
                  <a:pt x="8356" y="13278"/>
                </a:moveTo>
                <a:lnTo>
                  <a:pt x="8386" y="13339"/>
                </a:lnTo>
                <a:lnTo>
                  <a:pt x="8386" y="13339"/>
                </a:lnTo>
                <a:lnTo>
                  <a:pt x="8356" y="13309"/>
                </a:lnTo>
                <a:lnTo>
                  <a:pt x="8356" y="13278"/>
                </a:lnTo>
                <a:close/>
                <a:moveTo>
                  <a:pt x="9632" y="12974"/>
                </a:moveTo>
                <a:lnTo>
                  <a:pt x="9632" y="12974"/>
                </a:lnTo>
                <a:cubicBezTo>
                  <a:pt x="9662" y="13035"/>
                  <a:pt x="9693" y="13065"/>
                  <a:pt x="9723" y="13126"/>
                </a:cubicBezTo>
                <a:cubicBezTo>
                  <a:pt x="9753" y="13157"/>
                  <a:pt x="9784" y="13248"/>
                  <a:pt x="9814" y="13309"/>
                </a:cubicBezTo>
                <a:cubicBezTo>
                  <a:pt x="9814" y="13309"/>
                  <a:pt x="9814" y="13339"/>
                  <a:pt x="9845" y="13339"/>
                </a:cubicBezTo>
                <a:lnTo>
                  <a:pt x="9845" y="13369"/>
                </a:lnTo>
                <a:cubicBezTo>
                  <a:pt x="9784" y="13339"/>
                  <a:pt x="9753" y="13278"/>
                  <a:pt x="9693" y="13248"/>
                </a:cubicBezTo>
                <a:lnTo>
                  <a:pt x="9662" y="13096"/>
                </a:lnTo>
                <a:cubicBezTo>
                  <a:pt x="9662" y="13065"/>
                  <a:pt x="9632" y="13005"/>
                  <a:pt x="9632" y="12974"/>
                </a:cubicBezTo>
                <a:close/>
                <a:moveTo>
                  <a:pt x="3495" y="12792"/>
                </a:moveTo>
                <a:lnTo>
                  <a:pt x="3555" y="12822"/>
                </a:lnTo>
                <a:lnTo>
                  <a:pt x="3616" y="12883"/>
                </a:lnTo>
                <a:cubicBezTo>
                  <a:pt x="3646" y="12914"/>
                  <a:pt x="3646" y="12944"/>
                  <a:pt x="3707" y="12974"/>
                </a:cubicBezTo>
                <a:cubicBezTo>
                  <a:pt x="3707" y="13005"/>
                  <a:pt x="3707" y="13005"/>
                  <a:pt x="3738" y="13005"/>
                </a:cubicBezTo>
                <a:lnTo>
                  <a:pt x="3829" y="13096"/>
                </a:lnTo>
                <a:cubicBezTo>
                  <a:pt x="3859" y="13126"/>
                  <a:pt x="3890" y="13187"/>
                  <a:pt x="3950" y="13248"/>
                </a:cubicBezTo>
                <a:lnTo>
                  <a:pt x="4041" y="13339"/>
                </a:lnTo>
                <a:cubicBezTo>
                  <a:pt x="4041" y="13339"/>
                  <a:pt x="4011" y="13339"/>
                  <a:pt x="4011" y="13369"/>
                </a:cubicBezTo>
                <a:cubicBezTo>
                  <a:pt x="4011" y="13369"/>
                  <a:pt x="3981" y="13400"/>
                  <a:pt x="3981" y="13430"/>
                </a:cubicBezTo>
                <a:cubicBezTo>
                  <a:pt x="3890" y="13309"/>
                  <a:pt x="3798" y="13187"/>
                  <a:pt x="3707" y="13065"/>
                </a:cubicBezTo>
                <a:lnTo>
                  <a:pt x="3555" y="12853"/>
                </a:lnTo>
                <a:cubicBezTo>
                  <a:pt x="3525" y="12822"/>
                  <a:pt x="3495" y="12822"/>
                  <a:pt x="3495" y="12792"/>
                </a:cubicBezTo>
                <a:close/>
                <a:moveTo>
                  <a:pt x="9055" y="12944"/>
                </a:moveTo>
                <a:cubicBezTo>
                  <a:pt x="9085" y="13005"/>
                  <a:pt x="9146" y="13065"/>
                  <a:pt x="9206" y="13126"/>
                </a:cubicBezTo>
                <a:lnTo>
                  <a:pt x="9206" y="13248"/>
                </a:lnTo>
                <a:cubicBezTo>
                  <a:pt x="9237" y="13309"/>
                  <a:pt x="9237" y="13400"/>
                  <a:pt x="9267" y="13491"/>
                </a:cubicBezTo>
                <a:lnTo>
                  <a:pt x="9176" y="13369"/>
                </a:lnTo>
                <a:cubicBezTo>
                  <a:pt x="9176" y="13369"/>
                  <a:pt x="9176" y="13339"/>
                  <a:pt x="9176" y="13309"/>
                </a:cubicBezTo>
                <a:cubicBezTo>
                  <a:pt x="9146" y="13187"/>
                  <a:pt x="9085" y="13065"/>
                  <a:pt x="9055" y="12944"/>
                </a:cubicBezTo>
                <a:close/>
                <a:moveTo>
                  <a:pt x="5682" y="12579"/>
                </a:moveTo>
                <a:cubicBezTo>
                  <a:pt x="5682" y="12610"/>
                  <a:pt x="5712" y="12670"/>
                  <a:pt x="5743" y="12701"/>
                </a:cubicBezTo>
                <a:cubicBezTo>
                  <a:pt x="5834" y="12822"/>
                  <a:pt x="5864" y="12974"/>
                  <a:pt x="5925" y="13096"/>
                </a:cubicBezTo>
                <a:cubicBezTo>
                  <a:pt x="5956" y="13187"/>
                  <a:pt x="5986" y="13248"/>
                  <a:pt x="6016" y="13309"/>
                </a:cubicBezTo>
                <a:cubicBezTo>
                  <a:pt x="6047" y="13369"/>
                  <a:pt x="6047" y="13460"/>
                  <a:pt x="6077" y="13521"/>
                </a:cubicBezTo>
                <a:lnTo>
                  <a:pt x="5986" y="13430"/>
                </a:lnTo>
                <a:lnTo>
                  <a:pt x="5956" y="13369"/>
                </a:lnTo>
                <a:lnTo>
                  <a:pt x="5925" y="13309"/>
                </a:lnTo>
                <a:lnTo>
                  <a:pt x="5864" y="13157"/>
                </a:lnTo>
                <a:cubicBezTo>
                  <a:pt x="5834" y="13096"/>
                  <a:pt x="5804" y="13035"/>
                  <a:pt x="5804" y="13005"/>
                </a:cubicBezTo>
                <a:lnTo>
                  <a:pt x="5682" y="12701"/>
                </a:lnTo>
                <a:cubicBezTo>
                  <a:pt x="5682" y="12701"/>
                  <a:pt x="5682" y="12670"/>
                  <a:pt x="5682" y="12640"/>
                </a:cubicBezTo>
                <a:lnTo>
                  <a:pt x="5682" y="12610"/>
                </a:lnTo>
                <a:lnTo>
                  <a:pt x="5682" y="12579"/>
                </a:lnTo>
                <a:close/>
                <a:moveTo>
                  <a:pt x="10695" y="13400"/>
                </a:moveTo>
                <a:lnTo>
                  <a:pt x="10756" y="13460"/>
                </a:lnTo>
                <a:cubicBezTo>
                  <a:pt x="10726" y="13460"/>
                  <a:pt x="10695" y="13521"/>
                  <a:pt x="10695" y="13552"/>
                </a:cubicBezTo>
                <a:lnTo>
                  <a:pt x="10695" y="13582"/>
                </a:lnTo>
                <a:lnTo>
                  <a:pt x="10634" y="13521"/>
                </a:lnTo>
                <a:cubicBezTo>
                  <a:pt x="10634" y="13491"/>
                  <a:pt x="10634" y="13460"/>
                  <a:pt x="10634" y="13460"/>
                </a:cubicBezTo>
                <a:lnTo>
                  <a:pt x="10695" y="13400"/>
                </a:lnTo>
                <a:close/>
                <a:moveTo>
                  <a:pt x="6381" y="13005"/>
                </a:moveTo>
                <a:lnTo>
                  <a:pt x="6442" y="13096"/>
                </a:lnTo>
                <a:lnTo>
                  <a:pt x="6472" y="13157"/>
                </a:lnTo>
                <a:cubicBezTo>
                  <a:pt x="6533" y="13278"/>
                  <a:pt x="6624" y="13400"/>
                  <a:pt x="6685" y="13521"/>
                </a:cubicBezTo>
                <a:lnTo>
                  <a:pt x="6776" y="13734"/>
                </a:lnTo>
                <a:lnTo>
                  <a:pt x="6776" y="13734"/>
                </a:lnTo>
                <a:lnTo>
                  <a:pt x="6685" y="13673"/>
                </a:lnTo>
                <a:cubicBezTo>
                  <a:pt x="6654" y="13612"/>
                  <a:pt x="6624" y="13552"/>
                  <a:pt x="6594" y="13491"/>
                </a:cubicBezTo>
                <a:cubicBezTo>
                  <a:pt x="6533" y="13339"/>
                  <a:pt x="6472" y="13187"/>
                  <a:pt x="6381" y="13035"/>
                </a:cubicBezTo>
                <a:lnTo>
                  <a:pt x="6381" y="13005"/>
                </a:lnTo>
                <a:close/>
                <a:moveTo>
                  <a:pt x="8691" y="13279"/>
                </a:moveTo>
                <a:cubicBezTo>
                  <a:pt x="8720" y="13309"/>
                  <a:pt x="8721" y="13309"/>
                  <a:pt x="8751" y="13339"/>
                </a:cubicBezTo>
                <a:cubicBezTo>
                  <a:pt x="8842" y="13460"/>
                  <a:pt x="8903" y="13612"/>
                  <a:pt x="8994" y="13704"/>
                </a:cubicBezTo>
                <a:cubicBezTo>
                  <a:pt x="8994" y="13727"/>
                  <a:pt x="8994" y="13751"/>
                  <a:pt x="9008" y="13775"/>
                </a:cubicBezTo>
                <a:lnTo>
                  <a:pt x="9008" y="13775"/>
                </a:lnTo>
                <a:lnTo>
                  <a:pt x="8903" y="13643"/>
                </a:lnTo>
                <a:cubicBezTo>
                  <a:pt x="8872" y="13612"/>
                  <a:pt x="8842" y="13582"/>
                  <a:pt x="8812" y="13552"/>
                </a:cubicBezTo>
                <a:cubicBezTo>
                  <a:pt x="8812" y="13521"/>
                  <a:pt x="8781" y="13491"/>
                  <a:pt x="8751" y="13460"/>
                </a:cubicBezTo>
                <a:cubicBezTo>
                  <a:pt x="8751" y="13430"/>
                  <a:pt x="8720" y="13369"/>
                  <a:pt x="8690" y="13339"/>
                </a:cubicBezTo>
                <a:cubicBezTo>
                  <a:pt x="8720" y="13309"/>
                  <a:pt x="8720" y="13309"/>
                  <a:pt x="8691" y="13279"/>
                </a:cubicBezTo>
                <a:close/>
                <a:moveTo>
                  <a:pt x="6462" y="13791"/>
                </a:moveTo>
                <a:lnTo>
                  <a:pt x="6533" y="13886"/>
                </a:lnTo>
                <a:lnTo>
                  <a:pt x="6472" y="13825"/>
                </a:lnTo>
                <a:cubicBezTo>
                  <a:pt x="6472" y="13825"/>
                  <a:pt x="6472" y="13810"/>
                  <a:pt x="6462" y="13791"/>
                </a:cubicBezTo>
                <a:close/>
                <a:moveTo>
                  <a:pt x="7839" y="13491"/>
                </a:moveTo>
                <a:lnTo>
                  <a:pt x="7930" y="13643"/>
                </a:lnTo>
                <a:cubicBezTo>
                  <a:pt x="7961" y="13704"/>
                  <a:pt x="7991" y="13764"/>
                  <a:pt x="8022" y="13825"/>
                </a:cubicBezTo>
                <a:cubicBezTo>
                  <a:pt x="8052" y="13855"/>
                  <a:pt x="8052" y="13886"/>
                  <a:pt x="8052" y="13886"/>
                </a:cubicBezTo>
                <a:cubicBezTo>
                  <a:pt x="8052" y="13886"/>
                  <a:pt x="8052" y="13925"/>
                  <a:pt x="8068" y="13941"/>
                </a:cubicBezTo>
                <a:lnTo>
                  <a:pt x="8068" y="13941"/>
                </a:lnTo>
                <a:cubicBezTo>
                  <a:pt x="7923" y="13878"/>
                  <a:pt x="7805" y="13761"/>
                  <a:pt x="7687" y="13673"/>
                </a:cubicBezTo>
                <a:lnTo>
                  <a:pt x="7657" y="13582"/>
                </a:lnTo>
                <a:lnTo>
                  <a:pt x="7596" y="13491"/>
                </a:lnTo>
                <a:close/>
                <a:moveTo>
                  <a:pt x="9845" y="13643"/>
                </a:moveTo>
                <a:lnTo>
                  <a:pt x="9996" y="13734"/>
                </a:lnTo>
                <a:cubicBezTo>
                  <a:pt x="9966" y="13734"/>
                  <a:pt x="9936" y="13764"/>
                  <a:pt x="9936" y="13764"/>
                </a:cubicBezTo>
                <a:lnTo>
                  <a:pt x="9936" y="13795"/>
                </a:lnTo>
                <a:lnTo>
                  <a:pt x="9936" y="13825"/>
                </a:lnTo>
                <a:lnTo>
                  <a:pt x="9936" y="13855"/>
                </a:lnTo>
                <a:cubicBezTo>
                  <a:pt x="9905" y="13886"/>
                  <a:pt x="9875" y="13916"/>
                  <a:pt x="9845" y="13947"/>
                </a:cubicBezTo>
                <a:cubicBezTo>
                  <a:pt x="9845" y="13886"/>
                  <a:pt x="9845" y="13825"/>
                  <a:pt x="9845" y="13764"/>
                </a:cubicBezTo>
                <a:lnTo>
                  <a:pt x="9845" y="13643"/>
                </a:lnTo>
                <a:close/>
                <a:moveTo>
                  <a:pt x="8538" y="14068"/>
                </a:moveTo>
                <a:lnTo>
                  <a:pt x="8690" y="14220"/>
                </a:lnTo>
                <a:lnTo>
                  <a:pt x="8751" y="14281"/>
                </a:lnTo>
                <a:cubicBezTo>
                  <a:pt x="8660" y="14250"/>
                  <a:pt x="8568" y="14220"/>
                  <a:pt x="8477" y="14190"/>
                </a:cubicBezTo>
                <a:cubicBezTo>
                  <a:pt x="8447" y="14159"/>
                  <a:pt x="8447" y="14129"/>
                  <a:pt x="8417" y="14098"/>
                </a:cubicBezTo>
                <a:lnTo>
                  <a:pt x="8477" y="14098"/>
                </a:lnTo>
                <a:cubicBezTo>
                  <a:pt x="8508" y="14098"/>
                  <a:pt x="8508" y="14068"/>
                  <a:pt x="8538" y="14068"/>
                </a:cubicBezTo>
                <a:close/>
                <a:moveTo>
                  <a:pt x="9784" y="14250"/>
                </a:moveTo>
                <a:lnTo>
                  <a:pt x="9905" y="14311"/>
                </a:lnTo>
                <a:lnTo>
                  <a:pt x="9845" y="14311"/>
                </a:lnTo>
                <a:lnTo>
                  <a:pt x="9784" y="14250"/>
                </a:lnTo>
                <a:close/>
                <a:moveTo>
                  <a:pt x="7171" y="13977"/>
                </a:moveTo>
                <a:lnTo>
                  <a:pt x="7323" y="14159"/>
                </a:lnTo>
                <a:cubicBezTo>
                  <a:pt x="7414" y="14250"/>
                  <a:pt x="7505" y="14342"/>
                  <a:pt x="7596" y="14433"/>
                </a:cubicBezTo>
                <a:cubicBezTo>
                  <a:pt x="7535" y="14433"/>
                  <a:pt x="7505" y="14433"/>
                  <a:pt x="7444" y="14402"/>
                </a:cubicBezTo>
                <a:lnTo>
                  <a:pt x="7323" y="14372"/>
                </a:lnTo>
                <a:lnTo>
                  <a:pt x="7171" y="13977"/>
                </a:lnTo>
                <a:close/>
                <a:moveTo>
                  <a:pt x="8082" y="14463"/>
                </a:moveTo>
                <a:lnTo>
                  <a:pt x="8173" y="14524"/>
                </a:lnTo>
                <a:lnTo>
                  <a:pt x="8082" y="14493"/>
                </a:lnTo>
                <a:lnTo>
                  <a:pt x="8082" y="14463"/>
                </a:lnTo>
                <a:close/>
                <a:moveTo>
                  <a:pt x="9450" y="14311"/>
                </a:moveTo>
                <a:lnTo>
                  <a:pt x="9541" y="14402"/>
                </a:lnTo>
                <a:lnTo>
                  <a:pt x="9298" y="14524"/>
                </a:lnTo>
                <a:cubicBezTo>
                  <a:pt x="9358" y="14493"/>
                  <a:pt x="9389" y="14463"/>
                  <a:pt x="9389" y="14402"/>
                </a:cubicBezTo>
                <a:lnTo>
                  <a:pt x="9450" y="14342"/>
                </a:lnTo>
                <a:lnTo>
                  <a:pt x="9450" y="14311"/>
                </a:lnTo>
                <a:close/>
                <a:moveTo>
                  <a:pt x="7809" y="14706"/>
                </a:moveTo>
                <a:lnTo>
                  <a:pt x="7839" y="14737"/>
                </a:lnTo>
                <a:lnTo>
                  <a:pt x="7900" y="14797"/>
                </a:lnTo>
                <a:lnTo>
                  <a:pt x="7809" y="14767"/>
                </a:lnTo>
                <a:lnTo>
                  <a:pt x="7505" y="14767"/>
                </a:lnTo>
                <a:cubicBezTo>
                  <a:pt x="7505" y="14767"/>
                  <a:pt x="7505" y="14737"/>
                  <a:pt x="7505" y="14737"/>
                </a:cubicBezTo>
                <a:lnTo>
                  <a:pt x="7505" y="14706"/>
                </a:lnTo>
                <a:close/>
                <a:moveTo>
                  <a:pt x="6776" y="14524"/>
                </a:moveTo>
                <a:lnTo>
                  <a:pt x="6928" y="14585"/>
                </a:lnTo>
                <a:lnTo>
                  <a:pt x="6989" y="14645"/>
                </a:lnTo>
                <a:lnTo>
                  <a:pt x="7049" y="14767"/>
                </a:lnTo>
                <a:lnTo>
                  <a:pt x="7110" y="14828"/>
                </a:lnTo>
                <a:lnTo>
                  <a:pt x="7110" y="14828"/>
                </a:lnTo>
                <a:lnTo>
                  <a:pt x="6928" y="14767"/>
                </a:lnTo>
                <a:cubicBezTo>
                  <a:pt x="6837" y="14767"/>
                  <a:pt x="6776" y="14737"/>
                  <a:pt x="6715" y="14737"/>
                </a:cubicBezTo>
                <a:cubicBezTo>
                  <a:pt x="6715" y="14706"/>
                  <a:pt x="6715" y="14706"/>
                  <a:pt x="6745" y="14676"/>
                </a:cubicBezTo>
                <a:cubicBezTo>
                  <a:pt x="6745" y="14615"/>
                  <a:pt x="6745" y="14554"/>
                  <a:pt x="6715" y="14524"/>
                </a:cubicBezTo>
                <a:close/>
                <a:moveTo>
                  <a:pt x="7232" y="1"/>
                </a:moveTo>
                <a:cubicBezTo>
                  <a:pt x="7080" y="31"/>
                  <a:pt x="6928" y="31"/>
                  <a:pt x="6776" y="62"/>
                </a:cubicBezTo>
                <a:cubicBezTo>
                  <a:pt x="6594" y="92"/>
                  <a:pt x="6411" y="153"/>
                  <a:pt x="6199" y="214"/>
                </a:cubicBezTo>
                <a:cubicBezTo>
                  <a:pt x="5925" y="274"/>
                  <a:pt x="5621" y="365"/>
                  <a:pt x="5317" y="487"/>
                </a:cubicBezTo>
                <a:cubicBezTo>
                  <a:pt x="5014" y="578"/>
                  <a:pt x="4740" y="700"/>
                  <a:pt x="4467" y="821"/>
                </a:cubicBezTo>
                <a:lnTo>
                  <a:pt x="4436" y="852"/>
                </a:lnTo>
                <a:cubicBezTo>
                  <a:pt x="4133" y="1004"/>
                  <a:pt x="3829" y="1155"/>
                  <a:pt x="3555" y="1368"/>
                </a:cubicBezTo>
                <a:cubicBezTo>
                  <a:pt x="3312" y="1550"/>
                  <a:pt x="3069" y="1733"/>
                  <a:pt x="2826" y="1915"/>
                </a:cubicBezTo>
                <a:cubicBezTo>
                  <a:pt x="2705" y="2006"/>
                  <a:pt x="2583" y="2097"/>
                  <a:pt x="2492" y="2188"/>
                </a:cubicBezTo>
                <a:cubicBezTo>
                  <a:pt x="2340" y="2310"/>
                  <a:pt x="2188" y="2431"/>
                  <a:pt x="2067" y="2583"/>
                </a:cubicBezTo>
                <a:cubicBezTo>
                  <a:pt x="1823" y="2826"/>
                  <a:pt x="1641" y="3070"/>
                  <a:pt x="1429" y="3313"/>
                </a:cubicBezTo>
                <a:cubicBezTo>
                  <a:pt x="1246" y="3556"/>
                  <a:pt x="1064" y="3799"/>
                  <a:pt x="912" y="4072"/>
                </a:cubicBezTo>
                <a:cubicBezTo>
                  <a:pt x="730" y="4346"/>
                  <a:pt x="578" y="4649"/>
                  <a:pt x="426" y="4953"/>
                </a:cubicBezTo>
                <a:cubicBezTo>
                  <a:pt x="304" y="5287"/>
                  <a:pt x="213" y="5622"/>
                  <a:pt x="152" y="5956"/>
                </a:cubicBezTo>
                <a:cubicBezTo>
                  <a:pt x="122" y="6260"/>
                  <a:pt x="61" y="6564"/>
                  <a:pt x="61" y="6867"/>
                </a:cubicBezTo>
                <a:cubicBezTo>
                  <a:pt x="61" y="7050"/>
                  <a:pt x="31" y="7202"/>
                  <a:pt x="31" y="7354"/>
                </a:cubicBezTo>
                <a:cubicBezTo>
                  <a:pt x="1" y="7505"/>
                  <a:pt x="31" y="7657"/>
                  <a:pt x="31" y="7809"/>
                </a:cubicBezTo>
                <a:cubicBezTo>
                  <a:pt x="31" y="7900"/>
                  <a:pt x="61" y="7992"/>
                  <a:pt x="92" y="8083"/>
                </a:cubicBezTo>
                <a:cubicBezTo>
                  <a:pt x="183" y="8417"/>
                  <a:pt x="274" y="8751"/>
                  <a:pt x="426" y="9085"/>
                </a:cubicBezTo>
                <a:cubicBezTo>
                  <a:pt x="487" y="9237"/>
                  <a:pt x="547" y="9389"/>
                  <a:pt x="608" y="9571"/>
                </a:cubicBezTo>
                <a:cubicBezTo>
                  <a:pt x="699" y="9875"/>
                  <a:pt x="790" y="10149"/>
                  <a:pt x="882" y="10453"/>
                </a:cubicBezTo>
                <a:cubicBezTo>
                  <a:pt x="1003" y="10726"/>
                  <a:pt x="1094" y="11030"/>
                  <a:pt x="1216" y="11334"/>
                </a:cubicBezTo>
                <a:cubicBezTo>
                  <a:pt x="1368" y="11637"/>
                  <a:pt x="1520" y="11972"/>
                  <a:pt x="1702" y="12245"/>
                </a:cubicBezTo>
                <a:cubicBezTo>
                  <a:pt x="1884" y="12519"/>
                  <a:pt x="2067" y="12792"/>
                  <a:pt x="2279" y="13005"/>
                </a:cubicBezTo>
                <a:cubicBezTo>
                  <a:pt x="2522" y="13278"/>
                  <a:pt x="2796" y="13491"/>
                  <a:pt x="3039" y="13734"/>
                </a:cubicBezTo>
                <a:cubicBezTo>
                  <a:pt x="3282" y="13977"/>
                  <a:pt x="3525" y="14190"/>
                  <a:pt x="3768" y="14372"/>
                </a:cubicBezTo>
                <a:cubicBezTo>
                  <a:pt x="3920" y="14493"/>
                  <a:pt x="4072" y="14585"/>
                  <a:pt x="4254" y="14676"/>
                </a:cubicBezTo>
                <a:cubicBezTo>
                  <a:pt x="4376" y="14737"/>
                  <a:pt x="4528" y="14797"/>
                  <a:pt x="4649" y="14858"/>
                </a:cubicBezTo>
                <a:cubicBezTo>
                  <a:pt x="4953" y="14980"/>
                  <a:pt x="5226" y="15101"/>
                  <a:pt x="5530" y="15253"/>
                </a:cubicBezTo>
                <a:cubicBezTo>
                  <a:pt x="5864" y="15375"/>
                  <a:pt x="6199" y="15496"/>
                  <a:pt x="6533" y="15557"/>
                </a:cubicBezTo>
                <a:cubicBezTo>
                  <a:pt x="6685" y="15587"/>
                  <a:pt x="6867" y="15618"/>
                  <a:pt x="7019" y="15618"/>
                </a:cubicBezTo>
                <a:cubicBezTo>
                  <a:pt x="7171" y="15648"/>
                  <a:pt x="7414" y="15648"/>
                  <a:pt x="7627" y="15648"/>
                </a:cubicBezTo>
                <a:cubicBezTo>
                  <a:pt x="7930" y="15648"/>
                  <a:pt x="8234" y="15618"/>
                  <a:pt x="8508" y="15557"/>
                </a:cubicBezTo>
                <a:cubicBezTo>
                  <a:pt x="8660" y="15526"/>
                  <a:pt x="8812" y="15526"/>
                  <a:pt x="8963" y="15496"/>
                </a:cubicBezTo>
                <a:cubicBezTo>
                  <a:pt x="9115" y="15435"/>
                  <a:pt x="9358" y="15375"/>
                  <a:pt x="9541" y="15344"/>
                </a:cubicBezTo>
                <a:cubicBezTo>
                  <a:pt x="9845" y="15253"/>
                  <a:pt x="10148" y="15131"/>
                  <a:pt x="10452" y="14980"/>
                </a:cubicBezTo>
                <a:cubicBezTo>
                  <a:pt x="10786" y="14767"/>
                  <a:pt x="11121" y="14524"/>
                  <a:pt x="11424" y="14250"/>
                </a:cubicBezTo>
                <a:cubicBezTo>
                  <a:pt x="11698" y="14007"/>
                  <a:pt x="11971" y="13795"/>
                  <a:pt x="12214" y="13521"/>
                </a:cubicBezTo>
                <a:cubicBezTo>
                  <a:pt x="12457" y="13278"/>
                  <a:pt x="12640" y="13065"/>
                  <a:pt x="12852" y="12822"/>
                </a:cubicBezTo>
                <a:cubicBezTo>
                  <a:pt x="12944" y="12701"/>
                  <a:pt x="13035" y="12579"/>
                  <a:pt x="13126" y="12427"/>
                </a:cubicBezTo>
                <a:cubicBezTo>
                  <a:pt x="13247" y="12306"/>
                  <a:pt x="13308" y="12184"/>
                  <a:pt x="13399" y="12063"/>
                </a:cubicBezTo>
                <a:cubicBezTo>
                  <a:pt x="13582" y="11759"/>
                  <a:pt x="13764" y="11455"/>
                  <a:pt x="13916" y="11151"/>
                </a:cubicBezTo>
                <a:cubicBezTo>
                  <a:pt x="14068" y="10848"/>
                  <a:pt x="14220" y="10604"/>
                  <a:pt x="14341" y="10301"/>
                </a:cubicBezTo>
                <a:cubicBezTo>
                  <a:pt x="14493" y="9997"/>
                  <a:pt x="14584" y="9663"/>
                  <a:pt x="14675" y="9328"/>
                </a:cubicBezTo>
                <a:cubicBezTo>
                  <a:pt x="14767" y="9025"/>
                  <a:pt x="14797" y="8721"/>
                  <a:pt x="14827" y="8387"/>
                </a:cubicBezTo>
                <a:lnTo>
                  <a:pt x="14827" y="7870"/>
                </a:lnTo>
                <a:cubicBezTo>
                  <a:pt x="14827" y="7688"/>
                  <a:pt x="14797" y="7536"/>
                  <a:pt x="14767" y="7384"/>
                </a:cubicBezTo>
                <a:cubicBezTo>
                  <a:pt x="14736" y="7050"/>
                  <a:pt x="14645" y="6715"/>
                  <a:pt x="14554" y="6412"/>
                </a:cubicBezTo>
                <a:cubicBezTo>
                  <a:pt x="14463" y="6108"/>
                  <a:pt x="14372" y="5774"/>
                  <a:pt x="14280" y="5470"/>
                </a:cubicBezTo>
                <a:cubicBezTo>
                  <a:pt x="14220" y="5196"/>
                  <a:pt x="14129" y="4892"/>
                  <a:pt x="14007" y="4619"/>
                </a:cubicBezTo>
                <a:cubicBezTo>
                  <a:pt x="13946" y="4467"/>
                  <a:pt x="13885" y="4346"/>
                  <a:pt x="13825" y="4194"/>
                </a:cubicBezTo>
                <a:cubicBezTo>
                  <a:pt x="13764" y="4072"/>
                  <a:pt x="13703" y="3890"/>
                  <a:pt x="13612" y="3768"/>
                </a:cubicBezTo>
                <a:cubicBezTo>
                  <a:pt x="13490" y="3465"/>
                  <a:pt x="13308" y="3161"/>
                  <a:pt x="13126" y="2887"/>
                </a:cubicBezTo>
                <a:cubicBezTo>
                  <a:pt x="12944" y="2614"/>
                  <a:pt x="12761" y="2371"/>
                  <a:pt x="12549" y="2158"/>
                </a:cubicBezTo>
                <a:cubicBezTo>
                  <a:pt x="12336" y="1885"/>
                  <a:pt x="12123" y="1642"/>
                  <a:pt x="11880" y="1398"/>
                </a:cubicBezTo>
                <a:cubicBezTo>
                  <a:pt x="11789" y="1277"/>
                  <a:pt x="11667" y="1186"/>
                  <a:pt x="11546" y="1095"/>
                </a:cubicBezTo>
                <a:cubicBezTo>
                  <a:pt x="11394" y="973"/>
                  <a:pt x="11242" y="882"/>
                  <a:pt x="11060" y="791"/>
                </a:cubicBezTo>
                <a:cubicBezTo>
                  <a:pt x="10786" y="639"/>
                  <a:pt x="10483" y="487"/>
                  <a:pt x="10179" y="396"/>
                </a:cubicBezTo>
                <a:cubicBezTo>
                  <a:pt x="10118" y="365"/>
                  <a:pt x="10027" y="335"/>
                  <a:pt x="9966" y="335"/>
                </a:cubicBezTo>
                <a:cubicBezTo>
                  <a:pt x="9905" y="305"/>
                  <a:pt x="9753" y="274"/>
                  <a:pt x="9662" y="244"/>
                </a:cubicBezTo>
                <a:lnTo>
                  <a:pt x="9176" y="153"/>
                </a:lnTo>
                <a:cubicBezTo>
                  <a:pt x="8872" y="92"/>
                  <a:pt x="8568" y="31"/>
                  <a:pt x="8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6"/>
          <p:cNvSpPr/>
          <p:nvPr/>
        </p:nvSpPr>
        <p:spPr>
          <a:xfrm flipH="1" rot="5085215">
            <a:off x="420106" y="-555111"/>
            <a:ext cx="373585" cy="128558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6"/>
          <p:cNvSpPr/>
          <p:nvPr/>
        </p:nvSpPr>
        <p:spPr>
          <a:xfrm flipH="1" rot="6054828">
            <a:off x="269134" y="-182564"/>
            <a:ext cx="310725" cy="1051088"/>
          </a:xfrm>
          <a:custGeom>
            <a:rect b="b" l="l" r="r" t="t"/>
            <a:pathLst>
              <a:path extrusionOk="0" h="37619" w="11121">
                <a:moveTo>
                  <a:pt x="5165" y="0"/>
                </a:moveTo>
                <a:cubicBezTo>
                  <a:pt x="4618" y="0"/>
                  <a:pt x="4071" y="91"/>
                  <a:pt x="3555" y="274"/>
                </a:cubicBezTo>
                <a:cubicBezTo>
                  <a:pt x="3373" y="365"/>
                  <a:pt x="3190" y="456"/>
                  <a:pt x="3038" y="577"/>
                </a:cubicBezTo>
                <a:lnTo>
                  <a:pt x="3008" y="577"/>
                </a:lnTo>
                <a:cubicBezTo>
                  <a:pt x="2826" y="699"/>
                  <a:pt x="2674" y="851"/>
                  <a:pt x="2522" y="1033"/>
                </a:cubicBezTo>
                <a:lnTo>
                  <a:pt x="2461" y="1124"/>
                </a:lnTo>
                <a:cubicBezTo>
                  <a:pt x="2370" y="1276"/>
                  <a:pt x="2279" y="1428"/>
                  <a:pt x="2218" y="1610"/>
                </a:cubicBezTo>
                <a:cubicBezTo>
                  <a:pt x="1914" y="2066"/>
                  <a:pt x="1702" y="2552"/>
                  <a:pt x="1580" y="3069"/>
                </a:cubicBezTo>
                <a:cubicBezTo>
                  <a:pt x="1428" y="3525"/>
                  <a:pt x="1307" y="4041"/>
                  <a:pt x="1246" y="4527"/>
                </a:cubicBezTo>
                <a:cubicBezTo>
                  <a:pt x="1215" y="5044"/>
                  <a:pt x="1155" y="5560"/>
                  <a:pt x="1155" y="5955"/>
                </a:cubicBezTo>
                <a:cubicBezTo>
                  <a:pt x="1124" y="6441"/>
                  <a:pt x="1064" y="6927"/>
                  <a:pt x="1003" y="7414"/>
                </a:cubicBezTo>
                <a:cubicBezTo>
                  <a:pt x="1003" y="7535"/>
                  <a:pt x="972" y="7687"/>
                  <a:pt x="972" y="7808"/>
                </a:cubicBezTo>
                <a:cubicBezTo>
                  <a:pt x="942" y="7960"/>
                  <a:pt x="942" y="8052"/>
                  <a:pt x="912" y="8173"/>
                </a:cubicBezTo>
                <a:cubicBezTo>
                  <a:pt x="881" y="8386"/>
                  <a:pt x="881" y="8598"/>
                  <a:pt x="881" y="8781"/>
                </a:cubicBezTo>
                <a:lnTo>
                  <a:pt x="881" y="8933"/>
                </a:lnTo>
                <a:cubicBezTo>
                  <a:pt x="881" y="9115"/>
                  <a:pt x="851" y="9267"/>
                  <a:pt x="820" y="9449"/>
                </a:cubicBezTo>
                <a:cubicBezTo>
                  <a:pt x="820" y="9753"/>
                  <a:pt x="790" y="10057"/>
                  <a:pt x="760" y="10361"/>
                </a:cubicBezTo>
                <a:lnTo>
                  <a:pt x="760" y="10664"/>
                </a:lnTo>
                <a:lnTo>
                  <a:pt x="760" y="11880"/>
                </a:lnTo>
                <a:cubicBezTo>
                  <a:pt x="760" y="12092"/>
                  <a:pt x="760" y="12305"/>
                  <a:pt x="790" y="12518"/>
                </a:cubicBezTo>
                <a:cubicBezTo>
                  <a:pt x="820" y="12761"/>
                  <a:pt x="790" y="13034"/>
                  <a:pt x="820" y="13277"/>
                </a:cubicBezTo>
                <a:lnTo>
                  <a:pt x="820" y="14766"/>
                </a:lnTo>
                <a:lnTo>
                  <a:pt x="820" y="15617"/>
                </a:lnTo>
                <a:lnTo>
                  <a:pt x="820" y="16346"/>
                </a:lnTo>
                <a:lnTo>
                  <a:pt x="820" y="16741"/>
                </a:lnTo>
                <a:cubicBezTo>
                  <a:pt x="790" y="17197"/>
                  <a:pt x="760" y="17683"/>
                  <a:pt x="699" y="18169"/>
                </a:cubicBezTo>
                <a:cubicBezTo>
                  <a:pt x="669" y="18503"/>
                  <a:pt x="638" y="18868"/>
                  <a:pt x="608" y="19232"/>
                </a:cubicBezTo>
                <a:cubicBezTo>
                  <a:pt x="608" y="19384"/>
                  <a:pt x="608" y="19536"/>
                  <a:pt x="608" y="19688"/>
                </a:cubicBezTo>
                <a:cubicBezTo>
                  <a:pt x="577" y="20022"/>
                  <a:pt x="547" y="20357"/>
                  <a:pt x="547" y="20691"/>
                </a:cubicBezTo>
                <a:lnTo>
                  <a:pt x="547" y="20843"/>
                </a:lnTo>
                <a:cubicBezTo>
                  <a:pt x="517" y="21268"/>
                  <a:pt x="456" y="21754"/>
                  <a:pt x="456" y="22210"/>
                </a:cubicBezTo>
                <a:lnTo>
                  <a:pt x="456" y="22271"/>
                </a:lnTo>
                <a:lnTo>
                  <a:pt x="456" y="22635"/>
                </a:lnTo>
                <a:lnTo>
                  <a:pt x="456" y="23030"/>
                </a:lnTo>
                <a:lnTo>
                  <a:pt x="456" y="23668"/>
                </a:lnTo>
                <a:lnTo>
                  <a:pt x="456" y="24063"/>
                </a:lnTo>
                <a:cubicBezTo>
                  <a:pt x="456" y="24367"/>
                  <a:pt x="426" y="24732"/>
                  <a:pt x="395" y="25187"/>
                </a:cubicBezTo>
                <a:cubicBezTo>
                  <a:pt x="395" y="25491"/>
                  <a:pt x="365" y="25795"/>
                  <a:pt x="334" y="26069"/>
                </a:cubicBezTo>
                <a:cubicBezTo>
                  <a:pt x="334" y="26251"/>
                  <a:pt x="304" y="26403"/>
                  <a:pt x="274" y="26585"/>
                </a:cubicBezTo>
                <a:cubicBezTo>
                  <a:pt x="243" y="27071"/>
                  <a:pt x="182" y="27527"/>
                  <a:pt x="122" y="28043"/>
                </a:cubicBezTo>
                <a:cubicBezTo>
                  <a:pt x="61" y="28560"/>
                  <a:pt x="31" y="29046"/>
                  <a:pt x="0" y="29502"/>
                </a:cubicBezTo>
                <a:lnTo>
                  <a:pt x="0" y="29593"/>
                </a:lnTo>
                <a:cubicBezTo>
                  <a:pt x="0" y="30079"/>
                  <a:pt x="0" y="30535"/>
                  <a:pt x="31" y="31021"/>
                </a:cubicBezTo>
                <a:lnTo>
                  <a:pt x="31" y="31112"/>
                </a:lnTo>
                <a:cubicBezTo>
                  <a:pt x="31" y="31325"/>
                  <a:pt x="61" y="31537"/>
                  <a:pt x="91" y="31750"/>
                </a:cubicBezTo>
                <a:cubicBezTo>
                  <a:pt x="91" y="31963"/>
                  <a:pt x="122" y="32206"/>
                  <a:pt x="182" y="32449"/>
                </a:cubicBezTo>
                <a:cubicBezTo>
                  <a:pt x="213" y="32662"/>
                  <a:pt x="243" y="32905"/>
                  <a:pt x="334" y="33117"/>
                </a:cubicBezTo>
                <a:cubicBezTo>
                  <a:pt x="395" y="33391"/>
                  <a:pt x="486" y="33664"/>
                  <a:pt x="577" y="33907"/>
                </a:cubicBezTo>
                <a:cubicBezTo>
                  <a:pt x="790" y="34393"/>
                  <a:pt x="1064" y="34819"/>
                  <a:pt x="1367" y="35244"/>
                </a:cubicBezTo>
                <a:cubicBezTo>
                  <a:pt x="1550" y="35426"/>
                  <a:pt x="1732" y="35609"/>
                  <a:pt x="1914" y="35791"/>
                </a:cubicBezTo>
                <a:lnTo>
                  <a:pt x="2066" y="35913"/>
                </a:lnTo>
                <a:lnTo>
                  <a:pt x="2431" y="36216"/>
                </a:lnTo>
                <a:cubicBezTo>
                  <a:pt x="2765" y="36490"/>
                  <a:pt x="3130" y="36763"/>
                  <a:pt x="3525" y="36976"/>
                </a:cubicBezTo>
                <a:cubicBezTo>
                  <a:pt x="3737" y="37097"/>
                  <a:pt x="3980" y="37219"/>
                  <a:pt x="4223" y="37341"/>
                </a:cubicBezTo>
                <a:cubicBezTo>
                  <a:pt x="4466" y="37432"/>
                  <a:pt x="4740" y="37523"/>
                  <a:pt x="5013" y="37584"/>
                </a:cubicBezTo>
                <a:cubicBezTo>
                  <a:pt x="5137" y="37607"/>
                  <a:pt x="5264" y="37618"/>
                  <a:pt x="5390" y="37618"/>
                </a:cubicBezTo>
                <a:cubicBezTo>
                  <a:pt x="5759" y="37618"/>
                  <a:pt x="6132" y="37522"/>
                  <a:pt x="6472" y="37341"/>
                </a:cubicBezTo>
                <a:cubicBezTo>
                  <a:pt x="6927" y="37037"/>
                  <a:pt x="7322" y="36672"/>
                  <a:pt x="7657" y="36247"/>
                </a:cubicBezTo>
                <a:cubicBezTo>
                  <a:pt x="8173" y="35487"/>
                  <a:pt x="8507" y="34636"/>
                  <a:pt x="8659" y="33755"/>
                </a:cubicBezTo>
                <a:cubicBezTo>
                  <a:pt x="8750" y="33391"/>
                  <a:pt x="8872" y="32905"/>
                  <a:pt x="8963" y="32419"/>
                </a:cubicBezTo>
                <a:lnTo>
                  <a:pt x="8963" y="32358"/>
                </a:lnTo>
                <a:cubicBezTo>
                  <a:pt x="9024" y="31993"/>
                  <a:pt x="9085" y="31568"/>
                  <a:pt x="9176" y="31173"/>
                </a:cubicBezTo>
                <a:cubicBezTo>
                  <a:pt x="9328" y="30413"/>
                  <a:pt x="9480" y="29593"/>
                  <a:pt x="9601" y="28833"/>
                </a:cubicBezTo>
                <a:cubicBezTo>
                  <a:pt x="9631" y="28681"/>
                  <a:pt x="9662" y="28499"/>
                  <a:pt x="9692" y="28317"/>
                </a:cubicBezTo>
                <a:lnTo>
                  <a:pt x="9783" y="27831"/>
                </a:lnTo>
                <a:cubicBezTo>
                  <a:pt x="9814" y="27527"/>
                  <a:pt x="9875" y="27223"/>
                  <a:pt x="9935" y="26950"/>
                </a:cubicBezTo>
                <a:cubicBezTo>
                  <a:pt x="9996" y="26494"/>
                  <a:pt x="10057" y="26038"/>
                  <a:pt x="10118" y="25552"/>
                </a:cubicBezTo>
                <a:lnTo>
                  <a:pt x="10148" y="25157"/>
                </a:lnTo>
                <a:cubicBezTo>
                  <a:pt x="10209" y="24823"/>
                  <a:pt x="10239" y="24458"/>
                  <a:pt x="10270" y="24124"/>
                </a:cubicBezTo>
                <a:cubicBezTo>
                  <a:pt x="10330" y="23699"/>
                  <a:pt x="10391" y="23243"/>
                  <a:pt x="10421" y="22726"/>
                </a:cubicBezTo>
                <a:cubicBezTo>
                  <a:pt x="10482" y="22088"/>
                  <a:pt x="10543" y="21450"/>
                  <a:pt x="10634" y="20812"/>
                </a:cubicBezTo>
                <a:cubicBezTo>
                  <a:pt x="10664" y="20508"/>
                  <a:pt x="10695" y="20205"/>
                  <a:pt x="10725" y="19901"/>
                </a:cubicBezTo>
                <a:cubicBezTo>
                  <a:pt x="10786" y="19506"/>
                  <a:pt x="10786" y="19081"/>
                  <a:pt x="10816" y="18716"/>
                </a:cubicBezTo>
                <a:lnTo>
                  <a:pt x="10816" y="18503"/>
                </a:lnTo>
                <a:cubicBezTo>
                  <a:pt x="10847" y="17987"/>
                  <a:pt x="10877" y="17531"/>
                  <a:pt x="10908" y="17045"/>
                </a:cubicBezTo>
                <a:lnTo>
                  <a:pt x="10908" y="16680"/>
                </a:lnTo>
                <a:cubicBezTo>
                  <a:pt x="10908" y="16407"/>
                  <a:pt x="10938" y="16164"/>
                  <a:pt x="10968" y="15890"/>
                </a:cubicBezTo>
                <a:lnTo>
                  <a:pt x="10968" y="15617"/>
                </a:lnTo>
                <a:cubicBezTo>
                  <a:pt x="10968" y="15374"/>
                  <a:pt x="10968" y="15131"/>
                  <a:pt x="10968" y="14888"/>
                </a:cubicBezTo>
                <a:lnTo>
                  <a:pt x="10968" y="14705"/>
                </a:lnTo>
                <a:lnTo>
                  <a:pt x="10968" y="14219"/>
                </a:lnTo>
                <a:cubicBezTo>
                  <a:pt x="10968" y="13703"/>
                  <a:pt x="10999" y="13217"/>
                  <a:pt x="10999" y="12761"/>
                </a:cubicBezTo>
                <a:lnTo>
                  <a:pt x="10999" y="12700"/>
                </a:lnTo>
                <a:lnTo>
                  <a:pt x="10999" y="12092"/>
                </a:lnTo>
                <a:lnTo>
                  <a:pt x="10999" y="12062"/>
                </a:lnTo>
                <a:cubicBezTo>
                  <a:pt x="10999" y="11910"/>
                  <a:pt x="10999" y="11789"/>
                  <a:pt x="11029" y="11637"/>
                </a:cubicBezTo>
                <a:cubicBezTo>
                  <a:pt x="11059" y="11515"/>
                  <a:pt x="11029" y="11485"/>
                  <a:pt x="11029" y="11394"/>
                </a:cubicBezTo>
                <a:lnTo>
                  <a:pt x="11029" y="11120"/>
                </a:lnTo>
                <a:cubicBezTo>
                  <a:pt x="11029" y="11029"/>
                  <a:pt x="11029" y="10877"/>
                  <a:pt x="11059" y="10756"/>
                </a:cubicBezTo>
                <a:lnTo>
                  <a:pt x="11059" y="10604"/>
                </a:lnTo>
                <a:cubicBezTo>
                  <a:pt x="11059" y="10421"/>
                  <a:pt x="11090" y="10209"/>
                  <a:pt x="11090" y="10026"/>
                </a:cubicBezTo>
                <a:lnTo>
                  <a:pt x="11090" y="9692"/>
                </a:lnTo>
                <a:cubicBezTo>
                  <a:pt x="11090" y="9510"/>
                  <a:pt x="11120" y="9328"/>
                  <a:pt x="11120" y="9145"/>
                </a:cubicBezTo>
                <a:cubicBezTo>
                  <a:pt x="11120" y="8963"/>
                  <a:pt x="11120" y="8811"/>
                  <a:pt x="11120" y="8659"/>
                </a:cubicBezTo>
                <a:cubicBezTo>
                  <a:pt x="11120" y="8386"/>
                  <a:pt x="11090" y="8112"/>
                  <a:pt x="11059" y="7869"/>
                </a:cubicBezTo>
                <a:cubicBezTo>
                  <a:pt x="11059" y="7748"/>
                  <a:pt x="11059" y="7626"/>
                  <a:pt x="11059" y="7535"/>
                </a:cubicBezTo>
                <a:lnTo>
                  <a:pt x="11029" y="7201"/>
                </a:lnTo>
                <a:cubicBezTo>
                  <a:pt x="11029" y="6988"/>
                  <a:pt x="10999" y="6806"/>
                  <a:pt x="10999" y="6593"/>
                </a:cubicBezTo>
                <a:cubicBezTo>
                  <a:pt x="10968" y="6411"/>
                  <a:pt x="10968" y="6137"/>
                  <a:pt x="10938" y="5925"/>
                </a:cubicBezTo>
                <a:cubicBezTo>
                  <a:pt x="10908" y="5469"/>
                  <a:pt x="10847" y="5044"/>
                  <a:pt x="10786" y="4679"/>
                </a:cubicBezTo>
                <a:cubicBezTo>
                  <a:pt x="10786" y="4406"/>
                  <a:pt x="10695" y="4132"/>
                  <a:pt x="10573" y="3889"/>
                </a:cubicBezTo>
                <a:cubicBezTo>
                  <a:pt x="10482" y="3676"/>
                  <a:pt x="10361" y="3494"/>
                  <a:pt x="10209" y="3312"/>
                </a:cubicBezTo>
                <a:cubicBezTo>
                  <a:pt x="10118" y="2978"/>
                  <a:pt x="9996" y="2613"/>
                  <a:pt x="9875" y="2309"/>
                </a:cubicBezTo>
                <a:cubicBezTo>
                  <a:pt x="9723" y="1853"/>
                  <a:pt x="9510" y="1428"/>
                  <a:pt x="9267" y="1033"/>
                </a:cubicBezTo>
                <a:cubicBezTo>
                  <a:pt x="9206" y="972"/>
                  <a:pt x="9115" y="881"/>
                  <a:pt x="9054" y="820"/>
                </a:cubicBezTo>
                <a:cubicBezTo>
                  <a:pt x="8933" y="729"/>
                  <a:pt x="8842" y="608"/>
                  <a:pt x="8690" y="517"/>
                </a:cubicBezTo>
                <a:cubicBezTo>
                  <a:pt x="8507" y="395"/>
                  <a:pt x="8264" y="304"/>
                  <a:pt x="8052" y="243"/>
                </a:cubicBezTo>
                <a:cubicBezTo>
                  <a:pt x="7596" y="152"/>
                  <a:pt x="7110" y="91"/>
                  <a:pt x="6654" y="61"/>
                </a:cubicBezTo>
                <a:lnTo>
                  <a:pt x="6532" y="61"/>
                </a:lnTo>
                <a:lnTo>
                  <a:pt x="6107" y="31"/>
                </a:lnTo>
                <a:lnTo>
                  <a:pt x="58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19" name="Shape 121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39.xml"/><Relationship Id="rId42" Type="http://schemas.openxmlformats.org/officeDocument/2006/relationships/slideLayout" Target="../slideLayouts/slideLayout41.xml"/><Relationship Id="rId41" Type="http://schemas.openxmlformats.org/officeDocument/2006/relationships/slideLayout" Target="../slideLayouts/slideLayout40.xml"/><Relationship Id="rId44" Type="http://schemas.openxmlformats.org/officeDocument/2006/relationships/slideLayout" Target="../slideLayouts/slideLayout43.xml"/><Relationship Id="rId43" Type="http://schemas.openxmlformats.org/officeDocument/2006/relationships/slideLayout" Target="../slideLayouts/slideLayout42.xml"/><Relationship Id="rId46" Type="http://schemas.openxmlformats.org/officeDocument/2006/relationships/slideLayout" Target="../slideLayouts/slideLayout45.xml"/><Relationship Id="rId45" Type="http://schemas.openxmlformats.org/officeDocument/2006/relationships/slideLayout" Target="../slideLayouts/slideLayout44.xml"/><Relationship Id="rId1" Type="http://schemas.openxmlformats.org/officeDocument/2006/relationships/image" Target="../media/image1.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48" Type="http://schemas.openxmlformats.org/officeDocument/2006/relationships/slideLayout" Target="../slideLayouts/slideLayout47.xml"/><Relationship Id="rId47" Type="http://schemas.openxmlformats.org/officeDocument/2006/relationships/slideLayout" Target="../slideLayouts/slideLayout46.xml"/><Relationship Id="rId49" Type="http://schemas.openxmlformats.org/officeDocument/2006/relationships/slideLayout" Target="../slideLayouts/slideLayout48.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33" Type="http://schemas.openxmlformats.org/officeDocument/2006/relationships/slideLayout" Target="../slideLayouts/slideLayout32.xml"/><Relationship Id="rId32" Type="http://schemas.openxmlformats.org/officeDocument/2006/relationships/slideLayout" Target="../slideLayouts/slideLayout31.xml"/><Relationship Id="rId35" Type="http://schemas.openxmlformats.org/officeDocument/2006/relationships/slideLayout" Target="../slideLayouts/slideLayout34.xml"/><Relationship Id="rId34" Type="http://schemas.openxmlformats.org/officeDocument/2006/relationships/slideLayout" Target="../slideLayouts/slideLayout33.xml"/><Relationship Id="rId37" Type="http://schemas.openxmlformats.org/officeDocument/2006/relationships/slideLayout" Target="../slideLayouts/slideLayout36.xml"/><Relationship Id="rId36" Type="http://schemas.openxmlformats.org/officeDocument/2006/relationships/slideLayout" Target="../slideLayouts/slideLayout35.xml"/><Relationship Id="rId39" Type="http://schemas.openxmlformats.org/officeDocument/2006/relationships/slideLayout" Target="../slideLayouts/slideLayout38.xml"/><Relationship Id="rId38" Type="http://schemas.openxmlformats.org/officeDocument/2006/relationships/slideLayout" Target="../slideLayouts/slideLayout37.xml"/><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29" Type="http://schemas.openxmlformats.org/officeDocument/2006/relationships/slideLayout" Target="../slideLayouts/slideLayout28.xml"/><Relationship Id="rId51" Type="http://schemas.openxmlformats.org/officeDocument/2006/relationships/slideLayout" Target="../slideLayouts/slideLayout50.xml"/><Relationship Id="rId50" Type="http://schemas.openxmlformats.org/officeDocument/2006/relationships/slideLayout" Target="../slideLayouts/slideLayout49.xml"/><Relationship Id="rId53" Type="http://schemas.openxmlformats.org/officeDocument/2006/relationships/slideLayout" Target="../slideLayouts/slideLayout52.xml"/><Relationship Id="rId52" Type="http://schemas.openxmlformats.org/officeDocument/2006/relationships/slideLayout" Target="../slideLayouts/slideLayout51.xml"/><Relationship Id="rId11" Type="http://schemas.openxmlformats.org/officeDocument/2006/relationships/slideLayout" Target="../slideLayouts/slideLayout10.xml"/><Relationship Id="rId55" Type="http://schemas.openxmlformats.org/officeDocument/2006/relationships/slideLayout" Target="../slideLayouts/slideLayout54.xml"/><Relationship Id="rId10" Type="http://schemas.openxmlformats.org/officeDocument/2006/relationships/slideLayout" Target="../slideLayouts/slideLayout9.xml"/><Relationship Id="rId54" Type="http://schemas.openxmlformats.org/officeDocument/2006/relationships/slideLayout" Target="../slideLayouts/slideLayout53.xml"/><Relationship Id="rId13" Type="http://schemas.openxmlformats.org/officeDocument/2006/relationships/slideLayout" Target="../slideLayouts/slideLayout12.xml"/><Relationship Id="rId57" Type="http://schemas.openxmlformats.org/officeDocument/2006/relationships/theme" Target="../theme/theme2.xml"/><Relationship Id="rId12" Type="http://schemas.openxmlformats.org/officeDocument/2006/relationships/slideLayout" Target="../slideLayouts/slideLayout11.xml"/><Relationship Id="rId56" Type="http://schemas.openxmlformats.org/officeDocument/2006/relationships/slideLayout" Target="../slideLayouts/slideLayout55.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pic>
        <p:nvPicPr>
          <p:cNvPr id="6" name="Google Shape;6;p1"/>
          <p:cNvPicPr preferRelativeResize="0"/>
          <p:nvPr/>
        </p:nvPicPr>
        <p:blipFill rotWithShape="1">
          <a:blip r:embed="rId1">
            <a:alphaModFix/>
          </a:blip>
          <a:srcRect b="0" l="0" r="0" t="0"/>
          <a:stretch/>
        </p:blipFill>
        <p:spPr>
          <a:xfrm>
            <a:off x="0" y="0"/>
            <a:ext cx="9144003" cy="5143501"/>
          </a:xfrm>
          <a:prstGeom prst="rect">
            <a:avLst/>
          </a:prstGeom>
          <a:noFill/>
          <a:ln>
            <a:noFill/>
          </a:ln>
        </p:spPr>
      </p:pic>
      <p:sp>
        <p:nvSpPr>
          <p:cNvPr id="7" name="Google Shape;7;p1"/>
          <p:cNvSpPr txBox="1"/>
          <p:nvPr>
            <p:ph type="title"/>
          </p:nvPr>
        </p:nvSpPr>
        <p:spPr>
          <a:xfrm>
            <a:off x="727350" y="539850"/>
            <a:ext cx="7689300" cy="4629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1pPr>
            <a:lvl2pPr lvl="1"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2pPr>
            <a:lvl3pPr lvl="2"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3pPr>
            <a:lvl4pPr lvl="3"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4pPr>
            <a:lvl5pPr lvl="4"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5pPr>
            <a:lvl6pPr lvl="5"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6pPr>
            <a:lvl7pPr lvl="6"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7pPr>
            <a:lvl8pPr lvl="7"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8pPr>
            <a:lvl9pPr lvl="8" rtl="0">
              <a:lnSpc>
                <a:spcPct val="100000"/>
              </a:lnSpc>
              <a:spcBef>
                <a:spcPts val="0"/>
              </a:spcBef>
              <a:spcAft>
                <a:spcPts val="0"/>
              </a:spcAft>
              <a:buClr>
                <a:schemeClr val="dk1"/>
              </a:buClr>
              <a:buSzPts val="2500"/>
              <a:buFont typeface="Poppins"/>
              <a:buNone/>
              <a:defRPr b="1" sz="2500">
                <a:solidFill>
                  <a:schemeClr val="dk1"/>
                </a:solidFill>
                <a:latin typeface="Poppins"/>
                <a:ea typeface="Poppins"/>
                <a:cs typeface="Poppins"/>
                <a:sym typeface="Poppins"/>
              </a:defRPr>
            </a:lvl9pPr>
          </a:lstStyle>
          <a:p/>
        </p:txBody>
      </p:sp>
      <p:sp>
        <p:nvSpPr>
          <p:cNvPr id="8" name="Google Shape;8;p1"/>
          <p:cNvSpPr txBox="1"/>
          <p:nvPr>
            <p:ph idx="1" type="body"/>
          </p:nvPr>
        </p:nvSpPr>
        <p:spPr>
          <a:xfrm>
            <a:off x="727300" y="1440276"/>
            <a:ext cx="7689300" cy="3163500"/>
          </a:xfrm>
          <a:prstGeom prst="rect">
            <a:avLst/>
          </a:prstGeom>
          <a:noFill/>
          <a:ln>
            <a:noFill/>
          </a:ln>
        </p:spPr>
        <p:txBody>
          <a:bodyPr anchorCtr="0" anchor="ctr"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Lato"/>
              <a:buChar char="●"/>
              <a:defRPr>
                <a:solidFill>
                  <a:schemeClr val="dk2"/>
                </a:solidFill>
                <a:latin typeface="Lato"/>
                <a:ea typeface="Lato"/>
                <a:cs typeface="Lato"/>
                <a:sym typeface="Lato"/>
              </a:defRPr>
            </a:lvl1pPr>
            <a:lvl2pPr indent="-317500" lvl="1" marL="9144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2pPr>
            <a:lvl3pPr indent="-317500" lvl="2" marL="13716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3pPr>
            <a:lvl4pPr indent="-317500" lvl="3" marL="18288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4pPr>
            <a:lvl5pPr indent="-317500" lvl="4" marL="22860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5pPr>
            <a:lvl6pPr indent="-317500" lvl="5" marL="27432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6pPr>
            <a:lvl7pPr indent="-317500" lvl="6" marL="32004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7pPr>
            <a:lvl8pPr indent="-317500" lvl="7" marL="3657600">
              <a:lnSpc>
                <a:spcPct val="100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8pPr>
            <a:lvl9pPr indent="-317500" lvl="8" marL="4114800">
              <a:lnSpc>
                <a:spcPct val="100000"/>
              </a:lnSpc>
              <a:spcBef>
                <a:spcPts val="1600"/>
              </a:spcBef>
              <a:spcAft>
                <a:spcPts val="1600"/>
              </a:spcAft>
              <a:buClr>
                <a:schemeClr val="dk2"/>
              </a:buClr>
              <a:buSzPts val="1400"/>
              <a:buFont typeface="Lato"/>
              <a:buChar char="■"/>
              <a:defRPr>
                <a:solidFill>
                  <a:schemeClr val="dk2"/>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 id="2147483680" r:id="rId34"/>
    <p:sldLayoutId id="2147483681" r:id="rId35"/>
    <p:sldLayoutId id="2147483682" r:id="rId36"/>
    <p:sldLayoutId id="2147483683" r:id="rId37"/>
    <p:sldLayoutId id="2147483684" r:id="rId38"/>
    <p:sldLayoutId id="2147483685" r:id="rId39"/>
    <p:sldLayoutId id="2147483686" r:id="rId40"/>
    <p:sldLayoutId id="2147483687" r:id="rId41"/>
    <p:sldLayoutId id="2147483688" r:id="rId42"/>
    <p:sldLayoutId id="2147483689" r:id="rId43"/>
    <p:sldLayoutId id="2147483690" r:id="rId44"/>
    <p:sldLayoutId id="2147483691" r:id="rId45"/>
    <p:sldLayoutId id="2147483692" r:id="rId46"/>
    <p:sldLayoutId id="2147483693" r:id="rId47"/>
    <p:sldLayoutId id="2147483694" r:id="rId48"/>
    <p:sldLayoutId id="2147483695" r:id="rId49"/>
    <p:sldLayoutId id="2147483696" r:id="rId50"/>
    <p:sldLayoutId id="2147483697" r:id="rId51"/>
    <p:sldLayoutId id="2147483698" r:id="rId52"/>
    <p:sldLayoutId id="2147483699" r:id="rId53"/>
    <p:sldLayoutId id="2147483700" r:id="rId54"/>
    <p:sldLayoutId id="2147483701" r:id="rId55"/>
    <p:sldLayoutId id="2147483702" r:id="rId5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16" name="Shape 1216"/>
        <p:cNvGrpSpPr/>
        <p:nvPr/>
      </p:nvGrpSpPr>
      <p:grpSpPr>
        <a:xfrm>
          <a:off x="0" y="0"/>
          <a:ext cx="0" cy="0"/>
          <a:chOff x="0" y="0"/>
          <a:chExt cx="0" cy="0"/>
        </a:xfrm>
      </p:grpSpPr>
      <p:sp>
        <p:nvSpPr>
          <p:cNvPr id="1217" name="Google Shape;1217;p5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18" name="Google Shape;1218;p5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3"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xml"/><Relationship Id="rId3" Type="http://schemas.openxmlformats.org/officeDocument/2006/relationships/image" Target="../media/image3.jpg"/><Relationship Id="rId4" Type="http://schemas.openxmlformats.org/officeDocument/2006/relationships/image" Target="../media/image7.jpg"/><Relationship Id="rId5" Type="http://schemas.openxmlformats.org/officeDocument/2006/relationships/image" Target="../media/image2.png"/><Relationship Id="rId6" Type="http://schemas.openxmlformats.org/officeDocument/2006/relationships/image" Target="../media/image18.jpg"/><Relationship Id="rId7" Type="http://schemas.openxmlformats.org/officeDocument/2006/relationships/image" Target="../media/image4.jpg"/><Relationship Id="rId8" Type="http://schemas.openxmlformats.org/officeDocument/2006/relationships/image" Target="../media/image6.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xml"/><Relationship Id="rId3" Type="http://schemas.openxmlformats.org/officeDocument/2006/relationships/image" Target="../media/image8.jpg"/><Relationship Id="rId4" Type="http://schemas.openxmlformats.org/officeDocument/2006/relationships/image" Target="../media/image19.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7.xml"/><Relationship Id="rId3" Type="http://schemas.openxmlformats.org/officeDocument/2006/relationships/comments" Target="../comments/commen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comments" Target="../comments/commen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 Id="rId3" Type="http://schemas.openxmlformats.org/officeDocument/2006/relationships/image" Target="../media/image8.jpg"/><Relationship Id="rId4" Type="http://schemas.openxmlformats.org/officeDocument/2006/relationships/image" Target="../media/image17.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 Id="rId3" Type="http://schemas.openxmlformats.org/officeDocument/2006/relationships/image" Target="../media/image5.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0.xml"/><Relationship Id="rId3" Type="http://schemas.openxmlformats.org/officeDocument/2006/relationships/image" Target="../media/image3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 Id="rId3" Type="http://schemas.openxmlformats.org/officeDocument/2006/relationships/image" Target="../media/image30.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2.xml"/><Relationship Id="rId3" Type="http://schemas.openxmlformats.org/officeDocument/2006/relationships/image" Target="../media/image30.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3.xml"/><Relationship Id="rId3" Type="http://schemas.openxmlformats.org/officeDocument/2006/relationships/image" Target="../media/image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4.xml"/><Relationship Id="rId3" Type="http://schemas.openxmlformats.org/officeDocument/2006/relationships/image" Target="../media/image4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5.xml"/><Relationship Id="rId3" Type="http://schemas.openxmlformats.org/officeDocument/2006/relationships/image" Target="../media/image41.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6.xml"/><Relationship Id="rId3" Type="http://schemas.openxmlformats.org/officeDocument/2006/relationships/image" Target="../media/image41.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7.xml"/><Relationship Id="rId3" Type="http://schemas.openxmlformats.org/officeDocument/2006/relationships/image" Target="../media/image10.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8.xml"/><Relationship Id="rId3" Type="http://schemas.openxmlformats.org/officeDocument/2006/relationships/image" Target="../media/image54.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9.xml"/><Relationship Id="rId3" Type="http://schemas.openxmlformats.org/officeDocument/2006/relationships/image" Target="../media/image5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0.xml"/><Relationship Id="rId3" Type="http://schemas.openxmlformats.org/officeDocument/2006/relationships/image" Target="../media/image54.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 Id="rId3" Type="http://schemas.openxmlformats.org/officeDocument/2006/relationships/image" Target="../media/image16.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38.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Lato"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39.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1.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2.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gif"/><Relationship Id="rId14" Type="http://schemas.openxmlformats.org/officeDocument/2006/relationships/image" Target="../media/image13.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image" Target="../media/image15.gif"/></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0.xml"/><Relationship Id="rId3" Type="http://schemas.openxmlformats.org/officeDocument/2006/relationships/hyperlink" Target="https://bit.ly/2ZjL1pd"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6.xml"/><Relationship Id="rId3" Type="http://schemas.openxmlformats.org/officeDocument/2006/relationships/hyperlink" Target="https://workspace.google.com/marketplace/app/icons_for_slides_docs/381578326502"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1.xml"/><Relationship Id="rId3" Type="http://schemas.openxmlformats.org/officeDocument/2006/relationships/image" Target="../media/image22.jpg"/><Relationship Id="rId4" Type="http://schemas.openxmlformats.org/officeDocument/2006/relationships/image" Target="../media/image20.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2.xml"/><Relationship Id="rId3" Type="http://schemas.openxmlformats.org/officeDocument/2006/relationships/slide" Target="/ppt/slides/slide2.xml"/><Relationship Id="rId4" Type="http://schemas.openxmlformats.org/officeDocument/2006/relationships/image" Target="../media/image24.jpg"/><Relationship Id="rId5" Type="http://schemas.openxmlformats.org/officeDocument/2006/relationships/image" Target="../media/image21.png"/><Relationship Id="rId6" Type="http://schemas.openxmlformats.org/officeDocument/2006/relationships/slide" Target="/ppt/slides/slide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5.xml"/><Relationship Id="rId3" Type="http://schemas.openxmlformats.org/officeDocument/2006/relationships/image" Target="../media/image34.jpg"/><Relationship Id="rId4" Type="http://schemas.openxmlformats.org/officeDocument/2006/relationships/image" Target="../media/image26.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1.xml"/><Relationship Id="rId3" Type="http://schemas.openxmlformats.org/officeDocument/2006/relationships/image" Target="../media/image42.jpg"/><Relationship Id="rId4" Type="http://schemas.openxmlformats.org/officeDocument/2006/relationships/image" Target="../media/image25.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2.xml"/><Relationship Id="rId3" Type="http://schemas.openxmlformats.org/officeDocument/2006/relationships/image" Target="../media/image23.jpg"/><Relationship Id="rId4" Type="http://schemas.openxmlformats.org/officeDocument/2006/relationships/image" Target="../media/image21.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3.xml"/><Relationship Id="rId3" Type="http://schemas.openxmlformats.org/officeDocument/2006/relationships/slide" Target="/ppt/slides/slide52.xml"/><Relationship Id="rId4" Type="http://schemas.openxmlformats.org/officeDocument/2006/relationships/slide" Target="/ppt/slides/slide52.xml"/><Relationship Id="rId9" Type="http://schemas.openxmlformats.org/officeDocument/2006/relationships/slide" Target="/ppt/slides/slide96.xml"/><Relationship Id="rId5" Type="http://schemas.openxmlformats.org/officeDocument/2006/relationships/slide" Target="/ppt/slides/slide74.xml"/><Relationship Id="rId6" Type="http://schemas.openxmlformats.org/officeDocument/2006/relationships/slide" Target="/ppt/slides/slide85.xml"/><Relationship Id="rId7" Type="http://schemas.openxmlformats.org/officeDocument/2006/relationships/slide" Target="/ppt/slides/slide85.xml"/><Relationship Id="rId8" Type="http://schemas.openxmlformats.org/officeDocument/2006/relationships/slide" Target="/ppt/slides/slide95.xml"/><Relationship Id="rId11" Type="http://schemas.openxmlformats.org/officeDocument/2006/relationships/slide" Target="/ppt/slides/slide74.xml"/><Relationship Id="rId10" Type="http://schemas.openxmlformats.org/officeDocument/2006/relationships/slide" Target="/ppt/slides/slide96.xml"/><Relationship Id="rId12" Type="http://schemas.openxmlformats.org/officeDocument/2006/relationships/slide" Target="/ppt/slides/slide9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64.xml"/><Relationship Id="rId3" Type="http://schemas.openxmlformats.org/officeDocument/2006/relationships/image" Target="../media/image37.jpg"/><Relationship Id="rId4" Type="http://schemas.openxmlformats.org/officeDocument/2006/relationships/image" Target="../media/image26.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5.xml"/><Relationship Id="rId3" Type="http://schemas.openxmlformats.org/officeDocument/2006/relationships/image" Target="../media/image36.jpg"/><Relationship Id="rId4" Type="http://schemas.openxmlformats.org/officeDocument/2006/relationships/image" Target="../media/image20.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1.xml"/><Relationship Id="rId3" Type="http://schemas.openxmlformats.org/officeDocument/2006/relationships/image" Target="../media/image40.jpg"/><Relationship Id="rId4" Type="http://schemas.openxmlformats.org/officeDocument/2006/relationships/image" Target="../media/image25.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2.xml"/><Relationship Id="rId3" Type="http://schemas.openxmlformats.org/officeDocument/2006/relationships/image" Target="../media/image43.jp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73.xml"/><Relationship Id="rId3" Type="http://schemas.openxmlformats.org/officeDocument/2006/relationships/image" Target="../media/image8.jp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74.xml"/><Relationship Id="rId3" Type="http://schemas.openxmlformats.org/officeDocument/2006/relationships/image" Target="../media/image29.jpg"/><Relationship Id="rId4" Type="http://schemas.openxmlformats.org/officeDocument/2006/relationships/image" Target="../media/image27.png"/><Relationship Id="rId5" Type="http://schemas.openxmlformats.org/officeDocument/2006/relationships/slide" Target="/ppt/slides/slide2.xml"/><Relationship Id="rId6" Type="http://schemas.openxmlformats.org/officeDocument/2006/relationships/slide" Target="/ppt/slides/slide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81.xml"/><Relationship Id="rId3" Type="http://schemas.openxmlformats.org/officeDocument/2006/relationships/image" Target="../media/image44.jpg"/><Relationship Id="rId4" Type="http://schemas.openxmlformats.org/officeDocument/2006/relationships/image" Target="../media/image31.png"/><Relationship Id="rId5" Type="http://schemas.openxmlformats.org/officeDocument/2006/relationships/slide" Target="/ppt/slides/slide2.xml"/><Relationship Id="rId6" Type="http://schemas.openxmlformats.org/officeDocument/2006/relationships/slide" Target="/ppt/slides/slide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82.xml"/><Relationship Id="rId3" Type="http://schemas.openxmlformats.org/officeDocument/2006/relationships/image" Target="../media/image32.jpg"/><Relationship Id="rId4" Type="http://schemas.openxmlformats.org/officeDocument/2006/relationships/image" Target="../media/image27.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83.xml"/><Relationship Id="rId3" Type="http://schemas.openxmlformats.org/officeDocument/2006/relationships/image" Target="../media/image55.jpg"/><Relationship Id="rId4" Type="http://schemas.openxmlformats.org/officeDocument/2006/relationships/image" Target="../media/image52.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85.xml"/><Relationship Id="rId3" Type="http://schemas.openxmlformats.org/officeDocument/2006/relationships/hyperlink" Target="https://docs.google.com/spreadsheets/d/1654Rl17pP6VD2JfwpK7MI7x-2eFwkxM61LR6Cw1gIy8/copy" TargetMode="External"/><Relationship Id="rId4" Type="http://schemas.openxmlformats.org/officeDocument/2006/relationships/image" Target="../media/image3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86.xml"/><Relationship Id="rId3" Type="http://schemas.openxmlformats.org/officeDocument/2006/relationships/image" Target="../media/image35.jp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7.xml"/><Relationship Id="rId3" Type="http://schemas.openxmlformats.org/officeDocument/2006/relationships/image" Target="../media/image24.jp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88.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654Rl17pP6VD2JfwpK7MI7x-2eFwkxM61LR6Cw1gIy8/copy#gid=509368585" TargetMode="External"/><Relationship Id="rId5" Type="http://schemas.openxmlformats.org/officeDocument/2006/relationships/image" Target="../media/image38.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8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93.xml"/><Relationship Id="rId3" Type="http://schemas.openxmlformats.org/officeDocument/2006/relationships/image" Target="../media/image49.jpg"/><Relationship Id="rId4" Type="http://schemas.openxmlformats.org/officeDocument/2006/relationships/image" Target="../media/image2.png"/><Relationship Id="rId5" Type="http://schemas.openxmlformats.org/officeDocument/2006/relationships/image" Target="../media/image46.jp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94.xml"/><Relationship Id="rId3" Type="http://schemas.openxmlformats.org/officeDocument/2006/relationships/image" Target="../media/image56.jpg"/><Relationship Id="rId4" Type="http://schemas.openxmlformats.org/officeDocument/2006/relationships/image" Target="../media/image2.png"/><Relationship Id="rId5" Type="http://schemas.openxmlformats.org/officeDocument/2006/relationships/image" Target="../media/image53.jpg"/><Relationship Id="rId6" Type="http://schemas.openxmlformats.org/officeDocument/2006/relationships/image" Target="../media/image51.jpg"/><Relationship Id="rId7" Type="http://schemas.openxmlformats.org/officeDocument/2006/relationships/image" Target="../media/image4.jp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95.xml"/><Relationship Id="rId3" Type="http://schemas.openxmlformats.org/officeDocument/2006/relationships/image" Target="../media/image50.jpg"/><Relationship Id="rId4" Type="http://schemas.openxmlformats.org/officeDocument/2006/relationships/image" Target="../media/image31.png"/><Relationship Id="rId5" Type="http://schemas.openxmlformats.org/officeDocument/2006/relationships/slide" Target="/ppt/slides/slide2.xml"/><Relationship Id="rId6" Type="http://schemas.openxmlformats.org/officeDocument/2006/relationships/slide" Target="/ppt/slides/slide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96.xml"/><Relationship Id="rId3" Type="http://schemas.openxmlformats.org/officeDocument/2006/relationships/slide" Target="/ppt/slides/slide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10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10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10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10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104.xml"/><Relationship Id="rId3" Type="http://schemas.openxmlformats.org/officeDocument/2006/relationships/hyperlink" Target="https://www.freepik.com/premium-photo/little-girl-learning-how-play-cello-home_12259873.htm/?utm_source=slidesgo_template&amp;utm_medium=referral-link&amp;utm_campaign=sg_resources&amp;utm_content=freepik" TargetMode="External"/><Relationship Id="rId4" Type="http://schemas.openxmlformats.org/officeDocument/2006/relationships/hyperlink" Target="https://www.freepik.com/premium-photo/pretty-teenage-girl-wearing-hat-playing-guitar-home_2857176.htm/?utm_source=slidesgo_template&amp;utm_medium=referral-link&amp;utm_campaign=sg_resources&amp;utm_content=freepik" TargetMode="External"/><Relationship Id="rId9" Type="http://schemas.openxmlformats.org/officeDocument/2006/relationships/hyperlink" Target="https://www.freepik.com/premium-photo/top-view-boy-listening-music-headphones_12976679.htm/?utm_source=slidesgo_template&amp;utm_medium=referral-link&amp;utm_campaign=sg_resources&amp;utm_content=freepik" TargetMode="External"/><Relationship Id="rId5" Type="http://schemas.openxmlformats.org/officeDocument/2006/relationships/hyperlink" Target="https://www.freepik.com/premium-photo/portrait-girl-singing-song-with-microphone_3090342.htm/?utm_source=slidesgo_template&amp;utm_medium=referral-link&amp;utm_campaign=sg_resources&amp;utm_content=freepik" TargetMode="External"/><Relationship Id="rId6" Type="http://schemas.openxmlformats.org/officeDocument/2006/relationships/hyperlink" Target="https://www.freepik.com/premium-photo/cute-girl-listening-music-dancing_2461336.htm/?utm_source=slidesgo_template&amp;utm_medium=referral-link&amp;utm_campaign=sg_resources&amp;utm_content=freepik" TargetMode="External"/><Relationship Id="rId7" Type="http://schemas.openxmlformats.org/officeDocument/2006/relationships/hyperlink" Target="https://www.freepik.com/premium-photo/close-up-boys-hand-playing-piano-keys_2728319.htm/?utm_source=slidesgo_template&amp;utm_medium=referral-link&amp;utm_campaign=sg_resources&amp;utm_content=freepik" TargetMode="External"/><Relationship Id="rId8" Type="http://schemas.openxmlformats.org/officeDocument/2006/relationships/hyperlink" Target="https://www.freepik.com/premium-photo/young-boy-reading-with-copy-space_6597211.htm/?utm_source=slidesgo_template&amp;utm_medium=referral-link&amp;utm_campaign=sg_resources&amp;utm_content=freepik" TargetMode="External"/><Relationship Id="rId11" Type="http://schemas.openxmlformats.org/officeDocument/2006/relationships/hyperlink" Target="https://www.freepik.com/premium-photo/girl-with-ice-cream-licking-fingers_5360350.htm/?utm_source=slidesgo_template&amp;utm_medium=referral-link&amp;utm_campaign=sg_resources&amp;utm_content=freepik" TargetMode="External"/><Relationship Id="rId10" Type="http://schemas.openxmlformats.org/officeDocument/2006/relationships/hyperlink" Target="https://www.freepik.com/premium-photo/grandma-girl-listening-music-home_8622895.htm/?utm_source=slidesgo_template&amp;utm_medium=referral-link&amp;utm_campaign=sg_resources&amp;utm_content=freepik" TargetMode="External"/><Relationship Id="rId12" Type="http://schemas.openxmlformats.org/officeDocument/2006/relationships/hyperlink" Target="https://www.freepik.com/premium-photo/girl-enjoying-music-throw-headphones_7715216.htm/?utm_source=slidesgo_template&amp;utm_medium=referral-link&amp;utm_campaign=sg_resources&amp;utm_content=freepik" TargetMode="Externa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106.xml"/><Relationship Id="rId3" Type="http://schemas.openxmlformats.org/officeDocument/2006/relationships/hyperlink" Target="https://www.freepik.com/premium-vector/music-festival-background-flat-style_1997073.htm/?utm_source=slidesgo_template&amp;utm_medium=referral-link&amp;utm_campaign=sg_resources&amp;utm_content=freepik" TargetMode="Externa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10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10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09.xml"/><Relationship Id="rId3" Type="http://schemas.openxmlformats.org/officeDocument/2006/relationships/hyperlink" Target="https://www.freepik.com/free-vector/grunge-background-small-paint-spots_1022423.htm/?utm_source=slidesgo_template&amp;utm_medium=referral-link&amp;utm_campaign=sg_resources&amp;utm_content=freepik" TargetMode="External"/><Relationship Id="rId4" Type="http://schemas.openxmlformats.org/officeDocument/2006/relationships/hyperlink" Target="https://www.freepik.com/free-vector/hand-drawn-abstract-element-pattern_13900547.htm/?utm_source=slidesgo_template&amp;utm_medium=referral-link&amp;utm_campaign=sg_resources&amp;utm_content=freepik" TargetMode="External"/><Relationship Id="rId9" Type="http://schemas.openxmlformats.org/officeDocument/2006/relationships/hyperlink" Target="https://www.freepik.com/free-vector/hand-drawn-music-festival-poster_4375872.htm/?utm_source=slidesgo_template&amp;utm_medium=referral-link&amp;utm_campaign=sg_resources&amp;utm_content=freepik" TargetMode="External"/><Relationship Id="rId5" Type="http://schemas.openxmlformats.org/officeDocument/2006/relationships/hyperlink" Target="https://www.freepik.com/free-vector/hand-drawn-international-jazz-day-poster-template_13185095.htm/?utm_source=slidesgo_template&amp;utm_medium=referral-link&amp;utm_campaign=sg_resources&amp;utm_content=freepik" TargetMode="External"/><Relationship Id="rId6" Type="http://schemas.openxmlformats.org/officeDocument/2006/relationships/hyperlink" Target="https://www.freepik.com/free-vector/hand-drawn-international-jazz-day-illustration_12980197.htm/?utm_source=slidesgo_template&amp;utm_medium=referral-link&amp;utm_campaign=sg_resources&amp;utm_content=freepik" TargetMode="External"/><Relationship Id="rId7" Type="http://schemas.openxmlformats.org/officeDocument/2006/relationships/hyperlink" Target="https://www.freepik.com/free-vector/hand-drawn-international-jazz-day-background_4119056.htm/?utm_source=slidesgo_template&amp;utm_medium=referral-link&amp;utm_campaign=sg_resources&amp;utm_content=freepik" TargetMode="External"/><Relationship Id="rId8" Type="http://schemas.openxmlformats.org/officeDocument/2006/relationships/hyperlink" Target="https://www.freepik.com/free-vector/hand-drawn-reggae-instruments-music-festival-poster_4351002.htm/?utm_source=slidesgo_template&amp;utm_medium=referral-link&amp;utm_campaign=sg_resources&amp;utm_content=freepik" TargetMode="External"/><Relationship Id="rId11" Type="http://schemas.openxmlformats.org/officeDocument/2006/relationships/hyperlink" Target="https://www.freepik.com/free-photo/young-child-learning-how-play-electronic-keyboard_12259683.htm/?utm_source=slidesgo_template&amp;utm_medium=referral-link&amp;utm_campaign=sg_resources&amp;utm_content=freepik" TargetMode="External"/><Relationship Id="rId10" Type="http://schemas.openxmlformats.org/officeDocument/2006/relationships/hyperlink" Target="https://www.freepik.com/free-photo/kid-playing-with-musical-game_11386835.htm/?utm_source=slidesgo_template&amp;utm_medium=referral-link&amp;utm_campaign=sg_resources&amp;utm_content=freepik" TargetMode="External"/><Relationship Id="rId13" Type="http://schemas.openxmlformats.org/officeDocument/2006/relationships/hyperlink" Target="https://www.freepik.com/free-photo/young-children-learning-how-play-piano_11378402.htm/?utm_source=slidesgo_template&amp;utm_medium=referral-link&amp;utm_campaign=sg_resources&amp;utm_content=freepik" TargetMode="External"/><Relationship Id="rId12" Type="http://schemas.openxmlformats.org/officeDocument/2006/relationships/hyperlink" Target="https://www.freepik.com/free-photo/minimalist-concept-with-wooden-walls-classic-guitar_7335184.htm/?utm_source=slidesgo_template&amp;utm_medium=referral-link&amp;utm_campaign=sg_resources&amp;utm_content=freepik" TargetMode="External"/><Relationship Id="rId15" Type="http://schemas.openxmlformats.org/officeDocument/2006/relationships/hyperlink" Target="https://www.freepik.com/free-photo/top-view-female-musician-playing-piano-keyboard_13108752.htm/?utm_source=slidesgo_template&amp;utm_medium=referral-link&amp;utm_campaign=sg_resources&amp;utm_content=freepik" TargetMode="External"/><Relationship Id="rId14" Type="http://schemas.openxmlformats.org/officeDocument/2006/relationships/hyperlink" Target="https://www.freepik.com/free-photo/little-girl-learning-how-sing-home_12259868.htm/?utm_source=slidesgo_template&amp;utm_medium=referral-link&amp;utm_campaign=sg_resources&amp;utm_content=freepik" TargetMode="External"/><Relationship Id="rId17" Type="http://schemas.openxmlformats.org/officeDocument/2006/relationships/hyperlink" Target="https://www.freepik.com/free-photo/side-view-student-guitar-teacher-home_7871330.htm/?utm_source=slidesgo_template&amp;utm_medium=referral-link&amp;utm_campaign=sg_resources&amp;utm_content=freepik" TargetMode="External"/><Relationship Id="rId16" Type="http://schemas.openxmlformats.org/officeDocument/2006/relationships/hyperlink" Target="https://www.freepik.com/free-photo/tutor-boy-learning-musical-instrument_8680469.htm/?utm_source=slidesgo_template&amp;utm_medium=referral-link&amp;utm_campaign=sg_resources&amp;utm_content=freepik" TargetMode="External"/><Relationship Id="rId19" Type="http://schemas.openxmlformats.org/officeDocument/2006/relationships/hyperlink" Target="https://www.freepik.com/free-photo/tutor-boy-learning-how-play-guitar_8680471.htm/?utm_source=slidesgo_template&amp;utm_medium=referral-link&amp;utm_campaign=sg_resources&amp;utm_content=freepik" TargetMode="External"/><Relationship Id="rId18" Type="http://schemas.openxmlformats.org/officeDocument/2006/relationships/hyperlink" Target="https://www.freepik.com/free-photo/man-standing-trying-learn-musical-instrument_8684193.htm/?utm_source=slidesgo_template&amp;utm_medium=referral-link&amp;utm_campaign=sg_resources&amp;utm_content=freepik" TargetMode="Externa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10.xml"/><Relationship Id="rId3" Type="http://schemas.openxmlformats.org/officeDocument/2006/relationships/hyperlink" Target="https://www.freepik.com/premium-photo/top-view-boy-listening-music-headphones_12976681.htm/?utm_source=slidesgo_template&amp;utm_medium=referral-link&amp;utm_campaign=sg_resources&amp;utm_content=freepik" TargetMode="External"/><Relationship Id="rId4" Type="http://schemas.openxmlformats.org/officeDocument/2006/relationships/hyperlink" Target="https://www.freepik.com/premium-photo/enthusiastic-child-playing-guitar_8680510.htm/?utm_source=slidesgo_template&amp;utm_medium=referral-link&amp;utm_campaign=sg_resources&amp;utm_content=freepik" TargetMode="External"/><Relationship Id="rId9" Type="http://schemas.openxmlformats.org/officeDocument/2006/relationships/hyperlink" Target="https://www.freepik.com/premium-photo/young-woman-with-headphones_26132706.htm/?utm_source=slidesgo_template&amp;utm_medium=referral-link&amp;utm_campaign=sg_resources&amp;utm_content=freepik" TargetMode="External"/><Relationship Id="rId5" Type="http://schemas.openxmlformats.org/officeDocument/2006/relationships/hyperlink" Target="https://www.freepik.com/premium-vector/set-hand-drawn-arrows_892779.htm/?utm_source=slidesgo_template&amp;utm_medium=referral-link&amp;utm_campaign=sg_resources&amp;utm_content=freepik" TargetMode="External"/><Relationship Id="rId6" Type="http://schemas.openxmlformats.org/officeDocument/2006/relationships/hyperlink" Target="https://www.freepik.com/premium-vector/map-europe-with-flags_1107539.htm/?utm_source=slidesgo_template&amp;utm_medium=referral-link&amp;utm_campaign=sg_resources&amp;utm_content=freepik" TargetMode="External"/><Relationship Id="rId7" Type="http://schemas.openxmlformats.org/officeDocument/2006/relationships/hyperlink" Target="https://www.freepik.com/premium-vector/home-logotype_762209.htm/?utm_source=slidesgo_template&amp;utm_medium=referral-link&amp;utm_campaign=sg_resources&amp;utm_content=freepik" TargetMode="External"/><Relationship Id="rId8" Type="http://schemas.openxmlformats.org/officeDocument/2006/relationships/hyperlink" Target="https://www.flaticon.com/packs/music-241/?utm_source=slidesgo_template&amp;utm_medium=referral-link&amp;utm_campaign=sg_resources&amp;utm_content=flaticon" TargetMode="External"/><Relationship Id="rId11" Type="http://schemas.openxmlformats.org/officeDocument/2006/relationships/hyperlink" Target="https://www.freepik.com/premium-photo/portrait-young-teenage-girl-overalls-rocking-music-her-headphones_21154383.htm/?utm_source=slidesgo_template&amp;utm_medium=referral-link&amp;utm_campaign=sg_resources&amp;utm_content=freepik" TargetMode="External"/><Relationship Id="rId10" Type="http://schemas.openxmlformats.org/officeDocument/2006/relationships/hyperlink" Target="https://www.freepik.com/premium-photo/portrait-teenage-boy-listening-music-smiling_21921511.htm/?utm_source=slidesgo_template&amp;utm_medium=referral-link&amp;utm_campaign=sg_resources&amp;utm_content=freepik" TargetMode="External"/><Relationship Id="rId13" Type="http://schemas.openxmlformats.org/officeDocument/2006/relationships/hyperlink" Target="https://www.freepik.com/premium-photo/rear-view-boy-playing-classical-piano_2728314.htm/?utm_source=slidesgo_template&amp;utm_medium=referral-link&amp;utm_campaign=sg_resources&amp;utm_content=freepik" TargetMode="External"/><Relationship Id="rId12" Type="http://schemas.openxmlformats.org/officeDocument/2006/relationships/hyperlink" Target="https://www.freepik.com/premium-photo/african-american-man-listening-music-headphones_17624998.htm/?utm_source=slidesgo_template&amp;utm_medium=referral-link&amp;utm_campaign=sg_resources&amp;utm_content=freepik" TargetMode="External"/><Relationship Id="rId15" Type="http://schemas.openxmlformats.org/officeDocument/2006/relationships/hyperlink" Target="https://www.freepik.com/premium-photo/little-girl-playing-acoustic-guitar-bar-chair_4183170.htm/?utm_source=slidesgo_template&amp;utm_medium=referral-link&amp;utm_campaign=sg_resources&amp;utm_content=freepik" TargetMode="External"/><Relationship Id="rId14" Type="http://schemas.openxmlformats.org/officeDocument/2006/relationships/hyperlink" Target="https://www.freepik.com/premium-photo/blonde-boy-playing-piano-home_2728309.htm/?utm_source=slidesgo_template&amp;utm_medium=referral-link&amp;utm_campaign=sg_resources&amp;utm_content=freepik" TargetMode="External"/><Relationship Id="rId17" Type="http://schemas.openxmlformats.org/officeDocument/2006/relationships/hyperlink" Target="https://www.freepik.com/premium-photo/little-girl-singing-while-listening-music-through-headphones_6405257.htm/?utm_source=slidesgo_template&amp;utm_medium=referral-link&amp;utm_campaign=sg_resources&amp;utm_content=freepik" TargetMode="External"/><Relationship Id="rId16" Type="http://schemas.openxmlformats.org/officeDocument/2006/relationships/hyperlink" Target="https://www.freepik.com/premium-photo/two-boys-playing-guitar-front-their-mother_3143608.htm/?utm_source=slidesgo_template&amp;utm_medium=referral-link&amp;utm_campaign=sg_resources&amp;utm_content=freepik" TargetMode="External"/><Relationship Id="rId18" Type="http://schemas.openxmlformats.org/officeDocument/2006/relationships/hyperlink" Target="https://www.freepik.com/premium-photo/front-view-boy-playing-with-xylophone_8664079.htm/?utm_source=slidesgo_template&amp;utm_medium=referral-link&amp;utm_campaign=sg_resources&amp;utm_content=freepik" TargetMode="Externa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111.xml"/><Relationship Id="rId3" Type="http://schemas.openxmlformats.org/officeDocument/2006/relationships/hyperlink" Target="http://bit.ly/2PfT4lq" TargetMode="External"/><Relationship Id="rId4" Type="http://schemas.openxmlformats.org/officeDocument/2006/relationships/slide" Target="/ppt/slides/slide10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11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1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114.xml"/><Relationship Id="rId3" Type="http://schemas.openxmlformats.org/officeDocument/2006/relationships/hyperlink" Target="http://bit.ly/2PfT4lq" TargetMode="External"/><Relationship Id="rId4" Type="http://schemas.openxmlformats.org/officeDocument/2006/relationships/image" Target="../media/image47.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11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3" name="Shape 1223"/>
        <p:cNvGrpSpPr/>
        <p:nvPr/>
      </p:nvGrpSpPr>
      <p:grpSpPr>
        <a:xfrm>
          <a:off x="0" y="0"/>
          <a:ext cx="0" cy="0"/>
          <a:chOff x="0" y="0"/>
          <a:chExt cx="0" cy="0"/>
        </a:xfrm>
      </p:grpSpPr>
      <p:sp>
        <p:nvSpPr>
          <p:cNvPr id="1224" name="Google Shape;1224;p59"/>
          <p:cNvSpPr/>
          <p:nvPr/>
        </p:nvSpPr>
        <p:spPr>
          <a:xfrm rot="6328274">
            <a:off x="5781860" y="3629937"/>
            <a:ext cx="594279" cy="973795"/>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9"/>
          <p:cNvSpPr txBox="1"/>
          <p:nvPr>
            <p:ph idx="1" type="subTitle"/>
          </p:nvPr>
        </p:nvSpPr>
        <p:spPr>
          <a:xfrm>
            <a:off x="2508200" y="3040700"/>
            <a:ext cx="4110900" cy="38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Needfinding Report</a:t>
            </a:r>
            <a:endParaRPr/>
          </a:p>
        </p:txBody>
      </p:sp>
      <p:sp>
        <p:nvSpPr>
          <p:cNvPr id="1226" name="Google Shape;1226;p59"/>
          <p:cNvSpPr txBox="1"/>
          <p:nvPr>
            <p:ph type="ctrTitle"/>
          </p:nvPr>
        </p:nvSpPr>
        <p:spPr>
          <a:xfrm>
            <a:off x="1770150" y="1253625"/>
            <a:ext cx="5603700" cy="194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500"/>
              <a:t>Making Music in Early Adulthood: </a:t>
            </a:r>
            <a:endParaRPr sz="4500"/>
          </a:p>
        </p:txBody>
      </p:sp>
      <p:sp>
        <p:nvSpPr>
          <p:cNvPr id="1227" name="Google Shape;1227;p59"/>
          <p:cNvSpPr txBox="1"/>
          <p:nvPr>
            <p:ph idx="1" type="subTitle"/>
          </p:nvPr>
        </p:nvSpPr>
        <p:spPr>
          <a:xfrm>
            <a:off x="5609625" y="539850"/>
            <a:ext cx="2654700" cy="38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n" sz="1900">
                <a:latin typeface="Poppins"/>
                <a:ea typeface="Poppins"/>
                <a:cs typeface="Poppins"/>
                <a:sym typeface="Poppins"/>
              </a:rPr>
              <a:t>CS 147</a:t>
            </a:r>
            <a:endParaRPr b="1" sz="1900">
              <a:latin typeface="Poppins"/>
              <a:ea typeface="Poppins"/>
              <a:cs typeface="Poppins"/>
              <a:sym typeface="Poppins"/>
            </a:endParaRPr>
          </a:p>
        </p:txBody>
      </p:sp>
      <p:grpSp>
        <p:nvGrpSpPr>
          <p:cNvPr id="1228" name="Google Shape;1228;p59"/>
          <p:cNvGrpSpPr/>
          <p:nvPr/>
        </p:nvGrpSpPr>
        <p:grpSpPr>
          <a:xfrm>
            <a:off x="1101247" y="2741467"/>
            <a:ext cx="483086" cy="429802"/>
            <a:chOff x="1101247" y="2686592"/>
            <a:chExt cx="483086" cy="429802"/>
          </a:xfrm>
        </p:grpSpPr>
        <p:sp>
          <p:nvSpPr>
            <p:cNvPr id="1229" name="Google Shape;1229;p59"/>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9"/>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 name="Google Shape;1231;p59"/>
          <p:cNvSpPr/>
          <p:nvPr/>
        </p:nvSpPr>
        <p:spPr>
          <a:xfrm>
            <a:off x="4383650" y="5740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9"/>
          <p:cNvSpPr/>
          <p:nvPr/>
        </p:nvSpPr>
        <p:spPr>
          <a:xfrm rot="-492499">
            <a:off x="2535160" y="3997410"/>
            <a:ext cx="219844" cy="393429"/>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9"/>
          <p:cNvSpPr/>
          <p:nvPr/>
        </p:nvSpPr>
        <p:spPr>
          <a:xfrm rot="448387">
            <a:off x="7375575" y="293944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9"/>
          <p:cNvSpPr/>
          <p:nvPr/>
        </p:nvSpPr>
        <p:spPr>
          <a:xfrm>
            <a:off x="7951500" y="42016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9"/>
          <p:cNvSpPr/>
          <p:nvPr/>
        </p:nvSpPr>
        <p:spPr>
          <a:xfrm rot="1800062">
            <a:off x="3809214" y="3573568"/>
            <a:ext cx="348558" cy="910239"/>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9" name="Shape 1239"/>
        <p:cNvGrpSpPr/>
        <p:nvPr/>
      </p:nvGrpSpPr>
      <p:grpSpPr>
        <a:xfrm>
          <a:off x="0" y="0"/>
          <a:ext cx="0" cy="0"/>
          <a:chOff x="0" y="0"/>
          <a:chExt cx="0" cy="0"/>
        </a:xfrm>
      </p:grpSpPr>
      <p:sp>
        <p:nvSpPr>
          <p:cNvPr id="1240" name="Google Shape;1240;p60"/>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241" name="Google Shape;1241;p60"/>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42" name="Google Shape;1242;p60"/>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243" name="Google Shape;1243;p60"/>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244" name="Google Shape;1244;p60"/>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245" name="Google Shape;1245;p60"/>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246" name="Google Shape;1246;p60"/>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
        <p:nvSpPr>
          <p:cNvPr id="1247" name="Google Shape;1247;p60"/>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248" name="Google Shape;1248;p60"/>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249" name="Google Shape;1249;p60"/>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250" name="Google Shape;1250;p60"/>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251" name="Google Shape;1251;p60"/>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sp>
        <p:nvSpPr>
          <p:cNvPr id="1252" name="Google Shape;1252;p60"/>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253" name="Google Shape;1253;p60"/>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7" name="Shape 1257"/>
        <p:cNvGrpSpPr/>
        <p:nvPr/>
      </p:nvGrpSpPr>
      <p:grpSpPr>
        <a:xfrm>
          <a:off x="0" y="0"/>
          <a:ext cx="0" cy="0"/>
          <a:chOff x="0" y="0"/>
          <a:chExt cx="0" cy="0"/>
        </a:xfrm>
      </p:grpSpPr>
      <p:sp>
        <p:nvSpPr>
          <p:cNvPr id="1258" name="Google Shape;1258;p61"/>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259" name="Google Shape;1259;p61"/>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60" name="Google Shape;1260;p61"/>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261" name="Google Shape;1261;p61"/>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262" name="Google Shape;1262;p61"/>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263" name="Google Shape;1263;p61"/>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The who, what, and where of our interviewees.</a:t>
            </a:r>
            <a:endParaRPr>
              <a:solidFill>
                <a:schemeClr val="accent4"/>
              </a:solidFill>
            </a:endParaRPr>
          </a:p>
        </p:txBody>
      </p:sp>
      <p:sp>
        <p:nvSpPr>
          <p:cNvPr id="1264" name="Google Shape;1264;p61"/>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Interview Results</a:t>
            </a:r>
            <a:endParaRPr>
              <a:solidFill>
                <a:srgbClr val="F4CCCC"/>
              </a:solidFill>
            </a:endParaRPr>
          </a:p>
        </p:txBody>
      </p:sp>
      <p:sp>
        <p:nvSpPr>
          <p:cNvPr id="1265" name="Google Shape;1265;p61"/>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03</a:t>
            </a:r>
            <a:endParaRPr>
              <a:solidFill>
                <a:srgbClr val="B7B7B7"/>
              </a:solidFill>
            </a:endParaRPr>
          </a:p>
        </p:txBody>
      </p:sp>
      <p:sp>
        <p:nvSpPr>
          <p:cNvPr id="1266" name="Google Shape;1266;p61"/>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Quotes and surprises!</a:t>
            </a:r>
            <a:endParaRPr>
              <a:solidFill>
                <a:schemeClr val="accent4"/>
              </a:solidFill>
            </a:endParaRPr>
          </a:p>
        </p:txBody>
      </p:sp>
      <p:sp>
        <p:nvSpPr>
          <p:cNvPr id="1267" name="Google Shape;1267;p61"/>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Findings, insights - what’s next?</a:t>
            </a:r>
            <a:endParaRPr>
              <a:solidFill>
                <a:schemeClr val="accent4"/>
              </a:solidFill>
            </a:endParaRPr>
          </a:p>
        </p:txBody>
      </p:sp>
      <p:sp>
        <p:nvSpPr>
          <p:cNvPr id="1268" name="Google Shape;1268;p61"/>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1"/>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Methodology</a:t>
            </a:r>
            <a:endParaRPr>
              <a:solidFill>
                <a:srgbClr val="F4CCCC"/>
              </a:solidFill>
            </a:endParaRPr>
          </a:p>
        </p:txBody>
      </p:sp>
      <p:sp>
        <p:nvSpPr>
          <p:cNvPr id="1270" name="Google Shape;1270;p61"/>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Analysis &amp; Summary</a:t>
            </a:r>
            <a:endParaRPr>
              <a:solidFill>
                <a:srgbClr val="F4CCCC"/>
              </a:solidFill>
            </a:endParaRPr>
          </a:p>
        </p:txBody>
      </p:sp>
      <p:sp>
        <p:nvSpPr>
          <p:cNvPr id="1271" name="Google Shape;1271;p61"/>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5" name="Shape 1275"/>
        <p:cNvGrpSpPr/>
        <p:nvPr/>
      </p:nvGrpSpPr>
      <p:grpSpPr>
        <a:xfrm>
          <a:off x="0" y="0"/>
          <a:ext cx="0" cy="0"/>
          <a:chOff x="0" y="0"/>
          <a:chExt cx="0" cy="0"/>
        </a:xfrm>
      </p:grpSpPr>
      <p:pic>
        <p:nvPicPr>
          <p:cNvPr id="1276" name="Google Shape;1276;p62"/>
          <p:cNvPicPr preferRelativeResize="0"/>
          <p:nvPr/>
        </p:nvPicPr>
        <p:blipFill rotWithShape="1">
          <a:blip r:embed="rId3">
            <a:alphaModFix/>
          </a:blip>
          <a:srcRect b="18649" l="14131" r="14566" t="11473"/>
          <a:stretch/>
        </p:blipFill>
        <p:spPr>
          <a:xfrm>
            <a:off x="6851475" y="1613450"/>
            <a:ext cx="1579299" cy="1547851"/>
          </a:xfrm>
          <a:prstGeom prst="rect">
            <a:avLst/>
          </a:prstGeom>
          <a:noFill/>
          <a:ln>
            <a:noFill/>
          </a:ln>
        </p:spPr>
      </p:pic>
      <p:pic>
        <p:nvPicPr>
          <p:cNvPr id="1277" name="Google Shape;1277;p62"/>
          <p:cNvPicPr preferRelativeResize="0"/>
          <p:nvPr/>
        </p:nvPicPr>
        <p:blipFill rotWithShape="1">
          <a:blip r:embed="rId4">
            <a:alphaModFix/>
          </a:blip>
          <a:srcRect b="0" l="0" r="0" t="0"/>
          <a:stretch/>
        </p:blipFill>
        <p:spPr>
          <a:xfrm>
            <a:off x="4806221" y="1649272"/>
            <a:ext cx="1460525" cy="1460525"/>
          </a:xfrm>
          <a:prstGeom prst="rect">
            <a:avLst/>
          </a:prstGeom>
          <a:noFill/>
          <a:ln>
            <a:noFill/>
          </a:ln>
        </p:spPr>
      </p:pic>
      <p:pic>
        <p:nvPicPr>
          <p:cNvPr id="1278" name="Google Shape;1278;p62"/>
          <p:cNvPicPr preferRelativeResize="0"/>
          <p:nvPr/>
        </p:nvPicPr>
        <p:blipFill rotWithShape="1">
          <a:blip r:embed="rId5">
            <a:alphaModFix/>
          </a:blip>
          <a:srcRect b="5365" l="-131" r="6181" t="0"/>
          <a:stretch/>
        </p:blipFill>
        <p:spPr>
          <a:xfrm>
            <a:off x="4630437" y="1367425"/>
            <a:ext cx="1812577" cy="1760698"/>
          </a:xfrm>
          <a:prstGeom prst="rect">
            <a:avLst/>
          </a:prstGeom>
          <a:noFill/>
          <a:ln>
            <a:noFill/>
          </a:ln>
        </p:spPr>
      </p:pic>
      <p:pic>
        <p:nvPicPr>
          <p:cNvPr id="1279" name="Google Shape;1279;p62"/>
          <p:cNvPicPr preferRelativeResize="0"/>
          <p:nvPr/>
        </p:nvPicPr>
        <p:blipFill rotWithShape="1">
          <a:blip r:embed="rId6">
            <a:alphaModFix/>
          </a:blip>
          <a:srcRect b="24692" l="0" r="0" t="2979"/>
          <a:stretch/>
        </p:blipFill>
        <p:spPr>
          <a:xfrm>
            <a:off x="2831212" y="1676030"/>
            <a:ext cx="1390287" cy="1406996"/>
          </a:xfrm>
          <a:prstGeom prst="rect">
            <a:avLst/>
          </a:prstGeom>
          <a:noFill/>
          <a:ln>
            <a:noFill/>
          </a:ln>
        </p:spPr>
      </p:pic>
      <p:pic>
        <p:nvPicPr>
          <p:cNvPr id="1280" name="Google Shape;1280;p62"/>
          <p:cNvPicPr preferRelativeResize="0"/>
          <p:nvPr/>
        </p:nvPicPr>
        <p:blipFill rotWithShape="1">
          <a:blip r:embed="rId7">
            <a:alphaModFix/>
          </a:blip>
          <a:srcRect b="0" l="0" r="0" t="0"/>
          <a:stretch/>
        </p:blipFill>
        <p:spPr>
          <a:xfrm>
            <a:off x="947650" y="1661485"/>
            <a:ext cx="1460525" cy="1460525"/>
          </a:xfrm>
          <a:prstGeom prst="rect">
            <a:avLst/>
          </a:prstGeom>
          <a:noFill/>
          <a:ln>
            <a:noFill/>
          </a:ln>
        </p:spPr>
      </p:pic>
      <p:pic>
        <p:nvPicPr>
          <p:cNvPr id="1281" name="Google Shape;1281;p62"/>
          <p:cNvPicPr preferRelativeResize="0"/>
          <p:nvPr/>
        </p:nvPicPr>
        <p:blipFill rotWithShape="1">
          <a:blip r:embed="rId8">
            <a:alphaModFix/>
          </a:blip>
          <a:srcRect b="4971" l="0" r="0" t="4971"/>
          <a:stretch/>
        </p:blipFill>
        <p:spPr>
          <a:xfrm>
            <a:off x="771625" y="1400600"/>
            <a:ext cx="1812578" cy="1760698"/>
          </a:xfrm>
          <a:prstGeom prst="rect">
            <a:avLst/>
          </a:prstGeom>
          <a:noFill/>
          <a:ln>
            <a:noFill/>
          </a:ln>
        </p:spPr>
      </p:pic>
      <p:sp>
        <p:nvSpPr>
          <p:cNvPr id="1282" name="Google Shape;1282;p62"/>
          <p:cNvSpPr txBox="1"/>
          <p:nvPr>
            <p:ph type="title"/>
          </p:nvPr>
        </p:nvSpPr>
        <p:spPr>
          <a:xfrm>
            <a:off x="713263"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Will Fang</a:t>
            </a:r>
            <a:endParaRPr sz="1600"/>
          </a:p>
        </p:txBody>
      </p:sp>
      <p:sp>
        <p:nvSpPr>
          <p:cNvPr id="1283" name="Google Shape;1283;p62"/>
          <p:cNvSpPr txBox="1"/>
          <p:nvPr>
            <p:ph idx="1" type="subTitle"/>
          </p:nvPr>
        </p:nvSpPr>
        <p:spPr>
          <a:xfrm>
            <a:off x="713263"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t>CS AI ‘25</a:t>
            </a:r>
            <a:endParaRPr sz="1300"/>
          </a:p>
          <a:p>
            <a:pPr indent="0" lvl="0" marL="0" rtl="0" algn="ctr">
              <a:spcBef>
                <a:spcPts val="0"/>
              </a:spcBef>
              <a:spcAft>
                <a:spcPts val="0"/>
              </a:spcAft>
              <a:buNone/>
            </a:pPr>
            <a:r>
              <a:rPr lang="en">
                <a:solidFill>
                  <a:schemeClr val="accent1"/>
                </a:solidFill>
              </a:rPr>
              <a:t>French</a:t>
            </a:r>
            <a:r>
              <a:rPr lang="en">
                <a:solidFill>
                  <a:schemeClr val="accent1"/>
                </a:solidFill>
              </a:rPr>
              <a:t> Horn!</a:t>
            </a:r>
            <a:endParaRPr sz="1300"/>
          </a:p>
        </p:txBody>
      </p:sp>
      <p:sp>
        <p:nvSpPr>
          <p:cNvPr id="1284" name="Google Shape;1284;p62"/>
          <p:cNvSpPr txBox="1"/>
          <p:nvPr>
            <p:ph idx="2" type="title"/>
          </p:nvPr>
        </p:nvSpPr>
        <p:spPr>
          <a:xfrm>
            <a:off x="4572071"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Emily Macias</a:t>
            </a:r>
            <a:endParaRPr sz="1600"/>
          </a:p>
        </p:txBody>
      </p:sp>
      <p:sp>
        <p:nvSpPr>
          <p:cNvPr id="1285" name="Google Shape;1285;p62"/>
          <p:cNvSpPr txBox="1"/>
          <p:nvPr>
            <p:ph idx="3" type="subTitle"/>
          </p:nvPr>
        </p:nvSpPr>
        <p:spPr>
          <a:xfrm>
            <a:off x="4571834"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t>CS HCI ‘25</a:t>
            </a:r>
            <a:endParaRPr sz="1300"/>
          </a:p>
          <a:p>
            <a:pPr indent="0" lvl="0" marL="0" rtl="0" algn="ctr">
              <a:spcBef>
                <a:spcPts val="0"/>
              </a:spcBef>
              <a:spcAft>
                <a:spcPts val="0"/>
              </a:spcAft>
              <a:buNone/>
            </a:pPr>
            <a:r>
              <a:rPr lang="en">
                <a:solidFill>
                  <a:schemeClr val="accent1"/>
                </a:solidFill>
              </a:rPr>
              <a:t>Guitar</a:t>
            </a:r>
            <a:r>
              <a:rPr lang="en">
                <a:solidFill>
                  <a:schemeClr val="accent1"/>
                </a:solidFill>
              </a:rPr>
              <a:t>!</a:t>
            </a:r>
            <a:endParaRPr sz="1300"/>
          </a:p>
        </p:txBody>
      </p:sp>
      <p:sp>
        <p:nvSpPr>
          <p:cNvPr id="1286" name="Google Shape;1286;p62"/>
          <p:cNvSpPr txBox="1"/>
          <p:nvPr>
            <p:ph idx="4" type="title"/>
          </p:nvPr>
        </p:nvSpPr>
        <p:spPr>
          <a:xfrm>
            <a:off x="2642667"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Julia Hernandez</a:t>
            </a:r>
            <a:endParaRPr sz="1600"/>
          </a:p>
        </p:txBody>
      </p:sp>
      <p:sp>
        <p:nvSpPr>
          <p:cNvPr id="1287" name="Google Shape;1287;p62"/>
          <p:cNvSpPr txBox="1"/>
          <p:nvPr>
            <p:ph idx="5" type="subTitle"/>
          </p:nvPr>
        </p:nvSpPr>
        <p:spPr>
          <a:xfrm>
            <a:off x="2642497"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t>SymSys HCI + Soc  ‘24</a:t>
            </a:r>
            <a:endParaRPr sz="1300"/>
          </a:p>
          <a:p>
            <a:pPr indent="0" lvl="0" marL="0" rtl="0" algn="ctr">
              <a:spcBef>
                <a:spcPts val="0"/>
              </a:spcBef>
              <a:spcAft>
                <a:spcPts val="0"/>
              </a:spcAft>
              <a:buNone/>
            </a:pPr>
            <a:r>
              <a:rPr lang="en">
                <a:solidFill>
                  <a:schemeClr val="accent1"/>
                </a:solidFill>
              </a:rPr>
              <a:t>Viola!</a:t>
            </a:r>
            <a:endParaRPr>
              <a:solidFill>
                <a:schemeClr val="accent1"/>
              </a:solidFill>
            </a:endParaRPr>
          </a:p>
        </p:txBody>
      </p:sp>
      <p:sp>
        <p:nvSpPr>
          <p:cNvPr id="1288" name="Google Shape;1288;p62"/>
          <p:cNvSpPr txBox="1"/>
          <p:nvPr>
            <p:ph idx="6" type="title"/>
          </p:nvPr>
        </p:nvSpPr>
        <p:spPr>
          <a:xfrm>
            <a:off x="6501476"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Aditi Tuli</a:t>
            </a:r>
            <a:endParaRPr sz="1600"/>
          </a:p>
        </p:txBody>
      </p:sp>
      <p:sp>
        <p:nvSpPr>
          <p:cNvPr id="1289" name="Google Shape;1289;p62"/>
          <p:cNvSpPr txBox="1"/>
          <p:nvPr>
            <p:ph idx="7" type="subTitle"/>
          </p:nvPr>
        </p:nvSpPr>
        <p:spPr>
          <a:xfrm>
            <a:off x="6501475" y="3527000"/>
            <a:ext cx="20949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t>SymSys Neuroscience ‘25</a:t>
            </a:r>
            <a:endParaRPr sz="1300"/>
          </a:p>
          <a:p>
            <a:pPr indent="0" lvl="0" marL="0" rtl="0" algn="ctr">
              <a:spcBef>
                <a:spcPts val="0"/>
              </a:spcBef>
              <a:spcAft>
                <a:spcPts val="0"/>
              </a:spcAft>
              <a:buNone/>
            </a:pPr>
            <a:r>
              <a:rPr lang="en">
                <a:solidFill>
                  <a:schemeClr val="accent1"/>
                </a:solidFill>
              </a:rPr>
              <a:t>Piano</a:t>
            </a:r>
            <a:r>
              <a:rPr lang="en">
                <a:solidFill>
                  <a:schemeClr val="accent1"/>
                </a:solidFill>
              </a:rPr>
              <a:t>!</a:t>
            </a:r>
            <a:endParaRPr sz="1300"/>
          </a:p>
        </p:txBody>
      </p:sp>
      <p:sp>
        <p:nvSpPr>
          <p:cNvPr id="1290" name="Google Shape;1290;p62"/>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About us!</a:t>
            </a:r>
            <a:endParaRPr sz="4000"/>
          </a:p>
        </p:txBody>
      </p:sp>
      <p:pic>
        <p:nvPicPr>
          <p:cNvPr id="1291" name="Google Shape;1291;p62"/>
          <p:cNvPicPr preferRelativeResize="0"/>
          <p:nvPr/>
        </p:nvPicPr>
        <p:blipFill rotWithShape="1">
          <a:blip r:embed="rId5">
            <a:alphaModFix/>
          </a:blip>
          <a:srcRect b="5365" l="-131" r="6181" t="0"/>
          <a:stretch/>
        </p:blipFill>
        <p:spPr>
          <a:xfrm>
            <a:off x="2676625" y="1400600"/>
            <a:ext cx="1812577" cy="1760698"/>
          </a:xfrm>
          <a:prstGeom prst="rect">
            <a:avLst/>
          </a:prstGeom>
          <a:noFill/>
          <a:ln>
            <a:noFill/>
          </a:ln>
        </p:spPr>
      </p:pic>
      <p:pic>
        <p:nvPicPr>
          <p:cNvPr id="1292" name="Google Shape;1292;p62"/>
          <p:cNvPicPr preferRelativeResize="0"/>
          <p:nvPr/>
        </p:nvPicPr>
        <p:blipFill rotWithShape="1">
          <a:blip r:embed="rId5">
            <a:alphaModFix/>
          </a:blip>
          <a:srcRect b="5365" l="-130" r="129" t="0"/>
          <a:stretch/>
        </p:blipFill>
        <p:spPr>
          <a:xfrm>
            <a:off x="744000" y="1400600"/>
            <a:ext cx="1929298" cy="1760698"/>
          </a:xfrm>
          <a:prstGeom prst="rect">
            <a:avLst/>
          </a:prstGeom>
          <a:noFill/>
          <a:ln>
            <a:noFill/>
          </a:ln>
        </p:spPr>
      </p:pic>
      <p:pic>
        <p:nvPicPr>
          <p:cNvPr id="1293" name="Google Shape;1293;p62"/>
          <p:cNvPicPr preferRelativeResize="0"/>
          <p:nvPr/>
        </p:nvPicPr>
        <p:blipFill rotWithShape="1">
          <a:blip r:embed="rId5">
            <a:alphaModFix/>
          </a:blip>
          <a:srcRect b="5365" l="-131" r="6181" t="0"/>
          <a:stretch/>
        </p:blipFill>
        <p:spPr>
          <a:xfrm>
            <a:off x="6653400" y="1436425"/>
            <a:ext cx="1812577" cy="1760698"/>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97" name="Shape 1297"/>
        <p:cNvGrpSpPr/>
        <p:nvPr/>
      </p:nvGrpSpPr>
      <p:grpSpPr>
        <a:xfrm>
          <a:off x="0" y="0"/>
          <a:ext cx="0" cy="0"/>
          <a:chOff x="0" y="0"/>
          <a:chExt cx="0" cy="0"/>
        </a:xfrm>
      </p:grpSpPr>
      <p:pic>
        <p:nvPicPr>
          <p:cNvPr id="1298" name="Google Shape;1298;p63"/>
          <p:cNvPicPr preferRelativeResize="0"/>
          <p:nvPr/>
        </p:nvPicPr>
        <p:blipFill>
          <a:blip r:embed="rId4">
            <a:alphaModFix/>
          </a:blip>
          <a:stretch>
            <a:fillRect/>
          </a:stretch>
        </p:blipFill>
        <p:spPr>
          <a:xfrm>
            <a:off x="-183413" y="-830927"/>
            <a:ext cx="9343273" cy="7235550"/>
          </a:xfrm>
          <a:prstGeom prst="rect">
            <a:avLst/>
          </a:prstGeom>
          <a:noFill/>
          <a:ln>
            <a:noFill/>
          </a:ln>
        </p:spPr>
      </p:pic>
      <p:sp>
        <p:nvSpPr>
          <p:cNvPr id="1299" name="Google Shape;1299;p63"/>
          <p:cNvSpPr/>
          <p:nvPr/>
        </p:nvSpPr>
        <p:spPr>
          <a:xfrm rot="589796">
            <a:off x="1890112" y="-1648773"/>
            <a:ext cx="5585993" cy="33650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3"/>
          <p:cNvSpPr txBox="1"/>
          <p:nvPr>
            <p:ph type="title"/>
          </p:nvPr>
        </p:nvSpPr>
        <p:spPr>
          <a:xfrm>
            <a:off x="2045650" y="94025"/>
            <a:ext cx="5166000" cy="1128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4000"/>
              <a:t>Domain Selection</a:t>
            </a:r>
            <a:endParaRPr sz="4000"/>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 name="Shape 1304"/>
        <p:cNvGrpSpPr/>
        <p:nvPr/>
      </p:nvGrpSpPr>
      <p:grpSpPr>
        <a:xfrm>
          <a:off x="0" y="0"/>
          <a:ext cx="0" cy="0"/>
          <a:chOff x="0" y="0"/>
          <a:chExt cx="0" cy="0"/>
        </a:xfrm>
      </p:grpSpPr>
      <p:cxnSp>
        <p:nvCxnSpPr>
          <p:cNvPr id="1305" name="Google Shape;1305;p64"/>
          <p:cNvCxnSpPr>
            <a:stCxn id="1306" idx="2"/>
            <a:endCxn id="1307" idx="6"/>
          </p:cNvCxnSpPr>
          <p:nvPr/>
        </p:nvCxnSpPr>
        <p:spPr>
          <a:xfrm flipH="1">
            <a:off x="2957487" y="2021030"/>
            <a:ext cx="883800" cy="661200"/>
          </a:xfrm>
          <a:prstGeom prst="curvedConnector3">
            <a:avLst>
              <a:gd fmla="val 50002" name="adj1"/>
            </a:avLst>
          </a:prstGeom>
          <a:noFill/>
          <a:ln cap="flat" cmpd="sng" w="19050">
            <a:solidFill>
              <a:schemeClr val="dk2"/>
            </a:solidFill>
            <a:prstDash val="dash"/>
            <a:round/>
            <a:headEnd len="med" w="med" type="none"/>
            <a:tailEnd len="med" w="med" type="none"/>
          </a:ln>
        </p:spPr>
      </p:cxnSp>
      <p:cxnSp>
        <p:nvCxnSpPr>
          <p:cNvPr id="1308" name="Google Shape;1308;p64"/>
          <p:cNvCxnSpPr>
            <a:stCxn id="1309" idx="2"/>
            <a:endCxn id="1307" idx="6"/>
          </p:cNvCxnSpPr>
          <p:nvPr/>
        </p:nvCxnSpPr>
        <p:spPr>
          <a:xfrm rot="10800000">
            <a:off x="2957487" y="2682230"/>
            <a:ext cx="883800" cy="710400"/>
          </a:xfrm>
          <a:prstGeom prst="curvedConnector3">
            <a:avLst>
              <a:gd fmla="val 50002" name="adj1"/>
            </a:avLst>
          </a:prstGeom>
          <a:noFill/>
          <a:ln cap="flat" cmpd="sng" w="19050">
            <a:solidFill>
              <a:schemeClr val="dk2"/>
            </a:solidFill>
            <a:prstDash val="dash"/>
            <a:round/>
            <a:headEnd len="med" w="med" type="none"/>
            <a:tailEnd len="med" w="med" type="none"/>
          </a:ln>
        </p:spPr>
      </p:cxnSp>
      <p:sp>
        <p:nvSpPr>
          <p:cNvPr id="1310" name="Google Shape;1310;p6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Why this domain?</a:t>
            </a:r>
            <a:endParaRPr sz="4000"/>
          </a:p>
        </p:txBody>
      </p:sp>
      <p:grpSp>
        <p:nvGrpSpPr>
          <p:cNvPr id="1311" name="Google Shape;1311;p64"/>
          <p:cNvGrpSpPr/>
          <p:nvPr/>
        </p:nvGrpSpPr>
        <p:grpSpPr>
          <a:xfrm>
            <a:off x="860585" y="1456982"/>
            <a:ext cx="2343468" cy="2450593"/>
            <a:chOff x="3235398" y="1852359"/>
            <a:chExt cx="694958" cy="731498"/>
          </a:xfrm>
        </p:grpSpPr>
        <p:sp>
          <p:nvSpPr>
            <p:cNvPr id="1312" name="Google Shape;1312;p6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4"/>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 name="Google Shape;1313;p64"/>
          <p:cNvGrpSpPr/>
          <p:nvPr/>
        </p:nvGrpSpPr>
        <p:grpSpPr>
          <a:xfrm>
            <a:off x="3768158" y="1655280"/>
            <a:ext cx="4565852" cy="731498"/>
            <a:chOff x="3615758" y="1121880"/>
            <a:chExt cx="4565852" cy="731498"/>
          </a:xfrm>
        </p:grpSpPr>
        <p:grpSp>
          <p:nvGrpSpPr>
            <p:cNvPr id="1314" name="Google Shape;1314;p64"/>
            <p:cNvGrpSpPr/>
            <p:nvPr/>
          </p:nvGrpSpPr>
          <p:grpSpPr>
            <a:xfrm>
              <a:off x="3615758" y="1121880"/>
              <a:ext cx="694958" cy="731498"/>
              <a:chOff x="3235398" y="1852359"/>
              <a:chExt cx="694958" cy="731498"/>
            </a:xfrm>
          </p:grpSpPr>
          <p:sp>
            <p:nvSpPr>
              <p:cNvPr id="1315" name="Google Shape;1315;p6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4"/>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 name="Google Shape;1316;p64"/>
            <p:cNvSpPr txBox="1"/>
            <p:nvPr/>
          </p:nvSpPr>
          <p:spPr>
            <a:xfrm>
              <a:off x="4454710" y="1487211"/>
              <a:ext cx="37218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We all play, or have played, instruments!</a:t>
              </a:r>
              <a:endParaRPr>
                <a:solidFill>
                  <a:schemeClr val="dk2"/>
                </a:solidFill>
                <a:latin typeface="Lato"/>
                <a:ea typeface="Lato"/>
                <a:cs typeface="Lato"/>
                <a:sym typeface="Lato"/>
              </a:endParaRPr>
            </a:p>
          </p:txBody>
        </p:sp>
        <p:sp>
          <p:nvSpPr>
            <p:cNvPr id="1317" name="Google Shape;1317;p64"/>
            <p:cNvSpPr txBox="1"/>
            <p:nvPr/>
          </p:nvSpPr>
          <p:spPr>
            <a:xfrm>
              <a:off x="4454710" y="1122350"/>
              <a:ext cx="37269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1"/>
                  </a:solidFill>
                  <a:latin typeface="Poppins"/>
                  <a:ea typeface="Poppins"/>
                  <a:cs typeface="Poppins"/>
                  <a:sym typeface="Poppins"/>
                </a:rPr>
                <a:t>We’re music makers</a:t>
              </a:r>
              <a:endParaRPr b="1" sz="2200">
                <a:solidFill>
                  <a:schemeClr val="accent1"/>
                </a:solidFill>
                <a:latin typeface="Poppins"/>
                <a:ea typeface="Poppins"/>
                <a:cs typeface="Poppins"/>
                <a:sym typeface="Poppins"/>
              </a:endParaRPr>
            </a:p>
          </p:txBody>
        </p:sp>
        <p:grpSp>
          <p:nvGrpSpPr>
            <p:cNvPr id="1318" name="Google Shape;1318;p64"/>
            <p:cNvGrpSpPr/>
            <p:nvPr/>
          </p:nvGrpSpPr>
          <p:grpSpPr>
            <a:xfrm>
              <a:off x="3809378" y="1302664"/>
              <a:ext cx="307718" cy="369932"/>
              <a:chOff x="6391079" y="2594729"/>
              <a:chExt cx="307718" cy="369932"/>
            </a:xfrm>
          </p:grpSpPr>
          <p:sp>
            <p:nvSpPr>
              <p:cNvPr id="1319" name="Google Shape;1319;p64"/>
              <p:cNvSpPr/>
              <p:nvPr/>
            </p:nvSpPr>
            <p:spPr>
              <a:xfrm>
                <a:off x="6533285" y="2790971"/>
                <a:ext cx="23282" cy="150435"/>
              </a:xfrm>
              <a:custGeom>
                <a:rect b="b" l="l" r="r" t="t"/>
                <a:pathLst>
                  <a:path extrusionOk="0" h="5796" w="897">
                    <a:moveTo>
                      <a:pt x="1" y="0"/>
                    </a:moveTo>
                    <a:lnTo>
                      <a:pt x="1" y="5796"/>
                    </a:lnTo>
                    <a:lnTo>
                      <a:pt x="897" y="5796"/>
                    </a:lnTo>
                    <a:lnTo>
                      <a:pt x="8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4"/>
              <p:cNvSpPr/>
              <p:nvPr/>
            </p:nvSpPr>
            <p:spPr>
              <a:xfrm>
                <a:off x="6498428" y="2594729"/>
                <a:ext cx="93023" cy="212675"/>
              </a:xfrm>
              <a:custGeom>
                <a:rect b="b" l="l" r="r" t="t"/>
                <a:pathLst>
                  <a:path extrusionOk="0" h="8194" w="3584">
                    <a:moveTo>
                      <a:pt x="211" y="1"/>
                    </a:moveTo>
                    <a:lnTo>
                      <a:pt x="132" y="27"/>
                    </a:lnTo>
                    <a:lnTo>
                      <a:pt x="79" y="53"/>
                    </a:lnTo>
                    <a:lnTo>
                      <a:pt x="27" y="132"/>
                    </a:lnTo>
                    <a:lnTo>
                      <a:pt x="0" y="211"/>
                    </a:lnTo>
                    <a:lnTo>
                      <a:pt x="0" y="6376"/>
                    </a:lnTo>
                    <a:lnTo>
                      <a:pt x="27" y="6560"/>
                    </a:lnTo>
                    <a:lnTo>
                      <a:pt x="53" y="6745"/>
                    </a:lnTo>
                    <a:lnTo>
                      <a:pt x="79" y="6903"/>
                    </a:lnTo>
                    <a:lnTo>
                      <a:pt x="158" y="7087"/>
                    </a:lnTo>
                    <a:lnTo>
                      <a:pt x="211" y="7245"/>
                    </a:lnTo>
                    <a:lnTo>
                      <a:pt x="316" y="7377"/>
                    </a:lnTo>
                    <a:lnTo>
                      <a:pt x="422" y="7509"/>
                    </a:lnTo>
                    <a:lnTo>
                      <a:pt x="527" y="7640"/>
                    </a:lnTo>
                    <a:lnTo>
                      <a:pt x="659" y="7772"/>
                    </a:lnTo>
                    <a:lnTo>
                      <a:pt x="791" y="7877"/>
                    </a:lnTo>
                    <a:lnTo>
                      <a:pt x="922" y="7956"/>
                    </a:lnTo>
                    <a:lnTo>
                      <a:pt x="1080" y="8035"/>
                    </a:lnTo>
                    <a:lnTo>
                      <a:pt x="1239" y="8114"/>
                    </a:lnTo>
                    <a:lnTo>
                      <a:pt x="1423" y="8141"/>
                    </a:lnTo>
                    <a:lnTo>
                      <a:pt x="1581" y="8194"/>
                    </a:lnTo>
                    <a:lnTo>
                      <a:pt x="1950" y="8194"/>
                    </a:lnTo>
                    <a:lnTo>
                      <a:pt x="2134" y="8167"/>
                    </a:lnTo>
                    <a:lnTo>
                      <a:pt x="2292" y="8114"/>
                    </a:lnTo>
                    <a:lnTo>
                      <a:pt x="2477" y="8062"/>
                    </a:lnTo>
                    <a:lnTo>
                      <a:pt x="2635" y="7983"/>
                    </a:lnTo>
                    <a:lnTo>
                      <a:pt x="2766" y="7904"/>
                    </a:lnTo>
                    <a:lnTo>
                      <a:pt x="2925" y="7798"/>
                    </a:lnTo>
                    <a:lnTo>
                      <a:pt x="3056" y="7693"/>
                    </a:lnTo>
                    <a:lnTo>
                      <a:pt x="3162" y="7561"/>
                    </a:lnTo>
                    <a:lnTo>
                      <a:pt x="3267" y="7403"/>
                    </a:lnTo>
                    <a:lnTo>
                      <a:pt x="3372" y="7271"/>
                    </a:lnTo>
                    <a:lnTo>
                      <a:pt x="3425" y="7113"/>
                    </a:lnTo>
                    <a:lnTo>
                      <a:pt x="3504" y="6955"/>
                    </a:lnTo>
                    <a:lnTo>
                      <a:pt x="3530" y="6771"/>
                    </a:lnTo>
                    <a:lnTo>
                      <a:pt x="3583" y="6587"/>
                    </a:lnTo>
                    <a:lnTo>
                      <a:pt x="3583" y="6402"/>
                    </a:lnTo>
                    <a:lnTo>
                      <a:pt x="3583" y="211"/>
                    </a:lnTo>
                    <a:lnTo>
                      <a:pt x="3557" y="132"/>
                    </a:lnTo>
                    <a:lnTo>
                      <a:pt x="3530" y="53"/>
                    </a:lnTo>
                    <a:lnTo>
                      <a:pt x="3451" y="27"/>
                    </a:lnTo>
                    <a:lnTo>
                      <a:pt x="3372" y="1"/>
                    </a:lnTo>
                    <a:lnTo>
                      <a:pt x="2872" y="1"/>
                    </a:lnTo>
                    <a:lnTo>
                      <a:pt x="2793" y="27"/>
                    </a:lnTo>
                    <a:lnTo>
                      <a:pt x="2740" y="53"/>
                    </a:lnTo>
                    <a:lnTo>
                      <a:pt x="2687" y="132"/>
                    </a:lnTo>
                    <a:lnTo>
                      <a:pt x="2687" y="211"/>
                    </a:lnTo>
                    <a:lnTo>
                      <a:pt x="2687" y="6402"/>
                    </a:lnTo>
                    <a:lnTo>
                      <a:pt x="2661" y="6587"/>
                    </a:lnTo>
                    <a:lnTo>
                      <a:pt x="2608" y="6771"/>
                    </a:lnTo>
                    <a:lnTo>
                      <a:pt x="2529" y="6903"/>
                    </a:lnTo>
                    <a:lnTo>
                      <a:pt x="2424" y="7034"/>
                    </a:lnTo>
                    <a:lnTo>
                      <a:pt x="2266" y="7166"/>
                    </a:lnTo>
                    <a:lnTo>
                      <a:pt x="2134" y="7245"/>
                    </a:lnTo>
                    <a:lnTo>
                      <a:pt x="1950" y="7271"/>
                    </a:lnTo>
                    <a:lnTo>
                      <a:pt x="1765" y="7298"/>
                    </a:lnTo>
                    <a:lnTo>
                      <a:pt x="1581" y="7271"/>
                    </a:lnTo>
                    <a:lnTo>
                      <a:pt x="1423" y="7219"/>
                    </a:lnTo>
                    <a:lnTo>
                      <a:pt x="1291" y="7140"/>
                    </a:lnTo>
                    <a:lnTo>
                      <a:pt x="1159" y="7008"/>
                    </a:lnTo>
                    <a:lnTo>
                      <a:pt x="1054" y="6876"/>
                    </a:lnTo>
                    <a:lnTo>
                      <a:pt x="975" y="6745"/>
                    </a:lnTo>
                    <a:lnTo>
                      <a:pt x="922" y="6560"/>
                    </a:lnTo>
                    <a:lnTo>
                      <a:pt x="896" y="6402"/>
                    </a:lnTo>
                    <a:lnTo>
                      <a:pt x="896" y="211"/>
                    </a:lnTo>
                    <a:lnTo>
                      <a:pt x="896" y="132"/>
                    </a:lnTo>
                    <a:lnTo>
                      <a:pt x="843" y="53"/>
                    </a:lnTo>
                    <a:lnTo>
                      <a:pt x="791" y="27"/>
                    </a:lnTo>
                    <a:lnTo>
                      <a:pt x="7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4"/>
              <p:cNvSpPr/>
              <p:nvPr/>
            </p:nvSpPr>
            <p:spPr>
              <a:xfrm>
                <a:off x="6521683" y="2918149"/>
                <a:ext cx="46511" cy="46511"/>
              </a:xfrm>
              <a:custGeom>
                <a:rect b="b" l="l" r="r" t="t"/>
                <a:pathLst>
                  <a:path extrusionOk="0" h="1792" w="1792">
                    <a:moveTo>
                      <a:pt x="896" y="0"/>
                    </a:moveTo>
                    <a:lnTo>
                      <a:pt x="711" y="27"/>
                    </a:lnTo>
                    <a:lnTo>
                      <a:pt x="553" y="79"/>
                    </a:lnTo>
                    <a:lnTo>
                      <a:pt x="395" y="158"/>
                    </a:lnTo>
                    <a:lnTo>
                      <a:pt x="263" y="264"/>
                    </a:lnTo>
                    <a:lnTo>
                      <a:pt x="158" y="395"/>
                    </a:lnTo>
                    <a:lnTo>
                      <a:pt x="79" y="553"/>
                    </a:lnTo>
                    <a:lnTo>
                      <a:pt x="26" y="711"/>
                    </a:lnTo>
                    <a:lnTo>
                      <a:pt x="0" y="896"/>
                    </a:lnTo>
                    <a:lnTo>
                      <a:pt x="26" y="1080"/>
                    </a:lnTo>
                    <a:lnTo>
                      <a:pt x="79" y="1238"/>
                    </a:lnTo>
                    <a:lnTo>
                      <a:pt x="158" y="1396"/>
                    </a:lnTo>
                    <a:lnTo>
                      <a:pt x="263" y="1528"/>
                    </a:lnTo>
                    <a:lnTo>
                      <a:pt x="395" y="1634"/>
                    </a:lnTo>
                    <a:lnTo>
                      <a:pt x="553" y="1713"/>
                    </a:lnTo>
                    <a:lnTo>
                      <a:pt x="711" y="1765"/>
                    </a:lnTo>
                    <a:lnTo>
                      <a:pt x="896" y="1792"/>
                    </a:lnTo>
                    <a:lnTo>
                      <a:pt x="1080" y="1765"/>
                    </a:lnTo>
                    <a:lnTo>
                      <a:pt x="1238" y="1713"/>
                    </a:lnTo>
                    <a:lnTo>
                      <a:pt x="1396" y="1634"/>
                    </a:lnTo>
                    <a:lnTo>
                      <a:pt x="1528" y="1528"/>
                    </a:lnTo>
                    <a:lnTo>
                      <a:pt x="1633" y="1396"/>
                    </a:lnTo>
                    <a:lnTo>
                      <a:pt x="1712" y="1238"/>
                    </a:lnTo>
                    <a:lnTo>
                      <a:pt x="1765" y="1080"/>
                    </a:lnTo>
                    <a:lnTo>
                      <a:pt x="1791" y="896"/>
                    </a:lnTo>
                    <a:lnTo>
                      <a:pt x="1765" y="711"/>
                    </a:lnTo>
                    <a:lnTo>
                      <a:pt x="1712" y="553"/>
                    </a:lnTo>
                    <a:lnTo>
                      <a:pt x="1633" y="395"/>
                    </a:lnTo>
                    <a:lnTo>
                      <a:pt x="1528" y="264"/>
                    </a:lnTo>
                    <a:lnTo>
                      <a:pt x="1396" y="158"/>
                    </a:lnTo>
                    <a:lnTo>
                      <a:pt x="1238" y="79"/>
                    </a:lnTo>
                    <a:lnTo>
                      <a:pt x="1080" y="27"/>
                    </a:lnTo>
                    <a:lnTo>
                      <a:pt x="8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4"/>
              <p:cNvSpPr/>
              <p:nvPr/>
            </p:nvSpPr>
            <p:spPr>
              <a:xfrm>
                <a:off x="6678241" y="2658317"/>
                <a:ext cx="20556" cy="57464"/>
              </a:xfrm>
              <a:custGeom>
                <a:rect b="b" l="l" r="r" t="t"/>
                <a:pathLst>
                  <a:path extrusionOk="0" h="2214" w="792">
                    <a:moveTo>
                      <a:pt x="211" y="1"/>
                    </a:moveTo>
                    <a:lnTo>
                      <a:pt x="132" y="27"/>
                    </a:lnTo>
                    <a:lnTo>
                      <a:pt x="53" y="80"/>
                    </a:lnTo>
                    <a:lnTo>
                      <a:pt x="1" y="132"/>
                    </a:lnTo>
                    <a:lnTo>
                      <a:pt x="1" y="211"/>
                    </a:lnTo>
                    <a:lnTo>
                      <a:pt x="1" y="317"/>
                    </a:lnTo>
                    <a:lnTo>
                      <a:pt x="53" y="369"/>
                    </a:lnTo>
                    <a:lnTo>
                      <a:pt x="185" y="527"/>
                    </a:lnTo>
                    <a:lnTo>
                      <a:pt x="291" y="712"/>
                    </a:lnTo>
                    <a:lnTo>
                      <a:pt x="343" y="923"/>
                    </a:lnTo>
                    <a:lnTo>
                      <a:pt x="370" y="1107"/>
                    </a:lnTo>
                    <a:lnTo>
                      <a:pt x="343" y="1318"/>
                    </a:lnTo>
                    <a:lnTo>
                      <a:pt x="291" y="1502"/>
                    </a:lnTo>
                    <a:lnTo>
                      <a:pt x="185" y="1687"/>
                    </a:lnTo>
                    <a:lnTo>
                      <a:pt x="53" y="1845"/>
                    </a:lnTo>
                    <a:lnTo>
                      <a:pt x="1" y="1924"/>
                    </a:lnTo>
                    <a:lnTo>
                      <a:pt x="1" y="2003"/>
                    </a:lnTo>
                    <a:lnTo>
                      <a:pt x="1" y="2082"/>
                    </a:lnTo>
                    <a:lnTo>
                      <a:pt x="53" y="2161"/>
                    </a:lnTo>
                    <a:lnTo>
                      <a:pt x="132" y="2213"/>
                    </a:lnTo>
                    <a:lnTo>
                      <a:pt x="291" y="2213"/>
                    </a:lnTo>
                    <a:lnTo>
                      <a:pt x="370" y="2161"/>
                    </a:lnTo>
                    <a:lnTo>
                      <a:pt x="554" y="1924"/>
                    </a:lnTo>
                    <a:lnTo>
                      <a:pt x="686" y="1660"/>
                    </a:lnTo>
                    <a:lnTo>
                      <a:pt x="765" y="1397"/>
                    </a:lnTo>
                    <a:lnTo>
                      <a:pt x="791" y="1107"/>
                    </a:lnTo>
                    <a:lnTo>
                      <a:pt x="765" y="844"/>
                    </a:lnTo>
                    <a:lnTo>
                      <a:pt x="686" y="554"/>
                    </a:lnTo>
                    <a:lnTo>
                      <a:pt x="554" y="290"/>
                    </a:lnTo>
                    <a:lnTo>
                      <a:pt x="370" y="80"/>
                    </a:lnTo>
                    <a:lnTo>
                      <a:pt x="291"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4"/>
              <p:cNvSpPr/>
              <p:nvPr/>
            </p:nvSpPr>
            <p:spPr>
              <a:xfrm>
                <a:off x="6631756" y="2635062"/>
                <a:ext cx="30108" cy="103976"/>
              </a:xfrm>
              <a:custGeom>
                <a:rect b="b" l="l" r="r" t="t"/>
                <a:pathLst>
                  <a:path extrusionOk="0" h="4006" w="1160">
                    <a:moveTo>
                      <a:pt x="211" y="1"/>
                    </a:moveTo>
                    <a:lnTo>
                      <a:pt x="132" y="27"/>
                    </a:lnTo>
                    <a:lnTo>
                      <a:pt x="79" y="80"/>
                    </a:lnTo>
                    <a:lnTo>
                      <a:pt x="27" y="159"/>
                    </a:lnTo>
                    <a:lnTo>
                      <a:pt x="0" y="238"/>
                    </a:lnTo>
                    <a:lnTo>
                      <a:pt x="27" y="317"/>
                    </a:lnTo>
                    <a:lnTo>
                      <a:pt x="79" y="370"/>
                    </a:lnTo>
                    <a:lnTo>
                      <a:pt x="211" y="554"/>
                    </a:lnTo>
                    <a:lnTo>
                      <a:pt x="369" y="739"/>
                    </a:lnTo>
                    <a:lnTo>
                      <a:pt x="475" y="923"/>
                    </a:lnTo>
                    <a:lnTo>
                      <a:pt x="580" y="1134"/>
                    </a:lnTo>
                    <a:lnTo>
                      <a:pt x="633" y="1344"/>
                    </a:lnTo>
                    <a:lnTo>
                      <a:pt x="712" y="1555"/>
                    </a:lnTo>
                    <a:lnTo>
                      <a:pt x="738" y="1792"/>
                    </a:lnTo>
                    <a:lnTo>
                      <a:pt x="738" y="2003"/>
                    </a:lnTo>
                    <a:lnTo>
                      <a:pt x="738" y="2240"/>
                    </a:lnTo>
                    <a:lnTo>
                      <a:pt x="712" y="2451"/>
                    </a:lnTo>
                    <a:lnTo>
                      <a:pt x="633" y="2688"/>
                    </a:lnTo>
                    <a:lnTo>
                      <a:pt x="580" y="2899"/>
                    </a:lnTo>
                    <a:lnTo>
                      <a:pt x="475" y="3083"/>
                    </a:lnTo>
                    <a:lnTo>
                      <a:pt x="369" y="3294"/>
                    </a:lnTo>
                    <a:lnTo>
                      <a:pt x="211" y="3478"/>
                    </a:lnTo>
                    <a:lnTo>
                      <a:pt x="79" y="3636"/>
                    </a:lnTo>
                    <a:lnTo>
                      <a:pt x="27" y="3715"/>
                    </a:lnTo>
                    <a:lnTo>
                      <a:pt x="0" y="3794"/>
                    </a:lnTo>
                    <a:lnTo>
                      <a:pt x="27" y="3873"/>
                    </a:lnTo>
                    <a:lnTo>
                      <a:pt x="79" y="3952"/>
                    </a:lnTo>
                    <a:lnTo>
                      <a:pt x="132" y="3979"/>
                    </a:lnTo>
                    <a:lnTo>
                      <a:pt x="211" y="4005"/>
                    </a:lnTo>
                    <a:lnTo>
                      <a:pt x="290" y="3979"/>
                    </a:lnTo>
                    <a:lnTo>
                      <a:pt x="369" y="3952"/>
                    </a:lnTo>
                    <a:lnTo>
                      <a:pt x="554" y="3742"/>
                    </a:lnTo>
                    <a:lnTo>
                      <a:pt x="712" y="3505"/>
                    </a:lnTo>
                    <a:lnTo>
                      <a:pt x="870" y="3294"/>
                    </a:lnTo>
                    <a:lnTo>
                      <a:pt x="975" y="3030"/>
                    </a:lnTo>
                    <a:lnTo>
                      <a:pt x="1054" y="2793"/>
                    </a:lnTo>
                    <a:lnTo>
                      <a:pt x="1133" y="2530"/>
                    </a:lnTo>
                    <a:lnTo>
                      <a:pt x="1159" y="2266"/>
                    </a:lnTo>
                    <a:lnTo>
                      <a:pt x="1159" y="2003"/>
                    </a:lnTo>
                    <a:lnTo>
                      <a:pt x="1159" y="1740"/>
                    </a:lnTo>
                    <a:lnTo>
                      <a:pt x="1133" y="1476"/>
                    </a:lnTo>
                    <a:lnTo>
                      <a:pt x="1054" y="1239"/>
                    </a:lnTo>
                    <a:lnTo>
                      <a:pt x="975" y="976"/>
                    </a:lnTo>
                    <a:lnTo>
                      <a:pt x="870" y="739"/>
                    </a:lnTo>
                    <a:lnTo>
                      <a:pt x="712" y="501"/>
                    </a:lnTo>
                    <a:lnTo>
                      <a:pt x="554" y="291"/>
                    </a:lnTo>
                    <a:lnTo>
                      <a:pt x="369" y="80"/>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4"/>
              <p:cNvSpPr/>
              <p:nvPr/>
            </p:nvSpPr>
            <p:spPr>
              <a:xfrm>
                <a:off x="6391079" y="2658317"/>
                <a:ext cx="20530" cy="57464"/>
              </a:xfrm>
              <a:custGeom>
                <a:rect b="b" l="l" r="r" t="t"/>
                <a:pathLst>
                  <a:path extrusionOk="0" h="2214" w="791">
                    <a:moveTo>
                      <a:pt x="580" y="1"/>
                    </a:moveTo>
                    <a:lnTo>
                      <a:pt x="501" y="27"/>
                    </a:lnTo>
                    <a:lnTo>
                      <a:pt x="448" y="80"/>
                    </a:lnTo>
                    <a:lnTo>
                      <a:pt x="264" y="290"/>
                    </a:lnTo>
                    <a:lnTo>
                      <a:pt x="106" y="554"/>
                    </a:lnTo>
                    <a:lnTo>
                      <a:pt x="27" y="817"/>
                    </a:lnTo>
                    <a:lnTo>
                      <a:pt x="0" y="1107"/>
                    </a:lnTo>
                    <a:lnTo>
                      <a:pt x="27" y="1397"/>
                    </a:lnTo>
                    <a:lnTo>
                      <a:pt x="106" y="1687"/>
                    </a:lnTo>
                    <a:lnTo>
                      <a:pt x="264" y="1924"/>
                    </a:lnTo>
                    <a:lnTo>
                      <a:pt x="448" y="2161"/>
                    </a:lnTo>
                    <a:lnTo>
                      <a:pt x="501" y="2213"/>
                    </a:lnTo>
                    <a:lnTo>
                      <a:pt x="659" y="2213"/>
                    </a:lnTo>
                    <a:lnTo>
                      <a:pt x="738" y="2161"/>
                    </a:lnTo>
                    <a:lnTo>
                      <a:pt x="791" y="2082"/>
                    </a:lnTo>
                    <a:lnTo>
                      <a:pt x="791" y="2003"/>
                    </a:lnTo>
                    <a:lnTo>
                      <a:pt x="791" y="1924"/>
                    </a:lnTo>
                    <a:lnTo>
                      <a:pt x="738" y="1845"/>
                    </a:lnTo>
                    <a:lnTo>
                      <a:pt x="606" y="1687"/>
                    </a:lnTo>
                    <a:lnTo>
                      <a:pt x="501" y="1502"/>
                    </a:lnTo>
                    <a:lnTo>
                      <a:pt x="448" y="1318"/>
                    </a:lnTo>
                    <a:lnTo>
                      <a:pt x="422" y="1107"/>
                    </a:lnTo>
                    <a:lnTo>
                      <a:pt x="448" y="896"/>
                    </a:lnTo>
                    <a:lnTo>
                      <a:pt x="501" y="712"/>
                    </a:lnTo>
                    <a:lnTo>
                      <a:pt x="606" y="527"/>
                    </a:lnTo>
                    <a:lnTo>
                      <a:pt x="738" y="369"/>
                    </a:lnTo>
                    <a:lnTo>
                      <a:pt x="791" y="317"/>
                    </a:lnTo>
                    <a:lnTo>
                      <a:pt x="791" y="211"/>
                    </a:lnTo>
                    <a:lnTo>
                      <a:pt x="791" y="132"/>
                    </a:lnTo>
                    <a:lnTo>
                      <a:pt x="738" y="80"/>
                    </a:lnTo>
                    <a:lnTo>
                      <a:pt x="659" y="27"/>
                    </a:lnTo>
                    <a:lnTo>
                      <a:pt x="5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4"/>
              <p:cNvSpPr/>
              <p:nvPr/>
            </p:nvSpPr>
            <p:spPr>
              <a:xfrm>
                <a:off x="6427987" y="2635062"/>
                <a:ext cx="30134" cy="103976"/>
              </a:xfrm>
              <a:custGeom>
                <a:rect b="b" l="l" r="r" t="t"/>
                <a:pathLst>
                  <a:path extrusionOk="0" h="4006" w="1161">
                    <a:moveTo>
                      <a:pt x="949" y="1"/>
                    </a:moveTo>
                    <a:lnTo>
                      <a:pt x="870" y="27"/>
                    </a:lnTo>
                    <a:lnTo>
                      <a:pt x="791" y="80"/>
                    </a:lnTo>
                    <a:lnTo>
                      <a:pt x="607" y="291"/>
                    </a:lnTo>
                    <a:lnTo>
                      <a:pt x="449" y="501"/>
                    </a:lnTo>
                    <a:lnTo>
                      <a:pt x="317" y="739"/>
                    </a:lnTo>
                    <a:lnTo>
                      <a:pt x="185" y="976"/>
                    </a:lnTo>
                    <a:lnTo>
                      <a:pt x="106" y="1239"/>
                    </a:lnTo>
                    <a:lnTo>
                      <a:pt x="54" y="1476"/>
                    </a:lnTo>
                    <a:lnTo>
                      <a:pt x="1" y="1740"/>
                    </a:lnTo>
                    <a:lnTo>
                      <a:pt x="1" y="2003"/>
                    </a:lnTo>
                    <a:lnTo>
                      <a:pt x="1" y="2266"/>
                    </a:lnTo>
                    <a:lnTo>
                      <a:pt x="54" y="2530"/>
                    </a:lnTo>
                    <a:lnTo>
                      <a:pt x="106" y="2793"/>
                    </a:lnTo>
                    <a:lnTo>
                      <a:pt x="185" y="3030"/>
                    </a:lnTo>
                    <a:lnTo>
                      <a:pt x="317" y="3294"/>
                    </a:lnTo>
                    <a:lnTo>
                      <a:pt x="449" y="3505"/>
                    </a:lnTo>
                    <a:lnTo>
                      <a:pt x="607" y="3742"/>
                    </a:lnTo>
                    <a:lnTo>
                      <a:pt x="791" y="3952"/>
                    </a:lnTo>
                    <a:lnTo>
                      <a:pt x="870" y="3979"/>
                    </a:lnTo>
                    <a:lnTo>
                      <a:pt x="949" y="4005"/>
                    </a:lnTo>
                    <a:lnTo>
                      <a:pt x="1028" y="3979"/>
                    </a:lnTo>
                    <a:lnTo>
                      <a:pt x="1107" y="3952"/>
                    </a:lnTo>
                    <a:lnTo>
                      <a:pt x="1134" y="3873"/>
                    </a:lnTo>
                    <a:lnTo>
                      <a:pt x="1160" y="3794"/>
                    </a:lnTo>
                    <a:lnTo>
                      <a:pt x="1134" y="3715"/>
                    </a:lnTo>
                    <a:lnTo>
                      <a:pt x="1107" y="3636"/>
                    </a:lnTo>
                    <a:lnTo>
                      <a:pt x="949" y="3478"/>
                    </a:lnTo>
                    <a:lnTo>
                      <a:pt x="818" y="3294"/>
                    </a:lnTo>
                    <a:lnTo>
                      <a:pt x="686" y="3083"/>
                    </a:lnTo>
                    <a:lnTo>
                      <a:pt x="607" y="2899"/>
                    </a:lnTo>
                    <a:lnTo>
                      <a:pt x="528" y="2688"/>
                    </a:lnTo>
                    <a:lnTo>
                      <a:pt x="475" y="2451"/>
                    </a:lnTo>
                    <a:lnTo>
                      <a:pt x="422" y="2240"/>
                    </a:lnTo>
                    <a:lnTo>
                      <a:pt x="422" y="2003"/>
                    </a:lnTo>
                    <a:lnTo>
                      <a:pt x="422" y="1792"/>
                    </a:lnTo>
                    <a:lnTo>
                      <a:pt x="475" y="1555"/>
                    </a:lnTo>
                    <a:lnTo>
                      <a:pt x="528" y="1344"/>
                    </a:lnTo>
                    <a:lnTo>
                      <a:pt x="607" y="1134"/>
                    </a:lnTo>
                    <a:lnTo>
                      <a:pt x="686" y="923"/>
                    </a:lnTo>
                    <a:lnTo>
                      <a:pt x="818" y="739"/>
                    </a:lnTo>
                    <a:lnTo>
                      <a:pt x="949" y="554"/>
                    </a:lnTo>
                    <a:lnTo>
                      <a:pt x="1107" y="370"/>
                    </a:lnTo>
                    <a:lnTo>
                      <a:pt x="1134" y="317"/>
                    </a:lnTo>
                    <a:lnTo>
                      <a:pt x="1160" y="238"/>
                    </a:lnTo>
                    <a:lnTo>
                      <a:pt x="1134" y="159"/>
                    </a:lnTo>
                    <a:lnTo>
                      <a:pt x="1107" y="80"/>
                    </a:lnTo>
                    <a:lnTo>
                      <a:pt x="1028" y="27"/>
                    </a:lnTo>
                    <a:lnTo>
                      <a:pt x="9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6" name="Google Shape;1326;p64"/>
          <p:cNvGrpSpPr/>
          <p:nvPr/>
        </p:nvGrpSpPr>
        <p:grpSpPr>
          <a:xfrm>
            <a:off x="3768158" y="3026880"/>
            <a:ext cx="4565852" cy="883421"/>
            <a:chOff x="3615758" y="3865080"/>
            <a:chExt cx="4565852" cy="883421"/>
          </a:xfrm>
        </p:grpSpPr>
        <p:sp>
          <p:nvSpPr>
            <p:cNvPr id="1327" name="Google Shape;1327;p64"/>
            <p:cNvSpPr txBox="1"/>
            <p:nvPr/>
          </p:nvSpPr>
          <p:spPr>
            <a:xfrm>
              <a:off x="4454710" y="4382801"/>
              <a:ext cx="37254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We’ve all experienced shifts in our relationship to music as we’ve entered (young) adulthood..</a:t>
              </a:r>
              <a:endParaRPr>
                <a:solidFill>
                  <a:schemeClr val="dk2"/>
                </a:solidFill>
                <a:latin typeface="Lato"/>
                <a:ea typeface="Lato"/>
                <a:cs typeface="Lato"/>
                <a:sym typeface="Lato"/>
              </a:endParaRPr>
            </a:p>
          </p:txBody>
        </p:sp>
        <p:sp>
          <p:nvSpPr>
            <p:cNvPr id="1328" name="Google Shape;1328;p64"/>
            <p:cNvSpPr txBox="1"/>
            <p:nvPr/>
          </p:nvSpPr>
          <p:spPr>
            <a:xfrm>
              <a:off x="4454710" y="3865540"/>
              <a:ext cx="37269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1"/>
                  </a:solidFill>
                  <a:latin typeface="Poppins"/>
                  <a:ea typeface="Poppins"/>
                  <a:cs typeface="Poppins"/>
                  <a:sym typeface="Poppins"/>
                </a:rPr>
                <a:t>We’re adults…kind of</a:t>
              </a:r>
              <a:endParaRPr b="1" sz="2200">
                <a:solidFill>
                  <a:schemeClr val="accent1"/>
                </a:solidFill>
                <a:latin typeface="Poppins"/>
                <a:ea typeface="Poppins"/>
                <a:cs typeface="Poppins"/>
                <a:sym typeface="Poppins"/>
              </a:endParaRPr>
            </a:p>
          </p:txBody>
        </p:sp>
        <p:grpSp>
          <p:nvGrpSpPr>
            <p:cNvPr id="1329" name="Google Shape;1329;p64"/>
            <p:cNvGrpSpPr/>
            <p:nvPr/>
          </p:nvGrpSpPr>
          <p:grpSpPr>
            <a:xfrm>
              <a:off x="3615758" y="3865080"/>
              <a:ext cx="694958" cy="731498"/>
              <a:chOff x="3235398" y="1852359"/>
              <a:chExt cx="694958" cy="731498"/>
            </a:xfrm>
          </p:grpSpPr>
          <p:sp>
            <p:nvSpPr>
              <p:cNvPr id="1330" name="Google Shape;1330;p6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4"/>
              <p:cNvSpPr/>
              <p:nvPr/>
            </p:nvSpPr>
            <p:spPr>
              <a:xfrm>
                <a:off x="3308527" y="1943758"/>
                <a:ext cx="548700" cy="548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64"/>
            <p:cNvGrpSpPr/>
            <p:nvPr/>
          </p:nvGrpSpPr>
          <p:grpSpPr>
            <a:xfrm>
              <a:off x="3798114" y="4045862"/>
              <a:ext cx="330247" cy="369935"/>
              <a:chOff x="7950016" y="2594729"/>
              <a:chExt cx="330247" cy="369935"/>
            </a:xfrm>
          </p:grpSpPr>
          <p:sp>
            <p:nvSpPr>
              <p:cNvPr id="1332" name="Google Shape;1332;p64"/>
              <p:cNvSpPr/>
              <p:nvPr/>
            </p:nvSpPr>
            <p:spPr>
              <a:xfrm>
                <a:off x="7950016" y="2656267"/>
                <a:ext cx="275564" cy="251660"/>
              </a:xfrm>
              <a:custGeom>
                <a:rect b="b" l="l" r="r" t="t"/>
                <a:pathLst>
                  <a:path extrusionOk="0" h="9696" w="10617">
                    <a:moveTo>
                      <a:pt x="5321" y="1"/>
                    </a:moveTo>
                    <a:lnTo>
                      <a:pt x="5163" y="53"/>
                    </a:lnTo>
                    <a:lnTo>
                      <a:pt x="5005" y="106"/>
                    </a:lnTo>
                    <a:lnTo>
                      <a:pt x="4847" y="159"/>
                    </a:lnTo>
                    <a:lnTo>
                      <a:pt x="4689" y="264"/>
                    </a:lnTo>
                    <a:lnTo>
                      <a:pt x="4584" y="369"/>
                    </a:lnTo>
                    <a:lnTo>
                      <a:pt x="4452" y="501"/>
                    </a:lnTo>
                    <a:lnTo>
                      <a:pt x="4373" y="633"/>
                    </a:lnTo>
                    <a:lnTo>
                      <a:pt x="184" y="7693"/>
                    </a:lnTo>
                    <a:lnTo>
                      <a:pt x="105" y="7851"/>
                    </a:lnTo>
                    <a:lnTo>
                      <a:pt x="53" y="8035"/>
                    </a:lnTo>
                    <a:lnTo>
                      <a:pt x="26" y="8193"/>
                    </a:lnTo>
                    <a:lnTo>
                      <a:pt x="0" y="8352"/>
                    </a:lnTo>
                    <a:lnTo>
                      <a:pt x="26" y="8536"/>
                    </a:lnTo>
                    <a:lnTo>
                      <a:pt x="53" y="8694"/>
                    </a:lnTo>
                    <a:lnTo>
                      <a:pt x="105" y="8878"/>
                    </a:lnTo>
                    <a:lnTo>
                      <a:pt x="184" y="9036"/>
                    </a:lnTo>
                    <a:lnTo>
                      <a:pt x="290" y="9168"/>
                    </a:lnTo>
                    <a:lnTo>
                      <a:pt x="395" y="9300"/>
                    </a:lnTo>
                    <a:lnTo>
                      <a:pt x="527" y="9405"/>
                    </a:lnTo>
                    <a:lnTo>
                      <a:pt x="659" y="9511"/>
                    </a:lnTo>
                    <a:lnTo>
                      <a:pt x="817" y="9590"/>
                    </a:lnTo>
                    <a:lnTo>
                      <a:pt x="975" y="9642"/>
                    </a:lnTo>
                    <a:lnTo>
                      <a:pt x="1159" y="9669"/>
                    </a:lnTo>
                    <a:lnTo>
                      <a:pt x="1317" y="9695"/>
                    </a:lnTo>
                    <a:lnTo>
                      <a:pt x="9457" y="9695"/>
                    </a:lnTo>
                    <a:lnTo>
                      <a:pt x="9536" y="9669"/>
                    </a:lnTo>
                    <a:lnTo>
                      <a:pt x="9615" y="9642"/>
                    </a:lnTo>
                    <a:lnTo>
                      <a:pt x="9694" y="9616"/>
                    </a:lnTo>
                    <a:lnTo>
                      <a:pt x="9747" y="9563"/>
                    </a:lnTo>
                    <a:lnTo>
                      <a:pt x="9800" y="9484"/>
                    </a:lnTo>
                    <a:lnTo>
                      <a:pt x="9853" y="9432"/>
                    </a:lnTo>
                    <a:lnTo>
                      <a:pt x="9879" y="9326"/>
                    </a:lnTo>
                    <a:lnTo>
                      <a:pt x="9879" y="9247"/>
                    </a:lnTo>
                    <a:lnTo>
                      <a:pt x="9879" y="9168"/>
                    </a:lnTo>
                    <a:lnTo>
                      <a:pt x="9853" y="9063"/>
                    </a:lnTo>
                    <a:lnTo>
                      <a:pt x="9800" y="9010"/>
                    </a:lnTo>
                    <a:lnTo>
                      <a:pt x="9747" y="8931"/>
                    </a:lnTo>
                    <a:lnTo>
                      <a:pt x="9694" y="8878"/>
                    </a:lnTo>
                    <a:lnTo>
                      <a:pt x="9615" y="8852"/>
                    </a:lnTo>
                    <a:lnTo>
                      <a:pt x="9536" y="8826"/>
                    </a:lnTo>
                    <a:lnTo>
                      <a:pt x="9457" y="8799"/>
                    </a:lnTo>
                    <a:lnTo>
                      <a:pt x="1317" y="8799"/>
                    </a:lnTo>
                    <a:lnTo>
                      <a:pt x="1185" y="8773"/>
                    </a:lnTo>
                    <a:lnTo>
                      <a:pt x="1054" y="8720"/>
                    </a:lnTo>
                    <a:lnTo>
                      <a:pt x="1001" y="8641"/>
                    </a:lnTo>
                    <a:lnTo>
                      <a:pt x="948" y="8589"/>
                    </a:lnTo>
                    <a:lnTo>
                      <a:pt x="922" y="8510"/>
                    </a:lnTo>
                    <a:lnTo>
                      <a:pt x="896" y="8431"/>
                    </a:lnTo>
                    <a:lnTo>
                      <a:pt x="896" y="8299"/>
                    </a:lnTo>
                    <a:lnTo>
                      <a:pt x="948" y="8141"/>
                    </a:lnTo>
                    <a:lnTo>
                      <a:pt x="5111" y="1107"/>
                    </a:lnTo>
                    <a:lnTo>
                      <a:pt x="5216" y="975"/>
                    </a:lnTo>
                    <a:lnTo>
                      <a:pt x="5321" y="923"/>
                    </a:lnTo>
                    <a:lnTo>
                      <a:pt x="5427" y="896"/>
                    </a:lnTo>
                    <a:lnTo>
                      <a:pt x="5506" y="870"/>
                    </a:lnTo>
                    <a:lnTo>
                      <a:pt x="5559" y="896"/>
                    </a:lnTo>
                    <a:lnTo>
                      <a:pt x="5664" y="923"/>
                    </a:lnTo>
                    <a:lnTo>
                      <a:pt x="5769" y="975"/>
                    </a:lnTo>
                    <a:lnTo>
                      <a:pt x="5875" y="1107"/>
                    </a:lnTo>
                    <a:lnTo>
                      <a:pt x="9774" y="7719"/>
                    </a:lnTo>
                    <a:lnTo>
                      <a:pt x="9826" y="7798"/>
                    </a:lnTo>
                    <a:lnTo>
                      <a:pt x="9905" y="7851"/>
                    </a:lnTo>
                    <a:lnTo>
                      <a:pt x="9984" y="7904"/>
                    </a:lnTo>
                    <a:lnTo>
                      <a:pt x="10063" y="7930"/>
                    </a:lnTo>
                    <a:lnTo>
                      <a:pt x="10221" y="7930"/>
                    </a:lnTo>
                    <a:lnTo>
                      <a:pt x="10300" y="7904"/>
                    </a:lnTo>
                    <a:lnTo>
                      <a:pt x="10379" y="7877"/>
                    </a:lnTo>
                    <a:lnTo>
                      <a:pt x="10458" y="7825"/>
                    </a:lnTo>
                    <a:lnTo>
                      <a:pt x="10511" y="7746"/>
                    </a:lnTo>
                    <a:lnTo>
                      <a:pt x="10564" y="7693"/>
                    </a:lnTo>
                    <a:lnTo>
                      <a:pt x="10590" y="7614"/>
                    </a:lnTo>
                    <a:lnTo>
                      <a:pt x="10617" y="7509"/>
                    </a:lnTo>
                    <a:lnTo>
                      <a:pt x="10590" y="7429"/>
                    </a:lnTo>
                    <a:lnTo>
                      <a:pt x="10590" y="7350"/>
                    </a:lnTo>
                    <a:lnTo>
                      <a:pt x="10537" y="7271"/>
                    </a:lnTo>
                    <a:lnTo>
                      <a:pt x="6639" y="633"/>
                    </a:lnTo>
                    <a:lnTo>
                      <a:pt x="6533" y="501"/>
                    </a:lnTo>
                    <a:lnTo>
                      <a:pt x="6428" y="369"/>
                    </a:lnTo>
                    <a:lnTo>
                      <a:pt x="6296" y="264"/>
                    </a:lnTo>
                    <a:lnTo>
                      <a:pt x="6138" y="159"/>
                    </a:lnTo>
                    <a:lnTo>
                      <a:pt x="6006" y="106"/>
                    </a:lnTo>
                    <a:lnTo>
                      <a:pt x="5848" y="53"/>
                    </a:lnTo>
                    <a:lnTo>
                      <a:pt x="566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4"/>
              <p:cNvSpPr/>
              <p:nvPr/>
            </p:nvSpPr>
            <p:spPr>
              <a:xfrm>
                <a:off x="8252205" y="2718480"/>
                <a:ext cx="22607" cy="246183"/>
              </a:xfrm>
              <a:custGeom>
                <a:rect b="b" l="l" r="r" t="t"/>
                <a:pathLst>
                  <a:path extrusionOk="0" h="9485" w="871">
                    <a:moveTo>
                      <a:pt x="1" y="1"/>
                    </a:moveTo>
                    <a:lnTo>
                      <a:pt x="1" y="9063"/>
                    </a:lnTo>
                    <a:lnTo>
                      <a:pt x="1" y="9142"/>
                    </a:lnTo>
                    <a:lnTo>
                      <a:pt x="27" y="9221"/>
                    </a:lnTo>
                    <a:lnTo>
                      <a:pt x="80" y="9300"/>
                    </a:lnTo>
                    <a:lnTo>
                      <a:pt x="133" y="9353"/>
                    </a:lnTo>
                    <a:lnTo>
                      <a:pt x="185" y="9406"/>
                    </a:lnTo>
                    <a:lnTo>
                      <a:pt x="264" y="9458"/>
                    </a:lnTo>
                    <a:lnTo>
                      <a:pt x="343" y="9485"/>
                    </a:lnTo>
                    <a:lnTo>
                      <a:pt x="528" y="9485"/>
                    </a:lnTo>
                    <a:lnTo>
                      <a:pt x="607" y="9458"/>
                    </a:lnTo>
                    <a:lnTo>
                      <a:pt x="686" y="9406"/>
                    </a:lnTo>
                    <a:lnTo>
                      <a:pt x="739" y="9353"/>
                    </a:lnTo>
                    <a:lnTo>
                      <a:pt x="791" y="9300"/>
                    </a:lnTo>
                    <a:lnTo>
                      <a:pt x="844" y="9221"/>
                    </a:lnTo>
                    <a:lnTo>
                      <a:pt x="870" y="9142"/>
                    </a:lnTo>
                    <a:lnTo>
                      <a:pt x="870" y="9063"/>
                    </a:lnTo>
                    <a:lnTo>
                      <a:pt x="8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4"/>
              <p:cNvSpPr/>
              <p:nvPr/>
            </p:nvSpPr>
            <p:spPr>
              <a:xfrm>
                <a:off x="8246054" y="2646015"/>
                <a:ext cx="34209" cy="79344"/>
              </a:xfrm>
              <a:custGeom>
                <a:rect b="b" l="l" r="r" t="t"/>
                <a:pathLst>
                  <a:path extrusionOk="0" h="3057" w="1318">
                    <a:moveTo>
                      <a:pt x="528" y="0"/>
                    </a:moveTo>
                    <a:lnTo>
                      <a:pt x="396" y="53"/>
                    </a:lnTo>
                    <a:lnTo>
                      <a:pt x="291" y="106"/>
                    </a:lnTo>
                    <a:lnTo>
                      <a:pt x="212" y="185"/>
                    </a:lnTo>
                    <a:lnTo>
                      <a:pt x="133" y="264"/>
                    </a:lnTo>
                    <a:lnTo>
                      <a:pt x="54" y="396"/>
                    </a:lnTo>
                    <a:lnTo>
                      <a:pt x="27" y="501"/>
                    </a:lnTo>
                    <a:lnTo>
                      <a:pt x="1" y="633"/>
                    </a:lnTo>
                    <a:lnTo>
                      <a:pt x="1" y="2872"/>
                    </a:lnTo>
                    <a:lnTo>
                      <a:pt x="27" y="2951"/>
                    </a:lnTo>
                    <a:lnTo>
                      <a:pt x="80" y="3004"/>
                    </a:lnTo>
                    <a:lnTo>
                      <a:pt x="133" y="3056"/>
                    </a:lnTo>
                    <a:lnTo>
                      <a:pt x="1213" y="3056"/>
                    </a:lnTo>
                    <a:lnTo>
                      <a:pt x="1265" y="3004"/>
                    </a:lnTo>
                    <a:lnTo>
                      <a:pt x="1318" y="2951"/>
                    </a:lnTo>
                    <a:lnTo>
                      <a:pt x="1318" y="2872"/>
                    </a:lnTo>
                    <a:lnTo>
                      <a:pt x="1318" y="633"/>
                    </a:lnTo>
                    <a:lnTo>
                      <a:pt x="1318" y="501"/>
                    </a:lnTo>
                    <a:lnTo>
                      <a:pt x="1265" y="396"/>
                    </a:lnTo>
                    <a:lnTo>
                      <a:pt x="1213" y="264"/>
                    </a:lnTo>
                    <a:lnTo>
                      <a:pt x="1134" y="185"/>
                    </a:lnTo>
                    <a:lnTo>
                      <a:pt x="1055" y="106"/>
                    </a:lnTo>
                    <a:lnTo>
                      <a:pt x="923" y="53"/>
                    </a:lnTo>
                    <a:lnTo>
                      <a:pt x="8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4"/>
              <p:cNvSpPr/>
              <p:nvPr/>
            </p:nvSpPr>
            <p:spPr>
              <a:xfrm>
                <a:off x="8087446" y="2594729"/>
                <a:ext cx="10953" cy="90271"/>
              </a:xfrm>
              <a:custGeom>
                <a:rect b="b" l="l" r="r" t="t"/>
                <a:pathLst>
                  <a:path extrusionOk="0" h="3478" w="422">
                    <a:moveTo>
                      <a:pt x="211" y="1"/>
                    </a:moveTo>
                    <a:lnTo>
                      <a:pt x="105" y="27"/>
                    </a:lnTo>
                    <a:lnTo>
                      <a:pt x="53" y="53"/>
                    </a:lnTo>
                    <a:lnTo>
                      <a:pt x="0" y="132"/>
                    </a:lnTo>
                    <a:lnTo>
                      <a:pt x="0" y="211"/>
                    </a:lnTo>
                    <a:lnTo>
                      <a:pt x="0" y="3241"/>
                    </a:lnTo>
                    <a:lnTo>
                      <a:pt x="0" y="3346"/>
                    </a:lnTo>
                    <a:lnTo>
                      <a:pt x="53" y="3399"/>
                    </a:lnTo>
                    <a:lnTo>
                      <a:pt x="105" y="3452"/>
                    </a:lnTo>
                    <a:lnTo>
                      <a:pt x="211" y="3478"/>
                    </a:lnTo>
                    <a:lnTo>
                      <a:pt x="290" y="3452"/>
                    </a:lnTo>
                    <a:lnTo>
                      <a:pt x="343" y="3399"/>
                    </a:lnTo>
                    <a:lnTo>
                      <a:pt x="395" y="3346"/>
                    </a:lnTo>
                    <a:lnTo>
                      <a:pt x="422" y="3241"/>
                    </a:lnTo>
                    <a:lnTo>
                      <a:pt x="422" y="211"/>
                    </a:lnTo>
                    <a:lnTo>
                      <a:pt x="395" y="132"/>
                    </a:lnTo>
                    <a:lnTo>
                      <a:pt x="343" y="53"/>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36" name="Google Shape;1336;p64"/>
          <p:cNvSpPr txBox="1"/>
          <p:nvPr/>
        </p:nvSpPr>
        <p:spPr>
          <a:xfrm>
            <a:off x="990600" y="2209800"/>
            <a:ext cx="2165400" cy="1108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Music makers in early adulthood</a:t>
            </a:r>
            <a:endParaRPr b="1" sz="2000">
              <a:solidFill>
                <a:schemeClr val="dk1"/>
              </a:solidFill>
              <a:latin typeface="Poppins"/>
              <a:ea typeface="Poppins"/>
              <a:cs typeface="Poppins"/>
              <a:sym typeface="Poppins"/>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0" name="Shape 1340"/>
        <p:cNvGrpSpPr/>
        <p:nvPr/>
      </p:nvGrpSpPr>
      <p:grpSpPr>
        <a:xfrm>
          <a:off x="0" y="0"/>
          <a:ext cx="0" cy="0"/>
          <a:chOff x="0" y="0"/>
          <a:chExt cx="0" cy="0"/>
        </a:xfrm>
      </p:grpSpPr>
      <p:sp>
        <p:nvSpPr>
          <p:cNvPr id="1341" name="Google Shape;1341;p65"/>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Intro</a:t>
            </a:r>
            <a:endParaRPr>
              <a:solidFill>
                <a:srgbClr val="F4CCCC"/>
              </a:solidFill>
            </a:endParaRPr>
          </a:p>
        </p:txBody>
      </p:sp>
      <p:sp>
        <p:nvSpPr>
          <p:cNvPr id="1342" name="Google Shape;1342;p65"/>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343" name="Google Shape;1343;p65"/>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A little about us and our domain!</a:t>
            </a:r>
            <a:endParaRPr>
              <a:solidFill>
                <a:schemeClr val="accent4"/>
              </a:solidFill>
            </a:endParaRPr>
          </a:p>
        </p:txBody>
      </p:sp>
      <p:sp>
        <p:nvSpPr>
          <p:cNvPr id="1344" name="Google Shape;1344;p65"/>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solidFill>
                <a:srgbClr val="000000"/>
              </a:solidFill>
            </a:endParaRPr>
          </a:p>
        </p:txBody>
      </p:sp>
      <p:sp>
        <p:nvSpPr>
          <p:cNvPr id="1345" name="Google Shape;1345;p65"/>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346" name="Google Shape;1346;p65"/>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347" name="Google Shape;1347;p65"/>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Interview Results</a:t>
            </a:r>
            <a:endParaRPr>
              <a:solidFill>
                <a:srgbClr val="F4CCCC"/>
              </a:solidFill>
            </a:endParaRPr>
          </a:p>
        </p:txBody>
      </p:sp>
      <p:sp>
        <p:nvSpPr>
          <p:cNvPr id="1348" name="Google Shape;1348;p65"/>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03</a:t>
            </a:r>
            <a:endParaRPr>
              <a:solidFill>
                <a:srgbClr val="B7B7B7"/>
              </a:solidFill>
            </a:endParaRPr>
          </a:p>
        </p:txBody>
      </p:sp>
      <p:sp>
        <p:nvSpPr>
          <p:cNvPr id="1349" name="Google Shape;1349;p65"/>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Quotes and surprises!</a:t>
            </a:r>
            <a:endParaRPr>
              <a:solidFill>
                <a:schemeClr val="accent4"/>
              </a:solidFill>
            </a:endParaRPr>
          </a:p>
        </p:txBody>
      </p:sp>
      <p:sp>
        <p:nvSpPr>
          <p:cNvPr id="1350" name="Google Shape;1350;p65"/>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Findings, insights - what’s next?</a:t>
            </a:r>
            <a:endParaRPr>
              <a:solidFill>
                <a:schemeClr val="accent4"/>
              </a:solidFill>
            </a:endParaRPr>
          </a:p>
        </p:txBody>
      </p:sp>
      <p:sp>
        <p:nvSpPr>
          <p:cNvPr id="1351" name="Google Shape;1351;p65"/>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5"/>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353" name="Google Shape;1353;p65"/>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Analysis &amp; Summary</a:t>
            </a:r>
            <a:endParaRPr>
              <a:solidFill>
                <a:srgbClr val="F4CCCC"/>
              </a:solidFill>
            </a:endParaRPr>
          </a:p>
        </p:txBody>
      </p:sp>
      <p:sp>
        <p:nvSpPr>
          <p:cNvPr id="1354" name="Google Shape;1354;p65"/>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8" name="Shape 1358"/>
        <p:cNvGrpSpPr/>
        <p:nvPr/>
      </p:nvGrpSpPr>
      <p:grpSpPr>
        <a:xfrm>
          <a:off x="0" y="0"/>
          <a:ext cx="0" cy="0"/>
          <a:chOff x="0" y="0"/>
          <a:chExt cx="0" cy="0"/>
        </a:xfrm>
      </p:grpSpPr>
      <p:sp>
        <p:nvSpPr>
          <p:cNvPr id="1359" name="Google Shape;1359;p66"/>
          <p:cNvSpPr/>
          <p:nvPr/>
        </p:nvSpPr>
        <p:spPr>
          <a:xfrm rot="10625930">
            <a:off x="5090024" y="-1093039"/>
            <a:ext cx="6269562" cy="63241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6"/>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000"/>
              <a:t>Alex</a:t>
            </a:r>
            <a:endParaRPr sz="4000"/>
          </a:p>
          <a:p>
            <a:pPr indent="0" lvl="0" marL="0" rtl="0" algn="l">
              <a:spcBef>
                <a:spcPts val="0"/>
              </a:spcBef>
              <a:spcAft>
                <a:spcPts val="0"/>
              </a:spcAft>
              <a:buNone/>
            </a:pPr>
            <a:r>
              <a:rPr lang="en" sz="2400">
                <a:solidFill>
                  <a:schemeClr val="accent2"/>
                </a:solidFill>
              </a:rPr>
              <a:t>extreme user</a:t>
            </a:r>
            <a:endParaRPr sz="2400">
              <a:solidFill>
                <a:schemeClr val="accent2"/>
              </a:solidFill>
            </a:endParaRPr>
          </a:p>
        </p:txBody>
      </p:sp>
      <p:sp>
        <p:nvSpPr>
          <p:cNvPr id="1361" name="Google Shape;1361;p66"/>
          <p:cNvSpPr txBox="1"/>
          <p:nvPr>
            <p:ph idx="1" type="body"/>
          </p:nvPr>
        </p:nvSpPr>
        <p:spPr>
          <a:xfrm>
            <a:off x="727300" y="1556075"/>
            <a:ext cx="4607400" cy="254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b="1" lang="en" sz="2100">
                <a:solidFill>
                  <a:schemeClr val="dk1"/>
                </a:solidFill>
              </a:rPr>
              <a:t>Aspiring musician</a:t>
            </a:r>
            <a:r>
              <a:rPr b="1" lang="en" sz="2100"/>
              <a:t> in his </a:t>
            </a:r>
            <a:r>
              <a:rPr b="1" lang="en" sz="2100">
                <a:solidFill>
                  <a:schemeClr val="dk1"/>
                </a:solidFill>
              </a:rPr>
              <a:t>twenties</a:t>
            </a:r>
            <a:r>
              <a:rPr b="1" lang="en" sz="2100"/>
              <a:t> working in a </a:t>
            </a:r>
            <a:r>
              <a:rPr b="1" lang="en" sz="2100">
                <a:solidFill>
                  <a:schemeClr val="dk1"/>
                </a:solidFill>
              </a:rPr>
              <a:t>bakery</a:t>
            </a:r>
            <a:endParaRPr b="1" sz="2100">
              <a:solidFill>
                <a:schemeClr val="dk1"/>
              </a:solidFill>
            </a:endParaRPr>
          </a:p>
          <a:p>
            <a:pPr indent="0" lvl="0" marL="0" rtl="0" algn="l">
              <a:spcBef>
                <a:spcPts val="1600"/>
              </a:spcBef>
              <a:spcAft>
                <a:spcPts val="0"/>
              </a:spcAft>
              <a:buClr>
                <a:srgbClr val="273D40"/>
              </a:buClr>
              <a:buSzPts val="600"/>
              <a:buFont typeface="Arial"/>
              <a:buNone/>
            </a:pPr>
            <a:r>
              <a:rPr lang="en" sz="1700"/>
              <a:t>Met at Town and Country Village</a:t>
            </a:r>
            <a:endParaRPr sz="1700"/>
          </a:p>
          <a:p>
            <a:pPr indent="0" lvl="0" marL="0" rtl="0" algn="l">
              <a:spcBef>
                <a:spcPts val="1600"/>
              </a:spcBef>
              <a:spcAft>
                <a:spcPts val="1600"/>
              </a:spcAft>
              <a:buClr>
                <a:srgbClr val="273D40"/>
              </a:buClr>
              <a:buSzPts val="600"/>
              <a:buFont typeface="Arial"/>
              <a:buNone/>
            </a:pPr>
            <a:r>
              <a:rPr lang="en" sz="1700"/>
              <a:t>Interviewed by Aditi, notes taken by Emily</a:t>
            </a:r>
            <a:endParaRPr sz="1700"/>
          </a:p>
        </p:txBody>
      </p:sp>
      <p:sp>
        <p:nvSpPr>
          <p:cNvPr id="1362" name="Google Shape;1362;p66"/>
          <p:cNvSpPr/>
          <p:nvPr/>
        </p:nvSpPr>
        <p:spPr>
          <a:xfrm>
            <a:off x="5334688" y="1342696"/>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 name="Google Shape;1363;p66"/>
          <p:cNvGrpSpPr/>
          <p:nvPr/>
        </p:nvGrpSpPr>
        <p:grpSpPr>
          <a:xfrm flipH="1" rot="457519">
            <a:off x="7977256" y="-6890"/>
            <a:ext cx="878904" cy="1093489"/>
            <a:chOff x="-82550" y="4170314"/>
            <a:chExt cx="878866" cy="1093442"/>
          </a:xfrm>
        </p:grpSpPr>
        <p:sp>
          <p:nvSpPr>
            <p:cNvPr id="1364" name="Google Shape;1364;p66"/>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6"/>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6"/>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 name="Google Shape;1367;p66"/>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 name="Google Shape;1368;p66"/>
          <p:cNvGrpSpPr/>
          <p:nvPr/>
        </p:nvGrpSpPr>
        <p:grpSpPr>
          <a:xfrm>
            <a:off x="6267615" y="1480833"/>
            <a:ext cx="1560998" cy="2181846"/>
            <a:chOff x="7147436" y="1502999"/>
            <a:chExt cx="279054" cy="354754"/>
          </a:xfrm>
        </p:grpSpPr>
        <p:sp>
          <p:nvSpPr>
            <p:cNvPr id="1369" name="Google Shape;1369;p66"/>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6"/>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6"/>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6"/>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6"/>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6"/>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6"/>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6"/>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6"/>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6"/>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6"/>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6"/>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6"/>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6"/>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6"/>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6"/>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8" name="Shape 1388"/>
        <p:cNvGrpSpPr/>
        <p:nvPr/>
      </p:nvGrpSpPr>
      <p:grpSpPr>
        <a:xfrm>
          <a:off x="0" y="0"/>
          <a:ext cx="0" cy="0"/>
          <a:chOff x="0" y="0"/>
          <a:chExt cx="0" cy="0"/>
        </a:xfrm>
      </p:grpSpPr>
      <p:sp>
        <p:nvSpPr>
          <p:cNvPr id="1389" name="Google Shape;1389;p67"/>
          <p:cNvSpPr/>
          <p:nvPr/>
        </p:nvSpPr>
        <p:spPr>
          <a:xfrm rot="10625930">
            <a:off x="5090024" y="-1093039"/>
            <a:ext cx="6269562" cy="63241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7"/>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000"/>
              <a:t>Monica</a:t>
            </a:r>
            <a:endParaRPr sz="4000"/>
          </a:p>
        </p:txBody>
      </p:sp>
      <p:sp>
        <p:nvSpPr>
          <p:cNvPr id="1391" name="Google Shape;1391;p67"/>
          <p:cNvSpPr txBox="1"/>
          <p:nvPr>
            <p:ph idx="1" type="body"/>
          </p:nvPr>
        </p:nvSpPr>
        <p:spPr>
          <a:xfrm>
            <a:off x="727300" y="1556075"/>
            <a:ext cx="4607400" cy="254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b="1" lang="en" sz="2100">
                <a:solidFill>
                  <a:schemeClr val="dk1"/>
                </a:solidFill>
              </a:rPr>
              <a:t>26-year-old cellist </a:t>
            </a:r>
            <a:r>
              <a:rPr b="1" lang="en" sz="2100"/>
              <a:t>working as a</a:t>
            </a:r>
            <a:r>
              <a:rPr b="1" lang="en" sz="2100">
                <a:solidFill>
                  <a:srgbClr val="5F8195"/>
                </a:solidFill>
              </a:rPr>
              <a:t> </a:t>
            </a:r>
            <a:br>
              <a:rPr b="1" lang="en" sz="2100">
                <a:solidFill>
                  <a:srgbClr val="5F8195"/>
                </a:solidFill>
              </a:rPr>
            </a:br>
            <a:r>
              <a:rPr b="1" lang="en" sz="2100"/>
              <a:t>SWE</a:t>
            </a:r>
            <a:r>
              <a:rPr b="1" lang="en" sz="2100">
                <a:solidFill>
                  <a:schemeClr val="dk1"/>
                </a:solidFill>
              </a:rPr>
              <a:t> </a:t>
            </a:r>
            <a:r>
              <a:rPr b="1" lang="en" sz="2100"/>
              <a:t>@</a:t>
            </a:r>
            <a:r>
              <a:rPr b="1" lang="en" sz="2100">
                <a:solidFill>
                  <a:schemeClr val="dk1"/>
                </a:solidFill>
              </a:rPr>
              <a:t> Big Tech</a:t>
            </a:r>
            <a:endParaRPr b="1" sz="2100">
              <a:solidFill>
                <a:schemeClr val="dk1"/>
              </a:solidFill>
            </a:endParaRPr>
          </a:p>
          <a:p>
            <a:pPr indent="0" lvl="0" marL="0" rtl="0" algn="l">
              <a:spcBef>
                <a:spcPts val="1600"/>
              </a:spcBef>
              <a:spcAft>
                <a:spcPts val="0"/>
              </a:spcAft>
              <a:buClr>
                <a:srgbClr val="273D40"/>
              </a:buClr>
              <a:buSzPts val="600"/>
              <a:buFont typeface="Arial"/>
              <a:buNone/>
            </a:pPr>
            <a:r>
              <a:rPr lang="en" sz="1700"/>
              <a:t>Met at Braun Music Center</a:t>
            </a:r>
            <a:endParaRPr sz="1700"/>
          </a:p>
          <a:p>
            <a:pPr indent="0" lvl="0" marL="0" rtl="0" algn="l">
              <a:spcBef>
                <a:spcPts val="1600"/>
              </a:spcBef>
              <a:spcAft>
                <a:spcPts val="1600"/>
              </a:spcAft>
              <a:buClr>
                <a:srgbClr val="273D40"/>
              </a:buClr>
              <a:buSzPts val="600"/>
              <a:buFont typeface="Arial"/>
              <a:buNone/>
            </a:pPr>
            <a:r>
              <a:rPr lang="en" sz="1700"/>
              <a:t>Interviewed by Julia, notes taken by Will</a:t>
            </a:r>
            <a:endParaRPr sz="1700"/>
          </a:p>
        </p:txBody>
      </p:sp>
      <p:sp>
        <p:nvSpPr>
          <p:cNvPr id="1392" name="Google Shape;1392;p67"/>
          <p:cNvSpPr/>
          <p:nvPr/>
        </p:nvSpPr>
        <p:spPr>
          <a:xfrm>
            <a:off x="5334688" y="1342696"/>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 name="Google Shape;1393;p67"/>
          <p:cNvGrpSpPr/>
          <p:nvPr/>
        </p:nvGrpSpPr>
        <p:grpSpPr>
          <a:xfrm flipH="1" rot="457519">
            <a:off x="7977256" y="-6890"/>
            <a:ext cx="878904" cy="1093489"/>
            <a:chOff x="-82550" y="4170314"/>
            <a:chExt cx="878866" cy="1093442"/>
          </a:xfrm>
        </p:grpSpPr>
        <p:sp>
          <p:nvSpPr>
            <p:cNvPr id="1394" name="Google Shape;1394;p67"/>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7"/>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7"/>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67"/>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 name="Google Shape;1398;p67"/>
          <p:cNvGrpSpPr/>
          <p:nvPr/>
        </p:nvGrpSpPr>
        <p:grpSpPr>
          <a:xfrm>
            <a:off x="6283001" y="1385991"/>
            <a:ext cx="1671658" cy="2195397"/>
            <a:chOff x="7606826" y="1502999"/>
            <a:chExt cx="263552" cy="354754"/>
          </a:xfrm>
        </p:grpSpPr>
        <p:sp>
          <p:nvSpPr>
            <p:cNvPr id="1399" name="Google Shape;1399;p67"/>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FF80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7"/>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7"/>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FF80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7"/>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7"/>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7"/>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7"/>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7"/>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7"/>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7"/>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7"/>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7"/>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7"/>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7"/>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7"/>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7"/>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7"/>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7"/>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0" name="Shape 1420"/>
        <p:cNvGrpSpPr/>
        <p:nvPr/>
      </p:nvGrpSpPr>
      <p:grpSpPr>
        <a:xfrm>
          <a:off x="0" y="0"/>
          <a:ext cx="0" cy="0"/>
          <a:chOff x="0" y="0"/>
          <a:chExt cx="0" cy="0"/>
        </a:xfrm>
      </p:grpSpPr>
      <p:sp>
        <p:nvSpPr>
          <p:cNvPr id="1421" name="Google Shape;1421;p68"/>
          <p:cNvSpPr/>
          <p:nvPr/>
        </p:nvSpPr>
        <p:spPr>
          <a:xfrm rot="10625930">
            <a:off x="5090024" y="-1093039"/>
            <a:ext cx="6269562" cy="6324101"/>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8"/>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000"/>
              <a:t>Lesley</a:t>
            </a:r>
            <a:endParaRPr sz="4000"/>
          </a:p>
          <a:p>
            <a:pPr indent="0" lvl="0" marL="0" rtl="0" algn="l">
              <a:spcBef>
                <a:spcPts val="0"/>
              </a:spcBef>
              <a:spcAft>
                <a:spcPts val="0"/>
              </a:spcAft>
              <a:buNone/>
            </a:pPr>
            <a:r>
              <a:rPr lang="en" sz="2400">
                <a:solidFill>
                  <a:schemeClr val="accent2"/>
                </a:solidFill>
              </a:rPr>
              <a:t>domain expert</a:t>
            </a:r>
            <a:endParaRPr sz="2400">
              <a:solidFill>
                <a:schemeClr val="accent2"/>
              </a:solidFill>
            </a:endParaRPr>
          </a:p>
        </p:txBody>
      </p:sp>
      <p:sp>
        <p:nvSpPr>
          <p:cNvPr id="1423" name="Google Shape;1423;p68"/>
          <p:cNvSpPr txBox="1"/>
          <p:nvPr>
            <p:ph idx="1" type="body"/>
          </p:nvPr>
        </p:nvSpPr>
        <p:spPr>
          <a:xfrm>
            <a:off x="727300" y="1556075"/>
            <a:ext cx="4607400" cy="254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b="1" lang="en" sz="2100">
                <a:solidFill>
                  <a:schemeClr val="dk1"/>
                </a:solidFill>
              </a:rPr>
              <a:t>Professional violist </a:t>
            </a:r>
            <a:r>
              <a:rPr b="1" lang="en" sz="2100"/>
              <a:t>and</a:t>
            </a:r>
            <a:r>
              <a:rPr b="1" lang="en" sz="2100">
                <a:solidFill>
                  <a:schemeClr val="dk1"/>
                </a:solidFill>
              </a:rPr>
              <a:t> music educator</a:t>
            </a:r>
            <a:endParaRPr b="1" sz="2100">
              <a:solidFill>
                <a:schemeClr val="dk1"/>
              </a:solidFill>
            </a:endParaRPr>
          </a:p>
          <a:p>
            <a:pPr indent="0" lvl="0" marL="0" rtl="0" algn="l">
              <a:spcBef>
                <a:spcPts val="1600"/>
              </a:spcBef>
              <a:spcAft>
                <a:spcPts val="0"/>
              </a:spcAft>
              <a:buClr>
                <a:srgbClr val="273D40"/>
              </a:buClr>
              <a:buSzPts val="600"/>
              <a:buFont typeface="Arial"/>
              <a:buNone/>
            </a:pPr>
            <a:r>
              <a:rPr lang="en" sz="1700"/>
              <a:t>Met in Lesley’s studio</a:t>
            </a:r>
            <a:endParaRPr sz="1700"/>
          </a:p>
          <a:p>
            <a:pPr indent="0" lvl="0" marL="0" rtl="0" algn="l">
              <a:spcBef>
                <a:spcPts val="1600"/>
              </a:spcBef>
              <a:spcAft>
                <a:spcPts val="1600"/>
              </a:spcAft>
              <a:buClr>
                <a:srgbClr val="273D40"/>
              </a:buClr>
              <a:buSzPts val="600"/>
              <a:buFont typeface="Arial"/>
              <a:buNone/>
            </a:pPr>
            <a:r>
              <a:rPr lang="en" sz="1700"/>
              <a:t>Interviewed by Emily, notes taken by Aditi</a:t>
            </a:r>
            <a:endParaRPr sz="1700"/>
          </a:p>
        </p:txBody>
      </p:sp>
      <p:sp>
        <p:nvSpPr>
          <p:cNvPr id="1424" name="Google Shape;1424;p68"/>
          <p:cNvSpPr/>
          <p:nvPr/>
        </p:nvSpPr>
        <p:spPr>
          <a:xfrm>
            <a:off x="5334688" y="1342696"/>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 name="Google Shape;1425;p68"/>
          <p:cNvGrpSpPr/>
          <p:nvPr/>
        </p:nvGrpSpPr>
        <p:grpSpPr>
          <a:xfrm flipH="1" rot="457519">
            <a:off x="7977256" y="-6890"/>
            <a:ext cx="878904" cy="1093489"/>
            <a:chOff x="-82550" y="4170314"/>
            <a:chExt cx="878866" cy="1093442"/>
          </a:xfrm>
        </p:grpSpPr>
        <p:sp>
          <p:nvSpPr>
            <p:cNvPr id="1426" name="Google Shape;1426;p68"/>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8"/>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8"/>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 name="Google Shape;1429;p68"/>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 name="Google Shape;1430;p68"/>
          <p:cNvGrpSpPr/>
          <p:nvPr/>
        </p:nvGrpSpPr>
        <p:grpSpPr>
          <a:xfrm>
            <a:off x="6468400" y="1462476"/>
            <a:ext cx="1709134" cy="2254041"/>
            <a:chOff x="6709282" y="3790206"/>
            <a:chExt cx="263316" cy="354493"/>
          </a:xfrm>
        </p:grpSpPr>
        <p:sp>
          <p:nvSpPr>
            <p:cNvPr id="1431" name="Google Shape;1431;p68"/>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8"/>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8"/>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8"/>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FF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8"/>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691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8"/>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8"/>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8"/>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8"/>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8"/>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8"/>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8"/>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8"/>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8"/>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8"/>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8"/>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0" name="Shape 1450"/>
        <p:cNvGrpSpPr/>
        <p:nvPr/>
      </p:nvGrpSpPr>
      <p:grpSpPr>
        <a:xfrm>
          <a:off x="0" y="0"/>
          <a:ext cx="0" cy="0"/>
          <a:chOff x="0" y="0"/>
          <a:chExt cx="0" cy="0"/>
        </a:xfrm>
      </p:grpSpPr>
      <p:sp>
        <p:nvSpPr>
          <p:cNvPr id="1451" name="Google Shape;1451;p69"/>
          <p:cNvSpPr txBox="1"/>
          <p:nvPr>
            <p:ph type="title"/>
          </p:nvPr>
        </p:nvSpPr>
        <p:spPr>
          <a:xfrm>
            <a:off x="72735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Guiding Questions</a:t>
            </a:r>
            <a:endParaRPr sz="4000"/>
          </a:p>
        </p:txBody>
      </p:sp>
      <p:sp>
        <p:nvSpPr>
          <p:cNvPr id="1452" name="Google Shape;1452;p69"/>
          <p:cNvSpPr txBox="1"/>
          <p:nvPr>
            <p:ph idx="1" type="body"/>
          </p:nvPr>
        </p:nvSpPr>
        <p:spPr>
          <a:xfrm>
            <a:off x="649250" y="1606400"/>
            <a:ext cx="3295800" cy="85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100"/>
              <a:t>What is your relationship to making music? </a:t>
            </a:r>
            <a:endParaRPr sz="2100"/>
          </a:p>
        </p:txBody>
      </p:sp>
      <p:sp>
        <p:nvSpPr>
          <p:cNvPr id="1453" name="Google Shape;1453;p69"/>
          <p:cNvSpPr txBox="1"/>
          <p:nvPr>
            <p:ph idx="1" type="body"/>
          </p:nvPr>
        </p:nvSpPr>
        <p:spPr>
          <a:xfrm>
            <a:off x="4947525" y="2888375"/>
            <a:ext cx="3754500" cy="85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100"/>
              <a:t>Can you describe your last performance? </a:t>
            </a:r>
            <a:endParaRPr sz="2100"/>
          </a:p>
        </p:txBody>
      </p:sp>
      <p:sp>
        <p:nvSpPr>
          <p:cNvPr id="1454" name="Google Shape;1454;p69"/>
          <p:cNvSpPr txBox="1"/>
          <p:nvPr>
            <p:ph idx="1" type="body"/>
          </p:nvPr>
        </p:nvSpPr>
        <p:spPr>
          <a:xfrm>
            <a:off x="725225" y="2888375"/>
            <a:ext cx="3295800" cy="85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100"/>
              <a:t>How does making music make you feel? </a:t>
            </a:r>
            <a:endParaRPr sz="2100"/>
          </a:p>
        </p:txBody>
      </p:sp>
      <p:sp>
        <p:nvSpPr>
          <p:cNvPr id="1455" name="Google Shape;1455;p69"/>
          <p:cNvSpPr txBox="1"/>
          <p:nvPr>
            <p:ph idx="1" type="body"/>
          </p:nvPr>
        </p:nvSpPr>
        <p:spPr>
          <a:xfrm>
            <a:off x="2924100" y="3848000"/>
            <a:ext cx="3295800" cy="85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100"/>
              <a:t>Is making music important to you? Why?</a:t>
            </a:r>
            <a:endParaRPr sz="2100"/>
          </a:p>
        </p:txBody>
      </p:sp>
      <p:sp>
        <p:nvSpPr>
          <p:cNvPr id="1456" name="Google Shape;1456;p69"/>
          <p:cNvSpPr txBox="1"/>
          <p:nvPr>
            <p:ph idx="1" type="body"/>
          </p:nvPr>
        </p:nvSpPr>
        <p:spPr>
          <a:xfrm>
            <a:off x="4894600" y="1720638"/>
            <a:ext cx="3754500" cy="85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100"/>
              <a:t>Do you face any challenges as a music maker? </a:t>
            </a:r>
            <a:endParaRPr sz="21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0" name="Shape 1460"/>
        <p:cNvGrpSpPr/>
        <p:nvPr/>
      </p:nvGrpSpPr>
      <p:grpSpPr>
        <a:xfrm>
          <a:off x="0" y="0"/>
          <a:ext cx="0" cy="0"/>
          <a:chOff x="0" y="0"/>
          <a:chExt cx="0" cy="0"/>
        </a:xfrm>
      </p:grpSpPr>
      <p:sp>
        <p:nvSpPr>
          <p:cNvPr id="1461" name="Google Shape;1461;p70"/>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Intro</a:t>
            </a:r>
            <a:endParaRPr>
              <a:solidFill>
                <a:srgbClr val="F4CCCC"/>
              </a:solidFill>
            </a:endParaRPr>
          </a:p>
        </p:txBody>
      </p:sp>
      <p:sp>
        <p:nvSpPr>
          <p:cNvPr id="1462" name="Google Shape;1462;p70"/>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463" name="Google Shape;1463;p70"/>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A little about us and our domain!</a:t>
            </a:r>
            <a:endParaRPr>
              <a:solidFill>
                <a:schemeClr val="accent4"/>
              </a:solidFill>
            </a:endParaRPr>
          </a:p>
        </p:txBody>
      </p:sp>
      <p:sp>
        <p:nvSpPr>
          <p:cNvPr id="1464" name="Google Shape;1464;p70"/>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465" name="Google Shape;1465;p70"/>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466" name="Google Shape;1466;p70"/>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The who, what, and where of our interviewees.</a:t>
            </a:r>
            <a:endParaRPr>
              <a:solidFill>
                <a:schemeClr val="accent4"/>
              </a:solidFill>
            </a:endParaRPr>
          </a:p>
        </p:txBody>
      </p:sp>
      <p:sp>
        <p:nvSpPr>
          <p:cNvPr id="1467" name="Google Shape;1467;p70"/>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468" name="Google Shape;1468;p70"/>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469" name="Google Shape;1469;p70"/>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470" name="Google Shape;1470;p70"/>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Findings, insights - what’s next?</a:t>
            </a:r>
            <a:endParaRPr>
              <a:solidFill>
                <a:schemeClr val="accent4"/>
              </a:solidFill>
            </a:endParaRPr>
          </a:p>
        </p:txBody>
      </p:sp>
      <p:sp>
        <p:nvSpPr>
          <p:cNvPr id="1471" name="Google Shape;1471;p70"/>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0"/>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Methodology</a:t>
            </a:r>
            <a:endParaRPr>
              <a:solidFill>
                <a:srgbClr val="F4CCCC"/>
              </a:solidFill>
            </a:endParaRPr>
          </a:p>
        </p:txBody>
      </p:sp>
      <p:sp>
        <p:nvSpPr>
          <p:cNvPr id="1473" name="Google Shape;1473;p70"/>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Analysis &amp; Summary</a:t>
            </a:r>
            <a:endParaRPr>
              <a:solidFill>
                <a:srgbClr val="F4CCCC"/>
              </a:solidFill>
            </a:endParaRPr>
          </a:p>
        </p:txBody>
      </p:sp>
      <p:sp>
        <p:nvSpPr>
          <p:cNvPr id="1474" name="Google Shape;1474;p70"/>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8" name="Shape 1478"/>
        <p:cNvGrpSpPr/>
        <p:nvPr/>
      </p:nvGrpSpPr>
      <p:grpSpPr>
        <a:xfrm>
          <a:off x="0" y="0"/>
          <a:ext cx="0" cy="0"/>
          <a:chOff x="0" y="0"/>
          <a:chExt cx="0" cy="0"/>
        </a:xfrm>
      </p:grpSpPr>
      <p:sp>
        <p:nvSpPr>
          <p:cNvPr id="1479" name="Google Shape;1479;p71"/>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000"/>
              <a:t>Alex</a:t>
            </a:r>
            <a:endParaRPr sz="4000"/>
          </a:p>
        </p:txBody>
      </p:sp>
      <p:sp>
        <p:nvSpPr>
          <p:cNvPr id="1480" name="Google Shape;1480;p71"/>
          <p:cNvSpPr/>
          <p:nvPr/>
        </p:nvSpPr>
        <p:spPr>
          <a:xfrm>
            <a:off x="5334688" y="1342696"/>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 name="Google Shape;1481;p71"/>
          <p:cNvGrpSpPr/>
          <p:nvPr/>
        </p:nvGrpSpPr>
        <p:grpSpPr>
          <a:xfrm flipH="1" rot="457519">
            <a:off x="7977256" y="-6890"/>
            <a:ext cx="878904" cy="1093489"/>
            <a:chOff x="-82550" y="4170314"/>
            <a:chExt cx="878866" cy="1093442"/>
          </a:xfrm>
        </p:grpSpPr>
        <p:sp>
          <p:nvSpPr>
            <p:cNvPr id="1482" name="Google Shape;1482;p71"/>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1"/>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1"/>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 name="Google Shape;1485;p71"/>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 name="Google Shape;1486;p71"/>
          <p:cNvGrpSpPr/>
          <p:nvPr/>
        </p:nvGrpSpPr>
        <p:grpSpPr>
          <a:xfrm>
            <a:off x="727340" y="1983158"/>
            <a:ext cx="1560998" cy="2181846"/>
            <a:chOff x="7147436" y="1502999"/>
            <a:chExt cx="279054" cy="354754"/>
          </a:xfrm>
        </p:grpSpPr>
        <p:sp>
          <p:nvSpPr>
            <p:cNvPr id="1487" name="Google Shape;1487;p7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 name="Google Shape;1503;p71"/>
          <p:cNvSpPr/>
          <p:nvPr/>
        </p:nvSpPr>
        <p:spPr>
          <a:xfrm>
            <a:off x="2505088" y="438750"/>
            <a:ext cx="2829600" cy="1372800"/>
          </a:xfrm>
          <a:prstGeom prst="cloudCallout">
            <a:avLst>
              <a:gd fmla="val -67357" name="adj1"/>
              <a:gd fmla="val 85036"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latin typeface="Lato"/>
                <a:ea typeface="Lato"/>
                <a:cs typeface="Lato"/>
                <a:sym typeface="Lato"/>
              </a:rPr>
              <a:t>Music is my </a:t>
            </a:r>
            <a:r>
              <a:rPr b="1" lang="en" sz="1900">
                <a:latin typeface="Lato"/>
                <a:ea typeface="Lato"/>
                <a:cs typeface="Lato"/>
                <a:sym typeface="Lato"/>
              </a:rPr>
              <a:t>passion</a:t>
            </a:r>
            <a:r>
              <a:rPr lang="en" sz="1900">
                <a:latin typeface="Lato"/>
                <a:ea typeface="Lato"/>
                <a:cs typeface="Lato"/>
                <a:sym typeface="Lato"/>
              </a:rPr>
              <a:t>.</a:t>
            </a:r>
            <a:endParaRPr sz="1900">
              <a:latin typeface="Lato"/>
              <a:ea typeface="Lato"/>
              <a:cs typeface="Lato"/>
              <a:sym typeface="Lato"/>
            </a:endParaRPr>
          </a:p>
        </p:txBody>
      </p:sp>
      <p:sp>
        <p:nvSpPr>
          <p:cNvPr id="1504" name="Google Shape;1504;p71"/>
          <p:cNvSpPr txBox="1"/>
          <p:nvPr/>
        </p:nvSpPr>
        <p:spPr>
          <a:xfrm>
            <a:off x="3379325" y="1983150"/>
            <a:ext cx="5545500" cy="2565600"/>
          </a:xfrm>
          <a:prstGeom prst="rect">
            <a:avLst/>
          </a:prstGeom>
          <a:noFill/>
          <a:ln>
            <a:noFill/>
          </a:ln>
        </p:spPr>
        <p:txBody>
          <a:bodyPr anchorCtr="0" anchor="t" bIns="91425" lIns="91425" spcFirstLastPara="1" rIns="91425" wrap="square" tIns="91425">
            <a:noAutofit/>
          </a:bodyPr>
          <a:lstStyle/>
          <a:p>
            <a:pPr indent="-349250" lvl="0" marL="457200" rtl="0" algn="l">
              <a:spcBef>
                <a:spcPts val="0"/>
              </a:spcBef>
              <a:spcAft>
                <a:spcPts val="0"/>
              </a:spcAft>
              <a:buSzPts val="1900"/>
              <a:buFont typeface="Lato"/>
              <a:buChar char="●"/>
            </a:pPr>
            <a:r>
              <a:rPr lang="en" sz="1900">
                <a:latin typeface="Lato"/>
                <a:ea typeface="Lato"/>
                <a:cs typeface="Lato"/>
                <a:sym typeface="Lato"/>
              </a:rPr>
              <a:t>Moved to the Bay Area 5 years ago to pursue music </a:t>
            </a:r>
            <a:endParaRPr sz="1900">
              <a:latin typeface="Lato"/>
              <a:ea typeface="Lato"/>
              <a:cs typeface="Lato"/>
              <a:sym typeface="Lato"/>
            </a:endParaRPr>
          </a:p>
          <a:p>
            <a:pPr indent="0" lvl="0" marL="457200" rtl="0" algn="l">
              <a:spcBef>
                <a:spcPts val="0"/>
              </a:spcBef>
              <a:spcAft>
                <a:spcPts val="0"/>
              </a:spcAft>
              <a:buNone/>
            </a:pPr>
            <a:r>
              <a:t/>
            </a:r>
            <a:endParaRPr sz="1900">
              <a:latin typeface="Lato"/>
              <a:ea typeface="Lato"/>
              <a:cs typeface="Lato"/>
              <a:sym typeface="Lato"/>
            </a:endParaRPr>
          </a:p>
          <a:p>
            <a:pPr indent="-349250" lvl="0" marL="457200" rtl="0" algn="l">
              <a:spcBef>
                <a:spcPts val="0"/>
              </a:spcBef>
              <a:spcAft>
                <a:spcPts val="0"/>
              </a:spcAft>
              <a:buSzPts val="1900"/>
              <a:buFont typeface="Lato"/>
              <a:buChar char="●"/>
            </a:pPr>
            <a:r>
              <a:rPr lang="en" sz="1900">
                <a:latin typeface="Lato"/>
                <a:ea typeface="Lato"/>
                <a:cs typeface="Lato"/>
                <a:sym typeface="Lato"/>
              </a:rPr>
              <a:t>Plays 5 instruments and learned them all from YouTube</a:t>
            </a:r>
            <a:endParaRPr sz="1900">
              <a:latin typeface="Lato"/>
              <a:ea typeface="Lato"/>
              <a:cs typeface="Lato"/>
              <a:sym typeface="Lato"/>
            </a:endParaRPr>
          </a:p>
          <a:p>
            <a:pPr indent="0" lvl="0" marL="457200" rtl="0" algn="l">
              <a:spcBef>
                <a:spcPts val="0"/>
              </a:spcBef>
              <a:spcAft>
                <a:spcPts val="0"/>
              </a:spcAft>
              <a:buNone/>
            </a:pPr>
            <a:r>
              <a:t/>
            </a:r>
            <a:endParaRPr sz="1900">
              <a:latin typeface="Lato"/>
              <a:ea typeface="Lato"/>
              <a:cs typeface="Lato"/>
              <a:sym typeface="Lato"/>
            </a:endParaRPr>
          </a:p>
          <a:p>
            <a:pPr indent="-349250" lvl="0" marL="457200" rtl="0" algn="l">
              <a:spcBef>
                <a:spcPts val="0"/>
              </a:spcBef>
              <a:spcAft>
                <a:spcPts val="0"/>
              </a:spcAft>
              <a:buSzPts val="1900"/>
              <a:buFont typeface="Lato"/>
              <a:buChar char="●"/>
            </a:pPr>
            <a:r>
              <a:rPr lang="en" sz="1900">
                <a:latin typeface="Lato"/>
                <a:ea typeface="Lato"/>
                <a:cs typeface="Lato"/>
                <a:sym typeface="Lato"/>
              </a:rPr>
              <a:t>Performance opportunities are limited by the fact that gigs are </a:t>
            </a:r>
            <a:r>
              <a:rPr lang="en" sz="1900">
                <a:latin typeface="Lato"/>
                <a:ea typeface="Lato"/>
                <a:cs typeface="Lato"/>
                <a:sym typeface="Lato"/>
              </a:rPr>
              <a:t>arranged</a:t>
            </a:r>
            <a:r>
              <a:rPr lang="en" sz="1900">
                <a:latin typeface="Lato"/>
                <a:ea typeface="Lato"/>
                <a:cs typeface="Lato"/>
                <a:sym typeface="Lato"/>
              </a:rPr>
              <a:t> by word of mouth</a:t>
            </a:r>
            <a:endParaRPr sz="1900">
              <a:latin typeface="Lato"/>
              <a:ea typeface="Lato"/>
              <a:cs typeface="Lato"/>
              <a:sym typeface="Lato"/>
            </a:endParaRPr>
          </a:p>
          <a:p>
            <a:pPr indent="0" lvl="0" marL="0" rtl="0" algn="l">
              <a:spcBef>
                <a:spcPts val="0"/>
              </a:spcBef>
              <a:spcAft>
                <a:spcPts val="0"/>
              </a:spcAft>
              <a:buNone/>
            </a:pPr>
            <a:r>
              <a:t/>
            </a:r>
            <a:endParaRPr sz="1900">
              <a:latin typeface="Lato"/>
              <a:ea typeface="Lato"/>
              <a:cs typeface="Lato"/>
              <a:sym typeface="Lato"/>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8" name="Shape 1508"/>
        <p:cNvGrpSpPr/>
        <p:nvPr/>
      </p:nvGrpSpPr>
      <p:grpSpPr>
        <a:xfrm>
          <a:off x="0" y="0"/>
          <a:ext cx="0" cy="0"/>
          <a:chOff x="0" y="0"/>
          <a:chExt cx="0" cy="0"/>
        </a:xfrm>
      </p:grpSpPr>
      <p:sp>
        <p:nvSpPr>
          <p:cNvPr id="1509" name="Google Shape;1509;p72"/>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000"/>
              <a:t>Monica</a:t>
            </a:r>
            <a:endParaRPr sz="4000"/>
          </a:p>
        </p:txBody>
      </p:sp>
      <p:sp>
        <p:nvSpPr>
          <p:cNvPr id="1510" name="Google Shape;1510;p72"/>
          <p:cNvSpPr/>
          <p:nvPr/>
        </p:nvSpPr>
        <p:spPr>
          <a:xfrm>
            <a:off x="5334688" y="1342696"/>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 name="Google Shape;1511;p72"/>
          <p:cNvGrpSpPr/>
          <p:nvPr/>
        </p:nvGrpSpPr>
        <p:grpSpPr>
          <a:xfrm flipH="1" rot="457519">
            <a:off x="7977256" y="-6890"/>
            <a:ext cx="878904" cy="1093489"/>
            <a:chOff x="-82550" y="4170314"/>
            <a:chExt cx="878866" cy="1093442"/>
          </a:xfrm>
        </p:grpSpPr>
        <p:sp>
          <p:nvSpPr>
            <p:cNvPr id="1512" name="Google Shape;1512;p72"/>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2"/>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2"/>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 name="Google Shape;1515;p72"/>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2"/>
          <p:cNvSpPr/>
          <p:nvPr/>
        </p:nvSpPr>
        <p:spPr>
          <a:xfrm>
            <a:off x="2966163" y="699275"/>
            <a:ext cx="2829600" cy="1372800"/>
          </a:xfrm>
          <a:prstGeom prst="cloudCallout">
            <a:avLst>
              <a:gd fmla="val -75606" name="adj1"/>
              <a:gd fmla="val 82426"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latin typeface="Lato"/>
                <a:ea typeface="Lato"/>
                <a:cs typeface="Lato"/>
                <a:sym typeface="Lato"/>
              </a:rPr>
              <a:t>Music makes me </a:t>
            </a:r>
            <a:r>
              <a:rPr b="1" lang="en" sz="1900">
                <a:latin typeface="Lato"/>
                <a:ea typeface="Lato"/>
                <a:cs typeface="Lato"/>
                <a:sym typeface="Lato"/>
              </a:rPr>
              <a:t>me</a:t>
            </a:r>
            <a:r>
              <a:rPr lang="en" sz="1900">
                <a:latin typeface="Lato"/>
                <a:ea typeface="Lato"/>
                <a:cs typeface="Lato"/>
                <a:sym typeface="Lato"/>
              </a:rPr>
              <a:t>.</a:t>
            </a:r>
            <a:endParaRPr sz="1900">
              <a:latin typeface="Lato"/>
              <a:ea typeface="Lato"/>
              <a:cs typeface="Lato"/>
              <a:sym typeface="Lato"/>
            </a:endParaRPr>
          </a:p>
        </p:txBody>
      </p:sp>
      <p:grpSp>
        <p:nvGrpSpPr>
          <p:cNvPr id="1517" name="Google Shape;1517;p72"/>
          <p:cNvGrpSpPr/>
          <p:nvPr/>
        </p:nvGrpSpPr>
        <p:grpSpPr>
          <a:xfrm>
            <a:off x="727351" y="2072066"/>
            <a:ext cx="1671658" cy="2195397"/>
            <a:chOff x="7606826" y="1502999"/>
            <a:chExt cx="263552" cy="354754"/>
          </a:xfrm>
        </p:grpSpPr>
        <p:sp>
          <p:nvSpPr>
            <p:cNvPr id="1518" name="Google Shape;1518;p7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FF80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FF80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 name="Google Shape;1536;p72"/>
          <p:cNvSpPr txBox="1"/>
          <p:nvPr/>
        </p:nvSpPr>
        <p:spPr>
          <a:xfrm>
            <a:off x="3379325" y="2135550"/>
            <a:ext cx="5545500" cy="2565600"/>
          </a:xfrm>
          <a:prstGeom prst="rect">
            <a:avLst/>
          </a:prstGeom>
          <a:noFill/>
          <a:ln>
            <a:noFill/>
          </a:ln>
        </p:spPr>
        <p:txBody>
          <a:bodyPr anchorCtr="0" anchor="t" bIns="91425" lIns="91425" spcFirstLastPara="1" rIns="91425" wrap="square" tIns="91425">
            <a:noAutofit/>
          </a:bodyPr>
          <a:lstStyle/>
          <a:p>
            <a:pPr indent="-349250" lvl="0" marL="457200" rtl="0" algn="l">
              <a:spcBef>
                <a:spcPts val="0"/>
              </a:spcBef>
              <a:spcAft>
                <a:spcPts val="0"/>
              </a:spcAft>
              <a:buSzPts val="1900"/>
              <a:buFont typeface="Lato"/>
              <a:buChar char="●"/>
            </a:pPr>
            <a:r>
              <a:rPr lang="en" sz="1900">
                <a:latin typeface="Lato"/>
                <a:ea typeface="Lato"/>
                <a:cs typeface="Lato"/>
                <a:sym typeface="Lato"/>
              </a:rPr>
              <a:t>Feels that music is a bigger part of her </a:t>
            </a:r>
            <a:r>
              <a:rPr lang="en" sz="1900">
                <a:latin typeface="Lato"/>
                <a:ea typeface="Lato"/>
                <a:cs typeface="Lato"/>
                <a:sym typeface="Lato"/>
              </a:rPr>
              <a:t>identity</a:t>
            </a:r>
            <a:r>
              <a:rPr lang="en" sz="1900">
                <a:latin typeface="Lato"/>
                <a:ea typeface="Lato"/>
                <a:cs typeface="Lato"/>
                <a:sym typeface="Lato"/>
              </a:rPr>
              <a:t> than SWE</a:t>
            </a:r>
            <a:endParaRPr sz="1900">
              <a:latin typeface="Lato"/>
              <a:ea typeface="Lato"/>
              <a:cs typeface="Lato"/>
              <a:sym typeface="Lato"/>
            </a:endParaRPr>
          </a:p>
          <a:p>
            <a:pPr indent="0" lvl="0" marL="457200" rtl="0" algn="l">
              <a:spcBef>
                <a:spcPts val="0"/>
              </a:spcBef>
              <a:spcAft>
                <a:spcPts val="0"/>
              </a:spcAft>
              <a:buNone/>
            </a:pPr>
            <a:r>
              <a:t/>
            </a:r>
            <a:endParaRPr sz="1900">
              <a:latin typeface="Lato"/>
              <a:ea typeface="Lato"/>
              <a:cs typeface="Lato"/>
              <a:sym typeface="Lato"/>
            </a:endParaRPr>
          </a:p>
          <a:p>
            <a:pPr indent="-349250" lvl="0" marL="457200" rtl="0" algn="l">
              <a:spcBef>
                <a:spcPts val="0"/>
              </a:spcBef>
              <a:spcAft>
                <a:spcPts val="0"/>
              </a:spcAft>
              <a:buSzPts val="1900"/>
              <a:buFont typeface="Lato"/>
              <a:buChar char="●"/>
            </a:pPr>
            <a:r>
              <a:rPr lang="en" sz="1900">
                <a:latin typeface="Lato"/>
                <a:ea typeface="Lato"/>
                <a:cs typeface="Lato"/>
                <a:sym typeface="Lato"/>
              </a:rPr>
              <a:t>Describes herself as an “amateur” musician</a:t>
            </a:r>
            <a:endParaRPr sz="1900">
              <a:latin typeface="Lato"/>
              <a:ea typeface="Lato"/>
              <a:cs typeface="Lato"/>
              <a:sym typeface="Lato"/>
            </a:endParaRPr>
          </a:p>
          <a:p>
            <a:pPr indent="0" lvl="0" marL="457200" rtl="0" algn="l">
              <a:spcBef>
                <a:spcPts val="0"/>
              </a:spcBef>
              <a:spcAft>
                <a:spcPts val="0"/>
              </a:spcAft>
              <a:buNone/>
            </a:pPr>
            <a:r>
              <a:t/>
            </a:r>
            <a:endParaRPr sz="1900">
              <a:latin typeface="Lato"/>
              <a:ea typeface="Lato"/>
              <a:cs typeface="Lato"/>
              <a:sym typeface="Lato"/>
            </a:endParaRPr>
          </a:p>
          <a:p>
            <a:pPr indent="-349250" lvl="0" marL="457200" rtl="0" algn="l">
              <a:spcBef>
                <a:spcPts val="0"/>
              </a:spcBef>
              <a:spcAft>
                <a:spcPts val="0"/>
              </a:spcAft>
              <a:buSzPts val="1900"/>
              <a:buFont typeface="Lato"/>
              <a:buChar char="●"/>
            </a:pPr>
            <a:r>
              <a:rPr lang="en" sz="1900">
                <a:latin typeface="Lato"/>
                <a:ea typeface="Lato"/>
                <a:cs typeface="Lato"/>
                <a:sym typeface="Lato"/>
              </a:rPr>
              <a:t>Simultaneously grateful for and disappointed w/ current performance opportunities </a:t>
            </a:r>
            <a:endParaRPr sz="1900">
              <a:latin typeface="Lato"/>
              <a:ea typeface="Lato"/>
              <a:cs typeface="Lato"/>
              <a:sym typeface="Lato"/>
            </a:endParaRPr>
          </a:p>
          <a:p>
            <a:pPr indent="0" lvl="0" marL="0" rtl="0" algn="l">
              <a:spcBef>
                <a:spcPts val="0"/>
              </a:spcBef>
              <a:spcAft>
                <a:spcPts val="0"/>
              </a:spcAft>
              <a:buNone/>
            </a:pPr>
            <a:r>
              <a:t/>
            </a:r>
            <a:endParaRPr sz="1900">
              <a:latin typeface="Lato"/>
              <a:ea typeface="Lato"/>
              <a:cs typeface="Lato"/>
              <a:sym typeface="Lat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0" name="Shape 1540"/>
        <p:cNvGrpSpPr/>
        <p:nvPr/>
      </p:nvGrpSpPr>
      <p:grpSpPr>
        <a:xfrm>
          <a:off x="0" y="0"/>
          <a:ext cx="0" cy="0"/>
          <a:chOff x="0" y="0"/>
          <a:chExt cx="0" cy="0"/>
        </a:xfrm>
      </p:grpSpPr>
      <p:sp>
        <p:nvSpPr>
          <p:cNvPr id="1541" name="Google Shape;1541;p73"/>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000"/>
              <a:t>Lesley</a:t>
            </a:r>
            <a:endParaRPr sz="4000"/>
          </a:p>
        </p:txBody>
      </p:sp>
      <p:sp>
        <p:nvSpPr>
          <p:cNvPr id="1542" name="Google Shape;1542;p73"/>
          <p:cNvSpPr/>
          <p:nvPr/>
        </p:nvSpPr>
        <p:spPr>
          <a:xfrm>
            <a:off x="5334688" y="1342696"/>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 name="Google Shape;1543;p73"/>
          <p:cNvGrpSpPr/>
          <p:nvPr/>
        </p:nvGrpSpPr>
        <p:grpSpPr>
          <a:xfrm flipH="1" rot="457519">
            <a:off x="7977256" y="-6890"/>
            <a:ext cx="878904" cy="1093489"/>
            <a:chOff x="-82550" y="4170314"/>
            <a:chExt cx="878866" cy="1093442"/>
          </a:xfrm>
        </p:grpSpPr>
        <p:sp>
          <p:nvSpPr>
            <p:cNvPr id="1544" name="Google Shape;1544;p73"/>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3"/>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3"/>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 name="Google Shape;1547;p73"/>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3"/>
          <p:cNvSpPr/>
          <p:nvPr/>
        </p:nvSpPr>
        <p:spPr>
          <a:xfrm>
            <a:off x="2769663" y="575300"/>
            <a:ext cx="2829600" cy="1372800"/>
          </a:xfrm>
          <a:prstGeom prst="cloudCallout">
            <a:avLst>
              <a:gd fmla="val -65490" name="adj1"/>
              <a:gd fmla="val 87169"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latin typeface="Lato"/>
                <a:ea typeface="Lato"/>
                <a:cs typeface="Lato"/>
                <a:sym typeface="Lato"/>
              </a:rPr>
              <a:t>Music brings us </a:t>
            </a:r>
            <a:r>
              <a:rPr b="1" lang="en" sz="1900">
                <a:latin typeface="Lato"/>
                <a:ea typeface="Lato"/>
                <a:cs typeface="Lato"/>
                <a:sym typeface="Lato"/>
              </a:rPr>
              <a:t>together</a:t>
            </a:r>
            <a:r>
              <a:rPr lang="en" sz="1900">
                <a:latin typeface="Lato"/>
                <a:ea typeface="Lato"/>
                <a:cs typeface="Lato"/>
                <a:sym typeface="Lato"/>
              </a:rPr>
              <a:t>.</a:t>
            </a:r>
            <a:endParaRPr sz="1900">
              <a:latin typeface="Lato"/>
              <a:ea typeface="Lato"/>
              <a:cs typeface="Lato"/>
              <a:sym typeface="Lato"/>
            </a:endParaRPr>
          </a:p>
        </p:txBody>
      </p:sp>
      <p:grpSp>
        <p:nvGrpSpPr>
          <p:cNvPr id="1549" name="Google Shape;1549;p73"/>
          <p:cNvGrpSpPr/>
          <p:nvPr/>
        </p:nvGrpSpPr>
        <p:grpSpPr>
          <a:xfrm>
            <a:off x="727350" y="1948101"/>
            <a:ext cx="1709134" cy="2254041"/>
            <a:chOff x="6709282" y="3790206"/>
            <a:chExt cx="263316" cy="354493"/>
          </a:xfrm>
        </p:grpSpPr>
        <p:sp>
          <p:nvSpPr>
            <p:cNvPr id="1550" name="Google Shape;1550;p73"/>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3"/>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3"/>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3"/>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FF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3"/>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691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3"/>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3"/>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3"/>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3"/>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3"/>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3"/>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3"/>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3"/>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3"/>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3"/>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3"/>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6" name="Google Shape;1566;p73"/>
          <p:cNvSpPr txBox="1"/>
          <p:nvPr/>
        </p:nvSpPr>
        <p:spPr>
          <a:xfrm>
            <a:off x="3379325" y="2084000"/>
            <a:ext cx="5545500" cy="2565600"/>
          </a:xfrm>
          <a:prstGeom prst="rect">
            <a:avLst/>
          </a:prstGeom>
          <a:noFill/>
          <a:ln>
            <a:noFill/>
          </a:ln>
        </p:spPr>
        <p:txBody>
          <a:bodyPr anchorCtr="0" anchor="t" bIns="91425" lIns="91425" spcFirstLastPara="1" rIns="91425" wrap="square" tIns="91425">
            <a:noAutofit/>
          </a:bodyPr>
          <a:lstStyle/>
          <a:p>
            <a:pPr indent="-349250" lvl="0" marL="457200" rtl="0" algn="l">
              <a:spcBef>
                <a:spcPts val="0"/>
              </a:spcBef>
              <a:spcAft>
                <a:spcPts val="0"/>
              </a:spcAft>
              <a:buSzPts val="1900"/>
              <a:buFont typeface="Lato"/>
              <a:buChar char="●"/>
            </a:pPr>
            <a:r>
              <a:rPr lang="en" sz="1900">
                <a:latin typeface="Lato"/>
                <a:ea typeface="Lato"/>
                <a:cs typeface="Lato"/>
                <a:sym typeface="Lato"/>
              </a:rPr>
              <a:t>Teaches a seminar where young musicians learn to play in non-traditional spaces like prisons, schools, veteran support groups </a:t>
            </a:r>
            <a:endParaRPr sz="1900">
              <a:latin typeface="Lato"/>
              <a:ea typeface="Lato"/>
              <a:cs typeface="Lato"/>
              <a:sym typeface="Lato"/>
            </a:endParaRPr>
          </a:p>
          <a:p>
            <a:pPr indent="0" lvl="0" marL="457200" rtl="0" algn="l">
              <a:spcBef>
                <a:spcPts val="0"/>
              </a:spcBef>
              <a:spcAft>
                <a:spcPts val="0"/>
              </a:spcAft>
              <a:buNone/>
            </a:pPr>
            <a:r>
              <a:t/>
            </a:r>
            <a:endParaRPr sz="1900">
              <a:latin typeface="Lato"/>
              <a:ea typeface="Lato"/>
              <a:cs typeface="Lato"/>
              <a:sym typeface="Lato"/>
            </a:endParaRPr>
          </a:p>
          <a:p>
            <a:pPr indent="-349250" lvl="0" marL="457200" rtl="0" algn="l">
              <a:spcBef>
                <a:spcPts val="0"/>
              </a:spcBef>
              <a:spcAft>
                <a:spcPts val="0"/>
              </a:spcAft>
              <a:buSzPts val="1900"/>
              <a:buFont typeface="Lato"/>
              <a:buChar char="●"/>
            </a:pPr>
            <a:r>
              <a:rPr lang="en" sz="1900">
                <a:latin typeface="Lato"/>
                <a:ea typeface="Lato"/>
                <a:cs typeface="Lato"/>
                <a:sym typeface="Lato"/>
              </a:rPr>
              <a:t>Even with &gt; 30 years of experience, she has issues convincing and contacting others to let her quartet perform in non-traditional spaces </a:t>
            </a:r>
            <a:endParaRPr sz="1900">
              <a:latin typeface="Lato"/>
              <a:ea typeface="Lato"/>
              <a:cs typeface="Lato"/>
              <a:sym typeface="Lato"/>
            </a:endParaRPr>
          </a:p>
          <a:p>
            <a:pPr indent="0" lvl="0" marL="0" rtl="0" algn="l">
              <a:spcBef>
                <a:spcPts val="0"/>
              </a:spcBef>
              <a:spcAft>
                <a:spcPts val="0"/>
              </a:spcAft>
              <a:buNone/>
            </a:pPr>
            <a:r>
              <a:t/>
            </a:r>
            <a:endParaRPr sz="1900">
              <a:latin typeface="Lato"/>
              <a:ea typeface="Lato"/>
              <a:cs typeface="Lato"/>
              <a:sym typeface="Lato"/>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0" name="Shape 1570"/>
        <p:cNvGrpSpPr/>
        <p:nvPr/>
      </p:nvGrpSpPr>
      <p:grpSpPr>
        <a:xfrm>
          <a:off x="0" y="0"/>
          <a:ext cx="0" cy="0"/>
          <a:chOff x="0" y="0"/>
          <a:chExt cx="0" cy="0"/>
        </a:xfrm>
      </p:grpSpPr>
      <p:sp>
        <p:nvSpPr>
          <p:cNvPr id="1571" name="Google Shape;1571;p74"/>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Intro</a:t>
            </a:r>
            <a:endParaRPr>
              <a:solidFill>
                <a:srgbClr val="F4CCCC"/>
              </a:solidFill>
            </a:endParaRPr>
          </a:p>
        </p:txBody>
      </p:sp>
      <p:sp>
        <p:nvSpPr>
          <p:cNvPr id="1572" name="Google Shape;1572;p74"/>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573" name="Google Shape;1573;p74"/>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A little about us and our domain!</a:t>
            </a:r>
            <a:endParaRPr>
              <a:solidFill>
                <a:schemeClr val="accent4"/>
              </a:solidFill>
            </a:endParaRPr>
          </a:p>
        </p:txBody>
      </p:sp>
      <p:sp>
        <p:nvSpPr>
          <p:cNvPr id="1574" name="Google Shape;1574;p74"/>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575" name="Google Shape;1575;p74"/>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00000"/>
                </a:solidFill>
              </a:rPr>
              <a:t>04</a:t>
            </a:r>
            <a:endParaRPr>
              <a:solidFill>
                <a:srgbClr val="000000"/>
              </a:solidFill>
            </a:endParaRPr>
          </a:p>
        </p:txBody>
      </p:sp>
      <p:sp>
        <p:nvSpPr>
          <p:cNvPr id="1576" name="Google Shape;1576;p74"/>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Roadmap</a:t>
            </a:r>
            <a:endParaRPr sz="4000"/>
          </a:p>
        </p:txBody>
      </p:sp>
      <p:sp>
        <p:nvSpPr>
          <p:cNvPr id="1577" name="Google Shape;1577;p74"/>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The who, what, and where of our interviewees.</a:t>
            </a:r>
            <a:endParaRPr>
              <a:solidFill>
                <a:schemeClr val="accent4"/>
              </a:solidFill>
            </a:endParaRPr>
          </a:p>
        </p:txBody>
      </p:sp>
      <p:sp>
        <p:nvSpPr>
          <p:cNvPr id="1578" name="Google Shape;1578;p74"/>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Interview Results</a:t>
            </a:r>
            <a:endParaRPr>
              <a:solidFill>
                <a:srgbClr val="F4CCCC"/>
              </a:solidFill>
            </a:endParaRPr>
          </a:p>
        </p:txBody>
      </p:sp>
      <p:sp>
        <p:nvSpPr>
          <p:cNvPr id="1579" name="Google Shape;1579;p74"/>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03</a:t>
            </a:r>
            <a:endParaRPr>
              <a:solidFill>
                <a:srgbClr val="B7B7B7"/>
              </a:solidFill>
            </a:endParaRPr>
          </a:p>
        </p:txBody>
      </p:sp>
      <p:sp>
        <p:nvSpPr>
          <p:cNvPr id="1580" name="Google Shape;1580;p74"/>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Quotes and surprises!</a:t>
            </a:r>
            <a:endParaRPr>
              <a:solidFill>
                <a:schemeClr val="accent4"/>
              </a:solidFill>
            </a:endParaRPr>
          </a:p>
        </p:txBody>
      </p:sp>
      <p:sp>
        <p:nvSpPr>
          <p:cNvPr id="1581" name="Google Shape;1581;p74"/>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582" name="Google Shape;1582;p74"/>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4"/>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4CCCC"/>
                </a:solidFill>
              </a:rPr>
              <a:t>Methodology</a:t>
            </a:r>
            <a:endParaRPr>
              <a:solidFill>
                <a:srgbClr val="F4CCCC"/>
              </a:solidFill>
            </a:endParaRPr>
          </a:p>
        </p:txBody>
      </p:sp>
      <p:sp>
        <p:nvSpPr>
          <p:cNvPr id="1584" name="Google Shape;1584;p74"/>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88" name="Shape 1588"/>
        <p:cNvGrpSpPr/>
        <p:nvPr/>
      </p:nvGrpSpPr>
      <p:grpSpPr>
        <a:xfrm>
          <a:off x="0" y="0"/>
          <a:ext cx="0" cy="0"/>
          <a:chOff x="0" y="0"/>
          <a:chExt cx="0" cy="0"/>
        </a:xfrm>
      </p:grpSpPr>
      <p:pic>
        <p:nvPicPr>
          <p:cNvPr id="1589" name="Google Shape;1589;p75"/>
          <p:cNvPicPr preferRelativeResize="0"/>
          <p:nvPr/>
        </p:nvPicPr>
        <p:blipFill rotWithShape="1">
          <a:blip r:embed="rId4">
            <a:alphaModFix/>
          </a:blip>
          <a:srcRect b="20956" l="0" r="0" t="20961"/>
          <a:stretch/>
        </p:blipFill>
        <p:spPr>
          <a:xfrm>
            <a:off x="-183413" y="-830927"/>
            <a:ext cx="9343273" cy="7235548"/>
          </a:xfrm>
          <a:prstGeom prst="rect">
            <a:avLst/>
          </a:prstGeom>
          <a:noFill/>
          <a:ln>
            <a:noFill/>
          </a:ln>
        </p:spPr>
      </p:pic>
      <p:sp>
        <p:nvSpPr>
          <p:cNvPr id="1590" name="Google Shape;1590;p75"/>
          <p:cNvSpPr/>
          <p:nvPr/>
        </p:nvSpPr>
        <p:spPr>
          <a:xfrm rot="589796">
            <a:off x="1831312" y="3854577"/>
            <a:ext cx="5585993" cy="33650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5"/>
          <p:cNvSpPr txBox="1"/>
          <p:nvPr>
            <p:ph type="title"/>
          </p:nvPr>
        </p:nvSpPr>
        <p:spPr>
          <a:xfrm>
            <a:off x="1847550" y="4145800"/>
            <a:ext cx="5166000" cy="1128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4000"/>
              <a:t>Common Threads</a:t>
            </a:r>
            <a:endParaRPr sz="40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5" name="Shape 1595"/>
        <p:cNvGrpSpPr/>
        <p:nvPr/>
      </p:nvGrpSpPr>
      <p:grpSpPr>
        <a:xfrm>
          <a:off x="0" y="0"/>
          <a:ext cx="0" cy="0"/>
          <a:chOff x="0" y="0"/>
          <a:chExt cx="0" cy="0"/>
        </a:xfrm>
      </p:grpSpPr>
      <p:sp>
        <p:nvSpPr>
          <p:cNvPr id="1596" name="Google Shape;1596;p76"/>
          <p:cNvSpPr txBox="1"/>
          <p:nvPr>
            <p:ph type="title"/>
          </p:nvPr>
        </p:nvSpPr>
        <p:spPr>
          <a:xfrm>
            <a:off x="2722875" y="739800"/>
            <a:ext cx="3029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WHY</a:t>
            </a:r>
            <a:endParaRPr/>
          </a:p>
        </p:txBody>
      </p:sp>
      <p:sp>
        <p:nvSpPr>
          <p:cNvPr id="1597" name="Google Shape;1597;p76"/>
          <p:cNvSpPr txBox="1"/>
          <p:nvPr>
            <p:ph idx="1" type="subTitle"/>
          </p:nvPr>
        </p:nvSpPr>
        <p:spPr>
          <a:xfrm>
            <a:off x="5693050" y="794100"/>
            <a:ext cx="2485200" cy="71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make</a:t>
            </a:r>
            <a:r>
              <a:rPr lang="en" sz="2200"/>
              <a:t> music in early adulthood?</a:t>
            </a:r>
            <a:endParaRPr sz="2200"/>
          </a:p>
        </p:txBody>
      </p:sp>
      <p:sp>
        <p:nvSpPr>
          <p:cNvPr id="1598" name="Google Shape;1598;p76"/>
          <p:cNvSpPr/>
          <p:nvPr/>
        </p:nvSpPr>
        <p:spPr>
          <a:xfrm>
            <a:off x="990600" y="1157251"/>
            <a:ext cx="1445416" cy="2708138"/>
          </a:xfrm>
          <a:custGeom>
            <a:rect b="b" l="l" r="r" t="t"/>
            <a:pathLst>
              <a:path extrusionOk="0" h="55812" w="34844">
                <a:moveTo>
                  <a:pt x="8129" y="2850"/>
                </a:moveTo>
                <a:cubicBezTo>
                  <a:pt x="8335" y="2850"/>
                  <a:pt x="8517" y="2964"/>
                  <a:pt x="8688" y="3088"/>
                </a:cubicBezTo>
                <a:cubicBezTo>
                  <a:pt x="9972" y="3882"/>
                  <a:pt x="10883" y="5143"/>
                  <a:pt x="11210" y="6615"/>
                </a:cubicBezTo>
                <a:cubicBezTo>
                  <a:pt x="11280" y="6848"/>
                  <a:pt x="11303" y="7105"/>
                  <a:pt x="11350" y="7339"/>
                </a:cubicBezTo>
                <a:lnTo>
                  <a:pt x="11117" y="7409"/>
                </a:lnTo>
                <a:cubicBezTo>
                  <a:pt x="10673" y="6591"/>
                  <a:pt x="10533" y="5540"/>
                  <a:pt x="9879" y="4886"/>
                </a:cubicBezTo>
                <a:cubicBezTo>
                  <a:pt x="9202" y="4233"/>
                  <a:pt x="8501" y="3602"/>
                  <a:pt x="7800" y="2948"/>
                </a:cubicBezTo>
                <a:cubicBezTo>
                  <a:pt x="7917" y="2878"/>
                  <a:pt x="8026" y="2850"/>
                  <a:pt x="8129" y="2850"/>
                </a:cubicBezTo>
                <a:close/>
                <a:moveTo>
                  <a:pt x="7076" y="21094"/>
                </a:moveTo>
                <a:cubicBezTo>
                  <a:pt x="7100" y="21374"/>
                  <a:pt x="7170" y="21514"/>
                  <a:pt x="7123" y="21631"/>
                </a:cubicBezTo>
                <a:cubicBezTo>
                  <a:pt x="6866" y="22331"/>
                  <a:pt x="6563" y="23055"/>
                  <a:pt x="6282" y="23756"/>
                </a:cubicBezTo>
                <a:cubicBezTo>
                  <a:pt x="6259" y="23803"/>
                  <a:pt x="6166" y="23826"/>
                  <a:pt x="6096" y="23873"/>
                </a:cubicBezTo>
                <a:cubicBezTo>
                  <a:pt x="5722" y="25344"/>
                  <a:pt x="5231" y="26768"/>
                  <a:pt x="4624" y="28170"/>
                </a:cubicBezTo>
                <a:cubicBezTo>
                  <a:pt x="4297" y="28987"/>
                  <a:pt x="4017" y="29828"/>
                  <a:pt x="3807" y="30668"/>
                </a:cubicBezTo>
                <a:cubicBezTo>
                  <a:pt x="3387" y="32070"/>
                  <a:pt x="3036" y="33494"/>
                  <a:pt x="2663" y="34895"/>
                </a:cubicBezTo>
                <a:cubicBezTo>
                  <a:pt x="2476" y="35689"/>
                  <a:pt x="2242" y="36507"/>
                  <a:pt x="2032" y="37277"/>
                </a:cubicBezTo>
                <a:cubicBezTo>
                  <a:pt x="2009" y="37347"/>
                  <a:pt x="1915" y="37371"/>
                  <a:pt x="1869" y="37394"/>
                </a:cubicBezTo>
                <a:cubicBezTo>
                  <a:pt x="1588" y="36857"/>
                  <a:pt x="1635" y="36623"/>
                  <a:pt x="2219" y="34942"/>
                </a:cubicBezTo>
                <a:cubicBezTo>
                  <a:pt x="2452" y="33938"/>
                  <a:pt x="2663" y="32934"/>
                  <a:pt x="2943" y="31953"/>
                </a:cubicBezTo>
                <a:cubicBezTo>
                  <a:pt x="3246" y="30809"/>
                  <a:pt x="3573" y="29664"/>
                  <a:pt x="3970" y="28543"/>
                </a:cubicBezTo>
                <a:cubicBezTo>
                  <a:pt x="4531" y="26932"/>
                  <a:pt x="5161" y="25321"/>
                  <a:pt x="5769" y="23709"/>
                </a:cubicBezTo>
                <a:cubicBezTo>
                  <a:pt x="5839" y="23452"/>
                  <a:pt x="5932" y="23195"/>
                  <a:pt x="6026" y="22939"/>
                </a:cubicBezTo>
                <a:cubicBezTo>
                  <a:pt x="6212" y="22495"/>
                  <a:pt x="6446" y="22051"/>
                  <a:pt x="6679" y="21607"/>
                </a:cubicBezTo>
                <a:cubicBezTo>
                  <a:pt x="6796" y="21444"/>
                  <a:pt x="6936" y="21257"/>
                  <a:pt x="7076" y="21094"/>
                </a:cubicBezTo>
                <a:close/>
                <a:moveTo>
                  <a:pt x="29145" y="35806"/>
                </a:moveTo>
                <a:cubicBezTo>
                  <a:pt x="29425" y="35923"/>
                  <a:pt x="29425" y="36133"/>
                  <a:pt x="29379" y="36390"/>
                </a:cubicBezTo>
                <a:cubicBezTo>
                  <a:pt x="29309" y="37301"/>
                  <a:pt x="29192" y="38235"/>
                  <a:pt x="29169" y="39169"/>
                </a:cubicBezTo>
                <a:cubicBezTo>
                  <a:pt x="29122" y="41411"/>
                  <a:pt x="28445" y="43606"/>
                  <a:pt x="27230" y="45498"/>
                </a:cubicBezTo>
                <a:cubicBezTo>
                  <a:pt x="26109" y="47273"/>
                  <a:pt x="24661" y="48814"/>
                  <a:pt x="22980" y="50098"/>
                </a:cubicBezTo>
                <a:cubicBezTo>
                  <a:pt x="21719" y="51079"/>
                  <a:pt x="20224" y="51756"/>
                  <a:pt x="18660" y="52107"/>
                </a:cubicBezTo>
                <a:cubicBezTo>
                  <a:pt x="18318" y="52141"/>
                  <a:pt x="17976" y="52163"/>
                  <a:pt x="17634" y="52163"/>
                </a:cubicBezTo>
                <a:cubicBezTo>
                  <a:pt x="17509" y="52163"/>
                  <a:pt x="17384" y="52160"/>
                  <a:pt x="17258" y="52153"/>
                </a:cubicBezTo>
                <a:lnTo>
                  <a:pt x="16861" y="52083"/>
                </a:lnTo>
                <a:cubicBezTo>
                  <a:pt x="16903" y="51836"/>
                  <a:pt x="17017" y="51752"/>
                  <a:pt x="17188" y="51752"/>
                </a:cubicBezTo>
                <a:cubicBezTo>
                  <a:pt x="17210" y="51752"/>
                  <a:pt x="17234" y="51754"/>
                  <a:pt x="17258" y="51756"/>
                </a:cubicBezTo>
                <a:cubicBezTo>
                  <a:pt x="18753" y="51616"/>
                  <a:pt x="20178" y="51149"/>
                  <a:pt x="21485" y="50402"/>
                </a:cubicBezTo>
                <a:cubicBezTo>
                  <a:pt x="23097" y="49468"/>
                  <a:pt x="24311" y="48160"/>
                  <a:pt x="25525" y="46805"/>
                </a:cubicBezTo>
                <a:cubicBezTo>
                  <a:pt x="26740" y="45428"/>
                  <a:pt x="27627" y="43816"/>
                  <a:pt x="28141" y="42065"/>
                </a:cubicBezTo>
                <a:cubicBezTo>
                  <a:pt x="28421" y="41131"/>
                  <a:pt x="28468" y="40126"/>
                  <a:pt x="28608" y="39169"/>
                </a:cubicBezTo>
                <a:cubicBezTo>
                  <a:pt x="28748" y="38118"/>
                  <a:pt x="28888" y="37067"/>
                  <a:pt x="29028" y="35993"/>
                </a:cubicBezTo>
                <a:cubicBezTo>
                  <a:pt x="29052" y="35923"/>
                  <a:pt x="29098" y="35876"/>
                  <a:pt x="29145" y="35806"/>
                </a:cubicBezTo>
                <a:close/>
                <a:moveTo>
                  <a:pt x="6104" y="0"/>
                </a:moveTo>
                <a:cubicBezTo>
                  <a:pt x="5093" y="0"/>
                  <a:pt x="4099" y="250"/>
                  <a:pt x="3106" y="379"/>
                </a:cubicBezTo>
                <a:cubicBezTo>
                  <a:pt x="2196" y="473"/>
                  <a:pt x="1308" y="706"/>
                  <a:pt x="467" y="1057"/>
                </a:cubicBezTo>
                <a:cubicBezTo>
                  <a:pt x="327" y="1103"/>
                  <a:pt x="164" y="1127"/>
                  <a:pt x="0" y="1150"/>
                </a:cubicBezTo>
                <a:lnTo>
                  <a:pt x="0" y="6194"/>
                </a:lnTo>
                <a:cubicBezTo>
                  <a:pt x="47" y="6194"/>
                  <a:pt x="104" y="6205"/>
                  <a:pt x="151" y="6205"/>
                </a:cubicBezTo>
                <a:cubicBezTo>
                  <a:pt x="174" y="6205"/>
                  <a:pt x="195" y="6202"/>
                  <a:pt x="211" y="6194"/>
                </a:cubicBezTo>
                <a:cubicBezTo>
                  <a:pt x="1411" y="5594"/>
                  <a:pt x="2667" y="5490"/>
                  <a:pt x="3941" y="5490"/>
                </a:cubicBezTo>
                <a:cubicBezTo>
                  <a:pt x="4501" y="5490"/>
                  <a:pt x="5065" y="5510"/>
                  <a:pt x="5629" y="5517"/>
                </a:cubicBezTo>
                <a:cubicBezTo>
                  <a:pt x="6446" y="5517"/>
                  <a:pt x="7263" y="5774"/>
                  <a:pt x="7987" y="6218"/>
                </a:cubicBezTo>
                <a:cubicBezTo>
                  <a:pt x="8431" y="6475"/>
                  <a:pt x="8711" y="6942"/>
                  <a:pt x="8758" y="7455"/>
                </a:cubicBezTo>
                <a:cubicBezTo>
                  <a:pt x="9131" y="8249"/>
                  <a:pt x="9202" y="9137"/>
                  <a:pt x="9015" y="9977"/>
                </a:cubicBezTo>
                <a:cubicBezTo>
                  <a:pt x="8758" y="11215"/>
                  <a:pt x="8431" y="12406"/>
                  <a:pt x="8057" y="13597"/>
                </a:cubicBezTo>
                <a:cubicBezTo>
                  <a:pt x="7520" y="15302"/>
                  <a:pt x="6913" y="16983"/>
                  <a:pt x="6189" y="18642"/>
                </a:cubicBezTo>
                <a:cubicBezTo>
                  <a:pt x="5955" y="19225"/>
                  <a:pt x="5769" y="19809"/>
                  <a:pt x="5512" y="20393"/>
                </a:cubicBezTo>
                <a:cubicBezTo>
                  <a:pt x="5185" y="21117"/>
                  <a:pt x="4718" y="21818"/>
                  <a:pt x="4437" y="22565"/>
                </a:cubicBezTo>
                <a:cubicBezTo>
                  <a:pt x="3854" y="24036"/>
                  <a:pt x="3317" y="25554"/>
                  <a:pt x="2779" y="27072"/>
                </a:cubicBezTo>
                <a:cubicBezTo>
                  <a:pt x="2546" y="27726"/>
                  <a:pt x="2336" y="28380"/>
                  <a:pt x="2079" y="29034"/>
                </a:cubicBezTo>
                <a:cubicBezTo>
                  <a:pt x="1261" y="31042"/>
                  <a:pt x="724" y="33144"/>
                  <a:pt x="421" y="35292"/>
                </a:cubicBezTo>
                <a:cubicBezTo>
                  <a:pt x="374" y="35829"/>
                  <a:pt x="304" y="36343"/>
                  <a:pt x="234" y="36880"/>
                </a:cubicBezTo>
                <a:cubicBezTo>
                  <a:pt x="257" y="37231"/>
                  <a:pt x="257" y="37581"/>
                  <a:pt x="234" y="37931"/>
                </a:cubicBezTo>
                <a:cubicBezTo>
                  <a:pt x="234" y="38048"/>
                  <a:pt x="94" y="38165"/>
                  <a:pt x="0" y="38282"/>
                </a:cubicBezTo>
                <a:lnTo>
                  <a:pt x="0" y="43326"/>
                </a:lnTo>
                <a:cubicBezTo>
                  <a:pt x="327" y="43396"/>
                  <a:pt x="327" y="43700"/>
                  <a:pt x="397" y="43933"/>
                </a:cubicBezTo>
                <a:cubicBezTo>
                  <a:pt x="888" y="45685"/>
                  <a:pt x="1612" y="47343"/>
                  <a:pt x="2593" y="48884"/>
                </a:cubicBezTo>
                <a:cubicBezTo>
                  <a:pt x="3317" y="50075"/>
                  <a:pt x="4134" y="51196"/>
                  <a:pt x="5021" y="52270"/>
                </a:cubicBezTo>
                <a:cubicBezTo>
                  <a:pt x="5302" y="52574"/>
                  <a:pt x="5582" y="52831"/>
                  <a:pt x="5909" y="53087"/>
                </a:cubicBezTo>
                <a:cubicBezTo>
                  <a:pt x="6399" y="53508"/>
                  <a:pt x="6913" y="53905"/>
                  <a:pt x="7473" y="54255"/>
                </a:cubicBezTo>
                <a:cubicBezTo>
                  <a:pt x="8197" y="54629"/>
                  <a:pt x="8968" y="54979"/>
                  <a:pt x="9762" y="55259"/>
                </a:cubicBezTo>
                <a:cubicBezTo>
                  <a:pt x="10743" y="55610"/>
                  <a:pt x="11770" y="55773"/>
                  <a:pt x="12798" y="55773"/>
                </a:cubicBezTo>
                <a:cubicBezTo>
                  <a:pt x="13222" y="55800"/>
                  <a:pt x="13646" y="55812"/>
                  <a:pt x="14065" y="55812"/>
                </a:cubicBezTo>
                <a:cubicBezTo>
                  <a:pt x="14362" y="55812"/>
                  <a:pt x="14656" y="55806"/>
                  <a:pt x="14946" y="55796"/>
                </a:cubicBezTo>
                <a:cubicBezTo>
                  <a:pt x="15857" y="55726"/>
                  <a:pt x="16745" y="55563"/>
                  <a:pt x="17655" y="55423"/>
                </a:cubicBezTo>
                <a:cubicBezTo>
                  <a:pt x="18029" y="55376"/>
                  <a:pt x="18426" y="55306"/>
                  <a:pt x="18823" y="55236"/>
                </a:cubicBezTo>
                <a:cubicBezTo>
                  <a:pt x="18987" y="55119"/>
                  <a:pt x="19173" y="55049"/>
                  <a:pt x="19360" y="54979"/>
                </a:cubicBezTo>
                <a:cubicBezTo>
                  <a:pt x="20037" y="54769"/>
                  <a:pt x="20715" y="54629"/>
                  <a:pt x="21369" y="54372"/>
                </a:cubicBezTo>
                <a:cubicBezTo>
                  <a:pt x="22303" y="53998"/>
                  <a:pt x="23167" y="53461"/>
                  <a:pt x="23891" y="52761"/>
                </a:cubicBezTo>
                <a:cubicBezTo>
                  <a:pt x="24381" y="52270"/>
                  <a:pt x="25012" y="51943"/>
                  <a:pt x="25549" y="51499"/>
                </a:cubicBezTo>
                <a:cubicBezTo>
                  <a:pt x="25969" y="51149"/>
                  <a:pt x="26390" y="50776"/>
                  <a:pt x="26763" y="50379"/>
                </a:cubicBezTo>
                <a:cubicBezTo>
                  <a:pt x="27020" y="50122"/>
                  <a:pt x="27160" y="49771"/>
                  <a:pt x="27417" y="49561"/>
                </a:cubicBezTo>
                <a:cubicBezTo>
                  <a:pt x="28888" y="48440"/>
                  <a:pt x="29846" y="46946"/>
                  <a:pt x="30687" y="45358"/>
                </a:cubicBezTo>
                <a:cubicBezTo>
                  <a:pt x="31317" y="44167"/>
                  <a:pt x="31597" y="42859"/>
                  <a:pt x="31994" y="41598"/>
                </a:cubicBezTo>
                <a:cubicBezTo>
                  <a:pt x="32064" y="41341"/>
                  <a:pt x="32111" y="41084"/>
                  <a:pt x="32134" y="40827"/>
                </a:cubicBezTo>
                <a:cubicBezTo>
                  <a:pt x="32134" y="39589"/>
                  <a:pt x="32158" y="38328"/>
                  <a:pt x="32134" y="37091"/>
                </a:cubicBezTo>
                <a:cubicBezTo>
                  <a:pt x="32064" y="35316"/>
                  <a:pt x="31948" y="33564"/>
                  <a:pt x="31854" y="31813"/>
                </a:cubicBezTo>
                <a:cubicBezTo>
                  <a:pt x="31831" y="31206"/>
                  <a:pt x="31761" y="30575"/>
                  <a:pt x="31691" y="29991"/>
                </a:cubicBezTo>
                <a:cubicBezTo>
                  <a:pt x="31621" y="29664"/>
                  <a:pt x="31854" y="29337"/>
                  <a:pt x="32204" y="29314"/>
                </a:cubicBezTo>
                <a:cubicBezTo>
                  <a:pt x="32555" y="29244"/>
                  <a:pt x="32882" y="29150"/>
                  <a:pt x="33209" y="29034"/>
                </a:cubicBezTo>
                <a:cubicBezTo>
                  <a:pt x="33769" y="28824"/>
                  <a:pt x="34283" y="28590"/>
                  <a:pt x="34610" y="28030"/>
                </a:cubicBezTo>
                <a:cubicBezTo>
                  <a:pt x="34843" y="27609"/>
                  <a:pt x="34820" y="27165"/>
                  <a:pt x="34423" y="26862"/>
                </a:cubicBezTo>
                <a:cubicBezTo>
                  <a:pt x="34076" y="26576"/>
                  <a:pt x="33639" y="26433"/>
                  <a:pt x="33191" y="26433"/>
                </a:cubicBezTo>
                <a:cubicBezTo>
                  <a:pt x="33127" y="26433"/>
                  <a:pt x="33063" y="26436"/>
                  <a:pt x="32998" y="26441"/>
                </a:cubicBezTo>
                <a:cubicBezTo>
                  <a:pt x="31784" y="26605"/>
                  <a:pt x="30593" y="26768"/>
                  <a:pt x="29402" y="26979"/>
                </a:cubicBezTo>
                <a:cubicBezTo>
                  <a:pt x="27954" y="27259"/>
                  <a:pt x="26483" y="27492"/>
                  <a:pt x="25035" y="27843"/>
                </a:cubicBezTo>
                <a:cubicBezTo>
                  <a:pt x="23540" y="28170"/>
                  <a:pt x="21999" y="28380"/>
                  <a:pt x="20481" y="28497"/>
                </a:cubicBezTo>
                <a:cubicBezTo>
                  <a:pt x="19967" y="28543"/>
                  <a:pt x="19477" y="28730"/>
                  <a:pt x="19080" y="29057"/>
                </a:cubicBezTo>
                <a:cubicBezTo>
                  <a:pt x="18613" y="29407"/>
                  <a:pt x="18660" y="30085"/>
                  <a:pt x="19197" y="30271"/>
                </a:cubicBezTo>
                <a:cubicBezTo>
                  <a:pt x="19508" y="30358"/>
                  <a:pt x="19807" y="30406"/>
                  <a:pt x="20113" y="30406"/>
                </a:cubicBezTo>
                <a:cubicBezTo>
                  <a:pt x="20219" y="30406"/>
                  <a:pt x="20326" y="30400"/>
                  <a:pt x="20434" y="30388"/>
                </a:cubicBezTo>
                <a:cubicBezTo>
                  <a:pt x="20722" y="30359"/>
                  <a:pt x="21001" y="30304"/>
                  <a:pt x="21288" y="30304"/>
                </a:cubicBezTo>
                <a:cubicBezTo>
                  <a:pt x="21466" y="30304"/>
                  <a:pt x="21647" y="30325"/>
                  <a:pt x="21836" y="30388"/>
                </a:cubicBezTo>
                <a:cubicBezTo>
                  <a:pt x="21929" y="30832"/>
                  <a:pt x="21976" y="31276"/>
                  <a:pt x="21976" y="31719"/>
                </a:cubicBezTo>
                <a:cubicBezTo>
                  <a:pt x="21882" y="32957"/>
                  <a:pt x="21696" y="34195"/>
                  <a:pt x="21602" y="35432"/>
                </a:cubicBezTo>
                <a:cubicBezTo>
                  <a:pt x="21415" y="37231"/>
                  <a:pt x="20995" y="38982"/>
                  <a:pt x="20318" y="40640"/>
                </a:cubicBezTo>
                <a:cubicBezTo>
                  <a:pt x="20107" y="41177"/>
                  <a:pt x="19851" y="41808"/>
                  <a:pt x="19220" y="42088"/>
                </a:cubicBezTo>
                <a:cubicBezTo>
                  <a:pt x="18963" y="42368"/>
                  <a:pt x="18730" y="42625"/>
                  <a:pt x="18473" y="42905"/>
                </a:cubicBezTo>
                <a:cubicBezTo>
                  <a:pt x="17454" y="44060"/>
                  <a:pt x="16084" y="44425"/>
                  <a:pt x="14640" y="44425"/>
                </a:cubicBezTo>
                <a:cubicBezTo>
                  <a:pt x="14594" y="44425"/>
                  <a:pt x="14549" y="44424"/>
                  <a:pt x="14503" y="44423"/>
                </a:cubicBezTo>
                <a:cubicBezTo>
                  <a:pt x="13872" y="44423"/>
                  <a:pt x="13242" y="44120"/>
                  <a:pt x="12634" y="43933"/>
                </a:cubicBezTo>
                <a:cubicBezTo>
                  <a:pt x="11747" y="43653"/>
                  <a:pt x="11140" y="43046"/>
                  <a:pt x="10603" y="42322"/>
                </a:cubicBezTo>
                <a:cubicBezTo>
                  <a:pt x="9295" y="40500"/>
                  <a:pt x="8524" y="38328"/>
                  <a:pt x="8454" y="36086"/>
                </a:cubicBezTo>
                <a:cubicBezTo>
                  <a:pt x="8454" y="35876"/>
                  <a:pt x="8501" y="35689"/>
                  <a:pt x="8548" y="35479"/>
                </a:cubicBezTo>
                <a:cubicBezTo>
                  <a:pt x="8478" y="34195"/>
                  <a:pt x="8618" y="32887"/>
                  <a:pt x="8921" y="31626"/>
                </a:cubicBezTo>
                <a:cubicBezTo>
                  <a:pt x="9202" y="30271"/>
                  <a:pt x="9342" y="28870"/>
                  <a:pt x="9575" y="27516"/>
                </a:cubicBezTo>
                <a:cubicBezTo>
                  <a:pt x="9715" y="26745"/>
                  <a:pt x="9902" y="25998"/>
                  <a:pt x="10112" y="25274"/>
                </a:cubicBezTo>
                <a:cubicBezTo>
                  <a:pt x="10416" y="24176"/>
                  <a:pt x="10766" y="23102"/>
                  <a:pt x="11093" y="22004"/>
                </a:cubicBezTo>
                <a:cubicBezTo>
                  <a:pt x="11443" y="20720"/>
                  <a:pt x="11677" y="19342"/>
                  <a:pt x="12308" y="18081"/>
                </a:cubicBezTo>
                <a:cubicBezTo>
                  <a:pt x="12634" y="18174"/>
                  <a:pt x="12938" y="18268"/>
                  <a:pt x="13218" y="18361"/>
                </a:cubicBezTo>
                <a:cubicBezTo>
                  <a:pt x="13592" y="18455"/>
                  <a:pt x="13849" y="18595"/>
                  <a:pt x="13662" y="19039"/>
                </a:cubicBezTo>
                <a:cubicBezTo>
                  <a:pt x="13569" y="19272"/>
                  <a:pt x="13685" y="19529"/>
                  <a:pt x="13942" y="19599"/>
                </a:cubicBezTo>
                <a:cubicBezTo>
                  <a:pt x="14129" y="19599"/>
                  <a:pt x="14339" y="19552"/>
                  <a:pt x="14479" y="19412"/>
                </a:cubicBezTo>
                <a:cubicBezTo>
                  <a:pt x="14900" y="18992"/>
                  <a:pt x="15133" y="18431"/>
                  <a:pt x="15133" y="17848"/>
                </a:cubicBezTo>
                <a:cubicBezTo>
                  <a:pt x="15166" y="17489"/>
                  <a:pt x="15005" y="17289"/>
                  <a:pt x="14745" y="17289"/>
                </a:cubicBezTo>
                <a:cubicBezTo>
                  <a:pt x="14634" y="17289"/>
                  <a:pt x="14503" y="17326"/>
                  <a:pt x="14363" y="17404"/>
                </a:cubicBezTo>
                <a:cubicBezTo>
                  <a:pt x="14199" y="17474"/>
                  <a:pt x="14082" y="17567"/>
                  <a:pt x="13919" y="17684"/>
                </a:cubicBezTo>
                <a:lnTo>
                  <a:pt x="12518" y="17217"/>
                </a:lnTo>
                <a:lnTo>
                  <a:pt x="13102" y="15115"/>
                </a:lnTo>
                <a:cubicBezTo>
                  <a:pt x="13452" y="15209"/>
                  <a:pt x="13709" y="15279"/>
                  <a:pt x="13966" y="15349"/>
                </a:cubicBezTo>
                <a:cubicBezTo>
                  <a:pt x="14409" y="15442"/>
                  <a:pt x="14853" y="15465"/>
                  <a:pt x="14946" y="16119"/>
                </a:cubicBezTo>
                <a:cubicBezTo>
                  <a:pt x="15014" y="16335"/>
                  <a:pt x="15206" y="16449"/>
                  <a:pt x="15401" y="16449"/>
                </a:cubicBezTo>
                <a:cubicBezTo>
                  <a:pt x="15544" y="16449"/>
                  <a:pt x="15688" y="16388"/>
                  <a:pt x="15787" y="16259"/>
                </a:cubicBezTo>
                <a:cubicBezTo>
                  <a:pt x="16161" y="15746"/>
                  <a:pt x="16324" y="15092"/>
                  <a:pt x="16208" y="14461"/>
                </a:cubicBezTo>
                <a:cubicBezTo>
                  <a:pt x="16161" y="14298"/>
                  <a:pt x="16044" y="14158"/>
                  <a:pt x="15857" y="14088"/>
                </a:cubicBezTo>
                <a:cubicBezTo>
                  <a:pt x="15694" y="14088"/>
                  <a:pt x="15507" y="14158"/>
                  <a:pt x="15390" y="14298"/>
                </a:cubicBezTo>
                <a:cubicBezTo>
                  <a:pt x="15297" y="14415"/>
                  <a:pt x="15203" y="14555"/>
                  <a:pt x="15157" y="14718"/>
                </a:cubicBezTo>
                <a:lnTo>
                  <a:pt x="13288" y="14204"/>
                </a:lnTo>
                <a:cubicBezTo>
                  <a:pt x="13428" y="13551"/>
                  <a:pt x="13569" y="12920"/>
                  <a:pt x="13709" y="12289"/>
                </a:cubicBezTo>
                <a:cubicBezTo>
                  <a:pt x="13821" y="11824"/>
                  <a:pt x="13856" y="11678"/>
                  <a:pt x="14087" y="11678"/>
                </a:cubicBezTo>
                <a:cubicBezTo>
                  <a:pt x="14192" y="11678"/>
                  <a:pt x="14338" y="11709"/>
                  <a:pt x="14549" y="11752"/>
                </a:cubicBezTo>
                <a:cubicBezTo>
                  <a:pt x="14946" y="11846"/>
                  <a:pt x="15367" y="11916"/>
                  <a:pt x="15787" y="11939"/>
                </a:cubicBezTo>
                <a:cubicBezTo>
                  <a:pt x="15904" y="11939"/>
                  <a:pt x="16208" y="11776"/>
                  <a:pt x="16208" y="11682"/>
                </a:cubicBezTo>
                <a:cubicBezTo>
                  <a:pt x="16208" y="11495"/>
                  <a:pt x="16114" y="11309"/>
                  <a:pt x="15951" y="11169"/>
                </a:cubicBezTo>
                <a:cubicBezTo>
                  <a:pt x="15670" y="11005"/>
                  <a:pt x="15367" y="10888"/>
                  <a:pt x="15063" y="10795"/>
                </a:cubicBezTo>
                <a:cubicBezTo>
                  <a:pt x="14690" y="10655"/>
                  <a:pt x="14316" y="10538"/>
                  <a:pt x="13896" y="10421"/>
                </a:cubicBezTo>
                <a:lnTo>
                  <a:pt x="13896" y="8927"/>
                </a:lnTo>
                <a:cubicBezTo>
                  <a:pt x="13872" y="7525"/>
                  <a:pt x="14012" y="6101"/>
                  <a:pt x="13382" y="4793"/>
                </a:cubicBezTo>
                <a:cubicBezTo>
                  <a:pt x="13358" y="4723"/>
                  <a:pt x="13335" y="4653"/>
                  <a:pt x="13335" y="4583"/>
                </a:cubicBezTo>
                <a:cubicBezTo>
                  <a:pt x="13265" y="3812"/>
                  <a:pt x="12868" y="3112"/>
                  <a:pt x="12237" y="2645"/>
                </a:cubicBezTo>
                <a:cubicBezTo>
                  <a:pt x="12051" y="2481"/>
                  <a:pt x="11864" y="2271"/>
                  <a:pt x="11724" y="2061"/>
                </a:cubicBezTo>
                <a:cubicBezTo>
                  <a:pt x="11210" y="1337"/>
                  <a:pt x="10416" y="846"/>
                  <a:pt x="9552" y="706"/>
                </a:cubicBezTo>
                <a:cubicBezTo>
                  <a:pt x="8945" y="613"/>
                  <a:pt x="8361" y="473"/>
                  <a:pt x="7800" y="239"/>
                </a:cubicBezTo>
                <a:cubicBezTo>
                  <a:pt x="7333" y="76"/>
                  <a:pt x="6843" y="6"/>
                  <a:pt x="6352" y="6"/>
                </a:cubicBezTo>
                <a:cubicBezTo>
                  <a:pt x="6270" y="2"/>
                  <a:pt x="6187" y="0"/>
                  <a:pt x="6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6"/>
          <p:cNvSpPr txBox="1"/>
          <p:nvPr>
            <p:ph idx="2" type="title"/>
          </p:nvPr>
        </p:nvSpPr>
        <p:spPr>
          <a:xfrm>
            <a:off x="2743325" y="2130450"/>
            <a:ext cx="3029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t>
            </a:r>
            <a:endParaRPr/>
          </a:p>
        </p:txBody>
      </p:sp>
      <p:sp>
        <p:nvSpPr>
          <p:cNvPr id="1600" name="Google Shape;1600;p76"/>
          <p:cNvSpPr txBox="1"/>
          <p:nvPr>
            <p:ph idx="3" type="subTitle"/>
          </p:nvPr>
        </p:nvSpPr>
        <p:spPr>
          <a:xfrm>
            <a:off x="5693050" y="2184750"/>
            <a:ext cx="2722200" cy="71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g</a:t>
            </a:r>
            <a:r>
              <a:rPr lang="en" sz="2200"/>
              <a:t>ets to make music in early adulthood?</a:t>
            </a:r>
            <a:endParaRPr sz="2200"/>
          </a:p>
        </p:txBody>
      </p:sp>
      <p:sp>
        <p:nvSpPr>
          <p:cNvPr id="1601" name="Google Shape;1601;p76"/>
          <p:cNvSpPr txBox="1"/>
          <p:nvPr>
            <p:ph idx="4" type="title"/>
          </p:nvPr>
        </p:nvSpPr>
        <p:spPr>
          <a:xfrm>
            <a:off x="2362325" y="3575400"/>
            <a:ext cx="30291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WHERE</a:t>
            </a:r>
            <a:endParaRPr/>
          </a:p>
        </p:txBody>
      </p:sp>
      <p:sp>
        <p:nvSpPr>
          <p:cNvPr id="1602" name="Google Shape;1602;p76"/>
          <p:cNvSpPr txBox="1"/>
          <p:nvPr>
            <p:ph idx="5" type="subTitle"/>
          </p:nvPr>
        </p:nvSpPr>
        <p:spPr>
          <a:xfrm>
            <a:off x="5693050" y="3629700"/>
            <a:ext cx="2377200" cy="71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c</a:t>
            </a:r>
            <a:r>
              <a:rPr lang="en" sz="2200"/>
              <a:t>an early adults make music?</a:t>
            </a:r>
            <a:endParaRPr sz="2200"/>
          </a:p>
        </p:txBody>
      </p:sp>
      <p:sp>
        <p:nvSpPr>
          <p:cNvPr id="1603" name="Google Shape;1603;p76"/>
          <p:cNvSpPr/>
          <p:nvPr/>
        </p:nvSpPr>
        <p:spPr>
          <a:xfrm>
            <a:off x="2169375" y="1115708"/>
            <a:ext cx="426226" cy="34986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76"/>
          <p:cNvGrpSpPr/>
          <p:nvPr/>
        </p:nvGrpSpPr>
        <p:grpSpPr>
          <a:xfrm>
            <a:off x="1957171" y="2025869"/>
            <a:ext cx="420044" cy="373713"/>
            <a:chOff x="295547" y="4265442"/>
            <a:chExt cx="483086" cy="429802"/>
          </a:xfrm>
        </p:grpSpPr>
        <p:sp>
          <p:nvSpPr>
            <p:cNvPr id="1605" name="Google Shape;1605;p76"/>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6"/>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 name="Google Shape;1607;p76"/>
          <p:cNvSpPr/>
          <p:nvPr/>
        </p:nvSpPr>
        <p:spPr>
          <a:xfrm rot="-1310044">
            <a:off x="2488178" y="1637790"/>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1" name="Shape 1611"/>
        <p:cNvGrpSpPr/>
        <p:nvPr/>
      </p:nvGrpSpPr>
      <p:grpSpPr>
        <a:xfrm>
          <a:off x="0" y="0"/>
          <a:ext cx="0" cy="0"/>
          <a:chOff x="0" y="0"/>
          <a:chExt cx="0" cy="0"/>
        </a:xfrm>
      </p:grpSpPr>
      <p:sp>
        <p:nvSpPr>
          <p:cNvPr id="1612" name="Google Shape;1612;p77"/>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613" name="Google Shape;1613;p77"/>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614" name="Google Shape;1614;p77"/>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615" name="Google Shape;1615;p77"/>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616" name="Google Shape;1616;p77"/>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617" name="Google Shape;1617;p77"/>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Roadmap</a:t>
            </a:r>
            <a:endParaRPr/>
          </a:p>
        </p:txBody>
      </p:sp>
      <p:sp>
        <p:nvSpPr>
          <p:cNvPr id="1618" name="Google Shape;1618;p77"/>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619" name="Google Shape;1619;p77"/>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620" name="Google Shape;1620;p77"/>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621" name="Google Shape;1621;p77"/>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622" name="Google Shape;1622;p77"/>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623" name="Google Shape;1623;p77"/>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7"/>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625" name="Google Shape;1625;p77"/>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pic>
        <p:nvPicPr>
          <p:cNvPr id="1626" name="Google Shape;1626;p77"/>
          <p:cNvPicPr preferRelativeResize="0"/>
          <p:nvPr/>
        </p:nvPicPr>
        <p:blipFill>
          <a:blip r:embed="rId3">
            <a:alphaModFix/>
          </a:blip>
          <a:stretch>
            <a:fillRect/>
          </a:stretch>
        </p:blipFill>
        <p:spPr>
          <a:xfrm>
            <a:off x="714" y="0"/>
            <a:ext cx="9142571" cy="5143500"/>
          </a:xfrm>
          <a:prstGeom prst="rect">
            <a:avLst/>
          </a:prstGeom>
          <a:noFill/>
          <a:ln>
            <a:noFill/>
          </a:ln>
        </p:spPr>
      </p:pic>
      <p:sp>
        <p:nvSpPr>
          <p:cNvPr id="1627" name="Google Shape;1627;p77"/>
          <p:cNvSpPr/>
          <p:nvPr/>
        </p:nvSpPr>
        <p:spPr>
          <a:xfrm>
            <a:off x="3742475" y="19396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t>ALEX: ASPIRING MUSICIAN</a:t>
            </a:r>
            <a:endParaRPr b="1" sz="2000"/>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1" name="Shape 1631"/>
        <p:cNvGrpSpPr/>
        <p:nvPr/>
      </p:nvGrpSpPr>
      <p:grpSpPr>
        <a:xfrm>
          <a:off x="0" y="0"/>
          <a:ext cx="0" cy="0"/>
          <a:chOff x="0" y="0"/>
          <a:chExt cx="0" cy="0"/>
        </a:xfrm>
      </p:grpSpPr>
      <p:sp>
        <p:nvSpPr>
          <p:cNvPr id="1632" name="Google Shape;1632;p78"/>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633" name="Google Shape;1633;p78"/>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634" name="Google Shape;1634;p78"/>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635" name="Google Shape;1635;p78"/>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636" name="Google Shape;1636;p78"/>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637" name="Google Shape;1637;p78"/>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Roadmap</a:t>
            </a:r>
            <a:endParaRPr/>
          </a:p>
        </p:txBody>
      </p:sp>
      <p:sp>
        <p:nvSpPr>
          <p:cNvPr id="1638" name="Google Shape;1638;p78"/>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639" name="Google Shape;1639;p78"/>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640" name="Google Shape;1640;p78"/>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641" name="Google Shape;1641;p78"/>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642" name="Google Shape;1642;p78"/>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643" name="Google Shape;1643;p78"/>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8"/>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645" name="Google Shape;1645;p78"/>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pic>
        <p:nvPicPr>
          <p:cNvPr id="1646" name="Google Shape;1646;p78"/>
          <p:cNvPicPr preferRelativeResize="0"/>
          <p:nvPr/>
        </p:nvPicPr>
        <p:blipFill>
          <a:blip r:embed="rId3">
            <a:alphaModFix/>
          </a:blip>
          <a:stretch>
            <a:fillRect/>
          </a:stretch>
        </p:blipFill>
        <p:spPr>
          <a:xfrm>
            <a:off x="714" y="0"/>
            <a:ext cx="9142571" cy="5143500"/>
          </a:xfrm>
          <a:prstGeom prst="rect">
            <a:avLst/>
          </a:prstGeom>
          <a:noFill/>
          <a:ln>
            <a:noFill/>
          </a:ln>
        </p:spPr>
      </p:pic>
      <p:sp>
        <p:nvSpPr>
          <p:cNvPr id="1647" name="Google Shape;1647;p78"/>
          <p:cNvSpPr/>
          <p:nvPr/>
        </p:nvSpPr>
        <p:spPr>
          <a:xfrm>
            <a:off x="1638625" y="624375"/>
            <a:ext cx="1116300" cy="1101600"/>
          </a:xfrm>
          <a:prstGeom prst="rect">
            <a:avLst/>
          </a:prstGeom>
          <a:solidFill>
            <a:srgbClr val="FFEC5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t>“Music helps me let stuff out”</a:t>
            </a:r>
            <a:endParaRPr b="1" sz="1300"/>
          </a:p>
        </p:txBody>
      </p:sp>
      <p:sp>
        <p:nvSpPr>
          <p:cNvPr id="1648" name="Google Shape;1648;p78"/>
          <p:cNvSpPr/>
          <p:nvPr/>
        </p:nvSpPr>
        <p:spPr>
          <a:xfrm>
            <a:off x="6279550" y="3481875"/>
            <a:ext cx="1116300" cy="1101600"/>
          </a:xfrm>
          <a:prstGeom prst="rect">
            <a:avLst/>
          </a:prstGeom>
          <a:solidFill>
            <a:srgbClr val="FFEC5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t>Feels a sense of connection with others </a:t>
            </a:r>
            <a:r>
              <a:rPr b="1" lang="en" sz="1100"/>
              <a:t>through music</a:t>
            </a:r>
            <a:endParaRPr b="1" sz="1100"/>
          </a:p>
        </p:txBody>
      </p:sp>
      <p:sp>
        <p:nvSpPr>
          <p:cNvPr id="1649" name="Google Shape;1649;p78"/>
          <p:cNvSpPr/>
          <p:nvPr/>
        </p:nvSpPr>
        <p:spPr>
          <a:xfrm>
            <a:off x="3742475" y="19396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ALEX: </a:t>
            </a:r>
            <a:r>
              <a:rPr b="1" lang="en" sz="2000"/>
              <a:t>WHY</a:t>
            </a:r>
            <a:r>
              <a:rPr lang="en" sz="2000"/>
              <a:t> MAKE MUSIC?</a:t>
            </a:r>
            <a:endParaRPr sz="2000"/>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3" name="Shape 1653"/>
        <p:cNvGrpSpPr/>
        <p:nvPr/>
      </p:nvGrpSpPr>
      <p:grpSpPr>
        <a:xfrm>
          <a:off x="0" y="0"/>
          <a:ext cx="0" cy="0"/>
          <a:chOff x="0" y="0"/>
          <a:chExt cx="0" cy="0"/>
        </a:xfrm>
      </p:grpSpPr>
      <p:sp>
        <p:nvSpPr>
          <p:cNvPr id="1654" name="Google Shape;1654;p79"/>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655" name="Google Shape;1655;p79"/>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656" name="Google Shape;1656;p79"/>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657" name="Google Shape;1657;p79"/>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658" name="Google Shape;1658;p79"/>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659" name="Google Shape;1659;p79"/>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Roadmap</a:t>
            </a:r>
            <a:endParaRPr/>
          </a:p>
        </p:txBody>
      </p:sp>
      <p:sp>
        <p:nvSpPr>
          <p:cNvPr id="1660" name="Google Shape;1660;p79"/>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661" name="Google Shape;1661;p79"/>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662" name="Google Shape;1662;p79"/>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663" name="Google Shape;1663;p79"/>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664" name="Google Shape;1664;p79"/>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665" name="Google Shape;1665;p79"/>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9"/>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667" name="Google Shape;1667;p79"/>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pic>
        <p:nvPicPr>
          <p:cNvPr id="1668" name="Google Shape;1668;p79"/>
          <p:cNvPicPr preferRelativeResize="0"/>
          <p:nvPr/>
        </p:nvPicPr>
        <p:blipFill>
          <a:blip r:embed="rId3">
            <a:alphaModFix/>
          </a:blip>
          <a:stretch>
            <a:fillRect/>
          </a:stretch>
        </p:blipFill>
        <p:spPr>
          <a:xfrm>
            <a:off x="714" y="0"/>
            <a:ext cx="9142571" cy="5143500"/>
          </a:xfrm>
          <a:prstGeom prst="rect">
            <a:avLst/>
          </a:prstGeom>
          <a:noFill/>
          <a:ln>
            <a:noFill/>
          </a:ln>
        </p:spPr>
      </p:pic>
      <p:sp>
        <p:nvSpPr>
          <p:cNvPr id="1669" name="Google Shape;1669;p79"/>
          <p:cNvSpPr/>
          <p:nvPr/>
        </p:nvSpPr>
        <p:spPr>
          <a:xfrm>
            <a:off x="1638625" y="624375"/>
            <a:ext cx="1116300" cy="1101600"/>
          </a:xfrm>
          <a:prstGeom prst="rect">
            <a:avLst/>
          </a:prstGeom>
          <a:solidFill>
            <a:srgbClr val="FFEC5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t>“Music should be easy, not difficult”</a:t>
            </a:r>
            <a:endParaRPr b="1" sz="1300"/>
          </a:p>
        </p:txBody>
      </p:sp>
      <p:sp>
        <p:nvSpPr>
          <p:cNvPr id="1670" name="Google Shape;1670;p79"/>
          <p:cNvSpPr/>
          <p:nvPr/>
        </p:nvSpPr>
        <p:spPr>
          <a:xfrm>
            <a:off x="6279550" y="3481875"/>
            <a:ext cx="1116300" cy="1101600"/>
          </a:xfrm>
          <a:prstGeom prst="rect">
            <a:avLst/>
          </a:prstGeom>
          <a:solidFill>
            <a:srgbClr val="FFEC5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t>Feels as though structured music education is judgemental to beginners</a:t>
            </a:r>
            <a:endParaRPr b="1" sz="900"/>
          </a:p>
        </p:txBody>
      </p:sp>
      <p:sp>
        <p:nvSpPr>
          <p:cNvPr id="1671" name="Google Shape;1671;p79"/>
          <p:cNvSpPr/>
          <p:nvPr/>
        </p:nvSpPr>
        <p:spPr>
          <a:xfrm>
            <a:off x="3742475" y="1939650"/>
            <a:ext cx="15480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ALEX: </a:t>
            </a:r>
            <a:r>
              <a:rPr b="1" lang="en" sz="2000"/>
              <a:t>WHO</a:t>
            </a:r>
            <a:r>
              <a:rPr lang="en" sz="2000"/>
              <a:t> MAKES MUSIC?</a:t>
            </a:r>
            <a:endParaRPr sz="2000"/>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5" name="Shape 1675"/>
        <p:cNvGrpSpPr/>
        <p:nvPr/>
      </p:nvGrpSpPr>
      <p:grpSpPr>
        <a:xfrm>
          <a:off x="0" y="0"/>
          <a:ext cx="0" cy="0"/>
          <a:chOff x="0" y="0"/>
          <a:chExt cx="0" cy="0"/>
        </a:xfrm>
      </p:grpSpPr>
      <p:sp>
        <p:nvSpPr>
          <p:cNvPr id="1676" name="Google Shape;1676;p80"/>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677" name="Google Shape;1677;p80"/>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678" name="Google Shape;1678;p80"/>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679" name="Google Shape;1679;p80"/>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680" name="Google Shape;1680;p80"/>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681" name="Google Shape;1681;p80"/>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Roadmap</a:t>
            </a:r>
            <a:endParaRPr/>
          </a:p>
        </p:txBody>
      </p:sp>
      <p:sp>
        <p:nvSpPr>
          <p:cNvPr id="1682" name="Google Shape;1682;p80"/>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683" name="Google Shape;1683;p80"/>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684" name="Google Shape;1684;p80"/>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685" name="Google Shape;1685;p80"/>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686" name="Google Shape;1686;p80"/>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687" name="Google Shape;1687;p80"/>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80"/>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689" name="Google Shape;1689;p80"/>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pic>
        <p:nvPicPr>
          <p:cNvPr id="1690" name="Google Shape;1690;p80"/>
          <p:cNvPicPr preferRelativeResize="0"/>
          <p:nvPr/>
        </p:nvPicPr>
        <p:blipFill>
          <a:blip r:embed="rId3">
            <a:alphaModFix/>
          </a:blip>
          <a:stretch>
            <a:fillRect/>
          </a:stretch>
        </p:blipFill>
        <p:spPr>
          <a:xfrm>
            <a:off x="714" y="0"/>
            <a:ext cx="9142571" cy="5143500"/>
          </a:xfrm>
          <a:prstGeom prst="rect">
            <a:avLst/>
          </a:prstGeom>
          <a:noFill/>
          <a:ln>
            <a:noFill/>
          </a:ln>
        </p:spPr>
      </p:pic>
      <p:sp>
        <p:nvSpPr>
          <p:cNvPr id="1691" name="Google Shape;1691;p80"/>
          <p:cNvSpPr/>
          <p:nvPr/>
        </p:nvSpPr>
        <p:spPr>
          <a:xfrm>
            <a:off x="1638625" y="3367575"/>
            <a:ext cx="1116300" cy="1101600"/>
          </a:xfrm>
          <a:prstGeom prst="rect">
            <a:avLst/>
          </a:prstGeom>
          <a:solidFill>
            <a:srgbClr val="FFEC5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t>Gets gigs through word of mouth even from other musicians that he meets at performances</a:t>
            </a:r>
            <a:endParaRPr b="1" sz="900"/>
          </a:p>
        </p:txBody>
      </p:sp>
      <p:sp>
        <p:nvSpPr>
          <p:cNvPr id="1692" name="Google Shape;1692;p80"/>
          <p:cNvSpPr/>
          <p:nvPr/>
        </p:nvSpPr>
        <p:spPr>
          <a:xfrm>
            <a:off x="6279550" y="814875"/>
            <a:ext cx="1116300" cy="1101600"/>
          </a:xfrm>
          <a:prstGeom prst="rect">
            <a:avLst/>
          </a:prstGeom>
          <a:solidFill>
            <a:srgbClr val="FFEC5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t>It is always worth it to perform regardless of the time, place, or notice</a:t>
            </a:r>
            <a:endParaRPr b="1" sz="1000"/>
          </a:p>
        </p:txBody>
      </p:sp>
      <p:sp>
        <p:nvSpPr>
          <p:cNvPr id="1693" name="Google Shape;1693;p80"/>
          <p:cNvSpPr/>
          <p:nvPr/>
        </p:nvSpPr>
        <p:spPr>
          <a:xfrm>
            <a:off x="3742475" y="1939650"/>
            <a:ext cx="15480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ALEX: </a:t>
            </a:r>
            <a:r>
              <a:rPr b="1" lang="en" sz="2000"/>
              <a:t>WHERE</a:t>
            </a:r>
            <a:r>
              <a:rPr lang="en" sz="2000"/>
              <a:t> TO MAKE MUSIC?</a:t>
            </a:r>
            <a:endParaRPr sz="20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7" name="Shape 1697"/>
        <p:cNvGrpSpPr/>
        <p:nvPr/>
      </p:nvGrpSpPr>
      <p:grpSpPr>
        <a:xfrm>
          <a:off x="0" y="0"/>
          <a:ext cx="0" cy="0"/>
          <a:chOff x="0" y="0"/>
          <a:chExt cx="0" cy="0"/>
        </a:xfrm>
      </p:grpSpPr>
      <p:sp>
        <p:nvSpPr>
          <p:cNvPr id="1698" name="Google Shape;1698;p81"/>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1"/>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00" name="Google Shape;1700;p81"/>
          <p:cNvSpPr txBox="1"/>
          <p:nvPr>
            <p:ph idx="1" type="subTitle"/>
          </p:nvPr>
        </p:nvSpPr>
        <p:spPr>
          <a:xfrm>
            <a:off x="1396954" y="22316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81"/>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02" name="Google Shape;1702;p81"/>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1"/>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04" name="Google Shape;1704;p81"/>
          <p:cNvSpPr txBox="1"/>
          <p:nvPr>
            <p:ph idx="6" type="subTitle"/>
          </p:nvPr>
        </p:nvSpPr>
        <p:spPr>
          <a:xfrm>
            <a:off x="5602600" y="22316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1"/>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1"/>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07" name="Google Shape;1707;p81"/>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1"/>
          <p:cNvSpPr txBox="1"/>
          <p:nvPr>
            <p:ph idx="13" type="title"/>
          </p:nvPr>
        </p:nvSpPr>
        <p:spPr>
          <a:xfrm>
            <a:off x="5584521"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1"/>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10" name="Google Shape;1710;p81"/>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11" name="Google Shape;1711;p81"/>
          <p:cNvPicPr preferRelativeResize="0"/>
          <p:nvPr/>
        </p:nvPicPr>
        <p:blipFill>
          <a:blip r:embed="rId3">
            <a:alphaModFix/>
          </a:blip>
          <a:stretch>
            <a:fillRect/>
          </a:stretch>
        </p:blipFill>
        <p:spPr>
          <a:xfrm>
            <a:off x="714" y="0"/>
            <a:ext cx="9142571" cy="5143500"/>
          </a:xfrm>
          <a:prstGeom prst="rect">
            <a:avLst/>
          </a:prstGeom>
          <a:noFill/>
          <a:ln>
            <a:noFill/>
          </a:ln>
        </p:spPr>
      </p:pic>
      <p:sp>
        <p:nvSpPr>
          <p:cNvPr id="1712" name="Google Shape;1712;p81"/>
          <p:cNvSpPr/>
          <p:nvPr/>
        </p:nvSpPr>
        <p:spPr>
          <a:xfrm>
            <a:off x="3757300" y="18810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t>MONICA</a:t>
            </a:r>
            <a:r>
              <a:rPr b="1" lang="en" sz="2000"/>
              <a:t>: SWE @</a:t>
            </a:r>
            <a:endParaRPr b="1" sz="2000"/>
          </a:p>
          <a:p>
            <a:pPr indent="0" lvl="0" marL="0" rtl="0" algn="ctr">
              <a:spcBef>
                <a:spcPts val="0"/>
              </a:spcBef>
              <a:spcAft>
                <a:spcPts val="0"/>
              </a:spcAft>
              <a:buNone/>
            </a:pPr>
            <a:r>
              <a:rPr b="1" lang="en" sz="2000"/>
              <a:t> BIG TECH</a:t>
            </a:r>
            <a:endParaRPr b="1" sz="2000"/>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6" name="Shape 1716"/>
        <p:cNvGrpSpPr/>
        <p:nvPr/>
      </p:nvGrpSpPr>
      <p:grpSpPr>
        <a:xfrm>
          <a:off x="0" y="0"/>
          <a:ext cx="0" cy="0"/>
          <a:chOff x="0" y="0"/>
          <a:chExt cx="0" cy="0"/>
        </a:xfrm>
      </p:grpSpPr>
      <p:sp>
        <p:nvSpPr>
          <p:cNvPr id="1717" name="Google Shape;1717;p82"/>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2"/>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19" name="Google Shape;1719;p82"/>
          <p:cNvSpPr txBox="1"/>
          <p:nvPr>
            <p:ph idx="1" type="subTitle"/>
          </p:nvPr>
        </p:nvSpPr>
        <p:spPr>
          <a:xfrm>
            <a:off x="1396954" y="22316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2"/>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21" name="Google Shape;1721;p82"/>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2"/>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23" name="Google Shape;1723;p82"/>
          <p:cNvSpPr txBox="1"/>
          <p:nvPr>
            <p:ph idx="6" type="subTitle"/>
          </p:nvPr>
        </p:nvSpPr>
        <p:spPr>
          <a:xfrm>
            <a:off x="5602600" y="22316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2"/>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2"/>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26" name="Google Shape;1726;p82"/>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2"/>
          <p:cNvSpPr txBox="1"/>
          <p:nvPr>
            <p:ph idx="13" type="title"/>
          </p:nvPr>
        </p:nvSpPr>
        <p:spPr>
          <a:xfrm>
            <a:off x="5584521"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2"/>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29" name="Google Shape;1729;p82"/>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30" name="Google Shape;1730;p82"/>
          <p:cNvPicPr preferRelativeResize="0"/>
          <p:nvPr/>
        </p:nvPicPr>
        <p:blipFill>
          <a:blip r:embed="rId3">
            <a:alphaModFix/>
          </a:blip>
          <a:stretch>
            <a:fillRect/>
          </a:stretch>
        </p:blipFill>
        <p:spPr>
          <a:xfrm>
            <a:off x="714" y="0"/>
            <a:ext cx="9142571" cy="5143500"/>
          </a:xfrm>
          <a:prstGeom prst="rect">
            <a:avLst/>
          </a:prstGeom>
          <a:noFill/>
          <a:ln>
            <a:noFill/>
          </a:ln>
        </p:spPr>
      </p:pic>
      <p:sp>
        <p:nvSpPr>
          <p:cNvPr id="1731" name="Google Shape;1731;p82"/>
          <p:cNvSpPr/>
          <p:nvPr/>
        </p:nvSpPr>
        <p:spPr>
          <a:xfrm>
            <a:off x="1032100" y="717250"/>
            <a:ext cx="1116300" cy="1101600"/>
          </a:xfrm>
          <a:prstGeom prst="rect">
            <a:avLst/>
          </a:prstGeom>
          <a:solidFill>
            <a:srgbClr val="FF80A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t>“...doing music at Stanford was one of the few things that still made me feel like me…”</a:t>
            </a:r>
            <a:endParaRPr b="1" sz="1000"/>
          </a:p>
        </p:txBody>
      </p:sp>
      <p:sp>
        <p:nvSpPr>
          <p:cNvPr id="1732" name="Google Shape;1732;p82"/>
          <p:cNvSpPr/>
          <p:nvPr/>
        </p:nvSpPr>
        <p:spPr>
          <a:xfrm>
            <a:off x="6168388" y="717250"/>
            <a:ext cx="1116300" cy="1101600"/>
          </a:xfrm>
          <a:prstGeom prst="rect">
            <a:avLst/>
          </a:prstGeom>
          <a:solidFill>
            <a:srgbClr val="FF80A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t>She cannot live without music</a:t>
            </a:r>
            <a:endParaRPr b="1" sz="1300"/>
          </a:p>
        </p:txBody>
      </p:sp>
      <p:sp>
        <p:nvSpPr>
          <p:cNvPr id="1733" name="Google Shape;1733;p82"/>
          <p:cNvSpPr txBox="1"/>
          <p:nvPr/>
        </p:nvSpPr>
        <p:spPr>
          <a:xfrm>
            <a:off x="2972675" y="1556375"/>
            <a:ext cx="52512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latin typeface="Lato"/>
              <a:ea typeface="Lato"/>
              <a:cs typeface="Lato"/>
              <a:sym typeface="Lato"/>
            </a:endParaRPr>
          </a:p>
        </p:txBody>
      </p:sp>
      <p:sp>
        <p:nvSpPr>
          <p:cNvPr id="1734" name="Google Shape;1734;p82"/>
          <p:cNvSpPr/>
          <p:nvPr/>
        </p:nvSpPr>
        <p:spPr>
          <a:xfrm>
            <a:off x="2628863" y="700950"/>
            <a:ext cx="1116300" cy="1101600"/>
          </a:xfrm>
          <a:prstGeom prst="rect">
            <a:avLst/>
          </a:prstGeom>
          <a:solidFill>
            <a:srgbClr val="FF80A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t>“It [music] always just feels like a given. It’s like, what keeps you so committed to eating food?”</a:t>
            </a:r>
            <a:endParaRPr b="1" sz="900"/>
          </a:p>
        </p:txBody>
      </p:sp>
      <p:sp>
        <p:nvSpPr>
          <p:cNvPr id="1735" name="Google Shape;1735;p82"/>
          <p:cNvSpPr/>
          <p:nvPr/>
        </p:nvSpPr>
        <p:spPr>
          <a:xfrm>
            <a:off x="3757300" y="18810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MONICA: </a:t>
            </a:r>
            <a:r>
              <a:rPr b="1" lang="en" sz="2000"/>
              <a:t>WHY</a:t>
            </a:r>
            <a:r>
              <a:rPr lang="en" sz="2000"/>
              <a:t> MAKE MUSIC?</a:t>
            </a:r>
            <a:endParaRPr sz="2000"/>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9" name="Shape 1739"/>
        <p:cNvGrpSpPr/>
        <p:nvPr/>
      </p:nvGrpSpPr>
      <p:grpSpPr>
        <a:xfrm>
          <a:off x="0" y="0"/>
          <a:ext cx="0" cy="0"/>
          <a:chOff x="0" y="0"/>
          <a:chExt cx="0" cy="0"/>
        </a:xfrm>
      </p:grpSpPr>
      <p:sp>
        <p:nvSpPr>
          <p:cNvPr id="1740" name="Google Shape;1740;p83"/>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3"/>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42" name="Google Shape;1742;p83"/>
          <p:cNvSpPr txBox="1"/>
          <p:nvPr>
            <p:ph idx="1" type="subTitle"/>
          </p:nvPr>
        </p:nvSpPr>
        <p:spPr>
          <a:xfrm>
            <a:off x="1396954" y="22316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3"/>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44" name="Google Shape;1744;p83"/>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3"/>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46" name="Google Shape;1746;p83"/>
          <p:cNvSpPr txBox="1"/>
          <p:nvPr>
            <p:ph idx="6" type="subTitle"/>
          </p:nvPr>
        </p:nvSpPr>
        <p:spPr>
          <a:xfrm>
            <a:off x="5602600" y="22316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3"/>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3"/>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49" name="Google Shape;1749;p83"/>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3"/>
          <p:cNvSpPr txBox="1"/>
          <p:nvPr>
            <p:ph idx="13" type="title"/>
          </p:nvPr>
        </p:nvSpPr>
        <p:spPr>
          <a:xfrm>
            <a:off x="5584521"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3"/>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52" name="Google Shape;1752;p83"/>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3" name="Google Shape;1753;p83"/>
          <p:cNvPicPr preferRelativeResize="0"/>
          <p:nvPr/>
        </p:nvPicPr>
        <p:blipFill>
          <a:blip r:embed="rId3">
            <a:alphaModFix/>
          </a:blip>
          <a:stretch>
            <a:fillRect/>
          </a:stretch>
        </p:blipFill>
        <p:spPr>
          <a:xfrm>
            <a:off x="714" y="0"/>
            <a:ext cx="9142571" cy="5143500"/>
          </a:xfrm>
          <a:prstGeom prst="rect">
            <a:avLst/>
          </a:prstGeom>
          <a:noFill/>
          <a:ln>
            <a:noFill/>
          </a:ln>
        </p:spPr>
      </p:pic>
      <p:sp>
        <p:nvSpPr>
          <p:cNvPr id="1754" name="Google Shape;1754;p83"/>
          <p:cNvSpPr/>
          <p:nvPr/>
        </p:nvSpPr>
        <p:spPr>
          <a:xfrm>
            <a:off x="6208050" y="3592325"/>
            <a:ext cx="1162200" cy="1101600"/>
          </a:xfrm>
          <a:prstGeom prst="rect">
            <a:avLst/>
          </a:prstGeom>
          <a:solidFill>
            <a:srgbClr val="FF80A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t>Feels guilt for wanting more opportunities as a non-professional musician</a:t>
            </a:r>
            <a:endParaRPr b="1" sz="900"/>
          </a:p>
        </p:txBody>
      </p:sp>
      <p:sp>
        <p:nvSpPr>
          <p:cNvPr id="1755" name="Google Shape;1755;p83"/>
          <p:cNvSpPr/>
          <p:nvPr/>
        </p:nvSpPr>
        <p:spPr>
          <a:xfrm>
            <a:off x="1630975" y="722400"/>
            <a:ext cx="1300500" cy="1296300"/>
          </a:xfrm>
          <a:prstGeom prst="rect">
            <a:avLst/>
          </a:prstGeom>
          <a:solidFill>
            <a:srgbClr val="FF80A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a:t>“I’m an ‘amateur’ who is lucky to get the opportunities that I do have”</a:t>
            </a:r>
            <a:endParaRPr b="1" sz="1100"/>
          </a:p>
        </p:txBody>
      </p:sp>
      <p:sp>
        <p:nvSpPr>
          <p:cNvPr id="1756" name="Google Shape;1756;p83"/>
          <p:cNvSpPr/>
          <p:nvPr/>
        </p:nvSpPr>
        <p:spPr>
          <a:xfrm>
            <a:off x="3757300" y="18810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MONICA: </a:t>
            </a:r>
            <a:r>
              <a:rPr b="1" lang="en" sz="2000"/>
              <a:t>WHO</a:t>
            </a:r>
            <a:r>
              <a:rPr lang="en" sz="2000"/>
              <a:t> MAKES MUSIC?</a:t>
            </a:r>
            <a:endParaRPr sz="20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0" name="Shape 1760"/>
        <p:cNvGrpSpPr/>
        <p:nvPr/>
      </p:nvGrpSpPr>
      <p:grpSpPr>
        <a:xfrm>
          <a:off x="0" y="0"/>
          <a:ext cx="0" cy="0"/>
          <a:chOff x="0" y="0"/>
          <a:chExt cx="0" cy="0"/>
        </a:xfrm>
      </p:grpSpPr>
      <p:sp>
        <p:nvSpPr>
          <p:cNvPr id="1761" name="Google Shape;1761;p84"/>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4"/>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63" name="Google Shape;1763;p84"/>
          <p:cNvSpPr txBox="1"/>
          <p:nvPr>
            <p:ph idx="1" type="subTitle"/>
          </p:nvPr>
        </p:nvSpPr>
        <p:spPr>
          <a:xfrm>
            <a:off x="1396954" y="22316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4"/>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65" name="Google Shape;1765;p84"/>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4"/>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67" name="Google Shape;1767;p84"/>
          <p:cNvSpPr txBox="1"/>
          <p:nvPr>
            <p:ph idx="6" type="subTitle"/>
          </p:nvPr>
        </p:nvSpPr>
        <p:spPr>
          <a:xfrm>
            <a:off x="5602600" y="22316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4"/>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4"/>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70" name="Google Shape;1770;p84"/>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4"/>
          <p:cNvSpPr txBox="1"/>
          <p:nvPr>
            <p:ph idx="13" type="title"/>
          </p:nvPr>
        </p:nvSpPr>
        <p:spPr>
          <a:xfrm>
            <a:off x="5584521"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4"/>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773" name="Google Shape;1773;p84"/>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4" name="Google Shape;1774;p84"/>
          <p:cNvPicPr preferRelativeResize="0"/>
          <p:nvPr/>
        </p:nvPicPr>
        <p:blipFill>
          <a:blip r:embed="rId3">
            <a:alphaModFix/>
          </a:blip>
          <a:stretch>
            <a:fillRect/>
          </a:stretch>
        </p:blipFill>
        <p:spPr>
          <a:xfrm>
            <a:off x="714" y="0"/>
            <a:ext cx="9142571" cy="5143500"/>
          </a:xfrm>
          <a:prstGeom prst="rect">
            <a:avLst/>
          </a:prstGeom>
          <a:noFill/>
          <a:ln>
            <a:noFill/>
          </a:ln>
        </p:spPr>
      </p:pic>
      <p:sp>
        <p:nvSpPr>
          <p:cNvPr id="1775" name="Google Shape;1775;p84"/>
          <p:cNvSpPr/>
          <p:nvPr/>
        </p:nvSpPr>
        <p:spPr>
          <a:xfrm>
            <a:off x="1364775" y="753500"/>
            <a:ext cx="1520700" cy="1278900"/>
          </a:xfrm>
          <a:prstGeom prst="rect">
            <a:avLst/>
          </a:prstGeom>
          <a:solidFill>
            <a:srgbClr val="FF80A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t>“[There] aren’t a ton of opportunities at the advanced level for adults”</a:t>
            </a:r>
            <a:endParaRPr b="1" sz="1300"/>
          </a:p>
        </p:txBody>
      </p:sp>
      <p:sp>
        <p:nvSpPr>
          <p:cNvPr id="1776" name="Google Shape;1776;p84"/>
          <p:cNvSpPr/>
          <p:nvPr/>
        </p:nvSpPr>
        <p:spPr>
          <a:xfrm>
            <a:off x="6355750" y="3385450"/>
            <a:ext cx="1389900" cy="1278900"/>
          </a:xfrm>
          <a:prstGeom prst="rect">
            <a:avLst/>
          </a:prstGeom>
          <a:solidFill>
            <a:srgbClr val="FF80A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t>Feels frustrated with current methods of organization</a:t>
            </a:r>
            <a:endParaRPr b="1" sz="1300"/>
          </a:p>
        </p:txBody>
      </p:sp>
      <p:sp>
        <p:nvSpPr>
          <p:cNvPr id="1777" name="Google Shape;1777;p84"/>
          <p:cNvSpPr/>
          <p:nvPr/>
        </p:nvSpPr>
        <p:spPr>
          <a:xfrm>
            <a:off x="3757300" y="18810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MONICA: </a:t>
            </a:r>
            <a:r>
              <a:rPr b="1" lang="en" sz="2000"/>
              <a:t>WHERE</a:t>
            </a:r>
            <a:r>
              <a:rPr lang="en" sz="2000"/>
              <a:t> TO MAKE MUSIC?</a:t>
            </a:r>
            <a:endParaRPr sz="2000"/>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1" name="Shape 1781"/>
        <p:cNvGrpSpPr/>
        <p:nvPr/>
      </p:nvGrpSpPr>
      <p:grpSpPr>
        <a:xfrm>
          <a:off x="0" y="0"/>
          <a:ext cx="0" cy="0"/>
          <a:chOff x="0" y="0"/>
          <a:chExt cx="0" cy="0"/>
        </a:xfrm>
      </p:grpSpPr>
      <p:sp>
        <p:nvSpPr>
          <p:cNvPr id="1782" name="Google Shape;1782;p85"/>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783" name="Google Shape;1783;p85"/>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784" name="Google Shape;1784;p85"/>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785" name="Google Shape;1785;p85"/>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786" name="Google Shape;1786;p85"/>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787" name="Google Shape;1787;p85"/>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Roadmap</a:t>
            </a:r>
            <a:endParaRPr/>
          </a:p>
        </p:txBody>
      </p:sp>
      <p:sp>
        <p:nvSpPr>
          <p:cNvPr id="1788" name="Google Shape;1788;p85"/>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789" name="Google Shape;1789;p85"/>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790" name="Google Shape;1790;p85"/>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791" name="Google Shape;1791;p85"/>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792" name="Google Shape;1792;p85"/>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793" name="Google Shape;1793;p85"/>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5"/>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795" name="Google Shape;1795;p85"/>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pic>
        <p:nvPicPr>
          <p:cNvPr id="1796" name="Google Shape;1796;p85"/>
          <p:cNvPicPr preferRelativeResize="0"/>
          <p:nvPr/>
        </p:nvPicPr>
        <p:blipFill>
          <a:blip r:embed="rId3">
            <a:alphaModFix/>
          </a:blip>
          <a:stretch>
            <a:fillRect/>
          </a:stretch>
        </p:blipFill>
        <p:spPr>
          <a:xfrm>
            <a:off x="725" y="0"/>
            <a:ext cx="9144000" cy="5144316"/>
          </a:xfrm>
          <a:prstGeom prst="rect">
            <a:avLst/>
          </a:prstGeom>
          <a:noFill/>
          <a:ln>
            <a:noFill/>
          </a:ln>
        </p:spPr>
      </p:pic>
      <p:sp>
        <p:nvSpPr>
          <p:cNvPr id="1797" name="Google Shape;1797;p85"/>
          <p:cNvSpPr/>
          <p:nvPr/>
        </p:nvSpPr>
        <p:spPr>
          <a:xfrm>
            <a:off x="3757300" y="18810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t>LESLEY: MUSIC EDUCATOR </a:t>
            </a:r>
            <a:endParaRPr b="1" sz="2000"/>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1" name="Shape 1801"/>
        <p:cNvGrpSpPr/>
        <p:nvPr/>
      </p:nvGrpSpPr>
      <p:grpSpPr>
        <a:xfrm>
          <a:off x="0" y="0"/>
          <a:ext cx="0" cy="0"/>
          <a:chOff x="0" y="0"/>
          <a:chExt cx="0" cy="0"/>
        </a:xfrm>
      </p:grpSpPr>
      <p:sp>
        <p:nvSpPr>
          <p:cNvPr id="1802" name="Google Shape;1802;p86"/>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803" name="Google Shape;1803;p86"/>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804" name="Google Shape;1804;p86"/>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805" name="Google Shape;1805;p86"/>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806" name="Google Shape;1806;p86"/>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807" name="Google Shape;1807;p86"/>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Roadmap</a:t>
            </a:r>
            <a:endParaRPr/>
          </a:p>
        </p:txBody>
      </p:sp>
      <p:sp>
        <p:nvSpPr>
          <p:cNvPr id="1808" name="Google Shape;1808;p86"/>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809" name="Google Shape;1809;p86"/>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810" name="Google Shape;1810;p86"/>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811" name="Google Shape;1811;p86"/>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812" name="Google Shape;1812;p86"/>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813" name="Google Shape;1813;p86"/>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6"/>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815" name="Google Shape;1815;p86"/>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pic>
        <p:nvPicPr>
          <p:cNvPr id="1816" name="Google Shape;1816;p86"/>
          <p:cNvPicPr preferRelativeResize="0"/>
          <p:nvPr/>
        </p:nvPicPr>
        <p:blipFill>
          <a:blip r:embed="rId3">
            <a:alphaModFix/>
          </a:blip>
          <a:stretch>
            <a:fillRect/>
          </a:stretch>
        </p:blipFill>
        <p:spPr>
          <a:xfrm>
            <a:off x="725" y="0"/>
            <a:ext cx="9144000" cy="5144316"/>
          </a:xfrm>
          <a:prstGeom prst="rect">
            <a:avLst/>
          </a:prstGeom>
          <a:noFill/>
          <a:ln>
            <a:noFill/>
          </a:ln>
        </p:spPr>
      </p:pic>
      <p:sp>
        <p:nvSpPr>
          <p:cNvPr id="1817" name="Google Shape;1817;p86"/>
          <p:cNvSpPr/>
          <p:nvPr/>
        </p:nvSpPr>
        <p:spPr>
          <a:xfrm>
            <a:off x="6549550" y="673000"/>
            <a:ext cx="1223100" cy="1194000"/>
          </a:xfrm>
          <a:prstGeom prst="rect">
            <a:avLst/>
          </a:prstGeom>
          <a:solidFill>
            <a:srgbClr val="FF99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t>Performing on stage is not enough to be a good musician</a:t>
            </a:r>
            <a:endParaRPr b="1" sz="1300"/>
          </a:p>
        </p:txBody>
      </p:sp>
      <p:sp>
        <p:nvSpPr>
          <p:cNvPr id="1818" name="Google Shape;1818;p86"/>
          <p:cNvSpPr/>
          <p:nvPr/>
        </p:nvSpPr>
        <p:spPr>
          <a:xfrm>
            <a:off x="6092250" y="3299225"/>
            <a:ext cx="1375500" cy="1270500"/>
          </a:xfrm>
          <a:prstGeom prst="rect">
            <a:avLst/>
          </a:prstGeom>
          <a:solidFill>
            <a:srgbClr val="FF99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t>Feels a deep connection with her community when playing in non-traditional spaces</a:t>
            </a:r>
            <a:endParaRPr b="1" sz="1200"/>
          </a:p>
        </p:txBody>
      </p:sp>
      <p:sp>
        <p:nvSpPr>
          <p:cNvPr id="1819" name="Google Shape;1819;p86"/>
          <p:cNvSpPr/>
          <p:nvPr/>
        </p:nvSpPr>
        <p:spPr>
          <a:xfrm>
            <a:off x="1231625" y="531975"/>
            <a:ext cx="1375500" cy="1335000"/>
          </a:xfrm>
          <a:prstGeom prst="rect">
            <a:avLst/>
          </a:prstGeom>
          <a:solidFill>
            <a:srgbClr val="FF99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t>Story about playing for women in prison, and having them play back</a:t>
            </a:r>
            <a:endParaRPr b="1" sz="1300"/>
          </a:p>
        </p:txBody>
      </p:sp>
      <p:sp>
        <p:nvSpPr>
          <p:cNvPr id="1820" name="Google Shape;1820;p86"/>
          <p:cNvSpPr/>
          <p:nvPr/>
        </p:nvSpPr>
        <p:spPr>
          <a:xfrm>
            <a:off x="3757300" y="18810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LESLEY: </a:t>
            </a:r>
            <a:r>
              <a:rPr b="1" lang="en" sz="2000"/>
              <a:t>WHY</a:t>
            </a:r>
            <a:r>
              <a:rPr lang="en" sz="2000"/>
              <a:t> MAKE MUSIC?</a:t>
            </a:r>
            <a:endParaRPr sz="20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4" name="Shape 1824"/>
        <p:cNvGrpSpPr/>
        <p:nvPr/>
      </p:nvGrpSpPr>
      <p:grpSpPr>
        <a:xfrm>
          <a:off x="0" y="0"/>
          <a:ext cx="0" cy="0"/>
          <a:chOff x="0" y="0"/>
          <a:chExt cx="0" cy="0"/>
        </a:xfrm>
      </p:grpSpPr>
      <p:sp>
        <p:nvSpPr>
          <p:cNvPr id="1825" name="Google Shape;1825;p87"/>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826" name="Google Shape;1826;p87"/>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827" name="Google Shape;1827;p87"/>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828" name="Google Shape;1828;p87"/>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829" name="Google Shape;1829;p87"/>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830" name="Google Shape;1830;p87"/>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Roadmap</a:t>
            </a:r>
            <a:endParaRPr/>
          </a:p>
        </p:txBody>
      </p:sp>
      <p:sp>
        <p:nvSpPr>
          <p:cNvPr id="1831" name="Google Shape;1831;p87"/>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832" name="Google Shape;1832;p87"/>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833" name="Google Shape;1833;p87"/>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834" name="Google Shape;1834;p87"/>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835" name="Google Shape;1835;p87"/>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836" name="Google Shape;1836;p87"/>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7"/>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838" name="Google Shape;1838;p87"/>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pic>
        <p:nvPicPr>
          <p:cNvPr id="1839" name="Google Shape;1839;p87"/>
          <p:cNvPicPr preferRelativeResize="0"/>
          <p:nvPr/>
        </p:nvPicPr>
        <p:blipFill>
          <a:blip r:embed="rId3">
            <a:alphaModFix/>
          </a:blip>
          <a:stretch>
            <a:fillRect/>
          </a:stretch>
        </p:blipFill>
        <p:spPr>
          <a:xfrm>
            <a:off x="725" y="0"/>
            <a:ext cx="9144000" cy="5144316"/>
          </a:xfrm>
          <a:prstGeom prst="rect">
            <a:avLst/>
          </a:prstGeom>
          <a:noFill/>
          <a:ln>
            <a:noFill/>
          </a:ln>
        </p:spPr>
      </p:pic>
      <p:sp>
        <p:nvSpPr>
          <p:cNvPr id="1840" name="Google Shape;1840;p87"/>
          <p:cNvSpPr/>
          <p:nvPr/>
        </p:nvSpPr>
        <p:spPr>
          <a:xfrm>
            <a:off x="618276" y="758350"/>
            <a:ext cx="1198200" cy="1274100"/>
          </a:xfrm>
          <a:prstGeom prst="rect">
            <a:avLst/>
          </a:prstGeom>
          <a:solidFill>
            <a:srgbClr val="FF99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t>Story about being a beginner cyclist and helping experienced cyclists “slow down”</a:t>
            </a:r>
            <a:endParaRPr b="1" sz="1000"/>
          </a:p>
        </p:txBody>
      </p:sp>
      <p:sp>
        <p:nvSpPr>
          <p:cNvPr id="1841" name="Google Shape;1841;p87"/>
          <p:cNvSpPr/>
          <p:nvPr/>
        </p:nvSpPr>
        <p:spPr>
          <a:xfrm>
            <a:off x="6019301" y="717050"/>
            <a:ext cx="1249200" cy="1274100"/>
          </a:xfrm>
          <a:prstGeom prst="rect">
            <a:avLst/>
          </a:prstGeom>
          <a:solidFill>
            <a:srgbClr val="FF99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t>Non-professional musicians with professional musicians get a mutual benefit</a:t>
            </a:r>
            <a:endParaRPr b="1" sz="1000"/>
          </a:p>
        </p:txBody>
      </p:sp>
      <p:sp>
        <p:nvSpPr>
          <p:cNvPr id="1842" name="Google Shape;1842;p87"/>
          <p:cNvSpPr/>
          <p:nvPr/>
        </p:nvSpPr>
        <p:spPr>
          <a:xfrm>
            <a:off x="2255300" y="718000"/>
            <a:ext cx="1287900" cy="1274100"/>
          </a:xfrm>
          <a:prstGeom prst="rect">
            <a:avLst/>
          </a:prstGeom>
          <a:solidFill>
            <a:srgbClr val="FF99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t>Story about pre-professional musician watching non-professional track musicians play</a:t>
            </a:r>
            <a:endParaRPr b="1" sz="1000"/>
          </a:p>
        </p:txBody>
      </p:sp>
      <p:sp>
        <p:nvSpPr>
          <p:cNvPr id="1843" name="Google Shape;1843;p87"/>
          <p:cNvSpPr/>
          <p:nvPr/>
        </p:nvSpPr>
        <p:spPr>
          <a:xfrm>
            <a:off x="3757300" y="18810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LESLEY: </a:t>
            </a:r>
            <a:r>
              <a:rPr b="1" lang="en" sz="2000"/>
              <a:t>WHO</a:t>
            </a:r>
            <a:r>
              <a:rPr lang="en" sz="2000"/>
              <a:t> MAKES MUSIC?</a:t>
            </a:r>
            <a:endParaRPr sz="2000"/>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7" name="Shape 1847"/>
        <p:cNvGrpSpPr/>
        <p:nvPr/>
      </p:nvGrpSpPr>
      <p:grpSpPr>
        <a:xfrm>
          <a:off x="0" y="0"/>
          <a:ext cx="0" cy="0"/>
          <a:chOff x="0" y="0"/>
          <a:chExt cx="0" cy="0"/>
        </a:xfrm>
      </p:grpSpPr>
      <p:sp>
        <p:nvSpPr>
          <p:cNvPr id="1848" name="Google Shape;1848;p88"/>
          <p:cNvSpPr txBox="1"/>
          <p:nvPr>
            <p:ph type="title"/>
          </p:nvPr>
        </p:nvSpPr>
        <p:spPr>
          <a:xfrm>
            <a:off x="1396954"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a:t>
            </a:r>
            <a:endParaRPr/>
          </a:p>
        </p:txBody>
      </p:sp>
      <p:sp>
        <p:nvSpPr>
          <p:cNvPr id="1849" name="Google Shape;1849;p88"/>
          <p:cNvSpPr txBox="1"/>
          <p:nvPr>
            <p:ph idx="2" type="title"/>
          </p:nvPr>
        </p:nvSpPr>
        <p:spPr>
          <a:xfrm>
            <a:off x="723879"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01</a:t>
            </a:r>
            <a:endParaRPr>
              <a:solidFill>
                <a:srgbClr val="B7B7B7"/>
              </a:solidFill>
            </a:endParaRPr>
          </a:p>
        </p:txBody>
      </p:sp>
      <p:sp>
        <p:nvSpPr>
          <p:cNvPr id="1850" name="Google Shape;1850;p88"/>
          <p:cNvSpPr txBox="1"/>
          <p:nvPr>
            <p:ph idx="1" type="subTitle"/>
          </p:nvPr>
        </p:nvSpPr>
        <p:spPr>
          <a:xfrm>
            <a:off x="1396954"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little about us and our domain!</a:t>
            </a:r>
            <a:endParaRPr/>
          </a:p>
        </p:txBody>
      </p:sp>
      <p:sp>
        <p:nvSpPr>
          <p:cNvPr id="1851" name="Google Shape;1851;p88"/>
          <p:cNvSpPr txBox="1"/>
          <p:nvPr>
            <p:ph idx="5" type="title"/>
          </p:nvPr>
        </p:nvSpPr>
        <p:spPr>
          <a:xfrm>
            <a:off x="4911446" y="17744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02</a:t>
            </a:r>
            <a:endParaRPr>
              <a:solidFill>
                <a:srgbClr val="B7B7B7"/>
              </a:solidFill>
            </a:endParaRPr>
          </a:p>
        </p:txBody>
      </p:sp>
      <p:sp>
        <p:nvSpPr>
          <p:cNvPr id="1852" name="Google Shape;1852;p88"/>
          <p:cNvSpPr txBox="1"/>
          <p:nvPr>
            <p:ph idx="14" type="title"/>
          </p:nvPr>
        </p:nvSpPr>
        <p:spPr>
          <a:xfrm>
            <a:off x="4911446"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B7B7B7"/>
                </a:solidFill>
              </a:rPr>
              <a:t>04</a:t>
            </a:r>
            <a:endParaRPr>
              <a:solidFill>
                <a:srgbClr val="B7B7B7"/>
              </a:solidFill>
            </a:endParaRPr>
          </a:p>
        </p:txBody>
      </p:sp>
      <p:sp>
        <p:nvSpPr>
          <p:cNvPr id="1853" name="Google Shape;1853;p88"/>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Roadmap</a:t>
            </a:r>
            <a:endParaRPr/>
          </a:p>
        </p:txBody>
      </p:sp>
      <p:sp>
        <p:nvSpPr>
          <p:cNvPr id="1854" name="Google Shape;1854;p88"/>
          <p:cNvSpPr txBox="1"/>
          <p:nvPr>
            <p:ph idx="6" type="subTitle"/>
          </p:nvPr>
        </p:nvSpPr>
        <p:spPr>
          <a:xfrm>
            <a:off x="5602600" y="23078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who, what, and where of our interviewees.</a:t>
            </a:r>
            <a:endParaRPr/>
          </a:p>
        </p:txBody>
      </p:sp>
      <p:sp>
        <p:nvSpPr>
          <p:cNvPr id="1855" name="Google Shape;1855;p88"/>
          <p:cNvSpPr txBox="1"/>
          <p:nvPr>
            <p:ph idx="7" type="title"/>
          </p:nvPr>
        </p:nvSpPr>
        <p:spPr>
          <a:xfrm>
            <a:off x="1396954" y="33420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Interview Results</a:t>
            </a:r>
            <a:endParaRPr/>
          </a:p>
        </p:txBody>
      </p:sp>
      <p:sp>
        <p:nvSpPr>
          <p:cNvPr id="1856" name="Google Shape;1856;p88"/>
          <p:cNvSpPr txBox="1"/>
          <p:nvPr>
            <p:ph idx="8" type="title"/>
          </p:nvPr>
        </p:nvSpPr>
        <p:spPr>
          <a:xfrm>
            <a:off x="723879" y="3313998"/>
            <a:ext cx="689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solidFill>
                <a:srgbClr val="000000"/>
              </a:solidFill>
            </a:endParaRPr>
          </a:p>
        </p:txBody>
      </p:sp>
      <p:sp>
        <p:nvSpPr>
          <p:cNvPr id="1857" name="Google Shape;1857;p88"/>
          <p:cNvSpPr txBox="1"/>
          <p:nvPr>
            <p:ph idx="9" type="subTitle"/>
          </p:nvPr>
        </p:nvSpPr>
        <p:spPr>
          <a:xfrm>
            <a:off x="1396954"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Quotes and surprises!</a:t>
            </a:r>
            <a:endParaRPr/>
          </a:p>
        </p:txBody>
      </p:sp>
      <p:sp>
        <p:nvSpPr>
          <p:cNvPr id="1858" name="Google Shape;1858;p88"/>
          <p:cNvSpPr txBox="1"/>
          <p:nvPr>
            <p:ph idx="15" type="subTitle"/>
          </p:nvPr>
        </p:nvSpPr>
        <p:spPr>
          <a:xfrm>
            <a:off x="5584521" y="3771125"/>
            <a:ext cx="26226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Findings, insights - what’s next?</a:t>
            </a:r>
            <a:endParaRPr/>
          </a:p>
        </p:txBody>
      </p:sp>
      <p:sp>
        <p:nvSpPr>
          <p:cNvPr id="1859" name="Google Shape;1859;p88"/>
          <p:cNvSpPr/>
          <p:nvPr/>
        </p:nvSpPr>
        <p:spPr>
          <a:xfrm>
            <a:off x="4430325" y="28250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8"/>
          <p:cNvSpPr txBox="1"/>
          <p:nvPr>
            <p:ph idx="4" type="title"/>
          </p:nvPr>
        </p:nvSpPr>
        <p:spPr>
          <a:xfrm>
            <a:off x="5584521" y="1802550"/>
            <a:ext cx="28356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861" name="Google Shape;1861;p88"/>
          <p:cNvSpPr txBox="1"/>
          <p:nvPr>
            <p:ph idx="13" type="title"/>
          </p:nvPr>
        </p:nvSpPr>
        <p:spPr>
          <a:xfrm>
            <a:off x="5584526" y="3342050"/>
            <a:ext cx="3559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&amp; Summary</a:t>
            </a:r>
            <a:endParaRPr/>
          </a:p>
        </p:txBody>
      </p:sp>
      <p:pic>
        <p:nvPicPr>
          <p:cNvPr id="1862" name="Google Shape;1862;p88"/>
          <p:cNvPicPr preferRelativeResize="0"/>
          <p:nvPr/>
        </p:nvPicPr>
        <p:blipFill>
          <a:blip r:embed="rId3">
            <a:alphaModFix/>
          </a:blip>
          <a:stretch>
            <a:fillRect/>
          </a:stretch>
        </p:blipFill>
        <p:spPr>
          <a:xfrm>
            <a:off x="725" y="0"/>
            <a:ext cx="9144000" cy="5144316"/>
          </a:xfrm>
          <a:prstGeom prst="rect">
            <a:avLst/>
          </a:prstGeom>
          <a:noFill/>
          <a:ln>
            <a:noFill/>
          </a:ln>
        </p:spPr>
      </p:pic>
      <p:sp>
        <p:nvSpPr>
          <p:cNvPr id="1863" name="Google Shape;1863;p88"/>
          <p:cNvSpPr/>
          <p:nvPr/>
        </p:nvSpPr>
        <p:spPr>
          <a:xfrm>
            <a:off x="946150" y="624375"/>
            <a:ext cx="1629300" cy="1196400"/>
          </a:xfrm>
          <a:prstGeom prst="rect">
            <a:avLst/>
          </a:prstGeom>
          <a:solidFill>
            <a:srgbClr val="FF99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t>“It’s hard to find places to play - it takes cold calls, friends of friends, knowing just the right person</a:t>
            </a:r>
            <a:endParaRPr b="1" sz="1200"/>
          </a:p>
        </p:txBody>
      </p:sp>
      <p:sp>
        <p:nvSpPr>
          <p:cNvPr id="1864" name="Google Shape;1864;p88"/>
          <p:cNvSpPr/>
          <p:nvPr/>
        </p:nvSpPr>
        <p:spPr>
          <a:xfrm>
            <a:off x="6073350" y="731175"/>
            <a:ext cx="1583100" cy="1196400"/>
          </a:xfrm>
          <a:prstGeom prst="rect">
            <a:avLst/>
          </a:prstGeom>
          <a:solidFill>
            <a:srgbClr val="FF99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t>Community outreach takes a lot of time and energy, but it’s worth it</a:t>
            </a:r>
            <a:endParaRPr b="1" sz="1300"/>
          </a:p>
        </p:txBody>
      </p:sp>
      <p:sp>
        <p:nvSpPr>
          <p:cNvPr id="1865" name="Google Shape;1865;p88"/>
          <p:cNvSpPr/>
          <p:nvPr/>
        </p:nvSpPr>
        <p:spPr>
          <a:xfrm>
            <a:off x="3757300" y="1881050"/>
            <a:ext cx="1629300" cy="1461000"/>
          </a:xfrm>
          <a:prstGeom prst="rect">
            <a:avLst/>
          </a:prstGeom>
          <a:solidFill>
            <a:srgbClr val="B6D7A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LESLEY: </a:t>
            </a:r>
            <a:r>
              <a:rPr b="1" lang="en" sz="2000"/>
              <a:t>WHERE</a:t>
            </a:r>
            <a:r>
              <a:rPr lang="en" sz="2000"/>
              <a:t> TO MAKE MUSIC?</a:t>
            </a:r>
            <a:endParaRPr sz="2000"/>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9" name="Shape 1869"/>
        <p:cNvGrpSpPr/>
        <p:nvPr/>
      </p:nvGrpSpPr>
      <p:grpSpPr>
        <a:xfrm>
          <a:off x="0" y="0"/>
          <a:ext cx="0" cy="0"/>
          <a:chOff x="0" y="0"/>
          <a:chExt cx="0" cy="0"/>
        </a:xfrm>
      </p:grpSpPr>
      <p:sp>
        <p:nvSpPr>
          <p:cNvPr id="1870" name="Google Shape;1870;p89"/>
          <p:cNvSpPr txBox="1"/>
          <p:nvPr>
            <p:ph type="title"/>
          </p:nvPr>
        </p:nvSpPr>
        <p:spPr>
          <a:xfrm>
            <a:off x="577575" y="1695675"/>
            <a:ext cx="41919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Insight</a:t>
            </a:r>
            <a:endParaRPr sz="3500"/>
          </a:p>
        </p:txBody>
      </p:sp>
      <p:sp>
        <p:nvSpPr>
          <p:cNvPr id="1871" name="Google Shape;1871;p89"/>
          <p:cNvSpPr txBox="1"/>
          <p:nvPr>
            <p:ph type="title"/>
          </p:nvPr>
        </p:nvSpPr>
        <p:spPr>
          <a:xfrm>
            <a:off x="577575" y="3331925"/>
            <a:ext cx="41919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Need</a:t>
            </a:r>
            <a:endParaRPr sz="3500"/>
          </a:p>
        </p:txBody>
      </p:sp>
      <p:sp>
        <p:nvSpPr>
          <p:cNvPr id="1872" name="Google Shape;1872;p89"/>
          <p:cNvSpPr txBox="1"/>
          <p:nvPr/>
        </p:nvSpPr>
        <p:spPr>
          <a:xfrm>
            <a:off x="2931375" y="291325"/>
            <a:ext cx="2971800" cy="1262100"/>
          </a:xfrm>
          <a:prstGeom prst="rect">
            <a:avLst/>
          </a:prstGeom>
          <a:noFill/>
          <a:ln>
            <a:noFill/>
          </a:ln>
        </p:spPr>
        <p:txBody>
          <a:bodyPr anchorCtr="0" anchor="ctr" bIns="91425" lIns="91425" spcFirstLastPara="1" rIns="91425" wrap="square" tIns="91425">
            <a:spAutoFit/>
          </a:bodyPr>
          <a:lstStyle/>
          <a:p>
            <a:pPr indent="0" lvl="0" marL="0" marR="0" rtl="0" algn="ctr">
              <a:lnSpc>
                <a:spcPct val="100000"/>
              </a:lnSpc>
              <a:spcBef>
                <a:spcPts val="0"/>
              </a:spcBef>
              <a:spcAft>
                <a:spcPts val="0"/>
              </a:spcAft>
              <a:buNone/>
            </a:pPr>
            <a:r>
              <a:rPr b="1" lang="en" sz="3500">
                <a:solidFill>
                  <a:schemeClr val="dk1"/>
                </a:solidFill>
                <a:latin typeface="Poppins"/>
                <a:ea typeface="Poppins"/>
                <a:cs typeface="Poppins"/>
                <a:sym typeface="Poppins"/>
              </a:rPr>
              <a:t>WHY MAKE MUSIC?</a:t>
            </a:r>
            <a:endParaRPr b="1" sz="3500">
              <a:solidFill>
                <a:schemeClr val="dk1"/>
              </a:solidFill>
              <a:latin typeface="Poppins"/>
              <a:ea typeface="Poppins"/>
              <a:cs typeface="Poppins"/>
              <a:sym typeface="Poppins"/>
            </a:endParaRPr>
          </a:p>
        </p:txBody>
      </p:sp>
      <p:sp>
        <p:nvSpPr>
          <p:cNvPr id="1873" name="Google Shape;1873;p89"/>
          <p:cNvSpPr/>
          <p:nvPr/>
        </p:nvSpPr>
        <p:spPr>
          <a:xfrm>
            <a:off x="2509725" y="2571750"/>
            <a:ext cx="327600" cy="882900"/>
          </a:xfrm>
          <a:prstGeom prst="down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74" name="Google Shape;1874;p89"/>
          <p:cNvSpPr txBox="1"/>
          <p:nvPr/>
        </p:nvSpPr>
        <p:spPr>
          <a:xfrm>
            <a:off x="3964075" y="3427025"/>
            <a:ext cx="4533600" cy="63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latin typeface="Lato"/>
                <a:ea typeface="Lato"/>
                <a:cs typeface="Lato"/>
                <a:sym typeface="Lato"/>
              </a:rPr>
              <a:t>To allow musicians in early adulthood to make and perform music in ways that are fulfilling and engaging </a:t>
            </a:r>
            <a:endParaRPr sz="1600">
              <a:latin typeface="Lato"/>
              <a:ea typeface="Lato"/>
              <a:cs typeface="Lato"/>
              <a:sym typeface="Lato"/>
            </a:endParaRPr>
          </a:p>
        </p:txBody>
      </p:sp>
      <p:sp>
        <p:nvSpPr>
          <p:cNvPr id="1875" name="Google Shape;1875;p89"/>
          <p:cNvSpPr txBox="1"/>
          <p:nvPr/>
        </p:nvSpPr>
        <p:spPr>
          <a:xfrm>
            <a:off x="4025450" y="1790775"/>
            <a:ext cx="4390200" cy="63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latin typeface="Lato"/>
                <a:ea typeface="Lato"/>
                <a:cs typeface="Lato"/>
                <a:sym typeface="Lato"/>
              </a:rPr>
              <a:t>Early adult musicians make music as a form of escape and expression</a:t>
            </a:r>
            <a:endParaRPr sz="1600">
              <a:latin typeface="Lato"/>
              <a:ea typeface="Lato"/>
              <a:cs typeface="Lato"/>
              <a:sym typeface="Lato"/>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9" name="Shape 1879"/>
        <p:cNvGrpSpPr/>
        <p:nvPr/>
      </p:nvGrpSpPr>
      <p:grpSpPr>
        <a:xfrm>
          <a:off x="0" y="0"/>
          <a:ext cx="0" cy="0"/>
          <a:chOff x="0" y="0"/>
          <a:chExt cx="0" cy="0"/>
        </a:xfrm>
      </p:grpSpPr>
      <p:sp>
        <p:nvSpPr>
          <p:cNvPr id="1880" name="Google Shape;1880;p90"/>
          <p:cNvSpPr txBox="1"/>
          <p:nvPr>
            <p:ph type="title"/>
          </p:nvPr>
        </p:nvSpPr>
        <p:spPr>
          <a:xfrm>
            <a:off x="577575" y="1695675"/>
            <a:ext cx="41919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Insight</a:t>
            </a:r>
            <a:endParaRPr sz="3500"/>
          </a:p>
        </p:txBody>
      </p:sp>
      <p:sp>
        <p:nvSpPr>
          <p:cNvPr id="1881" name="Google Shape;1881;p90"/>
          <p:cNvSpPr txBox="1"/>
          <p:nvPr>
            <p:ph type="title"/>
          </p:nvPr>
        </p:nvSpPr>
        <p:spPr>
          <a:xfrm>
            <a:off x="577575" y="3331925"/>
            <a:ext cx="41919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Need</a:t>
            </a:r>
            <a:endParaRPr sz="3500"/>
          </a:p>
        </p:txBody>
      </p:sp>
      <p:sp>
        <p:nvSpPr>
          <p:cNvPr id="1882" name="Google Shape;1882;p90"/>
          <p:cNvSpPr txBox="1"/>
          <p:nvPr/>
        </p:nvSpPr>
        <p:spPr>
          <a:xfrm>
            <a:off x="2617350" y="291325"/>
            <a:ext cx="3909300" cy="1262100"/>
          </a:xfrm>
          <a:prstGeom prst="rect">
            <a:avLst/>
          </a:prstGeom>
          <a:noFill/>
          <a:ln>
            <a:noFill/>
          </a:ln>
        </p:spPr>
        <p:txBody>
          <a:bodyPr anchorCtr="0" anchor="ctr" bIns="91425" lIns="91425" spcFirstLastPara="1" rIns="91425" wrap="square" tIns="91425">
            <a:spAutoFit/>
          </a:bodyPr>
          <a:lstStyle/>
          <a:p>
            <a:pPr indent="0" lvl="0" marL="0" marR="0" rtl="0" algn="ctr">
              <a:lnSpc>
                <a:spcPct val="100000"/>
              </a:lnSpc>
              <a:spcBef>
                <a:spcPts val="0"/>
              </a:spcBef>
              <a:spcAft>
                <a:spcPts val="0"/>
              </a:spcAft>
              <a:buNone/>
            </a:pPr>
            <a:r>
              <a:rPr b="1" lang="en" sz="3500">
                <a:solidFill>
                  <a:schemeClr val="dk1"/>
                </a:solidFill>
                <a:latin typeface="Poppins"/>
                <a:ea typeface="Poppins"/>
                <a:cs typeface="Poppins"/>
                <a:sym typeface="Poppins"/>
              </a:rPr>
              <a:t>WHO GETS TO MAKES MUSIC?</a:t>
            </a:r>
            <a:endParaRPr b="1" sz="3500">
              <a:solidFill>
                <a:schemeClr val="dk1"/>
              </a:solidFill>
              <a:latin typeface="Poppins"/>
              <a:ea typeface="Poppins"/>
              <a:cs typeface="Poppins"/>
              <a:sym typeface="Poppins"/>
            </a:endParaRPr>
          </a:p>
        </p:txBody>
      </p:sp>
      <p:sp>
        <p:nvSpPr>
          <p:cNvPr id="1883" name="Google Shape;1883;p90"/>
          <p:cNvSpPr/>
          <p:nvPr/>
        </p:nvSpPr>
        <p:spPr>
          <a:xfrm>
            <a:off x="2509725" y="2571750"/>
            <a:ext cx="327600" cy="882900"/>
          </a:xfrm>
          <a:prstGeom prst="down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84" name="Google Shape;1884;p90"/>
          <p:cNvSpPr txBox="1"/>
          <p:nvPr/>
        </p:nvSpPr>
        <p:spPr>
          <a:xfrm>
            <a:off x="4025450" y="1790775"/>
            <a:ext cx="4191900" cy="63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Lato"/>
              <a:ea typeface="Lato"/>
              <a:cs typeface="Lato"/>
              <a:sym typeface="Lato"/>
            </a:endParaRPr>
          </a:p>
        </p:txBody>
      </p:sp>
      <p:sp>
        <p:nvSpPr>
          <p:cNvPr id="1885" name="Google Shape;1885;p90"/>
          <p:cNvSpPr txBox="1"/>
          <p:nvPr/>
        </p:nvSpPr>
        <p:spPr>
          <a:xfrm>
            <a:off x="3964075" y="3427025"/>
            <a:ext cx="4451700" cy="638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600">
                <a:latin typeface="Lato"/>
                <a:ea typeface="Lato"/>
                <a:cs typeface="Lato"/>
                <a:sym typeface="Lato"/>
              </a:rPr>
              <a:t>To make the music-making community more inclusive to people with different levels of formal music education  </a:t>
            </a:r>
            <a:endParaRPr sz="1600">
              <a:latin typeface="Lato"/>
              <a:ea typeface="Lato"/>
              <a:cs typeface="Lato"/>
              <a:sym typeface="Lato"/>
            </a:endParaRPr>
          </a:p>
          <a:p>
            <a:pPr indent="0" lvl="0" marL="0" rtl="0" algn="l">
              <a:spcBef>
                <a:spcPts val="0"/>
              </a:spcBef>
              <a:spcAft>
                <a:spcPts val="0"/>
              </a:spcAft>
              <a:buNone/>
            </a:pPr>
            <a:r>
              <a:t/>
            </a:r>
            <a:endParaRPr sz="1600">
              <a:latin typeface="Lato"/>
              <a:ea typeface="Lato"/>
              <a:cs typeface="Lato"/>
              <a:sym typeface="Lato"/>
            </a:endParaRPr>
          </a:p>
        </p:txBody>
      </p:sp>
      <p:sp>
        <p:nvSpPr>
          <p:cNvPr id="1886" name="Google Shape;1886;p90"/>
          <p:cNvSpPr txBox="1"/>
          <p:nvPr/>
        </p:nvSpPr>
        <p:spPr>
          <a:xfrm>
            <a:off x="4025450" y="1790775"/>
            <a:ext cx="4390200" cy="63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latin typeface="Lato"/>
                <a:ea typeface="Lato"/>
                <a:cs typeface="Lato"/>
                <a:sym typeface="Lato"/>
              </a:rPr>
              <a:t>Even musicians with years of experience sometimes feel excluded</a:t>
            </a:r>
            <a:endParaRPr sz="1600">
              <a:latin typeface="Lato"/>
              <a:ea typeface="Lato"/>
              <a:cs typeface="Lato"/>
              <a:sym typeface="Lato"/>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0" name="Shape 1890"/>
        <p:cNvGrpSpPr/>
        <p:nvPr/>
      </p:nvGrpSpPr>
      <p:grpSpPr>
        <a:xfrm>
          <a:off x="0" y="0"/>
          <a:ext cx="0" cy="0"/>
          <a:chOff x="0" y="0"/>
          <a:chExt cx="0" cy="0"/>
        </a:xfrm>
      </p:grpSpPr>
      <p:sp>
        <p:nvSpPr>
          <p:cNvPr id="1891" name="Google Shape;1891;p91"/>
          <p:cNvSpPr txBox="1"/>
          <p:nvPr>
            <p:ph type="title"/>
          </p:nvPr>
        </p:nvSpPr>
        <p:spPr>
          <a:xfrm>
            <a:off x="577575" y="1695675"/>
            <a:ext cx="41919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Insight</a:t>
            </a:r>
            <a:endParaRPr sz="3500"/>
          </a:p>
        </p:txBody>
      </p:sp>
      <p:sp>
        <p:nvSpPr>
          <p:cNvPr id="1892" name="Google Shape;1892;p91"/>
          <p:cNvSpPr txBox="1"/>
          <p:nvPr>
            <p:ph type="title"/>
          </p:nvPr>
        </p:nvSpPr>
        <p:spPr>
          <a:xfrm>
            <a:off x="577575" y="3331925"/>
            <a:ext cx="41919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Need</a:t>
            </a:r>
            <a:endParaRPr sz="3500"/>
          </a:p>
        </p:txBody>
      </p:sp>
      <p:sp>
        <p:nvSpPr>
          <p:cNvPr id="1893" name="Google Shape;1893;p91"/>
          <p:cNvSpPr txBox="1"/>
          <p:nvPr/>
        </p:nvSpPr>
        <p:spPr>
          <a:xfrm>
            <a:off x="2617350" y="291325"/>
            <a:ext cx="3909300" cy="1262100"/>
          </a:xfrm>
          <a:prstGeom prst="rect">
            <a:avLst/>
          </a:prstGeom>
          <a:noFill/>
          <a:ln>
            <a:noFill/>
          </a:ln>
        </p:spPr>
        <p:txBody>
          <a:bodyPr anchorCtr="0" anchor="ctr" bIns="91425" lIns="91425" spcFirstLastPara="1" rIns="91425" wrap="square" tIns="91425">
            <a:spAutoFit/>
          </a:bodyPr>
          <a:lstStyle/>
          <a:p>
            <a:pPr indent="0" lvl="0" marL="0" marR="0" rtl="0" algn="ctr">
              <a:lnSpc>
                <a:spcPct val="100000"/>
              </a:lnSpc>
              <a:spcBef>
                <a:spcPts val="0"/>
              </a:spcBef>
              <a:spcAft>
                <a:spcPts val="0"/>
              </a:spcAft>
              <a:buNone/>
            </a:pPr>
            <a:r>
              <a:rPr b="1" lang="en" sz="3500">
                <a:solidFill>
                  <a:schemeClr val="dk1"/>
                </a:solidFill>
                <a:latin typeface="Poppins"/>
                <a:ea typeface="Poppins"/>
                <a:cs typeface="Poppins"/>
                <a:sym typeface="Poppins"/>
              </a:rPr>
              <a:t>WHERE TO MAKE MUSIC?</a:t>
            </a:r>
            <a:endParaRPr b="1" sz="3500">
              <a:solidFill>
                <a:schemeClr val="dk1"/>
              </a:solidFill>
              <a:latin typeface="Poppins"/>
              <a:ea typeface="Poppins"/>
              <a:cs typeface="Poppins"/>
              <a:sym typeface="Poppins"/>
            </a:endParaRPr>
          </a:p>
        </p:txBody>
      </p:sp>
      <p:sp>
        <p:nvSpPr>
          <p:cNvPr id="1894" name="Google Shape;1894;p91"/>
          <p:cNvSpPr/>
          <p:nvPr/>
        </p:nvSpPr>
        <p:spPr>
          <a:xfrm>
            <a:off x="2509725" y="2571750"/>
            <a:ext cx="327600" cy="882900"/>
          </a:xfrm>
          <a:prstGeom prst="down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895" name="Google Shape;1895;p91"/>
          <p:cNvSpPr txBox="1"/>
          <p:nvPr/>
        </p:nvSpPr>
        <p:spPr>
          <a:xfrm>
            <a:off x="3659275" y="3427025"/>
            <a:ext cx="4191900" cy="638100"/>
          </a:xfrm>
          <a:prstGeom prst="rect">
            <a:avLst/>
          </a:prstGeom>
          <a:noFill/>
          <a:ln>
            <a:noFill/>
          </a:ln>
        </p:spPr>
        <p:txBody>
          <a:bodyPr anchorCtr="0" anchor="t" bIns="91425" lIns="91425" spcFirstLastPara="1" rIns="91425" wrap="square" tIns="91425">
            <a:noAutofit/>
          </a:bodyPr>
          <a:lstStyle/>
          <a:p>
            <a:pPr indent="0" lvl="0" marL="457200" rtl="0" algn="l">
              <a:lnSpc>
                <a:spcPct val="115000"/>
              </a:lnSpc>
              <a:spcBef>
                <a:spcPts val="0"/>
              </a:spcBef>
              <a:spcAft>
                <a:spcPts val="0"/>
              </a:spcAft>
              <a:buNone/>
            </a:pPr>
            <a:r>
              <a:rPr lang="en" sz="1600">
                <a:latin typeface="Lato"/>
                <a:ea typeface="Lato"/>
                <a:cs typeface="Lato"/>
                <a:sym typeface="Lato"/>
              </a:rPr>
              <a:t>To m</a:t>
            </a:r>
            <a:r>
              <a:rPr lang="en" sz="1600">
                <a:latin typeface="Lato"/>
                <a:ea typeface="Lato"/>
                <a:cs typeface="Lato"/>
                <a:sym typeface="Lato"/>
              </a:rPr>
              <a:t>ake it easier for musicians to arrange places to play, on and off the concert hall stage. </a:t>
            </a:r>
            <a:endParaRPr>
              <a:latin typeface="Lato"/>
              <a:ea typeface="Lato"/>
              <a:cs typeface="Lato"/>
              <a:sym typeface="Lato"/>
            </a:endParaRPr>
          </a:p>
        </p:txBody>
      </p:sp>
      <p:sp>
        <p:nvSpPr>
          <p:cNvPr id="1896" name="Google Shape;1896;p91"/>
          <p:cNvSpPr txBox="1"/>
          <p:nvPr/>
        </p:nvSpPr>
        <p:spPr>
          <a:xfrm>
            <a:off x="3644450" y="1790775"/>
            <a:ext cx="4191900" cy="638100"/>
          </a:xfrm>
          <a:prstGeom prst="rect">
            <a:avLst/>
          </a:prstGeom>
          <a:noFill/>
          <a:ln>
            <a:noFill/>
          </a:ln>
        </p:spPr>
        <p:txBody>
          <a:bodyPr anchorCtr="0" anchor="t" bIns="91425" lIns="91425" spcFirstLastPara="1" rIns="91425" wrap="square" tIns="91425">
            <a:noAutofit/>
          </a:bodyPr>
          <a:lstStyle/>
          <a:p>
            <a:pPr indent="0" lvl="0" marL="457200" rtl="0" algn="l">
              <a:lnSpc>
                <a:spcPct val="115000"/>
              </a:lnSpc>
              <a:spcBef>
                <a:spcPts val="0"/>
              </a:spcBef>
              <a:spcAft>
                <a:spcPts val="0"/>
              </a:spcAft>
              <a:buNone/>
            </a:pPr>
            <a:r>
              <a:rPr lang="en" sz="1600">
                <a:latin typeface="Lato"/>
                <a:ea typeface="Lato"/>
                <a:cs typeface="Lato"/>
                <a:sym typeface="Lato"/>
              </a:rPr>
              <a:t>Arranging performances is difficult for everyone, not just for beginners! </a:t>
            </a:r>
            <a:endParaRPr>
              <a:latin typeface="Lato"/>
              <a:ea typeface="Lato"/>
              <a:cs typeface="Lato"/>
              <a:sym typeface="Lato"/>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0" name="Shape 1900"/>
        <p:cNvGrpSpPr/>
        <p:nvPr/>
      </p:nvGrpSpPr>
      <p:grpSpPr>
        <a:xfrm>
          <a:off x="0" y="0"/>
          <a:ext cx="0" cy="0"/>
          <a:chOff x="0" y="0"/>
          <a:chExt cx="0" cy="0"/>
        </a:xfrm>
      </p:grpSpPr>
      <p:cxnSp>
        <p:nvCxnSpPr>
          <p:cNvPr id="1901" name="Google Shape;1901;p92"/>
          <p:cNvCxnSpPr>
            <a:stCxn id="1902" idx="0"/>
            <a:endCxn id="1903" idx="0"/>
          </p:cNvCxnSpPr>
          <p:nvPr/>
        </p:nvCxnSpPr>
        <p:spPr>
          <a:xfrm flipH="1" rot="-5400000">
            <a:off x="2871125" y="921958"/>
            <a:ext cx="762000" cy="2538900"/>
          </a:xfrm>
          <a:prstGeom prst="curvedConnector3">
            <a:avLst>
              <a:gd fmla="val -31250" name="adj1"/>
            </a:avLst>
          </a:prstGeom>
          <a:noFill/>
          <a:ln cap="flat" cmpd="sng" w="19050">
            <a:solidFill>
              <a:schemeClr val="dk2"/>
            </a:solidFill>
            <a:prstDash val="dash"/>
            <a:round/>
            <a:headEnd len="med" w="med" type="none"/>
            <a:tailEnd len="med" w="med" type="none"/>
          </a:ln>
        </p:spPr>
      </p:cxnSp>
      <p:cxnSp>
        <p:nvCxnSpPr>
          <p:cNvPr id="1904" name="Google Shape;1904;p92"/>
          <p:cNvCxnSpPr>
            <a:stCxn id="1903" idx="0"/>
            <a:endCxn id="1905" idx="0"/>
          </p:cNvCxnSpPr>
          <p:nvPr/>
        </p:nvCxnSpPr>
        <p:spPr>
          <a:xfrm rot="-5400000">
            <a:off x="5448213" y="960058"/>
            <a:ext cx="685800" cy="2538900"/>
          </a:xfrm>
          <a:prstGeom prst="curvedConnector3">
            <a:avLst>
              <a:gd fmla="val 152083" name="adj1"/>
            </a:avLst>
          </a:prstGeom>
          <a:noFill/>
          <a:ln cap="flat" cmpd="sng" w="19050">
            <a:solidFill>
              <a:schemeClr val="dk2"/>
            </a:solidFill>
            <a:prstDash val="dash"/>
            <a:round/>
            <a:headEnd len="med" w="med" type="none"/>
            <a:tailEnd len="med" w="med" type="none"/>
          </a:ln>
        </p:spPr>
      </p:cxnSp>
      <p:sp>
        <p:nvSpPr>
          <p:cNvPr id="1906" name="Google Shape;1906;p9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TLDR;</a:t>
            </a:r>
            <a:endParaRPr/>
          </a:p>
        </p:txBody>
      </p:sp>
      <p:sp>
        <p:nvSpPr>
          <p:cNvPr id="1907" name="Google Shape;1907;p92"/>
          <p:cNvSpPr txBox="1"/>
          <p:nvPr/>
        </p:nvSpPr>
        <p:spPr>
          <a:xfrm>
            <a:off x="6096000" y="2679100"/>
            <a:ext cx="19293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Insights</a:t>
            </a:r>
            <a:endParaRPr b="1" sz="2000">
              <a:solidFill>
                <a:schemeClr val="dk1"/>
              </a:solidFill>
              <a:latin typeface="Poppins"/>
              <a:ea typeface="Poppins"/>
              <a:cs typeface="Poppins"/>
              <a:sym typeface="Poppins"/>
            </a:endParaRPr>
          </a:p>
        </p:txBody>
      </p:sp>
      <p:sp>
        <p:nvSpPr>
          <p:cNvPr id="1908" name="Google Shape;1908;p92"/>
          <p:cNvSpPr txBox="1"/>
          <p:nvPr/>
        </p:nvSpPr>
        <p:spPr>
          <a:xfrm>
            <a:off x="6096000" y="3654400"/>
            <a:ext cx="19293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We found the theme of </a:t>
            </a:r>
            <a:r>
              <a:rPr b="1" lang="en">
                <a:solidFill>
                  <a:schemeClr val="dk2"/>
                </a:solidFill>
                <a:latin typeface="Lato"/>
                <a:ea typeface="Lato"/>
                <a:cs typeface="Lato"/>
                <a:sym typeface="Lato"/>
              </a:rPr>
              <a:t>breaking the mold </a:t>
            </a:r>
            <a:r>
              <a:rPr lang="en">
                <a:solidFill>
                  <a:schemeClr val="dk2"/>
                </a:solidFill>
                <a:latin typeface="Lato"/>
                <a:ea typeface="Lato"/>
                <a:cs typeface="Lato"/>
                <a:sym typeface="Lato"/>
              </a:rPr>
              <a:t>of what music is: </a:t>
            </a:r>
            <a:r>
              <a:rPr b="1" lang="en">
                <a:solidFill>
                  <a:schemeClr val="dk2"/>
                </a:solidFill>
                <a:latin typeface="Lato"/>
                <a:ea typeface="Lato"/>
                <a:cs typeface="Lato"/>
                <a:sym typeface="Lato"/>
              </a:rPr>
              <a:t>why</a:t>
            </a:r>
            <a:r>
              <a:rPr lang="en">
                <a:solidFill>
                  <a:schemeClr val="dk2"/>
                </a:solidFill>
                <a:latin typeface="Lato"/>
                <a:ea typeface="Lato"/>
                <a:cs typeface="Lato"/>
                <a:sym typeface="Lato"/>
              </a:rPr>
              <a:t> play music? </a:t>
            </a:r>
            <a:r>
              <a:rPr b="1" lang="en">
                <a:solidFill>
                  <a:schemeClr val="dk2"/>
                </a:solidFill>
                <a:latin typeface="Lato"/>
                <a:ea typeface="Lato"/>
                <a:cs typeface="Lato"/>
                <a:sym typeface="Lato"/>
              </a:rPr>
              <a:t>who</a:t>
            </a:r>
            <a:r>
              <a:rPr lang="en">
                <a:solidFill>
                  <a:schemeClr val="dk2"/>
                </a:solidFill>
                <a:latin typeface="Lato"/>
                <a:ea typeface="Lato"/>
                <a:cs typeface="Lato"/>
                <a:sym typeface="Lato"/>
              </a:rPr>
              <a:t> gets to play music? </a:t>
            </a:r>
            <a:r>
              <a:rPr b="1" lang="en">
                <a:solidFill>
                  <a:schemeClr val="dk2"/>
                </a:solidFill>
                <a:latin typeface="Lato"/>
                <a:ea typeface="Lato"/>
                <a:cs typeface="Lato"/>
                <a:sym typeface="Lato"/>
              </a:rPr>
              <a:t>where</a:t>
            </a:r>
            <a:r>
              <a:rPr lang="en">
                <a:solidFill>
                  <a:schemeClr val="dk2"/>
                </a:solidFill>
                <a:latin typeface="Lato"/>
                <a:ea typeface="Lato"/>
                <a:cs typeface="Lato"/>
                <a:sym typeface="Lato"/>
              </a:rPr>
              <a:t> can early adults play music?</a:t>
            </a:r>
            <a:endParaRPr>
              <a:solidFill>
                <a:schemeClr val="dk2"/>
              </a:solidFill>
              <a:latin typeface="Lato"/>
              <a:ea typeface="Lato"/>
              <a:cs typeface="Lato"/>
              <a:sym typeface="Lato"/>
            </a:endParaRPr>
          </a:p>
        </p:txBody>
      </p:sp>
      <p:grpSp>
        <p:nvGrpSpPr>
          <p:cNvPr id="1909" name="Google Shape;1909;p92"/>
          <p:cNvGrpSpPr/>
          <p:nvPr/>
        </p:nvGrpSpPr>
        <p:grpSpPr>
          <a:xfrm>
            <a:off x="6713171" y="1795209"/>
            <a:ext cx="694958" cy="731498"/>
            <a:chOff x="3235398" y="1852359"/>
            <a:chExt cx="694958" cy="731498"/>
          </a:xfrm>
        </p:grpSpPr>
        <p:sp>
          <p:nvSpPr>
            <p:cNvPr id="1910" name="Google Shape;1910;p92"/>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92"/>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 name="Google Shape;1911;p92"/>
          <p:cNvGrpSpPr/>
          <p:nvPr/>
        </p:nvGrpSpPr>
        <p:grpSpPr>
          <a:xfrm>
            <a:off x="6910215" y="1975639"/>
            <a:ext cx="300870" cy="370637"/>
            <a:chOff x="6394505" y="1908930"/>
            <a:chExt cx="300870" cy="370637"/>
          </a:xfrm>
        </p:grpSpPr>
        <p:sp>
          <p:nvSpPr>
            <p:cNvPr id="1912" name="Google Shape;1912;p92"/>
            <p:cNvSpPr/>
            <p:nvPr/>
          </p:nvSpPr>
          <p:spPr>
            <a:xfrm>
              <a:off x="6510055" y="2070991"/>
              <a:ext cx="185319" cy="23282"/>
            </a:xfrm>
            <a:custGeom>
              <a:rect b="b" l="l" r="r" t="t"/>
              <a:pathLst>
                <a:path extrusionOk="0" h="897" w="7140">
                  <a:moveTo>
                    <a:pt x="211" y="0"/>
                  </a:moveTo>
                  <a:lnTo>
                    <a:pt x="132" y="27"/>
                  </a:lnTo>
                  <a:lnTo>
                    <a:pt x="79" y="53"/>
                  </a:lnTo>
                  <a:lnTo>
                    <a:pt x="27" y="132"/>
                  </a:lnTo>
                  <a:lnTo>
                    <a:pt x="0" y="211"/>
                  </a:lnTo>
                  <a:lnTo>
                    <a:pt x="0" y="712"/>
                  </a:lnTo>
                  <a:lnTo>
                    <a:pt x="27" y="764"/>
                  </a:lnTo>
                  <a:lnTo>
                    <a:pt x="79" y="843"/>
                  </a:lnTo>
                  <a:lnTo>
                    <a:pt x="132" y="870"/>
                  </a:lnTo>
                  <a:lnTo>
                    <a:pt x="211" y="896"/>
                  </a:lnTo>
                  <a:lnTo>
                    <a:pt x="6955" y="896"/>
                  </a:lnTo>
                  <a:lnTo>
                    <a:pt x="7008" y="870"/>
                  </a:lnTo>
                  <a:lnTo>
                    <a:pt x="7087" y="843"/>
                  </a:lnTo>
                  <a:lnTo>
                    <a:pt x="7113" y="764"/>
                  </a:lnTo>
                  <a:lnTo>
                    <a:pt x="7139" y="712"/>
                  </a:lnTo>
                  <a:lnTo>
                    <a:pt x="7139" y="211"/>
                  </a:lnTo>
                  <a:lnTo>
                    <a:pt x="7113" y="132"/>
                  </a:lnTo>
                  <a:lnTo>
                    <a:pt x="7087" y="53"/>
                  </a:lnTo>
                  <a:lnTo>
                    <a:pt x="7008" y="27"/>
                  </a:lnTo>
                  <a:lnTo>
                    <a:pt x="69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92"/>
            <p:cNvSpPr/>
            <p:nvPr/>
          </p:nvSpPr>
          <p:spPr>
            <a:xfrm>
              <a:off x="6394505" y="1978670"/>
              <a:ext cx="300870" cy="23282"/>
            </a:xfrm>
            <a:custGeom>
              <a:rect b="b" l="l" r="r" t="t"/>
              <a:pathLst>
                <a:path extrusionOk="0" h="897" w="11592">
                  <a:moveTo>
                    <a:pt x="132" y="1"/>
                  </a:moveTo>
                  <a:lnTo>
                    <a:pt x="53" y="54"/>
                  </a:lnTo>
                  <a:lnTo>
                    <a:pt x="26" y="106"/>
                  </a:lnTo>
                  <a:lnTo>
                    <a:pt x="0" y="185"/>
                  </a:lnTo>
                  <a:lnTo>
                    <a:pt x="0" y="686"/>
                  </a:lnTo>
                  <a:lnTo>
                    <a:pt x="26" y="765"/>
                  </a:lnTo>
                  <a:lnTo>
                    <a:pt x="53" y="844"/>
                  </a:lnTo>
                  <a:lnTo>
                    <a:pt x="132" y="870"/>
                  </a:lnTo>
                  <a:lnTo>
                    <a:pt x="211" y="897"/>
                  </a:lnTo>
                  <a:lnTo>
                    <a:pt x="11407" y="897"/>
                  </a:lnTo>
                  <a:lnTo>
                    <a:pt x="11460" y="870"/>
                  </a:lnTo>
                  <a:lnTo>
                    <a:pt x="11539" y="844"/>
                  </a:lnTo>
                  <a:lnTo>
                    <a:pt x="11565" y="765"/>
                  </a:lnTo>
                  <a:lnTo>
                    <a:pt x="11591" y="686"/>
                  </a:lnTo>
                  <a:lnTo>
                    <a:pt x="11591" y="185"/>
                  </a:lnTo>
                  <a:lnTo>
                    <a:pt x="11565" y="106"/>
                  </a:lnTo>
                  <a:lnTo>
                    <a:pt x="11539" y="54"/>
                  </a:lnTo>
                  <a:lnTo>
                    <a:pt x="1146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92"/>
            <p:cNvSpPr/>
            <p:nvPr/>
          </p:nvSpPr>
          <p:spPr>
            <a:xfrm>
              <a:off x="6464245" y="1932186"/>
              <a:ext cx="45837" cy="296769"/>
            </a:xfrm>
            <a:custGeom>
              <a:rect b="b" l="l" r="r" t="t"/>
              <a:pathLst>
                <a:path extrusionOk="0" h="11434" w="1766">
                  <a:moveTo>
                    <a:pt x="185" y="1"/>
                  </a:moveTo>
                  <a:lnTo>
                    <a:pt x="106" y="27"/>
                  </a:lnTo>
                  <a:lnTo>
                    <a:pt x="53" y="53"/>
                  </a:lnTo>
                  <a:lnTo>
                    <a:pt x="0" y="132"/>
                  </a:lnTo>
                  <a:lnTo>
                    <a:pt x="0" y="211"/>
                  </a:lnTo>
                  <a:lnTo>
                    <a:pt x="0" y="11434"/>
                  </a:lnTo>
                  <a:lnTo>
                    <a:pt x="1765" y="11434"/>
                  </a:lnTo>
                  <a:lnTo>
                    <a:pt x="1765" y="7324"/>
                  </a:lnTo>
                  <a:lnTo>
                    <a:pt x="1765" y="7245"/>
                  </a:lnTo>
                  <a:lnTo>
                    <a:pt x="1713" y="7192"/>
                  </a:lnTo>
                  <a:lnTo>
                    <a:pt x="1660" y="7140"/>
                  </a:lnTo>
                  <a:lnTo>
                    <a:pt x="1581" y="7140"/>
                  </a:lnTo>
                  <a:lnTo>
                    <a:pt x="1449" y="7113"/>
                  </a:lnTo>
                  <a:lnTo>
                    <a:pt x="1317" y="7087"/>
                  </a:lnTo>
                  <a:lnTo>
                    <a:pt x="1186" y="7008"/>
                  </a:lnTo>
                  <a:lnTo>
                    <a:pt x="1080" y="6929"/>
                  </a:lnTo>
                  <a:lnTo>
                    <a:pt x="1001" y="6824"/>
                  </a:lnTo>
                  <a:lnTo>
                    <a:pt x="949" y="6718"/>
                  </a:lnTo>
                  <a:lnTo>
                    <a:pt x="896" y="6587"/>
                  </a:lnTo>
                  <a:lnTo>
                    <a:pt x="896" y="6428"/>
                  </a:lnTo>
                  <a:lnTo>
                    <a:pt x="896" y="211"/>
                  </a:lnTo>
                  <a:lnTo>
                    <a:pt x="870" y="132"/>
                  </a:lnTo>
                  <a:lnTo>
                    <a:pt x="817" y="53"/>
                  </a:lnTo>
                  <a:lnTo>
                    <a:pt x="764" y="27"/>
                  </a:lnTo>
                  <a:lnTo>
                    <a:pt x="6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92"/>
            <p:cNvSpPr/>
            <p:nvPr/>
          </p:nvSpPr>
          <p:spPr>
            <a:xfrm>
              <a:off x="6417735" y="1908930"/>
              <a:ext cx="23282" cy="370637"/>
            </a:xfrm>
            <a:custGeom>
              <a:rect b="b" l="l" r="r" t="t"/>
              <a:pathLst>
                <a:path extrusionOk="0" h="14280" w="897">
                  <a:moveTo>
                    <a:pt x="185" y="1"/>
                  </a:moveTo>
                  <a:lnTo>
                    <a:pt x="133" y="27"/>
                  </a:lnTo>
                  <a:lnTo>
                    <a:pt x="53" y="80"/>
                  </a:lnTo>
                  <a:lnTo>
                    <a:pt x="27" y="133"/>
                  </a:lnTo>
                  <a:lnTo>
                    <a:pt x="1" y="212"/>
                  </a:lnTo>
                  <a:lnTo>
                    <a:pt x="1" y="14068"/>
                  </a:lnTo>
                  <a:lnTo>
                    <a:pt x="27" y="14147"/>
                  </a:lnTo>
                  <a:lnTo>
                    <a:pt x="53" y="14200"/>
                  </a:lnTo>
                  <a:lnTo>
                    <a:pt x="133" y="14253"/>
                  </a:lnTo>
                  <a:lnTo>
                    <a:pt x="185" y="14279"/>
                  </a:lnTo>
                  <a:lnTo>
                    <a:pt x="712" y="14279"/>
                  </a:lnTo>
                  <a:lnTo>
                    <a:pt x="765" y="14253"/>
                  </a:lnTo>
                  <a:lnTo>
                    <a:pt x="844" y="14200"/>
                  </a:lnTo>
                  <a:lnTo>
                    <a:pt x="870" y="14147"/>
                  </a:lnTo>
                  <a:lnTo>
                    <a:pt x="896" y="14068"/>
                  </a:lnTo>
                  <a:lnTo>
                    <a:pt x="896" y="212"/>
                  </a:lnTo>
                  <a:lnTo>
                    <a:pt x="870" y="133"/>
                  </a:lnTo>
                  <a:lnTo>
                    <a:pt x="844" y="80"/>
                  </a:lnTo>
                  <a:lnTo>
                    <a:pt x="765" y="27"/>
                  </a:lnTo>
                  <a:lnTo>
                    <a:pt x="7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92"/>
            <p:cNvSpPr/>
            <p:nvPr/>
          </p:nvSpPr>
          <p:spPr>
            <a:xfrm>
              <a:off x="6648834" y="1908930"/>
              <a:ext cx="23282" cy="370637"/>
            </a:xfrm>
            <a:custGeom>
              <a:rect b="b" l="l" r="r" t="t"/>
              <a:pathLst>
                <a:path extrusionOk="0" h="14280" w="897">
                  <a:moveTo>
                    <a:pt x="212" y="1"/>
                  </a:moveTo>
                  <a:lnTo>
                    <a:pt x="133" y="27"/>
                  </a:lnTo>
                  <a:lnTo>
                    <a:pt x="54" y="80"/>
                  </a:lnTo>
                  <a:lnTo>
                    <a:pt x="27" y="133"/>
                  </a:lnTo>
                  <a:lnTo>
                    <a:pt x="1" y="212"/>
                  </a:lnTo>
                  <a:lnTo>
                    <a:pt x="1" y="14279"/>
                  </a:lnTo>
                  <a:lnTo>
                    <a:pt x="897" y="14279"/>
                  </a:lnTo>
                  <a:lnTo>
                    <a:pt x="897" y="212"/>
                  </a:lnTo>
                  <a:lnTo>
                    <a:pt x="870" y="133"/>
                  </a:lnTo>
                  <a:lnTo>
                    <a:pt x="844" y="80"/>
                  </a:lnTo>
                  <a:lnTo>
                    <a:pt x="791" y="27"/>
                  </a:lnTo>
                  <a:lnTo>
                    <a:pt x="7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92"/>
            <p:cNvSpPr/>
            <p:nvPr/>
          </p:nvSpPr>
          <p:spPr>
            <a:xfrm>
              <a:off x="6579795" y="2025181"/>
              <a:ext cx="45837" cy="203773"/>
            </a:xfrm>
            <a:custGeom>
              <a:rect b="b" l="l" r="r" t="t"/>
              <a:pathLst>
                <a:path extrusionOk="0" h="7851" w="1766">
                  <a:moveTo>
                    <a:pt x="106" y="0"/>
                  </a:moveTo>
                  <a:lnTo>
                    <a:pt x="53" y="53"/>
                  </a:lnTo>
                  <a:lnTo>
                    <a:pt x="0" y="106"/>
                  </a:lnTo>
                  <a:lnTo>
                    <a:pt x="0" y="185"/>
                  </a:lnTo>
                  <a:lnTo>
                    <a:pt x="0" y="7851"/>
                  </a:lnTo>
                  <a:lnTo>
                    <a:pt x="1765" y="7851"/>
                  </a:lnTo>
                  <a:lnTo>
                    <a:pt x="1765" y="5533"/>
                  </a:lnTo>
                  <a:lnTo>
                    <a:pt x="1765" y="5453"/>
                  </a:lnTo>
                  <a:lnTo>
                    <a:pt x="1713" y="5401"/>
                  </a:lnTo>
                  <a:lnTo>
                    <a:pt x="1660" y="5348"/>
                  </a:lnTo>
                  <a:lnTo>
                    <a:pt x="1581" y="5322"/>
                  </a:lnTo>
                  <a:lnTo>
                    <a:pt x="1449" y="5322"/>
                  </a:lnTo>
                  <a:lnTo>
                    <a:pt x="1317" y="5269"/>
                  </a:lnTo>
                  <a:lnTo>
                    <a:pt x="1186" y="5216"/>
                  </a:lnTo>
                  <a:lnTo>
                    <a:pt x="1080" y="5137"/>
                  </a:lnTo>
                  <a:lnTo>
                    <a:pt x="1001" y="5032"/>
                  </a:lnTo>
                  <a:lnTo>
                    <a:pt x="949" y="4900"/>
                  </a:lnTo>
                  <a:lnTo>
                    <a:pt x="896" y="4769"/>
                  </a:lnTo>
                  <a:lnTo>
                    <a:pt x="896" y="4637"/>
                  </a:lnTo>
                  <a:lnTo>
                    <a:pt x="896" y="422"/>
                  </a:lnTo>
                  <a:lnTo>
                    <a:pt x="870" y="343"/>
                  </a:lnTo>
                  <a:lnTo>
                    <a:pt x="843" y="264"/>
                  </a:lnTo>
                  <a:lnTo>
                    <a:pt x="817" y="185"/>
                  </a:lnTo>
                  <a:lnTo>
                    <a:pt x="764" y="106"/>
                  </a:lnTo>
                  <a:lnTo>
                    <a:pt x="685" y="53"/>
                  </a:lnTo>
                  <a:lnTo>
                    <a:pt x="633" y="27"/>
                  </a:lnTo>
                  <a:lnTo>
                    <a:pt x="5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92"/>
            <p:cNvSpPr/>
            <p:nvPr/>
          </p:nvSpPr>
          <p:spPr>
            <a:xfrm>
              <a:off x="6533285" y="1908930"/>
              <a:ext cx="23282" cy="320025"/>
            </a:xfrm>
            <a:custGeom>
              <a:rect b="b" l="l" r="r" t="t"/>
              <a:pathLst>
                <a:path extrusionOk="0" h="12330" w="897">
                  <a:moveTo>
                    <a:pt x="212" y="1"/>
                  </a:moveTo>
                  <a:lnTo>
                    <a:pt x="133" y="27"/>
                  </a:lnTo>
                  <a:lnTo>
                    <a:pt x="54" y="80"/>
                  </a:lnTo>
                  <a:lnTo>
                    <a:pt x="27" y="133"/>
                  </a:lnTo>
                  <a:lnTo>
                    <a:pt x="1" y="212"/>
                  </a:lnTo>
                  <a:lnTo>
                    <a:pt x="1" y="12330"/>
                  </a:lnTo>
                  <a:lnTo>
                    <a:pt x="897" y="12330"/>
                  </a:lnTo>
                  <a:lnTo>
                    <a:pt x="897" y="212"/>
                  </a:lnTo>
                  <a:lnTo>
                    <a:pt x="870" y="133"/>
                  </a:lnTo>
                  <a:lnTo>
                    <a:pt x="844" y="80"/>
                  </a:lnTo>
                  <a:lnTo>
                    <a:pt x="765" y="27"/>
                  </a:lnTo>
                  <a:lnTo>
                    <a:pt x="7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92"/>
            <p:cNvSpPr/>
            <p:nvPr/>
          </p:nvSpPr>
          <p:spPr>
            <a:xfrm>
              <a:off x="6394505" y="2221398"/>
              <a:ext cx="300870" cy="34909"/>
            </a:xfrm>
            <a:custGeom>
              <a:rect b="b" l="l" r="r" t="t"/>
              <a:pathLst>
                <a:path extrusionOk="0" h="1345" w="11592">
                  <a:moveTo>
                    <a:pt x="211" y="1"/>
                  </a:moveTo>
                  <a:lnTo>
                    <a:pt x="132" y="27"/>
                  </a:lnTo>
                  <a:lnTo>
                    <a:pt x="79" y="54"/>
                  </a:lnTo>
                  <a:lnTo>
                    <a:pt x="26" y="106"/>
                  </a:lnTo>
                  <a:lnTo>
                    <a:pt x="0" y="185"/>
                  </a:lnTo>
                  <a:lnTo>
                    <a:pt x="0" y="1134"/>
                  </a:lnTo>
                  <a:lnTo>
                    <a:pt x="26" y="1213"/>
                  </a:lnTo>
                  <a:lnTo>
                    <a:pt x="79" y="1292"/>
                  </a:lnTo>
                  <a:lnTo>
                    <a:pt x="132" y="1318"/>
                  </a:lnTo>
                  <a:lnTo>
                    <a:pt x="211" y="1345"/>
                  </a:lnTo>
                  <a:lnTo>
                    <a:pt x="11381" y="1345"/>
                  </a:lnTo>
                  <a:lnTo>
                    <a:pt x="11460" y="1318"/>
                  </a:lnTo>
                  <a:lnTo>
                    <a:pt x="11539" y="1292"/>
                  </a:lnTo>
                  <a:lnTo>
                    <a:pt x="11565" y="1213"/>
                  </a:lnTo>
                  <a:lnTo>
                    <a:pt x="11591" y="1134"/>
                  </a:lnTo>
                  <a:lnTo>
                    <a:pt x="11591" y="185"/>
                  </a:lnTo>
                  <a:lnTo>
                    <a:pt x="11565" y="106"/>
                  </a:lnTo>
                  <a:lnTo>
                    <a:pt x="11539" y="54"/>
                  </a:lnTo>
                  <a:lnTo>
                    <a:pt x="11460" y="27"/>
                  </a:lnTo>
                  <a:lnTo>
                    <a:pt x="1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 name="Google Shape;1920;p92"/>
          <p:cNvGrpSpPr/>
          <p:nvPr/>
        </p:nvGrpSpPr>
        <p:grpSpPr>
          <a:xfrm>
            <a:off x="3557013" y="2481009"/>
            <a:ext cx="1929300" cy="2179291"/>
            <a:chOff x="3557013" y="2023809"/>
            <a:chExt cx="1929300" cy="2179291"/>
          </a:xfrm>
        </p:grpSpPr>
        <p:sp>
          <p:nvSpPr>
            <p:cNvPr id="1921" name="Google Shape;1921;p92"/>
            <p:cNvSpPr txBox="1"/>
            <p:nvPr/>
          </p:nvSpPr>
          <p:spPr>
            <a:xfrm>
              <a:off x="3557013" y="2907700"/>
              <a:ext cx="19293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Interviews</a:t>
              </a:r>
              <a:endParaRPr b="1" sz="2000">
                <a:solidFill>
                  <a:schemeClr val="dk1"/>
                </a:solidFill>
                <a:latin typeface="Poppins"/>
                <a:ea typeface="Poppins"/>
                <a:cs typeface="Poppins"/>
                <a:sym typeface="Poppins"/>
              </a:endParaRPr>
            </a:p>
          </p:txBody>
        </p:sp>
        <p:sp>
          <p:nvSpPr>
            <p:cNvPr id="1922" name="Google Shape;1922;p92"/>
            <p:cNvSpPr txBox="1"/>
            <p:nvPr/>
          </p:nvSpPr>
          <p:spPr>
            <a:xfrm>
              <a:off x="3557013" y="3654400"/>
              <a:ext cx="19293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We interviewed </a:t>
              </a:r>
              <a:r>
                <a:rPr b="1" lang="en">
                  <a:solidFill>
                    <a:schemeClr val="dk2"/>
                  </a:solidFill>
                  <a:latin typeface="Lato"/>
                  <a:ea typeface="Lato"/>
                  <a:cs typeface="Lato"/>
                  <a:sym typeface="Lato"/>
                </a:rPr>
                <a:t>Alex, Monica, and Lesley</a:t>
              </a:r>
              <a:r>
                <a:rPr lang="en">
                  <a:solidFill>
                    <a:schemeClr val="dk2"/>
                  </a:solidFill>
                  <a:latin typeface="Lato"/>
                  <a:ea typeface="Lato"/>
                  <a:cs typeface="Lato"/>
                  <a:sym typeface="Lato"/>
                </a:rPr>
                <a:t> about their </a:t>
              </a:r>
              <a:r>
                <a:rPr b="1" lang="en">
                  <a:solidFill>
                    <a:schemeClr val="dk2"/>
                  </a:solidFill>
                  <a:latin typeface="Lato"/>
                  <a:ea typeface="Lato"/>
                  <a:cs typeface="Lato"/>
                  <a:sym typeface="Lato"/>
                </a:rPr>
                <a:t>experiences as music makers</a:t>
              </a:r>
              <a:endParaRPr b="1">
                <a:solidFill>
                  <a:schemeClr val="dk2"/>
                </a:solidFill>
                <a:latin typeface="Lato"/>
                <a:ea typeface="Lato"/>
                <a:cs typeface="Lato"/>
                <a:sym typeface="Lato"/>
              </a:endParaRPr>
            </a:p>
          </p:txBody>
        </p:sp>
        <p:grpSp>
          <p:nvGrpSpPr>
            <p:cNvPr id="1923" name="Google Shape;1923;p92"/>
            <p:cNvGrpSpPr/>
            <p:nvPr/>
          </p:nvGrpSpPr>
          <p:grpSpPr>
            <a:xfrm>
              <a:off x="4174184" y="2023809"/>
              <a:ext cx="694958" cy="731498"/>
              <a:chOff x="3235398" y="1852359"/>
              <a:chExt cx="694958" cy="731498"/>
            </a:xfrm>
          </p:grpSpPr>
          <p:sp>
            <p:nvSpPr>
              <p:cNvPr id="1924" name="Google Shape;1924;p92"/>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92"/>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92"/>
            <p:cNvGrpSpPr/>
            <p:nvPr/>
          </p:nvGrpSpPr>
          <p:grpSpPr>
            <a:xfrm>
              <a:off x="4371229" y="2204239"/>
              <a:ext cx="300868" cy="370637"/>
              <a:chOff x="5609561" y="1908930"/>
              <a:chExt cx="300868" cy="370637"/>
            </a:xfrm>
          </p:grpSpPr>
          <p:sp>
            <p:nvSpPr>
              <p:cNvPr id="1926" name="Google Shape;1926;p92"/>
              <p:cNvSpPr/>
              <p:nvPr/>
            </p:nvSpPr>
            <p:spPr>
              <a:xfrm>
                <a:off x="5773671" y="1908930"/>
                <a:ext cx="134032" cy="370637"/>
              </a:xfrm>
              <a:custGeom>
                <a:rect b="b" l="l" r="r" t="t"/>
                <a:pathLst>
                  <a:path extrusionOk="0" h="14280" w="5164">
                    <a:moveTo>
                      <a:pt x="2582" y="1"/>
                    </a:moveTo>
                    <a:lnTo>
                      <a:pt x="2345" y="27"/>
                    </a:lnTo>
                    <a:lnTo>
                      <a:pt x="2134" y="54"/>
                    </a:lnTo>
                    <a:lnTo>
                      <a:pt x="1897" y="133"/>
                    </a:lnTo>
                    <a:lnTo>
                      <a:pt x="1686" y="212"/>
                    </a:lnTo>
                    <a:lnTo>
                      <a:pt x="1502" y="317"/>
                    </a:lnTo>
                    <a:lnTo>
                      <a:pt x="1291" y="449"/>
                    </a:lnTo>
                    <a:lnTo>
                      <a:pt x="1106" y="607"/>
                    </a:lnTo>
                    <a:lnTo>
                      <a:pt x="922" y="765"/>
                    </a:lnTo>
                    <a:lnTo>
                      <a:pt x="764" y="949"/>
                    </a:lnTo>
                    <a:lnTo>
                      <a:pt x="606" y="1160"/>
                    </a:lnTo>
                    <a:lnTo>
                      <a:pt x="474" y="1397"/>
                    </a:lnTo>
                    <a:lnTo>
                      <a:pt x="343" y="1608"/>
                    </a:lnTo>
                    <a:lnTo>
                      <a:pt x="237" y="1871"/>
                    </a:lnTo>
                    <a:lnTo>
                      <a:pt x="132" y="2135"/>
                    </a:lnTo>
                    <a:lnTo>
                      <a:pt x="53" y="2398"/>
                    </a:lnTo>
                    <a:lnTo>
                      <a:pt x="0" y="2688"/>
                    </a:lnTo>
                    <a:lnTo>
                      <a:pt x="0" y="2793"/>
                    </a:lnTo>
                    <a:lnTo>
                      <a:pt x="53" y="2899"/>
                    </a:lnTo>
                    <a:lnTo>
                      <a:pt x="211" y="3109"/>
                    </a:lnTo>
                    <a:lnTo>
                      <a:pt x="395" y="3347"/>
                    </a:lnTo>
                    <a:lnTo>
                      <a:pt x="448" y="3452"/>
                    </a:lnTo>
                    <a:lnTo>
                      <a:pt x="474" y="3584"/>
                    </a:lnTo>
                    <a:lnTo>
                      <a:pt x="448" y="3794"/>
                    </a:lnTo>
                    <a:lnTo>
                      <a:pt x="395" y="4032"/>
                    </a:lnTo>
                    <a:lnTo>
                      <a:pt x="263" y="4479"/>
                    </a:lnTo>
                    <a:lnTo>
                      <a:pt x="211" y="4716"/>
                    </a:lnTo>
                    <a:lnTo>
                      <a:pt x="184" y="4927"/>
                    </a:lnTo>
                    <a:lnTo>
                      <a:pt x="184" y="5138"/>
                    </a:lnTo>
                    <a:lnTo>
                      <a:pt x="237" y="5349"/>
                    </a:lnTo>
                    <a:lnTo>
                      <a:pt x="422" y="5849"/>
                    </a:lnTo>
                    <a:lnTo>
                      <a:pt x="685" y="6271"/>
                    </a:lnTo>
                    <a:lnTo>
                      <a:pt x="948" y="6666"/>
                    </a:lnTo>
                    <a:lnTo>
                      <a:pt x="1106" y="6850"/>
                    </a:lnTo>
                    <a:lnTo>
                      <a:pt x="1265" y="7008"/>
                    </a:lnTo>
                    <a:lnTo>
                      <a:pt x="1449" y="7219"/>
                    </a:lnTo>
                    <a:lnTo>
                      <a:pt x="1581" y="7456"/>
                    </a:lnTo>
                    <a:lnTo>
                      <a:pt x="1660" y="7720"/>
                    </a:lnTo>
                    <a:lnTo>
                      <a:pt x="1686" y="8009"/>
                    </a:lnTo>
                    <a:lnTo>
                      <a:pt x="1686" y="8036"/>
                    </a:lnTo>
                    <a:lnTo>
                      <a:pt x="1976" y="8484"/>
                    </a:lnTo>
                    <a:lnTo>
                      <a:pt x="1686" y="8931"/>
                    </a:lnTo>
                    <a:lnTo>
                      <a:pt x="1686" y="13384"/>
                    </a:lnTo>
                    <a:lnTo>
                      <a:pt x="1712" y="13568"/>
                    </a:lnTo>
                    <a:lnTo>
                      <a:pt x="1765" y="13726"/>
                    </a:lnTo>
                    <a:lnTo>
                      <a:pt x="1844" y="13884"/>
                    </a:lnTo>
                    <a:lnTo>
                      <a:pt x="1949" y="14016"/>
                    </a:lnTo>
                    <a:lnTo>
                      <a:pt x="2081" y="14121"/>
                    </a:lnTo>
                    <a:lnTo>
                      <a:pt x="2239" y="14200"/>
                    </a:lnTo>
                    <a:lnTo>
                      <a:pt x="2397" y="14253"/>
                    </a:lnTo>
                    <a:lnTo>
                      <a:pt x="2582" y="14279"/>
                    </a:lnTo>
                    <a:lnTo>
                      <a:pt x="2766" y="14253"/>
                    </a:lnTo>
                    <a:lnTo>
                      <a:pt x="2924" y="14200"/>
                    </a:lnTo>
                    <a:lnTo>
                      <a:pt x="3082" y="14121"/>
                    </a:lnTo>
                    <a:lnTo>
                      <a:pt x="3214" y="14016"/>
                    </a:lnTo>
                    <a:lnTo>
                      <a:pt x="3319" y="13884"/>
                    </a:lnTo>
                    <a:lnTo>
                      <a:pt x="3398" y="13726"/>
                    </a:lnTo>
                    <a:lnTo>
                      <a:pt x="3451" y="13568"/>
                    </a:lnTo>
                    <a:lnTo>
                      <a:pt x="3477" y="13384"/>
                    </a:lnTo>
                    <a:lnTo>
                      <a:pt x="3477" y="8931"/>
                    </a:lnTo>
                    <a:lnTo>
                      <a:pt x="3188" y="8484"/>
                    </a:lnTo>
                    <a:lnTo>
                      <a:pt x="3477" y="8036"/>
                    </a:lnTo>
                    <a:lnTo>
                      <a:pt x="3477" y="8009"/>
                    </a:lnTo>
                    <a:lnTo>
                      <a:pt x="3504" y="7720"/>
                    </a:lnTo>
                    <a:lnTo>
                      <a:pt x="3583" y="7456"/>
                    </a:lnTo>
                    <a:lnTo>
                      <a:pt x="3715" y="7219"/>
                    </a:lnTo>
                    <a:lnTo>
                      <a:pt x="3899" y="7008"/>
                    </a:lnTo>
                    <a:lnTo>
                      <a:pt x="4057" y="6850"/>
                    </a:lnTo>
                    <a:lnTo>
                      <a:pt x="4215" y="6666"/>
                    </a:lnTo>
                    <a:lnTo>
                      <a:pt x="4505" y="6271"/>
                    </a:lnTo>
                    <a:lnTo>
                      <a:pt x="4742" y="5849"/>
                    </a:lnTo>
                    <a:lnTo>
                      <a:pt x="4953" y="5349"/>
                    </a:lnTo>
                    <a:lnTo>
                      <a:pt x="4979" y="5138"/>
                    </a:lnTo>
                    <a:lnTo>
                      <a:pt x="4979" y="4927"/>
                    </a:lnTo>
                    <a:lnTo>
                      <a:pt x="4953" y="4716"/>
                    </a:lnTo>
                    <a:lnTo>
                      <a:pt x="4900" y="4479"/>
                    </a:lnTo>
                    <a:lnTo>
                      <a:pt x="4768" y="4032"/>
                    </a:lnTo>
                    <a:lnTo>
                      <a:pt x="4716" y="3794"/>
                    </a:lnTo>
                    <a:lnTo>
                      <a:pt x="4689" y="3584"/>
                    </a:lnTo>
                    <a:lnTo>
                      <a:pt x="4716" y="3452"/>
                    </a:lnTo>
                    <a:lnTo>
                      <a:pt x="4768" y="3347"/>
                    </a:lnTo>
                    <a:lnTo>
                      <a:pt x="4953" y="3109"/>
                    </a:lnTo>
                    <a:lnTo>
                      <a:pt x="5111" y="2899"/>
                    </a:lnTo>
                    <a:lnTo>
                      <a:pt x="5163" y="2793"/>
                    </a:lnTo>
                    <a:lnTo>
                      <a:pt x="5163" y="2688"/>
                    </a:lnTo>
                    <a:lnTo>
                      <a:pt x="5111" y="2398"/>
                    </a:lnTo>
                    <a:lnTo>
                      <a:pt x="5032" y="2135"/>
                    </a:lnTo>
                    <a:lnTo>
                      <a:pt x="4926" y="1871"/>
                    </a:lnTo>
                    <a:lnTo>
                      <a:pt x="4821" y="1608"/>
                    </a:lnTo>
                    <a:lnTo>
                      <a:pt x="4689" y="1397"/>
                    </a:lnTo>
                    <a:lnTo>
                      <a:pt x="4558" y="1160"/>
                    </a:lnTo>
                    <a:lnTo>
                      <a:pt x="4399" y="949"/>
                    </a:lnTo>
                    <a:lnTo>
                      <a:pt x="4241" y="765"/>
                    </a:lnTo>
                    <a:lnTo>
                      <a:pt x="4057" y="607"/>
                    </a:lnTo>
                    <a:lnTo>
                      <a:pt x="3873" y="449"/>
                    </a:lnTo>
                    <a:lnTo>
                      <a:pt x="3688" y="317"/>
                    </a:lnTo>
                    <a:lnTo>
                      <a:pt x="3477" y="212"/>
                    </a:lnTo>
                    <a:lnTo>
                      <a:pt x="3267" y="133"/>
                    </a:lnTo>
                    <a:lnTo>
                      <a:pt x="3030" y="54"/>
                    </a:lnTo>
                    <a:lnTo>
                      <a:pt x="2819" y="27"/>
                    </a:lnTo>
                    <a:lnTo>
                      <a:pt x="25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92"/>
              <p:cNvSpPr/>
              <p:nvPr/>
            </p:nvSpPr>
            <p:spPr>
              <a:xfrm>
                <a:off x="5611611" y="1908930"/>
                <a:ext cx="134732" cy="370637"/>
              </a:xfrm>
              <a:custGeom>
                <a:rect b="b" l="l" r="r" t="t"/>
                <a:pathLst>
                  <a:path extrusionOk="0" h="14280" w="5191">
                    <a:moveTo>
                      <a:pt x="2582" y="1"/>
                    </a:moveTo>
                    <a:lnTo>
                      <a:pt x="2372" y="27"/>
                    </a:lnTo>
                    <a:lnTo>
                      <a:pt x="2134" y="54"/>
                    </a:lnTo>
                    <a:lnTo>
                      <a:pt x="1924" y="133"/>
                    </a:lnTo>
                    <a:lnTo>
                      <a:pt x="1713" y="212"/>
                    </a:lnTo>
                    <a:lnTo>
                      <a:pt x="1502" y="317"/>
                    </a:lnTo>
                    <a:lnTo>
                      <a:pt x="1318" y="449"/>
                    </a:lnTo>
                    <a:lnTo>
                      <a:pt x="1133" y="607"/>
                    </a:lnTo>
                    <a:lnTo>
                      <a:pt x="949" y="765"/>
                    </a:lnTo>
                    <a:lnTo>
                      <a:pt x="791" y="949"/>
                    </a:lnTo>
                    <a:lnTo>
                      <a:pt x="633" y="1160"/>
                    </a:lnTo>
                    <a:lnTo>
                      <a:pt x="475" y="1397"/>
                    </a:lnTo>
                    <a:lnTo>
                      <a:pt x="369" y="1608"/>
                    </a:lnTo>
                    <a:lnTo>
                      <a:pt x="238" y="1871"/>
                    </a:lnTo>
                    <a:lnTo>
                      <a:pt x="159" y="2135"/>
                    </a:lnTo>
                    <a:lnTo>
                      <a:pt x="80" y="2398"/>
                    </a:lnTo>
                    <a:lnTo>
                      <a:pt x="1" y="2688"/>
                    </a:lnTo>
                    <a:lnTo>
                      <a:pt x="1" y="2793"/>
                    </a:lnTo>
                    <a:lnTo>
                      <a:pt x="53" y="2899"/>
                    </a:lnTo>
                    <a:lnTo>
                      <a:pt x="211" y="3109"/>
                    </a:lnTo>
                    <a:lnTo>
                      <a:pt x="396" y="3347"/>
                    </a:lnTo>
                    <a:lnTo>
                      <a:pt x="448" y="3452"/>
                    </a:lnTo>
                    <a:lnTo>
                      <a:pt x="475" y="3584"/>
                    </a:lnTo>
                    <a:lnTo>
                      <a:pt x="448" y="3794"/>
                    </a:lnTo>
                    <a:lnTo>
                      <a:pt x="422" y="4032"/>
                    </a:lnTo>
                    <a:lnTo>
                      <a:pt x="290" y="4479"/>
                    </a:lnTo>
                    <a:lnTo>
                      <a:pt x="238" y="4716"/>
                    </a:lnTo>
                    <a:lnTo>
                      <a:pt x="185" y="4927"/>
                    </a:lnTo>
                    <a:lnTo>
                      <a:pt x="185" y="5138"/>
                    </a:lnTo>
                    <a:lnTo>
                      <a:pt x="238" y="5349"/>
                    </a:lnTo>
                    <a:lnTo>
                      <a:pt x="448" y="5849"/>
                    </a:lnTo>
                    <a:lnTo>
                      <a:pt x="686" y="6271"/>
                    </a:lnTo>
                    <a:lnTo>
                      <a:pt x="975" y="6666"/>
                    </a:lnTo>
                    <a:lnTo>
                      <a:pt x="1107" y="6850"/>
                    </a:lnTo>
                    <a:lnTo>
                      <a:pt x="1265" y="7008"/>
                    </a:lnTo>
                    <a:lnTo>
                      <a:pt x="1449" y="7219"/>
                    </a:lnTo>
                    <a:lnTo>
                      <a:pt x="1581" y="7456"/>
                    </a:lnTo>
                    <a:lnTo>
                      <a:pt x="1687" y="7720"/>
                    </a:lnTo>
                    <a:lnTo>
                      <a:pt x="1713" y="8009"/>
                    </a:lnTo>
                    <a:lnTo>
                      <a:pt x="1713" y="8036"/>
                    </a:lnTo>
                    <a:lnTo>
                      <a:pt x="1976" y="8484"/>
                    </a:lnTo>
                    <a:lnTo>
                      <a:pt x="1713" y="8931"/>
                    </a:lnTo>
                    <a:lnTo>
                      <a:pt x="1713" y="13384"/>
                    </a:lnTo>
                    <a:lnTo>
                      <a:pt x="1713" y="13568"/>
                    </a:lnTo>
                    <a:lnTo>
                      <a:pt x="1766" y="13726"/>
                    </a:lnTo>
                    <a:lnTo>
                      <a:pt x="1845" y="13884"/>
                    </a:lnTo>
                    <a:lnTo>
                      <a:pt x="1976" y="14016"/>
                    </a:lnTo>
                    <a:lnTo>
                      <a:pt x="2108" y="14121"/>
                    </a:lnTo>
                    <a:lnTo>
                      <a:pt x="2240" y="14200"/>
                    </a:lnTo>
                    <a:lnTo>
                      <a:pt x="2424" y="14253"/>
                    </a:lnTo>
                    <a:lnTo>
                      <a:pt x="2582" y="14279"/>
                    </a:lnTo>
                    <a:lnTo>
                      <a:pt x="2767" y="14253"/>
                    </a:lnTo>
                    <a:lnTo>
                      <a:pt x="2951" y="14200"/>
                    </a:lnTo>
                    <a:lnTo>
                      <a:pt x="3083" y="14121"/>
                    </a:lnTo>
                    <a:lnTo>
                      <a:pt x="3215" y="14016"/>
                    </a:lnTo>
                    <a:lnTo>
                      <a:pt x="3320" y="13884"/>
                    </a:lnTo>
                    <a:lnTo>
                      <a:pt x="3425" y="13726"/>
                    </a:lnTo>
                    <a:lnTo>
                      <a:pt x="3478" y="13568"/>
                    </a:lnTo>
                    <a:lnTo>
                      <a:pt x="3478" y="13384"/>
                    </a:lnTo>
                    <a:lnTo>
                      <a:pt x="3478" y="8931"/>
                    </a:lnTo>
                    <a:lnTo>
                      <a:pt x="3215" y="8484"/>
                    </a:lnTo>
                    <a:lnTo>
                      <a:pt x="3478" y="8036"/>
                    </a:lnTo>
                    <a:lnTo>
                      <a:pt x="3478" y="8009"/>
                    </a:lnTo>
                    <a:lnTo>
                      <a:pt x="3504" y="7720"/>
                    </a:lnTo>
                    <a:lnTo>
                      <a:pt x="3583" y="7456"/>
                    </a:lnTo>
                    <a:lnTo>
                      <a:pt x="3741" y="7219"/>
                    </a:lnTo>
                    <a:lnTo>
                      <a:pt x="3899" y="7008"/>
                    </a:lnTo>
                    <a:lnTo>
                      <a:pt x="4084" y="6850"/>
                    </a:lnTo>
                    <a:lnTo>
                      <a:pt x="4216" y="6666"/>
                    </a:lnTo>
                    <a:lnTo>
                      <a:pt x="4505" y="6271"/>
                    </a:lnTo>
                    <a:lnTo>
                      <a:pt x="4742" y="5849"/>
                    </a:lnTo>
                    <a:lnTo>
                      <a:pt x="4953" y="5349"/>
                    </a:lnTo>
                    <a:lnTo>
                      <a:pt x="5006" y="5138"/>
                    </a:lnTo>
                    <a:lnTo>
                      <a:pt x="5006" y="4927"/>
                    </a:lnTo>
                    <a:lnTo>
                      <a:pt x="4953" y="4716"/>
                    </a:lnTo>
                    <a:lnTo>
                      <a:pt x="4901" y="4479"/>
                    </a:lnTo>
                    <a:lnTo>
                      <a:pt x="4769" y="4032"/>
                    </a:lnTo>
                    <a:lnTo>
                      <a:pt x="4716" y="3794"/>
                    </a:lnTo>
                    <a:lnTo>
                      <a:pt x="4716" y="3584"/>
                    </a:lnTo>
                    <a:lnTo>
                      <a:pt x="4742" y="3452"/>
                    </a:lnTo>
                    <a:lnTo>
                      <a:pt x="4795" y="3347"/>
                    </a:lnTo>
                    <a:lnTo>
                      <a:pt x="4980" y="3109"/>
                    </a:lnTo>
                    <a:lnTo>
                      <a:pt x="5138" y="2899"/>
                    </a:lnTo>
                    <a:lnTo>
                      <a:pt x="5190" y="2793"/>
                    </a:lnTo>
                    <a:lnTo>
                      <a:pt x="5190" y="2688"/>
                    </a:lnTo>
                    <a:lnTo>
                      <a:pt x="5111" y="2398"/>
                    </a:lnTo>
                    <a:lnTo>
                      <a:pt x="5032" y="2135"/>
                    </a:lnTo>
                    <a:lnTo>
                      <a:pt x="4953" y="1871"/>
                    </a:lnTo>
                    <a:lnTo>
                      <a:pt x="4821" y="1608"/>
                    </a:lnTo>
                    <a:lnTo>
                      <a:pt x="4690" y="1397"/>
                    </a:lnTo>
                    <a:lnTo>
                      <a:pt x="4558" y="1160"/>
                    </a:lnTo>
                    <a:lnTo>
                      <a:pt x="4400" y="949"/>
                    </a:lnTo>
                    <a:lnTo>
                      <a:pt x="4242" y="765"/>
                    </a:lnTo>
                    <a:lnTo>
                      <a:pt x="4058" y="607"/>
                    </a:lnTo>
                    <a:lnTo>
                      <a:pt x="3873" y="449"/>
                    </a:lnTo>
                    <a:lnTo>
                      <a:pt x="3689" y="317"/>
                    </a:lnTo>
                    <a:lnTo>
                      <a:pt x="3478" y="212"/>
                    </a:lnTo>
                    <a:lnTo>
                      <a:pt x="3267" y="133"/>
                    </a:lnTo>
                    <a:lnTo>
                      <a:pt x="3056" y="54"/>
                    </a:lnTo>
                    <a:lnTo>
                      <a:pt x="2819" y="27"/>
                    </a:lnTo>
                    <a:lnTo>
                      <a:pt x="25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92"/>
              <p:cNvSpPr/>
              <p:nvPr/>
            </p:nvSpPr>
            <p:spPr>
              <a:xfrm>
                <a:off x="5656045" y="2117476"/>
                <a:ext cx="45837" cy="23282"/>
              </a:xfrm>
              <a:custGeom>
                <a:rect b="b" l="l" r="r" t="t"/>
                <a:pathLst>
                  <a:path extrusionOk="0" h="897" w="1766">
                    <a:moveTo>
                      <a:pt x="1" y="1"/>
                    </a:moveTo>
                    <a:lnTo>
                      <a:pt x="1" y="896"/>
                    </a:lnTo>
                    <a:lnTo>
                      <a:pt x="1766" y="896"/>
                    </a:lnTo>
                    <a:lnTo>
                      <a:pt x="17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92"/>
              <p:cNvSpPr/>
              <p:nvPr/>
            </p:nvSpPr>
            <p:spPr>
              <a:xfrm>
                <a:off x="5817431" y="2117476"/>
                <a:ext cx="46511" cy="23282"/>
              </a:xfrm>
              <a:custGeom>
                <a:rect b="b" l="l" r="r" t="t"/>
                <a:pathLst>
                  <a:path extrusionOk="0" h="897" w="1792">
                    <a:moveTo>
                      <a:pt x="0" y="1"/>
                    </a:moveTo>
                    <a:lnTo>
                      <a:pt x="0" y="896"/>
                    </a:lnTo>
                    <a:lnTo>
                      <a:pt x="1791" y="896"/>
                    </a:lnTo>
                    <a:lnTo>
                      <a:pt x="17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92"/>
              <p:cNvSpPr/>
              <p:nvPr/>
            </p:nvSpPr>
            <p:spPr>
              <a:xfrm>
                <a:off x="5771621" y="1978670"/>
                <a:ext cx="138807" cy="69092"/>
              </a:xfrm>
              <a:custGeom>
                <a:rect b="b" l="l" r="r" t="t"/>
                <a:pathLst>
                  <a:path extrusionOk="0" h="2662" w="5348">
                    <a:moveTo>
                      <a:pt x="79" y="1"/>
                    </a:moveTo>
                    <a:lnTo>
                      <a:pt x="0" y="422"/>
                    </a:lnTo>
                    <a:lnTo>
                      <a:pt x="0" y="897"/>
                    </a:lnTo>
                    <a:lnTo>
                      <a:pt x="0" y="1345"/>
                    </a:lnTo>
                    <a:lnTo>
                      <a:pt x="79" y="1792"/>
                    </a:lnTo>
                    <a:lnTo>
                      <a:pt x="184" y="2240"/>
                    </a:lnTo>
                    <a:lnTo>
                      <a:pt x="316" y="2662"/>
                    </a:lnTo>
                    <a:lnTo>
                      <a:pt x="5032" y="2662"/>
                    </a:lnTo>
                    <a:lnTo>
                      <a:pt x="5163" y="2240"/>
                    </a:lnTo>
                    <a:lnTo>
                      <a:pt x="5242" y="1792"/>
                    </a:lnTo>
                    <a:lnTo>
                      <a:pt x="5321" y="1345"/>
                    </a:lnTo>
                    <a:lnTo>
                      <a:pt x="5348" y="897"/>
                    </a:lnTo>
                    <a:lnTo>
                      <a:pt x="5321" y="422"/>
                    </a:lnTo>
                    <a:lnTo>
                      <a:pt x="52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92"/>
              <p:cNvSpPr/>
              <p:nvPr/>
            </p:nvSpPr>
            <p:spPr>
              <a:xfrm>
                <a:off x="5609561" y="1978670"/>
                <a:ext cx="138833" cy="69092"/>
              </a:xfrm>
              <a:custGeom>
                <a:rect b="b" l="l" r="r" t="t"/>
                <a:pathLst>
                  <a:path extrusionOk="0" h="2662" w="5349">
                    <a:moveTo>
                      <a:pt x="80" y="1"/>
                    </a:moveTo>
                    <a:lnTo>
                      <a:pt x="27" y="422"/>
                    </a:lnTo>
                    <a:lnTo>
                      <a:pt x="1" y="897"/>
                    </a:lnTo>
                    <a:lnTo>
                      <a:pt x="27" y="1345"/>
                    </a:lnTo>
                    <a:lnTo>
                      <a:pt x="80" y="1792"/>
                    </a:lnTo>
                    <a:lnTo>
                      <a:pt x="185" y="2240"/>
                    </a:lnTo>
                    <a:lnTo>
                      <a:pt x="317" y="2662"/>
                    </a:lnTo>
                    <a:lnTo>
                      <a:pt x="5032" y="2662"/>
                    </a:lnTo>
                    <a:lnTo>
                      <a:pt x="5164" y="2240"/>
                    </a:lnTo>
                    <a:lnTo>
                      <a:pt x="5269" y="1792"/>
                    </a:lnTo>
                    <a:lnTo>
                      <a:pt x="5322" y="1345"/>
                    </a:lnTo>
                    <a:lnTo>
                      <a:pt x="5348" y="897"/>
                    </a:lnTo>
                    <a:lnTo>
                      <a:pt x="5322" y="422"/>
                    </a:lnTo>
                    <a:lnTo>
                      <a:pt x="52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2" name="Google Shape;1932;p92"/>
          <p:cNvGrpSpPr/>
          <p:nvPr/>
        </p:nvGrpSpPr>
        <p:grpSpPr>
          <a:xfrm>
            <a:off x="1018025" y="1719009"/>
            <a:ext cx="1929300" cy="1950691"/>
            <a:chOff x="1627625" y="2023809"/>
            <a:chExt cx="1929300" cy="1950691"/>
          </a:xfrm>
        </p:grpSpPr>
        <p:sp>
          <p:nvSpPr>
            <p:cNvPr id="1933" name="Google Shape;1933;p92"/>
            <p:cNvSpPr txBox="1"/>
            <p:nvPr/>
          </p:nvSpPr>
          <p:spPr>
            <a:xfrm>
              <a:off x="1627625" y="2907700"/>
              <a:ext cx="19293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Interest</a:t>
              </a:r>
              <a:endParaRPr b="1" sz="2000">
                <a:solidFill>
                  <a:schemeClr val="dk1"/>
                </a:solidFill>
                <a:latin typeface="Poppins"/>
                <a:ea typeface="Poppins"/>
                <a:cs typeface="Poppins"/>
                <a:sym typeface="Poppins"/>
              </a:endParaRPr>
            </a:p>
          </p:txBody>
        </p:sp>
        <p:sp>
          <p:nvSpPr>
            <p:cNvPr id="1934" name="Google Shape;1934;p92"/>
            <p:cNvSpPr txBox="1"/>
            <p:nvPr/>
          </p:nvSpPr>
          <p:spPr>
            <a:xfrm>
              <a:off x="1627625" y="3425800"/>
              <a:ext cx="19293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We found our domain: </a:t>
              </a:r>
              <a:r>
                <a:rPr b="1" lang="en">
                  <a:solidFill>
                    <a:schemeClr val="dk2"/>
                  </a:solidFill>
                  <a:latin typeface="Lato"/>
                  <a:ea typeface="Lato"/>
                  <a:cs typeface="Lato"/>
                  <a:sym typeface="Lato"/>
                </a:rPr>
                <a:t>making music in early adulthood</a:t>
              </a:r>
              <a:endParaRPr b="1">
                <a:solidFill>
                  <a:schemeClr val="dk2"/>
                </a:solidFill>
                <a:latin typeface="Lato"/>
                <a:ea typeface="Lato"/>
                <a:cs typeface="Lato"/>
                <a:sym typeface="Lato"/>
              </a:endParaRPr>
            </a:p>
          </p:txBody>
        </p:sp>
        <p:grpSp>
          <p:nvGrpSpPr>
            <p:cNvPr id="1935" name="Google Shape;1935;p92"/>
            <p:cNvGrpSpPr/>
            <p:nvPr/>
          </p:nvGrpSpPr>
          <p:grpSpPr>
            <a:xfrm>
              <a:off x="2244796" y="2023809"/>
              <a:ext cx="694958" cy="731498"/>
              <a:chOff x="3235398" y="1852359"/>
              <a:chExt cx="694958" cy="731498"/>
            </a:xfrm>
          </p:grpSpPr>
          <p:sp>
            <p:nvSpPr>
              <p:cNvPr id="1936" name="Google Shape;1936;p92"/>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92"/>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 name="Google Shape;1937;p92"/>
            <p:cNvGrpSpPr/>
            <p:nvPr/>
          </p:nvGrpSpPr>
          <p:grpSpPr>
            <a:xfrm>
              <a:off x="2453468" y="2204239"/>
              <a:ext cx="277615" cy="370637"/>
              <a:chOff x="7976671" y="1908930"/>
              <a:chExt cx="277615" cy="370637"/>
            </a:xfrm>
          </p:grpSpPr>
          <p:sp>
            <p:nvSpPr>
              <p:cNvPr id="1938" name="Google Shape;1938;p92"/>
              <p:cNvSpPr/>
              <p:nvPr/>
            </p:nvSpPr>
            <p:spPr>
              <a:xfrm>
                <a:off x="7993775" y="1908930"/>
                <a:ext cx="42410" cy="231830"/>
              </a:xfrm>
              <a:custGeom>
                <a:rect b="b" l="l" r="r" t="t"/>
                <a:pathLst>
                  <a:path extrusionOk="0" h="8932" w="1634">
                    <a:moveTo>
                      <a:pt x="211" y="1"/>
                    </a:moveTo>
                    <a:lnTo>
                      <a:pt x="132" y="27"/>
                    </a:lnTo>
                    <a:lnTo>
                      <a:pt x="53" y="80"/>
                    </a:lnTo>
                    <a:lnTo>
                      <a:pt x="26" y="133"/>
                    </a:lnTo>
                    <a:lnTo>
                      <a:pt x="0" y="212"/>
                    </a:lnTo>
                    <a:lnTo>
                      <a:pt x="0" y="8721"/>
                    </a:lnTo>
                    <a:lnTo>
                      <a:pt x="26" y="8800"/>
                    </a:lnTo>
                    <a:lnTo>
                      <a:pt x="53" y="8852"/>
                    </a:lnTo>
                    <a:lnTo>
                      <a:pt x="132" y="8905"/>
                    </a:lnTo>
                    <a:lnTo>
                      <a:pt x="211" y="8931"/>
                    </a:lnTo>
                    <a:lnTo>
                      <a:pt x="1159" y="8931"/>
                    </a:lnTo>
                    <a:lnTo>
                      <a:pt x="1238" y="8905"/>
                    </a:lnTo>
                    <a:lnTo>
                      <a:pt x="1291" y="8852"/>
                    </a:lnTo>
                    <a:lnTo>
                      <a:pt x="1344" y="8800"/>
                    </a:lnTo>
                    <a:lnTo>
                      <a:pt x="1344" y="8721"/>
                    </a:lnTo>
                    <a:lnTo>
                      <a:pt x="1633" y="8431"/>
                    </a:lnTo>
                    <a:lnTo>
                      <a:pt x="1633" y="528"/>
                    </a:lnTo>
                    <a:lnTo>
                      <a:pt x="1344" y="212"/>
                    </a:lnTo>
                    <a:lnTo>
                      <a:pt x="1344" y="133"/>
                    </a:lnTo>
                    <a:lnTo>
                      <a:pt x="1291" y="80"/>
                    </a:lnTo>
                    <a:lnTo>
                      <a:pt x="1238" y="27"/>
                    </a:lnTo>
                    <a:lnTo>
                      <a:pt x="11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92"/>
              <p:cNvSpPr/>
              <p:nvPr/>
            </p:nvSpPr>
            <p:spPr>
              <a:xfrm>
                <a:off x="8028632" y="1908930"/>
                <a:ext cx="42410" cy="254385"/>
              </a:xfrm>
              <a:custGeom>
                <a:rect b="b" l="l" r="r" t="t"/>
                <a:pathLst>
                  <a:path extrusionOk="0" h="9801" w="1634">
                    <a:moveTo>
                      <a:pt x="185" y="1"/>
                    </a:moveTo>
                    <a:lnTo>
                      <a:pt x="132" y="27"/>
                    </a:lnTo>
                    <a:lnTo>
                      <a:pt x="53" y="80"/>
                    </a:lnTo>
                    <a:lnTo>
                      <a:pt x="27" y="133"/>
                    </a:lnTo>
                    <a:lnTo>
                      <a:pt x="1" y="212"/>
                    </a:lnTo>
                    <a:lnTo>
                      <a:pt x="1" y="9616"/>
                    </a:lnTo>
                    <a:lnTo>
                      <a:pt x="27" y="9695"/>
                    </a:lnTo>
                    <a:lnTo>
                      <a:pt x="53" y="9748"/>
                    </a:lnTo>
                    <a:lnTo>
                      <a:pt x="132" y="9801"/>
                    </a:lnTo>
                    <a:lnTo>
                      <a:pt x="1212" y="9801"/>
                    </a:lnTo>
                    <a:lnTo>
                      <a:pt x="1291" y="9748"/>
                    </a:lnTo>
                    <a:lnTo>
                      <a:pt x="1318" y="9695"/>
                    </a:lnTo>
                    <a:lnTo>
                      <a:pt x="1344" y="9616"/>
                    </a:lnTo>
                    <a:lnTo>
                      <a:pt x="1634" y="8931"/>
                    </a:lnTo>
                    <a:lnTo>
                      <a:pt x="1634" y="528"/>
                    </a:lnTo>
                    <a:lnTo>
                      <a:pt x="1344" y="212"/>
                    </a:lnTo>
                    <a:lnTo>
                      <a:pt x="1318" y="133"/>
                    </a:lnTo>
                    <a:lnTo>
                      <a:pt x="1291" y="80"/>
                    </a:lnTo>
                    <a:lnTo>
                      <a:pt x="1212" y="27"/>
                    </a:lnTo>
                    <a:lnTo>
                      <a:pt x="11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92"/>
              <p:cNvSpPr/>
              <p:nvPr/>
            </p:nvSpPr>
            <p:spPr>
              <a:xfrm>
                <a:off x="8063515" y="1908930"/>
                <a:ext cx="34884" cy="277641"/>
              </a:xfrm>
              <a:custGeom>
                <a:rect b="b" l="l" r="r" t="t"/>
                <a:pathLst>
                  <a:path extrusionOk="0" h="10697" w="1344">
                    <a:moveTo>
                      <a:pt x="184" y="1"/>
                    </a:moveTo>
                    <a:lnTo>
                      <a:pt x="105" y="27"/>
                    </a:lnTo>
                    <a:lnTo>
                      <a:pt x="53" y="80"/>
                    </a:lnTo>
                    <a:lnTo>
                      <a:pt x="0" y="133"/>
                    </a:lnTo>
                    <a:lnTo>
                      <a:pt x="0" y="212"/>
                    </a:lnTo>
                    <a:lnTo>
                      <a:pt x="0" y="10512"/>
                    </a:lnTo>
                    <a:lnTo>
                      <a:pt x="0" y="10591"/>
                    </a:lnTo>
                    <a:lnTo>
                      <a:pt x="53" y="10644"/>
                    </a:lnTo>
                    <a:lnTo>
                      <a:pt x="105" y="10696"/>
                    </a:lnTo>
                    <a:lnTo>
                      <a:pt x="1212" y="10696"/>
                    </a:lnTo>
                    <a:lnTo>
                      <a:pt x="1265" y="10644"/>
                    </a:lnTo>
                    <a:lnTo>
                      <a:pt x="1317" y="10591"/>
                    </a:lnTo>
                    <a:lnTo>
                      <a:pt x="1344" y="10512"/>
                    </a:lnTo>
                    <a:lnTo>
                      <a:pt x="1344" y="9801"/>
                    </a:lnTo>
                    <a:lnTo>
                      <a:pt x="1344" y="528"/>
                    </a:lnTo>
                    <a:lnTo>
                      <a:pt x="1344" y="212"/>
                    </a:lnTo>
                    <a:lnTo>
                      <a:pt x="1317" y="133"/>
                    </a:lnTo>
                    <a:lnTo>
                      <a:pt x="1265" y="80"/>
                    </a:lnTo>
                    <a:lnTo>
                      <a:pt x="1212" y="27"/>
                    </a:lnTo>
                    <a:lnTo>
                      <a:pt x="11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2"/>
              <p:cNvSpPr/>
              <p:nvPr/>
            </p:nvSpPr>
            <p:spPr>
              <a:xfrm>
                <a:off x="8097698" y="1908930"/>
                <a:ext cx="41736" cy="300896"/>
              </a:xfrm>
              <a:custGeom>
                <a:rect b="b" l="l" r="r" t="t"/>
                <a:pathLst>
                  <a:path extrusionOk="0" h="11593" w="1608">
                    <a:moveTo>
                      <a:pt x="211" y="1"/>
                    </a:moveTo>
                    <a:lnTo>
                      <a:pt x="132" y="27"/>
                    </a:lnTo>
                    <a:lnTo>
                      <a:pt x="79" y="80"/>
                    </a:lnTo>
                    <a:lnTo>
                      <a:pt x="27" y="133"/>
                    </a:lnTo>
                    <a:lnTo>
                      <a:pt x="0" y="212"/>
                    </a:lnTo>
                    <a:lnTo>
                      <a:pt x="0" y="11408"/>
                    </a:lnTo>
                    <a:lnTo>
                      <a:pt x="27" y="11487"/>
                    </a:lnTo>
                    <a:lnTo>
                      <a:pt x="79" y="11539"/>
                    </a:lnTo>
                    <a:lnTo>
                      <a:pt x="132" y="11566"/>
                    </a:lnTo>
                    <a:lnTo>
                      <a:pt x="211" y="11592"/>
                    </a:lnTo>
                    <a:lnTo>
                      <a:pt x="1133" y="11592"/>
                    </a:lnTo>
                    <a:lnTo>
                      <a:pt x="1212" y="11566"/>
                    </a:lnTo>
                    <a:lnTo>
                      <a:pt x="1265" y="11539"/>
                    </a:lnTo>
                    <a:lnTo>
                      <a:pt x="1317" y="11487"/>
                    </a:lnTo>
                    <a:lnTo>
                      <a:pt x="1317" y="11408"/>
                    </a:lnTo>
                    <a:lnTo>
                      <a:pt x="1607" y="10696"/>
                    </a:lnTo>
                    <a:lnTo>
                      <a:pt x="1607" y="580"/>
                    </a:lnTo>
                    <a:lnTo>
                      <a:pt x="1317" y="212"/>
                    </a:lnTo>
                    <a:lnTo>
                      <a:pt x="1317" y="133"/>
                    </a:lnTo>
                    <a:lnTo>
                      <a:pt x="1265" y="80"/>
                    </a:lnTo>
                    <a:lnTo>
                      <a:pt x="1212" y="27"/>
                    </a:lnTo>
                    <a:lnTo>
                      <a:pt x="11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92"/>
              <p:cNvSpPr/>
              <p:nvPr/>
            </p:nvSpPr>
            <p:spPr>
              <a:xfrm>
                <a:off x="8131880" y="1908930"/>
                <a:ext cx="43111" cy="324126"/>
              </a:xfrm>
              <a:custGeom>
                <a:rect b="b" l="l" r="r" t="t"/>
                <a:pathLst>
                  <a:path extrusionOk="0" h="12488" w="1661">
                    <a:moveTo>
                      <a:pt x="211" y="1"/>
                    </a:moveTo>
                    <a:lnTo>
                      <a:pt x="132" y="27"/>
                    </a:lnTo>
                    <a:lnTo>
                      <a:pt x="53" y="80"/>
                    </a:lnTo>
                    <a:lnTo>
                      <a:pt x="27" y="133"/>
                    </a:lnTo>
                    <a:lnTo>
                      <a:pt x="0" y="212"/>
                    </a:lnTo>
                    <a:lnTo>
                      <a:pt x="0" y="12277"/>
                    </a:lnTo>
                    <a:lnTo>
                      <a:pt x="27" y="12356"/>
                    </a:lnTo>
                    <a:lnTo>
                      <a:pt x="53" y="12435"/>
                    </a:lnTo>
                    <a:lnTo>
                      <a:pt x="132" y="12461"/>
                    </a:lnTo>
                    <a:lnTo>
                      <a:pt x="211" y="12488"/>
                    </a:lnTo>
                    <a:lnTo>
                      <a:pt x="1186" y="12488"/>
                    </a:lnTo>
                    <a:lnTo>
                      <a:pt x="1239" y="12461"/>
                    </a:lnTo>
                    <a:lnTo>
                      <a:pt x="1318" y="12435"/>
                    </a:lnTo>
                    <a:lnTo>
                      <a:pt x="1344" y="12356"/>
                    </a:lnTo>
                    <a:lnTo>
                      <a:pt x="1370" y="12303"/>
                    </a:lnTo>
                    <a:lnTo>
                      <a:pt x="1660" y="11592"/>
                    </a:lnTo>
                    <a:lnTo>
                      <a:pt x="1660" y="528"/>
                    </a:lnTo>
                    <a:lnTo>
                      <a:pt x="1370" y="212"/>
                    </a:lnTo>
                    <a:lnTo>
                      <a:pt x="1344" y="133"/>
                    </a:lnTo>
                    <a:lnTo>
                      <a:pt x="1318" y="80"/>
                    </a:lnTo>
                    <a:lnTo>
                      <a:pt x="1239" y="27"/>
                    </a:lnTo>
                    <a:lnTo>
                      <a:pt x="11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92"/>
              <p:cNvSpPr/>
              <p:nvPr/>
            </p:nvSpPr>
            <p:spPr>
              <a:xfrm>
                <a:off x="8167438" y="1908930"/>
                <a:ext cx="41736" cy="347382"/>
              </a:xfrm>
              <a:custGeom>
                <a:rect b="b" l="l" r="r" t="t"/>
                <a:pathLst>
                  <a:path extrusionOk="0" h="13384" w="1608">
                    <a:moveTo>
                      <a:pt x="185" y="1"/>
                    </a:moveTo>
                    <a:lnTo>
                      <a:pt x="106" y="27"/>
                    </a:lnTo>
                    <a:lnTo>
                      <a:pt x="53" y="80"/>
                    </a:lnTo>
                    <a:lnTo>
                      <a:pt x="0" y="133"/>
                    </a:lnTo>
                    <a:lnTo>
                      <a:pt x="0" y="212"/>
                    </a:lnTo>
                    <a:lnTo>
                      <a:pt x="0" y="13173"/>
                    </a:lnTo>
                    <a:lnTo>
                      <a:pt x="0" y="13252"/>
                    </a:lnTo>
                    <a:lnTo>
                      <a:pt x="53" y="13331"/>
                    </a:lnTo>
                    <a:lnTo>
                      <a:pt x="106" y="13357"/>
                    </a:lnTo>
                    <a:lnTo>
                      <a:pt x="185" y="13384"/>
                    </a:lnTo>
                    <a:lnTo>
                      <a:pt x="1133" y="13384"/>
                    </a:lnTo>
                    <a:lnTo>
                      <a:pt x="1212" y="13357"/>
                    </a:lnTo>
                    <a:lnTo>
                      <a:pt x="1265" y="13331"/>
                    </a:lnTo>
                    <a:lnTo>
                      <a:pt x="1317" y="13252"/>
                    </a:lnTo>
                    <a:lnTo>
                      <a:pt x="1344" y="13173"/>
                    </a:lnTo>
                    <a:lnTo>
                      <a:pt x="1607" y="12593"/>
                    </a:lnTo>
                    <a:lnTo>
                      <a:pt x="1607" y="580"/>
                    </a:lnTo>
                    <a:lnTo>
                      <a:pt x="1344" y="212"/>
                    </a:lnTo>
                    <a:lnTo>
                      <a:pt x="1317" y="133"/>
                    </a:lnTo>
                    <a:lnTo>
                      <a:pt x="1265" y="80"/>
                    </a:lnTo>
                    <a:lnTo>
                      <a:pt x="1212" y="27"/>
                    </a:lnTo>
                    <a:lnTo>
                      <a:pt x="11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92"/>
              <p:cNvSpPr/>
              <p:nvPr/>
            </p:nvSpPr>
            <p:spPr>
              <a:xfrm>
                <a:off x="8202295" y="1908930"/>
                <a:ext cx="34209" cy="370637"/>
              </a:xfrm>
              <a:custGeom>
                <a:rect b="b" l="l" r="r" t="t"/>
                <a:pathLst>
                  <a:path extrusionOk="0" h="14280" w="1318">
                    <a:moveTo>
                      <a:pt x="185" y="1"/>
                    </a:moveTo>
                    <a:lnTo>
                      <a:pt x="106" y="27"/>
                    </a:lnTo>
                    <a:lnTo>
                      <a:pt x="54" y="80"/>
                    </a:lnTo>
                    <a:lnTo>
                      <a:pt x="1" y="133"/>
                    </a:lnTo>
                    <a:lnTo>
                      <a:pt x="1" y="212"/>
                    </a:lnTo>
                    <a:lnTo>
                      <a:pt x="1" y="14068"/>
                    </a:lnTo>
                    <a:lnTo>
                      <a:pt x="1" y="14147"/>
                    </a:lnTo>
                    <a:lnTo>
                      <a:pt x="54" y="14200"/>
                    </a:lnTo>
                    <a:lnTo>
                      <a:pt x="106" y="14253"/>
                    </a:lnTo>
                    <a:lnTo>
                      <a:pt x="185" y="14279"/>
                    </a:lnTo>
                    <a:lnTo>
                      <a:pt x="1134" y="14279"/>
                    </a:lnTo>
                    <a:lnTo>
                      <a:pt x="1213" y="14253"/>
                    </a:lnTo>
                    <a:lnTo>
                      <a:pt x="1265" y="14200"/>
                    </a:lnTo>
                    <a:lnTo>
                      <a:pt x="1318" y="14147"/>
                    </a:lnTo>
                    <a:lnTo>
                      <a:pt x="1318" y="14068"/>
                    </a:lnTo>
                    <a:lnTo>
                      <a:pt x="1318" y="212"/>
                    </a:lnTo>
                    <a:lnTo>
                      <a:pt x="1318" y="133"/>
                    </a:lnTo>
                    <a:lnTo>
                      <a:pt x="1265" y="80"/>
                    </a:lnTo>
                    <a:lnTo>
                      <a:pt x="1213" y="27"/>
                    </a:lnTo>
                    <a:lnTo>
                      <a:pt x="11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2"/>
              <p:cNvSpPr/>
              <p:nvPr/>
            </p:nvSpPr>
            <p:spPr>
              <a:xfrm>
                <a:off x="7976671" y="1955441"/>
                <a:ext cx="277615" cy="46511"/>
              </a:xfrm>
              <a:custGeom>
                <a:rect b="b" l="l" r="r" t="t"/>
                <a:pathLst>
                  <a:path extrusionOk="0" h="1792" w="10696">
                    <a:moveTo>
                      <a:pt x="185" y="0"/>
                    </a:moveTo>
                    <a:lnTo>
                      <a:pt x="106" y="27"/>
                    </a:lnTo>
                    <a:lnTo>
                      <a:pt x="53" y="53"/>
                    </a:lnTo>
                    <a:lnTo>
                      <a:pt x="27" y="132"/>
                    </a:lnTo>
                    <a:lnTo>
                      <a:pt x="0" y="211"/>
                    </a:lnTo>
                    <a:lnTo>
                      <a:pt x="0" y="685"/>
                    </a:lnTo>
                    <a:lnTo>
                      <a:pt x="290" y="896"/>
                    </a:lnTo>
                    <a:lnTo>
                      <a:pt x="0" y="1107"/>
                    </a:lnTo>
                    <a:lnTo>
                      <a:pt x="0" y="1581"/>
                    </a:lnTo>
                    <a:lnTo>
                      <a:pt x="27" y="1660"/>
                    </a:lnTo>
                    <a:lnTo>
                      <a:pt x="53" y="1739"/>
                    </a:lnTo>
                    <a:lnTo>
                      <a:pt x="106" y="1765"/>
                    </a:lnTo>
                    <a:lnTo>
                      <a:pt x="185" y="1792"/>
                    </a:lnTo>
                    <a:lnTo>
                      <a:pt x="10485" y="1792"/>
                    </a:lnTo>
                    <a:lnTo>
                      <a:pt x="10564" y="1765"/>
                    </a:lnTo>
                    <a:lnTo>
                      <a:pt x="10643" y="1739"/>
                    </a:lnTo>
                    <a:lnTo>
                      <a:pt x="10670" y="1660"/>
                    </a:lnTo>
                    <a:lnTo>
                      <a:pt x="10696" y="1581"/>
                    </a:lnTo>
                    <a:lnTo>
                      <a:pt x="10696" y="1107"/>
                    </a:lnTo>
                    <a:lnTo>
                      <a:pt x="10406" y="896"/>
                    </a:lnTo>
                    <a:lnTo>
                      <a:pt x="10696" y="685"/>
                    </a:lnTo>
                    <a:lnTo>
                      <a:pt x="10696" y="211"/>
                    </a:lnTo>
                    <a:lnTo>
                      <a:pt x="10670" y="132"/>
                    </a:lnTo>
                    <a:lnTo>
                      <a:pt x="10643" y="53"/>
                    </a:lnTo>
                    <a:lnTo>
                      <a:pt x="10564" y="27"/>
                    </a:lnTo>
                    <a:lnTo>
                      <a:pt x="104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92"/>
              <p:cNvSpPr/>
              <p:nvPr/>
            </p:nvSpPr>
            <p:spPr>
              <a:xfrm>
                <a:off x="7976671" y="1973220"/>
                <a:ext cx="277615" cy="10953"/>
              </a:xfrm>
              <a:custGeom>
                <a:rect b="b" l="l" r="r" t="t"/>
                <a:pathLst>
                  <a:path extrusionOk="0" h="422" w="10696">
                    <a:moveTo>
                      <a:pt x="0" y="0"/>
                    </a:moveTo>
                    <a:lnTo>
                      <a:pt x="0" y="422"/>
                    </a:lnTo>
                    <a:lnTo>
                      <a:pt x="10696" y="422"/>
                    </a:lnTo>
                    <a:lnTo>
                      <a:pt x="106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0" name="Shape 1950"/>
        <p:cNvGrpSpPr/>
        <p:nvPr/>
      </p:nvGrpSpPr>
      <p:grpSpPr>
        <a:xfrm>
          <a:off x="0" y="0"/>
          <a:ext cx="0" cy="0"/>
          <a:chOff x="0" y="0"/>
          <a:chExt cx="0" cy="0"/>
        </a:xfrm>
      </p:grpSpPr>
      <p:sp>
        <p:nvSpPr>
          <p:cNvPr id="1951" name="Google Shape;1951;p9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Next Steps</a:t>
            </a:r>
            <a:endParaRPr sz="4000"/>
          </a:p>
        </p:txBody>
      </p:sp>
      <p:grpSp>
        <p:nvGrpSpPr>
          <p:cNvPr id="1952" name="Google Shape;1952;p93"/>
          <p:cNvGrpSpPr/>
          <p:nvPr/>
        </p:nvGrpSpPr>
        <p:grpSpPr>
          <a:xfrm>
            <a:off x="1558647" y="1279668"/>
            <a:ext cx="6026692" cy="2980219"/>
            <a:chOff x="2074200" y="2980325"/>
            <a:chExt cx="4995600" cy="811275"/>
          </a:xfrm>
        </p:grpSpPr>
        <p:cxnSp>
          <p:nvCxnSpPr>
            <p:cNvPr id="1953" name="Google Shape;1953;p93"/>
            <p:cNvCxnSpPr/>
            <p:nvPr/>
          </p:nvCxnSpPr>
          <p:spPr>
            <a:xfrm>
              <a:off x="2074200" y="2980325"/>
              <a:ext cx="4995600" cy="0"/>
            </a:xfrm>
            <a:prstGeom prst="straightConnector1">
              <a:avLst/>
            </a:prstGeom>
            <a:noFill/>
            <a:ln cap="flat" cmpd="sng" w="9525">
              <a:solidFill>
                <a:schemeClr val="dk2"/>
              </a:solidFill>
              <a:prstDash val="solid"/>
              <a:round/>
              <a:headEnd len="med" w="med" type="none"/>
              <a:tailEnd len="med" w="med" type="none"/>
            </a:ln>
          </p:spPr>
        </p:cxnSp>
        <p:cxnSp>
          <p:nvCxnSpPr>
            <p:cNvPr id="1954" name="Google Shape;1954;p93"/>
            <p:cNvCxnSpPr/>
            <p:nvPr/>
          </p:nvCxnSpPr>
          <p:spPr>
            <a:xfrm>
              <a:off x="2074200" y="3183144"/>
              <a:ext cx="4995600" cy="0"/>
            </a:xfrm>
            <a:prstGeom prst="straightConnector1">
              <a:avLst/>
            </a:prstGeom>
            <a:noFill/>
            <a:ln cap="flat" cmpd="sng" w="9525">
              <a:solidFill>
                <a:schemeClr val="dk2"/>
              </a:solidFill>
              <a:prstDash val="solid"/>
              <a:round/>
              <a:headEnd len="med" w="med" type="none"/>
              <a:tailEnd len="med" w="med" type="none"/>
            </a:ln>
          </p:spPr>
        </p:cxnSp>
        <p:cxnSp>
          <p:nvCxnSpPr>
            <p:cNvPr id="1955" name="Google Shape;1955;p93"/>
            <p:cNvCxnSpPr/>
            <p:nvPr/>
          </p:nvCxnSpPr>
          <p:spPr>
            <a:xfrm>
              <a:off x="2074200" y="3385963"/>
              <a:ext cx="4995600" cy="0"/>
            </a:xfrm>
            <a:prstGeom prst="straightConnector1">
              <a:avLst/>
            </a:prstGeom>
            <a:noFill/>
            <a:ln cap="flat" cmpd="sng" w="9525">
              <a:solidFill>
                <a:schemeClr val="dk2"/>
              </a:solidFill>
              <a:prstDash val="solid"/>
              <a:round/>
              <a:headEnd len="med" w="med" type="none"/>
              <a:tailEnd len="med" w="med" type="none"/>
            </a:ln>
          </p:spPr>
        </p:cxnSp>
        <p:cxnSp>
          <p:nvCxnSpPr>
            <p:cNvPr id="1956" name="Google Shape;1956;p93"/>
            <p:cNvCxnSpPr/>
            <p:nvPr/>
          </p:nvCxnSpPr>
          <p:spPr>
            <a:xfrm>
              <a:off x="2074200" y="3588781"/>
              <a:ext cx="4995600" cy="0"/>
            </a:xfrm>
            <a:prstGeom prst="straightConnector1">
              <a:avLst/>
            </a:prstGeom>
            <a:noFill/>
            <a:ln cap="flat" cmpd="sng" w="9525">
              <a:solidFill>
                <a:schemeClr val="dk2"/>
              </a:solidFill>
              <a:prstDash val="solid"/>
              <a:round/>
              <a:headEnd len="med" w="med" type="none"/>
              <a:tailEnd len="med" w="med" type="none"/>
            </a:ln>
          </p:spPr>
        </p:cxnSp>
        <p:cxnSp>
          <p:nvCxnSpPr>
            <p:cNvPr id="1957" name="Google Shape;1957;p93"/>
            <p:cNvCxnSpPr/>
            <p:nvPr/>
          </p:nvCxnSpPr>
          <p:spPr>
            <a:xfrm>
              <a:off x="2074200" y="3791600"/>
              <a:ext cx="4995600" cy="0"/>
            </a:xfrm>
            <a:prstGeom prst="straightConnector1">
              <a:avLst/>
            </a:prstGeom>
            <a:noFill/>
            <a:ln cap="flat" cmpd="sng" w="9525">
              <a:solidFill>
                <a:schemeClr val="dk2"/>
              </a:solidFill>
              <a:prstDash val="solid"/>
              <a:round/>
              <a:headEnd len="med" w="med" type="none"/>
              <a:tailEnd len="med" w="med" type="none"/>
            </a:ln>
          </p:spPr>
        </p:cxnSp>
      </p:grpSp>
      <p:sp>
        <p:nvSpPr>
          <p:cNvPr id="1958" name="Google Shape;1958;p93"/>
          <p:cNvSpPr txBox="1"/>
          <p:nvPr>
            <p:ph idx="4294967295" type="subTitle"/>
          </p:nvPr>
        </p:nvSpPr>
        <p:spPr>
          <a:xfrm>
            <a:off x="1781850" y="1279588"/>
            <a:ext cx="5732700" cy="815700"/>
          </a:xfrm>
          <a:prstGeom prst="rect">
            <a:avLst/>
          </a:prstGeom>
        </p:spPr>
        <p:txBody>
          <a:bodyPr anchorCtr="0" anchor="ctr" bIns="91425" lIns="91425" spcFirstLastPara="1" rIns="91425" wrap="square" tIns="91425">
            <a:noAutofit/>
          </a:bodyPr>
          <a:lstStyle/>
          <a:p>
            <a:pPr indent="0" lvl="0" marL="457200" rtl="0" algn="l">
              <a:spcBef>
                <a:spcPts val="0"/>
              </a:spcBef>
              <a:spcAft>
                <a:spcPts val="0"/>
              </a:spcAft>
              <a:buNone/>
            </a:pPr>
            <a:r>
              <a:rPr b="1" lang="en" sz="1600"/>
              <a:t>Incorporate</a:t>
            </a:r>
            <a:r>
              <a:rPr lang="en" sz="1600"/>
              <a:t> feedback (thanks in advance!)</a:t>
            </a:r>
            <a:endParaRPr sz="1600"/>
          </a:p>
        </p:txBody>
      </p:sp>
      <p:sp>
        <p:nvSpPr>
          <p:cNvPr id="1959" name="Google Shape;1959;p93"/>
          <p:cNvSpPr/>
          <p:nvPr/>
        </p:nvSpPr>
        <p:spPr>
          <a:xfrm rot="975852">
            <a:off x="861737" y="873878"/>
            <a:ext cx="1452499" cy="3639387"/>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93"/>
          <p:cNvSpPr txBox="1"/>
          <p:nvPr>
            <p:ph idx="4294967295" type="subTitle"/>
          </p:nvPr>
        </p:nvSpPr>
        <p:spPr>
          <a:xfrm>
            <a:off x="1781850" y="3489388"/>
            <a:ext cx="5732700" cy="815700"/>
          </a:xfrm>
          <a:prstGeom prst="rect">
            <a:avLst/>
          </a:prstGeom>
        </p:spPr>
        <p:txBody>
          <a:bodyPr anchorCtr="0" anchor="ctr" bIns="91425" lIns="91425" spcFirstLastPara="1" rIns="91425" wrap="square" tIns="91425">
            <a:noAutofit/>
          </a:bodyPr>
          <a:lstStyle/>
          <a:p>
            <a:pPr indent="0" lvl="0" marL="457200" rtl="0" algn="l">
              <a:spcBef>
                <a:spcPts val="0"/>
              </a:spcBef>
              <a:spcAft>
                <a:spcPts val="0"/>
              </a:spcAft>
              <a:buNone/>
            </a:pPr>
            <a:r>
              <a:rPr b="1" lang="en" sz="1600"/>
              <a:t>Create</a:t>
            </a:r>
            <a:r>
              <a:rPr lang="en" sz="1600"/>
              <a:t> HMW statements and experience prototype</a:t>
            </a:r>
            <a:endParaRPr sz="1600"/>
          </a:p>
        </p:txBody>
      </p:sp>
      <p:sp>
        <p:nvSpPr>
          <p:cNvPr id="1961" name="Google Shape;1961;p93"/>
          <p:cNvSpPr txBox="1"/>
          <p:nvPr>
            <p:ph idx="4294967295" type="subTitle"/>
          </p:nvPr>
        </p:nvSpPr>
        <p:spPr>
          <a:xfrm>
            <a:off x="1781850" y="2727388"/>
            <a:ext cx="5732700" cy="815700"/>
          </a:xfrm>
          <a:prstGeom prst="rect">
            <a:avLst/>
          </a:prstGeom>
        </p:spPr>
        <p:txBody>
          <a:bodyPr anchorCtr="0" anchor="ctr" bIns="91425" lIns="91425" spcFirstLastPara="1" rIns="91425" wrap="square" tIns="91425">
            <a:noAutofit/>
          </a:bodyPr>
          <a:lstStyle/>
          <a:p>
            <a:pPr indent="0" lvl="0" marL="457200" rtl="0" algn="l">
              <a:spcBef>
                <a:spcPts val="0"/>
              </a:spcBef>
              <a:spcAft>
                <a:spcPts val="0"/>
              </a:spcAft>
              <a:buNone/>
            </a:pPr>
            <a:r>
              <a:rPr b="1" lang="en" sz="1600"/>
              <a:t>Interview</a:t>
            </a:r>
            <a:r>
              <a:rPr lang="en" sz="1600"/>
              <a:t> more musicians, given our insights</a:t>
            </a:r>
            <a:endParaRPr sz="1600"/>
          </a:p>
        </p:txBody>
      </p:sp>
      <p:sp>
        <p:nvSpPr>
          <p:cNvPr id="1962" name="Google Shape;1962;p93"/>
          <p:cNvSpPr txBox="1"/>
          <p:nvPr>
            <p:ph idx="4294967295" type="subTitle"/>
          </p:nvPr>
        </p:nvSpPr>
        <p:spPr>
          <a:xfrm>
            <a:off x="1781850" y="2041588"/>
            <a:ext cx="5732700" cy="815700"/>
          </a:xfrm>
          <a:prstGeom prst="rect">
            <a:avLst/>
          </a:prstGeom>
        </p:spPr>
        <p:txBody>
          <a:bodyPr anchorCtr="0" anchor="ctr" bIns="91425" lIns="91425" spcFirstLastPara="1" rIns="91425" wrap="square" tIns="91425">
            <a:noAutofit/>
          </a:bodyPr>
          <a:lstStyle/>
          <a:p>
            <a:pPr indent="0" lvl="0" marL="457200" rtl="0" algn="l">
              <a:spcBef>
                <a:spcPts val="0"/>
              </a:spcBef>
              <a:spcAft>
                <a:spcPts val="0"/>
              </a:spcAft>
              <a:buNone/>
            </a:pPr>
            <a:r>
              <a:rPr b="1" lang="en" sz="1600"/>
              <a:t>Zoom in </a:t>
            </a:r>
            <a:r>
              <a:rPr lang="en" sz="1600"/>
              <a:t>the scope of our problem</a:t>
            </a:r>
            <a:endParaRPr sz="1600"/>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6" name="Shape 1966"/>
        <p:cNvGrpSpPr/>
        <p:nvPr/>
      </p:nvGrpSpPr>
      <p:grpSpPr>
        <a:xfrm>
          <a:off x="0" y="0"/>
          <a:ext cx="0" cy="0"/>
          <a:chOff x="0" y="0"/>
          <a:chExt cx="0" cy="0"/>
        </a:xfrm>
      </p:grpSpPr>
      <p:sp>
        <p:nvSpPr>
          <p:cNvPr id="1967" name="Google Shape;1967;p94"/>
          <p:cNvSpPr txBox="1"/>
          <p:nvPr>
            <p:ph type="title"/>
          </p:nvPr>
        </p:nvSpPr>
        <p:spPr>
          <a:xfrm>
            <a:off x="1651200" y="1838125"/>
            <a:ext cx="5841600" cy="111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400"/>
              <a:t>Thank you</a:t>
            </a:r>
            <a:r>
              <a:rPr lang="en" sz="7400"/>
              <a:t>!</a:t>
            </a:r>
            <a:endParaRPr sz="7400"/>
          </a:p>
        </p:txBody>
      </p:sp>
      <p:sp>
        <p:nvSpPr>
          <p:cNvPr id="1968" name="Google Shape;1968;p94"/>
          <p:cNvSpPr txBox="1"/>
          <p:nvPr>
            <p:ph idx="1" type="subTitle"/>
          </p:nvPr>
        </p:nvSpPr>
        <p:spPr>
          <a:xfrm>
            <a:off x="2400600" y="3129575"/>
            <a:ext cx="4342800" cy="6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Questions? Comments?</a:t>
            </a:r>
            <a:endParaRPr/>
          </a:p>
        </p:txBody>
      </p:sp>
      <p:grpSp>
        <p:nvGrpSpPr>
          <p:cNvPr id="1969" name="Google Shape;1969;p94"/>
          <p:cNvGrpSpPr/>
          <p:nvPr/>
        </p:nvGrpSpPr>
        <p:grpSpPr>
          <a:xfrm>
            <a:off x="5927389" y="663096"/>
            <a:ext cx="595931" cy="530198"/>
            <a:chOff x="5927389" y="663096"/>
            <a:chExt cx="595931" cy="530198"/>
          </a:xfrm>
        </p:grpSpPr>
        <p:sp>
          <p:nvSpPr>
            <p:cNvPr id="1970" name="Google Shape;1970;p94"/>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94"/>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2" name="Google Shape;1972;p94"/>
          <p:cNvSpPr/>
          <p:nvPr/>
        </p:nvSpPr>
        <p:spPr>
          <a:xfrm rot="154496">
            <a:off x="1412079" y="1951515"/>
            <a:ext cx="295317" cy="528437"/>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94"/>
          <p:cNvSpPr/>
          <p:nvPr/>
        </p:nvSpPr>
        <p:spPr>
          <a:xfrm rot="223243">
            <a:off x="1921090" y="3602591"/>
            <a:ext cx="307702" cy="803606"/>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4" name="Google Shape;1974;p94"/>
          <p:cNvGrpSpPr/>
          <p:nvPr/>
        </p:nvGrpSpPr>
        <p:grpSpPr>
          <a:xfrm rot="241536">
            <a:off x="3999182" y="782829"/>
            <a:ext cx="1693954" cy="1690759"/>
            <a:chOff x="3852037" y="492948"/>
            <a:chExt cx="1694009" cy="1690815"/>
          </a:xfrm>
        </p:grpSpPr>
        <p:sp>
          <p:nvSpPr>
            <p:cNvPr id="1975" name="Google Shape;1975;p94"/>
            <p:cNvSpPr/>
            <p:nvPr/>
          </p:nvSpPr>
          <p:spPr>
            <a:xfrm rot="3428099">
              <a:off x="4089754" y="723581"/>
              <a:ext cx="1218576" cy="1229549"/>
            </a:xfrm>
            <a:custGeom>
              <a:rect b="b" l="l" r="r" t="t"/>
              <a:pathLst>
                <a:path extrusionOk="0" h="23149" w="22943">
                  <a:moveTo>
                    <a:pt x="18207" y="4207"/>
                  </a:moveTo>
                  <a:cubicBezTo>
                    <a:pt x="18297" y="4207"/>
                    <a:pt x="18385" y="4233"/>
                    <a:pt x="18459" y="4288"/>
                  </a:cubicBezTo>
                  <a:cubicBezTo>
                    <a:pt x="18692" y="4429"/>
                    <a:pt x="18763" y="4755"/>
                    <a:pt x="18599" y="4966"/>
                  </a:cubicBezTo>
                  <a:cubicBezTo>
                    <a:pt x="18319" y="5503"/>
                    <a:pt x="18015" y="6017"/>
                    <a:pt x="17688" y="6507"/>
                  </a:cubicBezTo>
                  <a:cubicBezTo>
                    <a:pt x="17175" y="7161"/>
                    <a:pt x="16614" y="7791"/>
                    <a:pt x="16030" y="8375"/>
                  </a:cubicBezTo>
                  <a:cubicBezTo>
                    <a:pt x="15586" y="8842"/>
                    <a:pt x="15096" y="9216"/>
                    <a:pt x="14606" y="9706"/>
                  </a:cubicBezTo>
                  <a:cubicBezTo>
                    <a:pt x="14139" y="10197"/>
                    <a:pt x="13742" y="10711"/>
                    <a:pt x="13275" y="11201"/>
                  </a:cubicBezTo>
                  <a:cubicBezTo>
                    <a:pt x="12737" y="11738"/>
                    <a:pt x="12154" y="12252"/>
                    <a:pt x="11593" y="12766"/>
                  </a:cubicBezTo>
                  <a:cubicBezTo>
                    <a:pt x="11313" y="13023"/>
                    <a:pt x="11033" y="13279"/>
                    <a:pt x="10776" y="13560"/>
                  </a:cubicBezTo>
                  <a:cubicBezTo>
                    <a:pt x="9655" y="14657"/>
                    <a:pt x="8581" y="15802"/>
                    <a:pt x="7413" y="16876"/>
                  </a:cubicBezTo>
                  <a:cubicBezTo>
                    <a:pt x="6782" y="17436"/>
                    <a:pt x="6082" y="17950"/>
                    <a:pt x="5358" y="18394"/>
                  </a:cubicBezTo>
                  <a:cubicBezTo>
                    <a:pt x="5177" y="18515"/>
                    <a:pt x="5021" y="18570"/>
                    <a:pt x="4874" y="18570"/>
                  </a:cubicBezTo>
                  <a:cubicBezTo>
                    <a:pt x="4679" y="18570"/>
                    <a:pt x="4496" y="18473"/>
                    <a:pt x="4284" y="18300"/>
                  </a:cubicBezTo>
                  <a:cubicBezTo>
                    <a:pt x="3957" y="18043"/>
                    <a:pt x="3840" y="17600"/>
                    <a:pt x="4027" y="17249"/>
                  </a:cubicBezTo>
                  <a:cubicBezTo>
                    <a:pt x="4213" y="16712"/>
                    <a:pt x="4400" y="16175"/>
                    <a:pt x="4891" y="15988"/>
                  </a:cubicBezTo>
                  <a:lnTo>
                    <a:pt x="4914" y="15988"/>
                  </a:lnTo>
                  <a:cubicBezTo>
                    <a:pt x="5078" y="16175"/>
                    <a:pt x="5194" y="16315"/>
                    <a:pt x="5288" y="16455"/>
                  </a:cubicBezTo>
                  <a:lnTo>
                    <a:pt x="4937" y="17343"/>
                  </a:lnTo>
                  <a:cubicBezTo>
                    <a:pt x="5311" y="17343"/>
                    <a:pt x="5685" y="17156"/>
                    <a:pt x="5942" y="16852"/>
                  </a:cubicBezTo>
                  <a:cubicBezTo>
                    <a:pt x="7506" y="15358"/>
                    <a:pt x="9024" y="13817"/>
                    <a:pt x="10566" y="12322"/>
                  </a:cubicBezTo>
                  <a:cubicBezTo>
                    <a:pt x="11710" y="11271"/>
                    <a:pt x="12784" y="10173"/>
                    <a:pt x="13788" y="9029"/>
                  </a:cubicBezTo>
                  <a:cubicBezTo>
                    <a:pt x="14162" y="8585"/>
                    <a:pt x="14582" y="8188"/>
                    <a:pt x="15049" y="7815"/>
                  </a:cubicBezTo>
                  <a:cubicBezTo>
                    <a:pt x="16077" y="6951"/>
                    <a:pt x="16754" y="5830"/>
                    <a:pt x="17548" y="4755"/>
                  </a:cubicBezTo>
                  <a:cubicBezTo>
                    <a:pt x="17618" y="4639"/>
                    <a:pt x="17712" y="4499"/>
                    <a:pt x="17828" y="4382"/>
                  </a:cubicBezTo>
                  <a:cubicBezTo>
                    <a:pt x="17927" y="4269"/>
                    <a:pt x="18069" y="4207"/>
                    <a:pt x="18207" y="4207"/>
                  </a:cubicBezTo>
                  <a:close/>
                  <a:moveTo>
                    <a:pt x="21755" y="1"/>
                  </a:moveTo>
                  <a:cubicBezTo>
                    <a:pt x="21584" y="1"/>
                    <a:pt x="21390" y="53"/>
                    <a:pt x="21145" y="155"/>
                  </a:cubicBezTo>
                  <a:cubicBezTo>
                    <a:pt x="20631" y="365"/>
                    <a:pt x="20187" y="669"/>
                    <a:pt x="19720" y="902"/>
                  </a:cubicBezTo>
                  <a:cubicBezTo>
                    <a:pt x="19323" y="1089"/>
                    <a:pt x="18926" y="1276"/>
                    <a:pt x="18552" y="1509"/>
                  </a:cubicBezTo>
                  <a:cubicBezTo>
                    <a:pt x="17104" y="2560"/>
                    <a:pt x="15680" y="3611"/>
                    <a:pt x="14232" y="4685"/>
                  </a:cubicBezTo>
                  <a:cubicBezTo>
                    <a:pt x="13204" y="5456"/>
                    <a:pt x="12247" y="6344"/>
                    <a:pt x="11383" y="7324"/>
                  </a:cubicBezTo>
                  <a:cubicBezTo>
                    <a:pt x="10939" y="7768"/>
                    <a:pt x="10449" y="8188"/>
                    <a:pt x="9958" y="8562"/>
                  </a:cubicBezTo>
                  <a:cubicBezTo>
                    <a:pt x="9071" y="8048"/>
                    <a:pt x="9071" y="8048"/>
                    <a:pt x="8487" y="7231"/>
                  </a:cubicBezTo>
                  <a:cubicBezTo>
                    <a:pt x="8394" y="7114"/>
                    <a:pt x="8300" y="7021"/>
                    <a:pt x="8184" y="6951"/>
                  </a:cubicBezTo>
                  <a:cubicBezTo>
                    <a:pt x="7949" y="6808"/>
                    <a:pt x="7687" y="6736"/>
                    <a:pt x="7427" y="6736"/>
                  </a:cubicBezTo>
                  <a:cubicBezTo>
                    <a:pt x="7094" y="6736"/>
                    <a:pt x="6765" y="6854"/>
                    <a:pt x="6502" y="7091"/>
                  </a:cubicBezTo>
                  <a:cubicBezTo>
                    <a:pt x="6058" y="7558"/>
                    <a:pt x="5942" y="8235"/>
                    <a:pt x="6175" y="8842"/>
                  </a:cubicBezTo>
                  <a:cubicBezTo>
                    <a:pt x="6432" y="9356"/>
                    <a:pt x="6666" y="9893"/>
                    <a:pt x="7156" y="10243"/>
                  </a:cubicBezTo>
                  <a:cubicBezTo>
                    <a:pt x="7390" y="10454"/>
                    <a:pt x="7623" y="10687"/>
                    <a:pt x="7810" y="10921"/>
                  </a:cubicBezTo>
                  <a:cubicBezTo>
                    <a:pt x="7156" y="11738"/>
                    <a:pt x="6549" y="12415"/>
                    <a:pt x="5965" y="13163"/>
                  </a:cubicBezTo>
                  <a:cubicBezTo>
                    <a:pt x="5311" y="13957"/>
                    <a:pt x="4634" y="14727"/>
                    <a:pt x="4003" y="15545"/>
                  </a:cubicBezTo>
                  <a:cubicBezTo>
                    <a:pt x="3723" y="15918"/>
                    <a:pt x="3490" y="16362"/>
                    <a:pt x="3209" y="16736"/>
                  </a:cubicBezTo>
                  <a:cubicBezTo>
                    <a:pt x="2509" y="17600"/>
                    <a:pt x="1691" y="18347"/>
                    <a:pt x="1388" y="19445"/>
                  </a:cubicBezTo>
                  <a:cubicBezTo>
                    <a:pt x="1341" y="19538"/>
                    <a:pt x="1248" y="19631"/>
                    <a:pt x="1201" y="19725"/>
                  </a:cubicBezTo>
                  <a:cubicBezTo>
                    <a:pt x="804" y="20519"/>
                    <a:pt x="290" y="21243"/>
                    <a:pt x="127" y="22130"/>
                  </a:cubicBezTo>
                  <a:cubicBezTo>
                    <a:pt x="1" y="22781"/>
                    <a:pt x="214" y="23149"/>
                    <a:pt x="784" y="23149"/>
                  </a:cubicBezTo>
                  <a:cubicBezTo>
                    <a:pt x="849" y="23149"/>
                    <a:pt x="917" y="23144"/>
                    <a:pt x="991" y="23134"/>
                  </a:cubicBezTo>
                  <a:cubicBezTo>
                    <a:pt x="1248" y="23088"/>
                    <a:pt x="1481" y="22994"/>
                    <a:pt x="1668" y="22854"/>
                  </a:cubicBezTo>
                  <a:cubicBezTo>
                    <a:pt x="2252" y="22434"/>
                    <a:pt x="2742" y="22037"/>
                    <a:pt x="3349" y="21593"/>
                  </a:cubicBezTo>
                  <a:cubicBezTo>
                    <a:pt x="3957" y="21126"/>
                    <a:pt x="4540" y="20706"/>
                    <a:pt x="5124" y="20262"/>
                  </a:cubicBezTo>
                  <a:cubicBezTo>
                    <a:pt x="5475" y="19958"/>
                    <a:pt x="5801" y="19631"/>
                    <a:pt x="6152" y="19328"/>
                  </a:cubicBezTo>
                  <a:cubicBezTo>
                    <a:pt x="7436" y="18160"/>
                    <a:pt x="8744" y="17039"/>
                    <a:pt x="9982" y="15872"/>
                  </a:cubicBezTo>
                  <a:cubicBezTo>
                    <a:pt x="10799" y="15101"/>
                    <a:pt x="11546" y="14284"/>
                    <a:pt x="12317" y="13490"/>
                  </a:cubicBezTo>
                  <a:cubicBezTo>
                    <a:pt x="12527" y="13256"/>
                    <a:pt x="12784" y="13093"/>
                    <a:pt x="13018" y="12882"/>
                  </a:cubicBezTo>
                  <a:cubicBezTo>
                    <a:pt x="13601" y="12322"/>
                    <a:pt x="14302" y="11855"/>
                    <a:pt x="14769" y="11201"/>
                  </a:cubicBezTo>
                  <a:cubicBezTo>
                    <a:pt x="15563" y="10103"/>
                    <a:pt x="16684" y="9333"/>
                    <a:pt x="17408" y="8188"/>
                  </a:cubicBezTo>
                  <a:cubicBezTo>
                    <a:pt x="18179" y="7815"/>
                    <a:pt x="18482" y="7067"/>
                    <a:pt x="18949" y="6437"/>
                  </a:cubicBezTo>
                  <a:cubicBezTo>
                    <a:pt x="19136" y="6180"/>
                    <a:pt x="19393" y="5947"/>
                    <a:pt x="19603" y="5713"/>
                  </a:cubicBezTo>
                  <a:cubicBezTo>
                    <a:pt x="20047" y="5223"/>
                    <a:pt x="20514" y="4732"/>
                    <a:pt x="20934" y="4195"/>
                  </a:cubicBezTo>
                  <a:cubicBezTo>
                    <a:pt x="21215" y="3775"/>
                    <a:pt x="21495" y="3354"/>
                    <a:pt x="21752" y="2911"/>
                  </a:cubicBezTo>
                  <a:cubicBezTo>
                    <a:pt x="22079" y="2373"/>
                    <a:pt x="22429" y="1836"/>
                    <a:pt x="22756" y="1299"/>
                  </a:cubicBezTo>
                  <a:cubicBezTo>
                    <a:pt x="22943" y="1042"/>
                    <a:pt x="22873" y="692"/>
                    <a:pt x="22616" y="505"/>
                  </a:cubicBezTo>
                  <a:cubicBezTo>
                    <a:pt x="22288" y="163"/>
                    <a:pt x="22056" y="1"/>
                    <a:pt x="21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4"/>
            <p:cNvSpPr/>
            <p:nvPr/>
          </p:nvSpPr>
          <p:spPr>
            <a:xfrm rot="3428099">
              <a:off x="4306070" y="945447"/>
              <a:ext cx="792608" cy="762937"/>
            </a:xfrm>
            <a:custGeom>
              <a:rect b="b" l="l" r="r" t="t"/>
              <a:pathLst>
                <a:path extrusionOk="0" h="14364" w="14923">
                  <a:moveTo>
                    <a:pt x="14353" y="0"/>
                  </a:moveTo>
                  <a:cubicBezTo>
                    <a:pt x="14219" y="0"/>
                    <a:pt x="14084" y="59"/>
                    <a:pt x="13989" y="182"/>
                  </a:cubicBezTo>
                  <a:cubicBezTo>
                    <a:pt x="13872" y="299"/>
                    <a:pt x="13779" y="416"/>
                    <a:pt x="13685" y="556"/>
                  </a:cubicBezTo>
                  <a:cubicBezTo>
                    <a:pt x="12915" y="1607"/>
                    <a:pt x="12214" y="2728"/>
                    <a:pt x="11210" y="3615"/>
                  </a:cubicBezTo>
                  <a:cubicBezTo>
                    <a:pt x="10743" y="3965"/>
                    <a:pt x="10322" y="4362"/>
                    <a:pt x="9949" y="4806"/>
                  </a:cubicBezTo>
                  <a:cubicBezTo>
                    <a:pt x="8944" y="5974"/>
                    <a:pt x="7870" y="7071"/>
                    <a:pt x="6726" y="8099"/>
                  </a:cubicBezTo>
                  <a:cubicBezTo>
                    <a:pt x="5185" y="9617"/>
                    <a:pt x="3643" y="11135"/>
                    <a:pt x="2102" y="12653"/>
                  </a:cubicBezTo>
                  <a:cubicBezTo>
                    <a:pt x="1845" y="12956"/>
                    <a:pt x="1471" y="13120"/>
                    <a:pt x="1074" y="13120"/>
                  </a:cubicBezTo>
                  <a:lnTo>
                    <a:pt x="1448" y="12256"/>
                  </a:lnTo>
                  <a:cubicBezTo>
                    <a:pt x="1308" y="12092"/>
                    <a:pt x="1215" y="11952"/>
                    <a:pt x="1051" y="11765"/>
                  </a:cubicBezTo>
                  <a:cubicBezTo>
                    <a:pt x="537" y="11952"/>
                    <a:pt x="374" y="12489"/>
                    <a:pt x="187" y="13026"/>
                  </a:cubicBezTo>
                  <a:cubicBezTo>
                    <a:pt x="0" y="13400"/>
                    <a:pt x="117" y="13844"/>
                    <a:pt x="444" y="14101"/>
                  </a:cubicBezTo>
                  <a:cubicBezTo>
                    <a:pt x="661" y="14264"/>
                    <a:pt x="847" y="14363"/>
                    <a:pt x="1047" y="14363"/>
                  </a:cubicBezTo>
                  <a:cubicBezTo>
                    <a:pt x="1191" y="14363"/>
                    <a:pt x="1342" y="14311"/>
                    <a:pt x="1518" y="14194"/>
                  </a:cubicBezTo>
                  <a:cubicBezTo>
                    <a:pt x="2242" y="13727"/>
                    <a:pt x="2943" y="13237"/>
                    <a:pt x="3573" y="12676"/>
                  </a:cubicBezTo>
                  <a:cubicBezTo>
                    <a:pt x="4741" y="11602"/>
                    <a:pt x="5815" y="10458"/>
                    <a:pt x="6913" y="9337"/>
                  </a:cubicBezTo>
                  <a:cubicBezTo>
                    <a:pt x="7193" y="9080"/>
                    <a:pt x="7473" y="8823"/>
                    <a:pt x="7753" y="8566"/>
                  </a:cubicBezTo>
                  <a:cubicBezTo>
                    <a:pt x="8314" y="8029"/>
                    <a:pt x="8874" y="7538"/>
                    <a:pt x="9412" y="6978"/>
                  </a:cubicBezTo>
                  <a:cubicBezTo>
                    <a:pt x="9902" y="6511"/>
                    <a:pt x="10322" y="5950"/>
                    <a:pt x="10766" y="5507"/>
                  </a:cubicBezTo>
                  <a:cubicBezTo>
                    <a:pt x="11233" y="5040"/>
                    <a:pt x="11747" y="4643"/>
                    <a:pt x="12191" y="4176"/>
                  </a:cubicBezTo>
                  <a:cubicBezTo>
                    <a:pt x="12774" y="3568"/>
                    <a:pt x="13312" y="2961"/>
                    <a:pt x="13825" y="2307"/>
                  </a:cubicBezTo>
                  <a:cubicBezTo>
                    <a:pt x="14176" y="1817"/>
                    <a:pt x="14479" y="1303"/>
                    <a:pt x="14759" y="766"/>
                  </a:cubicBezTo>
                  <a:cubicBezTo>
                    <a:pt x="14923" y="532"/>
                    <a:pt x="14853" y="229"/>
                    <a:pt x="14619" y="89"/>
                  </a:cubicBezTo>
                  <a:cubicBezTo>
                    <a:pt x="14542" y="30"/>
                    <a:pt x="14448" y="0"/>
                    <a:pt x="14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967"/>
                                        </p:tgtEl>
                                        <p:attrNameLst>
                                          <p:attrName>style.visibility</p:attrName>
                                        </p:attrNameLst>
                                      </p:cBhvr>
                                      <p:to>
                                        <p:strVal val="visible"/>
                                      </p:to>
                                    </p:set>
                                    <p:animEffect filter="fade" transition="in">
                                      <p:cBhvr>
                                        <p:cTn dur="1000"/>
                                        <p:tgtEl>
                                          <p:spTgt spid="1967"/>
                                        </p:tgtEl>
                                      </p:cBhvr>
                                    </p:animEffect>
                                  </p:childTnLst>
                                </p:cTn>
                              </p:par>
                              <p:par>
                                <p:cTn fill="hold" nodeType="withEffect" presetClass="entr" presetID="10" presetSubtype="0">
                                  <p:stCondLst>
                                    <p:cond delay="0"/>
                                  </p:stCondLst>
                                  <p:childTnLst>
                                    <p:set>
                                      <p:cBhvr>
                                        <p:cTn dur="1" fill="hold">
                                          <p:stCondLst>
                                            <p:cond delay="0"/>
                                          </p:stCondLst>
                                        </p:cTn>
                                        <p:tgtEl>
                                          <p:spTgt spid="1968"/>
                                        </p:tgtEl>
                                        <p:attrNameLst>
                                          <p:attrName>style.visibility</p:attrName>
                                        </p:attrNameLst>
                                      </p:cBhvr>
                                      <p:to>
                                        <p:strVal val="visible"/>
                                      </p:to>
                                    </p:set>
                                    <p:animEffect filter="fade" transition="in">
                                      <p:cBhvr>
                                        <p:cTn dur="1000"/>
                                        <p:tgtEl>
                                          <p:spTgt spid="196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980" name="Shape 1980"/>
        <p:cNvGrpSpPr/>
        <p:nvPr/>
      </p:nvGrpSpPr>
      <p:grpSpPr>
        <a:xfrm>
          <a:off x="0" y="0"/>
          <a:ext cx="0" cy="0"/>
          <a:chOff x="0" y="0"/>
          <a:chExt cx="0" cy="0"/>
        </a:xfrm>
      </p:grpSpPr>
      <p:sp>
        <p:nvSpPr>
          <p:cNvPr id="1981" name="Google Shape;1981;p95"/>
          <p:cNvSpPr txBox="1"/>
          <p:nvPr>
            <p:ph type="title"/>
          </p:nvPr>
        </p:nvSpPr>
        <p:spPr>
          <a:xfrm>
            <a:off x="5494638" y="1615525"/>
            <a:ext cx="1929300" cy="77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1982" name="Google Shape;1982;p95"/>
          <p:cNvSpPr txBox="1"/>
          <p:nvPr>
            <p:ph idx="1" type="subTitle"/>
          </p:nvPr>
        </p:nvSpPr>
        <p:spPr>
          <a:xfrm>
            <a:off x="5494638" y="2393075"/>
            <a:ext cx="2730900" cy="111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983" name="Google Shape;1983;p95"/>
          <p:cNvGrpSpPr/>
          <p:nvPr/>
        </p:nvGrpSpPr>
        <p:grpSpPr>
          <a:xfrm>
            <a:off x="819412" y="1151938"/>
            <a:ext cx="4035737" cy="2839628"/>
            <a:chOff x="963087" y="1360625"/>
            <a:chExt cx="4035737" cy="2839628"/>
          </a:xfrm>
        </p:grpSpPr>
        <p:sp>
          <p:nvSpPr>
            <p:cNvPr id="1984" name="Google Shape;1984;p95"/>
            <p:cNvSpPr/>
            <p:nvPr/>
          </p:nvSpPr>
          <p:spPr>
            <a:xfrm>
              <a:off x="2363036" y="3733514"/>
              <a:ext cx="1235831" cy="466739"/>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chemeClr val="accent1"/>
            </a:solidFill>
            <a:ln>
              <a:noFill/>
            </a:ln>
          </p:spPr>
        </p:sp>
        <p:sp>
          <p:nvSpPr>
            <p:cNvPr id="1985" name="Google Shape;1985;p95"/>
            <p:cNvSpPr/>
            <p:nvPr/>
          </p:nvSpPr>
          <p:spPr>
            <a:xfrm>
              <a:off x="963087" y="1360625"/>
              <a:ext cx="4035737" cy="2422242"/>
            </a:xfrm>
            <a:prstGeom prst="roundRect">
              <a:avLst>
                <a:gd fmla="val 6433"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86" name="Google Shape;1986;p95"/>
          <p:cNvPicPr preferRelativeResize="0"/>
          <p:nvPr/>
        </p:nvPicPr>
        <p:blipFill rotWithShape="1">
          <a:blip r:embed="rId3">
            <a:alphaModFix/>
          </a:blip>
          <a:srcRect b="0" l="0" r="0" t="0"/>
          <a:stretch/>
        </p:blipFill>
        <p:spPr>
          <a:xfrm>
            <a:off x="1110675" y="1392212"/>
            <a:ext cx="3541824" cy="1992275"/>
          </a:xfrm>
          <a:prstGeom prst="rect">
            <a:avLst/>
          </a:prstGeom>
          <a:noFill/>
          <a:ln cap="flat" cmpd="sng" w="9525">
            <a:solidFill>
              <a:schemeClr val="dk2"/>
            </a:solidFill>
            <a:prstDash val="solid"/>
            <a:round/>
            <a:headEnd len="sm" w="sm" type="none"/>
            <a:tailEnd len="sm" w="sm" type="none"/>
          </a:ln>
        </p:spPr>
      </p:pic>
      <p:sp>
        <p:nvSpPr>
          <p:cNvPr id="1987" name="Google Shape;1987;p95"/>
          <p:cNvSpPr/>
          <p:nvPr/>
        </p:nvSpPr>
        <p:spPr>
          <a:xfrm rot="-470258">
            <a:off x="2596150" y="60700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8" name="Google Shape;1988;p95"/>
          <p:cNvGrpSpPr/>
          <p:nvPr/>
        </p:nvGrpSpPr>
        <p:grpSpPr>
          <a:xfrm>
            <a:off x="5927389" y="663096"/>
            <a:ext cx="595931" cy="530198"/>
            <a:chOff x="5927389" y="663096"/>
            <a:chExt cx="595931" cy="530198"/>
          </a:xfrm>
        </p:grpSpPr>
        <p:sp>
          <p:nvSpPr>
            <p:cNvPr id="1989" name="Google Shape;1989;p95"/>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5"/>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1" name="Google Shape;1991;p95"/>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992" name="Google Shape;1992;p95"/>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993" name="Google Shape;1993;p95">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5"/>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995" name="Google Shape;1995;p95">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986"/>
                                        </p:tgtEl>
                                        <p:attrNameLst>
                                          <p:attrName>style.visibility</p:attrName>
                                        </p:attrNameLst>
                                      </p:cBhvr>
                                      <p:to>
                                        <p:strVal val="visible"/>
                                      </p:to>
                                    </p:set>
                                    <p:animEffect filter="fade" transition="in">
                                      <p:cBhvr>
                                        <p:cTn dur="1000"/>
                                        <p:tgtEl>
                                          <p:spTgt spid="198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999" name="Shape 1999"/>
        <p:cNvGrpSpPr/>
        <p:nvPr/>
      </p:nvGrpSpPr>
      <p:grpSpPr>
        <a:xfrm>
          <a:off x="0" y="0"/>
          <a:ext cx="0" cy="0"/>
          <a:chOff x="0" y="0"/>
          <a:chExt cx="0" cy="0"/>
        </a:xfrm>
      </p:grpSpPr>
      <p:sp>
        <p:nvSpPr>
          <p:cNvPr id="2000" name="Google Shape;2000;p96"/>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001" name="Google Shape;2001;p96"/>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002" name="Google Shape;2002;p96"/>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EFEFEF"/>
                </a:solidFill>
                <a:latin typeface="Arial"/>
                <a:ea typeface="Arial"/>
                <a:cs typeface="Arial"/>
                <a:sym typeface="Arial"/>
              </a:rPr>
              <a:t>Poppins</a:t>
            </a:r>
            <a:endParaRPr>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https://fonts.google.com/specimen/Poppins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Lato</a:t>
            </a:r>
            <a:endParaRPr>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https://fonts.google.com/specimen/Lato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2003" name="Google Shape;2003;p96"/>
          <p:cNvSpPr/>
          <p:nvPr/>
        </p:nvSpPr>
        <p:spPr>
          <a:xfrm>
            <a:off x="3645300" y="3487175"/>
            <a:ext cx="791400" cy="754200"/>
          </a:xfrm>
          <a:prstGeom prst="roundRect">
            <a:avLst>
              <a:gd fmla="val 16667" name="adj"/>
            </a:avLst>
          </a:prstGeom>
          <a:solidFill>
            <a:srgbClr val="FEB6A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96"/>
          <p:cNvSpPr/>
          <p:nvPr/>
        </p:nvSpPr>
        <p:spPr>
          <a:xfrm>
            <a:off x="2583482" y="3487175"/>
            <a:ext cx="791400" cy="754200"/>
          </a:xfrm>
          <a:prstGeom prst="roundRect">
            <a:avLst>
              <a:gd fmla="val 16667" name="adj"/>
            </a:avLst>
          </a:prstGeom>
          <a:solidFill>
            <a:srgbClr val="FD9F8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96"/>
          <p:cNvSpPr/>
          <p:nvPr/>
        </p:nvSpPr>
        <p:spPr>
          <a:xfrm>
            <a:off x="4707114" y="3487175"/>
            <a:ext cx="791400" cy="754200"/>
          </a:xfrm>
          <a:prstGeom prst="roundRect">
            <a:avLst>
              <a:gd fmla="val 16667" name="adj"/>
            </a:avLst>
          </a:prstGeom>
          <a:solidFill>
            <a:srgbClr val="FCD2C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96"/>
          <p:cNvSpPr/>
          <p:nvPr/>
        </p:nvSpPr>
        <p:spPr>
          <a:xfrm>
            <a:off x="1521650" y="3487175"/>
            <a:ext cx="791400" cy="754200"/>
          </a:xfrm>
          <a:prstGeom prst="roundRect">
            <a:avLst>
              <a:gd fmla="val 16667" name="adj"/>
            </a:avLst>
          </a:prstGeom>
          <a:solidFill>
            <a:srgbClr val="F77A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6"/>
          <p:cNvSpPr txBox="1"/>
          <p:nvPr/>
        </p:nvSpPr>
        <p:spPr>
          <a:xfrm>
            <a:off x="3645300" y="364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feb6a3</a:t>
            </a:r>
            <a:endParaRPr sz="1000">
              <a:solidFill>
                <a:srgbClr val="FFFFFF"/>
              </a:solidFill>
            </a:endParaRPr>
          </a:p>
        </p:txBody>
      </p:sp>
      <p:sp>
        <p:nvSpPr>
          <p:cNvPr id="2008" name="Google Shape;2008;p96"/>
          <p:cNvSpPr txBox="1"/>
          <p:nvPr/>
        </p:nvSpPr>
        <p:spPr>
          <a:xfrm>
            <a:off x="2583488" y="364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fd9f80</a:t>
            </a:r>
            <a:endParaRPr sz="1000">
              <a:solidFill>
                <a:srgbClr val="FFFFFF"/>
              </a:solidFill>
            </a:endParaRPr>
          </a:p>
        </p:txBody>
      </p:sp>
      <p:sp>
        <p:nvSpPr>
          <p:cNvPr id="2009" name="Google Shape;2009;p96"/>
          <p:cNvSpPr txBox="1"/>
          <p:nvPr/>
        </p:nvSpPr>
        <p:spPr>
          <a:xfrm>
            <a:off x="4707125" y="364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#fcd2ca</a:t>
            </a:r>
            <a:endParaRPr sz="1000">
              <a:solidFill>
                <a:schemeClr val="dk1"/>
              </a:solidFill>
            </a:endParaRPr>
          </a:p>
        </p:txBody>
      </p:sp>
      <p:sp>
        <p:nvSpPr>
          <p:cNvPr id="2010" name="Google Shape;2010;p96"/>
          <p:cNvSpPr txBox="1"/>
          <p:nvPr/>
        </p:nvSpPr>
        <p:spPr>
          <a:xfrm>
            <a:off x="1521650" y="364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a:t>
            </a:r>
            <a:r>
              <a:rPr lang="en" sz="1000">
                <a:solidFill>
                  <a:srgbClr val="434343"/>
                </a:solidFill>
              </a:rPr>
              <a:t>f77a7d</a:t>
            </a:r>
            <a:endParaRPr sz="1000">
              <a:solidFill>
                <a:srgbClr val="434343"/>
              </a:solidFill>
            </a:endParaRPr>
          </a:p>
        </p:txBody>
      </p:sp>
      <p:sp>
        <p:nvSpPr>
          <p:cNvPr id="2011" name="Google Shape;2011;p96"/>
          <p:cNvSpPr/>
          <p:nvPr/>
        </p:nvSpPr>
        <p:spPr>
          <a:xfrm>
            <a:off x="459825" y="3487175"/>
            <a:ext cx="791400" cy="754200"/>
          </a:xfrm>
          <a:prstGeom prst="roundRect">
            <a:avLst>
              <a:gd fmla="val 16667" name="adj"/>
            </a:avLst>
          </a:prstGeom>
          <a:solidFill>
            <a:srgbClr val="17445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6"/>
          <p:cNvSpPr txBox="1"/>
          <p:nvPr/>
        </p:nvSpPr>
        <p:spPr>
          <a:xfrm>
            <a:off x="459825" y="364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174451</a:t>
            </a:r>
            <a:endParaRPr sz="1000">
              <a:solidFill>
                <a:srgbClr val="FFFFFF"/>
              </a:solidFill>
            </a:endParaRPr>
          </a:p>
        </p:txBody>
      </p:sp>
      <p:sp>
        <p:nvSpPr>
          <p:cNvPr id="2013" name="Google Shape;2013;p96"/>
          <p:cNvSpPr/>
          <p:nvPr/>
        </p:nvSpPr>
        <p:spPr>
          <a:xfrm>
            <a:off x="5768964" y="3487175"/>
            <a:ext cx="791400" cy="754200"/>
          </a:xfrm>
          <a:prstGeom prst="roundRect">
            <a:avLst>
              <a:gd fmla="val 16667" name="adj"/>
            </a:avLst>
          </a:prstGeom>
          <a:solidFill>
            <a:srgbClr val="FFF1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6"/>
          <p:cNvSpPr txBox="1"/>
          <p:nvPr/>
        </p:nvSpPr>
        <p:spPr>
          <a:xfrm>
            <a:off x="5768975" y="364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#fff1e8</a:t>
            </a:r>
            <a:endParaRPr sz="1000">
              <a:solidFill>
                <a:schemeClr val="dk1"/>
              </a:solidFill>
            </a:endParaRPr>
          </a:p>
        </p:txBody>
      </p:sp>
      <p:sp>
        <p:nvSpPr>
          <p:cNvPr id="2015" name="Google Shape;2015;p96"/>
          <p:cNvSpPr/>
          <p:nvPr/>
        </p:nvSpPr>
        <p:spPr>
          <a:xfrm>
            <a:off x="6830839" y="3487175"/>
            <a:ext cx="791400" cy="754200"/>
          </a:xfrm>
          <a:prstGeom prst="roundRect">
            <a:avLst>
              <a:gd fmla="val 16667" name="adj"/>
            </a:avLst>
          </a:prstGeom>
          <a:solidFill>
            <a:srgbClr val="FFCD7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6"/>
          <p:cNvSpPr txBox="1"/>
          <p:nvPr/>
        </p:nvSpPr>
        <p:spPr>
          <a:xfrm>
            <a:off x="6830850" y="364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ffcd7f</a:t>
            </a:r>
            <a:endParaRPr sz="1000">
              <a:solidFill>
                <a:srgbClr val="FFFFFF"/>
              </a:solidFill>
            </a:endParaRPr>
          </a:p>
        </p:txBody>
      </p:sp>
      <p:sp>
        <p:nvSpPr>
          <p:cNvPr id="2017" name="Google Shape;2017;p96"/>
          <p:cNvSpPr/>
          <p:nvPr/>
        </p:nvSpPr>
        <p:spPr>
          <a:xfrm>
            <a:off x="7892739" y="3487175"/>
            <a:ext cx="791400" cy="754200"/>
          </a:xfrm>
          <a:prstGeom prst="roundRect">
            <a:avLst>
              <a:gd fmla="val 16667" name="adj"/>
            </a:avLst>
          </a:prstGeom>
          <a:solidFill>
            <a:srgbClr val="C4D7D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6"/>
          <p:cNvSpPr txBox="1"/>
          <p:nvPr/>
        </p:nvSpPr>
        <p:spPr>
          <a:xfrm>
            <a:off x="7892750" y="364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#c4d7d1</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2022" name="Shape 2022"/>
        <p:cNvGrpSpPr/>
        <p:nvPr/>
      </p:nvGrpSpPr>
      <p:grpSpPr>
        <a:xfrm>
          <a:off x="0" y="0"/>
          <a:ext cx="0" cy="0"/>
          <a:chOff x="0" y="0"/>
          <a:chExt cx="0" cy="0"/>
        </a:xfrm>
      </p:grpSpPr>
      <p:sp>
        <p:nvSpPr>
          <p:cNvPr id="2023" name="Google Shape;2023;p97"/>
          <p:cNvSpPr txBox="1"/>
          <p:nvPr>
            <p:ph idx="4294967295" type="title"/>
          </p:nvPr>
        </p:nvSpPr>
        <p:spPr>
          <a:xfrm>
            <a:off x="1048350" y="6496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2024" name="Google Shape;2024;p97"/>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2025" name="Google Shape;2025;p97"/>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026" name="Google Shape;2026;p97">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027" name="Google Shape;2027;p97">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028" name="Google Shape;2028;p97">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029" name="Google Shape;2029;p97">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030" name="Google Shape;2030;p97"/>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2031" name="Google Shape;2031;p97"/>
          <p:cNvPicPr preferRelativeResize="0"/>
          <p:nvPr/>
        </p:nvPicPr>
        <p:blipFill rotWithShape="1">
          <a:blip r:embed="rId14">
            <a:alphaModFix/>
          </a:blip>
          <a:srcRect b="11945" l="0" r="0" t="6567"/>
          <a:stretch/>
        </p:blipFill>
        <p:spPr>
          <a:xfrm>
            <a:off x="5347337" y="2581527"/>
            <a:ext cx="1448284" cy="1180164"/>
          </a:xfrm>
          <a:prstGeom prst="rect">
            <a:avLst/>
          </a:prstGeom>
          <a:noFill/>
          <a:ln>
            <a:noFill/>
          </a:ln>
        </p:spPr>
      </p:pic>
      <p:pic>
        <p:nvPicPr>
          <p:cNvPr id="2032" name="Google Shape;2032;p97"/>
          <p:cNvPicPr preferRelativeResize="0"/>
          <p:nvPr/>
        </p:nvPicPr>
        <p:blipFill rotWithShape="1">
          <a:blip r:embed="rId15">
            <a:alphaModFix/>
          </a:blip>
          <a:srcRect b="17967" l="0" r="0" t="11708"/>
          <a:stretch/>
        </p:blipFill>
        <p:spPr>
          <a:xfrm>
            <a:off x="6836257" y="2523903"/>
            <a:ext cx="1796923" cy="1263600"/>
          </a:xfrm>
          <a:prstGeom prst="rect">
            <a:avLst/>
          </a:prstGeom>
          <a:noFill/>
          <a:ln>
            <a:noFill/>
          </a:ln>
        </p:spPr>
      </p:pic>
      <p:sp>
        <p:nvSpPr>
          <p:cNvPr id="2033" name="Google Shape;2033;p97">
            <a:hlinkClick r:id="rId16"/>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7">
                  <a:extLst>
                    <a:ext uri="{A12FA001-AC4F-418D-AE19-62706E023703}">
                      <ahyp:hlinkClr val="tx"/>
                    </a:ext>
                  </a:extLst>
                </a:hlinkClick>
              </a:rPr>
              <a:t>Cuate</a:t>
            </a:r>
            <a:endParaRPr>
              <a:solidFill>
                <a:srgbClr val="869FB2"/>
              </a:solidFill>
            </a:endParaRPr>
          </a:p>
        </p:txBody>
      </p:sp>
      <p:pic>
        <p:nvPicPr>
          <p:cNvPr id="2034" name="Google Shape;2034;p97"/>
          <p:cNvPicPr preferRelativeResize="0"/>
          <p:nvPr/>
        </p:nvPicPr>
        <p:blipFill rotWithShape="1">
          <a:blip r:embed="rId18">
            <a:alphaModFix/>
          </a:blip>
          <a:srcRect b="8854" l="4194" r="4213" t="11228"/>
          <a:stretch/>
        </p:blipFill>
        <p:spPr>
          <a:xfrm>
            <a:off x="3774275" y="2532512"/>
            <a:ext cx="1448304" cy="1263588"/>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2038" name="Shape 2038"/>
        <p:cNvGrpSpPr/>
        <p:nvPr/>
      </p:nvGrpSpPr>
      <p:grpSpPr>
        <a:xfrm>
          <a:off x="0" y="0"/>
          <a:ext cx="0" cy="0"/>
          <a:chOff x="0" y="0"/>
          <a:chExt cx="0" cy="0"/>
        </a:xfrm>
      </p:grpSpPr>
      <p:sp>
        <p:nvSpPr>
          <p:cNvPr id="2039" name="Google Shape;2039;p98"/>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040" name="Google Shape;2040;p98"/>
          <p:cNvGrpSpPr/>
          <p:nvPr/>
        </p:nvGrpSpPr>
        <p:grpSpPr>
          <a:xfrm>
            <a:off x="5156078" y="3085736"/>
            <a:ext cx="474294" cy="551291"/>
            <a:chOff x="4727025" y="1332775"/>
            <a:chExt cx="59900" cy="69625"/>
          </a:xfrm>
        </p:grpSpPr>
        <p:sp>
          <p:nvSpPr>
            <p:cNvPr id="2041" name="Google Shape;2041;p9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9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98"/>
          <p:cNvGrpSpPr/>
          <p:nvPr/>
        </p:nvGrpSpPr>
        <p:grpSpPr>
          <a:xfrm>
            <a:off x="5769734" y="2314340"/>
            <a:ext cx="555653" cy="557031"/>
            <a:chOff x="4820425" y="1329900"/>
            <a:chExt cx="70175" cy="70350"/>
          </a:xfrm>
        </p:grpSpPr>
        <p:sp>
          <p:nvSpPr>
            <p:cNvPr id="2044" name="Google Shape;2044;p9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9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98"/>
          <p:cNvGrpSpPr/>
          <p:nvPr/>
        </p:nvGrpSpPr>
        <p:grpSpPr>
          <a:xfrm>
            <a:off x="6396103" y="2318845"/>
            <a:ext cx="582574" cy="533871"/>
            <a:chOff x="4903200" y="1331525"/>
            <a:chExt cx="73575" cy="67425"/>
          </a:xfrm>
        </p:grpSpPr>
        <p:sp>
          <p:nvSpPr>
            <p:cNvPr id="2049" name="Google Shape;2049;p9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 name="Google Shape;2051;p98"/>
          <p:cNvGrpSpPr/>
          <p:nvPr/>
        </p:nvGrpSpPr>
        <p:grpSpPr>
          <a:xfrm>
            <a:off x="5755581" y="3078709"/>
            <a:ext cx="583960" cy="565345"/>
            <a:chOff x="4815575" y="1416800"/>
            <a:chExt cx="73750" cy="71400"/>
          </a:xfrm>
        </p:grpSpPr>
        <p:sp>
          <p:nvSpPr>
            <p:cNvPr id="2052" name="Google Shape;2052;p9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9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98"/>
          <p:cNvGrpSpPr/>
          <p:nvPr/>
        </p:nvGrpSpPr>
        <p:grpSpPr>
          <a:xfrm>
            <a:off x="6390362" y="3108896"/>
            <a:ext cx="589898" cy="504970"/>
            <a:chOff x="4902475" y="1418875"/>
            <a:chExt cx="74500" cy="63775"/>
          </a:xfrm>
        </p:grpSpPr>
        <p:sp>
          <p:nvSpPr>
            <p:cNvPr id="2056" name="Google Shape;2056;p9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9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 name="Google Shape;2058;p98"/>
          <p:cNvGrpSpPr/>
          <p:nvPr/>
        </p:nvGrpSpPr>
        <p:grpSpPr>
          <a:xfrm>
            <a:off x="5765577" y="3826000"/>
            <a:ext cx="563967" cy="567127"/>
            <a:chOff x="4818100" y="1507675"/>
            <a:chExt cx="71225" cy="71625"/>
          </a:xfrm>
        </p:grpSpPr>
        <p:sp>
          <p:nvSpPr>
            <p:cNvPr id="2059" name="Google Shape;2059;p9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9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98"/>
          <p:cNvGrpSpPr/>
          <p:nvPr/>
        </p:nvGrpSpPr>
        <p:grpSpPr>
          <a:xfrm>
            <a:off x="5079075" y="3829461"/>
            <a:ext cx="628301" cy="588505"/>
            <a:chOff x="4721450" y="1509475"/>
            <a:chExt cx="79350" cy="74325"/>
          </a:xfrm>
        </p:grpSpPr>
        <p:sp>
          <p:nvSpPr>
            <p:cNvPr id="2064" name="Google Shape;2064;p9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9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98"/>
          <p:cNvGrpSpPr/>
          <p:nvPr/>
        </p:nvGrpSpPr>
        <p:grpSpPr>
          <a:xfrm>
            <a:off x="6424608" y="3814027"/>
            <a:ext cx="557038" cy="562772"/>
            <a:chOff x="4906800" y="1507500"/>
            <a:chExt cx="70350" cy="71075"/>
          </a:xfrm>
        </p:grpSpPr>
        <p:sp>
          <p:nvSpPr>
            <p:cNvPr id="2069" name="Google Shape;2069;p9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9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9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 name="Google Shape;2074;p98"/>
          <p:cNvGrpSpPr/>
          <p:nvPr/>
        </p:nvGrpSpPr>
        <p:grpSpPr>
          <a:xfrm>
            <a:off x="4462216" y="2340963"/>
            <a:ext cx="517934" cy="517934"/>
            <a:chOff x="3736598" y="2170606"/>
            <a:chExt cx="404889" cy="404889"/>
          </a:xfrm>
        </p:grpSpPr>
        <p:sp>
          <p:nvSpPr>
            <p:cNvPr id="2075" name="Google Shape;2075;p9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9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9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98"/>
          <p:cNvGrpSpPr/>
          <p:nvPr/>
        </p:nvGrpSpPr>
        <p:grpSpPr>
          <a:xfrm>
            <a:off x="3729277" y="2341061"/>
            <a:ext cx="586986" cy="517740"/>
            <a:chOff x="3161917" y="2170682"/>
            <a:chExt cx="458870" cy="404737"/>
          </a:xfrm>
        </p:grpSpPr>
        <p:sp>
          <p:nvSpPr>
            <p:cNvPr id="2080" name="Google Shape;2080;p9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9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 name="Google Shape;2083;p98"/>
          <p:cNvGrpSpPr/>
          <p:nvPr/>
        </p:nvGrpSpPr>
        <p:grpSpPr>
          <a:xfrm>
            <a:off x="3752299" y="3102400"/>
            <a:ext cx="540943" cy="517963"/>
            <a:chOff x="3179914" y="2889488"/>
            <a:chExt cx="422876" cy="404911"/>
          </a:xfrm>
        </p:grpSpPr>
        <p:sp>
          <p:nvSpPr>
            <p:cNvPr id="2084" name="Google Shape;2084;p9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9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9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9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9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 name="Google Shape;2090;p98"/>
          <p:cNvGrpSpPr/>
          <p:nvPr/>
        </p:nvGrpSpPr>
        <p:grpSpPr>
          <a:xfrm>
            <a:off x="4453093" y="3102358"/>
            <a:ext cx="536180" cy="518047"/>
            <a:chOff x="3729467" y="2889422"/>
            <a:chExt cx="419153" cy="404977"/>
          </a:xfrm>
        </p:grpSpPr>
        <p:sp>
          <p:nvSpPr>
            <p:cNvPr id="2091" name="Google Shape;2091;p9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 name="Google Shape;2098;p98"/>
          <p:cNvGrpSpPr/>
          <p:nvPr/>
        </p:nvGrpSpPr>
        <p:grpSpPr>
          <a:xfrm>
            <a:off x="1990126" y="3445787"/>
            <a:ext cx="965351" cy="134611"/>
            <a:chOff x="4411970" y="2962952"/>
            <a:chExt cx="706544" cy="104212"/>
          </a:xfrm>
        </p:grpSpPr>
        <p:sp>
          <p:nvSpPr>
            <p:cNvPr id="2099" name="Google Shape;2099;p9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98"/>
          <p:cNvGrpSpPr/>
          <p:nvPr/>
        </p:nvGrpSpPr>
        <p:grpSpPr>
          <a:xfrm>
            <a:off x="1990126" y="3041077"/>
            <a:ext cx="960158" cy="289172"/>
            <a:chOff x="4411970" y="2726085"/>
            <a:chExt cx="643107" cy="193659"/>
          </a:xfrm>
        </p:grpSpPr>
        <p:sp>
          <p:nvSpPr>
            <p:cNvPr id="2104" name="Google Shape;2104;p9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98"/>
          <p:cNvGrpSpPr/>
          <p:nvPr/>
        </p:nvGrpSpPr>
        <p:grpSpPr>
          <a:xfrm>
            <a:off x="998624" y="3295400"/>
            <a:ext cx="811503" cy="252584"/>
            <a:chOff x="4411970" y="4340222"/>
            <a:chExt cx="779467" cy="242683"/>
          </a:xfrm>
        </p:grpSpPr>
        <p:sp>
          <p:nvSpPr>
            <p:cNvPr id="2108" name="Google Shape;2108;p9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 name="Google Shape;2111;p98"/>
          <p:cNvGrpSpPr/>
          <p:nvPr/>
        </p:nvGrpSpPr>
        <p:grpSpPr>
          <a:xfrm>
            <a:off x="1990126" y="2709308"/>
            <a:ext cx="965160" cy="216230"/>
            <a:chOff x="4411970" y="2468674"/>
            <a:chExt cx="747317" cy="167425"/>
          </a:xfrm>
        </p:grpSpPr>
        <p:sp>
          <p:nvSpPr>
            <p:cNvPr id="2112" name="Google Shape;2112;p9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4" name="Google Shape;2114;p98"/>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5" name="Google Shape;2115;p98"/>
          <p:cNvGrpSpPr/>
          <p:nvPr/>
        </p:nvGrpSpPr>
        <p:grpSpPr>
          <a:xfrm>
            <a:off x="997692" y="2334687"/>
            <a:ext cx="1959041" cy="208784"/>
            <a:chOff x="6336019" y="3733725"/>
            <a:chExt cx="2566206" cy="351310"/>
          </a:xfrm>
        </p:grpSpPr>
        <p:sp>
          <p:nvSpPr>
            <p:cNvPr id="2116" name="Google Shape;2116;p9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98"/>
          <p:cNvGrpSpPr/>
          <p:nvPr/>
        </p:nvGrpSpPr>
        <p:grpSpPr>
          <a:xfrm>
            <a:off x="1990126" y="3950602"/>
            <a:ext cx="946551" cy="153200"/>
            <a:chOff x="4404545" y="3301592"/>
            <a:chExt cx="782403" cy="129272"/>
          </a:xfrm>
        </p:grpSpPr>
        <p:sp>
          <p:nvSpPr>
            <p:cNvPr id="2121" name="Google Shape;2121;p9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 name="Google Shape;2123;p98"/>
          <p:cNvGrpSpPr/>
          <p:nvPr/>
        </p:nvGrpSpPr>
        <p:grpSpPr>
          <a:xfrm>
            <a:off x="1990126" y="3695937"/>
            <a:ext cx="962257" cy="139127"/>
            <a:chOff x="4411970" y="3131459"/>
            <a:chExt cx="710520" cy="117397"/>
          </a:xfrm>
        </p:grpSpPr>
        <p:sp>
          <p:nvSpPr>
            <p:cNvPr id="2124" name="Google Shape;2124;p9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126" name="Google Shape;2126;p98"/>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7" name="Google Shape;2127;p98"/>
          <p:cNvGrpSpPr/>
          <p:nvPr/>
        </p:nvGrpSpPr>
        <p:grpSpPr>
          <a:xfrm>
            <a:off x="990271" y="3621603"/>
            <a:ext cx="823838" cy="458988"/>
            <a:chOff x="4411970" y="1801825"/>
            <a:chExt cx="734586" cy="409262"/>
          </a:xfrm>
        </p:grpSpPr>
        <p:sp>
          <p:nvSpPr>
            <p:cNvPr id="2128" name="Google Shape;2128;p9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98"/>
          <p:cNvGrpSpPr/>
          <p:nvPr/>
        </p:nvGrpSpPr>
        <p:grpSpPr>
          <a:xfrm>
            <a:off x="3095243" y="2339173"/>
            <a:ext cx="521514" cy="521514"/>
            <a:chOff x="5681300" y="2527788"/>
            <a:chExt cx="805800" cy="805800"/>
          </a:xfrm>
        </p:grpSpPr>
        <p:sp>
          <p:nvSpPr>
            <p:cNvPr id="2131" name="Google Shape;2131;p9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9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 name="Google Shape;2133;p98"/>
          <p:cNvGrpSpPr/>
          <p:nvPr/>
        </p:nvGrpSpPr>
        <p:grpSpPr>
          <a:xfrm>
            <a:off x="3089483" y="3094865"/>
            <a:ext cx="533033" cy="533033"/>
            <a:chOff x="4049800" y="640400"/>
            <a:chExt cx="858900" cy="858900"/>
          </a:xfrm>
        </p:grpSpPr>
        <p:sp>
          <p:nvSpPr>
            <p:cNvPr id="2134" name="Google Shape;2134;p9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9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98"/>
          <p:cNvGrpSpPr/>
          <p:nvPr/>
        </p:nvGrpSpPr>
        <p:grpSpPr>
          <a:xfrm>
            <a:off x="3014966" y="3772543"/>
            <a:ext cx="682068" cy="682068"/>
            <a:chOff x="5080188" y="927900"/>
            <a:chExt cx="961200" cy="961200"/>
          </a:xfrm>
        </p:grpSpPr>
        <p:sp>
          <p:nvSpPr>
            <p:cNvPr id="2137" name="Google Shape;2137;p9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98"/>
          <p:cNvGrpSpPr/>
          <p:nvPr/>
        </p:nvGrpSpPr>
        <p:grpSpPr>
          <a:xfrm>
            <a:off x="4478465" y="3869234"/>
            <a:ext cx="505650" cy="504006"/>
            <a:chOff x="6039282" y="1042577"/>
            <a:chExt cx="734315" cy="731929"/>
          </a:xfrm>
        </p:grpSpPr>
        <p:sp>
          <p:nvSpPr>
            <p:cNvPr id="2146" name="Google Shape;2146;p9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 name="Google Shape;2167;p98"/>
          <p:cNvGrpSpPr/>
          <p:nvPr/>
        </p:nvGrpSpPr>
        <p:grpSpPr>
          <a:xfrm>
            <a:off x="5091067" y="2298862"/>
            <a:ext cx="567744" cy="602136"/>
            <a:chOff x="1825800" y="1651625"/>
            <a:chExt cx="539989" cy="571775"/>
          </a:xfrm>
        </p:grpSpPr>
        <p:sp>
          <p:nvSpPr>
            <p:cNvPr id="2168" name="Google Shape;2168;p9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98"/>
          <p:cNvGrpSpPr/>
          <p:nvPr/>
        </p:nvGrpSpPr>
        <p:grpSpPr>
          <a:xfrm>
            <a:off x="3765995" y="3855579"/>
            <a:ext cx="508123" cy="507955"/>
            <a:chOff x="1897577" y="2802432"/>
            <a:chExt cx="492176" cy="492014"/>
          </a:xfrm>
        </p:grpSpPr>
        <p:sp>
          <p:nvSpPr>
            <p:cNvPr id="2173" name="Google Shape;2173;p9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98"/>
          <p:cNvGrpSpPr/>
          <p:nvPr/>
        </p:nvGrpSpPr>
        <p:grpSpPr>
          <a:xfrm>
            <a:off x="997525" y="4169123"/>
            <a:ext cx="809227" cy="200842"/>
            <a:chOff x="2013045" y="4813233"/>
            <a:chExt cx="921986" cy="228854"/>
          </a:xfrm>
        </p:grpSpPr>
        <p:sp>
          <p:nvSpPr>
            <p:cNvPr id="2186" name="Google Shape;2186;p9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98"/>
          <p:cNvGrpSpPr/>
          <p:nvPr/>
        </p:nvGrpSpPr>
        <p:grpSpPr>
          <a:xfrm>
            <a:off x="1005985" y="2656004"/>
            <a:ext cx="792421" cy="269941"/>
            <a:chOff x="1046767" y="4756633"/>
            <a:chExt cx="859646" cy="292841"/>
          </a:xfrm>
        </p:grpSpPr>
        <p:sp>
          <p:nvSpPr>
            <p:cNvPr id="2189" name="Google Shape;2189;p9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 name="Google Shape;2192;p9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6" name="Google Shape;2196;p98"/>
          <p:cNvGrpSpPr/>
          <p:nvPr/>
        </p:nvGrpSpPr>
        <p:grpSpPr>
          <a:xfrm>
            <a:off x="7141841" y="2550562"/>
            <a:ext cx="166473" cy="141497"/>
            <a:chOff x="4660325" y="1866850"/>
            <a:chExt cx="68350" cy="58100"/>
          </a:xfrm>
        </p:grpSpPr>
        <p:sp>
          <p:nvSpPr>
            <p:cNvPr id="2197" name="Google Shape;2197;p9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98"/>
          <p:cNvGrpSpPr/>
          <p:nvPr/>
        </p:nvGrpSpPr>
        <p:grpSpPr>
          <a:xfrm>
            <a:off x="7451186" y="2576286"/>
            <a:ext cx="162515" cy="90049"/>
            <a:chOff x="4791775" y="1877500"/>
            <a:chExt cx="66725" cy="36975"/>
          </a:xfrm>
        </p:grpSpPr>
        <p:sp>
          <p:nvSpPr>
            <p:cNvPr id="2200" name="Google Shape;2200;p9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98"/>
          <p:cNvGrpSpPr/>
          <p:nvPr/>
        </p:nvGrpSpPr>
        <p:grpSpPr>
          <a:xfrm>
            <a:off x="7772899" y="2576286"/>
            <a:ext cx="144979" cy="90049"/>
            <a:chOff x="4923925" y="1877500"/>
            <a:chExt cx="59525" cy="36975"/>
          </a:xfrm>
        </p:grpSpPr>
        <p:sp>
          <p:nvSpPr>
            <p:cNvPr id="2203" name="Google Shape;2203;p9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98"/>
          <p:cNvGrpSpPr/>
          <p:nvPr/>
        </p:nvGrpSpPr>
        <p:grpSpPr>
          <a:xfrm>
            <a:off x="8067390" y="2558477"/>
            <a:ext cx="141447" cy="125667"/>
            <a:chOff x="5058450" y="1870100"/>
            <a:chExt cx="58075" cy="51600"/>
          </a:xfrm>
        </p:grpSpPr>
        <p:sp>
          <p:nvSpPr>
            <p:cNvPr id="2206" name="Google Shape;2206;p9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 name="Google Shape;2208;p98"/>
          <p:cNvGrpSpPr/>
          <p:nvPr/>
        </p:nvGrpSpPr>
        <p:grpSpPr>
          <a:xfrm>
            <a:off x="7481905" y="2980885"/>
            <a:ext cx="101077" cy="107645"/>
            <a:chOff x="4811425" y="2065025"/>
            <a:chExt cx="41500" cy="44200"/>
          </a:xfrm>
        </p:grpSpPr>
        <p:sp>
          <p:nvSpPr>
            <p:cNvPr id="2209" name="Google Shape;2209;p9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 name="Google Shape;2211;p98"/>
          <p:cNvGrpSpPr/>
          <p:nvPr/>
        </p:nvGrpSpPr>
        <p:grpSpPr>
          <a:xfrm>
            <a:off x="7774342" y="2981098"/>
            <a:ext cx="120867" cy="107218"/>
            <a:chOff x="4929875" y="2065025"/>
            <a:chExt cx="49625" cy="44025"/>
          </a:xfrm>
        </p:grpSpPr>
        <p:sp>
          <p:nvSpPr>
            <p:cNvPr id="2212" name="Google Shape;2212;p9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 name="Google Shape;2214;p98"/>
          <p:cNvGrpSpPr/>
          <p:nvPr/>
        </p:nvGrpSpPr>
        <p:grpSpPr>
          <a:xfrm>
            <a:off x="8103011" y="2984112"/>
            <a:ext cx="70206" cy="101191"/>
            <a:chOff x="5083925" y="2066350"/>
            <a:chExt cx="28825" cy="41550"/>
          </a:xfrm>
        </p:grpSpPr>
        <p:sp>
          <p:nvSpPr>
            <p:cNvPr id="2215" name="Google Shape;2215;p9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98"/>
          <p:cNvGrpSpPr/>
          <p:nvPr/>
        </p:nvGrpSpPr>
        <p:grpSpPr>
          <a:xfrm>
            <a:off x="7134565" y="2999759"/>
            <a:ext cx="181026" cy="69896"/>
            <a:chOff x="4659775" y="2072775"/>
            <a:chExt cx="74325" cy="28700"/>
          </a:xfrm>
        </p:grpSpPr>
        <p:sp>
          <p:nvSpPr>
            <p:cNvPr id="2218" name="Google Shape;2218;p9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 name="Google Shape;2221;p98"/>
          <p:cNvGrpSpPr/>
          <p:nvPr/>
        </p:nvGrpSpPr>
        <p:grpSpPr>
          <a:xfrm>
            <a:off x="8054421" y="2790324"/>
            <a:ext cx="167387" cy="89197"/>
            <a:chOff x="4662475" y="1976500"/>
            <a:chExt cx="68725" cy="36625"/>
          </a:xfrm>
        </p:grpSpPr>
        <p:sp>
          <p:nvSpPr>
            <p:cNvPr id="2222" name="Google Shape;2222;p9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98"/>
          <p:cNvGrpSpPr/>
          <p:nvPr/>
        </p:nvGrpSpPr>
        <p:grpSpPr>
          <a:xfrm>
            <a:off x="7751326" y="2793764"/>
            <a:ext cx="166899" cy="82317"/>
            <a:chOff x="4920150" y="1977875"/>
            <a:chExt cx="68525" cy="33800"/>
          </a:xfrm>
        </p:grpSpPr>
        <p:sp>
          <p:nvSpPr>
            <p:cNvPr id="2226" name="Google Shape;2226;p9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 name="Google Shape;2229;p98"/>
          <p:cNvGrpSpPr/>
          <p:nvPr/>
        </p:nvGrpSpPr>
        <p:grpSpPr>
          <a:xfrm>
            <a:off x="7162483" y="3197682"/>
            <a:ext cx="125190" cy="127859"/>
            <a:chOff x="4676550" y="2160575"/>
            <a:chExt cx="51400" cy="52500"/>
          </a:xfrm>
        </p:grpSpPr>
        <p:sp>
          <p:nvSpPr>
            <p:cNvPr id="2230" name="Google Shape;2230;p9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98"/>
          <p:cNvGrpSpPr/>
          <p:nvPr/>
        </p:nvGrpSpPr>
        <p:grpSpPr>
          <a:xfrm>
            <a:off x="7459741" y="3204714"/>
            <a:ext cx="145405" cy="113794"/>
            <a:chOff x="4768325" y="2163475"/>
            <a:chExt cx="59700" cy="46725"/>
          </a:xfrm>
        </p:grpSpPr>
        <p:sp>
          <p:nvSpPr>
            <p:cNvPr id="2234" name="Google Shape;2234;p9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6" name="Google Shape;2236;p9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2" name="Google Shape;2242;p98"/>
          <p:cNvGrpSpPr/>
          <p:nvPr/>
        </p:nvGrpSpPr>
        <p:grpSpPr>
          <a:xfrm>
            <a:off x="7476059" y="3459808"/>
            <a:ext cx="112768" cy="106853"/>
            <a:chOff x="4768575" y="2253950"/>
            <a:chExt cx="46300" cy="43875"/>
          </a:xfrm>
        </p:grpSpPr>
        <p:sp>
          <p:nvSpPr>
            <p:cNvPr id="2243" name="Google Shape;2243;p9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 name="Google Shape;2245;p98"/>
          <p:cNvGrpSpPr/>
          <p:nvPr/>
        </p:nvGrpSpPr>
        <p:grpSpPr>
          <a:xfrm>
            <a:off x="7775682" y="3948834"/>
            <a:ext cx="118187" cy="146246"/>
            <a:chOff x="4960900" y="2433225"/>
            <a:chExt cx="48525" cy="60050"/>
          </a:xfrm>
        </p:grpSpPr>
        <p:sp>
          <p:nvSpPr>
            <p:cNvPr id="2246" name="Google Shape;2246;p9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 name="Google Shape;2248;p98"/>
          <p:cNvGrpSpPr/>
          <p:nvPr/>
        </p:nvGrpSpPr>
        <p:grpSpPr>
          <a:xfrm>
            <a:off x="7464247" y="4212895"/>
            <a:ext cx="136394" cy="143810"/>
            <a:chOff x="4854075" y="2527625"/>
            <a:chExt cx="56000" cy="59050"/>
          </a:xfrm>
        </p:grpSpPr>
        <p:sp>
          <p:nvSpPr>
            <p:cNvPr id="2249" name="Google Shape;2249;p9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1" name="Google Shape;2251;p9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4" name="Google Shape;2254;p98"/>
          <p:cNvGrpSpPr/>
          <p:nvPr/>
        </p:nvGrpSpPr>
        <p:grpSpPr>
          <a:xfrm>
            <a:off x="8088458" y="3676639"/>
            <a:ext cx="99312" cy="160797"/>
            <a:chOff x="5059700" y="2334775"/>
            <a:chExt cx="40775" cy="66025"/>
          </a:xfrm>
        </p:grpSpPr>
        <p:sp>
          <p:nvSpPr>
            <p:cNvPr id="2255" name="Google Shape;2255;p9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98"/>
          <p:cNvGrpSpPr/>
          <p:nvPr/>
        </p:nvGrpSpPr>
        <p:grpSpPr>
          <a:xfrm>
            <a:off x="8045622" y="3941771"/>
            <a:ext cx="184984" cy="160371"/>
            <a:chOff x="5037700" y="2430325"/>
            <a:chExt cx="75950" cy="65850"/>
          </a:xfrm>
        </p:grpSpPr>
        <p:sp>
          <p:nvSpPr>
            <p:cNvPr id="2265" name="Google Shape;2265;p9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 name="Google Shape;2267;p98"/>
          <p:cNvGrpSpPr/>
          <p:nvPr/>
        </p:nvGrpSpPr>
        <p:grpSpPr>
          <a:xfrm>
            <a:off x="7465128" y="3708223"/>
            <a:ext cx="173014" cy="97629"/>
            <a:chOff x="4756975" y="2341800"/>
            <a:chExt cx="91975" cy="51925"/>
          </a:xfrm>
        </p:grpSpPr>
        <p:sp>
          <p:nvSpPr>
            <p:cNvPr id="2268" name="Google Shape;2268;p9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 name="Google Shape;2288;p98"/>
          <p:cNvGrpSpPr/>
          <p:nvPr/>
        </p:nvGrpSpPr>
        <p:grpSpPr>
          <a:xfrm>
            <a:off x="7732065" y="4196920"/>
            <a:ext cx="212497" cy="175761"/>
            <a:chOff x="4943575" y="2516350"/>
            <a:chExt cx="98675" cy="81700"/>
          </a:xfrm>
        </p:grpSpPr>
        <p:sp>
          <p:nvSpPr>
            <p:cNvPr id="2289" name="Google Shape;2289;p9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7" name="Google Shape;2367;p9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8"/>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8"/>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8"/>
          <p:cNvSpPr txBox="1"/>
          <p:nvPr>
            <p:ph idx="4294967295" type="title"/>
          </p:nvPr>
        </p:nvSpPr>
        <p:spPr>
          <a:xfrm>
            <a:off x="1068100" y="937076"/>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375" name="Shape 2375"/>
        <p:cNvGrpSpPr/>
        <p:nvPr/>
      </p:nvGrpSpPr>
      <p:grpSpPr>
        <a:xfrm>
          <a:off x="0" y="0"/>
          <a:ext cx="0" cy="0"/>
          <a:chOff x="0" y="0"/>
          <a:chExt cx="0" cy="0"/>
        </a:xfrm>
      </p:grpSpPr>
      <p:grpSp>
        <p:nvGrpSpPr>
          <p:cNvPr id="2376" name="Google Shape;2376;p99"/>
          <p:cNvGrpSpPr/>
          <p:nvPr/>
        </p:nvGrpSpPr>
        <p:grpSpPr>
          <a:xfrm>
            <a:off x="745571" y="1168666"/>
            <a:ext cx="2492868" cy="1379876"/>
            <a:chOff x="2654821" y="2311071"/>
            <a:chExt cx="2279715" cy="1262120"/>
          </a:xfrm>
        </p:grpSpPr>
        <p:grpSp>
          <p:nvGrpSpPr>
            <p:cNvPr id="2377" name="Google Shape;2377;p99"/>
            <p:cNvGrpSpPr/>
            <p:nvPr/>
          </p:nvGrpSpPr>
          <p:grpSpPr>
            <a:xfrm>
              <a:off x="4034269" y="2840745"/>
              <a:ext cx="40212" cy="36437"/>
              <a:chOff x="4293400" y="2574725"/>
              <a:chExt cx="84425" cy="80100"/>
            </a:xfrm>
          </p:grpSpPr>
          <p:sp>
            <p:nvSpPr>
              <p:cNvPr id="2378" name="Google Shape;2378;p9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79" name="Google Shape;2379;p9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 name="Google Shape;2380;p99"/>
            <p:cNvGrpSpPr/>
            <p:nvPr/>
          </p:nvGrpSpPr>
          <p:grpSpPr>
            <a:xfrm>
              <a:off x="3894606" y="2334874"/>
              <a:ext cx="913198" cy="518984"/>
              <a:chOff x="4000175" y="1462675"/>
              <a:chExt cx="1917275" cy="1140875"/>
            </a:xfrm>
          </p:grpSpPr>
          <p:sp>
            <p:nvSpPr>
              <p:cNvPr id="2381" name="Google Shape;2381;p9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82" name="Google Shape;2382;p99"/>
              <p:cNvGrpSpPr/>
              <p:nvPr/>
            </p:nvGrpSpPr>
            <p:grpSpPr>
              <a:xfrm>
                <a:off x="4000175" y="1462675"/>
                <a:ext cx="1917275" cy="1140875"/>
                <a:chOff x="4000175" y="1462675"/>
                <a:chExt cx="1917275" cy="1140875"/>
              </a:xfrm>
            </p:grpSpPr>
            <p:sp>
              <p:nvSpPr>
                <p:cNvPr id="2383" name="Google Shape;2383;p9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84" name="Google Shape;2384;p9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88" name="Google Shape;2388;p9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89" name="Google Shape;2389;p99"/>
            <p:cNvGrpSpPr/>
            <p:nvPr/>
          </p:nvGrpSpPr>
          <p:grpSpPr>
            <a:xfrm>
              <a:off x="3875768" y="2846704"/>
              <a:ext cx="44796" cy="47366"/>
              <a:chOff x="3960625" y="2587825"/>
              <a:chExt cx="94050" cy="104125"/>
            </a:xfrm>
          </p:grpSpPr>
          <p:sp>
            <p:nvSpPr>
              <p:cNvPr id="2390" name="Google Shape;2390;p9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91" name="Google Shape;2391;p9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99"/>
            <p:cNvGrpSpPr/>
            <p:nvPr/>
          </p:nvGrpSpPr>
          <p:grpSpPr>
            <a:xfrm>
              <a:off x="3782759" y="2807162"/>
              <a:ext cx="82686" cy="85487"/>
              <a:chOff x="3765350" y="2500900"/>
              <a:chExt cx="173600" cy="187925"/>
            </a:xfrm>
          </p:grpSpPr>
          <p:sp>
            <p:nvSpPr>
              <p:cNvPr id="2393" name="Google Shape;2393;p9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94" name="Google Shape;2394;p9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99"/>
            <p:cNvGrpSpPr/>
            <p:nvPr/>
          </p:nvGrpSpPr>
          <p:grpSpPr>
            <a:xfrm>
              <a:off x="3775674" y="2798496"/>
              <a:ext cx="40545" cy="23564"/>
              <a:chOff x="3750475" y="2481850"/>
              <a:chExt cx="85125" cy="51800"/>
            </a:xfrm>
          </p:grpSpPr>
          <p:sp>
            <p:nvSpPr>
              <p:cNvPr id="2400" name="Google Shape;2400;p9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402" name="Google Shape;2402;p99"/>
            <p:cNvGrpSpPr/>
            <p:nvPr/>
          </p:nvGrpSpPr>
          <p:grpSpPr>
            <a:xfrm>
              <a:off x="3716946" y="2776024"/>
              <a:ext cx="81971" cy="76912"/>
              <a:chOff x="3627175" y="2432450"/>
              <a:chExt cx="172100" cy="169075"/>
            </a:xfrm>
          </p:grpSpPr>
          <p:sp>
            <p:nvSpPr>
              <p:cNvPr id="2403" name="Google Shape;2403;p9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405" name="Google Shape;2405;p9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406" name="Google Shape;2406;p99"/>
            <p:cNvGrpSpPr/>
            <p:nvPr/>
          </p:nvGrpSpPr>
          <p:grpSpPr>
            <a:xfrm>
              <a:off x="3685682" y="2845624"/>
              <a:ext cx="29311" cy="45055"/>
              <a:chOff x="3561536" y="2585450"/>
              <a:chExt cx="61539" cy="99045"/>
            </a:xfrm>
          </p:grpSpPr>
          <p:sp>
            <p:nvSpPr>
              <p:cNvPr id="2407" name="Google Shape;2407;p9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409" name="Google Shape;2409;p99"/>
            <p:cNvGrpSpPr/>
            <p:nvPr/>
          </p:nvGrpSpPr>
          <p:grpSpPr>
            <a:xfrm>
              <a:off x="3849905" y="2572252"/>
              <a:ext cx="74339" cy="119559"/>
              <a:chOff x="3906325" y="1984500"/>
              <a:chExt cx="156075" cy="262825"/>
            </a:xfrm>
          </p:grpSpPr>
          <p:sp>
            <p:nvSpPr>
              <p:cNvPr id="2410" name="Google Shape;2410;p9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411" name="Google Shape;2411;p9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99"/>
            <p:cNvGrpSpPr/>
            <p:nvPr/>
          </p:nvGrpSpPr>
          <p:grpSpPr>
            <a:xfrm>
              <a:off x="2654821" y="2414345"/>
              <a:ext cx="667570" cy="558731"/>
              <a:chOff x="1397225" y="1637375"/>
              <a:chExt cx="1401575" cy="1228250"/>
            </a:xfrm>
          </p:grpSpPr>
          <p:sp>
            <p:nvSpPr>
              <p:cNvPr id="2413" name="Google Shape;2413;p9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414" name="Google Shape;2414;p99"/>
              <p:cNvGrpSpPr/>
              <p:nvPr/>
            </p:nvGrpSpPr>
            <p:grpSpPr>
              <a:xfrm>
                <a:off x="1397225" y="1637375"/>
                <a:ext cx="1398775" cy="1228250"/>
                <a:chOff x="1397225" y="1637375"/>
                <a:chExt cx="1398775" cy="1228250"/>
              </a:xfrm>
            </p:grpSpPr>
            <p:sp>
              <p:nvSpPr>
                <p:cNvPr id="2415" name="Google Shape;2415;p9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17" name="Google Shape;2417;p99"/>
            <p:cNvGrpSpPr/>
            <p:nvPr/>
          </p:nvGrpSpPr>
          <p:grpSpPr>
            <a:xfrm>
              <a:off x="3230417" y="3103734"/>
              <a:ext cx="282982" cy="280332"/>
              <a:chOff x="2605700" y="3152850"/>
              <a:chExt cx="594125" cy="616250"/>
            </a:xfrm>
          </p:grpSpPr>
          <p:sp>
            <p:nvSpPr>
              <p:cNvPr id="2418" name="Google Shape;2418;p9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419" name="Google Shape;2419;p9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420" name="Google Shape;2420;p99"/>
            <p:cNvGrpSpPr/>
            <p:nvPr/>
          </p:nvGrpSpPr>
          <p:grpSpPr>
            <a:xfrm>
              <a:off x="3265985" y="3226989"/>
              <a:ext cx="87151" cy="346202"/>
              <a:chOff x="2680375" y="3423800"/>
              <a:chExt cx="182975" cy="761050"/>
            </a:xfrm>
          </p:grpSpPr>
          <p:sp>
            <p:nvSpPr>
              <p:cNvPr id="2421" name="Google Shape;2421;p9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422" name="Google Shape;2422;p9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99"/>
            <p:cNvGrpSpPr/>
            <p:nvPr/>
          </p:nvGrpSpPr>
          <p:grpSpPr>
            <a:xfrm>
              <a:off x="3855466" y="3289811"/>
              <a:ext cx="112514" cy="94210"/>
              <a:chOff x="3918000" y="3561900"/>
              <a:chExt cx="236225" cy="207100"/>
            </a:xfrm>
          </p:grpSpPr>
          <p:sp>
            <p:nvSpPr>
              <p:cNvPr id="2424" name="Google Shape;2424;p9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425" name="Google Shape;2425;p9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6" name="Google Shape;2426;p9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429" name="Google Shape;2429;p99"/>
            <p:cNvGrpSpPr/>
            <p:nvPr/>
          </p:nvGrpSpPr>
          <p:grpSpPr>
            <a:xfrm>
              <a:off x="2905224" y="2311071"/>
              <a:ext cx="596721" cy="528992"/>
              <a:chOff x="1922950" y="1410350"/>
              <a:chExt cx="1252825" cy="1162875"/>
            </a:xfrm>
          </p:grpSpPr>
          <p:sp>
            <p:nvSpPr>
              <p:cNvPr id="2430" name="Google Shape;2430;p9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446" name="Google Shape;2446;p9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66" name="Google Shape;2466;p9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67" name="Google Shape;2467;p9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8" name="Google Shape;2468;p99"/>
            <p:cNvGrpSpPr/>
            <p:nvPr/>
          </p:nvGrpSpPr>
          <p:grpSpPr>
            <a:xfrm>
              <a:off x="3280929" y="3294542"/>
              <a:ext cx="109894" cy="272224"/>
              <a:chOff x="2711750" y="3572300"/>
              <a:chExt cx="230725" cy="598425"/>
            </a:xfrm>
          </p:grpSpPr>
          <p:sp>
            <p:nvSpPr>
              <p:cNvPr id="2469" name="Google Shape;2469;p9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1" name="Google Shape;2471;p9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99"/>
            <p:cNvGrpSpPr/>
            <p:nvPr/>
          </p:nvGrpSpPr>
          <p:grpSpPr>
            <a:xfrm>
              <a:off x="3790439" y="2408636"/>
              <a:ext cx="73017" cy="75684"/>
              <a:chOff x="3781475" y="1624825"/>
              <a:chExt cx="153300" cy="166375"/>
            </a:xfrm>
          </p:grpSpPr>
          <p:sp>
            <p:nvSpPr>
              <p:cNvPr id="2473" name="Google Shape;2473;p9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7" name="Google Shape;2477;p9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4" name="Google Shape;2484;p99"/>
            <p:cNvGrpSpPr/>
            <p:nvPr/>
          </p:nvGrpSpPr>
          <p:grpSpPr>
            <a:xfrm>
              <a:off x="4403342" y="3107749"/>
              <a:ext cx="316680" cy="101374"/>
              <a:chOff x="5068275" y="3161675"/>
              <a:chExt cx="664875" cy="222850"/>
            </a:xfrm>
          </p:grpSpPr>
          <p:sp>
            <p:nvSpPr>
              <p:cNvPr id="2485" name="Google Shape;2485;p9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9" name="Google Shape;2489;p9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8" name="Google Shape;2518;p99"/>
            <p:cNvGrpSpPr/>
            <p:nvPr/>
          </p:nvGrpSpPr>
          <p:grpSpPr>
            <a:xfrm>
              <a:off x="3697513" y="2707266"/>
              <a:ext cx="59549" cy="79733"/>
              <a:chOff x="3586375" y="2281300"/>
              <a:chExt cx="125025" cy="175275"/>
            </a:xfrm>
          </p:grpSpPr>
          <p:sp>
            <p:nvSpPr>
              <p:cNvPr id="2519" name="Google Shape;2519;p9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1" name="Google Shape;2521;p9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2" name="Google Shape;2522;p99"/>
            <p:cNvGrpSpPr/>
            <p:nvPr/>
          </p:nvGrpSpPr>
          <p:grpSpPr>
            <a:xfrm>
              <a:off x="4513224" y="3221724"/>
              <a:ext cx="274563" cy="280321"/>
              <a:chOff x="5298975" y="3412225"/>
              <a:chExt cx="576450" cy="616225"/>
            </a:xfrm>
          </p:grpSpPr>
          <p:sp>
            <p:nvSpPr>
              <p:cNvPr id="2523" name="Google Shape;2523;p9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24" name="Google Shape;2524;p9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99"/>
            <p:cNvGrpSpPr/>
            <p:nvPr/>
          </p:nvGrpSpPr>
          <p:grpSpPr>
            <a:xfrm>
              <a:off x="4824403" y="3421846"/>
              <a:ext cx="110132" cy="130647"/>
              <a:chOff x="5952300" y="3852150"/>
              <a:chExt cx="231225" cy="287200"/>
            </a:xfrm>
          </p:grpSpPr>
          <p:sp>
            <p:nvSpPr>
              <p:cNvPr id="2526" name="Google Shape;2526;p9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8" name="Google Shape;2528;p9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6" name="Google Shape;2536;p99"/>
            <p:cNvGrpSpPr/>
            <p:nvPr/>
          </p:nvGrpSpPr>
          <p:grpSpPr>
            <a:xfrm>
              <a:off x="4295710" y="3079670"/>
              <a:ext cx="14968" cy="27135"/>
              <a:chOff x="4842300" y="3099950"/>
              <a:chExt cx="31425" cy="59650"/>
            </a:xfrm>
          </p:grpSpPr>
          <p:sp>
            <p:nvSpPr>
              <p:cNvPr id="2537" name="Google Shape;2537;p9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1" name="Google Shape;2541;p9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9" name="Google Shape;2549;p99"/>
            <p:cNvGrpSpPr/>
            <p:nvPr/>
          </p:nvGrpSpPr>
          <p:grpSpPr>
            <a:xfrm>
              <a:off x="3831056" y="2816010"/>
              <a:ext cx="37378" cy="27612"/>
              <a:chOff x="3866750" y="2520350"/>
              <a:chExt cx="78475" cy="60700"/>
            </a:xfrm>
          </p:grpSpPr>
          <p:sp>
            <p:nvSpPr>
              <p:cNvPr id="2550" name="Google Shape;2550;p9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4" name="Google Shape;2554;p9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71" name="Google Shape;2571;p9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83" name="Google Shape;2583;p9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6" name="Google Shape;2596;p99"/>
            <p:cNvGrpSpPr/>
            <p:nvPr/>
          </p:nvGrpSpPr>
          <p:grpSpPr>
            <a:xfrm>
              <a:off x="3632736" y="3051591"/>
              <a:ext cx="63288" cy="45217"/>
              <a:chOff x="3450375" y="3038225"/>
              <a:chExt cx="132875" cy="99400"/>
            </a:xfrm>
          </p:grpSpPr>
          <p:sp>
            <p:nvSpPr>
              <p:cNvPr id="2597" name="Google Shape;2597;p9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9" name="Google Shape;2599;p9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08" name="Google Shape;2608;p9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18" name="Google Shape;2618;p9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24" name="Google Shape;2624;p9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4" name="Google Shape;2634;p99"/>
          <p:cNvGrpSpPr/>
          <p:nvPr/>
        </p:nvGrpSpPr>
        <p:grpSpPr>
          <a:xfrm>
            <a:off x="3554131" y="1233340"/>
            <a:ext cx="2078182" cy="1366558"/>
            <a:chOff x="235800" y="830650"/>
            <a:chExt cx="6978450" cy="4588844"/>
          </a:xfrm>
        </p:grpSpPr>
        <p:sp>
          <p:nvSpPr>
            <p:cNvPr id="2635" name="Google Shape;2635;p9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99"/>
          <p:cNvGrpSpPr/>
          <p:nvPr/>
        </p:nvGrpSpPr>
        <p:grpSpPr>
          <a:xfrm>
            <a:off x="742628" y="3064442"/>
            <a:ext cx="2622876" cy="1333540"/>
            <a:chOff x="238125" y="1038125"/>
            <a:chExt cx="7146800" cy="3633625"/>
          </a:xfrm>
        </p:grpSpPr>
        <p:sp>
          <p:nvSpPr>
            <p:cNvPr id="2642" name="Google Shape;2642;p9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9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9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9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9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9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9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9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9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9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9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9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9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9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9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9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9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9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9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9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9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9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9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9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9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9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9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9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9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9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9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9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9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9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9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9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9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9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9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9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9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9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9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9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9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9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9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9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9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9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9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9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9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9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9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9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9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9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9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9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9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9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9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9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9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9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9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9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9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9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9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9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9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9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9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9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9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9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9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9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9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9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9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9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9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9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9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9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9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9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9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9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9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9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9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9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9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9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9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9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9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9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9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9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9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9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9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9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9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9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9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9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9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9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9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9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9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9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9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9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9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9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9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9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9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9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9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9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9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9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9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9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9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9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9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9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9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9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9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9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9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9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9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9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9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9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9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9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9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9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9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9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9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9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9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9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9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9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9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9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9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9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9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9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9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9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9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9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9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9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9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9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9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9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9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9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9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9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9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9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9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9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9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9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9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9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9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9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9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9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9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9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9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9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9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9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9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9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9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9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9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9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9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9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9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9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9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9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9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9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9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9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9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9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9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9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9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9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9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9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9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9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9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9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9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9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9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9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9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9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9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9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9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9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9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9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9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9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9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9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9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9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9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9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9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9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9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9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9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9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9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9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9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9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9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9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9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9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9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9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9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9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9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9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9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9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9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9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9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9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9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9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9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9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9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9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9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9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9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9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9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9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9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9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9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9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9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9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9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9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9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9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9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9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9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9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9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9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9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9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9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9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9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9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9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9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9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9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9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9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9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9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9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9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9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9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9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9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9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9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9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9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9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9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9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9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9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9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9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9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9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9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9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9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9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9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9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9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9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99"/>
          <p:cNvGrpSpPr/>
          <p:nvPr/>
        </p:nvGrpSpPr>
        <p:grpSpPr>
          <a:xfrm>
            <a:off x="5857556" y="1206552"/>
            <a:ext cx="2590840" cy="1380235"/>
            <a:chOff x="233350" y="949250"/>
            <a:chExt cx="7137300" cy="3802300"/>
          </a:xfrm>
        </p:grpSpPr>
        <p:sp>
          <p:nvSpPr>
            <p:cNvPr id="4215" name="Google Shape;4215;p9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9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9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9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9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9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99"/>
          <p:cNvGrpSpPr/>
          <p:nvPr/>
        </p:nvGrpSpPr>
        <p:grpSpPr>
          <a:xfrm>
            <a:off x="7671985" y="3251325"/>
            <a:ext cx="104231" cy="320340"/>
            <a:chOff x="7564426" y="3224343"/>
            <a:chExt cx="119985" cy="368801"/>
          </a:xfrm>
        </p:grpSpPr>
        <p:sp>
          <p:nvSpPr>
            <p:cNvPr id="4267" name="Google Shape;4267;p9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9" name="Google Shape;4269;p99"/>
          <p:cNvGrpSpPr/>
          <p:nvPr/>
        </p:nvGrpSpPr>
        <p:grpSpPr>
          <a:xfrm>
            <a:off x="7371473" y="3245427"/>
            <a:ext cx="189489" cy="332132"/>
            <a:chOff x="8370831" y="3202002"/>
            <a:chExt cx="218129" cy="382376"/>
          </a:xfrm>
        </p:grpSpPr>
        <p:sp>
          <p:nvSpPr>
            <p:cNvPr id="4270" name="Google Shape;4270;p9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9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99"/>
          <p:cNvGrpSpPr/>
          <p:nvPr/>
        </p:nvGrpSpPr>
        <p:grpSpPr>
          <a:xfrm>
            <a:off x="8094863" y="3656559"/>
            <a:ext cx="309429" cy="267000"/>
            <a:chOff x="6742064" y="3750480"/>
            <a:chExt cx="399315" cy="344560"/>
          </a:xfrm>
        </p:grpSpPr>
        <p:sp>
          <p:nvSpPr>
            <p:cNvPr id="4273" name="Google Shape;4273;p9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5" name="Google Shape;4275;p99"/>
          <p:cNvGrpSpPr/>
          <p:nvPr/>
        </p:nvGrpSpPr>
        <p:grpSpPr>
          <a:xfrm>
            <a:off x="7633882" y="4007606"/>
            <a:ext cx="180437" cy="281608"/>
            <a:chOff x="7248525" y="3739696"/>
            <a:chExt cx="230531" cy="359790"/>
          </a:xfrm>
        </p:grpSpPr>
        <p:sp>
          <p:nvSpPr>
            <p:cNvPr id="4276" name="Google Shape;4276;p9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99"/>
          <p:cNvGrpSpPr/>
          <p:nvPr/>
        </p:nvGrpSpPr>
        <p:grpSpPr>
          <a:xfrm>
            <a:off x="7879801" y="3650830"/>
            <a:ext cx="162896" cy="278710"/>
            <a:chOff x="7601242" y="3729267"/>
            <a:chExt cx="222566" cy="380803"/>
          </a:xfrm>
        </p:grpSpPr>
        <p:sp>
          <p:nvSpPr>
            <p:cNvPr id="4279" name="Google Shape;4279;p9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1" name="Google Shape;4281;p99"/>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99"/>
          <p:cNvGrpSpPr/>
          <p:nvPr/>
        </p:nvGrpSpPr>
        <p:grpSpPr>
          <a:xfrm>
            <a:off x="7369446" y="3651971"/>
            <a:ext cx="193543" cy="275990"/>
            <a:chOff x="8304647" y="3738687"/>
            <a:chExt cx="225076" cy="320956"/>
          </a:xfrm>
        </p:grpSpPr>
        <p:sp>
          <p:nvSpPr>
            <p:cNvPr id="4283" name="Google Shape;4283;p9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9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99"/>
          <p:cNvGrpSpPr/>
          <p:nvPr/>
        </p:nvGrpSpPr>
        <p:grpSpPr>
          <a:xfrm>
            <a:off x="7641939" y="3651971"/>
            <a:ext cx="178492" cy="275990"/>
            <a:chOff x="8615101" y="3738687"/>
            <a:chExt cx="207573" cy="320956"/>
          </a:xfrm>
        </p:grpSpPr>
        <p:sp>
          <p:nvSpPr>
            <p:cNvPr id="4287" name="Google Shape;4287;p9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9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0" name="Google Shape;4290;p99"/>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1" name="Google Shape;4291;p99"/>
          <p:cNvGrpSpPr/>
          <p:nvPr/>
        </p:nvGrpSpPr>
        <p:grpSpPr>
          <a:xfrm>
            <a:off x="6036644" y="3773459"/>
            <a:ext cx="557670" cy="511283"/>
            <a:chOff x="6015419" y="3716859"/>
            <a:chExt cx="557671" cy="511283"/>
          </a:xfrm>
        </p:grpSpPr>
        <p:sp>
          <p:nvSpPr>
            <p:cNvPr id="4292" name="Google Shape;4292;p9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3" name="Google Shape;4293;p99"/>
            <p:cNvGrpSpPr/>
            <p:nvPr/>
          </p:nvGrpSpPr>
          <p:grpSpPr>
            <a:xfrm>
              <a:off x="6036094" y="3716980"/>
              <a:ext cx="529860" cy="510468"/>
              <a:chOff x="6036094" y="3716980"/>
              <a:chExt cx="529860" cy="510468"/>
            </a:xfrm>
          </p:grpSpPr>
          <p:sp>
            <p:nvSpPr>
              <p:cNvPr id="4294" name="Google Shape;4294;p9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04" name="Google Shape;4304;p99"/>
          <p:cNvGrpSpPr/>
          <p:nvPr/>
        </p:nvGrpSpPr>
        <p:grpSpPr>
          <a:xfrm>
            <a:off x="6665529" y="3130228"/>
            <a:ext cx="576302" cy="511871"/>
            <a:chOff x="6644304" y="3073628"/>
            <a:chExt cx="576302" cy="511871"/>
          </a:xfrm>
        </p:grpSpPr>
        <p:sp>
          <p:nvSpPr>
            <p:cNvPr id="4305" name="Google Shape;4305;p9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6" name="Google Shape;4306;p99"/>
            <p:cNvGrpSpPr/>
            <p:nvPr/>
          </p:nvGrpSpPr>
          <p:grpSpPr>
            <a:xfrm>
              <a:off x="6712169" y="3085440"/>
              <a:ext cx="481622" cy="494913"/>
              <a:chOff x="6712169" y="3085440"/>
              <a:chExt cx="481622" cy="494913"/>
            </a:xfrm>
          </p:grpSpPr>
          <p:sp>
            <p:nvSpPr>
              <p:cNvPr id="4307" name="Google Shape;4307;p9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2" name="Google Shape;4312;p9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5" name="Google Shape;4315;p99"/>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6" name="Google Shape;4316;p99"/>
          <p:cNvGrpSpPr/>
          <p:nvPr/>
        </p:nvGrpSpPr>
        <p:grpSpPr>
          <a:xfrm>
            <a:off x="6673379" y="3773223"/>
            <a:ext cx="560631" cy="511352"/>
            <a:chOff x="6652154" y="3716623"/>
            <a:chExt cx="560631" cy="511352"/>
          </a:xfrm>
        </p:grpSpPr>
        <p:sp>
          <p:nvSpPr>
            <p:cNvPr id="4317" name="Google Shape;4317;p9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8" name="Google Shape;4318;p99"/>
            <p:cNvGrpSpPr/>
            <p:nvPr/>
          </p:nvGrpSpPr>
          <p:grpSpPr>
            <a:xfrm>
              <a:off x="6669657" y="3716715"/>
              <a:ext cx="466779" cy="464290"/>
              <a:chOff x="6669657" y="3716715"/>
              <a:chExt cx="466779" cy="464290"/>
            </a:xfrm>
          </p:grpSpPr>
          <p:sp>
            <p:nvSpPr>
              <p:cNvPr id="4319" name="Google Shape;4319;p9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9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9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9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32" name="Google Shape;4332;p99"/>
          <p:cNvGrpSpPr/>
          <p:nvPr/>
        </p:nvGrpSpPr>
        <p:grpSpPr>
          <a:xfrm>
            <a:off x="7867470" y="4054631"/>
            <a:ext cx="187557" cy="187557"/>
            <a:chOff x="8565775" y="671075"/>
            <a:chExt cx="441000" cy="441000"/>
          </a:xfrm>
        </p:grpSpPr>
        <p:sp>
          <p:nvSpPr>
            <p:cNvPr id="4333" name="Google Shape;4333;p9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5" name="Google Shape;4335;p99"/>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9"/>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7" name="Google Shape;4337;p99"/>
          <p:cNvGrpSpPr/>
          <p:nvPr/>
        </p:nvGrpSpPr>
        <p:grpSpPr>
          <a:xfrm>
            <a:off x="6021325" y="3132850"/>
            <a:ext cx="587871" cy="512373"/>
            <a:chOff x="6000100" y="3076250"/>
            <a:chExt cx="587871" cy="512373"/>
          </a:xfrm>
        </p:grpSpPr>
        <p:sp>
          <p:nvSpPr>
            <p:cNvPr id="4338" name="Google Shape;4338;p9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9" name="Google Shape;4339;p99"/>
            <p:cNvGrpSpPr/>
            <p:nvPr/>
          </p:nvGrpSpPr>
          <p:grpSpPr>
            <a:xfrm>
              <a:off x="6031360" y="3076713"/>
              <a:ext cx="539107" cy="480965"/>
              <a:chOff x="6031360" y="3076713"/>
              <a:chExt cx="539107" cy="480965"/>
            </a:xfrm>
          </p:grpSpPr>
          <p:sp>
            <p:nvSpPr>
              <p:cNvPr id="4340" name="Google Shape;4340;p9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7" name="Google Shape;4347;p99"/>
          <p:cNvGrpSpPr/>
          <p:nvPr/>
        </p:nvGrpSpPr>
        <p:grpSpPr>
          <a:xfrm>
            <a:off x="3597785" y="3065882"/>
            <a:ext cx="2241344" cy="1330656"/>
            <a:chOff x="3597785" y="3065882"/>
            <a:chExt cx="2241344" cy="1330656"/>
          </a:xfrm>
        </p:grpSpPr>
        <p:grpSp>
          <p:nvGrpSpPr>
            <p:cNvPr id="4348" name="Google Shape;4348;p99"/>
            <p:cNvGrpSpPr/>
            <p:nvPr/>
          </p:nvGrpSpPr>
          <p:grpSpPr>
            <a:xfrm>
              <a:off x="5296908" y="3937355"/>
              <a:ext cx="143198" cy="32380"/>
              <a:chOff x="5296908" y="3937355"/>
              <a:chExt cx="143198" cy="32380"/>
            </a:xfrm>
          </p:grpSpPr>
          <p:sp>
            <p:nvSpPr>
              <p:cNvPr id="4349" name="Google Shape;4349;p99"/>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0" name="Google Shape;4350;p99"/>
              <p:cNvGrpSpPr/>
              <p:nvPr/>
            </p:nvGrpSpPr>
            <p:grpSpPr>
              <a:xfrm>
                <a:off x="5402331" y="3937355"/>
                <a:ext cx="37776" cy="32380"/>
                <a:chOff x="5402331" y="3937355"/>
                <a:chExt cx="37776" cy="32380"/>
              </a:xfrm>
            </p:grpSpPr>
            <p:sp>
              <p:nvSpPr>
                <p:cNvPr id="4351" name="Google Shape;4351;p99"/>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9"/>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3" name="Google Shape;4353;p99"/>
              <p:cNvGrpSpPr/>
              <p:nvPr/>
            </p:nvGrpSpPr>
            <p:grpSpPr>
              <a:xfrm>
                <a:off x="5296908" y="3937355"/>
                <a:ext cx="37783" cy="32380"/>
                <a:chOff x="5296908" y="3937355"/>
                <a:chExt cx="37783" cy="32380"/>
              </a:xfrm>
            </p:grpSpPr>
            <p:sp>
              <p:nvSpPr>
                <p:cNvPr id="4354" name="Google Shape;4354;p99"/>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9"/>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6" name="Google Shape;4356;p99"/>
            <p:cNvGrpSpPr/>
            <p:nvPr/>
          </p:nvGrpSpPr>
          <p:grpSpPr>
            <a:xfrm>
              <a:off x="4724163" y="3119631"/>
              <a:ext cx="120838" cy="84218"/>
              <a:chOff x="4724163" y="3119631"/>
              <a:chExt cx="120838" cy="84218"/>
            </a:xfrm>
          </p:grpSpPr>
          <p:grpSp>
            <p:nvGrpSpPr>
              <p:cNvPr id="4357" name="Google Shape;4357;p99"/>
              <p:cNvGrpSpPr/>
              <p:nvPr/>
            </p:nvGrpSpPr>
            <p:grpSpPr>
              <a:xfrm>
                <a:off x="4746712" y="3132773"/>
                <a:ext cx="86869" cy="56424"/>
                <a:chOff x="4746712" y="3132773"/>
                <a:chExt cx="86869" cy="56424"/>
              </a:xfrm>
            </p:grpSpPr>
            <p:sp>
              <p:nvSpPr>
                <p:cNvPr id="4358" name="Google Shape;4358;p99"/>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99"/>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99"/>
              <p:cNvGrpSpPr/>
              <p:nvPr/>
            </p:nvGrpSpPr>
            <p:grpSpPr>
              <a:xfrm>
                <a:off x="4773634" y="3143336"/>
                <a:ext cx="37776" cy="32451"/>
                <a:chOff x="4773634" y="3143336"/>
                <a:chExt cx="37776" cy="32451"/>
              </a:xfrm>
            </p:grpSpPr>
            <p:sp>
              <p:nvSpPr>
                <p:cNvPr id="4361" name="Google Shape;4361;p99"/>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9"/>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99"/>
              <p:cNvGrpSpPr/>
              <p:nvPr/>
            </p:nvGrpSpPr>
            <p:grpSpPr>
              <a:xfrm>
                <a:off x="4724163" y="3131248"/>
                <a:ext cx="37776" cy="32459"/>
                <a:chOff x="4724163" y="3131248"/>
                <a:chExt cx="37776" cy="32459"/>
              </a:xfrm>
            </p:grpSpPr>
            <p:sp>
              <p:nvSpPr>
                <p:cNvPr id="4364" name="Google Shape;4364;p99"/>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9"/>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99"/>
              <p:cNvGrpSpPr/>
              <p:nvPr/>
            </p:nvGrpSpPr>
            <p:grpSpPr>
              <a:xfrm>
                <a:off x="4755081" y="3176054"/>
                <a:ext cx="32357" cy="27795"/>
                <a:chOff x="4755081" y="3176054"/>
                <a:chExt cx="32357" cy="27795"/>
              </a:xfrm>
            </p:grpSpPr>
            <p:sp>
              <p:nvSpPr>
                <p:cNvPr id="4367" name="Google Shape;4367;p99"/>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9"/>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99"/>
              <p:cNvGrpSpPr/>
              <p:nvPr/>
            </p:nvGrpSpPr>
            <p:grpSpPr>
              <a:xfrm>
                <a:off x="4812550" y="3119631"/>
                <a:ext cx="32451" cy="27803"/>
                <a:chOff x="4812550" y="3119631"/>
                <a:chExt cx="32451" cy="27803"/>
              </a:xfrm>
            </p:grpSpPr>
            <p:sp>
              <p:nvSpPr>
                <p:cNvPr id="4370" name="Google Shape;4370;p99"/>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9"/>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2" name="Google Shape;4372;p99"/>
            <p:cNvGrpSpPr/>
            <p:nvPr/>
          </p:nvGrpSpPr>
          <p:grpSpPr>
            <a:xfrm>
              <a:off x="5382826" y="4027197"/>
              <a:ext cx="268967" cy="250422"/>
              <a:chOff x="5382826" y="4027197"/>
              <a:chExt cx="268967" cy="250422"/>
            </a:xfrm>
          </p:grpSpPr>
          <p:grpSp>
            <p:nvGrpSpPr>
              <p:cNvPr id="4373" name="Google Shape;4373;p99"/>
              <p:cNvGrpSpPr/>
              <p:nvPr/>
            </p:nvGrpSpPr>
            <p:grpSpPr>
              <a:xfrm>
                <a:off x="5405280" y="4042510"/>
                <a:ext cx="237570" cy="218647"/>
                <a:chOff x="5405280" y="4042510"/>
                <a:chExt cx="237570" cy="218647"/>
              </a:xfrm>
            </p:grpSpPr>
            <p:sp>
              <p:nvSpPr>
                <p:cNvPr id="4374" name="Google Shape;4374;p99"/>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9"/>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9"/>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9"/>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9"/>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9"/>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0" name="Google Shape;4380;p99"/>
              <p:cNvGrpSpPr/>
              <p:nvPr/>
            </p:nvGrpSpPr>
            <p:grpSpPr>
              <a:xfrm>
                <a:off x="5382826" y="4125549"/>
                <a:ext cx="37776" cy="32380"/>
                <a:chOff x="5382826" y="4125549"/>
                <a:chExt cx="37776" cy="32380"/>
              </a:xfrm>
            </p:grpSpPr>
            <p:sp>
              <p:nvSpPr>
                <p:cNvPr id="4381" name="Google Shape;4381;p99"/>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9"/>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99"/>
              <p:cNvGrpSpPr/>
              <p:nvPr/>
            </p:nvGrpSpPr>
            <p:grpSpPr>
              <a:xfrm>
                <a:off x="5475680" y="4195587"/>
                <a:ext cx="37783" cy="32364"/>
                <a:chOff x="5475680" y="4195587"/>
                <a:chExt cx="37783" cy="32364"/>
              </a:xfrm>
            </p:grpSpPr>
            <p:sp>
              <p:nvSpPr>
                <p:cNvPr id="4384" name="Google Shape;4384;p99"/>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9"/>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99"/>
              <p:cNvGrpSpPr/>
              <p:nvPr/>
            </p:nvGrpSpPr>
            <p:grpSpPr>
              <a:xfrm>
                <a:off x="5532575" y="4027197"/>
                <a:ext cx="33308" cy="32262"/>
                <a:chOff x="5532575" y="4027197"/>
                <a:chExt cx="33308" cy="32262"/>
              </a:xfrm>
            </p:grpSpPr>
            <p:sp>
              <p:nvSpPr>
                <p:cNvPr id="4387" name="Google Shape;4387;p99"/>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9"/>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99"/>
              <p:cNvGrpSpPr/>
              <p:nvPr/>
            </p:nvGrpSpPr>
            <p:grpSpPr>
              <a:xfrm>
                <a:off x="5590706" y="4245348"/>
                <a:ext cx="33497" cy="32270"/>
                <a:chOff x="5590706" y="4245348"/>
                <a:chExt cx="33497" cy="32270"/>
              </a:xfrm>
            </p:grpSpPr>
            <p:sp>
              <p:nvSpPr>
                <p:cNvPr id="4390" name="Google Shape;4390;p99"/>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9"/>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99"/>
              <p:cNvGrpSpPr/>
              <p:nvPr/>
            </p:nvGrpSpPr>
            <p:grpSpPr>
              <a:xfrm>
                <a:off x="5618681" y="4109677"/>
                <a:ext cx="33112" cy="32357"/>
                <a:chOff x="5618681" y="4109677"/>
                <a:chExt cx="33112" cy="32357"/>
              </a:xfrm>
            </p:grpSpPr>
            <p:sp>
              <p:nvSpPr>
                <p:cNvPr id="4393" name="Google Shape;4393;p99"/>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9"/>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99"/>
              <p:cNvGrpSpPr/>
              <p:nvPr/>
            </p:nvGrpSpPr>
            <p:grpSpPr>
              <a:xfrm>
                <a:off x="5479298" y="4128262"/>
                <a:ext cx="31405" cy="26906"/>
                <a:chOff x="5479298" y="4128262"/>
                <a:chExt cx="31405" cy="26906"/>
              </a:xfrm>
            </p:grpSpPr>
            <p:sp>
              <p:nvSpPr>
                <p:cNvPr id="4396" name="Google Shape;4396;p99"/>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9"/>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99"/>
              <p:cNvGrpSpPr/>
              <p:nvPr/>
            </p:nvGrpSpPr>
            <p:grpSpPr>
              <a:xfrm>
                <a:off x="5582903" y="4180116"/>
                <a:ext cx="31499" cy="26898"/>
                <a:chOff x="5582903" y="4180116"/>
                <a:chExt cx="31499" cy="26898"/>
              </a:xfrm>
            </p:grpSpPr>
            <p:sp>
              <p:nvSpPr>
                <p:cNvPr id="4399" name="Google Shape;4399;p99"/>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9"/>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1" name="Google Shape;4401;p99"/>
            <p:cNvGrpSpPr/>
            <p:nvPr/>
          </p:nvGrpSpPr>
          <p:grpSpPr>
            <a:xfrm>
              <a:off x="3977681" y="3230323"/>
              <a:ext cx="94584" cy="84085"/>
              <a:chOff x="3977681" y="3230323"/>
              <a:chExt cx="94584" cy="84085"/>
            </a:xfrm>
          </p:grpSpPr>
          <p:grpSp>
            <p:nvGrpSpPr>
              <p:cNvPr id="4402" name="Google Shape;4402;p99"/>
              <p:cNvGrpSpPr/>
              <p:nvPr/>
            </p:nvGrpSpPr>
            <p:grpSpPr>
              <a:xfrm>
                <a:off x="4000135" y="3243041"/>
                <a:ext cx="59570" cy="57186"/>
                <a:chOff x="4000135" y="3243041"/>
                <a:chExt cx="59570" cy="57186"/>
              </a:xfrm>
            </p:grpSpPr>
            <p:sp>
              <p:nvSpPr>
                <p:cNvPr id="4403" name="Google Shape;4403;p99"/>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9"/>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9"/>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99"/>
              <p:cNvGrpSpPr/>
              <p:nvPr/>
            </p:nvGrpSpPr>
            <p:grpSpPr>
              <a:xfrm>
                <a:off x="3977681" y="3245872"/>
                <a:ext cx="37783" cy="32380"/>
                <a:chOff x="3977681" y="3245872"/>
                <a:chExt cx="37783" cy="32380"/>
              </a:xfrm>
            </p:grpSpPr>
            <p:sp>
              <p:nvSpPr>
                <p:cNvPr id="4407" name="Google Shape;4407;p99"/>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99"/>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99"/>
              <p:cNvGrpSpPr/>
              <p:nvPr/>
            </p:nvGrpSpPr>
            <p:grpSpPr>
              <a:xfrm>
                <a:off x="4040860" y="3262672"/>
                <a:ext cx="31405" cy="27001"/>
                <a:chOff x="4040860" y="3262672"/>
                <a:chExt cx="31405" cy="27001"/>
              </a:xfrm>
            </p:grpSpPr>
            <p:sp>
              <p:nvSpPr>
                <p:cNvPr id="4410" name="Google Shape;4410;p99"/>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9"/>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99"/>
              <p:cNvGrpSpPr/>
              <p:nvPr/>
            </p:nvGrpSpPr>
            <p:grpSpPr>
              <a:xfrm>
                <a:off x="4021072" y="3230323"/>
                <a:ext cx="31397" cy="26906"/>
                <a:chOff x="4021072" y="3230323"/>
                <a:chExt cx="31397" cy="26906"/>
              </a:xfrm>
            </p:grpSpPr>
            <p:sp>
              <p:nvSpPr>
                <p:cNvPr id="4413" name="Google Shape;4413;p99"/>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9"/>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99"/>
              <p:cNvGrpSpPr/>
              <p:nvPr/>
            </p:nvGrpSpPr>
            <p:grpSpPr>
              <a:xfrm>
                <a:off x="4001472" y="3287462"/>
                <a:ext cx="31499" cy="26945"/>
                <a:chOff x="4001472" y="3287462"/>
                <a:chExt cx="31499" cy="26945"/>
              </a:xfrm>
            </p:grpSpPr>
            <p:sp>
              <p:nvSpPr>
                <p:cNvPr id="4416" name="Google Shape;4416;p99"/>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9"/>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8" name="Google Shape;4418;p99"/>
            <p:cNvGrpSpPr/>
            <p:nvPr/>
          </p:nvGrpSpPr>
          <p:grpSpPr>
            <a:xfrm>
              <a:off x="4084715" y="3258865"/>
              <a:ext cx="184961" cy="137268"/>
              <a:chOff x="4084715" y="3258865"/>
              <a:chExt cx="184961" cy="137268"/>
            </a:xfrm>
          </p:grpSpPr>
          <p:grpSp>
            <p:nvGrpSpPr>
              <p:cNvPr id="4419" name="Google Shape;4419;p99"/>
              <p:cNvGrpSpPr/>
              <p:nvPr/>
            </p:nvGrpSpPr>
            <p:grpSpPr>
              <a:xfrm>
                <a:off x="4107453" y="3271583"/>
                <a:ext cx="153470" cy="110275"/>
                <a:chOff x="4107453" y="3271583"/>
                <a:chExt cx="153470" cy="110275"/>
              </a:xfrm>
            </p:grpSpPr>
            <p:sp>
              <p:nvSpPr>
                <p:cNvPr id="4420" name="Google Shape;4420;p99"/>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9"/>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9"/>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9"/>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99"/>
              <p:cNvGrpSpPr/>
              <p:nvPr/>
            </p:nvGrpSpPr>
            <p:grpSpPr>
              <a:xfrm>
                <a:off x="4136947" y="3258865"/>
                <a:ext cx="31499" cy="27001"/>
                <a:chOff x="4136947" y="3258865"/>
                <a:chExt cx="31499" cy="27001"/>
              </a:xfrm>
            </p:grpSpPr>
            <p:sp>
              <p:nvSpPr>
                <p:cNvPr id="4425" name="Google Shape;4425;p99"/>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9"/>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99"/>
              <p:cNvGrpSpPr/>
              <p:nvPr/>
            </p:nvGrpSpPr>
            <p:grpSpPr>
              <a:xfrm>
                <a:off x="4084715" y="3266478"/>
                <a:ext cx="31468" cy="26898"/>
                <a:chOff x="4084715" y="3266478"/>
                <a:chExt cx="31468" cy="26898"/>
              </a:xfrm>
            </p:grpSpPr>
            <p:sp>
              <p:nvSpPr>
                <p:cNvPr id="4428" name="Google Shape;4428;p99"/>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9"/>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99"/>
              <p:cNvGrpSpPr/>
              <p:nvPr/>
            </p:nvGrpSpPr>
            <p:grpSpPr>
              <a:xfrm>
                <a:off x="4159213" y="3279849"/>
                <a:ext cx="31405" cy="26945"/>
                <a:chOff x="4159213" y="3279849"/>
                <a:chExt cx="31405" cy="26945"/>
              </a:xfrm>
            </p:grpSpPr>
            <p:sp>
              <p:nvSpPr>
                <p:cNvPr id="4431" name="Google Shape;4431;p99"/>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9"/>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99"/>
              <p:cNvGrpSpPr/>
              <p:nvPr/>
            </p:nvGrpSpPr>
            <p:grpSpPr>
              <a:xfrm>
                <a:off x="4201550" y="3266502"/>
                <a:ext cx="31405" cy="26883"/>
                <a:chOff x="4201550" y="3266502"/>
                <a:chExt cx="31405" cy="26883"/>
              </a:xfrm>
            </p:grpSpPr>
            <p:sp>
              <p:nvSpPr>
                <p:cNvPr id="4434" name="Google Shape;4434;p99"/>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9"/>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99"/>
              <p:cNvGrpSpPr/>
              <p:nvPr/>
            </p:nvGrpSpPr>
            <p:grpSpPr>
              <a:xfrm>
                <a:off x="4201550" y="3338278"/>
                <a:ext cx="31405" cy="26930"/>
                <a:chOff x="4201550" y="3338278"/>
                <a:chExt cx="31405" cy="26930"/>
              </a:xfrm>
            </p:grpSpPr>
            <p:sp>
              <p:nvSpPr>
                <p:cNvPr id="4437" name="Google Shape;4437;p99"/>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9"/>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99"/>
              <p:cNvGrpSpPr/>
              <p:nvPr/>
            </p:nvGrpSpPr>
            <p:grpSpPr>
              <a:xfrm>
                <a:off x="4238272" y="3369132"/>
                <a:ext cx="31405" cy="27001"/>
                <a:chOff x="4238272" y="3369132"/>
                <a:chExt cx="31405" cy="27001"/>
              </a:xfrm>
            </p:grpSpPr>
            <p:sp>
              <p:nvSpPr>
                <p:cNvPr id="4440" name="Google Shape;4440;p99"/>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9"/>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2" name="Google Shape;4442;p99"/>
            <p:cNvGrpSpPr/>
            <p:nvPr/>
          </p:nvGrpSpPr>
          <p:grpSpPr>
            <a:xfrm>
              <a:off x="4068639" y="3200169"/>
              <a:ext cx="77643" cy="37272"/>
              <a:chOff x="4068639" y="3200169"/>
              <a:chExt cx="77643" cy="37272"/>
            </a:xfrm>
          </p:grpSpPr>
          <p:sp>
            <p:nvSpPr>
              <p:cNvPr id="4443" name="Google Shape;4443;p99"/>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4" name="Google Shape;4444;p99"/>
              <p:cNvGrpSpPr/>
              <p:nvPr/>
            </p:nvGrpSpPr>
            <p:grpSpPr>
              <a:xfrm>
                <a:off x="4114878" y="3200169"/>
                <a:ext cx="31405" cy="26993"/>
                <a:chOff x="4114878" y="3200169"/>
                <a:chExt cx="31405" cy="26993"/>
              </a:xfrm>
            </p:grpSpPr>
            <p:sp>
              <p:nvSpPr>
                <p:cNvPr id="4445" name="Google Shape;4445;p99"/>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9"/>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99"/>
              <p:cNvGrpSpPr/>
              <p:nvPr/>
            </p:nvGrpSpPr>
            <p:grpSpPr>
              <a:xfrm>
                <a:off x="4068639" y="3210535"/>
                <a:ext cx="31499" cy="26906"/>
                <a:chOff x="4068639" y="3210535"/>
                <a:chExt cx="31499" cy="26906"/>
              </a:xfrm>
            </p:grpSpPr>
            <p:sp>
              <p:nvSpPr>
                <p:cNvPr id="4448" name="Google Shape;4448;p99"/>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99"/>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0" name="Google Shape;4450;p99"/>
            <p:cNvGrpSpPr/>
            <p:nvPr/>
          </p:nvGrpSpPr>
          <p:grpSpPr>
            <a:xfrm>
              <a:off x="3869702" y="3066935"/>
              <a:ext cx="382664" cy="190294"/>
              <a:chOff x="3869702" y="3066935"/>
              <a:chExt cx="382664" cy="190294"/>
            </a:xfrm>
          </p:grpSpPr>
          <p:grpSp>
            <p:nvGrpSpPr>
              <p:cNvPr id="4451" name="Google Shape;4451;p99"/>
              <p:cNvGrpSpPr/>
              <p:nvPr/>
            </p:nvGrpSpPr>
            <p:grpSpPr>
              <a:xfrm>
                <a:off x="3888633" y="3082351"/>
                <a:ext cx="351172" cy="160698"/>
                <a:chOff x="3888633" y="3082351"/>
                <a:chExt cx="351172" cy="160698"/>
              </a:xfrm>
            </p:grpSpPr>
            <p:sp>
              <p:nvSpPr>
                <p:cNvPr id="4452" name="Google Shape;4452;p99"/>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9"/>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9"/>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9"/>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9"/>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9"/>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99"/>
              <p:cNvGrpSpPr/>
              <p:nvPr/>
            </p:nvGrpSpPr>
            <p:grpSpPr>
              <a:xfrm>
                <a:off x="4143703" y="3066935"/>
                <a:ext cx="37783" cy="32357"/>
                <a:chOff x="4143703" y="3066935"/>
                <a:chExt cx="37783" cy="32357"/>
              </a:xfrm>
            </p:grpSpPr>
            <p:sp>
              <p:nvSpPr>
                <p:cNvPr id="4459" name="Google Shape;4459;p99"/>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9"/>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1" name="Google Shape;4461;p99"/>
              <p:cNvGrpSpPr/>
              <p:nvPr/>
            </p:nvGrpSpPr>
            <p:grpSpPr>
              <a:xfrm>
                <a:off x="4044565" y="3103563"/>
                <a:ext cx="37783" cy="32451"/>
                <a:chOff x="4044565" y="3103563"/>
                <a:chExt cx="37783" cy="32451"/>
              </a:xfrm>
            </p:grpSpPr>
            <p:sp>
              <p:nvSpPr>
                <p:cNvPr id="4462" name="Google Shape;4462;p99"/>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99"/>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99"/>
              <p:cNvGrpSpPr/>
              <p:nvPr/>
            </p:nvGrpSpPr>
            <p:grpSpPr>
              <a:xfrm>
                <a:off x="4017454" y="3188237"/>
                <a:ext cx="37776" cy="32357"/>
                <a:chOff x="4017454" y="3188237"/>
                <a:chExt cx="37776" cy="32357"/>
              </a:xfrm>
            </p:grpSpPr>
            <p:sp>
              <p:nvSpPr>
                <p:cNvPr id="4465" name="Google Shape;4465;p99"/>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9"/>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99"/>
              <p:cNvGrpSpPr/>
              <p:nvPr/>
            </p:nvGrpSpPr>
            <p:grpSpPr>
              <a:xfrm>
                <a:off x="3921548" y="3157509"/>
                <a:ext cx="37783" cy="32357"/>
                <a:chOff x="3921548" y="3157509"/>
                <a:chExt cx="37783" cy="32357"/>
              </a:xfrm>
            </p:grpSpPr>
            <p:sp>
              <p:nvSpPr>
                <p:cNvPr id="4468" name="Google Shape;4468;p99"/>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99"/>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99"/>
              <p:cNvGrpSpPr/>
              <p:nvPr/>
            </p:nvGrpSpPr>
            <p:grpSpPr>
              <a:xfrm>
                <a:off x="3939056" y="3211620"/>
                <a:ext cx="37783" cy="32380"/>
                <a:chOff x="3939056" y="3211620"/>
                <a:chExt cx="37783" cy="32380"/>
              </a:xfrm>
            </p:grpSpPr>
            <p:sp>
              <p:nvSpPr>
                <p:cNvPr id="4471" name="Google Shape;4471;p99"/>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99"/>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99"/>
              <p:cNvGrpSpPr/>
              <p:nvPr/>
            </p:nvGrpSpPr>
            <p:grpSpPr>
              <a:xfrm>
                <a:off x="4176240" y="3136965"/>
                <a:ext cx="31405" cy="26930"/>
                <a:chOff x="4176240" y="3136965"/>
                <a:chExt cx="31405" cy="26930"/>
              </a:xfrm>
            </p:grpSpPr>
            <p:sp>
              <p:nvSpPr>
                <p:cNvPr id="4474" name="Google Shape;4474;p99"/>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99"/>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99"/>
              <p:cNvGrpSpPr/>
              <p:nvPr/>
            </p:nvGrpSpPr>
            <p:grpSpPr>
              <a:xfrm>
                <a:off x="4133148" y="3152593"/>
                <a:ext cx="31499" cy="27001"/>
                <a:chOff x="4133148" y="3152593"/>
                <a:chExt cx="31499" cy="27001"/>
              </a:xfrm>
            </p:grpSpPr>
            <p:sp>
              <p:nvSpPr>
                <p:cNvPr id="4477" name="Google Shape;4477;p99"/>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9"/>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99"/>
              <p:cNvGrpSpPr/>
              <p:nvPr/>
            </p:nvGrpSpPr>
            <p:grpSpPr>
              <a:xfrm>
                <a:off x="4220866" y="3073534"/>
                <a:ext cx="31499" cy="26898"/>
                <a:chOff x="4220866" y="3073534"/>
                <a:chExt cx="31499" cy="26898"/>
              </a:xfrm>
            </p:grpSpPr>
            <p:sp>
              <p:nvSpPr>
                <p:cNvPr id="4480" name="Google Shape;4480;p99"/>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9"/>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99"/>
              <p:cNvGrpSpPr/>
              <p:nvPr/>
            </p:nvGrpSpPr>
            <p:grpSpPr>
              <a:xfrm>
                <a:off x="3869702" y="3230323"/>
                <a:ext cx="31499" cy="26906"/>
                <a:chOff x="3869702" y="3230323"/>
                <a:chExt cx="31499" cy="26906"/>
              </a:xfrm>
            </p:grpSpPr>
            <p:sp>
              <p:nvSpPr>
                <p:cNvPr id="4483" name="Google Shape;4483;p99"/>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9"/>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5" name="Google Shape;4485;p99"/>
            <p:cNvGrpSpPr/>
            <p:nvPr/>
          </p:nvGrpSpPr>
          <p:grpSpPr>
            <a:xfrm>
              <a:off x="4271383" y="3065882"/>
              <a:ext cx="304556" cy="341663"/>
              <a:chOff x="4271383" y="3065882"/>
              <a:chExt cx="304556" cy="341663"/>
            </a:xfrm>
          </p:grpSpPr>
          <p:grpSp>
            <p:nvGrpSpPr>
              <p:cNvPr id="4486" name="Google Shape;4486;p99"/>
              <p:cNvGrpSpPr/>
              <p:nvPr/>
            </p:nvGrpSpPr>
            <p:grpSpPr>
              <a:xfrm>
                <a:off x="4293838" y="3078639"/>
                <a:ext cx="269353" cy="311973"/>
                <a:chOff x="4293838" y="3078639"/>
                <a:chExt cx="269353" cy="311973"/>
              </a:xfrm>
            </p:grpSpPr>
            <p:sp>
              <p:nvSpPr>
                <p:cNvPr id="4487" name="Google Shape;4487;p99"/>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9"/>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9"/>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9"/>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9"/>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99"/>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99"/>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9"/>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99"/>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99"/>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9"/>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99"/>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9"/>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9"/>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9"/>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99"/>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99"/>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99"/>
              <p:cNvGrpSpPr/>
              <p:nvPr/>
            </p:nvGrpSpPr>
            <p:grpSpPr>
              <a:xfrm>
                <a:off x="4538164" y="3342061"/>
                <a:ext cx="37776" cy="32380"/>
                <a:chOff x="4538164" y="3342061"/>
                <a:chExt cx="37776" cy="32380"/>
              </a:xfrm>
            </p:grpSpPr>
            <p:sp>
              <p:nvSpPr>
                <p:cNvPr id="4505" name="Google Shape;4505;p99"/>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9"/>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99"/>
              <p:cNvGrpSpPr/>
              <p:nvPr/>
            </p:nvGrpSpPr>
            <p:grpSpPr>
              <a:xfrm>
                <a:off x="4271383" y="3194742"/>
                <a:ext cx="37783" cy="32420"/>
                <a:chOff x="4271383" y="3194742"/>
                <a:chExt cx="37783" cy="32420"/>
              </a:xfrm>
            </p:grpSpPr>
            <p:sp>
              <p:nvSpPr>
                <p:cNvPr id="4508" name="Google Shape;4508;p99"/>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99"/>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99"/>
              <p:cNvGrpSpPr/>
              <p:nvPr/>
            </p:nvGrpSpPr>
            <p:grpSpPr>
              <a:xfrm>
                <a:off x="4284416" y="3084058"/>
                <a:ext cx="37783" cy="32357"/>
                <a:chOff x="4284416" y="3084058"/>
                <a:chExt cx="37783" cy="32357"/>
              </a:xfrm>
            </p:grpSpPr>
            <p:sp>
              <p:nvSpPr>
                <p:cNvPr id="4511" name="Google Shape;4511;p99"/>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9"/>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99"/>
              <p:cNvGrpSpPr/>
              <p:nvPr/>
            </p:nvGrpSpPr>
            <p:grpSpPr>
              <a:xfrm>
                <a:off x="4478697" y="3297561"/>
                <a:ext cx="37776" cy="32451"/>
                <a:chOff x="4478697" y="3297561"/>
                <a:chExt cx="37776" cy="32451"/>
              </a:xfrm>
            </p:grpSpPr>
            <p:sp>
              <p:nvSpPr>
                <p:cNvPr id="4514" name="Google Shape;4514;p99"/>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9"/>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99"/>
              <p:cNvGrpSpPr/>
              <p:nvPr/>
            </p:nvGrpSpPr>
            <p:grpSpPr>
              <a:xfrm>
                <a:off x="4411813" y="3331711"/>
                <a:ext cx="37776" cy="32451"/>
                <a:chOff x="4411813" y="3331711"/>
                <a:chExt cx="37776" cy="32451"/>
              </a:xfrm>
            </p:grpSpPr>
            <p:sp>
              <p:nvSpPr>
                <p:cNvPr id="4517" name="Google Shape;4517;p99"/>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9"/>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99"/>
              <p:cNvGrpSpPr/>
              <p:nvPr/>
            </p:nvGrpSpPr>
            <p:grpSpPr>
              <a:xfrm>
                <a:off x="4337984" y="3375188"/>
                <a:ext cx="37776" cy="32357"/>
                <a:chOff x="4337984" y="3375188"/>
                <a:chExt cx="37776" cy="32357"/>
              </a:xfrm>
            </p:grpSpPr>
            <p:sp>
              <p:nvSpPr>
                <p:cNvPr id="4520" name="Google Shape;4520;p99"/>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99"/>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99"/>
              <p:cNvGrpSpPr/>
              <p:nvPr/>
            </p:nvGrpSpPr>
            <p:grpSpPr>
              <a:xfrm>
                <a:off x="4494867" y="3090530"/>
                <a:ext cx="37878" cy="32451"/>
                <a:chOff x="4494867" y="3090530"/>
                <a:chExt cx="37878" cy="32451"/>
              </a:xfrm>
            </p:grpSpPr>
            <p:sp>
              <p:nvSpPr>
                <p:cNvPr id="4523" name="Google Shape;4523;p99"/>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99"/>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99"/>
              <p:cNvGrpSpPr/>
              <p:nvPr/>
            </p:nvGrpSpPr>
            <p:grpSpPr>
              <a:xfrm>
                <a:off x="4525124" y="3207774"/>
                <a:ext cx="37783" cy="32420"/>
                <a:chOff x="4525124" y="3207774"/>
                <a:chExt cx="37783" cy="32420"/>
              </a:xfrm>
            </p:grpSpPr>
            <p:sp>
              <p:nvSpPr>
                <p:cNvPr id="4526" name="Google Shape;4526;p99"/>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99"/>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99"/>
              <p:cNvGrpSpPr/>
              <p:nvPr/>
            </p:nvGrpSpPr>
            <p:grpSpPr>
              <a:xfrm>
                <a:off x="4440544" y="3176479"/>
                <a:ext cx="31499" cy="26898"/>
                <a:chOff x="4440544" y="3176479"/>
                <a:chExt cx="31499" cy="26898"/>
              </a:xfrm>
            </p:grpSpPr>
            <p:sp>
              <p:nvSpPr>
                <p:cNvPr id="4529" name="Google Shape;4529;p99"/>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99"/>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99"/>
              <p:cNvGrpSpPr/>
              <p:nvPr/>
            </p:nvGrpSpPr>
            <p:grpSpPr>
              <a:xfrm>
                <a:off x="4350545" y="3156400"/>
                <a:ext cx="31405" cy="27001"/>
                <a:chOff x="4350545" y="3156400"/>
                <a:chExt cx="31405" cy="27001"/>
              </a:xfrm>
            </p:grpSpPr>
            <p:sp>
              <p:nvSpPr>
                <p:cNvPr id="4532" name="Google Shape;4532;p99"/>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99"/>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99"/>
              <p:cNvGrpSpPr/>
              <p:nvPr/>
            </p:nvGrpSpPr>
            <p:grpSpPr>
              <a:xfrm>
                <a:off x="4376703" y="3255058"/>
                <a:ext cx="31405" cy="27001"/>
                <a:chOff x="4376703" y="3255058"/>
                <a:chExt cx="31405" cy="27001"/>
              </a:xfrm>
            </p:grpSpPr>
            <p:sp>
              <p:nvSpPr>
                <p:cNvPr id="4535" name="Google Shape;4535;p99"/>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99"/>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99"/>
              <p:cNvGrpSpPr/>
              <p:nvPr/>
            </p:nvGrpSpPr>
            <p:grpSpPr>
              <a:xfrm>
                <a:off x="4331322" y="3283656"/>
                <a:ext cx="31405" cy="26945"/>
                <a:chOff x="4331322" y="3283656"/>
                <a:chExt cx="31405" cy="26945"/>
              </a:xfrm>
            </p:grpSpPr>
            <p:sp>
              <p:nvSpPr>
                <p:cNvPr id="4538" name="Google Shape;4538;p99"/>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99"/>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99"/>
              <p:cNvGrpSpPr/>
              <p:nvPr/>
            </p:nvGrpSpPr>
            <p:grpSpPr>
              <a:xfrm>
                <a:off x="4380510" y="3065882"/>
                <a:ext cx="31405" cy="26938"/>
                <a:chOff x="4380510" y="3065882"/>
                <a:chExt cx="31405" cy="26938"/>
              </a:xfrm>
            </p:grpSpPr>
            <p:sp>
              <p:nvSpPr>
                <p:cNvPr id="4541" name="Google Shape;4541;p99"/>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99"/>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3" name="Google Shape;4543;p99"/>
            <p:cNvGrpSpPr/>
            <p:nvPr/>
          </p:nvGrpSpPr>
          <p:grpSpPr>
            <a:xfrm>
              <a:off x="4558998" y="3188237"/>
              <a:ext cx="1280131" cy="1052746"/>
              <a:chOff x="4558998" y="3188237"/>
              <a:chExt cx="1280131" cy="1052746"/>
            </a:xfrm>
          </p:grpSpPr>
          <p:sp>
            <p:nvSpPr>
              <p:cNvPr id="4544" name="Google Shape;4544;p99"/>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5" name="Google Shape;4545;p99"/>
              <p:cNvGrpSpPr/>
              <p:nvPr/>
            </p:nvGrpSpPr>
            <p:grpSpPr>
              <a:xfrm>
                <a:off x="4579164" y="3203653"/>
                <a:ext cx="1244833" cy="1020397"/>
                <a:chOff x="4579164" y="3203653"/>
                <a:chExt cx="1244833" cy="1020397"/>
              </a:xfrm>
            </p:grpSpPr>
            <p:sp>
              <p:nvSpPr>
                <p:cNvPr id="4546" name="Google Shape;4546;p99"/>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99"/>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8" name="Google Shape;4548;p99"/>
                <p:cNvGrpSpPr/>
                <p:nvPr/>
              </p:nvGrpSpPr>
              <p:grpSpPr>
                <a:xfrm>
                  <a:off x="4579164" y="3203653"/>
                  <a:ext cx="1244833" cy="1020397"/>
                  <a:chOff x="4579164" y="3203653"/>
                  <a:chExt cx="1244833" cy="1020397"/>
                </a:xfrm>
              </p:grpSpPr>
              <p:sp>
                <p:nvSpPr>
                  <p:cNvPr id="4549" name="Google Shape;4549;p99"/>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99"/>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1" name="Google Shape;4551;p99"/>
                  <p:cNvGrpSpPr/>
                  <p:nvPr/>
                </p:nvGrpSpPr>
                <p:grpSpPr>
                  <a:xfrm>
                    <a:off x="4579164" y="3203653"/>
                    <a:ext cx="1244833" cy="1020397"/>
                    <a:chOff x="4579164" y="3203653"/>
                    <a:chExt cx="1244833" cy="1020397"/>
                  </a:xfrm>
                </p:grpSpPr>
                <p:sp>
                  <p:nvSpPr>
                    <p:cNvPr id="4552" name="Google Shape;4552;p99"/>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99"/>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99"/>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99"/>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99"/>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99"/>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99"/>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99"/>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0" name="Google Shape;4560;p99"/>
                    <p:cNvGrpSpPr/>
                    <p:nvPr/>
                  </p:nvGrpSpPr>
                  <p:grpSpPr>
                    <a:xfrm>
                      <a:off x="4579164" y="3203653"/>
                      <a:ext cx="1244833" cy="1020397"/>
                      <a:chOff x="4579164" y="3203653"/>
                      <a:chExt cx="1244833" cy="1020397"/>
                    </a:xfrm>
                  </p:grpSpPr>
                  <p:sp>
                    <p:nvSpPr>
                      <p:cNvPr id="4561" name="Google Shape;4561;p99"/>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99"/>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99"/>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99"/>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99"/>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99"/>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99"/>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99"/>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99"/>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99"/>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99"/>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99"/>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99"/>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99"/>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5" name="Google Shape;4575;p99"/>
                      <p:cNvGrpSpPr/>
                      <p:nvPr/>
                    </p:nvGrpSpPr>
                    <p:grpSpPr>
                      <a:xfrm>
                        <a:off x="4579164" y="3203653"/>
                        <a:ext cx="1244833" cy="1020397"/>
                        <a:chOff x="4579164" y="3203653"/>
                        <a:chExt cx="1244833" cy="1020397"/>
                      </a:xfrm>
                    </p:grpSpPr>
                    <p:sp>
                      <p:nvSpPr>
                        <p:cNvPr id="4576" name="Google Shape;4576;p99"/>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99"/>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99"/>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99"/>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99"/>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99"/>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99"/>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99"/>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99"/>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99"/>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99"/>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99"/>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99"/>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99"/>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99"/>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99"/>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99"/>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99"/>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99"/>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99"/>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99"/>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99"/>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99"/>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99"/>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0" name="Google Shape;4600;p99"/>
                        <p:cNvGrpSpPr/>
                        <p:nvPr/>
                      </p:nvGrpSpPr>
                      <p:grpSpPr>
                        <a:xfrm>
                          <a:off x="4579164" y="3203653"/>
                          <a:ext cx="1244833" cy="1020397"/>
                          <a:chOff x="4579164" y="3203653"/>
                          <a:chExt cx="1244833" cy="1020397"/>
                        </a:xfrm>
                      </p:grpSpPr>
                      <p:sp>
                        <p:nvSpPr>
                          <p:cNvPr id="4601" name="Google Shape;4601;p99"/>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2" name="Google Shape;4602;p99"/>
                          <p:cNvGrpSpPr/>
                          <p:nvPr/>
                        </p:nvGrpSpPr>
                        <p:grpSpPr>
                          <a:xfrm>
                            <a:off x="4579164" y="3203653"/>
                            <a:ext cx="1244833" cy="1020397"/>
                            <a:chOff x="4579164" y="3203653"/>
                            <a:chExt cx="1244833" cy="1020397"/>
                          </a:xfrm>
                        </p:grpSpPr>
                        <p:sp>
                          <p:nvSpPr>
                            <p:cNvPr id="4603" name="Google Shape;4603;p99"/>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99"/>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99"/>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99"/>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99"/>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99"/>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99"/>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0" name="Google Shape;4610;p99"/>
                            <p:cNvGrpSpPr/>
                            <p:nvPr/>
                          </p:nvGrpSpPr>
                          <p:grpSpPr>
                            <a:xfrm>
                              <a:off x="4579164" y="3203653"/>
                              <a:ext cx="1244833" cy="1020397"/>
                              <a:chOff x="4579164" y="3203653"/>
                              <a:chExt cx="1244833" cy="1020397"/>
                            </a:xfrm>
                          </p:grpSpPr>
                          <p:sp>
                            <p:nvSpPr>
                              <p:cNvPr id="4611" name="Google Shape;4611;p99"/>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99"/>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99"/>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99"/>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99"/>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99"/>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99"/>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99"/>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99"/>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99"/>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99"/>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99"/>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99"/>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4" name="Google Shape;4624;p99"/>
                              <p:cNvGrpSpPr/>
                              <p:nvPr/>
                            </p:nvGrpSpPr>
                            <p:grpSpPr>
                              <a:xfrm>
                                <a:off x="4579164" y="3203653"/>
                                <a:ext cx="1244833" cy="1020397"/>
                                <a:chOff x="4579164" y="3203653"/>
                                <a:chExt cx="1244833" cy="1020397"/>
                              </a:xfrm>
                            </p:grpSpPr>
                            <p:sp>
                              <p:nvSpPr>
                                <p:cNvPr id="4625" name="Google Shape;4625;p99"/>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99"/>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99"/>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99"/>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99"/>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99"/>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99"/>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2" name="Google Shape;4632;p99"/>
                                <p:cNvGrpSpPr/>
                                <p:nvPr/>
                              </p:nvGrpSpPr>
                              <p:grpSpPr>
                                <a:xfrm>
                                  <a:off x="4579164" y="3203653"/>
                                  <a:ext cx="1244833" cy="1020397"/>
                                  <a:chOff x="4579164" y="3203653"/>
                                  <a:chExt cx="1244833" cy="1020397"/>
                                </a:xfrm>
                              </p:grpSpPr>
                              <p:sp>
                                <p:nvSpPr>
                                  <p:cNvPr id="4633" name="Google Shape;4633;p99"/>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99"/>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99"/>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99"/>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99"/>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8" name="Google Shape;4638;p99"/>
                                  <p:cNvGrpSpPr/>
                                  <p:nvPr/>
                                </p:nvGrpSpPr>
                                <p:grpSpPr>
                                  <a:xfrm>
                                    <a:off x="4579164" y="3203653"/>
                                    <a:ext cx="1244833" cy="1020397"/>
                                    <a:chOff x="4579164" y="3203653"/>
                                    <a:chExt cx="1244833" cy="1020397"/>
                                  </a:xfrm>
                                </p:grpSpPr>
                                <p:sp>
                                  <p:nvSpPr>
                                    <p:cNvPr id="4639" name="Google Shape;4639;p99"/>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99"/>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99"/>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99"/>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43" name="Google Shape;4643;p99"/>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99"/>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99"/>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46" name="Google Shape;4646;p99"/>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647" name="Google Shape;4647;p99"/>
              <p:cNvGrpSpPr/>
              <p:nvPr/>
            </p:nvGrpSpPr>
            <p:grpSpPr>
              <a:xfrm>
                <a:off x="4595437" y="3598775"/>
                <a:ext cx="37776" cy="32451"/>
                <a:chOff x="4595437" y="3598775"/>
                <a:chExt cx="37776" cy="32451"/>
              </a:xfrm>
            </p:grpSpPr>
            <p:sp>
              <p:nvSpPr>
                <p:cNvPr id="4648" name="Google Shape;4648;p99"/>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99"/>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99"/>
              <p:cNvGrpSpPr/>
              <p:nvPr/>
            </p:nvGrpSpPr>
            <p:grpSpPr>
              <a:xfrm>
                <a:off x="4641864" y="3524443"/>
                <a:ext cx="37776" cy="32380"/>
                <a:chOff x="4641864" y="3524443"/>
                <a:chExt cx="37776" cy="32380"/>
              </a:xfrm>
            </p:grpSpPr>
            <p:sp>
              <p:nvSpPr>
                <p:cNvPr id="4651" name="Google Shape;4651;p99"/>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99"/>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99"/>
              <p:cNvGrpSpPr/>
              <p:nvPr/>
            </p:nvGrpSpPr>
            <p:grpSpPr>
              <a:xfrm>
                <a:off x="4648431" y="3893901"/>
                <a:ext cx="37776" cy="32357"/>
                <a:chOff x="4648431" y="3893901"/>
                <a:chExt cx="37776" cy="32357"/>
              </a:xfrm>
            </p:grpSpPr>
            <p:sp>
              <p:nvSpPr>
                <p:cNvPr id="4654" name="Google Shape;4654;p99"/>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99"/>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99"/>
              <p:cNvGrpSpPr/>
              <p:nvPr/>
            </p:nvGrpSpPr>
            <p:grpSpPr>
              <a:xfrm>
                <a:off x="4567752" y="3722908"/>
                <a:ext cx="37870" cy="32380"/>
                <a:chOff x="4567752" y="3722908"/>
                <a:chExt cx="37870" cy="32380"/>
              </a:xfrm>
            </p:grpSpPr>
            <p:sp>
              <p:nvSpPr>
                <p:cNvPr id="4657" name="Google Shape;4657;p99"/>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99"/>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9" name="Google Shape;4659;p99"/>
              <p:cNvGrpSpPr/>
              <p:nvPr/>
            </p:nvGrpSpPr>
            <p:grpSpPr>
              <a:xfrm>
                <a:off x="4617506" y="3652052"/>
                <a:ext cx="37783" cy="32357"/>
                <a:chOff x="4617506" y="3652052"/>
                <a:chExt cx="37783" cy="32357"/>
              </a:xfrm>
            </p:grpSpPr>
            <p:sp>
              <p:nvSpPr>
                <p:cNvPr id="4660" name="Google Shape;4660;p99"/>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99"/>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99"/>
              <p:cNvGrpSpPr/>
              <p:nvPr/>
            </p:nvGrpSpPr>
            <p:grpSpPr>
              <a:xfrm>
                <a:off x="4739005" y="3554149"/>
                <a:ext cx="37870" cy="32357"/>
                <a:chOff x="4739005" y="3554149"/>
                <a:chExt cx="37870" cy="32357"/>
              </a:xfrm>
            </p:grpSpPr>
            <p:sp>
              <p:nvSpPr>
                <p:cNvPr id="4663" name="Google Shape;4663;p99"/>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99"/>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99"/>
              <p:cNvGrpSpPr/>
              <p:nvPr/>
            </p:nvGrpSpPr>
            <p:grpSpPr>
              <a:xfrm>
                <a:off x="4806557" y="3630258"/>
                <a:ext cx="37776" cy="32364"/>
                <a:chOff x="4806557" y="3630258"/>
                <a:chExt cx="37776" cy="32364"/>
              </a:xfrm>
            </p:grpSpPr>
            <p:sp>
              <p:nvSpPr>
                <p:cNvPr id="4666" name="Google Shape;4666;p99"/>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99"/>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99"/>
              <p:cNvGrpSpPr/>
              <p:nvPr/>
            </p:nvGrpSpPr>
            <p:grpSpPr>
              <a:xfrm>
                <a:off x="4737007" y="4004357"/>
                <a:ext cx="37870" cy="32357"/>
                <a:chOff x="4737007" y="4004357"/>
                <a:chExt cx="37870" cy="32357"/>
              </a:xfrm>
            </p:grpSpPr>
            <p:sp>
              <p:nvSpPr>
                <p:cNvPr id="4669" name="Google Shape;4669;p99"/>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99"/>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99"/>
              <p:cNvGrpSpPr/>
              <p:nvPr/>
            </p:nvGrpSpPr>
            <p:grpSpPr>
              <a:xfrm>
                <a:off x="4773634" y="4208627"/>
                <a:ext cx="37776" cy="32357"/>
                <a:chOff x="4773634" y="4208627"/>
                <a:chExt cx="37776" cy="32357"/>
              </a:xfrm>
            </p:grpSpPr>
            <p:sp>
              <p:nvSpPr>
                <p:cNvPr id="4672" name="Google Shape;4672;p99"/>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99"/>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99"/>
              <p:cNvGrpSpPr/>
              <p:nvPr/>
            </p:nvGrpSpPr>
            <p:grpSpPr>
              <a:xfrm>
                <a:off x="4888282" y="4074764"/>
                <a:ext cx="37776" cy="32451"/>
                <a:chOff x="4888282" y="4074764"/>
                <a:chExt cx="37776" cy="32451"/>
              </a:xfrm>
            </p:grpSpPr>
            <p:sp>
              <p:nvSpPr>
                <p:cNvPr id="4675" name="Google Shape;4675;p99"/>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99"/>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99"/>
              <p:cNvGrpSpPr/>
              <p:nvPr/>
            </p:nvGrpSpPr>
            <p:grpSpPr>
              <a:xfrm>
                <a:off x="4901315" y="3804271"/>
                <a:ext cx="37776" cy="32364"/>
                <a:chOff x="4901315" y="3804271"/>
                <a:chExt cx="37776" cy="32364"/>
              </a:xfrm>
            </p:grpSpPr>
            <p:sp>
              <p:nvSpPr>
                <p:cNvPr id="4678" name="Google Shape;4678;p99"/>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99"/>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99"/>
              <p:cNvGrpSpPr/>
              <p:nvPr/>
            </p:nvGrpSpPr>
            <p:grpSpPr>
              <a:xfrm>
                <a:off x="4866394" y="3715035"/>
                <a:ext cx="37846" cy="32357"/>
                <a:chOff x="4866394" y="3715035"/>
                <a:chExt cx="37846" cy="32357"/>
              </a:xfrm>
            </p:grpSpPr>
            <p:sp>
              <p:nvSpPr>
                <p:cNvPr id="4681" name="Google Shape;4681;p99"/>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99"/>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99"/>
              <p:cNvGrpSpPr/>
              <p:nvPr/>
            </p:nvGrpSpPr>
            <p:grpSpPr>
              <a:xfrm>
                <a:off x="4979233" y="3839798"/>
                <a:ext cx="37878" cy="32420"/>
                <a:chOff x="4979233" y="3839798"/>
                <a:chExt cx="37878" cy="32420"/>
              </a:xfrm>
            </p:grpSpPr>
            <p:sp>
              <p:nvSpPr>
                <p:cNvPr id="4684" name="Google Shape;4684;p99"/>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99"/>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99"/>
              <p:cNvGrpSpPr/>
              <p:nvPr/>
            </p:nvGrpSpPr>
            <p:grpSpPr>
              <a:xfrm>
                <a:off x="4790662" y="3679147"/>
                <a:ext cx="37783" cy="32380"/>
                <a:chOff x="4790662" y="3679147"/>
                <a:chExt cx="37783" cy="32380"/>
              </a:xfrm>
            </p:grpSpPr>
            <p:sp>
              <p:nvSpPr>
                <p:cNvPr id="4687" name="Google Shape;4687;p99"/>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99"/>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99"/>
              <p:cNvGrpSpPr/>
              <p:nvPr/>
            </p:nvGrpSpPr>
            <p:grpSpPr>
              <a:xfrm>
                <a:off x="4857263" y="3557861"/>
                <a:ext cx="37776" cy="32357"/>
                <a:chOff x="4857263" y="3557861"/>
                <a:chExt cx="37776" cy="32357"/>
              </a:xfrm>
            </p:grpSpPr>
            <p:sp>
              <p:nvSpPr>
                <p:cNvPr id="4690" name="Google Shape;4690;p99"/>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99"/>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99"/>
              <p:cNvGrpSpPr/>
              <p:nvPr/>
            </p:nvGrpSpPr>
            <p:grpSpPr>
              <a:xfrm>
                <a:off x="4883902" y="3648033"/>
                <a:ext cx="37783" cy="32380"/>
                <a:chOff x="4883902" y="3648033"/>
                <a:chExt cx="37783" cy="32380"/>
              </a:xfrm>
            </p:grpSpPr>
            <p:sp>
              <p:nvSpPr>
                <p:cNvPr id="4693" name="Google Shape;4693;p99"/>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99"/>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99"/>
              <p:cNvGrpSpPr/>
              <p:nvPr/>
            </p:nvGrpSpPr>
            <p:grpSpPr>
              <a:xfrm>
                <a:off x="4907780" y="3347220"/>
                <a:ext cx="37878" cy="32357"/>
                <a:chOff x="4907780" y="3347220"/>
                <a:chExt cx="37878" cy="32357"/>
              </a:xfrm>
            </p:grpSpPr>
            <p:sp>
              <p:nvSpPr>
                <p:cNvPr id="4696" name="Google Shape;4696;p99"/>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99"/>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99"/>
              <p:cNvGrpSpPr/>
              <p:nvPr/>
            </p:nvGrpSpPr>
            <p:grpSpPr>
              <a:xfrm>
                <a:off x="5065048" y="3738150"/>
                <a:ext cx="37783" cy="32364"/>
                <a:chOff x="5065048" y="3738150"/>
                <a:chExt cx="37783" cy="32364"/>
              </a:xfrm>
            </p:grpSpPr>
            <p:sp>
              <p:nvSpPr>
                <p:cNvPr id="4699" name="Google Shape;4699;p99"/>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99"/>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99"/>
              <p:cNvGrpSpPr/>
              <p:nvPr/>
            </p:nvGrpSpPr>
            <p:grpSpPr>
              <a:xfrm>
                <a:off x="5071616" y="3284615"/>
                <a:ext cx="37783" cy="32357"/>
                <a:chOff x="5071616" y="3284615"/>
                <a:chExt cx="37783" cy="32357"/>
              </a:xfrm>
            </p:grpSpPr>
            <p:sp>
              <p:nvSpPr>
                <p:cNvPr id="4702" name="Google Shape;4702;p99"/>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99"/>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99"/>
              <p:cNvGrpSpPr/>
              <p:nvPr/>
            </p:nvGrpSpPr>
            <p:grpSpPr>
              <a:xfrm>
                <a:off x="5389291" y="3759921"/>
                <a:ext cx="37783" cy="32380"/>
                <a:chOff x="5389291" y="3759921"/>
                <a:chExt cx="37783" cy="32380"/>
              </a:xfrm>
            </p:grpSpPr>
            <p:sp>
              <p:nvSpPr>
                <p:cNvPr id="4705" name="Google Shape;4705;p99"/>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99"/>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7" name="Google Shape;4707;p99"/>
              <p:cNvGrpSpPr/>
              <p:nvPr/>
            </p:nvGrpSpPr>
            <p:grpSpPr>
              <a:xfrm>
                <a:off x="5431534" y="3632932"/>
                <a:ext cx="37878" cy="32451"/>
                <a:chOff x="5431534" y="3632932"/>
                <a:chExt cx="37878" cy="32451"/>
              </a:xfrm>
            </p:grpSpPr>
            <p:sp>
              <p:nvSpPr>
                <p:cNvPr id="4708" name="Google Shape;4708;p99"/>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99"/>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99"/>
              <p:cNvGrpSpPr/>
              <p:nvPr/>
            </p:nvGrpSpPr>
            <p:grpSpPr>
              <a:xfrm>
                <a:off x="5540755" y="3544829"/>
                <a:ext cx="37783" cy="32357"/>
                <a:chOff x="5540755" y="3544829"/>
                <a:chExt cx="37783" cy="32357"/>
              </a:xfrm>
            </p:grpSpPr>
            <p:sp>
              <p:nvSpPr>
                <p:cNvPr id="4711" name="Google Shape;4711;p99"/>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99"/>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99"/>
              <p:cNvGrpSpPr/>
              <p:nvPr/>
            </p:nvGrpSpPr>
            <p:grpSpPr>
              <a:xfrm>
                <a:off x="5579293" y="3412107"/>
                <a:ext cx="37776" cy="32357"/>
                <a:chOff x="5579293" y="3412107"/>
                <a:chExt cx="37776" cy="32357"/>
              </a:xfrm>
            </p:grpSpPr>
            <p:sp>
              <p:nvSpPr>
                <p:cNvPr id="4714" name="Google Shape;4714;p99"/>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99"/>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99"/>
              <p:cNvGrpSpPr/>
              <p:nvPr/>
            </p:nvGrpSpPr>
            <p:grpSpPr>
              <a:xfrm>
                <a:off x="5801346" y="3284615"/>
                <a:ext cx="37783" cy="32357"/>
                <a:chOff x="5801346" y="3284615"/>
                <a:chExt cx="37783" cy="32357"/>
              </a:xfrm>
            </p:grpSpPr>
            <p:sp>
              <p:nvSpPr>
                <p:cNvPr id="4717" name="Google Shape;4717;p99"/>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99"/>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99"/>
              <p:cNvGrpSpPr/>
              <p:nvPr/>
            </p:nvGrpSpPr>
            <p:grpSpPr>
              <a:xfrm>
                <a:off x="5763578" y="3399067"/>
                <a:ext cx="37776" cy="32364"/>
                <a:chOff x="5763578" y="3399067"/>
                <a:chExt cx="37776" cy="32364"/>
              </a:xfrm>
            </p:grpSpPr>
            <p:sp>
              <p:nvSpPr>
                <p:cNvPr id="4720" name="Google Shape;4720;p99"/>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99"/>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99"/>
              <p:cNvGrpSpPr/>
              <p:nvPr/>
            </p:nvGrpSpPr>
            <p:grpSpPr>
              <a:xfrm>
                <a:off x="5395858" y="3230952"/>
                <a:ext cx="37776" cy="32364"/>
                <a:chOff x="5395858" y="3230952"/>
                <a:chExt cx="37776" cy="32364"/>
              </a:xfrm>
            </p:grpSpPr>
            <p:sp>
              <p:nvSpPr>
                <p:cNvPr id="4723" name="Google Shape;4723;p99"/>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99"/>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99"/>
              <p:cNvGrpSpPr/>
              <p:nvPr/>
            </p:nvGrpSpPr>
            <p:grpSpPr>
              <a:xfrm>
                <a:off x="5264088" y="3188237"/>
                <a:ext cx="37776" cy="32357"/>
                <a:chOff x="5264088" y="3188237"/>
                <a:chExt cx="37776" cy="32357"/>
              </a:xfrm>
            </p:grpSpPr>
            <p:sp>
              <p:nvSpPr>
                <p:cNvPr id="4726" name="Google Shape;4726;p99"/>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99"/>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99"/>
              <p:cNvGrpSpPr/>
              <p:nvPr/>
            </p:nvGrpSpPr>
            <p:grpSpPr>
              <a:xfrm>
                <a:off x="5585758" y="3237425"/>
                <a:ext cx="37878" cy="32357"/>
                <a:chOff x="5585758" y="3237425"/>
                <a:chExt cx="37878" cy="32357"/>
              </a:xfrm>
            </p:grpSpPr>
            <p:sp>
              <p:nvSpPr>
                <p:cNvPr id="4729" name="Google Shape;4729;p99"/>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99"/>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99"/>
              <p:cNvGrpSpPr/>
              <p:nvPr/>
            </p:nvGrpSpPr>
            <p:grpSpPr>
              <a:xfrm>
                <a:off x="4874196" y="3291088"/>
                <a:ext cx="37878" cy="32451"/>
                <a:chOff x="4874196" y="3291088"/>
                <a:chExt cx="37878" cy="32451"/>
              </a:xfrm>
            </p:grpSpPr>
            <p:sp>
              <p:nvSpPr>
                <p:cNvPr id="4732" name="Google Shape;4732;p99"/>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99"/>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99"/>
              <p:cNvGrpSpPr/>
              <p:nvPr/>
            </p:nvGrpSpPr>
            <p:grpSpPr>
              <a:xfrm>
                <a:off x="5197770" y="3785466"/>
                <a:ext cx="37783" cy="32427"/>
                <a:chOff x="5197770" y="3785466"/>
                <a:chExt cx="37783" cy="32427"/>
              </a:xfrm>
            </p:grpSpPr>
            <p:sp>
              <p:nvSpPr>
                <p:cNvPr id="4735" name="Google Shape;4735;p99"/>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99"/>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99"/>
              <p:cNvGrpSpPr/>
              <p:nvPr/>
            </p:nvGrpSpPr>
            <p:grpSpPr>
              <a:xfrm>
                <a:off x="5177699" y="3492117"/>
                <a:ext cx="37776" cy="32357"/>
                <a:chOff x="5177699" y="3492117"/>
                <a:chExt cx="37776" cy="32357"/>
              </a:xfrm>
            </p:grpSpPr>
            <p:sp>
              <p:nvSpPr>
                <p:cNvPr id="4738" name="Google Shape;4738;p99"/>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99"/>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99"/>
              <p:cNvGrpSpPr/>
              <p:nvPr/>
            </p:nvGrpSpPr>
            <p:grpSpPr>
              <a:xfrm>
                <a:off x="5349431" y="3622346"/>
                <a:ext cx="37870" cy="32380"/>
                <a:chOff x="5349431" y="3622346"/>
                <a:chExt cx="37870" cy="32380"/>
              </a:xfrm>
            </p:grpSpPr>
            <p:sp>
              <p:nvSpPr>
                <p:cNvPr id="4741" name="Google Shape;4741;p99"/>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99"/>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99"/>
              <p:cNvGrpSpPr/>
              <p:nvPr/>
            </p:nvGrpSpPr>
            <p:grpSpPr>
              <a:xfrm>
                <a:off x="5068855" y="3563980"/>
                <a:ext cx="53954" cy="46223"/>
                <a:chOff x="5068855" y="3563980"/>
                <a:chExt cx="53954" cy="46223"/>
              </a:xfrm>
            </p:grpSpPr>
            <p:sp>
              <p:nvSpPr>
                <p:cNvPr id="4744" name="Google Shape;4744;p99"/>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99"/>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99"/>
              <p:cNvGrpSpPr/>
              <p:nvPr/>
            </p:nvGrpSpPr>
            <p:grpSpPr>
              <a:xfrm>
                <a:off x="5037654" y="3392507"/>
                <a:ext cx="37870" cy="32451"/>
                <a:chOff x="5037654" y="3392507"/>
                <a:chExt cx="37870" cy="32451"/>
              </a:xfrm>
            </p:grpSpPr>
            <p:sp>
              <p:nvSpPr>
                <p:cNvPr id="4747" name="Google Shape;4747;p99"/>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99"/>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99"/>
              <p:cNvGrpSpPr/>
              <p:nvPr/>
            </p:nvGrpSpPr>
            <p:grpSpPr>
              <a:xfrm>
                <a:off x="5456560" y="3368629"/>
                <a:ext cx="37870" cy="32451"/>
                <a:chOff x="5456560" y="3368629"/>
                <a:chExt cx="37870" cy="32451"/>
              </a:xfrm>
            </p:grpSpPr>
            <p:sp>
              <p:nvSpPr>
                <p:cNvPr id="4750" name="Google Shape;4750;p99"/>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99"/>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99"/>
              <p:cNvGrpSpPr/>
              <p:nvPr/>
            </p:nvGrpSpPr>
            <p:grpSpPr>
              <a:xfrm>
                <a:off x="4755749" y="3501516"/>
                <a:ext cx="46246" cy="39608"/>
                <a:chOff x="4755749" y="3501516"/>
                <a:chExt cx="46246" cy="39608"/>
              </a:xfrm>
            </p:grpSpPr>
            <p:sp>
              <p:nvSpPr>
                <p:cNvPr id="4753" name="Google Shape;4753;p99"/>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99"/>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99"/>
              <p:cNvGrpSpPr/>
              <p:nvPr/>
            </p:nvGrpSpPr>
            <p:grpSpPr>
              <a:xfrm>
                <a:off x="4681346" y="3485582"/>
                <a:ext cx="37783" cy="32427"/>
                <a:chOff x="4681346" y="3485582"/>
                <a:chExt cx="37783" cy="32427"/>
              </a:xfrm>
            </p:grpSpPr>
            <p:sp>
              <p:nvSpPr>
                <p:cNvPr id="4756" name="Google Shape;4756;p99"/>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99"/>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99"/>
              <p:cNvGrpSpPr/>
              <p:nvPr/>
            </p:nvGrpSpPr>
            <p:grpSpPr>
              <a:xfrm>
                <a:off x="4767067" y="3291088"/>
                <a:ext cx="37878" cy="32451"/>
                <a:chOff x="4767067" y="3291088"/>
                <a:chExt cx="37878" cy="32451"/>
              </a:xfrm>
            </p:grpSpPr>
            <p:sp>
              <p:nvSpPr>
                <p:cNvPr id="4759" name="Google Shape;4759;p99"/>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99"/>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99"/>
              <p:cNvGrpSpPr/>
              <p:nvPr/>
            </p:nvGrpSpPr>
            <p:grpSpPr>
              <a:xfrm>
                <a:off x="4687819" y="3405539"/>
                <a:ext cx="37776" cy="32451"/>
                <a:chOff x="4687819" y="3405539"/>
                <a:chExt cx="37776" cy="32451"/>
              </a:xfrm>
            </p:grpSpPr>
            <p:sp>
              <p:nvSpPr>
                <p:cNvPr id="4762" name="Google Shape;4762;p99"/>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99"/>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99"/>
              <p:cNvGrpSpPr/>
              <p:nvPr/>
            </p:nvGrpSpPr>
            <p:grpSpPr>
              <a:xfrm>
                <a:off x="4923101" y="3444809"/>
                <a:ext cx="52813" cy="45318"/>
                <a:chOff x="4923101" y="3444809"/>
                <a:chExt cx="52813" cy="45318"/>
              </a:xfrm>
            </p:grpSpPr>
            <p:sp>
              <p:nvSpPr>
                <p:cNvPr id="4765" name="Google Shape;4765;p99"/>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99"/>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99"/>
              <p:cNvGrpSpPr/>
              <p:nvPr/>
            </p:nvGrpSpPr>
            <p:grpSpPr>
              <a:xfrm>
                <a:off x="4846040" y="3654750"/>
                <a:ext cx="31405" cy="26993"/>
                <a:chOff x="4846040" y="3654750"/>
                <a:chExt cx="31405" cy="26993"/>
              </a:xfrm>
            </p:grpSpPr>
            <p:sp>
              <p:nvSpPr>
                <p:cNvPr id="4768" name="Google Shape;4768;p99"/>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99"/>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99"/>
              <p:cNvGrpSpPr/>
              <p:nvPr/>
            </p:nvGrpSpPr>
            <p:grpSpPr>
              <a:xfrm>
                <a:off x="4925673" y="3691700"/>
                <a:ext cx="40253" cy="34472"/>
                <a:chOff x="4925673" y="3691700"/>
                <a:chExt cx="40253" cy="34472"/>
              </a:xfrm>
            </p:grpSpPr>
            <p:sp>
              <p:nvSpPr>
                <p:cNvPr id="4771" name="Google Shape;4771;p99"/>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99"/>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99"/>
              <p:cNvGrpSpPr/>
              <p:nvPr/>
            </p:nvGrpSpPr>
            <p:grpSpPr>
              <a:xfrm>
                <a:off x="4894653" y="3740848"/>
                <a:ext cx="31405" cy="26906"/>
                <a:chOff x="4894653" y="3740848"/>
                <a:chExt cx="31405" cy="26906"/>
              </a:xfrm>
            </p:grpSpPr>
            <p:sp>
              <p:nvSpPr>
                <p:cNvPr id="4774" name="Google Shape;4774;p99"/>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99"/>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99"/>
              <p:cNvGrpSpPr/>
              <p:nvPr/>
            </p:nvGrpSpPr>
            <p:grpSpPr>
              <a:xfrm>
                <a:off x="4962300" y="3696348"/>
                <a:ext cx="38255" cy="32773"/>
                <a:chOff x="4962300" y="3696348"/>
                <a:chExt cx="38255" cy="32773"/>
              </a:xfrm>
            </p:grpSpPr>
            <p:sp>
              <p:nvSpPr>
                <p:cNvPr id="4777" name="Google Shape;4777;p99"/>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99"/>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99"/>
              <p:cNvGrpSpPr/>
              <p:nvPr/>
            </p:nvGrpSpPr>
            <p:grpSpPr>
              <a:xfrm>
                <a:off x="4980185" y="3743349"/>
                <a:ext cx="31499" cy="26969"/>
                <a:chOff x="4980185" y="3743349"/>
                <a:chExt cx="31499" cy="26969"/>
              </a:xfrm>
            </p:grpSpPr>
            <p:sp>
              <p:nvSpPr>
                <p:cNvPr id="4780" name="Google Shape;4780;p99"/>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99"/>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99"/>
              <p:cNvGrpSpPr/>
              <p:nvPr/>
            </p:nvGrpSpPr>
            <p:grpSpPr>
              <a:xfrm>
                <a:off x="5013768" y="3734312"/>
                <a:ext cx="31499" cy="26969"/>
                <a:chOff x="5013768" y="3734312"/>
                <a:chExt cx="31499" cy="26969"/>
              </a:xfrm>
            </p:grpSpPr>
            <p:sp>
              <p:nvSpPr>
                <p:cNvPr id="4783" name="Google Shape;4783;p99"/>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99"/>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99"/>
              <p:cNvGrpSpPr/>
              <p:nvPr/>
            </p:nvGrpSpPr>
            <p:grpSpPr>
              <a:xfrm>
                <a:off x="5036703" y="3764545"/>
                <a:ext cx="31499" cy="26898"/>
                <a:chOff x="5036703" y="3764545"/>
                <a:chExt cx="31499" cy="26898"/>
              </a:xfrm>
            </p:grpSpPr>
            <p:sp>
              <p:nvSpPr>
                <p:cNvPr id="4786" name="Google Shape;4786;p99"/>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99"/>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99"/>
              <p:cNvGrpSpPr/>
              <p:nvPr/>
            </p:nvGrpSpPr>
            <p:grpSpPr>
              <a:xfrm>
                <a:off x="4953546" y="3768352"/>
                <a:ext cx="31405" cy="26898"/>
                <a:chOff x="4953546" y="3768352"/>
                <a:chExt cx="31405" cy="26898"/>
              </a:xfrm>
            </p:grpSpPr>
            <p:sp>
              <p:nvSpPr>
                <p:cNvPr id="4789" name="Google Shape;4789;p99"/>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99"/>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99"/>
              <p:cNvGrpSpPr/>
              <p:nvPr/>
            </p:nvGrpSpPr>
            <p:grpSpPr>
              <a:xfrm>
                <a:off x="4964770" y="3814016"/>
                <a:ext cx="31499" cy="26993"/>
                <a:chOff x="4964770" y="3814016"/>
                <a:chExt cx="31499" cy="26993"/>
              </a:xfrm>
            </p:grpSpPr>
            <p:sp>
              <p:nvSpPr>
                <p:cNvPr id="4792" name="Google Shape;4792;p99"/>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99"/>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99"/>
              <p:cNvGrpSpPr/>
              <p:nvPr/>
            </p:nvGrpSpPr>
            <p:grpSpPr>
              <a:xfrm>
                <a:off x="4923290" y="3800504"/>
                <a:ext cx="31468" cy="26898"/>
                <a:chOff x="4923290" y="3800504"/>
                <a:chExt cx="31468" cy="26898"/>
              </a:xfrm>
            </p:grpSpPr>
            <p:sp>
              <p:nvSpPr>
                <p:cNvPr id="4795" name="Google Shape;4795;p99"/>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99"/>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99"/>
              <p:cNvGrpSpPr/>
              <p:nvPr/>
            </p:nvGrpSpPr>
            <p:grpSpPr>
              <a:xfrm>
                <a:off x="5108534" y="3650943"/>
                <a:ext cx="31405" cy="26993"/>
                <a:chOff x="5108534" y="3650943"/>
                <a:chExt cx="31405" cy="26993"/>
              </a:xfrm>
            </p:grpSpPr>
            <p:sp>
              <p:nvSpPr>
                <p:cNvPr id="4798" name="Google Shape;4798;p99"/>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99"/>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99"/>
              <p:cNvGrpSpPr/>
              <p:nvPr/>
            </p:nvGrpSpPr>
            <p:grpSpPr>
              <a:xfrm>
                <a:off x="5119380" y="3760739"/>
                <a:ext cx="31499" cy="26993"/>
                <a:chOff x="5119380" y="3760739"/>
                <a:chExt cx="31499" cy="26993"/>
              </a:xfrm>
            </p:grpSpPr>
            <p:sp>
              <p:nvSpPr>
                <p:cNvPr id="4801" name="Google Shape;4801;p99"/>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99"/>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99"/>
              <p:cNvGrpSpPr/>
              <p:nvPr/>
            </p:nvGrpSpPr>
            <p:grpSpPr>
              <a:xfrm>
                <a:off x="5119380" y="3788235"/>
                <a:ext cx="31499" cy="26993"/>
                <a:chOff x="5119380" y="3788235"/>
                <a:chExt cx="31499" cy="26993"/>
              </a:xfrm>
            </p:grpSpPr>
            <p:sp>
              <p:nvSpPr>
                <p:cNvPr id="4804" name="Google Shape;4804;p99"/>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99"/>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99"/>
              <p:cNvGrpSpPr/>
              <p:nvPr/>
            </p:nvGrpSpPr>
            <p:grpSpPr>
              <a:xfrm>
                <a:off x="5158005" y="3875284"/>
                <a:ext cx="31405" cy="27001"/>
                <a:chOff x="5158005" y="3875284"/>
                <a:chExt cx="31405" cy="27001"/>
              </a:xfrm>
            </p:grpSpPr>
            <p:sp>
              <p:nvSpPr>
                <p:cNvPr id="4807" name="Google Shape;4807;p99"/>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99"/>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99"/>
              <p:cNvGrpSpPr/>
              <p:nvPr/>
            </p:nvGrpSpPr>
            <p:grpSpPr>
              <a:xfrm>
                <a:off x="5233163" y="3764545"/>
                <a:ext cx="31499" cy="26898"/>
                <a:chOff x="5233163" y="3764545"/>
                <a:chExt cx="31499" cy="26898"/>
              </a:xfrm>
            </p:grpSpPr>
            <p:sp>
              <p:nvSpPr>
                <p:cNvPr id="4810" name="Google Shape;4810;p99"/>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99"/>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99"/>
              <p:cNvGrpSpPr/>
              <p:nvPr/>
            </p:nvGrpSpPr>
            <p:grpSpPr>
              <a:xfrm>
                <a:off x="5276168" y="3805545"/>
                <a:ext cx="31499" cy="26906"/>
                <a:chOff x="5276168" y="3805545"/>
                <a:chExt cx="31499" cy="26906"/>
              </a:xfrm>
            </p:grpSpPr>
            <p:sp>
              <p:nvSpPr>
                <p:cNvPr id="4813" name="Google Shape;4813;p99"/>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99"/>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99"/>
              <p:cNvGrpSpPr/>
              <p:nvPr/>
            </p:nvGrpSpPr>
            <p:grpSpPr>
              <a:xfrm>
                <a:off x="5294053" y="3851933"/>
                <a:ext cx="31405" cy="26945"/>
                <a:chOff x="5294053" y="3851933"/>
                <a:chExt cx="31405" cy="26945"/>
              </a:xfrm>
            </p:grpSpPr>
            <p:sp>
              <p:nvSpPr>
                <p:cNvPr id="4816" name="Google Shape;4816;p99"/>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99"/>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99"/>
              <p:cNvGrpSpPr/>
              <p:nvPr/>
            </p:nvGrpSpPr>
            <p:grpSpPr>
              <a:xfrm>
                <a:off x="5341723" y="3851902"/>
                <a:ext cx="31405" cy="26977"/>
                <a:chOff x="5341723" y="3851902"/>
                <a:chExt cx="31405" cy="26977"/>
              </a:xfrm>
            </p:grpSpPr>
            <p:sp>
              <p:nvSpPr>
                <p:cNvPr id="4819" name="Google Shape;4819;p99"/>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99"/>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99"/>
              <p:cNvGrpSpPr/>
              <p:nvPr/>
            </p:nvGrpSpPr>
            <p:grpSpPr>
              <a:xfrm>
                <a:off x="5054871" y="3507855"/>
                <a:ext cx="31405" cy="26993"/>
                <a:chOff x="5054871" y="3507855"/>
                <a:chExt cx="31405" cy="26993"/>
              </a:xfrm>
            </p:grpSpPr>
            <p:sp>
              <p:nvSpPr>
                <p:cNvPr id="4822" name="Google Shape;4822;p99"/>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99"/>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99"/>
              <p:cNvGrpSpPr/>
              <p:nvPr/>
            </p:nvGrpSpPr>
            <p:grpSpPr>
              <a:xfrm>
                <a:off x="4876579" y="3675325"/>
                <a:ext cx="31405" cy="26969"/>
                <a:chOff x="4876579" y="3675325"/>
                <a:chExt cx="31405" cy="26969"/>
              </a:xfrm>
            </p:grpSpPr>
            <p:sp>
              <p:nvSpPr>
                <p:cNvPr id="4825" name="Google Shape;4825;p99"/>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99"/>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99"/>
              <p:cNvGrpSpPr/>
              <p:nvPr/>
            </p:nvGrpSpPr>
            <p:grpSpPr>
              <a:xfrm>
                <a:off x="4842233" y="3688333"/>
                <a:ext cx="31405" cy="26993"/>
                <a:chOff x="4842233" y="3688333"/>
                <a:chExt cx="31405" cy="26993"/>
              </a:xfrm>
            </p:grpSpPr>
            <p:sp>
              <p:nvSpPr>
                <p:cNvPr id="4828" name="Google Shape;4828;p99"/>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99"/>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99"/>
              <p:cNvGrpSpPr/>
              <p:nvPr/>
            </p:nvGrpSpPr>
            <p:grpSpPr>
              <a:xfrm>
                <a:off x="5187876" y="3608032"/>
                <a:ext cx="31405" cy="27001"/>
                <a:chOff x="5187876" y="3608032"/>
                <a:chExt cx="31405" cy="27001"/>
              </a:xfrm>
            </p:grpSpPr>
            <p:sp>
              <p:nvSpPr>
                <p:cNvPr id="4831" name="Google Shape;4831;p99"/>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99"/>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3" name="Google Shape;4833;p99"/>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99"/>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5" name="Google Shape;4835;p99"/>
              <p:cNvGrpSpPr/>
              <p:nvPr/>
            </p:nvGrpSpPr>
            <p:grpSpPr>
              <a:xfrm>
                <a:off x="5269224" y="3304167"/>
                <a:ext cx="40253" cy="34402"/>
                <a:chOff x="5269224" y="3304167"/>
                <a:chExt cx="40253" cy="34402"/>
              </a:xfrm>
            </p:grpSpPr>
            <p:sp>
              <p:nvSpPr>
                <p:cNvPr id="4836" name="Google Shape;4836;p99"/>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99"/>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99"/>
              <p:cNvGrpSpPr/>
              <p:nvPr/>
            </p:nvGrpSpPr>
            <p:grpSpPr>
              <a:xfrm>
                <a:off x="5327354" y="3476615"/>
                <a:ext cx="49864" cy="42723"/>
                <a:chOff x="5327354" y="3476615"/>
                <a:chExt cx="49864" cy="42723"/>
              </a:xfrm>
            </p:grpSpPr>
            <p:sp>
              <p:nvSpPr>
                <p:cNvPr id="4839" name="Google Shape;4839;p99"/>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99"/>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1" name="Google Shape;4841;p99"/>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99"/>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3" name="Google Shape;4843;p99"/>
              <p:cNvGrpSpPr/>
              <p:nvPr/>
            </p:nvGrpSpPr>
            <p:grpSpPr>
              <a:xfrm>
                <a:off x="5341723" y="3775957"/>
                <a:ext cx="31405" cy="26898"/>
                <a:chOff x="5341723" y="3775957"/>
                <a:chExt cx="31405" cy="26898"/>
              </a:xfrm>
            </p:grpSpPr>
            <p:sp>
              <p:nvSpPr>
                <p:cNvPr id="4844" name="Google Shape;4844;p99"/>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99"/>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99"/>
              <p:cNvGrpSpPr/>
              <p:nvPr/>
            </p:nvGrpSpPr>
            <p:grpSpPr>
              <a:xfrm>
                <a:off x="5439053" y="3699274"/>
                <a:ext cx="31405" cy="26898"/>
                <a:chOff x="5439053" y="3699274"/>
                <a:chExt cx="31405" cy="26898"/>
              </a:xfrm>
            </p:grpSpPr>
            <p:sp>
              <p:nvSpPr>
                <p:cNvPr id="4847" name="Google Shape;4847;p99"/>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99"/>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99"/>
              <p:cNvGrpSpPr/>
              <p:nvPr/>
            </p:nvGrpSpPr>
            <p:grpSpPr>
              <a:xfrm>
                <a:off x="5412414" y="3622307"/>
                <a:ext cx="31499" cy="26993"/>
                <a:chOff x="5412414" y="3622307"/>
                <a:chExt cx="31499" cy="26993"/>
              </a:xfrm>
            </p:grpSpPr>
            <p:sp>
              <p:nvSpPr>
                <p:cNvPr id="4850" name="Google Shape;4850;p99"/>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99"/>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99"/>
              <p:cNvGrpSpPr/>
              <p:nvPr/>
            </p:nvGrpSpPr>
            <p:grpSpPr>
              <a:xfrm>
                <a:off x="5476254" y="3473949"/>
                <a:ext cx="26835" cy="26930"/>
                <a:chOff x="5476254" y="3473949"/>
                <a:chExt cx="26835" cy="26930"/>
              </a:xfrm>
            </p:grpSpPr>
            <p:sp>
              <p:nvSpPr>
                <p:cNvPr id="4853" name="Google Shape;4853;p99"/>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99"/>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99"/>
              <p:cNvGrpSpPr/>
              <p:nvPr/>
            </p:nvGrpSpPr>
            <p:grpSpPr>
              <a:xfrm>
                <a:off x="5564547" y="3481594"/>
                <a:ext cx="31397" cy="26898"/>
                <a:chOff x="5564547" y="3481594"/>
                <a:chExt cx="31397" cy="26898"/>
              </a:xfrm>
            </p:grpSpPr>
            <p:sp>
              <p:nvSpPr>
                <p:cNvPr id="4856" name="Google Shape;4856;p99"/>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99"/>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8" name="Google Shape;4858;p99"/>
              <p:cNvGrpSpPr/>
              <p:nvPr/>
            </p:nvGrpSpPr>
            <p:grpSpPr>
              <a:xfrm>
                <a:off x="5534101" y="3470174"/>
                <a:ext cx="31397" cy="26906"/>
                <a:chOff x="5534101" y="3470174"/>
                <a:chExt cx="31397" cy="26906"/>
              </a:xfrm>
            </p:grpSpPr>
            <p:sp>
              <p:nvSpPr>
                <p:cNvPr id="4859" name="Google Shape;4859;p99"/>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99"/>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99"/>
              <p:cNvGrpSpPr/>
              <p:nvPr/>
            </p:nvGrpSpPr>
            <p:grpSpPr>
              <a:xfrm>
                <a:off x="5610879" y="3314486"/>
                <a:ext cx="31499" cy="26938"/>
                <a:chOff x="5610879" y="3314486"/>
                <a:chExt cx="31499" cy="26938"/>
              </a:xfrm>
            </p:grpSpPr>
            <p:sp>
              <p:nvSpPr>
                <p:cNvPr id="4862" name="Google Shape;4862;p99"/>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99"/>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99"/>
              <p:cNvGrpSpPr/>
              <p:nvPr/>
            </p:nvGrpSpPr>
            <p:grpSpPr>
              <a:xfrm>
                <a:off x="4834525" y="3501382"/>
                <a:ext cx="31499" cy="26898"/>
                <a:chOff x="4834525" y="3501382"/>
                <a:chExt cx="31499" cy="26898"/>
              </a:xfrm>
            </p:grpSpPr>
            <p:sp>
              <p:nvSpPr>
                <p:cNvPr id="4865" name="Google Shape;4865;p99"/>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99"/>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99"/>
              <p:cNvGrpSpPr/>
              <p:nvPr/>
            </p:nvGrpSpPr>
            <p:grpSpPr>
              <a:xfrm>
                <a:off x="4898460" y="3580158"/>
                <a:ext cx="31405" cy="26898"/>
                <a:chOff x="4898460" y="3580158"/>
                <a:chExt cx="31405" cy="26898"/>
              </a:xfrm>
            </p:grpSpPr>
            <p:sp>
              <p:nvSpPr>
                <p:cNvPr id="4868" name="Google Shape;4868;p99"/>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99"/>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99"/>
              <p:cNvGrpSpPr/>
              <p:nvPr/>
            </p:nvGrpSpPr>
            <p:grpSpPr>
              <a:xfrm>
                <a:off x="4882667" y="3608032"/>
                <a:ext cx="31499" cy="27001"/>
                <a:chOff x="4882667" y="3608032"/>
                <a:chExt cx="31499" cy="27001"/>
              </a:xfrm>
            </p:grpSpPr>
            <p:sp>
              <p:nvSpPr>
                <p:cNvPr id="4871" name="Google Shape;4871;p99"/>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99"/>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99"/>
              <p:cNvGrpSpPr/>
              <p:nvPr/>
            </p:nvGrpSpPr>
            <p:grpSpPr>
              <a:xfrm>
                <a:off x="4843373" y="3631407"/>
                <a:ext cx="16273" cy="16186"/>
                <a:chOff x="4843373" y="3631407"/>
                <a:chExt cx="16273" cy="16186"/>
              </a:xfrm>
            </p:grpSpPr>
            <p:sp>
              <p:nvSpPr>
                <p:cNvPr id="4874" name="Google Shape;4874;p99"/>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99"/>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99"/>
              <p:cNvGrpSpPr/>
              <p:nvPr/>
            </p:nvGrpSpPr>
            <p:grpSpPr>
              <a:xfrm>
                <a:off x="4727773" y="3591578"/>
                <a:ext cx="31499" cy="26898"/>
                <a:chOff x="4727773" y="3591578"/>
                <a:chExt cx="31499" cy="26898"/>
              </a:xfrm>
            </p:grpSpPr>
            <p:sp>
              <p:nvSpPr>
                <p:cNvPr id="4877" name="Google Shape;4877;p99"/>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99"/>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9" name="Google Shape;4879;p99"/>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99"/>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1" name="Google Shape;4881;p99"/>
              <p:cNvGrpSpPr/>
              <p:nvPr/>
            </p:nvGrpSpPr>
            <p:grpSpPr>
              <a:xfrm>
                <a:off x="4609421" y="3577398"/>
                <a:ext cx="31499" cy="27001"/>
                <a:chOff x="4609421" y="3577398"/>
                <a:chExt cx="31499" cy="27001"/>
              </a:xfrm>
            </p:grpSpPr>
            <p:sp>
              <p:nvSpPr>
                <p:cNvPr id="4882" name="Google Shape;4882;p99"/>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99"/>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99"/>
              <p:cNvGrpSpPr/>
              <p:nvPr/>
            </p:nvGrpSpPr>
            <p:grpSpPr>
              <a:xfrm>
                <a:off x="4649289" y="3577398"/>
                <a:ext cx="31499" cy="27001"/>
                <a:chOff x="4649289" y="3577398"/>
                <a:chExt cx="31499" cy="27001"/>
              </a:xfrm>
            </p:grpSpPr>
            <p:sp>
              <p:nvSpPr>
                <p:cNvPr id="4885" name="Google Shape;4885;p99"/>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99"/>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99"/>
              <p:cNvGrpSpPr/>
              <p:nvPr/>
            </p:nvGrpSpPr>
            <p:grpSpPr>
              <a:xfrm>
                <a:off x="4605614" y="3639523"/>
                <a:ext cx="31499" cy="26906"/>
                <a:chOff x="4605614" y="3639523"/>
                <a:chExt cx="31499" cy="26906"/>
              </a:xfrm>
            </p:grpSpPr>
            <p:sp>
              <p:nvSpPr>
                <p:cNvPr id="4888" name="Google Shape;4888;p99"/>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99"/>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99"/>
              <p:cNvGrpSpPr/>
              <p:nvPr/>
            </p:nvGrpSpPr>
            <p:grpSpPr>
              <a:xfrm>
                <a:off x="4785149" y="3618846"/>
                <a:ext cx="26930" cy="26843"/>
                <a:chOff x="4785149" y="3618846"/>
                <a:chExt cx="26930" cy="26843"/>
              </a:xfrm>
            </p:grpSpPr>
            <p:sp>
              <p:nvSpPr>
                <p:cNvPr id="4891" name="Google Shape;4891;p99"/>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99"/>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99"/>
              <p:cNvGrpSpPr/>
              <p:nvPr/>
            </p:nvGrpSpPr>
            <p:grpSpPr>
              <a:xfrm>
                <a:off x="4810167" y="3601567"/>
                <a:ext cx="31405" cy="26898"/>
                <a:chOff x="4810167" y="3601567"/>
                <a:chExt cx="31405" cy="26898"/>
              </a:xfrm>
            </p:grpSpPr>
            <p:sp>
              <p:nvSpPr>
                <p:cNvPr id="4894" name="Google Shape;4894;p99"/>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99"/>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99"/>
              <p:cNvGrpSpPr/>
              <p:nvPr/>
            </p:nvGrpSpPr>
            <p:grpSpPr>
              <a:xfrm>
                <a:off x="4831002" y="3373230"/>
                <a:ext cx="31405" cy="26898"/>
                <a:chOff x="4831002" y="3373230"/>
                <a:chExt cx="31405" cy="26898"/>
              </a:xfrm>
            </p:grpSpPr>
            <p:sp>
              <p:nvSpPr>
                <p:cNvPr id="4897" name="Google Shape;4897;p99"/>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99"/>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99"/>
              <p:cNvGrpSpPr/>
              <p:nvPr/>
            </p:nvGrpSpPr>
            <p:grpSpPr>
              <a:xfrm>
                <a:off x="4719311" y="3355054"/>
                <a:ext cx="31499" cy="27001"/>
                <a:chOff x="4719311" y="3355054"/>
                <a:chExt cx="31499" cy="27001"/>
              </a:xfrm>
            </p:grpSpPr>
            <p:sp>
              <p:nvSpPr>
                <p:cNvPr id="4900" name="Google Shape;4900;p99"/>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99"/>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99"/>
              <p:cNvGrpSpPr/>
              <p:nvPr/>
            </p:nvGrpSpPr>
            <p:grpSpPr>
              <a:xfrm>
                <a:off x="4798755" y="3450260"/>
                <a:ext cx="26930" cy="26930"/>
                <a:chOff x="4798755" y="3450260"/>
                <a:chExt cx="26930" cy="26930"/>
              </a:xfrm>
            </p:grpSpPr>
            <p:sp>
              <p:nvSpPr>
                <p:cNvPr id="4903" name="Google Shape;4903;p99"/>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99"/>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99"/>
              <p:cNvGrpSpPr/>
              <p:nvPr/>
            </p:nvGrpSpPr>
            <p:grpSpPr>
              <a:xfrm>
                <a:off x="4645576" y="3467555"/>
                <a:ext cx="31405" cy="26953"/>
                <a:chOff x="4645576" y="3467555"/>
                <a:chExt cx="31405" cy="26953"/>
              </a:xfrm>
            </p:grpSpPr>
            <p:sp>
              <p:nvSpPr>
                <p:cNvPr id="4906" name="Google Shape;4906;p99"/>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99"/>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99"/>
              <p:cNvGrpSpPr/>
              <p:nvPr/>
            </p:nvGrpSpPr>
            <p:grpSpPr>
              <a:xfrm>
                <a:off x="4687631" y="3583965"/>
                <a:ext cx="31499" cy="26898"/>
                <a:chOff x="4687631" y="3583965"/>
                <a:chExt cx="31499" cy="26898"/>
              </a:xfrm>
            </p:grpSpPr>
            <p:sp>
              <p:nvSpPr>
                <p:cNvPr id="4909" name="Google Shape;4909;p99"/>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99"/>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99"/>
              <p:cNvGrpSpPr/>
              <p:nvPr/>
            </p:nvGrpSpPr>
            <p:grpSpPr>
              <a:xfrm>
                <a:off x="4719311" y="3471314"/>
                <a:ext cx="31499" cy="27001"/>
                <a:chOff x="4719311" y="3471314"/>
                <a:chExt cx="31499" cy="27001"/>
              </a:xfrm>
            </p:grpSpPr>
            <p:sp>
              <p:nvSpPr>
                <p:cNvPr id="4912" name="Google Shape;4912;p99"/>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99"/>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99"/>
              <p:cNvGrpSpPr/>
              <p:nvPr/>
            </p:nvGrpSpPr>
            <p:grpSpPr>
              <a:xfrm>
                <a:off x="4719311" y="3434404"/>
                <a:ext cx="31499" cy="26898"/>
                <a:chOff x="4719311" y="3434404"/>
                <a:chExt cx="31499" cy="26898"/>
              </a:xfrm>
            </p:grpSpPr>
            <p:sp>
              <p:nvSpPr>
                <p:cNvPr id="4915" name="Google Shape;4915;p99"/>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99"/>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99"/>
              <p:cNvGrpSpPr/>
              <p:nvPr/>
            </p:nvGrpSpPr>
            <p:grpSpPr>
              <a:xfrm>
                <a:off x="4768876" y="3401772"/>
                <a:ext cx="31499" cy="26898"/>
                <a:chOff x="4768876" y="3401772"/>
                <a:chExt cx="31499" cy="26898"/>
              </a:xfrm>
            </p:grpSpPr>
            <p:sp>
              <p:nvSpPr>
                <p:cNvPr id="4918" name="Google Shape;4918;p99"/>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99"/>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99"/>
              <p:cNvGrpSpPr/>
              <p:nvPr/>
            </p:nvGrpSpPr>
            <p:grpSpPr>
              <a:xfrm>
                <a:off x="4762214" y="3471377"/>
                <a:ext cx="26938" cy="26938"/>
                <a:chOff x="4762214" y="3471377"/>
                <a:chExt cx="26938" cy="26938"/>
              </a:xfrm>
            </p:grpSpPr>
            <p:sp>
              <p:nvSpPr>
                <p:cNvPr id="4921" name="Google Shape;4921;p99"/>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99"/>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99"/>
              <p:cNvGrpSpPr/>
              <p:nvPr/>
            </p:nvGrpSpPr>
            <p:grpSpPr>
              <a:xfrm>
                <a:off x="4790473" y="3344782"/>
                <a:ext cx="31405" cy="26898"/>
                <a:chOff x="4790473" y="3344782"/>
                <a:chExt cx="31405" cy="26898"/>
              </a:xfrm>
            </p:grpSpPr>
            <p:sp>
              <p:nvSpPr>
                <p:cNvPr id="4924" name="Google Shape;4924;p99"/>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99"/>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99"/>
              <p:cNvGrpSpPr/>
              <p:nvPr/>
            </p:nvGrpSpPr>
            <p:grpSpPr>
              <a:xfrm>
                <a:off x="4823774" y="3950733"/>
                <a:ext cx="37398" cy="32034"/>
                <a:chOff x="4823774" y="3950733"/>
                <a:chExt cx="37398" cy="32034"/>
              </a:xfrm>
            </p:grpSpPr>
            <p:sp>
              <p:nvSpPr>
                <p:cNvPr id="4927" name="Google Shape;4927;p99"/>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99"/>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99"/>
              <p:cNvGrpSpPr/>
              <p:nvPr/>
            </p:nvGrpSpPr>
            <p:grpSpPr>
              <a:xfrm>
                <a:off x="4823396" y="4110566"/>
                <a:ext cx="31405" cy="26906"/>
                <a:chOff x="4823396" y="4110566"/>
                <a:chExt cx="31405" cy="26906"/>
              </a:xfrm>
            </p:grpSpPr>
            <p:sp>
              <p:nvSpPr>
                <p:cNvPr id="4930" name="Google Shape;4930;p99"/>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99"/>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99"/>
              <p:cNvGrpSpPr/>
              <p:nvPr/>
            </p:nvGrpSpPr>
            <p:grpSpPr>
              <a:xfrm>
                <a:off x="4838332" y="3821150"/>
                <a:ext cx="31499" cy="26898"/>
                <a:chOff x="4838332" y="3821150"/>
                <a:chExt cx="31499" cy="26898"/>
              </a:xfrm>
            </p:grpSpPr>
            <p:sp>
              <p:nvSpPr>
                <p:cNvPr id="4933" name="Google Shape;4933;p99"/>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99"/>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99"/>
              <p:cNvGrpSpPr/>
              <p:nvPr/>
            </p:nvGrpSpPr>
            <p:grpSpPr>
              <a:xfrm>
                <a:off x="4661275" y="3815007"/>
                <a:ext cx="36824" cy="31523"/>
                <a:chOff x="4661275" y="3815007"/>
                <a:chExt cx="36824" cy="31523"/>
              </a:xfrm>
            </p:grpSpPr>
            <p:sp>
              <p:nvSpPr>
                <p:cNvPr id="4936" name="Google Shape;4936;p99"/>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99"/>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99"/>
              <p:cNvGrpSpPr/>
              <p:nvPr/>
            </p:nvGrpSpPr>
            <p:grpSpPr>
              <a:xfrm>
                <a:off x="4558998" y="3851037"/>
                <a:ext cx="33591" cy="28699"/>
                <a:chOff x="4558998" y="3851037"/>
                <a:chExt cx="33591" cy="28699"/>
              </a:xfrm>
            </p:grpSpPr>
            <p:sp>
              <p:nvSpPr>
                <p:cNvPr id="4939" name="Google Shape;4939;p99"/>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99"/>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99"/>
              <p:cNvGrpSpPr/>
              <p:nvPr/>
            </p:nvGrpSpPr>
            <p:grpSpPr>
              <a:xfrm>
                <a:off x="4696762" y="3638587"/>
                <a:ext cx="33591" cy="28794"/>
                <a:chOff x="4696762" y="3638587"/>
                <a:chExt cx="33591" cy="28794"/>
              </a:xfrm>
            </p:grpSpPr>
            <p:sp>
              <p:nvSpPr>
                <p:cNvPr id="4942" name="Google Shape;4942;p99"/>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99"/>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99"/>
              <p:cNvGrpSpPr/>
              <p:nvPr/>
            </p:nvGrpSpPr>
            <p:grpSpPr>
              <a:xfrm>
                <a:off x="4929479" y="3939140"/>
                <a:ext cx="33497" cy="28692"/>
                <a:chOff x="4929479" y="3939140"/>
                <a:chExt cx="33497" cy="28692"/>
              </a:xfrm>
            </p:grpSpPr>
            <p:sp>
              <p:nvSpPr>
                <p:cNvPr id="4945" name="Google Shape;4945;p99"/>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99"/>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99"/>
              <p:cNvGrpSpPr/>
              <p:nvPr/>
            </p:nvGrpSpPr>
            <p:grpSpPr>
              <a:xfrm>
                <a:off x="4907119" y="3986039"/>
                <a:ext cx="33497" cy="28699"/>
                <a:chOff x="4907119" y="3986039"/>
                <a:chExt cx="33497" cy="28699"/>
              </a:xfrm>
            </p:grpSpPr>
            <p:sp>
              <p:nvSpPr>
                <p:cNvPr id="4948" name="Google Shape;4948;p99"/>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99"/>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99"/>
              <p:cNvGrpSpPr/>
              <p:nvPr/>
            </p:nvGrpSpPr>
            <p:grpSpPr>
              <a:xfrm>
                <a:off x="4911783" y="4048102"/>
                <a:ext cx="33591" cy="28762"/>
                <a:chOff x="4911783" y="4048102"/>
                <a:chExt cx="33591" cy="28762"/>
              </a:xfrm>
            </p:grpSpPr>
            <p:sp>
              <p:nvSpPr>
                <p:cNvPr id="4951" name="Google Shape;4951;p99"/>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99"/>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3" name="Google Shape;4953;p99"/>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99"/>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5" name="Google Shape;4955;p99"/>
              <p:cNvGrpSpPr/>
              <p:nvPr/>
            </p:nvGrpSpPr>
            <p:grpSpPr>
              <a:xfrm>
                <a:off x="4762623" y="3837847"/>
                <a:ext cx="42416" cy="36273"/>
                <a:chOff x="4762623" y="3837847"/>
                <a:chExt cx="42416" cy="36273"/>
              </a:xfrm>
            </p:grpSpPr>
            <p:sp>
              <p:nvSpPr>
                <p:cNvPr id="4956" name="Google Shape;4956;p99"/>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99"/>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99"/>
              <p:cNvGrpSpPr/>
              <p:nvPr/>
            </p:nvGrpSpPr>
            <p:grpSpPr>
              <a:xfrm>
                <a:off x="4746044" y="4104966"/>
                <a:ext cx="33497" cy="28699"/>
                <a:chOff x="4746044" y="4104966"/>
                <a:chExt cx="33497" cy="28699"/>
              </a:xfrm>
            </p:grpSpPr>
            <p:sp>
              <p:nvSpPr>
                <p:cNvPr id="4959" name="Google Shape;4959;p99"/>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99"/>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99"/>
              <p:cNvGrpSpPr/>
              <p:nvPr/>
            </p:nvGrpSpPr>
            <p:grpSpPr>
              <a:xfrm>
                <a:off x="4859646" y="4162554"/>
                <a:ext cx="33591" cy="28762"/>
                <a:chOff x="4859646" y="4162554"/>
                <a:chExt cx="33591" cy="28762"/>
              </a:xfrm>
            </p:grpSpPr>
            <p:sp>
              <p:nvSpPr>
                <p:cNvPr id="4962" name="Google Shape;4962;p99"/>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99"/>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64" name="Google Shape;4964;p99"/>
            <p:cNvGrpSpPr/>
            <p:nvPr/>
          </p:nvGrpSpPr>
          <p:grpSpPr>
            <a:xfrm>
              <a:off x="3597785" y="3274438"/>
              <a:ext cx="855610" cy="1122100"/>
              <a:chOff x="3597785" y="3274438"/>
              <a:chExt cx="855610" cy="1122100"/>
            </a:xfrm>
          </p:grpSpPr>
          <p:grpSp>
            <p:nvGrpSpPr>
              <p:cNvPr id="4965" name="Google Shape;4965;p99"/>
              <p:cNvGrpSpPr/>
              <p:nvPr/>
            </p:nvGrpSpPr>
            <p:grpSpPr>
              <a:xfrm>
                <a:off x="3617857" y="3284717"/>
                <a:ext cx="826785" cy="1099165"/>
                <a:chOff x="3617857" y="3284717"/>
                <a:chExt cx="826785" cy="1099165"/>
              </a:xfrm>
            </p:grpSpPr>
            <p:sp>
              <p:nvSpPr>
                <p:cNvPr id="4966" name="Google Shape;4966;p99"/>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99"/>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99"/>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99"/>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99"/>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99"/>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99"/>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99"/>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99"/>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99"/>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99"/>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99"/>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99"/>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99"/>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99"/>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99"/>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99"/>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99"/>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99"/>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99"/>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99"/>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99"/>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99"/>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99"/>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99"/>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99"/>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99"/>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99"/>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99"/>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99"/>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99"/>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99"/>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99"/>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99"/>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99"/>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99"/>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99"/>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99"/>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99"/>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99"/>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99"/>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99"/>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99"/>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99"/>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99"/>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99"/>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99"/>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99"/>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99"/>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99"/>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99"/>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99"/>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99"/>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99"/>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99"/>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99"/>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99"/>
              <p:cNvGrpSpPr/>
              <p:nvPr/>
            </p:nvGrpSpPr>
            <p:grpSpPr>
              <a:xfrm>
                <a:off x="4180904" y="4251758"/>
                <a:ext cx="37783" cy="32420"/>
                <a:chOff x="4180904" y="4251758"/>
                <a:chExt cx="37783" cy="32420"/>
              </a:xfrm>
            </p:grpSpPr>
            <p:sp>
              <p:nvSpPr>
                <p:cNvPr id="5023" name="Google Shape;5023;p99"/>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99"/>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99"/>
              <p:cNvGrpSpPr/>
              <p:nvPr/>
            </p:nvGrpSpPr>
            <p:grpSpPr>
              <a:xfrm>
                <a:off x="4201644" y="4081324"/>
                <a:ext cx="37783" cy="32364"/>
                <a:chOff x="4201644" y="4081324"/>
                <a:chExt cx="37783" cy="32364"/>
              </a:xfrm>
            </p:grpSpPr>
            <p:sp>
              <p:nvSpPr>
                <p:cNvPr id="5026" name="Google Shape;5026;p99"/>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99"/>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99"/>
              <p:cNvGrpSpPr/>
              <p:nvPr/>
            </p:nvGrpSpPr>
            <p:grpSpPr>
              <a:xfrm>
                <a:off x="4284416" y="3887428"/>
                <a:ext cx="37783" cy="32451"/>
                <a:chOff x="4284416" y="3887428"/>
                <a:chExt cx="37783" cy="32451"/>
              </a:xfrm>
            </p:grpSpPr>
            <p:sp>
              <p:nvSpPr>
                <p:cNvPr id="5029" name="Google Shape;5029;p99"/>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99"/>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99"/>
              <p:cNvGrpSpPr/>
              <p:nvPr/>
            </p:nvGrpSpPr>
            <p:grpSpPr>
              <a:xfrm>
                <a:off x="4223721" y="3860404"/>
                <a:ext cx="37870" cy="32364"/>
                <a:chOff x="4223721" y="3860404"/>
                <a:chExt cx="37870" cy="32364"/>
              </a:xfrm>
            </p:grpSpPr>
            <p:sp>
              <p:nvSpPr>
                <p:cNvPr id="5032" name="Google Shape;5032;p99"/>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99"/>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99"/>
              <p:cNvGrpSpPr/>
              <p:nvPr/>
            </p:nvGrpSpPr>
            <p:grpSpPr>
              <a:xfrm>
                <a:off x="4104889" y="3699242"/>
                <a:ext cx="37776" cy="32357"/>
                <a:chOff x="4104889" y="3699242"/>
                <a:chExt cx="37776" cy="32357"/>
              </a:xfrm>
            </p:grpSpPr>
            <p:sp>
              <p:nvSpPr>
                <p:cNvPr id="5035" name="Google Shape;5035;p99"/>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99"/>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99"/>
              <p:cNvGrpSpPr/>
              <p:nvPr/>
            </p:nvGrpSpPr>
            <p:grpSpPr>
              <a:xfrm>
                <a:off x="4143608" y="3475121"/>
                <a:ext cx="37878" cy="32420"/>
                <a:chOff x="4143608" y="3475121"/>
                <a:chExt cx="37878" cy="32420"/>
              </a:xfrm>
            </p:grpSpPr>
            <p:sp>
              <p:nvSpPr>
                <p:cNvPr id="5038" name="Google Shape;5038;p99"/>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99"/>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99"/>
              <p:cNvGrpSpPr/>
              <p:nvPr/>
            </p:nvGrpSpPr>
            <p:grpSpPr>
              <a:xfrm>
                <a:off x="4217248" y="3570893"/>
                <a:ext cx="37776" cy="32364"/>
                <a:chOff x="4217248" y="3570893"/>
                <a:chExt cx="37776" cy="32364"/>
              </a:xfrm>
            </p:grpSpPr>
            <p:sp>
              <p:nvSpPr>
                <p:cNvPr id="5041" name="Google Shape;5041;p99"/>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99"/>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99"/>
              <p:cNvGrpSpPr/>
              <p:nvPr/>
            </p:nvGrpSpPr>
            <p:grpSpPr>
              <a:xfrm>
                <a:off x="4255307" y="3431612"/>
                <a:ext cx="37776" cy="32451"/>
                <a:chOff x="4255307" y="3431612"/>
                <a:chExt cx="37776" cy="32451"/>
              </a:xfrm>
            </p:grpSpPr>
            <p:sp>
              <p:nvSpPr>
                <p:cNvPr id="5044" name="Google Shape;5044;p99"/>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99"/>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99"/>
              <p:cNvGrpSpPr/>
              <p:nvPr/>
            </p:nvGrpSpPr>
            <p:grpSpPr>
              <a:xfrm>
                <a:off x="3853052" y="3577398"/>
                <a:ext cx="37776" cy="32420"/>
                <a:chOff x="3853052" y="3577398"/>
                <a:chExt cx="37776" cy="32420"/>
              </a:xfrm>
            </p:grpSpPr>
            <p:sp>
              <p:nvSpPr>
                <p:cNvPr id="5047" name="Google Shape;5047;p99"/>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99"/>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99"/>
              <p:cNvGrpSpPr/>
              <p:nvPr/>
            </p:nvGrpSpPr>
            <p:grpSpPr>
              <a:xfrm>
                <a:off x="4039908" y="3412107"/>
                <a:ext cx="37776" cy="32357"/>
                <a:chOff x="4039908" y="3412107"/>
                <a:chExt cx="37776" cy="32357"/>
              </a:xfrm>
            </p:grpSpPr>
            <p:sp>
              <p:nvSpPr>
                <p:cNvPr id="5050" name="Google Shape;5050;p99"/>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99"/>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99"/>
              <p:cNvGrpSpPr/>
              <p:nvPr/>
            </p:nvGrpSpPr>
            <p:grpSpPr>
              <a:xfrm>
                <a:off x="4017360" y="3342061"/>
                <a:ext cx="37870" cy="32380"/>
                <a:chOff x="4017360" y="3342061"/>
                <a:chExt cx="37870" cy="32380"/>
              </a:xfrm>
            </p:grpSpPr>
            <p:sp>
              <p:nvSpPr>
                <p:cNvPr id="5053" name="Google Shape;5053;p99"/>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99"/>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5" name="Google Shape;5055;p99"/>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99"/>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7" name="Google Shape;5057;p99"/>
              <p:cNvGrpSpPr/>
              <p:nvPr/>
            </p:nvGrpSpPr>
            <p:grpSpPr>
              <a:xfrm>
                <a:off x="3750870" y="3418650"/>
                <a:ext cx="37776" cy="32380"/>
                <a:chOff x="3750870" y="3418650"/>
                <a:chExt cx="37776" cy="32380"/>
              </a:xfrm>
            </p:grpSpPr>
            <p:sp>
              <p:nvSpPr>
                <p:cNvPr id="5058" name="Google Shape;5058;p99"/>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99"/>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99"/>
              <p:cNvGrpSpPr/>
              <p:nvPr/>
            </p:nvGrpSpPr>
            <p:grpSpPr>
              <a:xfrm>
                <a:off x="3632509" y="3274438"/>
                <a:ext cx="37783" cy="32357"/>
                <a:chOff x="3632509" y="3274438"/>
                <a:chExt cx="37783" cy="32357"/>
              </a:xfrm>
            </p:grpSpPr>
            <p:sp>
              <p:nvSpPr>
                <p:cNvPr id="5061" name="Google Shape;5061;p99"/>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99"/>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99"/>
              <p:cNvGrpSpPr/>
              <p:nvPr/>
            </p:nvGrpSpPr>
            <p:grpSpPr>
              <a:xfrm>
                <a:off x="3906424" y="3297561"/>
                <a:ext cx="37776" cy="32451"/>
                <a:chOff x="3906424" y="3297561"/>
                <a:chExt cx="37776" cy="32451"/>
              </a:xfrm>
            </p:grpSpPr>
            <p:sp>
              <p:nvSpPr>
                <p:cNvPr id="5064" name="Google Shape;5064;p99"/>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99"/>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99"/>
              <p:cNvGrpSpPr/>
              <p:nvPr/>
            </p:nvGrpSpPr>
            <p:grpSpPr>
              <a:xfrm>
                <a:off x="3866084" y="3412107"/>
                <a:ext cx="37776" cy="32357"/>
                <a:chOff x="3866084" y="3412107"/>
                <a:chExt cx="37776" cy="32357"/>
              </a:xfrm>
            </p:grpSpPr>
            <p:sp>
              <p:nvSpPr>
                <p:cNvPr id="5067" name="Google Shape;5067;p99"/>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99"/>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99"/>
              <p:cNvGrpSpPr/>
              <p:nvPr/>
            </p:nvGrpSpPr>
            <p:grpSpPr>
              <a:xfrm>
                <a:off x="4023919" y="3766409"/>
                <a:ext cx="37783" cy="32357"/>
                <a:chOff x="4023919" y="3766409"/>
                <a:chExt cx="37783" cy="32357"/>
              </a:xfrm>
            </p:grpSpPr>
            <p:sp>
              <p:nvSpPr>
                <p:cNvPr id="5070" name="Google Shape;5070;p99"/>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99"/>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99"/>
              <p:cNvGrpSpPr/>
              <p:nvPr/>
            </p:nvGrpSpPr>
            <p:grpSpPr>
              <a:xfrm>
                <a:off x="3973882" y="3779449"/>
                <a:ext cx="37776" cy="32357"/>
                <a:chOff x="3973882" y="3779449"/>
                <a:chExt cx="37776" cy="32357"/>
              </a:xfrm>
            </p:grpSpPr>
            <p:sp>
              <p:nvSpPr>
                <p:cNvPr id="5073" name="Google Shape;5073;p99"/>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99"/>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99"/>
              <p:cNvGrpSpPr/>
              <p:nvPr/>
            </p:nvGrpSpPr>
            <p:grpSpPr>
              <a:xfrm>
                <a:off x="4073398" y="3838028"/>
                <a:ext cx="37776" cy="32380"/>
                <a:chOff x="4073398" y="3838028"/>
                <a:chExt cx="37776" cy="32380"/>
              </a:xfrm>
            </p:grpSpPr>
            <p:sp>
              <p:nvSpPr>
                <p:cNvPr id="5076" name="Google Shape;5076;p99"/>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99"/>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99"/>
              <p:cNvGrpSpPr/>
              <p:nvPr/>
            </p:nvGrpSpPr>
            <p:grpSpPr>
              <a:xfrm>
                <a:off x="4342672" y="4144496"/>
                <a:ext cx="37752" cy="32364"/>
                <a:chOff x="4342672" y="4144496"/>
                <a:chExt cx="37752" cy="32364"/>
              </a:xfrm>
            </p:grpSpPr>
            <p:sp>
              <p:nvSpPr>
                <p:cNvPr id="5079" name="Google Shape;5079;p99"/>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99"/>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99"/>
              <p:cNvGrpSpPr/>
              <p:nvPr/>
            </p:nvGrpSpPr>
            <p:grpSpPr>
              <a:xfrm>
                <a:off x="4406386" y="4056872"/>
                <a:ext cx="37783" cy="32364"/>
                <a:chOff x="4406386" y="4056872"/>
                <a:chExt cx="37783" cy="32364"/>
              </a:xfrm>
            </p:grpSpPr>
            <p:sp>
              <p:nvSpPr>
                <p:cNvPr id="5082" name="Google Shape;5082;p99"/>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99"/>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99"/>
              <p:cNvGrpSpPr/>
              <p:nvPr/>
            </p:nvGrpSpPr>
            <p:grpSpPr>
              <a:xfrm>
                <a:off x="4284416" y="4245254"/>
                <a:ext cx="37783" cy="32357"/>
                <a:chOff x="4284416" y="4245254"/>
                <a:chExt cx="37783" cy="32357"/>
              </a:xfrm>
            </p:grpSpPr>
            <p:sp>
              <p:nvSpPr>
                <p:cNvPr id="5085" name="Google Shape;5085;p99"/>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99"/>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99"/>
              <p:cNvGrpSpPr/>
              <p:nvPr/>
            </p:nvGrpSpPr>
            <p:grpSpPr>
              <a:xfrm>
                <a:off x="4219057" y="4331258"/>
                <a:ext cx="37776" cy="32364"/>
                <a:chOff x="4219057" y="4331258"/>
                <a:chExt cx="37776" cy="32364"/>
              </a:xfrm>
            </p:grpSpPr>
            <p:sp>
              <p:nvSpPr>
                <p:cNvPr id="5088" name="Google Shape;5088;p99"/>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99"/>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99"/>
              <p:cNvGrpSpPr/>
              <p:nvPr/>
            </p:nvGrpSpPr>
            <p:grpSpPr>
              <a:xfrm>
                <a:off x="4204122" y="4141688"/>
                <a:ext cx="33497" cy="28699"/>
                <a:chOff x="4204122" y="4141688"/>
                <a:chExt cx="33497" cy="28699"/>
              </a:xfrm>
            </p:grpSpPr>
            <p:sp>
              <p:nvSpPr>
                <p:cNvPr id="5091" name="Google Shape;5091;p99"/>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99"/>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99"/>
              <p:cNvGrpSpPr/>
              <p:nvPr/>
            </p:nvGrpSpPr>
            <p:grpSpPr>
              <a:xfrm>
                <a:off x="4301546" y="4003869"/>
                <a:ext cx="38916" cy="33324"/>
                <a:chOff x="4301546" y="4003869"/>
                <a:chExt cx="38916" cy="33324"/>
              </a:xfrm>
            </p:grpSpPr>
            <p:sp>
              <p:nvSpPr>
                <p:cNvPr id="5094" name="Google Shape;5094;p99"/>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99"/>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99"/>
              <p:cNvGrpSpPr/>
              <p:nvPr/>
            </p:nvGrpSpPr>
            <p:grpSpPr>
              <a:xfrm>
                <a:off x="4210681" y="3924669"/>
                <a:ext cx="36549" cy="31366"/>
                <a:chOff x="4210681" y="3924669"/>
                <a:chExt cx="36549" cy="31366"/>
              </a:xfrm>
            </p:grpSpPr>
            <p:sp>
              <p:nvSpPr>
                <p:cNvPr id="5097" name="Google Shape;5097;p99"/>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99"/>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99"/>
              <p:cNvGrpSpPr/>
              <p:nvPr/>
            </p:nvGrpSpPr>
            <p:grpSpPr>
              <a:xfrm>
                <a:off x="3987771" y="3628874"/>
                <a:ext cx="31499" cy="26993"/>
                <a:chOff x="3987771" y="3628874"/>
                <a:chExt cx="31499" cy="26993"/>
              </a:xfrm>
            </p:grpSpPr>
            <p:sp>
              <p:nvSpPr>
                <p:cNvPr id="5100" name="Google Shape;5100;p99"/>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99"/>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99"/>
              <p:cNvGrpSpPr/>
              <p:nvPr/>
            </p:nvGrpSpPr>
            <p:grpSpPr>
              <a:xfrm>
                <a:off x="4087382" y="3775674"/>
                <a:ext cx="31405" cy="26898"/>
                <a:chOff x="4087382" y="3775674"/>
                <a:chExt cx="31405" cy="26898"/>
              </a:xfrm>
            </p:grpSpPr>
            <p:sp>
              <p:nvSpPr>
                <p:cNvPr id="5103" name="Google Shape;5103;p99"/>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99"/>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99"/>
              <p:cNvGrpSpPr/>
              <p:nvPr/>
            </p:nvGrpSpPr>
            <p:grpSpPr>
              <a:xfrm>
                <a:off x="4118873" y="3856637"/>
                <a:ext cx="31405" cy="26906"/>
                <a:chOff x="4118873" y="3856637"/>
                <a:chExt cx="31405" cy="26906"/>
              </a:xfrm>
            </p:grpSpPr>
            <p:sp>
              <p:nvSpPr>
                <p:cNvPr id="5106" name="Google Shape;5106;p99"/>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99"/>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99"/>
              <p:cNvGrpSpPr/>
              <p:nvPr/>
            </p:nvGrpSpPr>
            <p:grpSpPr>
              <a:xfrm>
                <a:off x="4168541" y="3639523"/>
                <a:ext cx="31499" cy="26906"/>
                <a:chOff x="4168541" y="3639523"/>
                <a:chExt cx="31499" cy="26906"/>
              </a:xfrm>
            </p:grpSpPr>
            <p:sp>
              <p:nvSpPr>
                <p:cNvPr id="5109" name="Google Shape;5109;p99"/>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99"/>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99"/>
              <p:cNvGrpSpPr/>
              <p:nvPr/>
            </p:nvGrpSpPr>
            <p:grpSpPr>
              <a:xfrm>
                <a:off x="3965789" y="3393545"/>
                <a:ext cx="31405" cy="26945"/>
                <a:chOff x="3965789" y="3393545"/>
                <a:chExt cx="31405" cy="26945"/>
              </a:xfrm>
            </p:grpSpPr>
            <p:sp>
              <p:nvSpPr>
                <p:cNvPr id="5112" name="Google Shape;5112;p99"/>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99"/>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99"/>
              <p:cNvGrpSpPr/>
              <p:nvPr/>
            </p:nvGrpSpPr>
            <p:grpSpPr>
              <a:xfrm>
                <a:off x="3925166" y="3491008"/>
                <a:ext cx="31405" cy="27001"/>
                <a:chOff x="3925166" y="3491008"/>
                <a:chExt cx="31405" cy="27001"/>
              </a:xfrm>
            </p:grpSpPr>
            <p:sp>
              <p:nvSpPr>
                <p:cNvPr id="5115" name="Google Shape;5115;p99"/>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99"/>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99"/>
              <p:cNvGrpSpPr/>
              <p:nvPr/>
            </p:nvGrpSpPr>
            <p:grpSpPr>
              <a:xfrm>
                <a:off x="3682845" y="3340976"/>
                <a:ext cx="31397" cy="26898"/>
                <a:chOff x="3682845" y="3340976"/>
                <a:chExt cx="31397" cy="26898"/>
              </a:xfrm>
            </p:grpSpPr>
            <p:sp>
              <p:nvSpPr>
                <p:cNvPr id="5118" name="Google Shape;5118;p99"/>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99"/>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99"/>
              <p:cNvGrpSpPr/>
              <p:nvPr/>
            </p:nvGrpSpPr>
            <p:grpSpPr>
              <a:xfrm>
                <a:off x="3795393" y="3353725"/>
                <a:ext cx="31499" cy="26993"/>
                <a:chOff x="3795393" y="3353725"/>
                <a:chExt cx="31499" cy="26993"/>
              </a:xfrm>
            </p:grpSpPr>
            <p:sp>
              <p:nvSpPr>
                <p:cNvPr id="5121" name="Google Shape;5121;p99"/>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99"/>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99"/>
              <p:cNvGrpSpPr/>
              <p:nvPr/>
            </p:nvGrpSpPr>
            <p:grpSpPr>
              <a:xfrm>
                <a:off x="4176909" y="4363221"/>
                <a:ext cx="38924" cy="33316"/>
                <a:chOff x="4176909" y="4363221"/>
                <a:chExt cx="38924" cy="33316"/>
              </a:xfrm>
            </p:grpSpPr>
            <p:sp>
              <p:nvSpPr>
                <p:cNvPr id="5124" name="Google Shape;5124;p99"/>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99"/>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99"/>
              <p:cNvGrpSpPr/>
              <p:nvPr/>
            </p:nvGrpSpPr>
            <p:grpSpPr>
              <a:xfrm>
                <a:off x="4226191" y="4007660"/>
                <a:ext cx="33560" cy="28770"/>
                <a:chOff x="4226191" y="4007660"/>
                <a:chExt cx="33560" cy="28770"/>
              </a:xfrm>
            </p:grpSpPr>
            <p:sp>
              <p:nvSpPr>
                <p:cNvPr id="5127" name="Google Shape;5127;p99"/>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99"/>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99"/>
              <p:cNvGrpSpPr/>
              <p:nvPr/>
            </p:nvGrpSpPr>
            <p:grpSpPr>
              <a:xfrm>
                <a:off x="3597785" y="3377045"/>
                <a:ext cx="33591" cy="28699"/>
                <a:chOff x="3597785" y="3377045"/>
                <a:chExt cx="33591" cy="28699"/>
              </a:xfrm>
            </p:grpSpPr>
            <p:sp>
              <p:nvSpPr>
                <p:cNvPr id="5130" name="Google Shape;5130;p99"/>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99"/>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99"/>
              <p:cNvGrpSpPr/>
              <p:nvPr/>
            </p:nvGrpSpPr>
            <p:grpSpPr>
              <a:xfrm>
                <a:off x="3887870" y="3669796"/>
                <a:ext cx="33591" cy="28692"/>
                <a:chOff x="3887870" y="3669796"/>
                <a:chExt cx="33591" cy="28692"/>
              </a:xfrm>
            </p:grpSpPr>
            <p:sp>
              <p:nvSpPr>
                <p:cNvPr id="5133" name="Google Shape;5133;p99"/>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99"/>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99"/>
              <p:cNvGrpSpPr/>
              <p:nvPr/>
            </p:nvGrpSpPr>
            <p:grpSpPr>
              <a:xfrm>
                <a:off x="3818320" y="3481625"/>
                <a:ext cx="33497" cy="28770"/>
                <a:chOff x="3818320" y="3481625"/>
                <a:chExt cx="33497" cy="28770"/>
              </a:xfrm>
            </p:grpSpPr>
            <p:sp>
              <p:nvSpPr>
                <p:cNvPr id="5136" name="Google Shape;5136;p99"/>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99"/>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99"/>
              <p:cNvGrpSpPr/>
              <p:nvPr/>
            </p:nvGrpSpPr>
            <p:grpSpPr>
              <a:xfrm>
                <a:off x="4278139" y="4120948"/>
                <a:ext cx="37492" cy="32129"/>
                <a:chOff x="4278139" y="4120948"/>
                <a:chExt cx="37492" cy="32129"/>
              </a:xfrm>
            </p:grpSpPr>
            <p:sp>
              <p:nvSpPr>
                <p:cNvPr id="5139" name="Google Shape;5139;p99"/>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99"/>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99"/>
              <p:cNvGrpSpPr/>
              <p:nvPr/>
            </p:nvGrpSpPr>
            <p:grpSpPr>
              <a:xfrm>
                <a:off x="4419898" y="3977388"/>
                <a:ext cx="33497" cy="28692"/>
                <a:chOff x="4419898" y="3977388"/>
                <a:chExt cx="33497" cy="28692"/>
              </a:xfrm>
            </p:grpSpPr>
            <p:sp>
              <p:nvSpPr>
                <p:cNvPr id="5142" name="Google Shape;5142;p99"/>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99"/>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99"/>
              <p:cNvGrpSpPr/>
              <p:nvPr/>
            </p:nvGrpSpPr>
            <p:grpSpPr>
              <a:xfrm>
                <a:off x="4158930" y="4034684"/>
                <a:ext cx="33497" cy="28762"/>
                <a:chOff x="4158930" y="4034684"/>
                <a:chExt cx="33497" cy="28762"/>
              </a:xfrm>
            </p:grpSpPr>
            <p:sp>
              <p:nvSpPr>
                <p:cNvPr id="5145" name="Google Shape;5145;p99"/>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99"/>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99"/>
              <p:cNvGrpSpPr/>
              <p:nvPr/>
            </p:nvGrpSpPr>
            <p:grpSpPr>
              <a:xfrm>
                <a:off x="4134949" y="3957049"/>
                <a:ext cx="33497" cy="28770"/>
                <a:chOff x="4134949" y="3957049"/>
                <a:chExt cx="33497" cy="28770"/>
              </a:xfrm>
            </p:grpSpPr>
            <p:sp>
              <p:nvSpPr>
                <p:cNvPr id="5148" name="Google Shape;5148;p99"/>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99"/>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99"/>
              <p:cNvGrpSpPr/>
              <p:nvPr/>
            </p:nvGrpSpPr>
            <p:grpSpPr>
              <a:xfrm>
                <a:off x="4193653" y="4184403"/>
                <a:ext cx="43580" cy="37264"/>
                <a:chOff x="4193653" y="4184403"/>
                <a:chExt cx="43580" cy="37264"/>
              </a:xfrm>
            </p:grpSpPr>
            <p:sp>
              <p:nvSpPr>
                <p:cNvPr id="5151" name="Google Shape;5151;p99"/>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99"/>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99"/>
              <p:cNvGrpSpPr/>
              <p:nvPr/>
            </p:nvGrpSpPr>
            <p:grpSpPr>
              <a:xfrm>
                <a:off x="4343600" y="3943844"/>
                <a:ext cx="43580" cy="37312"/>
                <a:chOff x="4343600" y="3943844"/>
                <a:chExt cx="43580" cy="37312"/>
              </a:xfrm>
            </p:grpSpPr>
            <p:sp>
              <p:nvSpPr>
                <p:cNvPr id="5154" name="Google Shape;5154;p99"/>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9"/>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99"/>
              <p:cNvGrpSpPr/>
              <p:nvPr/>
            </p:nvGrpSpPr>
            <p:grpSpPr>
              <a:xfrm>
                <a:off x="4172339" y="3381693"/>
                <a:ext cx="31499" cy="27001"/>
                <a:chOff x="4172339" y="3381693"/>
                <a:chExt cx="31499" cy="27001"/>
              </a:xfrm>
            </p:grpSpPr>
            <p:sp>
              <p:nvSpPr>
                <p:cNvPr id="5157" name="Google Shape;5157;p99"/>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9"/>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162" name="Shape 5162"/>
        <p:cNvGrpSpPr/>
        <p:nvPr/>
      </p:nvGrpSpPr>
      <p:grpSpPr>
        <a:xfrm>
          <a:off x="0" y="0"/>
          <a:ext cx="0" cy="0"/>
          <a:chOff x="0" y="0"/>
          <a:chExt cx="0" cy="0"/>
        </a:xfrm>
      </p:grpSpPr>
      <p:grpSp>
        <p:nvGrpSpPr>
          <p:cNvPr id="5163" name="Google Shape;5163;p100"/>
          <p:cNvGrpSpPr/>
          <p:nvPr/>
        </p:nvGrpSpPr>
        <p:grpSpPr>
          <a:xfrm>
            <a:off x="729274" y="1175734"/>
            <a:ext cx="2507799" cy="206239"/>
            <a:chOff x="106648" y="895722"/>
            <a:chExt cx="4481413" cy="374300"/>
          </a:xfrm>
        </p:grpSpPr>
        <p:grpSp>
          <p:nvGrpSpPr>
            <p:cNvPr id="5164" name="Google Shape;5164;p100"/>
            <p:cNvGrpSpPr/>
            <p:nvPr/>
          </p:nvGrpSpPr>
          <p:grpSpPr>
            <a:xfrm>
              <a:off x="2233276" y="895722"/>
              <a:ext cx="1082667" cy="223591"/>
              <a:chOff x="4808316" y="2800065"/>
              <a:chExt cx="1999386" cy="412910"/>
            </a:xfrm>
          </p:grpSpPr>
          <p:sp>
            <p:nvSpPr>
              <p:cNvPr id="5165" name="Google Shape;5165;p10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6" name="Google Shape;5166;p100"/>
              <p:cNvGrpSpPr/>
              <p:nvPr/>
            </p:nvGrpSpPr>
            <p:grpSpPr>
              <a:xfrm>
                <a:off x="4808316" y="2800065"/>
                <a:ext cx="92400" cy="411825"/>
                <a:chOff x="845575" y="2563700"/>
                <a:chExt cx="92400" cy="411825"/>
              </a:xfrm>
            </p:grpSpPr>
            <p:cxnSp>
              <p:nvCxnSpPr>
                <p:cNvPr id="5167" name="Google Shape;5167;p10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68" name="Google Shape;5168;p10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9" name="Google Shape;5169;p100"/>
            <p:cNvGrpSpPr/>
            <p:nvPr/>
          </p:nvGrpSpPr>
          <p:grpSpPr>
            <a:xfrm>
              <a:off x="106648" y="895722"/>
              <a:ext cx="1088401" cy="223591"/>
              <a:chOff x="881025" y="2800065"/>
              <a:chExt cx="2009975" cy="412910"/>
            </a:xfrm>
          </p:grpSpPr>
          <p:sp>
            <p:nvSpPr>
              <p:cNvPr id="5170" name="Google Shape;5170;p10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1" name="Google Shape;5171;p100"/>
              <p:cNvGrpSpPr/>
              <p:nvPr/>
            </p:nvGrpSpPr>
            <p:grpSpPr>
              <a:xfrm>
                <a:off x="881025" y="2800065"/>
                <a:ext cx="92400" cy="411825"/>
                <a:chOff x="845575" y="2563700"/>
                <a:chExt cx="92400" cy="411825"/>
              </a:xfrm>
            </p:grpSpPr>
            <p:cxnSp>
              <p:nvCxnSpPr>
                <p:cNvPr id="5172" name="Google Shape;5172;p10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73" name="Google Shape;5173;p10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4" name="Google Shape;5174;p100"/>
            <p:cNvGrpSpPr/>
            <p:nvPr/>
          </p:nvGrpSpPr>
          <p:grpSpPr>
            <a:xfrm>
              <a:off x="1172346" y="1047018"/>
              <a:ext cx="1083151" cy="223003"/>
              <a:chOff x="2849073" y="3079467"/>
              <a:chExt cx="2000279" cy="411825"/>
            </a:xfrm>
          </p:grpSpPr>
          <p:sp>
            <p:nvSpPr>
              <p:cNvPr id="5175" name="Google Shape;5175;p10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6" name="Google Shape;5176;p100"/>
              <p:cNvGrpSpPr/>
              <p:nvPr/>
            </p:nvGrpSpPr>
            <p:grpSpPr>
              <a:xfrm rot="10800000">
                <a:off x="2849073" y="3079467"/>
                <a:ext cx="92400" cy="411825"/>
                <a:chOff x="2070100" y="2563700"/>
                <a:chExt cx="92400" cy="411825"/>
              </a:xfrm>
            </p:grpSpPr>
            <p:cxnSp>
              <p:nvCxnSpPr>
                <p:cNvPr id="5177" name="Google Shape;5177;p10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78" name="Google Shape;5178;p10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9" name="Google Shape;5179;p100"/>
            <p:cNvGrpSpPr/>
            <p:nvPr/>
          </p:nvGrpSpPr>
          <p:grpSpPr>
            <a:xfrm>
              <a:off x="3290132" y="1047018"/>
              <a:ext cx="1297929" cy="223003"/>
              <a:chOff x="6760035" y="3079467"/>
              <a:chExt cx="2396914" cy="411825"/>
            </a:xfrm>
          </p:grpSpPr>
          <p:sp>
            <p:nvSpPr>
              <p:cNvPr id="5180" name="Google Shape;5180;p10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1" name="Google Shape;5181;p100"/>
              <p:cNvGrpSpPr/>
              <p:nvPr/>
            </p:nvGrpSpPr>
            <p:grpSpPr>
              <a:xfrm rot="10800000">
                <a:off x="6760035" y="3079467"/>
                <a:ext cx="92400" cy="411825"/>
                <a:chOff x="2070100" y="2563700"/>
                <a:chExt cx="92400" cy="411825"/>
              </a:xfrm>
            </p:grpSpPr>
            <p:cxnSp>
              <p:nvCxnSpPr>
                <p:cNvPr id="5182" name="Google Shape;5182;p10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83" name="Google Shape;5183;p10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84" name="Google Shape;5184;p100"/>
          <p:cNvGrpSpPr/>
          <p:nvPr/>
        </p:nvGrpSpPr>
        <p:grpSpPr>
          <a:xfrm>
            <a:off x="2147036" y="3575105"/>
            <a:ext cx="1086701" cy="799429"/>
            <a:chOff x="2183288" y="3555572"/>
            <a:chExt cx="1136241" cy="835873"/>
          </a:xfrm>
        </p:grpSpPr>
        <p:sp>
          <p:nvSpPr>
            <p:cNvPr id="5185" name="Google Shape;5185;p10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6" name="Google Shape;5186;p100"/>
            <p:cNvGrpSpPr/>
            <p:nvPr/>
          </p:nvGrpSpPr>
          <p:grpSpPr>
            <a:xfrm>
              <a:off x="2205895" y="3637269"/>
              <a:ext cx="1089848" cy="724993"/>
              <a:chOff x="2205895" y="3637269"/>
              <a:chExt cx="1089848" cy="724993"/>
            </a:xfrm>
          </p:grpSpPr>
          <p:sp>
            <p:nvSpPr>
              <p:cNvPr id="5187" name="Google Shape;5187;p10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0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0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0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0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0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3" name="Google Shape;5193;p10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94" name="Google Shape;5194;p10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195" name="Google Shape;5195;p100"/>
            <p:cNvGrpSpPr/>
            <p:nvPr/>
          </p:nvGrpSpPr>
          <p:grpSpPr>
            <a:xfrm>
              <a:off x="3173850" y="3779426"/>
              <a:ext cx="145679" cy="70048"/>
              <a:chOff x="3173850" y="3779426"/>
              <a:chExt cx="145679" cy="70048"/>
            </a:xfrm>
          </p:grpSpPr>
          <p:cxnSp>
            <p:nvCxnSpPr>
              <p:cNvPr id="5196" name="Google Shape;5196;p10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197" name="Google Shape;5197;p10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100"/>
            <p:cNvGrpSpPr/>
            <p:nvPr/>
          </p:nvGrpSpPr>
          <p:grpSpPr>
            <a:xfrm>
              <a:off x="2183288" y="4139483"/>
              <a:ext cx="145133" cy="70048"/>
              <a:chOff x="2183288" y="4139483"/>
              <a:chExt cx="145133" cy="70048"/>
            </a:xfrm>
          </p:grpSpPr>
          <p:cxnSp>
            <p:nvCxnSpPr>
              <p:cNvPr id="5199" name="Google Shape;5199;p10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200" name="Google Shape;5200;p10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1" name="Google Shape;5201;p10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02" name="Google Shape;5202;p10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203" name="Google Shape;5203;p100"/>
            <p:cNvGrpSpPr/>
            <p:nvPr/>
          </p:nvGrpSpPr>
          <p:grpSpPr>
            <a:xfrm>
              <a:off x="2943836" y="4268886"/>
              <a:ext cx="60717" cy="122559"/>
              <a:chOff x="2943836" y="4268886"/>
              <a:chExt cx="60717" cy="122559"/>
            </a:xfrm>
          </p:grpSpPr>
          <p:sp>
            <p:nvSpPr>
              <p:cNvPr id="5204" name="Google Shape;5204;p10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05" name="Google Shape;5205;p10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206" name="Google Shape;5206;p100"/>
          <p:cNvGrpSpPr/>
          <p:nvPr/>
        </p:nvGrpSpPr>
        <p:grpSpPr>
          <a:xfrm>
            <a:off x="3409981" y="1496104"/>
            <a:ext cx="1675870" cy="758251"/>
            <a:chOff x="3530532" y="1496185"/>
            <a:chExt cx="1562000" cy="706730"/>
          </a:xfrm>
        </p:grpSpPr>
        <p:cxnSp>
          <p:nvCxnSpPr>
            <p:cNvPr id="5207" name="Google Shape;5207;p10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208" name="Google Shape;5208;p100"/>
            <p:cNvGrpSpPr/>
            <p:nvPr/>
          </p:nvGrpSpPr>
          <p:grpSpPr>
            <a:xfrm>
              <a:off x="3530532" y="1496185"/>
              <a:ext cx="323430" cy="463587"/>
              <a:chOff x="3530532" y="1496185"/>
              <a:chExt cx="323430" cy="463587"/>
            </a:xfrm>
          </p:grpSpPr>
          <p:grpSp>
            <p:nvGrpSpPr>
              <p:cNvPr id="5209" name="Google Shape;5209;p100"/>
              <p:cNvGrpSpPr/>
              <p:nvPr/>
            </p:nvGrpSpPr>
            <p:grpSpPr>
              <a:xfrm>
                <a:off x="3567462" y="1496185"/>
                <a:ext cx="286500" cy="361376"/>
                <a:chOff x="3567462" y="1496185"/>
                <a:chExt cx="286500" cy="361376"/>
              </a:xfrm>
            </p:grpSpPr>
            <p:cxnSp>
              <p:nvCxnSpPr>
                <p:cNvPr id="5210" name="Google Shape;5210;p10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211" name="Google Shape;5211;p10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2" name="Google Shape;5212;p10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100"/>
            <p:cNvGrpSpPr/>
            <p:nvPr/>
          </p:nvGrpSpPr>
          <p:grpSpPr>
            <a:xfrm>
              <a:off x="3891569" y="1779209"/>
              <a:ext cx="323945" cy="423706"/>
              <a:chOff x="3891569" y="1779209"/>
              <a:chExt cx="323945" cy="423706"/>
            </a:xfrm>
          </p:grpSpPr>
          <p:grpSp>
            <p:nvGrpSpPr>
              <p:cNvPr id="5214" name="Google Shape;5214;p100"/>
              <p:cNvGrpSpPr/>
              <p:nvPr/>
            </p:nvGrpSpPr>
            <p:grpSpPr>
              <a:xfrm>
                <a:off x="3929014" y="1881638"/>
                <a:ext cx="286500" cy="321278"/>
                <a:chOff x="3929014" y="1881638"/>
                <a:chExt cx="286500" cy="321278"/>
              </a:xfrm>
            </p:grpSpPr>
            <p:cxnSp>
              <p:nvCxnSpPr>
                <p:cNvPr id="5215" name="Google Shape;5215;p10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216" name="Google Shape;5216;p10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7" name="Google Shape;5217;p10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100"/>
            <p:cNvGrpSpPr/>
            <p:nvPr/>
          </p:nvGrpSpPr>
          <p:grpSpPr>
            <a:xfrm>
              <a:off x="4252606" y="1496185"/>
              <a:ext cx="324721" cy="463587"/>
              <a:chOff x="4252606" y="1496185"/>
              <a:chExt cx="324721" cy="463587"/>
            </a:xfrm>
          </p:grpSpPr>
          <p:grpSp>
            <p:nvGrpSpPr>
              <p:cNvPr id="5219" name="Google Shape;5219;p100"/>
              <p:cNvGrpSpPr/>
              <p:nvPr/>
            </p:nvGrpSpPr>
            <p:grpSpPr>
              <a:xfrm>
                <a:off x="4290828" y="1496185"/>
                <a:ext cx="286500" cy="361376"/>
                <a:chOff x="4290828" y="1496185"/>
                <a:chExt cx="286500" cy="361376"/>
              </a:xfrm>
            </p:grpSpPr>
            <p:cxnSp>
              <p:nvCxnSpPr>
                <p:cNvPr id="5220" name="Google Shape;5220;p10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221" name="Google Shape;5221;p10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2" name="Google Shape;5222;p10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100"/>
            <p:cNvGrpSpPr/>
            <p:nvPr/>
          </p:nvGrpSpPr>
          <p:grpSpPr>
            <a:xfrm>
              <a:off x="4613643" y="1763716"/>
              <a:ext cx="325308" cy="439200"/>
              <a:chOff x="4613643" y="1763716"/>
              <a:chExt cx="325308" cy="439200"/>
            </a:xfrm>
          </p:grpSpPr>
          <p:grpSp>
            <p:nvGrpSpPr>
              <p:cNvPr id="5224" name="Google Shape;5224;p100"/>
              <p:cNvGrpSpPr/>
              <p:nvPr/>
            </p:nvGrpSpPr>
            <p:grpSpPr>
              <a:xfrm>
                <a:off x="4652451" y="1879538"/>
                <a:ext cx="286500" cy="323378"/>
                <a:chOff x="4652451" y="1879538"/>
                <a:chExt cx="286500" cy="323378"/>
              </a:xfrm>
            </p:grpSpPr>
            <p:cxnSp>
              <p:nvCxnSpPr>
                <p:cNvPr id="5225" name="Google Shape;5225;p10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226" name="Google Shape;5226;p10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7" name="Google Shape;5227;p10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8" name="Google Shape;5228;p100"/>
          <p:cNvGrpSpPr/>
          <p:nvPr/>
        </p:nvGrpSpPr>
        <p:grpSpPr>
          <a:xfrm>
            <a:off x="3421841" y="2349730"/>
            <a:ext cx="1652173" cy="391517"/>
            <a:chOff x="3512551" y="2358270"/>
            <a:chExt cx="1597383" cy="378533"/>
          </a:xfrm>
        </p:grpSpPr>
        <p:cxnSp>
          <p:nvCxnSpPr>
            <p:cNvPr id="5229" name="Google Shape;5229;p100"/>
            <p:cNvCxnSpPr>
              <a:stCxn id="5230" idx="6"/>
              <a:endCxn id="523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232" name="Google Shape;5232;p100"/>
            <p:cNvGrpSpPr/>
            <p:nvPr/>
          </p:nvGrpSpPr>
          <p:grpSpPr>
            <a:xfrm>
              <a:off x="3512551" y="2358270"/>
              <a:ext cx="225647" cy="307714"/>
              <a:chOff x="2182679" y="2004714"/>
              <a:chExt cx="792300" cy="1080458"/>
            </a:xfrm>
          </p:grpSpPr>
          <p:cxnSp>
            <p:nvCxnSpPr>
              <p:cNvPr id="5233" name="Google Shape;5233;p100"/>
              <p:cNvCxnSpPr>
                <a:stCxn id="523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230" name="Google Shape;5230;p10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0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100"/>
            <p:cNvGrpSpPr/>
            <p:nvPr/>
          </p:nvGrpSpPr>
          <p:grpSpPr>
            <a:xfrm>
              <a:off x="3969644" y="2440153"/>
              <a:ext cx="225853" cy="296651"/>
              <a:chOff x="3775710" y="1729289"/>
              <a:chExt cx="136500" cy="179289"/>
            </a:xfrm>
          </p:grpSpPr>
          <p:cxnSp>
            <p:nvCxnSpPr>
              <p:cNvPr id="5236" name="Google Shape;5236;p10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237" name="Google Shape;5237;p10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0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100"/>
            <p:cNvGrpSpPr/>
            <p:nvPr/>
          </p:nvGrpSpPr>
          <p:grpSpPr>
            <a:xfrm>
              <a:off x="4427051" y="2358270"/>
              <a:ext cx="225647" cy="307714"/>
              <a:chOff x="5393704" y="2004714"/>
              <a:chExt cx="792300" cy="1080458"/>
            </a:xfrm>
          </p:grpSpPr>
          <p:cxnSp>
            <p:nvCxnSpPr>
              <p:cNvPr id="5240" name="Google Shape;5240;p100"/>
              <p:cNvCxnSpPr>
                <a:stCxn id="524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242" name="Google Shape;5242;p10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0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100"/>
            <p:cNvGrpSpPr/>
            <p:nvPr/>
          </p:nvGrpSpPr>
          <p:grpSpPr>
            <a:xfrm>
              <a:off x="4884287" y="2440252"/>
              <a:ext cx="225647" cy="296532"/>
              <a:chOff x="6999166" y="2292572"/>
              <a:chExt cx="792300" cy="1041192"/>
            </a:xfrm>
          </p:grpSpPr>
          <p:cxnSp>
            <p:nvCxnSpPr>
              <p:cNvPr id="5244" name="Google Shape;5244;p10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231" name="Google Shape;5231;p10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0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6" name="Google Shape;5246;p100"/>
          <p:cNvGrpSpPr/>
          <p:nvPr/>
        </p:nvGrpSpPr>
        <p:grpSpPr>
          <a:xfrm>
            <a:off x="6842649" y="1185930"/>
            <a:ext cx="1581844" cy="732818"/>
            <a:chOff x="634175" y="2986275"/>
            <a:chExt cx="3147949" cy="1458344"/>
          </a:xfrm>
        </p:grpSpPr>
        <p:cxnSp>
          <p:nvCxnSpPr>
            <p:cNvPr id="5247" name="Google Shape;5247;p100"/>
            <p:cNvCxnSpPr>
              <a:stCxn id="5248" idx="4"/>
              <a:endCxn id="524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250" name="Google Shape;5250;p100"/>
            <p:cNvCxnSpPr>
              <a:stCxn id="5249" idx="0"/>
              <a:endCxn id="525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252" name="Google Shape;5252;p100"/>
            <p:cNvCxnSpPr>
              <a:stCxn id="5251" idx="4"/>
              <a:endCxn id="525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254" name="Google Shape;5254;p100"/>
            <p:cNvCxnSpPr>
              <a:stCxn id="5253" idx="0"/>
              <a:endCxn id="525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255" name="Google Shape;5255;p10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51" name="Google Shape;5251;p10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48" name="Google Shape;5248;p10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53" name="Google Shape;5253;p10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49" name="Google Shape;5249;p10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256" name="Google Shape;5256;p100"/>
          <p:cNvGrpSpPr/>
          <p:nvPr/>
        </p:nvGrpSpPr>
        <p:grpSpPr>
          <a:xfrm>
            <a:off x="3410364" y="2880240"/>
            <a:ext cx="1675128" cy="313674"/>
            <a:chOff x="998425" y="1182125"/>
            <a:chExt cx="1065400" cy="199500"/>
          </a:xfrm>
        </p:grpSpPr>
        <p:sp>
          <p:nvSpPr>
            <p:cNvPr id="5257" name="Google Shape;5257;p10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0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0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0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0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100"/>
          <p:cNvGrpSpPr/>
          <p:nvPr/>
        </p:nvGrpSpPr>
        <p:grpSpPr>
          <a:xfrm>
            <a:off x="3410363" y="3836206"/>
            <a:ext cx="1675129" cy="525345"/>
            <a:chOff x="5194708" y="3484366"/>
            <a:chExt cx="3148148" cy="987304"/>
          </a:xfrm>
        </p:grpSpPr>
        <p:grpSp>
          <p:nvGrpSpPr>
            <p:cNvPr id="5263" name="Google Shape;5263;p100"/>
            <p:cNvGrpSpPr/>
            <p:nvPr/>
          </p:nvGrpSpPr>
          <p:grpSpPr>
            <a:xfrm>
              <a:off x="7531521" y="3484366"/>
              <a:ext cx="811335" cy="987304"/>
              <a:chOff x="3379425" y="1617275"/>
              <a:chExt cx="1090650" cy="1327200"/>
            </a:xfrm>
          </p:grpSpPr>
          <p:sp>
            <p:nvSpPr>
              <p:cNvPr id="5264" name="Google Shape;5264;p10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0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0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100"/>
            <p:cNvGrpSpPr/>
            <p:nvPr/>
          </p:nvGrpSpPr>
          <p:grpSpPr>
            <a:xfrm>
              <a:off x="6752546" y="3484366"/>
              <a:ext cx="811428" cy="987304"/>
              <a:chOff x="2332275" y="1617275"/>
              <a:chExt cx="1090775" cy="1327200"/>
            </a:xfrm>
          </p:grpSpPr>
          <p:sp>
            <p:nvSpPr>
              <p:cNvPr id="5268" name="Google Shape;5268;p10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0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0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100"/>
            <p:cNvGrpSpPr/>
            <p:nvPr/>
          </p:nvGrpSpPr>
          <p:grpSpPr>
            <a:xfrm>
              <a:off x="5973664" y="3484366"/>
              <a:ext cx="811335" cy="987304"/>
              <a:chOff x="1285250" y="1617275"/>
              <a:chExt cx="1090650" cy="1327200"/>
            </a:xfrm>
          </p:grpSpPr>
          <p:sp>
            <p:nvSpPr>
              <p:cNvPr id="5272" name="Google Shape;5272;p10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0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0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100"/>
            <p:cNvGrpSpPr/>
            <p:nvPr/>
          </p:nvGrpSpPr>
          <p:grpSpPr>
            <a:xfrm>
              <a:off x="5194708" y="3484366"/>
              <a:ext cx="811409" cy="987304"/>
              <a:chOff x="238125" y="1617275"/>
              <a:chExt cx="1090750" cy="1327200"/>
            </a:xfrm>
          </p:grpSpPr>
          <p:sp>
            <p:nvSpPr>
              <p:cNvPr id="5276" name="Google Shape;5276;p10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0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0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9" name="Google Shape;5279;p100"/>
          <p:cNvGrpSpPr/>
          <p:nvPr/>
        </p:nvGrpSpPr>
        <p:grpSpPr>
          <a:xfrm>
            <a:off x="6844048" y="2482095"/>
            <a:ext cx="1579046" cy="522230"/>
            <a:chOff x="6853641" y="2534077"/>
            <a:chExt cx="1515545" cy="501229"/>
          </a:xfrm>
        </p:grpSpPr>
        <p:grpSp>
          <p:nvGrpSpPr>
            <p:cNvPr id="5280" name="Google Shape;5280;p100"/>
            <p:cNvGrpSpPr/>
            <p:nvPr/>
          </p:nvGrpSpPr>
          <p:grpSpPr>
            <a:xfrm>
              <a:off x="6853641" y="2618923"/>
              <a:ext cx="1515545" cy="324556"/>
              <a:chOff x="6853641" y="2618923"/>
              <a:chExt cx="1515545" cy="324556"/>
            </a:xfrm>
          </p:grpSpPr>
          <p:sp>
            <p:nvSpPr>
              <p:cNvPr id="5281" name="Google Shape;5281;p10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0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0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0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0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6" name="Google Shape;5286;p10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0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0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0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0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100"/>
          <p:cNvGrpSpPr/>
          <p:nvPr/>
        </p:nvGrpSpPr>
        <p:grpSpPr>
          <a:xfrm>
            <a:off x="3438940" y="3357136"/>
            <a:ext cx="1617976" cy="346616"/>
            <a:chOff x="1808063" y="4294338"/>
            <a:chExt cx="3370782" cy="721817"/>
          </a:xfrm>
        </p:grpSpPr>
        <p:sp>
          <p:nvSpPr>
            <p:cNvPr id="5292" name="Google Shape;5292;p10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0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0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0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0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0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0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0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0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0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100"/>
          <p:cNvGrpSpPr/>
          <p:nvPr/>
        </p:nvGrpSpPr>
        <p:grpSpPr>
          <a:xfrm>
            <a:off x="5264936" y="4023886"/>
            <a:ext cx="1417067" cy="350605"/>
            <a:chOff x="4234950" y="2101012"/>
            <a:chExt cx="4219974" cy="1044090"/>
          </a:xfrm>
        </p:grpSpPr>
        <p:sp>
          <p:nvSpPr>
            <p:cNvPr id="5303" name="Google Shape;5303;p10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0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0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0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0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0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0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0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0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0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0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0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0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0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0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0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100"/>
          <p:cNvGrpSpPr/>
          <p:nvPr/>
        </p:nvGrpSpPr>
        <p:grpSpPr>
          <a:xfrm>
            <a:off x="6840408" y="2014643"/>
            <a:ext cx="1586327" cy="371557"/>
            <a:chOff x="1247650" y="2075423"/>
            <a:chExt cx="6648477" cy="1557238"/>
          </a:xfrm>
        </p:grpSpPr>
        <p:sp>
          <p:nvSpPr>
            <p:cNvPr id="5320" name="Google Shape;5320;p10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0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0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0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0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0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100"/>
          <p:cNvGrpSpPr/>
          <p:nvPr/>
        </p:nvGrpSpPr>
        <p:grpSpPr>
          <a:xfrm>
            <a:off x="5271678" y="1167833"/>
            <a:ext cx="1415601" cy="1648533"/>
            <a:chOff x="1839112" y="2209163"/>
            <a:chExt cx="1918159" cy="2233784"/>
          </a:xfrm>
        </p:grpSpPr>
        <p:sp>
          <p:nvSpPr>
            <p:cNvPr id="5327" name="Google Shape;5327;p10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0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0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30" name="Google Shape;5330;p100"/>
            <p:cNvCxnSpPr>
              <a:stCxn id="5327" idx="6"/>
              <a:endCxn id="532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331" name="Google Shape;5331;p100"/>
            <p:cNvCxnSpPr>
              <a:stCxn id="5328" idx="4"/>
              <a:endCxn id="533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333" name="Google Shape;5333;p100"/>
            <p:cNvCxnSpPr>
              <a:stCxn id="5332" idx="6"/>
              <a:endCxn id="532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334" name="Google Shape;5334;p100"/>
            <p:cNvCxnSpPr>
              <a:stCxn id="5329" idx="4"/>
              <a:endCxn id="533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332" name="Google Shape;5332;p10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0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0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37" name="Google Shape;5337;p100"/>
            <p:cNvCxnSpPr>
              <a:endCxn id="533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338" name="Google Shape;5338;p100"/>
          <p:cNvGrpSpPr/>
          <p:nvPr/>
        </p:nvGrpSpPr>
        <p:grpSpPr>
          <a:xfrm>
            <a:off x="3428944" y="1185917"/>
            <a:ext cx="1637968" cy="154942"/>
            <a:chOff x="238125" y="2506075"/>
            <a:chExt cx="7115411" cy="673075"/>
          </a:xfrm>
        </p:grpSpPr>
        <p:sp>
          <p:nvSpPr>
            <p:cNvPr id="5339" name="Google Shape;5339;p10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0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0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0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0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100"/>
          <p:cNvGrpSpPr/>
          <p:nvPr/>
        </p:nvGrpSpPr>
        <p:grpSpPr>
          <a:xfrm>
            <a:off x="1969680" y="1500635"/>
            <a:ext cx="1262932" cy="785408"/>
            <a:chOff x="548861" y="389676"/>
            <a:chExt cx="3843371" cy="2390163"/>
          </a:xfrm>
        </p:grpSpPr>
        <p:cxnSp>
          <p:nvCxnSpPr>
            <p:cNvPr id="5345" name="Google Shape;5345;p10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46" name="Google Shape;5346;p10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47" name="Google Shape;5347;p10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48" name="Google Shape;5348;p10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349" name="Google Shape;5349;p10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350" name="Google Shape;5350;p10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51" name="Google Shape;5351;p10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352" name="Google Shape;5352;p10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0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0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0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0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0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100"/>
          <p:cNvGrpSpPr/>
          <p:nvPr/>
        </p:nvGrpSpPr>
        <p:grpSpPr>
          <a:xfrm>
            <a:off x="757812" y="2607512"/>
            <a:ext cx="1412054" cy="633562"/>
            <a:chOff x="1187400" y="2529299"/>
            <a:chExt cx="6769193" cy="2241903"/>
          </a:xfrm>
        </p:grpSpPr>
        <p:sp>
          <p:nvSpPr>
            <p:cNvPr id="5359" name="Google Shape;5359;p10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360" name="Google Shape;5360;p10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61" name="Google Shape;5361;p10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62" name="Google Shape;5362;p10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63" name="Google Shape;5363;p10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64" name="Google Shape;5364;p10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65" name="Google Shape;5365;p10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366" name="Google Shape;5366;p100"/>
            <p:cNvCxnSpPr>
              <a:stCxn id="5359" idx="2"/>
              <a:endCxn id="536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67" name="Google Shape;5367;p100"/>
            <p:cNvCxnSpPr>
              <a:stCxn id="5361" idx="0"/>
              <a:endCxn id="535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68" name="Google Shape;5368;p100"/>
            <p:cNvCxnSpPr>
              <a:stCxn id="5361" idx="2"/>
              <a:endCxn id="536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69" name="Google Shape;5369;p100"/>
            <p:cNvCxnSpPr>
              <a:stCxn id="5362" idx="0"/>
              <a:endCxn id="536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70" name="Google Shape;5370;p100"/>
            <p:cNvCxnSpPr>
              <a:stCxn id="5360" idx="2"/>
              <a:endCxn id="536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71" name="Google Shape;5371;p100"/>
            <p:cNvCxnSpPr>
              <a:stCxn id="5364" idx="0"/>
              <a:endCxn id="536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372" name="Google Shape;5372;p100"/>
          <p:cNvGrpSpPr/>
          <p:nvPr/>
        </p:nvGrpSpPr>
        <p:grpSpPr>
          <a:xfrm>
            <a:off x="6844058" y="3100221"/>
            <a:ext cx="1579035" cy="540873"/>
            <a:chOff x="6895650" y="3126697"/>
            <a:chExt cx="1436662" cy="492105"/>
          </a:xfrm>
        </p:grpSpPr>
        <p:sp>
          <p:nvSpPr>
            <p:cNvPr id="5373" name="Google Shape;5373;p10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0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0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0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0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8" name="Google Shape;5378;p100"/>
            <p:cNvGrpSpPr/>
            <p:nvPr/>
          </p:nvGrpSpPr>
          <p:grpSpPr>
            <a:xfrm>
              <a:off x="6995957" y="3335810"/>
              <a:ext cx="1230393" cy="71754"/>
              <a:chOff x="6995957" y="3287964"/>
              <a:chExt cx="1230393" cy="71754"/>
            </a:xfrm>
          </p:grpSpPr>
          <p:sp>
            <p:nvSpPr>
              <p:cNvPr id="5379" name="Google Shape;5379;p10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0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0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0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0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4" name="Google Shape;5384;p100"/>
          <p:cNvGrpSpPr/>
          <p:nvPr/>
        </p:nvGrpSpPr>
        <p:grpSpPr>
          <a:xfrm>
            <a:off x="6842640" y="3736984"/>
            <a:ext cx="1581862" cy="650625"/>
            <a:chOff x="6777990" y="3710194"/>
            <a:chExt cx="1646915" cy="677382"/>
          </a:xfrm>
        </p:grpSpPr>
        <p:grpSp>
          <p:nvGrpSpPr>
            <p:cNvPr id="5385" name="Google Shape;5385;p100"/>
            <p:cNvGrpSpPr/>
            <p:nvPr/>
          </p:nvGrpSpPr>
          <p:grpSpPr>
            <a:xfrm>
              <a:off x="6777990" y="3874492"/>
              <a:ext cx="411129" cy="513083"/>
              <a:chOff x="6777990" y="3874492"/>
              <a:chExt cx="411129" cy="513083"/>
            </a:xfrm>
          </p:grpSpPr>
          <p:cxnSp>
            <p:nvCxnSpPr>
              <p:cNvPr id="5386" name="Google Shape;5386;p10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387" name="Google Shape;5387;p10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100"/>
            <p:cNvGrpSpPr/>
            <p:nvPr/>
          </p:nvGrpSpPr>
          <p:grpSpPr>
            <a:xfrm>
              <a:off x="7188425" y="3710194"/>
              <a:ext cx="411123" cy="520535"/>
              <a:chOff x="7188425" y="3710194"/>
              <a:chExt cx="411123" cy="520535"/>
            </a:xfrm>
          </p:grpSpPr>
          <p:cxnSp>
            <p:nvCxnSpPr>
              <p:cNvPr id="5389" name="Google Shape;5389;p10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390" name="Google Shape;5390;p10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100"/>
            <p:cNvGrpSpPr/>
            <p:nvPr/>
          </p:nvGrpSpPr>
          <p:grpSpPr>
            <a:xfrm>
              <a:off x="7603341" y="3874492"/>
              <a:ext cx="411474" cy="513083"/>
              <a:chOff x="7603341" y="3874492"/>
              <a:chExt cx="411474" cy="513083"/>
            </a:xfrm>
          </p:grpSpPr>
          <p:cxnSp>
            <p:nvCxnSpPr>
              <p:cNvPr id="5392" name="Google Shape;5392;p10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393" name="Google Shape;5393;p10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100"/>
            <p:cNvGrpSpPr/>
            <p:nvPr/>
          </p:nvGrpSpPr>
          <p:grpSpPr>
            <a:xfrm>
              <a:off x="8013776" y="3722847"/>
              <a:ext cx="411129" cy="507881"/>
              <a:chOff x="8013776" y="3722847"/>
              <a:chExt cx="411129" cy="507881"/>
            </a:xfrm>
          </p:grpSpPr>
          <p:cxnSp>
            <p:nvCxnSpPr>
              <p:cNvPr id="5395" name="Google Shape;5395;p10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396" name="Google Shape;5396;p10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7" name="Google Shape;5397;p100"/>
          <p:cNvGrpSpPr/>
          <p:nvPr/>
        </p:nvGrpSpPr>
        <p:grpSpPr>
          <a:xfrm>
            <a:off x="5262155" y="2909824"/>
            <a:ext cx="1421889" cy="1020603"/>
            <a:chOff x="5190863" y="2824811"/>
            <a:chExt cx="1544860" cy="1108869"/>
          </a:xfrm>
        </p:grpSpPr>
        <p:grpSp>
          <p:nvGrpSpPr>
            <p:cNvPr id="5398" name="Google Shape;5398;p100"/>
            <p:cNvGrpSpPr/>
            <p:nvPr/>
          </p:nvGrpSpPr>
          <p:grpSpPr>
            <a:xfrm>
              <a:off x="5938695" y="3176919"/>
              <a:ext cx="685761" cy="404739"/>
              <a:chOff x="5938695" y="3176919"/>
              <a:chExt cx="685761" cy="404739"/>
            </a:xfrm>
          </p:grpSpPr>
          <p:grpSp>
            <p:nvGrpSpPr>
              <p:cNvPr id="5399" name="Google Shape;5399;p100"/>
              <p:cNvGrpSpPr/>
              <p:nvPr/>
            </p:nvGrpSpPr>
            <p:grpSpPr>
              <a:xfrm>
                <a:off x="5938695" y="3176919"/>
                <a:ext cx="685761" cy="404739"/>
                <a:chOff x="5938695" y="3176919"/>
                <a:chExt cx="685761" cy="404739"/>
              </a:xfrm>
            </p:grpSpPr>
            <p:sp>
              <p:nvSpPr>
                <p:cNvPr id="5400" name="Google Shape;5400;p10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0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2" name="Google Shape;5402;p10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100"/>
            <p:cNvGrpSpPr/>
            <p:nvPr/>
          </p:nvGrpSpPr>
          <p:grpSpPr>
            <a:xfrm>
              <a:off x="5305233" y="3176835"/>
              <a:ext cx="685971" cy="404655"/>
              <a:chOff x="5305233" y="3176835"/>
              <a:chExt cx="685971" cy="404655"/>
            </a:xfrm>
          </p:grpSpPr>
          <p:grpSp>
            <p:nvGrpSpPr>
              <p:cNvPr id="5404" name="Google Shape;5404;p100"/>
              <p:cNvGrpSpPr/>
              <p:nvPr/>
            </p:nvGrpSpPr>
            <p:grpSpPr>
              <a:xfrm>
                <a:off x="5305233" y="3176835"/>
                <a:ext cx="685971" cy="404655"/>
                <a:chOff x="5305233" y="3176835"/>
                <a:chExt cx="685971" cy="404655"/>
              </a:xfrm>
            </p:grpSpPr>
            <p:sp>
              <p:nvSpPr>
                <p:cNvPr id="5405" name="Google Shape;5405;p10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0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7" name="Google Shape;5407;p10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8" name="Google Shape;5408;p10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9" name="Google Shape;5409;p100"/>
            <p:cNvGrpSpPr/>
            <p:nvPr/>
          </p:nvGrpSpPr>
          <p:grpSpPr>
            <a:xfrm>
              <a:off x="5657361" y="2824811"/>
              <a:ext cx="1078361" cy="404655"/>
              <a:chOff x="5657361" y="2824811"/>
              <a:chExt cx="1078361" cy="404655"/>
            </a:xfrm>
          </p:grpSpPr>
          <p:grpSp>
            <p:nvGrpSpPr>
              <p:cNvPr id="5410" name="Google Shape;5410;p100"/>
              <p:cNvGrpSpPr/>
              <p:nvPr/>
            </p:nvGrpSpPr>
            <p:grpSpPr>
              <a:xfrm>
                <a:off x="5657361" y="2824811"/>
                <a:ext cx="1078361" cy="404655"/>
                <a:chOff x="5657361" y="2824811"/>
                <a:chExt cx="1078361" cy="404655"/>
              </a:xfrm>
            </p:grpSpPr>
            <p:grpSp>
              <p:nvGrpSpPr>
                <p:cNvPr id="5411" name="Google Shape;5411;p100"/>
                <p:cNvGrpSpPr/>
                <p:nvPr/>
              </p:nvGrpSpPr>
              <p:grpSpPr>
                <a:xfrm>
                  <a:off x="5938485" y="2824811"/>
                  <a:ext cx="797237" cy="404655"/>
                  <a:chOff x="5938485" y="2824811"/>
                  <a:chExt cx="797237" cy="404655"/>
                </a:xfrm>
              </p:grpSpPr>
              <p:sp>
                <p:nvSpPr>
                  <p:cNvPr id="5412" name="Google Shape;5412;p10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0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4" name="Google Shape;5414;p10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5" name="Google Shape;5415;p10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100"/>
            <p:cNvGrpSpPr/>
            <p:nvPr/>
          </p:nvGrpSpPr>
          <p:grpSpPr>
            <a:xfrm>
              <a:off x="5190863" y="3528942"/>
              <a:ext cx="1078026" cy="404739"/>
              <a:chOff x="5190863" y="3528942"/>
              <a:chExt cx="1078026" cy="404739"/>
            </a:xfrm>
          </p:grpSpPr>
          <p:sp>
            <p:nvSpPr>
              <p:cNvPr id="5417" name="Google Shape;5417;p10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8" name="Google Shape;5418;p100"/>
              <p:cNvGrpSpPr/>
              <p:nvPr/>
            </p:nvGrpSpPr>
            <p:grpSpPr>
              <a:xfrm>
                <a:off x="5190863" y="3528942"/>
                <a:ext cx="1078026" cy="404739"/>
                <a:chOff x="5190863" y="3528942"/>
                <a:chExt cx="1078026" cy="404739"/>
              </a:xfrm>
            </p:grpSpPr>
            <p:sp>
              <p:nvSpPr>
                <p:cNvPr id="5419" name="Google Shape;5419;p10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0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21" name="Google Shape;5421;p100"/>
          <p:cNvGrpSpPr/>
          <p:nvPr/>
        </p:nvGrpSpPr>
        <p:grpSpPr>
          <a:xfrm>
            <a:off x="728162" y="1474292"/>
            <a:ext cx="1086719" cy="879487"/>
            <a:chOff x="803162" y="1474292"/>
            <a:chExt cx="1086719" cy="879487"/>
          </a:xfrm>
        </p:grpSpPr>
        <p:grpSp>
          <p:nvGrpSpPr>
            <p:cNvPr id="5422" name="Google Shape;5422;p100"/>
            <p:cNvGrpSpPr/>
            <p:nvPr/>
          </p:nvGrpSpPr>
          <p:grpSpPr>
            <a:xfrm>
              <a:off x="803162" y="1625948"/>
              <a:ext cx="445856" cy="576579"/>
              <a:chOff x="803162" y="1625948"/>
              <a:chExt cx="445856" cy="576579"/>
            </a:xfrm>
          </p:grpSpPr>
          <p:sp>
            <p:nvSpPr>
              <p:cNvPr id="5423" name="Google Shape;5423;p10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4" name="Google Shape;5424;p100"/>
              <p:cNvGrpSpPr/>
              <p:nvPr/>
            </p:nvGrpSpPr>
            <p:grpSpPr>
              <a:xfrm>
                <a:off x="1056023" y="1625948"/>
                <a:ext cx="192995" cy="576579"/>
                <a:chOff x="1056023" y="1625948"/>
                <a:chExt cx="192995" cy="576579"/>
              </a:xfrm>
            </p:grpSpPr>
            <p:sp>
              <p:nvSpPr>
                <p:cNvPr id="5425" name="Google Shape;5425;p10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0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0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0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0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30" name="Google Shape;5430;p100"/>
            <p:cNvGrpSpPr/>
            <p:nvPr/>
          </p:nvGrpSpPr>
          <p:grpSpPr>
            <a:xfrm>
              <a:off x="1371406" y="1474292"/>
              <a:ext cx="518475" cy="879487"/>
              <a:chOff x="1398231" y="1474292"/>
              <a:chExt cx="518475" cy="879487"/>
            </a:xfrm>
          </p:grpSpPr>
          <p:grpSp>
            <p:nvGrpSpPr>
              <p:cNvPr id="5431" name="Google Shape;5431;p100"/>
              <p:cNvGrpSpPr/>
              <p:nvPr/>
            </p:nvGrpSpPr>
            <p:grpSpPr>
              <a:xfrm>
                <a:off x="1398231" y="1474292"/>
                <a:ext cx="518475" cy="341643"/>
                <a:chOff x="1398231" y="1474292"/>
                <a:chExt cx="518475" cy="341643"/>
              </a:xfrm>
            </p:grpSpPr>
            <p:sp>
              <p:nvSpPr>
                <p:cNvPr id="5432" name="Google Shape;5432;p10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3" name="Google Shape;5433;p100"/>
                <p:cNvGrpSpPr/>
                <p:nvPr/>
              </p:nvGrpSpPr>
              <p:grpSpPr>
                <a:xfrm>
                  <a:off x="1616453" y="1474292"/>
                  <a:ext cx="300253" cy="341643"/>
                  <a:chOff x="1616453" y="1475379"/>
                  <a:chExt cx="300253" cy="341643"/>
                </a:xfrm>
              </p:grpSpPr>
              <p:sp>
                <p:nvSpPr>
                  <p:cNvPr id="5434" name="Google Shape;5434;p10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0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0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0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0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0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0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1" name="Google Shape;5441;p100"/>
                  <p:cNvGrpSpPr/>
                  <p:nvPr/>
                </p:nvGrpSpPr>
                <p:grpSpPr>
                  <a:xfrm>
                    <a:off x="1839639" y="1475379"/>
                    <a:ext cx="77067" cy="341643"/>
                    <a:chOff x="1839639" y="1475379"/>
                    <a:chExt cx="77067" cy="341643"/>
                  </a:xfrm>
                </p:grpSpPr>
                <p:sp>
                  <p:nvSpPr>
                    <p:cNvPr id="5442" name="Google Shape;5442;p10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0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44" name="Google Shape;5444;p100"/>
              <p:cNvGrpSpPr/>
              <p:nvPr/>
            </p:nvGrpSpPr>
            <p:grpSpPr>
              <a:xfrm>
                <a:off x="1398451" y="2012951"/>
                <a:ext cx="518255" cy="340828"/>
                <a:chOff x="1398451" y="2012951"/>
                <a:chExt cx="518255" cy="340828"/>
              </a:xfrm>
            </p:grpSpPr>
            <p:sp>
              <p:nvSpPr>
                <p:cNvPr id="5445" name="Google Shape;5445;p10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6" name="Google Shape;5446;p100"/>
                <p:cNvGrpSpPr/>
                <p:nvPr/>
              </p:nvGrpSpPr>
              <p:grpSpPr>
                <a:xfrm>
                  <a:off x="1616453" y="2012951"/>
                  <a:ext cx="300253" cy="340828"/>
                  <a:chOff x="1616453" y="2013538"/>
                  <a:chExt cx="300253" cy="340828"/>
                </a:xfrm>
              </p:grpSpPr>
              <p:sp>
                <p:nvSpPr>
                  <p:cNvPr id="5447" name="Google Shape;5447;p10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0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0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0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0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0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0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4" name="Google Shape;5454;p100"/>
                  <p:cNvGrpSpPr/>
                  <p:nvPr/>
                </p:nvGrpSpPr>
                <p:grpSpPr>
                  <a:xfrm>
                    <a:off x="1839639" y="2013538"/>
                    <a:ext cx="77067" cy="340828"/>
                    <a:chOff x="1839639" y="2013538"/>
                    <a:chExt cx="77067" cy="340828"/>
                  </a:xfrm>
                </p:grpSpPr>
                <p:sp>
                  <p:nvSpPr>
                    <p:cNvPr id="5455" name="Google Shape;5455;p10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0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457" name="Google Shape;5457;p100"/>
          <p:cNvGrpSpPr/>
          <p:nvPr/>
        </p:nvGrpSpPr>
        <p:grpSpPr>
          <a:xfrm>
            <a:off x="724986" y="3605478"/>
            <a:ext cx="1368681" cy="682918"/>
            <a:chOff x="724986" y="3605478"/>
            <a:chExt cx="1368681" cy="682918"/>
          </a:xfrm>
        </p:grpSpPr>
        <p:grpSp>
          <p:nvGrpSpPr>
            <p:cNvPr id="5458" name="Google Shape;5458;p100"/>
            <p:cNvGrpSpPr/>
            <p:nvPr/>
          </p:nvGrpSpPr>
          <p:grpSpPr>
            <a:xfrm>
              <a:off x="1289102" y="3823629"/>
              <a:ext cx="240442" cy="250435"/>
              <a:chOff x="-165066" y="3843615"/>
              <a:chExt cx="221259" cy="230455"/>
            </a:xfrm>
          </p:grpSpPr>
          <p:sp>
            <p:nvSpPr>
              <p:cNvPr id="5459" name="Google Shape;5459;p10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0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0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0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0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0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0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0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0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0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0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0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0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0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0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0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0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0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0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0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100"/>
            <p:cNvGrpSpPr/>
            <p:nvPr/>
          </p:nvGrpSpPr>
          <p:grpSpPr>
            <a:xfrm>
              <a:off x="724986" y="3605478"/>
              <a:ext cx="1368681" cy="682918"/>
              <a:chOff x="724986" y="3605478"/>
              <a:chExt cx="1368681" cy="682918"/>
            </a:xfrm>
          </p:grpSpPr>
          <p:grpSp>
            <p:nvGrpSpPr>
              <p:cNvPr id="5480" name="Google Shape;5480;p100"/>
              <p:cNvGrpSpPr/>
              <p:nvPr/>
            </p:nvGrpSpPr>
            <p:grpSpPr>
              <a:xfrm>
                <a:off x="1498221" y="4047614"/>
                <a:ext cx="529172" cy="240783"/>
                <a:chOff x="1498221" y="4047614"/>
                <a:chExt cx="529172" cy="240783"/>
              </a:xfrm>
            </p:grpSpPr>
            <p:grpSp>
              <p:nvGrpSpPr>
                <p:cNvPr id="5481" name="Google Shape;5481;p100"/>
                <p:cNvGrpSpPr/>
                <p:nvPr/>
              </p:nvGrpSpPr>
              <p:grpSpPr>
                <a:xfrm>
                  <a:off x="1826655" y="4224370"/>
                  <a:ext cx="200738" cy="25631"/>
                  <a:chOff x="1826655" y="4224370"/>
                  <a:chExt cx="200738" cy="25631"/>
                </a:xfrm>
              </p:grpSpPr>
              <p:sp>
                <p:nvSpPr>
                  <p:cNvPr id="5482" name="Google Shape;5482;p10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0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100"/>
                <p:cNvGrpSpPr/>
                <p:nvPr/>
              </p:nvGrpSpPr>
              <p:grpSpPr>
                <a:xfrm>
                  <a:off x="1498221" y="4047614"/>
                  <a:ext cx="328444" cy="240783"/>
                  <a:chOff x="1498221" y="4047614"/>
                  <a:chExt cx="328444" cy="240783"/>
                </a:xfrm>
              </p:grpSpPr>
              <p:sp>
                <p:nvSpPr>
                  <p:cNvPr id="5485" name="Google Shape;5485;p10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6" name="Google Shape;5486;p100"/>
                  <p:cNvGrpSpPr/>
                  <p:nvPr/>
                </p:nvGrpSpPr>
                <p:grpSpPr>
                  <a:xfrm>
                    <a:off x="1498221" y="4047614"/>
                    <a:ext cx="150566" cy="190416"/>
                    <a:chOff x="1498221" y="4047614"/>
                    <a:chExt cx="150566" cy="190416"/>
                  </a:xfrm>
                </p:grpSpPr>
                <p:sp>
                  <p:nvSpPr>
                    <p:cNvPr id="5487" name="Google Shape;5487;p10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0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89" name="Google Shape;5489;p100"/>
              <p:cNvGrpSpPr/>
              <p:nvPr/>
            </p:nvGrpSpPr>
            <p:grpSpPr>
              <a:xfrm>
                <a:off x="1560718" y="3800594"/>
                <a:ext cx="532948" cy="302090"/>
                <a:chOff x="1560718" y="3800594"/>
                <a:chExt cx="532948" cy="302090"/>
              </a:xfrm>
            </p:grpSpPr>
            <p:grpSp>
              <p:nvGrpSpPr>
                <p:cNvPr id="5490" name="Google Shape;5490;p100"/>
                <p:cNvGrpSpPr/>
                <p:nvPr/>
              </p:nvGrpSpPr>
              <p:grpSpPr>
                <a:xfrm>
                  <a:off x="1912179" y="3827344"/>
                  <a:ext cx="181487" cy="25631"/>
                  <a:chOff x="1912179" y="3827344"/>
                  <a:chExt cx="181487" cy="25631"/>
                </a:xfrm>
              </p:grpSpPr>
              <p:sp>
                <p:nvSpPr>
                  <p:cNvPr id="5491" name="Google Shape;5491;p10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0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100"/>
                <p:cNvGrpSpPr/>
                <p:nvPr/>
              </p:nvGrpSpPr>
              <p:grpSpPr>
                <a:xfrm>
                  <a:off x="1912179" y="4044505"/>
                  <a:ext cx="181487" cy="25622"/>
                  <a:chOff x="1912179" y="4044506"/>
                  <a:chExt cx="181487" cy="25622"/>
                </a:xfrm>
              </p:grpSpPr>
              <p:sp>
                <p:nvSpPr>
                  <p:cNvPr id="5494" name="Google Shape;5494;p10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0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100"/>
                <p:cNvGrpSpPr/>
                <p:nvPr/>
              </p:nvGrpSpPr>
              <p:grpSpPr>
                <a:xfrm>
                  <a:off x="1560718" y="3800594"/>
                  <a:ext cx="351472" cy="302090"/>
                  <a:chOff x="1560718" y="3800594"/>
                  <a:chExt cx="351472" cy="302090"/>
                </a:xfrm>
              </p:grpSpPr>
              <p:grpSp>
                <p:nvGrpSpPr>
                  <p:cNvPr id="5497" name="Google Shape;5497;p100"/>
                  <p:cNvGrpSpPr/>
                  <p:nvPr/>
                </p:nvGrpSpPr>
                <p:grpSpPr>
                  <a:xfrm>
                    <a:off x="1560718" y="3842857"/>
                    <a:ext cx="173586" cy="217131"/>
                    <a:chOff x="1560718" y="3842857"/>
                    <a:chExt cx="173586" cy="217131"/>
                  </a:xfrm>
                </p:grpSpPr>
                <p:sp>
                  <p:nvSpPr>
                    <p:cNvPr id="5498" name="Google Shape;5498;p10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0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0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1" name="Google Shape;5501;p10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0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03" name="Google Shape;5503;p10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4" name="Google Shape;5504;p100"/>
              <p:cNvGrpSpPr/>
              <p:nvPr/>
            </p:nvGrpSpPr>
            <p:grpSpPr>
              <a:xfrm>
                <a:off x="785350" y="3605478"/>
                <a:ext cx="535311" cy="249245"/>
                <a:chOff x="785350" y="3605478"/>
                <a:chExt cx="535311" cy="249245"/>
              </a:xfrm>
            </p:grpSpPr>
            <p:grpSp>
              <p:nvGrpSpPr>
                <p:cNvPr id="5505" name="Google Shape;5505;p100"/>
                <p:cNvGrpSpPr/>
                <p:nvPr/>
              </p:nvGrpSpPr>
              <p:grpSpPr>
                <a:xfrm>
                  <a:off x="785350" y="3605478"/>
                  <a:ext cx="376191" cy="102736"/>
                  <a:chOff x="785350" y="3605478"/>
                  <a:chExt cx="376191" cy="102736"/>
                </a:xfrm>
              </p:grpSpPr>
              <p:sp>
                <p:nvSpPr>
                  <p:cNvPr id="5506" name="Google Shape;5506;p10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0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0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100"/>
                <p:cNvGrpSpPr/>
                <p:nvPr/>
              </p:nvGrpSpPr>
              <p:grpSpPr>
                <a:xfrm>
                  <a:off x="1161530" y="3655851"/>
                  <a:ext cx="159131" cy="198872"/>
                  <a:chOff x="1161530" y="3655851"/>
                  <a:chExt cx="159131" cy="198872"/>
                </a:xfrm>
              </p:grpSpPr>
              <p:sp>
                <p:nvSpPr>
                  <p:cNvPr id="5510" name="Google Shape;5510;p10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0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2" name="Google Shape;5512;p100"/>
              <p:cNvGrpSpPr/>
              <p:nvPr/>
            </p:nvGrpSpPr>
            <p:grpSpPr>
              <a:xfrm>
                <a:off x="785350" y="4047614"/>
                <a:ext cx="535311" cy="240783"/>
                <a:chOff x="785350" y="4047614"/>
                <a:chExt cx="535311" cy="240783"/>
              </a:xfrm>
            </p:grpSpPr>
            <p:grpSp>
              <p:nvGrpSpPr>
                <p:cNvPr id="5513" name="Google Shape;5513;p100"/>
                <p:cNvGrpSpPr/>
                <p:nvPr/>
              </p:nvGrpSpPr>
              <p:grpSpPr>
                <a:xfrm>
                  <a:off x="1161636" y="4047614"/>
                  <a:ext cx="159025" cy="190415"/>
                  <a:chOff x="1161636" y="4047614"/>
                  <a:chExt cx="159025" cy="190415"/>
                </a:xfrm>
              </p:grpSpPr>
              <p:sp>
                <p:nvSpPr>
                  <p:cNvPr id="5514" name="Google Shape;5514;p10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0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100"/>
                <p:cNvGrpSpPr/>
                <p:nvPr/>
              </p:nvGrpSpPr>
              <p:grpSpPr>
                <a:xfrm>
                  <a:off x="785350" y="4185661"/>
                  <a:ext cx="376191" cy="102736"/>
                  <a:chOff x="785350" y="4185661"/>
                  <a:chExt cx="376191" cy="102736"/>
                </a:xfrm>
              </p:grpSpPr>
              <p:sp>
                <p:nvSpPr>
                  <p:cNvPr id="5517" name="Google Shape;5517;p10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0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0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20" name="Google Shape;5520;p100"/>
              <p:cNvGrpSpPr/>
              <p:nvPr/>
            </p:nvGrpSpPr>
            <p:grpSpPr>
              <a:xfrm>
                <a:off x="1501054" y="3605478"/>
                <a:ext cx="526340" cy="249240"/>
                <a:chOff x="1501054" y="3605478"/>
                <a:chExt cx="526340" cy="249240"/>
              </a:xfrm>
            </p:grpSpPr>
            <p:grpSp>
              <p:nvGrpSpPr>
                <p:cNvPr id="5521" name="Google Shape;5521;p100"/>
                <p:cNvGrpSpPr/>
                <p:nvPr/>
              </p:nvGrpSpPr>
              <p:grpSpPr>
                <a:xfrm>
                  <a:off x="1834208" y="3643867"/>
                  <a:ext cx="193185" cy="25622"/>
                  <a:chOff x="1834208" y="3643867"/>
                  <a:chExt cx="193185" cy="25622"/>
                </a:xfrm>
              </p:grpSpPr>
              <p:sp>
                <p:nvSpPr>
                  <p:cNvPr id="5522" name="Google Shape;5522;p10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0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100"/>
                <p:cNvGrpSpPr/>
                <p:nvPr/>
              </p:nvGrpSpPr>
              <p:grpSpPr>
                <a:xfrm>
                  <a:off x="1501054" y="3605478"/>
                  <a:ext cx="333165" cy="249240"/>
                  <a:chOff x="1501054" y="3605478"/>
                  <a:chExt cx="333165" cy="249240"/>
                </a:xfrm>
              </p:grpSpPr>
              <p:sp>
                <p:nvSpPr>
                  <p:cNvPr id="5525" name="Google Shape;5525;p10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100"/>
                  <p:cNvGrpSpPr/>
                  <p:nvPr/>
                </p:nvGrpSpPr>
                <p:grpSpPr>
                  <a:xfrm>
                    <a:off x="1501054" y="3655851"/>
                    <a:ext cx="155286" cy="198867"/>
                    <a:chOff x="1501054" y="3655851"/>
                    <a:chExt cx="155286" cy="198867"/>
                  </a:xfrm>
                </p:grpSpPr>
                <p:sp>
                  <p:nvSpPr>
                    <p:cNvPr id="5527" name="Google Shape;5527;p10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0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29" name="Google Shape;5529;p100"/>
              <p:cNvGrpSpPr/>
              <p:nvPr/>
            </p:nvGrpSpPr>
            <p:grpSpPr>
              <a:xfrm>
                <a:off x="724986" y="3800594"/>
                <a:ext cx="532950" cy="302090"/>
                <a:chOff x="724986" y="3800594"/>
                <a:chExt cx="532950" cy="302090"/>
              </a:xfrm>
            </p:grpSpPr>
            <p:grpSp>
              <p:nvGrpSpPr>
                <p:cNvPr id="5530" name="Google Shape;5530;p100"/>
                <p:cNvGrpSpPr/>
                <p:nvPr/>
              </p:nvGrpSpPr>
              <p:grpSpPr>
                <a:xfrm>
                  <a:off x="724986" y="4044367"/>
                  <a:ext cx="181314" cy="25626"/>
                  <a:chOff x="724986" y="4044367"/>
                  <a:chExt cx="181314" cy="25626"/>
                </a:xfrm>
              </p:grpSpPr>
              <p:sp>
                <p:nvSpPr>
                  <p:cNvPr id="5531" name="Google Shape;5531;p10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0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100"/>
                <p:cNvGrpSpPr/>
                <p:nvPr/>
              </p:nvGrpSpPr>
              <p:grpSpPr>
                <a:xfrm>
                  <a:off x="906290" y="3800594"/>
                  <a:ext cx="351646" cy="302090"/>
                  <a:chOff x="906290" y="3800594"/>
                  <a:chExt cx="351646" cy="302090"/>
                </a:xfrm>
              </p:grpSpPr>
              <p:grpSp>
                <p:nvGrpSpPr>
                  <p:cNvPr id="5534" name="Google Shape;5534;p100"/>
                  <p:cNvGrpSpPr/>
                  <p:nvPr/>
                </p:nvGrpSpPr>
                <p:grpSpPr>
                  <a:xfrm>
                    <a:off x="1084172" y="3842857"/>
                    <a:ext cx="173764" cy="217131"/>
                    <a:chOff x="1084172" y="3842857"/>
                    <a:chExt cx="173764" cy="217131"/>
                  </a:xfrm>
                </p:grpSpPr>
                <p:grpSp>
                  <p:nvGrpSpPr>
                    <p:cNvPr id="5535" name="Google Shape;5535;p100"/>
                    <p:cNvGrpSpPr/>
                    <p:nvPr/>
                  </p:nvGrpSpPr>
                  <p:grpSpPr>
                    <a:xfrm>
                      <a:off x="1156862" y="3936509"/>
                      <a:ext cx="101073" cy="25622"/>
                      <a:chOff x="1156862" y="3936509"/>
                      <a:chExt cx="101073" cy="25622"/>
                    </a:xfrm>
                  </p:grpSpPr>
                  <p:sp>
                    <p:nvSpPr>
                      <p:cNvPr id="5536" name="Google Shape;5536;p10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0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8" name="Google Shape;5538;p10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9" name="Google Shape;5539;p10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0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100"/>
                <p:cNvGrpSpPr/>
                <p:nvPr/>
              </p:nvGrpSpPr>
              <p:grpSpPr>
                <a:xfrm>
                  <a:off x="724986" y="3830189"/>
                  <a:ext cx="189533" cy="25626"/>
                  <a:chOff x="724986" y="3830189"/>
                  <a:chExt cx="189533" cy="25626"/>
                </a:xfrm>
              </p:grpSpPr>
              <p:sp>
                <p:nvSpPr>
                  <p:cNvPr id="5542" name="Google Shape;5542;p10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0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544" name="Google Shape;5544;p100"/>
          <p:cNvGrpSpPr/>
          <p:nvPr/>
        </p:nvGrpSpPr>
        <p:grpSpPr>
          <a:xfrm>
            <a:off x="2253298" y="2455640"/>
            <a:ext cx="948701" cy="935378"/>
            <a:chOff x="2253298" y="2428317"/>
            <a:chExt cx="948701" cy="935378"/>
          </a:xfrm>
        </p:grpSpPr>
        <p:sp>
          <p:nvSpPr>
            <p:cNvPr id="5545" name="Google Shape;5545;p10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0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0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0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0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0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0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0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0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0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0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0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0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0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0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0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0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0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0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0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0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0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0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0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0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0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0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0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0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0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0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0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0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581" name="Shape 5581"/>
        <p:cNvGrpSpPr/>
        <p:nvPr/>
      </p:nvGrpSpPr>
      <p:grpSpPr>
        <a:xfrm>
          <a:off x="0" y="0"/>
          <a:ext cx="0" cy="0"/>
          <a:chOff x="0" y="0"/>
          <a:chExt cx="0" cy="0"/>
        </a:xfrm>
      </p:grpSpPr>
      <p:grpSp>
        <p:nvGrpSpPr>
          <p:cNvPr id="5582" name="Google Shape;5582;p101"/>
          <p:cNvGrpSpPr/>
          <p:nvPr/>
        </p:nvGrpSpPr>
        <p:grpSpPr>
          <a:xfrm>
            <a:off x="3353582" y="1145627"/>
            <a:ext cx="2363393" cy="1017867"/>
            <a:chOff x="3292400" y="1219146"/>
            <a:chExt cx="2615240" cy="1110239"/>
          </a:xfrm>
        </p:grpSpPr>
        <p:sp>
          <p:nvSpPr>
            <p:cNvPr id="5583" name="Google Shape;5583;p10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584" name="Google Shape;5584;p10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85" name="Google Shape;5585;p10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586" name="Google Shape;5586;p10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587" name="Google Shape;5587;p10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588" name="Google Shape;5588;p10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589" name="Google Shape;5589;p10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590" name="Google Shape;5590;p10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591" name="Google Shape;5591;p10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592" name="Google Shape;5592;p10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593" name="Google Shape;5593;p10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594" name="Google Shape;5594;p10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595" name="Google Shape;5595;p10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596" name="Google Shape;5596;p10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597" name="Google Shape;5597;p101"/>
            <p:cNvGrpSpPr/>
            <p:nvPr/>
          </p:nvGrpSpPr>
          <p:grpSpPr>
            <a:xfrm>
              <a:off x="3748438" y="1378608"/>
              <a:ext cx="2159202" cy="903971"/>
              <a:chOff x="1683525" y="2179850"/>
              <a:chExt cx="4519050" cy="2134525"/>
            </a:xfrm>
          </p:grpSpPr>
          <p:sp>
            <p:nvSpPr>
              <p:cNvPr id="5598" name="Google Shape;5598;p10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99" name="Google Shape;5599;p10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0" name="Google Shape;5600;p10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1" name="Google Shape;5601;p10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2" name="Google Shape;5602;p10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3" name="Google Shape;5603;p10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4" name="Google Shape;5604;p10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5" name="Google Shape;5605;p10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6" name="Google Shape;5606;p10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7" name="Google Shape;5607;p10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8" name="Google Shape;5608;p10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09" name="Google Shape;5609;p10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610" name="Google Shape;5610;p101"/>
          <p:cNvGraphicFramePr/>
          <p:nvPr/>
        </p:nvGraphicFramePr>
        <p:xfrm>
          <a:off x="5949675" y="2323100"/>
          <a:ext cx="3000000" cy="3000000"/>
        </p:xfrm>
        <a:graphic>
          <a:graphicData uri="http://schemas.openxmlformats.org/drawingml/2006/table">
            <a:tbl>
              <a:tblPr>
                <a:noFill/>
                <a:tableStyleId>{08EDE5B9-7E9D-419F-AE6E-6AC5FE4011E3}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611" name="Google Shape;5611;p101"/>
          <p:cNvGrpSpPr/>
          <p:nvPr/>
        </p:nvGrpSpPr>
        <p:grpSpPr>
          <a:xfrm>
            <a:off x="5926924" y="3381697"/>
            <a:ext cx="2519825" cy="1001454"/>
            <a:chOff x="1906114" y="789980"/>
            <a:chExt cx="1487676" cy="606868"/>
          </a:xfrm>
        </p:grpSpPr>
        <p:cxnSp>
          <p:nvCxnSpPr>
            <p:cNvPr id="5612" name="Google Shape;5612;p10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613" name="Google Shape;5613;p10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614" name="Google Shape;5614;p10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615" name="Google Shape;5615;p10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616" name="Google Shape;5616;p10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617" name="Google Shape;5617;p10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618" name="Google Shape;5618;p10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619" name="Google Shape;5619;p10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0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0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0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0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0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0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626" name="Google Shape;5626;p10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627" name="Google Shape;5627;p10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628" name="Google Shape;5628;p10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101"/>
          <p:cNvGrpSpPr/>
          <p:nvPr/>
        </p:nvGrpSpPr>
        <p:grpSpPr>
          <a:xfrm>
            <a:off x="726399" y="1190655"/>
            <a:ext cx="2394370" cy="976502"/>
            <a:chOff x="749309" y="1112739"/>
            <a:chExt cx="2371603" cy="976502"/>
          </a:xfrm>
        </p:grpSpPr>
        <p:sp>
          <p:nvSpPr>
            <p:cNvPr id="5630" name="Google Shape;5630;p10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0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0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0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0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0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0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0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0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0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0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0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0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0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0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0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0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0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0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0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0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0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0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0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0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0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0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0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0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0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0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0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662" name="Google Shape;5662;p101"/>
          <p:cNvGraphicFramePr/>
          <p:nvPr/>
        </p:nvGraphicFramePr>
        <p:xfrm>
          <a:off x="5949700" y="1188950"/>
          <a:ext cx="3000000" cy="3000000"/>
        </p:xfrm>
        <a:graphic>
          <a:graphicData uri="http://schemas.openxmlformats.org/drawingml/2006/table">
            <a:tbl>
              <a:tblPr>
                <a:noFill/>
                <a:tableStyleId>{08EDE5B9-7E9D-419F-AE6E-6AC5FE4011E3}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663" name="Google Shape;5663;p101"/>
          <p:cNvGraphicFramePr/>
          <p:nvPr/>
        </p:nvGraphicFramePr>
        <p:xfrm>
          <a:off x="3356413" y="2323100"/>
          <a:ext cx="3000000" cy="3000000"/>
        </p:xfrm>
        <a:graphic>
          <a:graphicData uri="http://schemas.openxmlformats.org/drawingml/2006/table">
            <a:tbl>
              <a:tblPr>
                <a:noFill/>
                <a:tableStyleId>{08EDE5B9-7E9D-419F-AE6E-6AC5FE4011E3}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664" name="Google Shape;5664;p101"/>
          <p:cNvGrpSpPr/>
          <p:nvPr/>
        </p:nvGrpSpPr>
        <p:grpSpPr>
          <a:xfrm>
            <a:off x="4100342" y="2709743"/>
            <a:ext cx="1517436" cy="74460"/>
            <a:chOff x="3980086" y="2804397"/>
            <a:chExt cx="1227600" cy="66900"/>
          </a:xfrm>
        </p:grpSpPr>
        <p:sp>
          <p:nvSpPr>
            <p:cNvPr id="5665" name="Google Shape;5665;p10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0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101"/>
          <p:cNvGrpSpPr/>
          <p:nvPr/>
        </p:nvGrpSpPr>
        <p:grpSpPr>
          <a:xfrm>
            <a:off x="4725406" y="3002330"/>
            <a:ext cx="892956" cy="74460"/>
            <a:chOff x="3980086" y="2804397"/>
            <a:chExt cx="1227600" cy="66900"/>
          </a:xfrm>
        </p:grpSpPr>
        <p:sp>
          <p:nvSpPr>
            <p:cNvPr id="5668" name="Google Shape;5668;p10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0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101"/>
          <p:cNvGrpSpPr/>
          <p:nvPr/>
        </p:nvGrpSpPr>
        <p:grpSpPr>
          <a:xfrm>
            <a:off x="3358498" y="3361213"/>
            <a:ext cx="2363244" cy="1005943"/>
            <a:chOff x="3358415" y="3361302"/>
            <a:chExt cx="2363244" cy="1024695"/>
          </a:xfrm>
        </p:grpSpPr>
        <p:grpSp>
          <p:nvGrpSpPr>
            <p:cNvPr id="5671" name="Google Shape;5671;p101"/>
            <p:cNvGrpSpPr/>
            <p:nvPr/>
          </p:nvGrpSpPr>
          <p:grpSpPr>
            <a:xfrm>
              <a:off x="3358415" y="3361302"/>
              <a:ext cx="441300" cy="1024695"/>
              <a:chOff x="3358415" y="3361302"/>
              <a:chExt cx="441300" cy="1024695"/>
            </a:xfrm>
          </p:grpSpPr>
          <p:sp>
            <p:nvSpPr>
              <p:cNvPr id="5672" name="Google Shape;5672;p10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0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0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0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0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0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101"/>
            <p:cNvGrpSpPr/>
            <p:nvPr/>
          </p:nvGrpSpPr>
          <p:grpSpPr>
            <a:xfrm>
              <a:off x="3838901" y="3361302"/>
              <a:ext cx="441300" cy="1024695"/>
              <a:chOff x="3838901" y="3361302"/>
              <a:chExt cx="441300" cy="1024695"/>
            </a:xfrm>
          </p:grpSpPr>
          <p:sp>
            <p:nvSpPr>
              <p:cNvPr id="5679" name="Google Shape;5679;p10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0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0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0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0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0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101"/>
            <p:cNvGrpSpPr/>
            <p:nvPr/>
          </p:nvGrpSpPr>
          <p:grpSpPr>
            <a:xfrm>
              <a:off x="4319387" y="3361302"/>
              <a:ext cx="441300" cy="1024695"/>
              <a:chOff x="4319387" y="3361302"/>
              <a:chExt cx="441300" cy="1024695"/>
            </a:xfrm>
          </p:grpSpPr>
          <p:sp>
            <p:nvSpPr>
              <p:cNvPr id="5686" name="Google Shape;5686;p10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0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0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0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0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0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101"/>
            <p:cNvGrpSpPr/>
            <p:nvPr/>
          </p:nvGrpSpPr>
          <p:grpSpPr>
            <a:xfrm>
              <a:off x="4799873" y="3361302"/>
              <a:ext cx="441300" cy="1024695"/>
              <a:chOff x="4799873" y="3361302"/>
              <a:chExt cx="441300" cy="1024695"/>
            </a:xfrm>
          </p:grpSpPr>
          <p:sp>
            <p:nvSpPr>
              <p:cNvPr id="5693" name="Google Shape;5693;p10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0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0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0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0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0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101"/>
            <p:cNvGrpSpPr/>
            <p:nvPr/>
          </p:nvGrpSpPr>
          <p:grpSpPr>
            <a:xfrm>
              <a:off x="5280360" y="3361302"/>
              <a:ext cx="441300" cy="1024695"/>
              <a:chOff x="5280360" y="3361302"/>
              <a:chExt cx="441300" cy="1024695"/>
            </a:xfrm>
          </p:grpSpPr>
          <p:sp>
            <p:nvSpPr>
              <p:cNvPr id="5700" name="Google Shape;5700;p10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0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0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0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0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0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706" name="Google Shape;5706;p101"/>
          <p:cNvGraphicFramePr/>
          <p:nvPr/>
        </p:nvGraphicFramePr>
        <p:xfrm>
          <a:off x="724925" y="2323100"/>
          <a:ext cx="3000000" cy="3000000"/>
        </p:xfrm>
        <a:graphic>
          <a:graphicData uri="http://schemas.openxmlformats.org/drawingml/2006/table">
            <a:tbl>
              <a:tblPr>
                <a:noFill/>
                <a:tableStyleId>{08EDE5B9-7E9D-419F-AE6E-6AC5FE4011E3}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707" name="Google Shape;5707;p101"/>
          <p:cNvGrpSpPr/>
          <p:nvPr/>
        </p:nvGrpSpPr>
        <p:grpSpPr>
          <a:xfrm>
            <a:off x="726450" y="3372825"/>
            <a:ext cx="2403614" cy="1005900"/>
            <a:chOff x="726450" y="3372825"/>
            <a:chExt cx="2403614" cy="1005900"/>
          </a:xfrm>
        </p:grpSpPr>
        <p:grpSp>
          <p:nvGrpSpPr>
            <p:cNvPr id="5708" name="Google Shape;5708;p101"/>
            <p:cNvGrpSpPr/>
            <p:nvPr/>
          </p:nvGrpSpPr>
          <p:grpSpPr>
            <a:xfrm>
              <a:off x="726450" y="3696000"/>
              <a:ext cx="2403614" cy="500898"/>
              <a:chOff x="726450" y="3696000"/>
              <a:chExt cx="2403614" cy="500898"/>
            </a:xfrm>
          </p:grpSpPr>
          <p:sp>
            <p:nvSpPr>
              <p:cNvPr id="5709" name="Google Shape;5709;p10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10" name="Google Shape;5710;p10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711" name="Google Shape;5711;p101"/>
            <p:cNvGrpSpPr/>
            <p:nvPr/>
          </p:nvGrpSpPr>
          <p:grpSpPr>
            <a:xfrm>
              <a:off x="1348050" y="3372825"/>
              <a:ext cx="1720425" cy="1005900"/>
              <a:chOff x="1348050" y="3372825"/>
              <a:chExt cx="1720425" cy="1005900"/>
            </a:xfrm>
          </p:grpSpPr>
          <p:sp>
            <p:nvSpPr>
              <p:cNvPr id="5712" name="Google Shape;5712;p10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13" name="Google Shape;5713;p10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14" name="Google Shape;5714;p10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15" name="Google Shape;5715;p10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16" name="Google Shape;5716;p10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717" name="Google Shape;5717;p101"/>
            <p:cNvGrpSpPr/>
            <p:nvPr/>
          </p:nvGrpSpPr>
          <p:grpSpPr>
            <a:xfrm>
              <a:off x="1455707" y="3731058"/>
              <a:ext cx="1491150" cy="417657"/>
              <a:chOff x="1455707" y="3731058"/>
              <a:chExt cx="1491150" cy="417657"/>
            </a:xfrm>
          </p:grpSpPr>
          <p:grpSp>
            <p:nvGrpSpPr>
              <p:cNvPr id="5718" name="Google Shape;5718;p101"/>
              <p:cNvGrpSpPr/>
              <p:nvPr/>
            </p:nvGrpSpPr>
            <p:grpSpPr>
              <a:xfrm>
                <a:off x="1472938" y="3745828"/>
                <a:ext cx="72126" cy="53788"/>
                <a:chOff x="1472938" y="3745828"/>
                <a:chExt cx="72126" cy="53788"/>
              </a:xfrm>
            </p:grpSpPr>
            <p:sp>
              <p:nvSpPr>
                <p:cNvPr id="5719" name="Google Shape;5719;p10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0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101"/>
              <p:cNvGrpSpPr/>
              <p:nvPr/>
            </p:nvGrpSpPr>
            <p:grpSpPr>
              <a:xfrm>
                <a:off x="1819181" y="4089633"/>
                <a:ext cx="72126" cy="53788"/>
                <a:chOff x="1819181" y="4089633"/>
                <a:chExt cx="72126" cy="53788"/>
              </a:xfrm>
            </p:grpSpPr>
            <p:sp>
              <p:nvSpPr>
                <p:cNvPr id="5722" name="Google Shape;5722;p10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0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101"/>
              <p:cNvGrpSpPr/>
              <p:nvPr/>
            </p:nvGrpSpPr>
            <p:grpSpPr>
              <a:xfrm>
                <a:off x="1455707" y="4084171"/>
                <a:ext cx="64321" cy="64544"/>
                <a:chOff x="1455707" y="4084171"/>
                <a:chExt cx="64321" cy="64544"/>
              </a:xfrm>
            </p:grpSpPr>
            <p:sp>
              <p:nvSpPr>
                <p:cNvPr id="5725" name="Google Shape;5725;p10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0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101"/>
              <p:cNvGrpSpPr/>
              <p:nvPr/>
            </p:nvGrpSpPr>
            <p:grpSpPr>
              <a:xfrm>
                <a:off x="1818610" y="3731058"/>
                <a:ext cx="64321" cy="64544"/>
                <a:chOff x="1818610" y="3731058"/>
                <a:chExt cx="64321" cy="64544"/>
              </a:xfrm>
            </p:grpSpPr>
            <p:sp>
              <p:nvSpPr>
                <p:cNvPr id="5728" name="Google Shape;5728;p10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0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101"/>
              <p:cNvGrpSpPr/>
              <p:nvPr/>
            </p:nvGrpSpPr>
            <p:grpSpPr>
              <a:xfrm>
                <a:off x="2172491" y="4089633"/>
                <a:ext cx="72126" cy="53788"/>
                <a:chOff x="2172491" y="4089633"/>
                <a:chExt cx="72126" cy="53788"/>
              </a:xfrm>
            </p:grpSpPr>
            <p:sp>
              <p:nvSpPr>
                <p:cNvPr id="5731" name="Google Shape;5731;p10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0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101"/>
              <p:cNvGrpSpPr/>
              <p:nvPr/>
            </p:nvGrpSpPr>
            <p:grpSpPr>
              <a:xfrm>
                <a:off x="2171920" y="3731058"/>
                <a:ext cx="64321" cy="64544"/>
                <a:chOff x="2171920" y="3731058"/>
                <a:chExt cx="64321" cy="64544"/>
              </a:xfrm>
            </p:grpSpPr>
            <p:sp>
              <p:nvSpPr>
                <p:cNvPr id="5734" name="Google Shape;5734;p10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0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101"/>
              <p:cNvGrpSpPr/>
              <p:nvPr/>
            </p:nvGrpSpPr>
            <p:grpSpPr>
              <a:xfrm>
                <a:off x="2874730" y="3745828"/>
                <a:ext cx="72126" cy="53788"/>
                <a:chOff x="2874730" y="3745828"/>
                <a:chExt cx="72126" cy="53788"/>
              </a:xfrm>
            </p:grpSpPr>
            <p:sp>
              <p:nvSpPr>
                <p:cNvPr id="5737" name="Google Shape;5737;p10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0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101"/>
              <p:cNvGrpSpPr/>
              <p:nvPr/>
            </p:nvGrpSpPr>
            <p:grpSpPr>
              <a:xfrm>
                <a:off x="2878589" y="4081481"/>
                <a:ext cx="64321" cy="64544"/>
                <a:chOff x="2878589" y="4081481"/>
                <a:chExt cx="64321" cy="64544"/>
              </a:xfrm>
            </p:grpSpPr>
            <p:sp>
              <p:nvSpPr>
                <p:cNvPr id="5740" name="Google Shape;5740;p10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0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101"/>
              <p:cNvGrpSpPr/>
              <p:nvPr/>
            </p:nvGrpSpPr>
            <p:grpSpPr>
              <a:xfrm>
                <a:off x="2525796" y="4089633"/>
                <a:ext cx="72126" cy="53788"/>
                <a:chOff x="2525796" y="4089633"/>
                <a:chExt cx="72126" cy="53788"/>
              </a:xfrm>
            </p:grpSpPr>
            <p:sp>
              <p:nvSpPr>
                <p:cNvPr id="5743" name="Google Shape;5743;p10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0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101"/>
              <p:cNvGrpSpPr/>
              <p:nvPr/>
            </p:nvGrpSpPr>
            <p:grpSpPr>
              <a:xfrm>
                <a:off x="2525225" y="3731058"/>
                <a:ext cx="64321" cy="64544"/>
                <a:chOff x="2525225" y="3731058"/>
                <a:chExt cx="64321" cy="64544"/>
              </a:xfrm>
            </p:grpSpPr>
            <p:sp>
              <p:nvSpPr>
                <p:cNvPr id="5746" name="Google Shape;5746;p10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0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751" name="Shape 5751"/>
        <p:cNvGrpSpPr/>
        <p:nvPr/>
      </p:nvGrpSpPr>
      <p:grpSpPr>
        <a:xfrm>
          <a:off x="0" y="0"/>
          <a:ext cx="0" cy="0"/>
          <a:chOff x="0" y="0"/>
          <a:chExt cx="0" cy="0"/>
        </a:xfrm>
      </p:grpSpPr>
      <p:grpSp>
        <p:nvGrpSpPr>
          <p:cNvPr id="5752" name="Google Shape;5752;p102"/>
          <p:cNvGrpSpPr/>
          <p:nvPr/>
        </p:nvGrpSpPr>
        <p:grpSpPr>
          <a:xfrm>
            <a:off x="732428" y="1171356"/>
            <a:ext cx="845921" cy="690752"/>
            <a:chOff x="732428" y="1198513"/>
            <a:chExt cx="845921" cy="690752"/>
          </a:xfrm>
        </p:grpSpPr>
        <p:grpSp>
          <p:nvGrpSpPr>
            <p:cNvPr id="5753" name="Google Shape;5753;p102"/>
            <p:cNvGrpSpPr/>
            <p:nvPr/>
          </p:nvGrpSpPr>
          <p:grpSpPr>
            <a:xfrm>
              <a:off x="823030" y="1198513"/>
              <a:ext cx="755319" cy="690752"/>
              <a:chOff x="823030" y="1198513"/>
              <a:chExt cx="755319" cy="690752"/>
            </a:xfrm>
          </p:grpSpPr>
          <p:sp>
            <p:nvSpPr>
              <p:cNvPr id="5754" name="Google Shape;5754;p10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0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102"/>
            <p:cNvGrpSpPr/>
            <p:nvPr/>
          </p:nvGrpSpPr>
          <p:grpSpPr>
            <a:xfrm>
              <a:off x="732428" y="1239937"/>
              <a:ext cx="739912" cy="607886"/>
              <a:chOff x="732428" y="1239937"/>
              <a:chExt cx="739912" cy="607886"/>
            </a:xfrm>
          </p:grpSpPr>
          <p:sp>
            <p:nvSpPr>
              <p:cNvPr id="5757" name="Google Shape;5757;p10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0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102"/>
            <p:cNvGrpSpPr/>
            <p:nvPr/>
          </p:nvGrpSpPr>
          <p:grpSpPr>
            <a:xfrm>
              <a:off x="732428" y="1277018"/>
              <a:ext cx="702832" cy="533758"/>
              <a:chOff x="732428" y="1277018"/>
              <a:chExt cx="702832" cy="533758"/>
            </a:xfrm>
          </p:grpSpPr>
          <p:sp>
            <p:nvSpPr>
              <p:cNvPr id="5760" name="Google Shape;5760;p10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0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102"/>
            <p:cNvGrpSpPr/>
            <p:nvPr/>
          </p:nvGrpSpPr>
          <p:grpSpPr>
            <a:xfrm>
              <a:off x="931170" y="1306653"/>
              <a:ext cx="647179" cy="474455"/>
              <a:chOff x="931170" y="1306653"/>
              <a:chExt cx="647179" cy="474455"/>
            </a:xfrm>
          </p:grpSpPr>
          <p:sp>
            <p:nvSpPr>
              <p:cNvPr id="5763" name="Google Shape;5763;p10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0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5" name="Google Shape;5765;p10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102"/>
          <p:cNvGrpSpPr/>
          <p:nvPr/>
        </p:nvGrpSpPr>
        <p:grpSpPr>
          <a:xfrm>
            <a:off x="3964037" y="1171363"/>
            <a:ext cx="634656" cy="699982"/>
            <a:chOff x="5985650" y="2860025"/>
            <a:chExt cx="1396075" cy="1539775"/>
          </a:xfrm>
        </p:grpSpPr>
        <p:sp>
          <p:nvSpPr>
            <p:cNvPr id="5767" name="Google Shape;5767;p10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0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0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0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0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0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0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0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0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0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0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0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0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0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0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0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0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0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0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0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0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0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0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0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0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0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0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0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0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0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0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0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102"/>
          <p:cNvGrpSpPr/>
          <p:nvPr/>
        </p:nvGrpSpPr>
        <p:grpSpPr>
          <a:xfrm>
            <a:off x="4719687" y="1171356"/>
            <a:ext cx="725845" cy="699975"/>
            <a:chOff x="4249973" y="1201875"/>
            <a:chExt cx="1958568" cy="1888762"/>
          </a:xfrm>
        </p:grpSpPr>
        <p:sp>
          <p:nvSpPr>
            <p:cNvPr id="5800" name="Google Shape;5800;p10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1" name="Google Shape;5801;p102"/>
            <p:cNvGrpSpPr/>
            <p:nvPr/>
          </p:nvGrpSpPr>
          <p:grpSpPr>
            <a:xfrm>
              <a:off x="5853086" y="1789142"/>
              <a:ext cx="355454" cy="1048099"/>
              <a:chOff x="5576108" y="2016725"/>
              <a:chExt cx="565200" cy="1666560"/>
            </a:xfrm>
          </p:grpSpPr>
          <p:sp>
            <p:nvSpPr>
              <p:cNvPr id="5802" name="Google Shape;5802;p10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03" name="Google Shape;5803;p10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102"/>
            <p:cNvGrpSpPr/>
            <p:nvPr/>
          </p:nvGrpSpPr>
          <p:grpSpPr>
            <a:xfrm>
              <a:off x="4869455" y="2691676"/>
              <a:ext cx="1013897" cy="398961"/>
              <a:chOff x="4012057" y="3451825"/>
              <a:chExt cx="1612175" cy="634379"/>
            </a:xfrm>
          </p:grpSpPr>
          <p:sp>
            <p:nvSpPr>
              <p:cNvPr id="5805" name="Google Shape;5805;p10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06" name="Google Shape;5806;p10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102"/>
            <p:cNvGrpSpPr/>
            <p:nvPr/>
          </p:nvGrpSpPr>
          <p:grpSpPr>
            <a:xfrm>
              <a:off x="4276937" y="2155961"/>
              <a:ext cx="651965" cy="891358"/>
              <a:chOff x="3069908" y="2599997"/>
              <a:chExt cx="1036675" cy="1417328"/>
            </a:xfrm>
          </p:grpSpPr>
          <p:sp>
            <p:nvSpPr>
              <p:cNvPr id="5808" name="Google Shape;5808;p10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09" name="Google Shape;5809;p10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102"/>
            <p:cNvGrpSpPr/>
            <p:nvPr/>
          </p:nvGrpSpPr>
          <p:grpSpPr>
            <a:xfrm>
              <a:off x="5054918" y="1201875"/>
              <a:ext cx="999548" cy="602711"/>
              <a:chOff x="4306958" y="1082925"/>
              <a:chExt cx="1589359" cy="958358"/>
            </a:xfrm>
          </p:grpSpPr>
          <p:sp>
            <p:nvSpPr>
              <p:cNvPr id="5811" name="Google Shape;5811;p10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12" name="Google Shape;5812;p10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102"/>
            <p:cNvGrpSpPr/>
            <p:nvPr/>
          </p:nvGrpSpPr>
          <p:grpSpPr>
            <a:xfrm>
              <a:off x="4249973" y="1303451"/>
              <a:ext cx="799317" cy="841334"/>
              <a:chOff x="3027033" y="1244439"/>
              <a:chExt cx="1270977" cy="1337786"/>
            </a:xfrm>
          </p:grpSpPr>
          <p:sp>
            <p:nvSpPr>
              <p:cNvPr id="5814" name="Google Shape;5814;p10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15" name="Google Shape;5815;p10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6" name="Google Shape;5816;p102"/>
          <p:cNvGrpSpPr/>
          <p:nvPr/>
        </p:nvGrpSpPr>
        <p:grpSpPr>
          <a:xfrm>
            <a:off x="4072551" y="2058137"/>
            <a:ext cx="750769" cy="683784"/>
            <a:chOff x="4204684" y="2104422"/>
            <a:chExt cx="699822" cy="637382"/>
          </a:xfrm>
        </p:grpSpPr>
        <p:grpSp>
          <p:nvGrpSpPr>
            <p:cNvPr id="5817" name="Google Shape;5817;p102"/>
            <p:cNvGrpSpPr/>
            <p:nvPr/>
          </p:nvGrpSpPr>
          <p:grpSpPr>
            <a:xfrm>
              <a:off x="4204684" y="2430067"/>
              <a:ext cx="342957" cy="311738"/>
              <a:chOff x="4204684" y="2430067"/>
              <a:chExt cx="342957" cy="311738"/>
            </a:xfrm>
          </p:grpSpPr>
          <p:sp>
            <p:nvSpPr>
              <p:cNvPr id="5818" name="Google Shape;5818;p10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0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102"/>
            <p:cNvGrpSpPr/>
            <p:nvPr/>
          </p:nvGrpSpPr>
          <p:grpSpPr>
            <a:xfrm>
              <a:off x="4561586" y="2430067"/>
              <a:ext cx="342920" cy="311738"/>
              <a:chOff x="4561586" y="2430067"/>
              <a:chExt cx="342920" cy="311738"/>
            </a:xfrm>
          </p:grpSpPr>
          <p:sp>
            <p:nvSpPr>
              <p:cNvPr id="5821" name="Google Shape;5821;p10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0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102"/>
            <p:cNvGrpSpPr/>
            <p:nvPr/>
          </p:nvGrpSpPr>
          <p:grpSpPr>
            <a:xfrm>
              <a:off x="4561586" y="2104422"/>
              <a:ext cx="342920" cy="311738"/>
              <a:chOff x="4561586" y="2104422"/>
              <a:chExt cx="342920" cy="311738"/>
            </a:xfrm>
          </p:grpSpPr>
          <p:sp>
            <p:nvSpPr>
              <p:cNvPr id="5824" name="Google Shape;5824;p10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0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102"/>
            <p:cNvGrpSpPr/>
            <p:nvPr/>
          </p:nvGrpSpPr>
          <p:grpSpPr>
            <a:xfrm>
              <a:off x="4204684" y="2104422"/>
              <a:ext cx="342957" cy="311664"/>
              <a:chOff x="4204684" y="2104422"/>
              <a:chExt cx="342957" cy="311664"/>
            </a:xfrm>
          </p:grpSpPr>
          <p:sp>
            <p:nvSpPr>
              <p:cNvPr id="5827" name="Google Shape;5827;p10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0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9" name="Google Shape;5829;p102"/>
          <p:cNvGrpSpPr/>
          <p:nvPr/>
        </p:nvGrpSpPr>
        <p:grpSpPr>
          <a:xfrm>
            <a:off x="5536984" y="1171351"/>
            <a:ext cx="660591" cy="688867"/>
            <a:chOff x="5830645" y="1267368"/>
            <a:chExt cx="530340" cy="553040"/>
          </a:xfrm>
        </p:grpSpPr>
        <p:sp>
          <p:nvSpPr>
            <p:cNvPr id="5830" name="Google Shape;5830;p10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1" name="Google Shape;5831;p102"/>
            <p:cNvGrpSpPr/>
            <p:nvPr/>
          </p:nvGrpSpPr>
          <p:grpSpPr>
            <a:xfrm>
              <a:off x="5830645" y="1267368"/>
              <a:ext cx="259743" cy="269909"/>
              <a:chOff x="5830645" y="1267368"/>
              <a:chExt cx="259743" cy="269909"/>
            </a:xfrm>
          </p:grpSpPr>
          <p:sp>
            <p:nvSpPr>
              <p:cNvPr id="5832" name="Google Shape;5832;p10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0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102"/>
            <p:cNvGrpSpPr/>
            <p:nvPr/>
          </p:nvGrpSpPr>
          <p:grpSpPr>
            <a:xfrm>
              <a:off x="6101293" y="1267368"/>
              <a:ext cx="259692" cy="269909"/>
              <a:chOff x="6101293" y="1267368"/>
              <a:chExt cx="259692" cy="269909"/>
            </a:xfrm>
          </p:grpSpPr>
          <p:sp>
            <p:nvSpPr>
              <p:cNvPr id="5835" name="Google Shape;5835;p10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0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102"/>
            <p:cNvGrpSpPr/>
            <p:nvPr/>
          </p:nvGrpSpPr>
          <p:grpSpPr>
            <a:xfrm>
              <a:off x="5830645" y="1550500"/>
              <a:ext cx="259692" cy="269909"/>
              <a:chOff x="5830645" y="1550500"/>
              <a:chExt cx="259692" cy="269909"/>
            </a:xfrm>
          </p:grpSpPr>
          <p:sp>
            <p:nvSpPr>
              <p:cNvPr id="5838" name="Google Shape;5838;p10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0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102"/>
            <p:cNvGrpSpPr/>
            <p:nvPr/>
          </p:nvGrpSpPr>
          <p:grpSpPr>
            <a:xfrm>
              <a:off x="6101293" y="1550500"/>
              <a:ext cx="259692" cy="269909"/>
              <a:chOff x="6101293" y="1550500"/>
              <a:chExt cx="259692" cy="269909"/>
            </a:xfrm>
          </p:grpSpPr>
          <p:sp>
            <p:nvSpPr>
              <p:cNvPr id="5841" name="Google Shape;5841;p10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0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43" name="Google Shape;5843;p102"/>
          <p:cNvGrpSpPr/>
          <p:nvPr/>
        </p:nvGrpSpPr>
        <p:grpSpPr>
          <a:xfrm>
            <a:off x="739138" y="2061810"/>
            <a:ext cx="697154" cy="679574"/>
            <a:chOff x="2679875" y="2361475"/>
            <a:chExt cx="780425" cy="760575"/>
          </a:xfrm>
        </p:grpSpPr>
        <p:sp>
          <p:nvSpPr>
            <p:cNvPr id="5844" name="Google Shape;5844;p10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0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0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0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0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0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102"/>
          <p:cNvGrpSpPr/>
          <p:nvPr/>
        </p:nvGrpSpPr>
        <p:grpSpPr>
          <a:xfrm>
            <a:off x="3138297" y="1171402"/>
            <a:ext cx="735829" cy="684547"/>
            <a:chOff x="3351965" y="1148808"/>
            <a:chExt cx="750770" cy="698375"/>
          </a:xfrm>
        </p:grpSpPr>
        <p:grpSp>
          <p:nvGrpSpPr>
            <p:cNvPr id="5851" name="Google Shape;5851;p102"/>
            <p:cNvGrpSpPr/>
            <p:nvPr/>
          </p:nvGrpSpPr>
          <p:grpSpPr>
            <a:xfrm>
              <a:off x="3586796" y="1148808"/>
              <a:ext cx="294857" cy="286830"/>
              <a:chOff x="3750225" y="1774000"/>
              <a:chExt cx="149575" cy="145525"/>
            </a:xfrm>
          </p:grpSpPr>
          <p:sp>
            <p:nvSpPr>
              <p:cNvPr id="5852" name="Google Shape;5852;p10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0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102"/>
            <p:cNvGrpSpPr/>
            <p:nvPr/>
          </p:nvGrpSpPr>
          <p:grpSpPr>
            <a:xfrm>
              <a:off x="3779245" y="1375768"/>
              <a:ext cx="323490" cy="286978"/>
              <a:chOff x="3847850" y="1889150"/>
              <a:chExt cx="164100" cy="145600"/>
            </a:xfrm>
          </p:grpSpPr>
          <p:sp>
            <p:nvSpPr>
              <p:cNvPr id="5855" name="Google Shape;5855;p10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0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102"/>
            <p:cNvGrpSpPr/>
            <p:nvPr/>
          </p:nvGrpSpPr>
          <p:grpSpPr>
            <a:xfrm>
              <a:off x="3351965" y="1330435"/>
              <a:ext cx="295449" cy="285401"/>
              <a:chOff x="3631100" y="1866150"/>
              <a:chExt cx="149875" cy="144800"/>
            </a:xfrm>
          </p:grpSpPr>
          <p:sp>
            <p:nvSpPr>
              <p:cNvPr id="5858" name="Google Shape;5858;p10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0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102"/>
            <p:cNvGrpSpPr/>
            <p:nvPr/>
          </p:nvGrpSpPr>
          <p:grpSpPr>
            <a:xfrm>
              <a:off x="3548208" y="1560352"/>
              <a:ext cx="294808" cy="286830"/>
              <a:chOff x="3730650" y="1982800"/>
              <a:chExt cx="149550" cy="145525"/>
            </a:xfrm>
          </p:grpSpPr>
          <p:sp>
            <p:nvSpPr>
              <p:cNvPr id="5861" name="Google Shape;5861;p10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0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3" name="Google Shape;5863;p102"/>
          <p:cNvGrpSpPr/>
          <p:nvPr/>
        </p:nvGrpSpPr>
        <p:grpSpPr>
          <a:xfrm>
            <a:off x="7639949" y="1171356"/>
            <a:ext cx="804565" cy="677795"/>
            <a:chOff x="7636443" y="1204988"/>
            <a:chExt cx="804565" cy="677795"/>
          </a:xfrm>
        </p:grpSpPr>
        <p:grpSp>
          <p:nvGrpSpPr>
            <p:cNvPr id="5864" name="Google Shape;5864;p102"/>
            <p:cNvGrpSpPr/>
            <p:nvPr/>
          </p:nvGrpSpPr>
          <p:grpSpPr>
            <a:xfrm>
              <a:off x="7636443" y="1509705"/>
              <a:ext cx="804565" cy="373078"/>
              <a:chOff x="7636443" y="1509705"/>
              <a:chExt cx="804565" cy="373078"/>
            </a:xfrm>
          </p:grpSpPr>
          <p:sp>
            <p:nvSpPr>
              <p:cNvPr id="5865" name="Google Shape;5865;p10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0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102"/>
            <p:cNvGrpSpPr/>
            <p:nvPr/>
          </p:nvGrpSpPr>
          <p:grpSpPr>
            <a:xfrm>
              <a:off x="7636443" y="1408133"/>
              <a:ext cx="804565" cy="373078"/>
              <a:chOff x="7636443" y="1408133"/>
              <a:chExt cx="804565" cy="373078"/>
            </a:xfrm>
          </p:grpSpPr>
          <p:sp>
            <p:nvSpPr>
              <p:cNvPr id="5868" name="Google Shape;5868;p10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0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102"/>
            <p:cNvGrpSpPr/>
            <p:nvPr/>
          </p:nvGrpSpPr>
          <p:grpSpPr>
            <a:xfrm>
              <a:off x="7636443" y="1306560"/>
              <a:ext cx="804565" cy="373078"/>
              <a:chOff x="7636443" y="1306560"/>
              <a:chExt cx="804565" cy="373078"/>
            </a:xfrm>
          </p:grpSpPr>
          <p:sp>
            <p:nvSpPr>
              <p:cNvPr id="5871" name="Google Shape;5871;p10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0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102"/>
            <p:cNvGrpSpPr/>
            <p:nvPr/>
          </p:nvGrpSpPr>
          <p:grpSpPr>
            <a:xfrm>
              <a:off x="7636443" y="1204988"/>
              <a:ext cx="804565" cy="373078"/>
              <a:chOff x="7636443" y="1204988"/>
              <a:chExt cx="804565" cy="373078"/>
            </a:xfrm>
          </p:grpSpPr>
          <p:sp>
            <p:nvSpPr>
              <p:cNvPr id="5874" name="Google Shape;5874;p10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0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6" name="Google Shape;5876;p102"/>
          <p:cNvGrpSpPr/>
          <p:nvPr/>
        </p:nvGrpSpPr>
        <p:grpSpPr>
          <a:xfrm>
            <a:off x="4978796" y="2078771"/>
            <a:ext cx="661339" cy="661188"/>
            <a:chOff x="3990000" y="975400"/>
            <a:chExt cx="3934200" cy="3933300"/>
          </a:xfrm>
        </p:grpSpPr>
        <p:sp>
          <p:nvSpPr>
            <p:cNvPr id="5877" name="Google Shape;5877;p10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0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0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0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102"/>
          <p:cNvGrpSpPr/>
          <p:nvPr/>
        </p:nvGrpSpPr>
        <p:grpSpPr>
          <a:xfrm>
            <a:off x="6622444" y="2057409"/>
            <a:ext cx="868881" cy="684241"/>
            <a:chOff x="6598259" y="2078634"/>
            <a:chExt cx="868881" cy="684241"/>
          </a:xfrm>
        </p:grpSpPr>
        <p:sp>
          <p:nvSpPr>
            <p:cNvPr id="5882" name="Google Shape;5882;p10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0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0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0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0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0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8" name="Google Shape;5888;p102"/>
            <p:cNvGrpSpPr/>
            <p:nvPr/>
          </p:nvGrpSpPr>
          <p:grpSpPr>
            <a:xfrm>
              <a:off x="6808175" y="2078634"/>
              <a:ext cx="452229" cy="684241"/>
              <a:chOff x="6808175" y="2078634"/>
              <a:chExt cx="452229" cy="684241"/>
            </a:xfrm>
          </p:grpSpPr>
          <p:sp>
            <p:nvSpPr>
              <p:cNvPr id="5889" name="Google Shape;5889;p10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0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0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0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0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0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5" name="Google Shape;5895;p102"/>
              <p:cNvGrpSpPr/>
              <p:nvPr/>
            </p:nvGrpSpPr>
            <p:grpSpPr>
              <a:xfrm>
                <a:off x="6821586" y="2078634"/>
                <a:ext cx="426871" cy="684241"/>
                <a:chOff x="6821586" y="2078634"/>
                <a:chExt cx="426871" cy="684241"/>
              </a:xfrm>
            </p:grpSpPr>
            <p:grpSp>
              <p:nvGrpSpPr>
                <p:cNvPr id="5896" name="Google Shape;5896;p102"/>
                <p:cNvGrpSpPr/>
                <p:nvPr/>
              </p:nvGrpSpPr>
              <p:grpSpPr>
                <a:xfrm>
                  <a:off x="6821586" y="2078634"/>
                  <a:ext cx="426871" cy="684241"/>
                  <a:chOff x="6821586" y="2078634"/>
                  <a:chExt cx="426871" cy="684241"/>
                </a:xfrm>
              </p:grpSpPr>
              <p:sp>
                <p:nvSpPr>
                  <p:cNvPr id="5897" name="Google Shape;5897;p10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0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0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0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0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0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0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0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0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0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0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0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0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0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0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0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0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0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0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6" name="Google Shape;5916;p10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0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0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0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0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0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22" name="Google Shape;5922;p102"/>
          <p:cNvGrpSpPr/>
          <p:nvPr/>
        </p:nvGrpSpPr>
        <p:grpSpPr>
          <a:xfrm>
            <a:off x="5795610" y="2063018"/>
            <a:ext cx="671358" cy="671358"/>
            <a:chOff x="6535625" y="760425"/>
            <a:chExt cx="1665900" cy="1665900"/>
          </a:xfrm>
        </p:grpSpPr>
        <p:sp>
          <p:nvSpPr>
            <p:cNvPr id="5923" name="Google Shape;5923;p102"/>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02"/>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02"/>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02"/>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102"/>
          <p:cNvGrpSpPr/>
          <p:nvPr/>
        </p:nvGrpSpPr>
        <p:grpSpPr>
          <a:xfrm>
            <a:off x="732427" y="3731418"/>
            <a:ext cx="1340789" cy="640830"/>
            <a:chOff x="238125" y="1151100"/>
            <a:chExt cx="7139450" cy="3412300"/>
          </a:xfrm>
        </p:grpSpPr>
        <p:sp>
          <p:nvSpPr>
            <p:cNvPr id="5928" name="Google Shape;5928;p10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0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0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0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0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0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0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0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0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0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0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0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102"/>
          <p:cNvGrpSpPr/>
          <p:nvPr/>
        </p:nvGrpSpPr>
        <p:grpSpPr>
          <a:xfrm>
            <a:off x="5599650" y="2934699"/>
            <a:ext cx="985357" cy="585764"/>
            <a:chOff x="5145061" y="2881789"/>
            <a:chExt cx="1107641" cy="658458"/>
          </a:xfrm>
        </p:grpSpPr>
        <p:grpSp>
          <p:nvGrpSpPr>
            <p:cNvPr id="5941" name="Google Shape;5941;p102"/>
            <p:cNvGrpSpPr/>
            <p:nvPr/>
          </p:nvGrpSpPr>
          <p:grpSpPr>
            <a:xfrm>
              <a:off x="5722989" y="3244587"/>
              <a:ext cx="529713" cy="295659"/>
              <a:chOff x="5722989" y="3244587"/>
              <a:chExt cx="529713" cy="295659"/>
            </a:xfrm>
          </p:grpSpPr>
          <p:sp>
            <p:nvSpPr>
              <p:cNvPr id="5942" name="Google Shape;5942;p10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43" name="Google Shape;5943;p10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44" name="Google Shape;5944;p102"/>
            <p:cNvGrpSpPr/>
            <p:nvPr/>
          </p:nvGrpSpPr>
          <p:grpSpPr>
            <a:xfrm>
              <a:off x="5145061" y="3244587"/>
              <a:ext cx="536807" cy="295659"/>
              <a:chOff x="5145061" y="3244587"/>
              <a:chExt cx="536807" cy="295659"/>
            </a:xfrm>
          </p:grpSpPr>
          <p:sp>
            <p:nvSpPr>
              <p:cNvPr id="5945" name="Google Shape;5945;p10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46" name="Google Shape;5946;p10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47" name="Google Shape;5947;p102"/>
            <p:cNvGrpSpPr/>
            <p:nvPr/>
          </p:nvGrpSpPr>
          <p:grpSpPr>
            <a:xfrm>
              <a:off x="5341327" y="2898245"/>
              <a:ext cx="532309" cy="614891"/>
              <a:chOff x="5341327" y="2898245"/>
              <a:chExt cx="532309" cy="614891"/>
            </a:xfrm>
          </p:grpSpPr>
          <p:sp>
            <p:nvSpPr>
              <p:cNvPr id="5948" name="Google Shape;5948;p10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49" name="Google Shape;5949;p10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50" name="Google Shape;5950;p102"/>
            <p:cNvGrpSpPr/>
            <p:nvPr/>
          </p:nvGrpSpPr>
          <p:grpSpPr>
            <a:xfrm>
              <a:off x="5532290" y="2881789"/>
              <a:ext cx="620516" cy="305456"/>
              <a:chOff x="5532290" y="2881789"/>
              <a:chExt cx="620516" cy="305456"/>
            </a:xfrm>
          </p:grpSpPr>
          <p:sp>
            <p:nvSpPr>
              <p:cNvPr id="5951" name="Google Shape;5951;p10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52" name="Google Shape;5952;p10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953" name="Google Shape;5953;p102"/>
          <p:cNvGrpSpPr/>
          <p:nvPr/>
        </p:nvGrpSpPr>
        <p:grpSpPr>
          <a:xfrm>
            <a:off x="8178573" y="3726757"/>
            <a:ext cx="269068" cy="645491"/>
            <a:chOff x="7026852" y="3311869"/>
            <a:chExt cx="434331" cy="1041954"/>
          </a:xfrm>
        </p:grpSpPr>
        <p:sp>
          <p:nvSpPr>
            <p:cNvPr id="5954" name="Google Shape;5954;p10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0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0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102"/>
          <p:cNvGrpSpPr/>
          <p:nvPr/>
        </p:nvGrpSpPr>
        <p:grpSpPr>
          <a:xfrm>
            <a:off x="6195154" y="3765995"/>
            <a:ext cx="293882" cy="293836"/>
            <a:chOff x="4873519" y="3311869"/>
            <a:chExt cx="499374" cy="499296"/>
          </a:xfrm>
        </p:grpSpPr>
        <p:sp>
          <p:nvSpPr>
            <p:cNvPr id="5958" name="Google Shape;5958;p10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0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102"/>
          <p:cNvGrpSpPr/>
          <p:nvPr/>
        </p:nvGrpSpPr>
        <p:grpSpPr>
          <a:xfrm>
            <a:off x="6195154" y="4078366"/>
            <a:ext cx="293882" cy="293882"/>
            <a:chOff x="4873519" y="3875839"/>
            <a:chExt cx="499374" cy="499374"/>
          </a:xfrm>
        </p:grpSpPr>
        <p:sp>
          <p:nvSpPr>
            <p:cNvPr id="5961" name="Google Shape;5961;p10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0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102"/>
          <p:cNvGrpSpPr/>
          <p:nvPr/>
        </p:nvGrpSpPr>
        <p:grpSpPr>
          <a:xfrm>
            <a:off x="2425681" y="2050319"/>
            <a:ext cx="698104" cy="698208"/>
            <a:chOff x="2565073" y="2075876"/>
            <a:chExt cx="672482" cy="672518"/>
          </a:xfrm>
        </p:grpSpPr>
        <p:sp>
          <p:nvSpPr>
            <p:cNvPr id="5964" name="Google Shape;5964;p10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0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0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0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0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0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102"/>
          <p:cNvGrpSpPr/>
          <p:nvPr/>
        </p:nvGrpSpPr>
        <p:grpSpPr>
          <a:xfrm>
            <a:off x="5649092" y="3734919"/>
            <a:ext cx="438354" cy="637329"/>
            <a:chOff x="1697726" y="3244179"/>
            <a:chExt cx="788124" cy="1146069"/>
          </a:xfrm>
        </p:grpSpPr>
        <p:sp>
          <p:nvSpPr>
            <p:cNvPr id="5971" name="Google Shape;5971;p10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0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3" name="Google Shape;5973;p102"/>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4" name="Google Shape;5974;p102"/>
          <p:cNvGrpSpPr/>
          <p:nvPr/>
        </p:nvGrpSpPr>
        <p:grpSpPr>
          <a:xfrm>
            <a:off x="7650306" y="2063282"/>
            <a:ext cx="799565" cy="670282"/>
            <a:chOff x="7617850" y="2063282"/>
            <a:chExt cx="799565" cy="670282"/>
          </a:xfrm>
        </p:grpSpPr>
        <p:cxnSp>
          <p:nvCxnSpPr>
            <p:cNvPr id="5975" name="Google Shape;5975;p10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76" name="Google Shape;5976;p10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77" name="Google Shape;5977;p10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78" name="Google Shape;5978;p10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79" name="Google Shape;5979;p10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980" name="Google Shape;5980;p10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981" name="Google Shape;5981;p102"/>
            <p:cNvGrpSpPr/>
            <p:nvPr/>
          </p:nvGrpSpPr>
          <p:grpSpPr>
            <a:xfrm>
              <a:off x="7734309" y="2063282"/>
              <a:ext cx="570957" cy="620095"/>
              <a:chOff x="7734309" y="2063282"/>
              <a:chExt cx="570957" cy="620095"/>
            </a:xfrm>
          </p:grpSpPr>
          <p:grpSp>
            <p:nvGrpSpPr>
              <p:cNvPr id="5982" name="Google Shape;5982;p102"/>
              <p:cNvGrpSpPr/>
              <p:nvPr/>
            </p:nvGrpSpPr>
            <p:grpSpPr>
              <a:xfrm>
                <a:off x="8031573" y="2063282"/>
                <a:ext cx="273693" cy="620095"/>
                <a:chOff x="8031573" y="2063282"/>
                <a:chExt cx="273693" cy="620095"/>
              </a:xfrm>
            </p:grpSpPr>
            <p:sp>
              <p:nvSpPr>
                <p:cNvPr id="5983" name="Google Shape;5983;p10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0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0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0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102"/>
              <p:cNvGrpSpPr/>
              <p:nvPr/>
            </p:nvGrpSpPr>
            <p:grpSpPr>
              <a:xfrm flipH="1">
                <a:off x="7734309" y="2063282"/>
                <a:ext cx="273693" cy="620095"/>
                <a:chOff x="8031573" y="2063282"/>
                <a:chExt cx="273693" cy="620095"/>
              </a:xfrm>
            </p:grpSpPr>
            <p:sp>
              <p:nvSpPr>
                <p:cNvPr id="5988" name="Google Shape;5988;p10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0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0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0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992" name="Google Shape;5992;p102"/>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02"/>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4" name="Google Shape;5994;p102"/>
          <p:cNvGrpSpPr/>
          <p:nvPr/>
        </p:nvGrpSpPr>
        <p:grpSpPr>
          <a:xfrm>
            <a:off x="7836913" y="2916765"/>
            <a:ext cx="602567" cy="601884"/>
            <a:chOff x="1186975" y="238125"/>
            <a:chExt cx="5244275" cy="5238325"/>
          </a:xfrm>
        </p:grpSpPr>
        <p:sp>
          <p:nvSpPr>
            <p:cNvPr id="5995" name="Google Shape;5995;p10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0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0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0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102"/>
          <p:cNvGrpSpPr/>
          <p:nvPr/>
        </p:nvGrpSpPr>
        <p:grpSpPr>
          <a:xfrm>
            <a:off x="3279650" y="2056249"/>
            <a:ext cx="651848" cy="687338"/>
            <a:chOff x="3400515" y="2056248"/>
            <a:chExt cx="698134" cy="735987"/>
          </a:xfrm>
        </p:grpSpPr>
        <p:grpSp>
          <p:nvGrpSpPr>
            <p:cNvPr id="6000" name="Google Shape;6000;p102"/>
            <p:cNvGrpSpPr/>
            <p:nvPr/>
          </p:nvGrpSpPr>
          <p:grpSpPr>
            <a:xfrm>
              <a:off x="3400515" y="2283913"/>
              <a:ext cx="312919" cy="219900"/>
              <a:chOff x="3400515" y="2283913"/>
              <a:chExt cx="312919" cy="219900"/>
            </a:xfrm>
          </p:grpSpPr>
          <p:sp>
            <p:nvSpPr>
              <p:cNvPr id="6001" name="Google Shape;6001;p10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02" name="Google Shape;6002;p10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003" name="Google Shape;6003;p102"/>
            <p:cNvGrpSpPr/>
            <p:nvPr/>
          </p:nvGrpSpPr>
          <p:grpSpPr>
            <a:xfrm>
              <a:off x="3547823" y="2461089"/>
              <a:ext cx="219900" cy="331146"/>
              <a:chOff x="3547823" y="2461089"/>
              <a:chExt cx="219900" cy="331146"/>
            </a:xfrm>
          </p:grpSpPr>
          <p:sp>
            <p:nvSpPr>
              <p:cNvPr id="6004" name="Google Shape;6004;p10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05" name="Google Shape;6005;p10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006" name="Google Shape;6006;p102"/>
            <p:cNvGrpSpPr/>
            <p:nvPr/>
          </p:nvGrpSpPr>
          <p:grpSpPr>
            <a:xfrm>
              <a:off x="3734138" y="2461089"/>
              <a:ext cx="219900" cy="331146"/>
              <a:chOff x="3734138" y="2461089"/>
              <a:chExt cx="219900" cy="331146"/>
            </a:xfrm>
          </p:grpSpPr>
          <p:sp>
            <p:nvSpPr>
              <p:cNvPr id="6007" name="Google Shape;6007;p10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08" name="Google Shape;6008;p10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009" name="Google Shape;6009;p102"/>
            <p:cNvGrpSpPr/>
            <p:nvPr/>
          </p:nvGrpSpPr>
          <p:grpSpPr>
            <a:xfrm>
              <a:off x="3787560" y="2281742"/>
              <a:ext cx="311089" cy="219900"/>
              <a:chOff x="3787560" y="2281742"/>
              <a:chExt cx="311089" cy="219900"/>
            </a:xfrm>
          </p:grpSpPr>
          <p:sp>
            <p:nvSpPr>
              <p:cNvPr id="6010" name="Google Shape;6010;p10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11" name="Google Shape;6011;p10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012" name="Google Shape;6012;p102"/>
            <p:cNvGrpSpPr/>
            <p:nvPr/>
          </p:nvGrpSpPr>
          <p:grpSpPr>
            <a:xfrm>
              <a:off x="3637290" y="2056248"/>
              <a:ext cx="219900" cy="330736"/>
              <a:chOff x="3637290" y="2056248"/>
              <a:chExt cx="219900" cy="330736"/>
            </a:xfrm>
          </p:grpSpPr>
          <p:sp>
            <p:nvSpPr>
              <p:cNvPr id="6013" name="Google Shape;6013;p10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014" name="Google Shape;6014;p10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015" name="Google Shape;6015;p102"/>
          <p:cNvGrpSpPr/>
          <p:nvPr/>
        </p:nvGrpSpPr>
        <p:grpSpPr>
          <a:xfrm>
            <a:off x="2571356" y="2926255"/>
            <a:ext cx="1268144" cy="592394"/>
            <a:chOff x="238125" y="1188750"/>
            <a:chExt cx="7140450" cy="3335550"/>
          </a:xfrm>
        </p:grpSpPr>
        <p:sp>
          <p:nvSpPr>
            <p:cNvPr id="6016" name="Google Shape;6016;p10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0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0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0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0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102"/>
          <p:cNvGrpSpPr/>
          <p:nvPr/>
        </p:nvGrpSpPr>
        <p:grpSpPr>
          <a:xfrm>
            <a:off x="6679257" y="2928410"/>
            <a:ext cx="1053944" cy="590147"/>
            <a:chOff x="238125" y="1335475"/>
            <a:chExt cx="5418735" cy="3034175"/>
          </a:xfrm>
        </p:grpSpPr>
        <p:sp>
          <p:nvSpPr>
            <p:cNvPr id="6022" name="Google Shape;6022;p10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0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0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102"/>
          <p:cNvGrpSpPr/>
          <p:nvPr/>
        </p:nvGrpSpPr>
        <p:grpSpPr>
          <a:xfrm>
            <a:off x="4110066" y="3733309"/>
            <a:ext cx="1268207" cy="638939"/>
            <a:chOff x="3967651" y="3645904"/>
            <a:chExt cx="1479304" cy="745292"/>
          </a:xfrm>
        </p:grpSpPr>
        <p:grpSp>
          <p:nvGrpSpPr>
            <p:cNvPr id="6026" name="Google Shape;6026;p102"/>
            <p:cNvGrpSpPr/>
            <p:nvPr/>
          </p:nvGrpSpPr>
          <p:grpSpPr>
            <a:xfrm>
              <a:off x="3967651" y="4009026"/>
              <a:ext cx="1479304" cy="382170"/>
              <a:chOff x="3967651" y="4009026"/>
              <a:chExt cx="1479304" cy="382170"/>
            </a:xfrm>
          </p:grpSpPr>
          <p:grpSp>
            <p:nvGrpSpPr>
              <p:cNvPr id="6027" name="Google Shape;6027;p102"/>
              <p:cNvGrpSpPr/>
              <p:nvPr/>
            </p:nvGrpSpPr>
            <p:grpSpPr>
              <a:xfrm>
                <a:off x="4892216" y="4195630"/>
                <a:ext cx="554739" cy="195566"/>
                <a:chOff x="3604375" y="4892160"/>
                <a:chExt cx="1651500" cy="582215"/>
              </a:xfrm>
            </p:grpSpPr>
            <p:sp>
              <p:nvSpPr>
                <p:cNvPr id="6028" name="Google Shape;6028;p10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0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102"/>
              <p:cNvGrpSpPr/>
              <p:nvPr/>
            </p:nvGrpSpPr>
            <p:grpSpPr>
              <a:xfrm>
                <a:off x="3967651" y="4146303"/>
                <a:ext cx="579402" cy="244893"/>
                <a:chOff x="851875" y="4745310"/>
                <a:chExt cx="1724925" cy="729065"/>
              </a:xfrm>
            </p:grpSpPr>
            <p:sp>
              <p:nvSpPr>
                <p:cNvPr id="6031" name="Google Shape;6031;p10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0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102"/>
              <p:cNvGrpSpPr/>
              <p:nvPr/>
            </p:nvGrpSpPr>
            <p:grpSpPr>
              <a:xfrm>
                <a:off x="4460753" y="4009026"/>
                <a:ext cx="493110" cy="382170"/>
                <a:chOff x="2319875" y="4336625"/>
                <a:chExt cx="1468025" cy="1137750"/>
              </a:xfrm>
            </p:grpSpPr>
            <p:sp>
              <p:nvSpPr>
                <p:cNvPr id="6034" name="Google Shape;6034;p10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0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6" name="Google Shape;6036;p102"/>
            <p:cNvGrpSpPr/>
            <p:nvPr/>
          </p:nvGrpSpPr>
          <p:grpSpPr>
            <a:xfrm>
              <a:off x="4479443" y="3645904"/>
              <a:ext cx="455965" cy="388789"/>
              <a:chOff x="2957425" y="238100"/>
              <a:chExt cx="1910200" cy="1628775"/>
            </a:xfrm>
          </p:grpSpPr>
          <p:sp>
            <p:nvSpPr>
              <p:cNvPr id="6037" name="Google Shape;6037;p10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0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0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0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0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0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0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0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0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0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7" name="Google Shape;6047;p102"/>
          <p:cNvGrpSpPr/>
          <p:nvPr/>
        </p:nvGrpSpPr>
        <p:grpSpPr>
          <a:xfrm>
            <a:off x="2496179" y="3734510"/>
            <a:ext cx="1243128" cy="637739"/>
            <a:chOff x="2496310" y="3693351"/>
            <a:chExt cx="1342906" cy="688926"/>
          </a:xfrm>
        </p:grpSpPr>
        <p:grpSp>
          <p:nvGrpSpPr>
            <p:cNvPr id="6048" name="Google Shape;6048;p102"/>
            <p:cNvGrpSpPr/>
            <p:nvPr/>
          </p:nvGrpSpPr>
          <p:grpSpPr>
            <a:xfrm>
              <a:off x="2496310" y="3693351"/>
              <a:ext cx="1342906" cy="688875"/>
              <a:chOff x="2496310" y="3693351"/>
              <a:chExt cx="1342906" cy="688875"/>
            </a:xfrm>
          </p:grpSpPr>
          <p:sp>
            <p:nvSpPr>
              <p:cNvPr id="6049" name="Google Shape;6049;p10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0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0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0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0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0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55" name="Google Shape;6055;p102"/>
              <p:cNvCxnSpPr>
                <a:stCxn id="605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056" name="Google Shape;6056;p102"/>
              <p:cNvCxnSpPr>
                <a:stCxn id="605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057" name="Google Shape;6057;p102"/>
              <p:cNvCxnSpPr>
                <a:stCxn id="605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058" name="Google Shape;6058;p102"/>
              <p:cNvCxnSpPr>
                <a:stCxn id="605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059" name="Google Shape;6059;p102"/>
              <p:cNvCxnSpPr>
                <a:stCxn id="605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060" name="Google Shape;6060;p102"/>
            <p:cNvGrpSpPr/>
            <p:nvPr/>
          </p:nvGrpSpPr>
          <p:grpSpPr>
            <a:xfrm>
              <a:off x="2675275" y="3930557"/>
              <a:ext cx="1003306" cy="451719"/>
              <a:chOff x="2675275" y="4174282"/>
              <a:chExt cx="1003306" cy="451719"/>
            </a:xfrm>
          </p:grpSpPr>
          <p:sp>
            <p:nvSpPr>
              <p:cNvPr id="6061" name="Google Shape;6061;p10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0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0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64" name="Google Shape;6064;p102"/>
          <p:cNvGrpSpPr/>
          <p:nvPr/>
        </p:nvGrpSpPr>
        <p:grpSpPr>
          <a:xfrm>
            <a:off x="1669850" y="1171356"/>
            <a:ext cx="574511" cy="874709"/>
            <a:chOff x="1715404" y="1112080"/>
            <a:chExt cx="642270" cy="977984"/>
          </a:xfrm>
        </p:grpSpPr>
        <p:grpSp>
          <p:nvGrpSpPr>
            <p:cNvPr id="6065" name="Google Shape;6065;p102"/>
            <p:cNvGrpSpPr/>
            <p:nvPr/>
          </p:nvGrpSpPr>
          <p:grpSpPr>
            <a:xfrm>
              <a:off x="1715404" y="1112080"/>
              <a:ext cx="642270" cy="977984"/>
              <a:chOff x="1715404" y="1112080"/>
              <a:chExt cx="642270" cy="977984"/>
            </a:xfrm>
          </p:grpSpPr>
          <p:sp>
            <p:nvSpPr>
              <p:cNvPr id="6066" name="Google Shape;6066;p10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0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102"/>
            <p:cNvGrpSpPr/>
            <p:nvPr/>
          </p:nvGrpSpPr>
          <p:grpSpPr>
            <a:xfrm>
              <a:off x="1768927" y="1165603"/>
              <a:ext cx="535225" cy="851367"/>
              <a:chOff x="1768927" y="1165603"/>
              <a:chExt cx="535225" cy="851367"/>
            </a:xfrm>
          </p:grpSpPr>
          <p:sp>
            <p:nvSpPr>
              <p:cNvPr id="6069" name="Google Shape;6069;p10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0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102"/>
            <p:cNvGrpSpPr/>
            <p:nvPr/>
          </p:nvGrpSpPr>
          <p:grpSpPr>
            <a:xfrm>
              <a:off x="1822449" y="1219125"/>
              <a:ext cx="428180" cy="718859"/>
              <a:chOff x="1822449" y="1219125"/>
              <a:chExt cx="428180" cy="718859"/>
            </a:xfrm>
          </p:grpSpPr>
          <p:sp>
            <p:nvSpPr>
              <p:cNvPr id="6072" name="Google Shape;6072;p10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0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102"/>
            <p:cNvGrpSpPr/>
            <p:nvPr/>
          </p:nvGrpSpPr>
          <p:grpSpPr>
            <a:xfrm>
              <a:off x="1875972" y="1272648"/>
              <a:ext cx="321135" cy="586939"/>
              <a:chOff x="1875972" y="1272648"/>
              <a:chExt cx="321135" cy="586939"/>
            </a:xfrm>
          </p:grpSpPr>
          <p:sp>
            <p:nvSpPr>
              <p:cNvPr id="6075" name="Google Shape;6075;p10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0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7" name="Google Shape;6077;p102"/>
          <p:cNvGrpSpPr/>
          <p:nvPr/>
        </p:nvGrpSpPr>
        <p:grpSpPr>
          <a:xfrm>
            <a:off x="7777011" y="3728078"/>
            <a:ext cx="293855" cy="644170"/>
            <a:chOff x="241025" y="3151575"/>
            <a:chExt cx="293855" cy="644170"/>
          </a:xfrm>
        </p:grpSpPr>
        <p:sp>
          <p:nvSpPr>
            <p:cNvPr id="6078" name="Google Shape;6078;p10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0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102"/>
          <p:cNvGrpSpPr/>
          <p:nvPr/>
        </p:nvGrpSpPr>
        <p:grpSpPr>
          <a:xfrm>
            <a:off x="724994" y="2928078"/>
            <a:ext cx="1779649" cy="591620"/>
            <a:chOff x="246070" y="1983375"/>
            <a:chExt cx="1855347" cy="616849"/>
          </a:xfrm>
        </p:grpSpPr>
        <p:sp>
          <p:nvSpPr>
            <p:cNvPr id="6081" name="Google Shape;6081;p10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0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0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0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0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0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0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0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0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102"/>
          <p:cNvGrpSpPr/>
          <p:nvPr/>
        </p:nvGrpSpPr>
        <p:grpSpPr>
          <a:xfrm>
            <a:off x="2335861" y="1171356"/>
            <a:ext cx="711055" cy="745993"/>
            <a:chOff x="2496269" y="1171698"/>
            <a:chExt cx="761953" cy="799392"/>
          </a:xfrm>
        </p:grpSpPr>
        <p:grpSp>
          <p:nvGrpSpPr>
            <p:cNvPr id="6091" name="Google Shape;6091;p102"/>
            <p:cNvGrpSpPr/>
            <p:nvPr/>
          </p:nvGrpSpPr>
          <p:grpSpPr>
            <a:xfrm>
              <a:off x="2496269" y="1171698"/>
              <a:ext cx="761953" cy="723022"/>
              <a:chOff x="2496269" y="1171698"/>
              <a:chExt cx="761953" cy="723022"/>
            </a:xfrm>
          </p:grpSpPr>
          <p:sp>
            <p:nvSpPr>
              <p:cNvPr id="6092" name="Google Shape;6092;p10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0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4" name="Google Shape;6094;p102"/>
              <p:cNvGrpSpPr/>
              <p:nvPr/>
            </p:nvGrpSpPr>
            <p:grpSpPr>
              <a:xfrm>
                <a:off x="2496269" y="1171698"/>
                <a:ext cx="761953" cy="723022"/>
                <a:chOff x="2496269" y="1120652"/>
                <a:chExt cx="761953" cy="723022"/>
              </a:xfrm>
            </p:grpSpPr>
            <p:grpSp>
              <p:nvGrpSpPr>
                <p:cNvPr id="6095" name="Google Shape;6095;p102"/>
                <p:cNvGrpSpPr/>
                <p:nvPr/>
              </p:nvGrpSpPr>
              <p:grpSpPr>
                <a:xfrm>
                  <a:off x="2496269" y="1120652"/>
                  <a:ext cx="761953" cy="723022"/>
                  <a:chOff x="2496269" y="1120652"/>
                  <a:chExt cx="761953" cy="723022"/>
                </a:xfrm>
              </p:grpSpPr>
              <p:grpSp>
                <p:nvGrpSpPr>
                  <p:cNvPr id="6096" name="Google Shape;6096;p102"/>
                  <p:cNvGrpSpPr/>
                  <p:nvPr/>
                </p:nvGrpSpPr>
                <p:grpSpPr>
                  <a:xfrm>
                    <a:off x="2496269" y="1304589"/>
                    <a:ext cx="407089" cy="305057"/>
                    <a:chOff x="2496269" y="1304589"/>
                    <a:chExt cx="407089" cy="305057"/>
                  </a:xfrm>
                </p:grpSpPr>
                <p:sp>
                  <p:nvSpPr>
                    <p:cNvPr id="6097" name="Google Shape;6097;p10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0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102"/>
                  <p:cNvGrpSpPr/>
                  <p:nvPr/>
                </p:nvGrpSpPr>
                <p:grpSpPr>
                  <a:xfrm>
                    <a:off x="2586468" y="1493376"/>
                    <a:ext cx="358850" cy="349656"/>
                    <a:chOff x="2586468" y="1493376"/>
                    <a:chExt cx="358850" cy="349656"/>
                  </a:xfrm>
                </p:grpSpPr>
                <p:sp>
                  <p:nvSpPr>
                    <p:cNvPr id="6100" name="Google Shape;6100;p10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0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102"/>
                  <p:cNvGrpSpPr/>
                  <p:nvPr/>
                </p:nvGrpSpPr>
                <p:grpSpPr>
                  <a:xfrm>
                    <a:off x="2807939" y="1494024"/>
                    <a:ext cx="358857" cy="349650"/>
                    <a:chOff x="2807939" y="1494024"/>
                    <a:chExt cx="358857" cy="349650"/>
                  </a:xfrm>
                </p:grpSpPr>
                <p:sp>
                  <p:nvSpPr>
                    <p:cNvPr id="6103" name="Google Shape;6103;p10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0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102"/>
                  <p:cNvGrpSpPr/>
                  <p:nvPr/>
                </p:nvGrpSpPr>
                <p:grpSpPr>
                  <a:xfrm>
                    <a:off x="2851133" y="1305635"/>
                    <a:ext cx="407089" cy="305057"/>
                    <a:chOff x="2851133" y="1305635"/>
                    <a:chExt cx="407089" cy="305057"/>
                  </a:xfrm>
                </p:grpSpPr>
                <p:sp>
                  <p:nvSpPr>
                    <p:cNvPr id="6106" name="Google Shape;6106;p10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0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102"/>
                  <p:cNvGrpSpPr/>
                  <p:nvPr/>
                </p:nvGrpSpPr>
                <p:grpSpPr>
                  <a:xfrm>
                    <a:off x="2727495" y="1120652"/>
                    <a:ext cx="300271" cy="396358"/>
                    <a:chOff x="2727495" y="1120652"/>
                    <a:chExt cx="300271" cy="396358"/>
                  </a:xfrm>
                </p:grpSpPr>
                <p:sp>
                  <p:nvSpPr>
                    <p:cNvPr id="6109" name="Google Shape;6109;p10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0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1" name="Google Shape;6111;p102"/>
                <p:cNvGrpSpPr/>
                <p:nvPr/>
              </p:nvGrpSpPr>
              <p:grpSpPr>
                <a:xfrm>
                  <a:off x="2722305" y="1350460"/>
                  <a:ext cx="308357" cy="308344"/>
                  <a:chOff x="2722305" y="1350460"/>
                  <a:chExt cx="308357" cy="308344"/>
                </a:xfrm>
              </p:grpSpPr>
              <p:sp>
                <p:nvSpPr>
                  <p:cNvPr id="6112" name="Google Shape;6112;p10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3" name="Google Shape;6113;p102"/>
                  <p:cNvGrpSpPr/>
                  <p:nvPr/>
                </p:nvGrpSpPr>
                <p:grpSpPr>
                  <a:xfrm>
                    <a:off x="2725064" y="1364529"/>
                    <a:ext cx="297954" cy="280182"/>
                    <a:chOff x="2725064" y="1364529"/>
                    <a:chExt cx="297954" cy="280182"/>
                  </a:xfrm>
                </p:grpSpPr>
                <p:sp>
                  <p:nvSpPr>
                    <p:cNvPr id="6114" name="Google Shape;6114;p10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0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0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0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0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119" name="Google Shape;6119;p10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0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0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0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0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4" name="Google Shape;6124;p102"/>
          <p:cNvGrpSpPr/>
          <p:nvPr/>
        </p:nvGrpSpPr>
        <p:grpSpPr>
          <a:xfrm>
            <a:off x="3924561" y="2927462"/>
            <a:ext cx="1569144" cy="591015"/>
            <a:chOff x="3820100" y="3023049"/>
            <a:chExt cx="1303926" cy="491162"/>
          </a:xfrm>
        </p:grpSpPr>
        <p:grpSp>
          <p:nvGrpSpPr>
            <p:cNvPr id="6125" name="Google Shape;6125;p102"/>
            <p:cNvGrpSpPr/>
            <p:nvPr/>
          </p:nvGrpSpPr>
          <p:grpSpPr>
            <a:xfrm>
              <a:off x="3820100" y="3023072"/>
              <a:ext cx="1303926" cy="491139"/>
              <a:chOff x="3820100" y="3023072"/>
              <a:chExt cx="1303926" cy="491139"/>
            </a:xfrm>
          </p:grpSpPr>
          <p:sp>
            <p:nvSpPr>
              <p:cNvPr id="6126" name="Google Shape;6126;p10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0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102"/>
            <p:cNvGrpSpPr/>
            <p:nvPr/>
          </p:nvGrpSpPr>
          <p:grpSpPr>
            <a:xfrm>
              <a:off x="4132439" y="3023645"/>
              <a:ext cx="393633" cy="177096"/>
              <a:chOff x="4132439" y="3023645"/>
              <a:chExt cx="393633" cy="177096"/>
            </a:xfrm>
          </p:grpSpPr>
          <p:sp>
            <p:nvSpPr>
              <p:cNvPr id="6129" name="Google Shape;6129;p10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0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102"/>
            <p:cNvGrpSpPr/>
            <p:nvPr/>
          </p:nvGrpSpPr>
          <p:grpSpPr>
            <a:xfrm>
              <a:off x="3921811" y="3023049"/>
              <a:ext cx="1002397" cy="388943"/>
              <a:chOff x="3921811" y="3023049"/>
              <a:chExt cx="1002397" cy="388943"/>
            </a:xfrm>
          </p:grpSpPr>
          <p:sp>
            <p:nvSpPr>
              <p:cNvPr id="6132" name="Google Shape;6132;p10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0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102"/>
            <p:cNvGrpSpPr/>
            <p:nvPr/>
          </p:nvGrpSpPr>
          <p:grpSpPr>
            <a:xfrm>
              <a:off x="4023645" y="3023049"/>
              <a:ext cx="683032" cy="286722"/>
              <a:chOff x="4023645" y="3023049"/>
              <a:chExt cx="683032" cy="286722"/>
            </a:xfrm>
          </p:grpSpPr>
          <p:sp>
            <p:nvSpPr>
              <p:cNvPr id="6135" name="Google Shape;6135;p10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0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7" name="Google Shape;6137;p102"/>
          <p:cNvGrpSpPr/>
          <p:nvPr/>
        </p:nvGrpSpPr>
        <p:grpSpPr>
          <a:xfrm>
            <a:off x="1556683" y="2054307"/>
            <a:ext cx="713522" cy="688025"/>
            <a:chOff x="1706078" y="2092648"/>
            <a:chExt cx="660913" cy="637296"/>
          </a:xfrm>
        </p:grpSpPr>
        <p:sp>
          <p:nvSpPr>
            <p:cNvPr id="6138" name="Google Shape;6138;p10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9" name="Google Shape;6139;p102"/>
            <p:cNvGrpSpPr/>
            <p:nvPr/>
          </p:nvGrpSpPr>
          <p:grpSpPr>
            <a:xfrm>
              <a:off x="1706078" y="2092648"/>
              <a:ext cx="660913" cy="575241"/>
              <a:chOff x="1706078" y="2092648"/>
              <a:chExt cx="660913" cy="575241"/>
            </a:xfrm>
          </p:grpSpPr>
          <p:sp>
            <p:nvSpPr>
              <p:cNvPr id="6140" name="Google Shape;6140;p10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0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0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43" name="Google Shape;6143;p102"/>
          <p:cNvGrpSpPr/>
          <p:nvPr/>
        </p:nvGrpSpPr>
        <p:grpSpPr>
          <a:xfrm>
            <a:off x="6318542" y="1171856"/>
            <a:ext cx="1317459" cy="684168"/>
            <a:chOff x="238125" y="999450"/>
            <a:chExt cx="7140700" cy="3708225"/>
          </a:xfrm>
        </p:grpSpPr>
        <p:sp>
          <p:nvSpPr>
            <p:cNvPr id="6144" name="Google Shape;6144;p10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0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0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0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0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0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0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0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0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156" name="Shape 6156"/>
        <p:cNvGrpSpPr/>
        <p:nvPr/>
      </p:nvGrpSpPr>
      <p:grpSpPr>
        <a:xfrm>
          <a:off x="0" y="0"/>
          <a:ext cx="0" cy="0"/>
          <a:chOff x="0" y="0"/>
          <a:chExt cx="0" cy="0"/>
        </a:xfrm>
      </p:grpSpPr>
      <p:grpSp>
        <p:nvGrpSpPr>
          <p:cNvPr id="6157" name="Google Shape;6157;p103"/>
          <p:cNvGrpSpPr/>
          <p:nvPr/>
        </p:nvGrpSpPr>
        <p:grpSpPr>
          <a:xfrm>
            <a:off x="729238" y="1179665"/>
            <a:ext cx="1636117" cy="1526144"/>
            <a:chOff x="729238" y="1179665"/>
            <a:chExt cx="1636117" cy="1526144"/>
          </a:xfrm>
        </p:grpSpPr>
        <p:grpSp>
          <p:nvGrpSpPr>
            <p:cNvPr id="6158" name="Google Shape;6158;p103"/>
            <p:cNvGrpSpPr/>
            <p:nvPr/>
          </p:nvGrpSpPr>
          <p:grpSpPr>
            <a:xfrm>
              <a:off x="729238" y="1179665"/>
              <a:ext cx="80700" cy="1526144"/>
              <a:chOff x="729238" y="1179665"/>
              <a:chExt cx="80700" cy="1526144"/>
            </a:xfrm>
          </p:grpSpPr>
          <p:sp>
            <p:nvSpPr>
              <p:cNvPr id="6159" name="Google Shape;6159;p10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0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0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0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0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0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0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0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0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0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9" name="Google Shape;6169;p103"/>
            <p:cNvGrpSpPr/>
            <p:nvPr/>
          </p:nvGrpSpPr>
          <p:grpSpPr>
            <a:xfrm>
              <a:off x="903098" y="1179665"/>
              <a:ext cx="80700" cy="1526144"/>
              <a:chOff x="903098" y="1179665"/>
              <a:chExt cx="80700" cy="1526144"/>
            </a:xfrm>
          </p:grpSpPr>
          <p:sp>
            <p:nvSpPr>
              <p:cNvPr id="6170" name="Google Shape;6170;p10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0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0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0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0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0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0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0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0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0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103"/>
            <p:cNvGrpSpPr/>
            <p:nvPr/>
          </p:nvGrpSpPr>
          <p:grpSpPr>
            <a:xfrm>
              <a:off x="1076958" y="1179665"/>
              <a:ext cx="80700" cy="1526144"/>
              <a:chOff x="1076958" y="1179665"/>
              <a:chExt cx="80700" cy="1526144"/>
            </a:xfrm>
          </p:grpSpPr>
          <p:sp>
            <p:nvSpPr>
              <p:cNvPr id="6181" name="Google Shape;6181;p10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0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0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0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0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0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0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0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0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0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103"/>
            <p:cNvGrpSpPr/>
            <p:nvPr/>
          </p:nvGrpSpPr>
          <p:grpSpPr>
            <a:xfrm>
              <a:off x="1247707" y="1179665"/>
              <a:ext cx="80700" cy="1526144"/>
              <a:chOff x="1247707" y="1179665"/>
              <a:chExt cx="80700" cy="1526144"/>
            </a:xfrm>
          </p:grpSpPr>
          <p:sp>
            <p:nvSpPr>
              <p:cNvPr id="6192" name="Google Shape;6192;p10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0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0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0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0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0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0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0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0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0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103"/>
            <p:cNvGrpSpPr/>
            <p:nvPr/>
          </p:nvGrpSpPr>
          <p:grpSpPr>
            <a:xfrm>
              <a:off x="1421567" y="1179665"/>
              <a:ext cx="80700" cy="1526144"/>
              <a:chOff x="1421567" y="1179665"/>
              <a:chExt cx="80700" cy="1526144"/>
            </a:xfrm>
          </p:grpSpPr>
          <p:sp>
            <p:nvSpPr>
              <p:cNvPr id="6203" name="Google Shape;6203;p10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0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0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0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0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0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0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0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0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0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103"/>
            <p:cNvGrpSpPr/>
            <p:nvPr/>
          </p:nvGrpSpPr>
          <p:grpSpPr>
            <a:xfrm>
              <a:off x="1592327" y="1179665"/>
              <a:ext cx="80700" cy="1526144"/>
              <a:chOff x="1592327" y="1179665"/>
              <a:chExt cx="80700" cy="1526144"/>
            </a:xfrm>
          </p:grpSpPr>
          <p:sp>
            <p:nvSpPr>
              <p:cNvPr id="6214" name="Google Shape;6214;p10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0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0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0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0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0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0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0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0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0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103"/>
            <p:cNvGrpSpPr/>
            <p:nvPr/>
          </p:nvGrpSpPr>
          <p:grpSpPr>
            <a:xfrm>
              <a:off x="1766187" y="1179665"/>
              <a:ext cx="80700" cy="1526144"/>
              <a:chOff x="1766187" y="1179665"/>
              <a:chExt cx="80700" cy="1526144"/>
            </a:xfrm>
          </p:grpSpPr>
          <p:sp>
            <p:nvSpPr>
              <p:cNvPr id="6225" name="Google Shape;6225;p10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0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0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0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0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0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0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0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0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0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103"/>
            <p:cNvGrpSpPr/>
            <p:nvPr/>
          </p:nvGrpSpPr>
          <p:grpSpPr>
            <a:xfrm>
              <a:off x="1936935" y="1179665"/>
              <a:ext cx="80700" cy="1526144"/>
              <a:chOff x="1936935" y="1179665"/>
              <a:chExt cx="80700" cy="1526144"/>
            </a:xfrm>
          </p:grpSpPr>
          <p:sp>
            <p:nvSpPr>
              <p:cNvPr id="6236" name="Google Shape;6236;p10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0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0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0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0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0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0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0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0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0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103"/>
            <p:cNvGrpSpPr/>
            <p:nvPr/>
          </p:nvGrpSpPr>
          <p:grpSpPr>
            <a:xfrm>
              <a:off x="2110795" y="1179665"/>
              <a:ext cx="80700" cy="1526144"/>
              <a:chOff x="2110795" y="1179665"/>
              <a:chExt cx="80700" cy="1526144"/>
            </a:xfrm>
          </p:grpSpPr>
          <p:sp>
            <p:nvSpPr>
              <p:cNvPr id="6247" name="Google Shape;6247;p10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0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0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0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0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0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0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0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0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0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103"/>
            <p:cNvGrpSpPr/>
            <p:nvPr/>
          </p:nvGrpSpPr>
          <p:grpSpPr>
            <a:xfrm>
              <a:off x="2284655" y="1179665"/>
              <a:ext cx="80700" cy="1526144"/>
              <a:chOff x="2284655" y="1179665"/>
              <a:chExt cx="80700" cy="1526144"/>
            </a:xfrm>
          </p:grpSpPr>
          <p:sp>
            <p:nvSpPr>
              <p:cNvPr id="6258" name="Google Shape;6258;p10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0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0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0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0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0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0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0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0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0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8" name="Google Shape;6268;p103"/>
          <p:cNvGrpSpPr/>
          <p:nvPr/>
        </p:nvGrpSpPr>
        <p:grpSpPr>
          <a:xfrm>
            <a:off x="2623904" y="1198803"/>
            <a:ext cx="1364248" cy="1102133"/>
            <a:chOff x="2623904" y="1198803"/>
            <a:chExt cx="1364248" cy="1102133"/>
          </a:xfrm>
        </p:grpSpPr>
        <p:grpSp>
          <p:nvGrpSpPr>
            <p:cNvPr id="6269" name="Google Shape;6269;p103"/>
            <p:cNvGrpSpPr/>
            <p:nvPr/>
          </p:nvGrpSpPr>
          <p:grpSpPr>
            <a:xfrm>
              <a:off x="2623907" y="1198803"/>
              <a:ext cx="1364245" cy="273000"/>
              <a:chOff x="2623907" y="1198803"/>
              <a:chExt cx="1364245" cy="273000"/>
            </a:xfrm>
          </p:grpSpPr>
          <p:sp>
            <p:nvSpPr>
              <p:cNvPr id="6270" name="Google Shape;6270;p10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0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0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0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0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103"/>
            <p:cNvGrpSpPr/>
            <p:nvPr/>
          </p:nvGrpSpPr>
          <p:grpSpPr>
            <a:xfrm>
              <a:off x="2623904" y="1476964"/>
              <a:ext cx="1364245" cy="273000"/>
              <a:chOff x="2623904" y="1476964"/>
              <a:chExt cx="1364245" cy="273000"/>
            </a:xfrm>
          </p:grpSpPr>
          <p:sp>
            <p:nvSpPr>
              <p:cNvPr id="6276" name="Google Shape;6276;p10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0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0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0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0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103"/>
            <p:cNvGrpSpPr/>
            <p:nvPr/>
          </p:nvGrpSpPr>
          <p:grpSpPr>
            <a:xfrm>
              <a:off x="2623907" y="1749775"/>
              <a:ext cx="1364245" cy="273000"/>
              <a:chOff x="2623907" y="1749775"/>
              <a:chExt cx="1364245" cy="273000"/>
            </a:xfrm>
          </p:grpSpPr>
          <p:sp>
            <p:nvSpPr>
              <p:cNvPr id="6282" name="Google Shape;6282;p10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0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0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0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0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103"/>
            <p:cNvGrpSpPr/>
            <p:nvPr/>
          </p:nvGrpSpPr>
          <p:grpSpPr>
            <a:xfrm>
              <a:off x="2623904" y="2027936"/>
              <a:ext cx="1364245" cy="273000"/>
              <a:chOff x="2623904" y="2027936"/>
              <a:chExt cx="1364245" cy="273000"/>
            </a:xfrm>
          </p:grpSpPr>
          <p:sp>
            <p:nvSpPr>
              <p:cNvPr id="6288" name="Google Shape;6288;p10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0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0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0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0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3" name="Google Shape;6293;p103"/>
          <p:cNvGrpSpPr/>
          <p:nvPr/>
        </p:nvGrpSpPr>
        <p:grpSpPr>
          <a:xfrm>
            <a:off x="2613365" y="2657876"/>
            <a:ext cx="1387541" cy="159124"/>
            <a:chOff x="3200660" y="2180272"/>
            <a:chExt cx="2563824" cy="378237"/>
          </a:xfrm>
        </p:grpSpPr>
        <p:sp>
          <p:nvSpPr>
            <p:cNvPr id="6294" name="Google Shape;6294;p10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0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0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0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0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0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0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0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0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0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0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0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0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0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0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0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0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0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103"/>
          <p:cNvGrpSpPr/>
          <p:nvPr/>
        </p:nvGrpSpPr>
        <p:grpSpPr>
          <a:xfrm>
            <a:off x="2609890" y="2935640"/>
            <a:ext cx="1390502" cy="159625"/>
            <a:chOff x="3530150" y="2790075"/>
            <a:chExt cx="1962600" cy="225300"/>
          </a:xfrm>
        </p:grpSpPr>
        <p:sp>
          <p:nvSpPr>
            <p:cNvPr id="6313" name="Google Shape;6313;p10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0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103"/>
          <p:cNvGrpSpPr/>
          <p:nvPr/>
        </p:nvGrpSpPr>
        <p:grpSpPr>
          <a:xfrm>
            <a:off x="2609948" y="3213905"/>
            <a:ext cx="1411629" cy="154175"/>
            <a:chOff x="3558802" y="4011244"/>
            <a:chExt cx="1866000" cy="111600"/>
          </a:xfrm>
        </p:grpSpPr>
        <p:sp>
          <p:nvSpPr>
            <p:cNvPr id="6316" name="Google Shape;6316;p10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0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103"/>
          <p:cNvGrpSpPr/>
          <p:nvPr/>
        </p:nvGrpSpPr>
        <p:grpSpPr>
          <a:xfrm>
            <a:off x="2610235" y="2419475"/>
            <a:ext cx="1383503" cy="119761"/>
            <a:chOff x="3465975" y="2270258"/>
            <a:chExt cx="1986364" cy="171947"/>
          </a:xfrm>
        </p:grpSpPr>
        <p:sp>
          <p:nvSpPr>
            <p:cNvPr id="6319" name="Google Shape;6319;p10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0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0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0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0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0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0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0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103"/>
          <p:cNvGrpSpPr/>
          <p:nvPr/>
        </p:nvGrpSpPr>
        <p:grpSpPr>
          <a:xfrm>
            <a:off x="2621243" y="3783248"/>
            <a:ext cx="1369531" cy="195460"/>
            <a:chOff x="723300" y="4253549"/>
            <a:chExt cx="2276482" cy="324900"/>
          </a:xfrm>
        </p:grpSpPr>
        <p:sp>
          <p:nvSpPr>
            <p:cNvPr id="6328" name="Google Shape;6328;p10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0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0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0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0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103"/>
          <p:cNvGrpSpPr/>
          <p:nvPr/>
        </p:nvGrpSpPr>
        <p:grpSpPr>
          <a:xfrm>
            <a:off x="2610803" y="3484489"/>
            <a:ext cx="1389066" cy="180119"/>
            <a:chOff x="705948" y="3788465"/>
            <a:chExt cx="2308953" cy="299400"/>
          </a:xfrm>
        </p:grpSpPr>
        <p:sp>
          <p:nvSpPr>
            <p:cNvPr id="6334" name="Google Shape;6334;p10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0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0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0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0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103"/>
          <p:cNvGrpSpPr/>
          <p:nvPr/>
        </p:nvGrpSpPr>
        <p:grpSpPr>
          <a:xfrm>
            <a:off x="4207794" y="2088443"/>
            <a:ext cx="1433821" cy="191501"/>
            <a:chOff x="4273350" y="2088443"/>
            <a:chExt cx="1433821" cy="191501"/>
          </a:xfrm>
        </p:grpSpPr>
        <p:grpSp>
          <p:nvGrpSpPr>
            <p:cNvPr id="6340" name="Google Shape;6340;p103"/>
            <p:cNvGrpSpPr/>
            <p:nvPr/>
          </p:nvGrpSpPr>
          <p:grpSpPr>
            <a:xfrm>
              <a:off x="4273350" y="2088443"/>
              <a:ext cx="1433821" cy="0"/>
              <a:chOff x="5224975" y="2962250"/>
              <a:chExt cx="1544400" cy="0"/>
            </a:xfrm>
          </p:grpSpPr>
          <p:cxnSp>
            <p:nvCxnSpPr>
              <p:cNvPr id="6341" name="Google Shape;6341;p10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342" name="Google Shape;6342;p10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343" name="Google Shape;6343;p103"/>
            <p:cNvGrpSpPr/>
            <p:nvPr/>
          </p:nvGrpSpPr>
          <p:grpSpPr>
            <a:xfrm>
              <a:off x="4273350" y="2279944"/>
              <a:ext cx="1433821" cy="0"/>
              <a:chOff x="5224975" y="2962250"/>
              <a:chExt cx="1544400" cy="0"/>
            </a:xfrm>
          </p:grpSpPr>
          <p:cxnSp>
            <p:nvCxnSpPr>
              <p:cNvPr id="6344" name="Google Shape;6344;p10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345" name="Google Shape;6345;p10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346" name="Google Shape;6346;p103"/>
          <p:cNvGrpSpPr/>
          <p:nvPr/>
        </p:nvGrpSpPr>
        <p:grpSpPr>
          <a:xfrm>
            <a:off x="2658741" y="4097347"/>
            <a:ext cx="1304609" cy="294074"/>
            <a:chOff x="2658741" y="4097347"/>
            <a:chExt cx="1304609" cy="294074"/>
          </a:xfrm>
        </p:grpSpPr>
        <p:grpSp>
          <p:nvGrpSpPr>
            <p:cNvPr id="6347" name="Google Shape;6347;p103"/>
            <p:cNvGrpSpPr/>
            <p:nvPr/>
          </p:nvGrpSpPr>
          <p:grpSpPr>
            <a:xfrm>
              <a:off x="2658741" y="4097347"/>
              <a:ext cx="118572" cy="294074"/>
              <a:chOff x="3343310" y="4475555"/>
              <a:chExt cx="127717" cy="316753"/>
            </a:xfrm>
          </p:grpSpPr>
          <p:sp>
            <p:nvSpPr>
              <p:cNvPr id="6348" name="Google Shape;6348;p10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0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103"/>
            <p:cNvGrpSpPr/>
            <p:nvPr/>
          </p:nvGrpSpPr>
          <p:grpSpPr>
            <a:xfrm>
              <a:off x="3815519" y="4098388"/>
              <a:ext cx="147831" cy="291991"/>
              <a:chOff x="3527539" y="4476677"/>
              <a:chExt cx="159232" cy="314510"/>
            </a:xfrm>
          </p:grpSpPr>
          <p:sp>
            <p:nvSpPr>
              <p:cNvPr id="6351" name="Google Shape;6351;p10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0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103"/>
            <p:cNvGrpSpPr/>
            <p:nvPr/>
          </p:nvGrpSpPr>
          <p:grpSpPr>
            <a:xfrm>
              <a:off x="3511696" y="4098388"/>
              <a:ext cx="147831" cy="291991"/>
              <a:chOff x="3527539" y="4476677"/>
              <a:chExt cx="159232" cy="314510"/>
            </a:xfrm>
          </p:grpSpPr>
          <p:sp>
            <p:nvSpPr>
              <p:cNvPr id="6354" name="Google Shape;6354;p10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0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6" name="Google Shape;6356;p103"/>
            <p:cNvGrpSpPr/>
            <p:nvPr/>
          </p:nvGrpSpPr>
          <p:grpSpPr>
            <a:xfrm>
              <a:off x="3207874" y="4098388"/>
              <a:ext cx="147831" cy="291991"/>
              <a:chOff x="3527539" y="4476677"/>
              <a:chExt cx="159232" cy="314510"/>
            </a:xfrm>
          </p:grpSpPr>
          <p:sp>
            <p:nvSpPr>
              <p:cNvPr id="6357" name="Google Shape;6357;p10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0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103"/>
            <p:cNvGrpSpPr/>
            <p:nvPr/>
          </p:nvGrpSpPr>
          <p:grpSpPr>
            <a:xfrm>
              <a:off x="2933305" y="4097347"/>
              <a:ext cx="118572" cy="294074"/>
              <a:chOff x="3343310" y="4475555"/>
              <a:chExt cx="127717" cy="316753"/>
            </a:xfrm>
          </p:grpSpPr>
          <p:sp>
            <p:nvSpPr>
              <p:cNvPr id="6360" name="Google Shape;6360;p10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0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2" name="Google Shape;6362;p103"/>
          <p:cNvGrpSpPr/>
          <p:nvPr/>
        </p:nvGrpSpPr>
        <p:grpSpPr>
          <a:xfrm>
            <a:off x="4209349" y="1176041"/>
            <a:ext cx="1430711" cy="751237"/>
            <a:chOff x="5159450" y="1919950"/>
            <a:chExt cx="1541050" cy="862500"/>
          </a:xfrm>
        </p:grpSpPr>
        <p:sp>
          <p:nvSpPr>
            <p:cNvPr id="6363" name="Google Shape;6363;p10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364" name="Google Shape;6364;p103"/>
            <p:cNvGrpSpPr/>
            <p:nvPr/>
          </p:nvGrpSpPr>
          <p:grpSpPr>
            <a:xfrm>
              <a:off x="5159450" y="1919950"/>
              <a:ext cx="1541050" cy="862500"/>
              <a:chOff x="5159450" y="1919950"/>
              <a:chExt cx="1541050" cy="862500"/>
            </a:xfrm>
          </p:grpSpPr>
          <p:cxnSp>
            <p:nvCxnSpPr>
              <p:cNvPr id="6365" name="Google Shape;6365;p10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366" name="Google Shape;6366;p10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367" name="Google Shape;6367;p103"/>
          <p:cNvGrpSpPr/>
          <p:nvPr/>
        </p:nvGrpSpPr>
        <p:grpSpPr>
          <a:xfrm>
            <a:off x="4257486" y="2439811"/>
            <a:ext cx="1334436" cy="967914"/>
            <a:chOff x="4294923" y="2439811"/>
            <a:chExt cx="1334436" cy="967914"/>
          </a:xfrm>
        </p:grpSpPr>
        <p:grpSp>
          <p:nvGrpSpPr>
            <p:cNvPr id="6368" name="Google Shape;6368;p103"/>
            <p:cNvGrpSpPr/>
            <p:nvPr/>
          </p:nvGrpSpPr>
          <p:grpSpPr>
            <a:xfrm>
              <a:off x="4960455" y="2469658"/>
              <a:ext cx="668904" cy="885524"/>
              <a:chOff x="4960455" y="2469658"/>
              <a:chExt cx="668904" cy="885524"/>
            </a:xfrm>
          </p:grpSpPr>
          <p:sp>
            <p:nvSpPr>
              <p:cNvPr id="6369" name="Google Shape;6369;p10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0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0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0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0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0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103"/>
            <p:cNvGrpSpPr/>
            <p:nvPr/>
          </p:nvGrpSpPr>
          <p:grpSpPr>
            <a:xfrm>
              <a:off x="4294923" y="2469658"/>
              <a:ext cx="668951" cy="885524"/>
              <a:chOff x="4294923" y="2469658"/>
              <a:chExt cx="668951" cy="885524"/>
            </a:xfrm>
          </p:grpSpPr>
          <p:sp>
            <p:nvSpPr>
              <p:cNvPr id="6376" name="Google Shape;6376;p10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0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0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0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0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0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2" name="Google Shape;6382;p10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3" name="Google Shape;6383;p103"/>
          <p:cNvGrpSpPr/>
          <p:nvPr/>
        </p:nvGrpSpPr>
        <p:grpSpPr>
          <a:xfrm>
            <a:off x="4243690" y="3494256"/>
            <a:ext cx="1430949" cy="897289"/>
            <a:chOff x="4351371" y="3547942"/>
            <a:chExt cx="1345130" cy="843475"/>
          </a:xfrm>
        </p:grpSpPr>
        <p:grpSp>
          <p:nvGrpSpPr>
            <p:cNvPr id="6384" name="Google Shape;6384;p103"/>
            <p:cNvGrpSpPr/>
            <p:nvPr/>
          </p:nvGrpSpPr>
          <p:grpSpPr>
            <a:xfrm>
              <a:off x="4351371" y="4209917"/>
              <a:ext cx="1345130" cy="181500"/>
              <a:chOff x="4351371" y="4209917"/>
              <a:chExt cx="1345130" cy="181500"/>
            </a:xfrm>
          </p:grpSpPr>
          <p:sp>
            <p:nvSpPr>
              <p:cNvPr id="6385" name="Google Shape;6385;p10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86" name="Google Shape;6386;p10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387" name="Google Shape;6387;p103"/>
            <p:cNvGrpSpPr/>
            <p:nvPr/>
          </p:nvGrpSpPr>
          <p:grpSpPr>
            <a:xfrm>
              <a:off x="4403010" y="3985221"/>
              <a:ext cx="1109518" cy="181500"/>
              <a:chOff x="4403010" y="3985221"/>
              <a:chExt cx="1109518" cy="181500"/>
            </a:xfrm>
          </p:grpSpPr>
          <p:sp>
            <p:nvSpPr>
              <p:cNvPr id="6388" name="Google Shape;6388;p10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89" name="Google Shape;6389;p10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390" name="Google Shape;6390;p103"/>
            <p:cNvGrpSpPr/>
            <p:nvPr/>
          </p:nvGrpSpPr>
          <p:grpSpPr>
            <a:xfrm>
              <a:off x="4618704" y="3766582"/>
              <a:ext cx="807858" cy="181500"/>
              <a:chOff x="4618704" y="3766582"/>
              <a:chExt cx="807858" cy="181500"/>
            </a:xfrm>
          </p:grpSpPr>
          <p:sp>
            <p:nvSpPr>
              <p:cNvPr id="6391" name="Google Shape;6391;p10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92" name="Google Shape;6392;p10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393" name="Google Shape;6393;p103"/>
            <p:cNvGrpSpPr/>
            <p:nvPr/>
          </p:nvGrpSpPr>
          <p:grpSpPr>
            <a:xfrm>
              <a:off x="4735238" y="3547942"/>
              <a:ext cx="462839" cy="181500"/>
              <a:chOff x="4735238" y="3547942"/>
              <a:chExt cx="462839" cy="181500"/>
            </a:xfrm>
          </p:grpSpPr>
          <p:sp>
            <p:nvSpPr>
              <p:cNvPr id="6394" name="Google Shape;6394;p10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95" name="Google Shape;6395;p10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396" name="Google Shape;6396;p103"/>
          <p:cNvGrpSpPr/>
          <p:nvPr/>
        </p:nvGrpSpPr>
        <p:grpSpPr>
          <a:xfrm>
            <a:off x="7420047" y="2429580"/>
            <a:ext cx="1020955" cy="928853"/>
            <a:chOff x="926675" y="238125"/>
            <a:chExt cx="5755100" cy="5232975"/>
          </a:xfrm>
        </p:grpSpPr>
        <p:sp>
          <p:nvSpPr>
            <p:cNvPr id="6397" name="Google Shape;6397;p10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0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0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0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103"/>
          <p:cNvGrpSpPr/>
          <p:nvPr/>
        </p:nvGrpSpPr>
        <p:grpSpPr>
          <a:xfrm>
            <a:off x="727421" y="2828315"/>
            <a:ext cx="1695374" cy="1560837"/>
            <a:chOff x="727421" y="2828315"/>
            <a:chExt cx="1695374" cy="1560837"/>
          </a:xfrm>
        </p:grpSpPr>
        <p:grpSp>
          <p:nvGrpSpPr>
            <p:cNvPr id="6402" name="Google Shape;6402;p103"/>
            <p:cNvGrpSpPr/>
            <p:nvPr/>
          </p:nvGrpSpPr>
          <p:grpSpPr>
            <a:xfrm>
              <a:off x="727421" y="2828315"/>
              <a:ext cx="1695374" cy="1560837"/>
              <a:chOff x="734799" y="2782450"/>
              <a:chExt cx="1571100" cy="1577400"/>
            </a:xfrm>
          </p:grpSpPr>
          <p:cxnSp>
            <p:nvCxnSpPr>
              <p:cNvPr id="6403" name="Google Shape;6403;p10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404" name="Google Shape;6404;p10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405" name="Google Shape;6405;p103"/>
            <p:cNvGrpSpPr/>
            <p:nvPr/>
          </p:nvGrpSpPr>
          <p:grpSpPr>
            <a:xfrm>
              <a:off x="819108" y="2882501"/>
              <a:ext cx="1556791" cy="1426186"/>
              <a:chOff x="819108" y="2882501"/>
              <a:chExt cx="1556791" cy="1426186"/>
            </a:xfrm>
          </p:grpSpPr>
          <p:grpSp>
            <p:nvGrpSpPr>
              <p:cNvPr id="6406" name="Google Shape;6406;p103"/>
              <p:cNvGrpSpPr/>
              <p:nvPr/>
            </p:nvGrpSpPr>
            <p:grpSpPr>
              <a:xfrm>
                <a:off x="819108" y="2882501"/>
                <a:ext cx="103104" cy="1426186"/>
                <a:chOff x="4674013" y="3100904"/>
                <a:chExt cx="122758" cy="1698043"/>
              </a:xfrm>
            </p:grpSpPr>
            <p:sp>
              <p:nvSpPr>
                <p:cNvPr id="6407" name="Google Shape;6407;p10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0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0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0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0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0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0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103"/>
              <p:cNvGrpSpPr/>
              <p:nvPr/>
            </p:nvGrpSpPr>
            <p:grpSpPr>
              <a:xfrm>
                <a:off x="1062475" y="2882501"/>
                <a:ext cx="103104" cy="1426186"/>
                <a:chOff x="4940438" y="3100904"/>
                <a:chExt cx="122758" cy="1698043"/>
              </a:xfrm>
            </p:grpSpPr>
            <p:sp>
              <p:nvSpPr>
                <p:cNvPr id="6415" name="Google Shape;6415;p10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0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0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0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0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0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0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103"/>
              <p:cNvGrpSpPr/>
              <p:nvPr/>
            </p:nvGrpSpPr>
            <p:grpSpPr>
              <a:xfrm>
                <a:off x="1299324" y="2882501"/>
                <a:ext cx="103104" cy="1426186"/>
                <a:chOff x="5206863" y="3100904"/>
                <a:chExt cx="122758" cy="1698043"/>
              </a:xfrm>
            </p:grpSpPr>
            <p:sp>
              <p:nvSpPr>
                <p:cNvPr id="6423" name="Google Shape;6423;p10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0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0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0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0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0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0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103"/>
              <p:cNvGrpSpPr/>
              <p:nvPr/>
            </p:nvGrpSpPr>
            <p:grpSpPr>
              <a:xfrm>
                <a:off x="1786057" y="2882501"/>
                <a:ext cx="103104" cy="1426186"/>
                <a:chOff x="6006138" y="3143629"/>
                <a:chExt cx="122758" cy="1698043"/>
              </a:xfrm>
            </p:grpSpPr>
            <p:sp>
              <p:nvSpPr>
                <p:cNvPr id="6431" name="Google Shape;6431;p10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0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0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0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0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0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0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103"/>
              <p:cNvGrpSpPr/>
              <p:nvPr/>
            </p:nvGrpSpPr>
            <p:grpSpPr>
              <a:xfrm>
                <a:off x="2029422" y="2882501"/>
                <a:ext cx="103104" cy="1426186"/>
                <a:chOff x="6805413" y="3100904"/>
                <a:chExt cx="122758" cy="1698043"/>
              </a:xfrm>
            </p:grpSpPr>
            <p:sp>
              <p:nvSpPr>
                <p:cNvPr id="6439" name="Google Shape;6439;p10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0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0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0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0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0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0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103"/>
              <p:cNvGrpSpPr/>
              <p:nvPr/>
            </p:nvGrpSpPr>
            <p:grpSpPr>
              <a:xfrm>
                <a:off x="2272795" y="2882501"/>
                <a:ext cx="103104" cy="1426186"/>
                <a:chOff x="5206863" y="3100904"/>
                <a:chExt cx="122758" cy="1698043"/>
              </a:xfrm>
            </p:grpSpPr>
            <p:sp>
              <p:nvSpPr>
                <p:cNvPr id="6447" name="Google Shape;6447;p10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0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0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0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0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0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0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103"/>
              <p:cNvGrpSpPr/>
              <p:nvPr/>
            </p:nvGrpSpPr>
            <p:grpSpPr>
              <a:xfrm>
                <a:off x="1542694" y="2882501"/>
                <a:ext cx="103104" cy="1426186"/>
                <a:chOff x="6006138" y="3143629"/>
                <a:chExt cx="122758" cy="1698043"/>
              </a:xfrm>
            </p:grpSpPr>
            <p:sp>
              <p:nvSpPr>
                <p:cNvPr id="6455" name="Google Shape;6455;p10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0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0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0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0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0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0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62" name="Google Shape;6462;p103"/>
          <p:cNvGrpSpPr/>
          <p:nvPr/>
        </p:nvGrpSpPr>
        <p:grpSpPr>
          <a:xfrm>
            <a:off x="5683472" y="3518037"/>
            <a:ext cx="2749952" cy="870677"/>
            <a:chOff x="238125" y="1725700"/>
            <a:chExt cx="7139025" cy="2260325"/>
          </a:xfrm>
        </p:grpSpPr>
        <p:sp>
          <p:nvSpPr>
            <p:cNvPr id="6463" name="Google Shape;6463;p10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0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0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0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0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0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0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0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0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0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103"/>
          <p:cNvGrpSpPr/>
          <p:nvPr/>
        </p:nvGrpSpPr>
        <p:grpSpPr>
          <a:xfrm>
            <a:off x="5953636" y="2459783"/>
            <a:ext cx="1105452" cy="916747"/>
            <a:chOff x="5249100" y="1210600"/>
            <a:chExt cx="3502700" cy="2904775"/>
          </a:xfrm>
        </p:grpSpPr>
        <p:sp>
          <p:nvSpPr>
            <p:cNvPr id="6474" name="Google Shape;6474;p10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0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0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0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78" name="Google Shape;6478;p10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479" name="Google Shape;6479;p10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480" name="Google Shape;6480;p10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481" name="Google Shape;6481;p10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482" name="Google Shape;6482;p10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103"/>
          <p:cNvGrpSpPr/>
          <p:nvPr/>
        </p:nvGrpSpPr>
        <p:grpSpPr>
          <a:xfrm>
            <a:off x="7136183" y="1179201"/>
            <a:ext cx="1304650" cy="1124856"/>
            <a:chOff x="7287122" y="1165658"/>
            <a:chExt cx="1219413" cy="1051365"/>
          </a:xfrm>
        </p:grpSpPr>
        <p:grpSp>
          <p:nvGrpSpPr>
            <p:cNvPr id="6484" name="Google Shape;6484;p103"/>
            <p:cNvGrpSpPr/>
            <p:nvPr/>
          </p:nvGrpSpPr>
          <p:grpSpPr>
            <a:xfrm>
              <a:off x="7287122" y="1969723"/>
              <a:ext cx="1219413" cy="247300"/>
              <a:chOff x="7287122" y="1969723"/>
              <a:chExt cx="1219413" cy="247300"/>
            </a:xfrm>
          </p:grpSpPr>
          <p:sp>
            <p:nvSpPr>
              <p:cNvPr id="6485" name="Google Shape;6485;p10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6" name="Google Shape;6486;p103"/>
              <p:cNvGrpSpPr/>
              <p:nvPr/>
            </p:nvGrpSpPr>
            <p:grpSpPr>
              <a:xfrm>
                <a:off x="7287122" y="2063892"/>
                <a:ext cx="1151753" cy="73428"/>
                <a:chOff x="7287122" y="2063892"/>
                <a:chExt cx="1151753" cy="73428"/>
              </a:xfrm>
            </p:grpSpPr>
            <p:sp>
              <p:nvSpPr>
                <p:cNvPr id="6487" name="Google Shape;6487;p10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88" name="Google Shape;6488;p10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489" name="Google Shape;6489;p103"/>
            <p:cNvGrpSpPr/>
            <p:nvPr/>
          </p:nvGrpSpPr>
          <p:grpSpPr>
            <a:xfrm>
              <a:off x="7287122" y="1712201"/>
              <a:ext cx="1219403" cy="246767"/>
              <a:chOff x="7287122" y="1712201"/>
              <a:chExt cx="1219403" cy="246767"/>
            </a:xfrm>
          </p:grpSpPr>
          <p:sp>
            <p:nvSpPr>
              <p:cNvPr id="6490" name="Google Shape;6490;p10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103"/>
              <p:cNvGrpSpPr/>
              <p:nvPr/>
            </p:nvGrpSpPr>
            <p:grpSpPr>
              <a:xfrm>
                <a:off x="7287122" y="1842861"/>
                <a:ext cx="1005303" cy="73419"/>
                <a:chOff x="7287122" y="1842861"/>
                <a:chExt cx="1005303" cy="73419"/>
              </a:xfrm>
            </p:grpSpPr>
            <p:sp>
              <p:nvSpPr>
                <p:cNvPr id="6492" name="Google Shape;6492;p10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3" name="Google Shape;6493;p10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494" name="Google Shape;6494;p103"/>
            <p:cNvGrpSpPr/>
            <p:nvPr/>
          </p:nvGrpSpPr>
          <p:grpSpPr>
            <a:xfrm>
              <a:off x="7287122" y="1447520"/>
              <a:ext cx="1219403" cy="286667"/>
              <a:chOff x="7287122" y="1447520"/>
              <a:chExt cx="1219403" cy="286667"/>
            </a:xfrm>
          </p:grpSpPr>
          <p:sp>
            <p:nvSpPr>
              <p:cNvPr id="6495" name="Google Shape;6495;p10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6" name="Google Shape;6496;p103"/>
              <p:cNvGrpSpPr/>
              <p:nvPr/>
            </p:nvGrpSpPr>
            <p:grpSpPr>
              <a:xfrm>
                <a:off x="7287122" y="1581977"/>
                <a:ext cx="852803" cy="73428"/>
                <a:chOff x="7287122" y="1581977"/>
                <a:chExt cx="852803" cy="73428"/>
              </a:xfrm>
            </p:grpSpPr>
            <p:sp>
              <p:nvSpPr>
                <p:cNvPr id="6497" name="Google Shape;6497;p10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8" name="Google Shape;6498;p10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499" name="Google Shape;6499;p103"/>
            <p:cNvGrpSpPr/>
            <p:nvPr/>
          </p:nvGrpSpPr>
          <p:grpSpPr>
            <a:xfrm>
              <a:off x="7287122" y="1165658"/>
              <a:ext cx="1219403" cy="344253"/>
              <a:chOff x="7287122" y="1165658"/>
              <a:chExt cx="1219403" cy="344253"/>
            </a:xfrm>
          </p:grpSpPr>
          <p:sp>
            <p:nvSpPr>
              <p:cNvPr id="6500" name="Google Shape;6500;p10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1" name="Google Shape;6501;p103"/>
              <p:cNvGrpSpPr/>
              <p:nvPr/>
            </p:nvGrpSpPr>
            <p:grpSpPr>
              <a:xfrm>
                <a:off x="7287122" y="1341025"/>
                <a:ext cx="695703" cy="73419"/>
                <a:chOff x="7287122" y="1341025"/>
                <a:chExt cx="695703" cy="73419"/>
              </a:xfrm>
            </p:grpSpPr>
            <p:sp>
              <p:nvSpPr>
                <p:cNvPr id="6502" name="Google Shape;6502;p10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3" name="Google Shape;6503;p10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504" name="Google Shape;6504;p103"/>
          <p:cNvGrpSpPr/>
          <p:nvPr/>
        </p:nvGrpSpPr>
        <p:grpSpPr>
          <a:xfrm>
            <a:off x="5802676" y="1185224"/>
            <a:ext cx="1397729" cy="1098540"/>
            <a:chOff x="5900602" y="1193063"/>
            <a:chExt cx="1299851" cy="1021707"/>
          </a:xfrm>
        </p:grpSpPr>
        <p:grpSp>
          <p:nvGrpSpPr>
            <p:cNvPr id="6505" name="Google Shape;6505;p103"/>
            <p:cNvGrpSpPr/>
            <p:nvPr/>
          </p:nvGrpSpPr>
          <p:grpSpPr>
            <a:xfrm>
              <a:off x="6520337" y="1193063"/>
              <a:ext cx="341815" cy="799959"/>
              <a:chOff x="6520337" y="1193063"/>
              <a:chExt cx="341815" cy="799959"/>
            </a:xfrm>
          </p:grpSpPr>
          <p:grpSp>
            <p:nvGrpSpPr>
              <p:cNvPr id="6506" name="Google Shape;6506;p103"/>
              <p:cNvGrpSpPr/>
              <p:nvPr/>
            </p:nvGrpSpPr>
            <p:grpSpPr>
              <a:xfrm>
                <a:off x="6520337" y="1589527"/>
                <a:ext cx="213950" cy="403494"/>
                <a:chOff x="6520337" y="1589527"/>
                <a:chExt cx="213950" cy="403494"/>
              </a:xfrm>
            </p:grpSpPr>
            <p:sp>
              <p:nvSpPr>
                <p:cNvPr id="6507" name="Google Shape;6507;p10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0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103"/>
              <p:cNvGrpSpPr/>
              <p:nvPr/>
            </p:nvGrpSpPr>
            <p:grpSpPr>
              <a:xfrm>
                <a:off x="6577204" y="1193063"/>
                <a:ext cx="284947" cy="464512"/>
                <a:chOff x="6577204" y="1193063"/>
                <a:chExt cx="284947" cy="464512"/>
              </a:xfrm>
            </p:grpSpPr>
            <p:sp>
              <p:nvSpPr>
                <p:cNvPr id="6510" name="Google Shape;6510;p10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1" name="Google Shape;6511;p10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512" name="Google Shape;6512;p103"/>
            <p:cNvGrpSpPr/>
            <p:nvPr/>
          </p:nvGrpSpPr>
          <p:grpSpPr>
            <a:xfrm>
              <a:off x="6238903" y="1193063"/>
              <a:ext cx="300475" cy="900152"/>
              <a:chOff x="6238903" y="1193063"/>
              <a:chExt cx="300475" cy="900152"/>
            </a:xfrm>
          </p:grpSpPr>
          <p:grpSp>
            <p:nvGrpSpPr>
              <p:cNvPr id="6513" name="Google Shape;6513;p103"/>
              <p:cNvGrpSpPr/>
              <p:nvPr/>
            </p:nvGrpSpPr>
            <p:grpSpPr>
              <a:xfrm>
                <a:off x="6290865" y="1489315"/>
                <a:ext cx="248514" cy="603900"/>
                <a:chOff x="6290865" y="1489315"/>
                <a:chExt cx="248514" cy="603900"/>
              </a:xfrm>
            </p:grpSpPr>
            <p:sp>
              <p:nvSpPr>
                <p:cNvPr id="6514" name="Google Shape;6514;p10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0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103"/>
              <p:cNvGrpSpPr/>
              <p:nvPr/>
            </p:nvGrpSpPr>
            <p:grpSpPr>
              <a:xfrm>
                <a:off x="6238903" y="1193063"/>
                <a:ext cx="284947" cy="333087"/>
                <a:chOff x="6238903" y="1193063"/>
                <a:chExt cx="284947" cy="333087"/>
              </a:xfrm>
            </p:grpSpPr>
            <p:sp>
              <p:nvSpPr>
                <p:cNvPr id="6517" name="Google Shape;6517;p10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8" name="Google Shape;6518;p10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519" name="Google Shape;6519;p103"/>
            <p:cNvGrpSpPr/>
            <p:nvPr/>
          </p:nvGrpSpPr>
          <p:grpSpPr>
            <a:xfrm>
              <a:off x="5900602" y="1193063"/>
              <a:ext cx="444345" cy="1021707"/>
              <a:chOff x="5900602" y="1193063"/>
              <a:chExt cx="444345" cy="1021707"/>
            </a:xfrm>
          </p:grpSpPr>
          <p:grpSp>
            <p:nvGrpSpPr>
              <p:cNvPr id="6520" name="Google Shape;6520;p103"/>
              <p:cNvGrpSpPr/>
              <p:nvPr/>
            </p:nvGrpSpPr>
            <p:grpSpPr>
              <a:xfrm>
                <a:off x="6046501" y="1367785"/>
                <a:ext cx="298446" cy="846986"/>
                <a:chOff x="6046501" y="1367785"/>
                <a:chExt cx="298446" cy="846986"/>
              </a:xfrm>
            </p:grpSpPr>
            <p:sp>
              <p:nvSpPr>
                <p:cNvPr id="6521" name="Google Shape;6521;p10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0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103"/>
              <p:cNvGrpSpPr/>
              <p:nvPr/>
            </p:nvGrpSpPr>
            <p:grpSpPr>
              <a:xfrm>
                <a:off x="5900602" y="1193063"/>
                <a:ext cx="284947" cy="182312"/>
                <a:chOff x="5900602" y="1193063"/>
                <a:chExt cx="284947" cy="182312"/>
              </a:xfrm>
            </p:grpSpPr>
            <p:sp>
              <p:nvSpPr>
                <p:cNvPr id="6524" name="Google Shape;6524;p10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25" name="Google Shape;6525;p10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526" name="Google Shape;6526;p103"/>
            <p:cNvGrpSpPr/>
            <p:nvPr/>
          </p:nvGrpSpPr>
          <p:grpSpPr>
            <a:xfrm>
              <a:off x="6738300" y="1193063"/>
              <a:ext cx="462153" cy="707634"/>
              <a:chOff x="6738300" y="1193063"/>
              <a:chExt cx="462153" cy="707634"/>
            </a:xfrm>
          </p:grpSpPr>
          <p:grpSp>
            <p:nvGrpSpPr>
              <p:cNvPr id="6527" name="Google Shape;6527;p103"/>
              <p:cNvGrpSpPr/>
              <p:nvPr/>
            </p:nvGrpSpPr>
            <p:grpSpPr>
              <a:xfrm>
                <a:off x="6915505" y="1193063"/>
                <a:ext cx="284947" cy="597387"/>
                <a:chOff x="6915505" y="1193063"/>
                <a:chExt cx="284947" cy="597387"/>
              </a:xfrm>
            </p:grpSpPr>
            <p:sp>
              <p:nvSpPr>
                <p:cNvPr id="6528" name="Google Shape;6528;p10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29" name="Google Shape;6529;p10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530" name="Google Shape;6530;p103"/>
              <p:cNvGrpSpPr/>
              <p:nvPr/>
            </p:nvGrpSpPr>
            <p:grpSpPr>
              <a:xfrm>
                <a:off x="6738300" y="1684725"/>
                <a:ext cx="230066" cy="215971"/>
                <a:chOff x="6738300" y="1684725"/>
                <a:chExt cx="230066" cy="215971"/>
              </a:xfrm>
            </p:grpSpPr>
            <p:sp>
              <p:nvSpPr>
                <p:cNvPr id="6531" name="Google Shape;6531;p10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0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6536" name="Shape 6536"/>
        <p:cNvGrpSpPr/>
        <p:nvPr/>
      </p:nvGrpSpPr>
      <p:grpSpPr>
        <a:xfrm>
          <a:off x="0" y="0"/>
          <a:ext cx="0" cy="0"/>
          <a:chOff x="0" y="0"/>
          <a:chExt cx="0" cy="0"/>
        </a:xfrm>
      </p:grpSpPr>
      <p:sp>
        <p:nvSpPr>
          <p:cNvPr id="6537" name="Google Shape;6537;p10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538" name="Google Shape;6538;p104"/>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539" name="Google Shape;6539;p104"/>
          <p:cNvGrpSpPr/>
          <p:nvPr/>
        </p:nvGrpSpPr>
        <p:grpSpPr>
          <a:xfrm>
            <a:off x="839307" y="2318098"/>
            <a:ext cx="387992" cy="329326"/>
            <a:chOff x="839307" y="2318098"/>
            <a:chExt cx="387992" cy="329326"/>
          </a:xfrm>
        </p:grpSpPr>
        <p:sp>
          <p:nvSpPr>
            <p:cNvPr id="6540" name="Google Shape;6540;p104"/>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04"/>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04"/>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04"/>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04"/>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04"/>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04"/>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04"/>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04"/>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04"/>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104"/>
          <p:cNvGrpSpPr/>
          <p:nvPr/>
        </p:nvGrpSpPr>
        <p:grpSpPr>
          <a:xfrm>
            <a:off x="1414990" y="2289671"/>
            <a:ext cx="387073" cy="385996"/>
            <a:chOff x="1414990" y="2289671"/>
            <a:chExt cx="387073" cy="385996"/>
          </a:xfrm>
        </p:grpSpPr>
        <p:sp>
          <p:nvSpPr>
            <p:cNvPr id="6551" name="Google Shape;6551;p104"/>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04"/>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04"/>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04"/>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04"/>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04"/>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04"/>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04"/>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04"/>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04"/>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04"/>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04"/>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04"/>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04"/>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04"/>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04"/>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04"/>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04"/>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104"/>
          <p:cNvGrpSpPr/>
          <p:nvPr/>
        </p:nvGrpSpPr>
        <p:grpSpPr>
          <a:xfrm>
            <a:off x="1989911" y="2306065"/>
            <a:ext cx="387099" cy="353207"/>
            <a:chOff x="1989911" y="2306065"/>
            <a:chExt cx="387099" cy="353207"/>
          </a:xfrm>
        </p:grpSpPr>
        <p:sp>
          <p:nvSpPr>
            <p:cNvPr id="6570" name="Google Shape;6570;p104"/>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04"/>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04"/>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04"/>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04"/>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04"/>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04"/>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104"/>
          <p:cNvGrpSpPr/>
          <p:nvPr/>
        </p:nvGrpSpPr>
        <p:grpSpPr>
          <a:xfrm>
            <a:off x="2593102" y="2288778"/>
            <a:ext cx="204663" cy="363007"/>
            <a:chOff x="2593102" y="2288778"/>
            <a:chExt cx="204663" cy="363007"/>
          </a:xfrm>
        </p:grpSpPr>
        <p:sp>
          <p:nvSpPr>
            <p:cNvPr id="6578" name="Google Shape;6578;p104"/>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04"/>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04"/>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04"/>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04"/>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04"/>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04"/>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04"/>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04"/>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104"/>
          <p:cNvGrpSpPr/>
          <p:nvPr/>
        </p:nvGrpSpPr>
        <p:grpSpPr>
          <a:xfrm>
            <a:off x="2970874" y="2329763"/>
            <a:ext cx="403651" cy="305996"/>
            <a:chOff x="2970874" y="2329763"/>
            <a:chExt cx="403651" cy="305996"/>
          </a:xfrm>
        </p:grpSpPr>
        <p:sp>
          <p:nvSpPr>
            <p:cNvPr id="6588" name="Google Shape;6588;p104"/>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04"/>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04"/>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04"/>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04"/>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04"/>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04"/>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04"/>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04"/>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104"/>
          <p:cNvGrpSpPr/>
          <p:nvPr/>
        </p:nvGrpSpPr>
        <p:grpSpPr>
          <a:xfrm>
            <a:off x="3545795" y="2318755"/>
            <a:ext cx="387835" cy="327933"/>
            <a:chOff x="3545795" y="2318755"/>
            <a:chExt cx="387835" cy="327933"/>
          </a:xfrm>
        </p:grpSpPr>
        <p:sp>
          <p:nvSpPr>
            <p:cNvPr id="6598" name="Google Shape;6598;p104"/>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04"/>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04"/>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1" name="Google Shape;6601;p104"/>
            <p:cNvGrpSpPr/>
            <p:nvPr/>
          </p:nvGrpSpPr>
          <p:grpSpPr>
            <a:xfrm>
              <a:off x="3545795" y="2322301"/>
              <a:ext cx="387835" cy="324387"/>
              <a:chOff x="3545795" y="2322301"/>
              <a:chExt cx="387835" cy="324387"/>
            </a:xfrm>
          </p:grpSpPr>
          <p:sp>
            <p:nvSpPr>
              <p:cNvPr id="6602" name="Google Shape;6602;p104"/>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04"/>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04"/>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04"/>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04"/>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04"/>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04"/>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9" name="Google Shape;6609;p104"/>
          <p:cNvGrpSpPr/>
          <p:nvPr/>
        </p:nvGrpSpPr>
        <p:grpSpPr>
          <a:xfrm>
            <a:off x="4718468" y="2306984"/>
            <a:ext cx="364294" cy="351552"/>
            <a:chOff x="4718468" y="2306984"/>
            <a:chExt cx="364294" cy="351552"/>
          </a:xfrm>
        </p:grpSpPr>
        <p:sp>
          <p:nvSpPr>
            <p:cNvPr id="6610" name="Google Shape;6610;p104"/>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04"/>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04"/>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04"/>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04"/>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04"/>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04"/>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04"/>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04"/>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04"/>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104"/>
          <p:cNvGrpSpPr/>
          <p:nvPr/>
        </p:nvGrpSpPr>
        <p:grpSpPr>
          <a:xfrm>
            <a:off x="4147908" y="2303017"/>
            <a:ext cx="361194" cy="359355"/>
            <a:chOff x="4147908" y="2303017"/>
            <a:chExt cx="361194" cy="359355"/>
          </a:xfrm>
        </p:grpSpPr>
        <p:sp>
          <p:nvSpPr>
            <p:cNvPr id="6621" name="Google Shape;6621;p104"/>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04"/>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04"/>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04"/>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04"/>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04"/>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04"/>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04"/>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04"/>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04"/>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04"/>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04"/>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04"/>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04"/>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5" name="Google Shape;6635;p104"/>
          <p:cNvGrpSpPr/>
          <p:nvPr/>
        </p:nvGrpSpPr>
        <p:grpSpPr>
          <a:xfrm>
            <a:off x="5292128" y="2299891"/>
            <a:ext cx="367027" cy="365214"/>
            <a:chOff x="5292128" y="2299891"/>
            <a:chExt cx="367027" cy="365214"/>
          </a:xfrm>
        </p:grpSpPr>
        <p:sp>
          <p:nvSpPr>
            <p:cNvPr id="6636" name="Google Shape;6636;p104"/>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04"/>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04"/>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04"/>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04"/>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04"/>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104"/>
          <p:cNvGrpSpPr/>
          <p:nvPr/>
        </p:nvGrpSpPr>
        <p:grpSpPr>
          <a:xfrm>
            <a:off x="5873617" y="2309901"/>
            <a:ext cx="345720" cy="345720"/>
            <a:chOff x="5873617" y="2309901"/>
            <a:chExt cx="345720" cy="345720"/>
          </a:xfrm>
        </p:grpSpPr>
        <p:sp>
          <p:nvSpPr>
            <p:cNvPr id="6643" name="Google Shape;6643;p104"/>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04"/>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04"/>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04"/>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04"/>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04"/>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04"/>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04"/>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04"/>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04"/>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04"/>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04"/>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04"/>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04"/>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04"/>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04"/>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04"/>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04"/>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04"/>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104"/>
          <p:cNvGrpSpPr/>
          <p:nvPr/>
        </p:nvGrpSpPr>
        <p:grpSpPr>
          <a:xfrm>
            <a:off x="6863329" y="2297710"/>
            <a:ext cx="391460" cy="370127"/>
            <a:chOff x="6863329" y="2297710"/>
            <a:chExt cx="391460" cy="370127"/>
          </a:xfrm>
        </p:grpSpPr>
        <p:sp>
          <p:nvSpPr>
            <p:cNvPr id="6663" name="Google Shape;6663;p104"/>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04"/>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04"/>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04"/>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04"/>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04"/>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04"/>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04"/>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04"/>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104"/>
          <p:cNvGrpSpPr/>
          <p:nvPr/>
        </p:nvGrpSpPr>
        <p:grpSpPr>
          <a:xfrm>
            <a:off x="7421488" y="2318518"/>
            <a:ext cx="342620" cy="328459"/>
            <a:chOff x="7421488" y="2318518"/>
            <a:chExt cx="342620" cy="328459"/>
          </a:xfrm>
        </p:grpSpPr>
        <p:sp>
          <p:nvSpPr>
            <p:cNvPr id="6673" name="Google Shape;6673;p104"/>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04"/>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04"/>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04"/>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04"/>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04"/>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04"/>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104"/>
          <p:cNvGrpSpPr/>
          <p:nvPr/>
        </p:nvGrpSpPr>
        <p:grpSpPr>
          <a:xfrm>
            <a:off x="2508373" y="2779889"/>
            <a:ext cx="337523" cy="337680"/>
            <a:chOff x="2508373" y="2779889"/>
            <a:chExt cx="337523" cy="337680"/>
          </a:xfrm>
        </p:grpSpPr>
        <p:sp>
          <p:nvSpPr>
            <p:cNvPr id="6681" name="Google Shape;6681;p104"/>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04"/>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04"/>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04"/>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04"/>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04"/>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104"/>
          <p:cNvGrpSpPr/>
          <p:nvPr/>
        </p:nvGrpSpPr>
        <p:grpSpPr>
          <a:xfrm>
            <a:off x="1884401" y="4141593"/>
            <a:ext cx="410613" cy="372229"/>
            <a:chOff x="1884401" y="4141593"/>
            <a:chExt cx="410613" cy="372229"/>
          </a:xfrm>
        </p:grpSpPr>
        <p:sp>
          <p:nvSpPr>
            <p:cNvPr id="6688" name="Google Shape;6688;p104"/>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04"/>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04"/>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04"/>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04"/>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04"/>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04"/>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104"/>
          <p:cNvGrpSpPr/>
          <p:nvPr/>
        </p:nvGrpSpPr>
        <p:grpSpPr>
          <a:xfrm>
            <a:off x="1430832" y="2773689"/>
            <a:ext cx="294515" cy="349897"/>
            <a:chOff x="1430832" y="2773689"/>
            <a:chExt cx="294515" cy="349897"/>
          </a:xfrm>
        </p:grpSpPr>
        <p:sp>
          <p:nvSpPr>
            <p:cNvPr id="6696" name="Google Shape;6696;p104"/>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04"/>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04"/>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04"/>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04"/>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04"/>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04"/>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04"/>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04"/>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04"/>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04"/>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04"/>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04"/>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104"/>
          <p:cNvGrpSpPr/>
          <p:nvPr/>
        </p:nvGrpSpPr>
        <p:grpSpPr>
          <a:xfrm>
            <a:off x="3082217" y="2788586"/>
            <a:ext cx="288866" cy="320236"/>
            <a:chOff x="3082217" y="2788586"/>
            <a:chExt cx="288866" cy="320236"/>
          </a:xfrm>
        </p:grpSpPr>
        <p:sp>
          <p:nvSpPr>
            <p:cNvPr id="6710" name="Google Shape;6710;p104"/>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04"/>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04"/>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04"/>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04"/>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04"/>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04"/>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104"/>
          <p:cNvGrpSpPr/>
          <p:nvPr/>
        </p:nvGrpSpPr>
        <p:grpSpPr>
          <a:xfrm>
            <a:off x="3610557" y="2780704"/>
            <a:ext cx="325017" cy="336052"/>
            <a:chOff x="3610557" y="2780704"/>
            <a:chExt cx="325017" cy="336052"/>
          </a:xfrm>
        </p:grpSpPr>
        <p:sp>
          <p:nvSpPr>
            <p:cNvPr id="6718" name="Google Shape;6718;p104"/>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04"/>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04"/>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104"/>
          <p:cNvGrpSpPr/>
          <p:nvPr/>
        </p:nvGrpSpPr>
        <p:grpSpPr>
          <a:xfrm>
            <a:off x="4179067" y="2811495"/>
            <a:ext cx="286475" cy="274390"/>
            <a:chOff x="4179067" y="2811495"/>
            <a:chExt cx="286475" cy="274390"/>
          </a:xfrm>
        </p:grpSpPr>
        <p:sp>
          <p:nvSpPr>
            <p:cNvPr id="6722" name="Google Shape;6722;p104"/>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04"/>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04"/>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04"/>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04"/>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04"/>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04"/>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04"/>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04"/>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104"/>
          <p:cNvGrpSpPr/>
          <p:nvPr/>
        </p:nvGrpSpPr>
        <p:grpSpPr>
          <a:xfrm>
            <a:off x="4686757" y="2762156"/>
            <a:ext cx="371047" cy="374199"/>
            <a:chOff x="4686757" y="2762156"/>
            <a:chExt cx="371047" cy="374199"/>
          </a:xfrm>
        </p:grpSpPr>
        <p:sp>
          <p:nvSpPr>
            <p:cNvPr id="6732" name="Google Shape;6732;p104"/>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04"/>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04"/>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04"/>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04"/>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04"/>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04"/>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104"/>
          <p:cNvGrpSpPr/>
          <p:nvPr/>
        </p:nvGrpSpPr>
        <p:grpSpPr>
          <a:xfrm>
            <a:off x="5221613" y="2784802"/>
            <a:ext cx="406567" cy="327855"/>
            <a:chOff x="5221613" y="2784802"/>
            <a:chExt cx="406567" cy="327855"/>
          </a:xfrm>
        </p:grpSpPr>
        <p:sp>
          <p:nvSpPr>
            <p:cNvPr id="6740" name="Google Shape;6740;p104"/>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04"/>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04"/>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04"/>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04"/>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04"/>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04"/>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04"/>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04"/>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04"/>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04"/>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04"/>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04"/>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04"/>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04"/>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04"/>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04"/>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04"/>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04"/>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04"/>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04"/>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04"/>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04"/>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04"/>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04"/>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04"/>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04"/>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04"/>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04"/>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04"/>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104"/>
          <p:cNvGrpSpPr/>
          <p:nvPr/>
        </p:nvGrpSpPr>
        <p:grpSpPr>
          <a:xfrm>
            <a:off x="5812586" y="2760921"/>
            <a:ext cx="303605" cy="375434"/>
            <a:chOff x="5812586" y="2760921"/>
            <a:chExt cx="303605" cy="375434"/>
          </a:xfrm>
        </p:grpSpPr>
        <p:sp>
          <p:nvSpPr>
            <p:cNvPr id="6771" name="Google Shape;6771;p104"/>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04"/>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04"/>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04"/>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04"/>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04"/>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04"/>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04"/>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04"/>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04"/>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04"/>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104"/>
          <p:cNvGrpSpPr/>
          <p:nvPr/>
        </p:nvGrpSpPr>
        <p:grpSpPr>
          <a:xfrm>
            <a:off x="6334673" y="2759633"/>
            <a:ext cx="378508" cy="378166"/>
            <a:chOff x="6334673" y="2759633"/>
            <a:chExt cx="378508" cy="378166"/>
          </a:xfrm>
        </p:grpSpPr>
        <p:sp>
          <p:nvSpPr>
            <p:cNvPr id="6783" name="Google Shape;6783;p104"/>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04"/>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04"/>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04"/>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104"/>
          <p:cNvGrpSpPr/>
          <p:nvPr/>
        </p:nvGrpSpPr>
        <p:grpSpPr>
          <a:xfrm>
            <a:off x="8012645" y="2806477"/>
            <a:ext cx="319763" cy="284505"/>
            <a:chOff x="8012645" y="2806477"/>
            <a:chExt cx="319763" cy="284505"/>
          </a:xfrm>
        </p:grpSpPr>
        <p:sp>
          <p:nvSpPr>
            <p:cNvPr id="6788" name="Google Shape;6788;p104"/>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04"/>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04"/>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04"/>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04"/>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04"/>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04"/>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04"/>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04"/>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04"/>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104"/>
          <p:cNvGrpSpPr/>
          <p:nvPr/>
        </p:nvGrpSpPr>
        <p:grpSpPr>
          <a:xfrm>
            <a:off x="2454435" y="4162138"/>
            <a:ext cx="385339" cy="388071"/>
            <a:chOff x="2454435" y="4162138"/>
            <a:chExt cx="385339" cy="388071"/>
          </a:xfrm>
        </p:grpSpPr>
        <p:sp>
          <p:nvSpPr>
            <p:cNvPr id="6799" name="Google Shape;6799;p104"/>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04"/>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04"/>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04"/>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04"/>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04"/>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04"/>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04"/>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04"/>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04"/>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04"/>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104"/>
          <p:cNvGrpSpPr/>
          <p:nvPr/>
        </p:nvGrpSpPr>
        <p:grpSpPr>
          <a:xfrm>
            <a:off x="3601939" y="4161192"/>
            <a:ext cx="275178" cy="388912"/>
            <a:chOff x="3601939" y="4161192"/>
            <a:chExt cx="275178" cy="388912"/>
          </a:xfrm>
        </p:grpSpPr>
        <p:sp>
          <p:nvSpPr>
            <p:cNvPr id="6811" name="Google Shape;6811;p104"/>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04"/>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04"/>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04"/>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04"/>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04"/>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04"/>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04"/>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04"/>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04"/>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104"/>
          <p:cNvGrpSpPr/>
          <p:nvPr/>
        </p:nvGrpSpPr>
        <p:grpSpPr>
          <a:xfrm>
            <a:off x="836023" y="3215146"/>
            <a:ext cx="375802" cy="371677"/>
            <a:chOff x="836023" y="3215146"/>
            <a:chExt cx="375802" cy="371677"/>
          </a:xfrm>
        </p:grpSpPr>
        <p:sp>
          <p:nvSpPr>
            <p:cNvPr id="6822" name="Google Shape;6822;p104"/>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04"/>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04"/>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04"/>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04"/>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04"/>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04"/>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04"/>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04"/>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04"/>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04"/>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04"/>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04"/>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04"/>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04"/>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04"/>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104"/>
          <p:cNvGrpSpPr/>
          <p:nvPr/>
        </p:nvGrpSpPr>
        <p:grpSpPr>
          <a:xfrm>
            <a:off x="1356297" y="3210890"/>
            <a:ext cx="431368" cy="380189"/>
            <a:chOff x="1356297" y="3210890"/>
            <a:chExt cx="431368" cy="380189"/>
          </a:xfrm>
        </p:grpSpPr>
        <p:sp>
          <p:nvSpPr>
            <p:cNvPr id="6839" name="Google Shape;6839;p104"/>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04"/>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04"/>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04"/>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04"/>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04"/>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04"/>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04"/>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04"/>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04"/>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04"/>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04"/>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04"/>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104"/>
          <p:cNvGrpSpPr/>
          <p:nvPr/>
        </p:nvGrpSpPr>
        <p:grpSpPr>
          <a:xfrm>
            <a:off x="1903737" y="3215540"/>
            <a:ext cx="411874" cy="370731"/>
            <a:chOff x="1903737" y="3215540"/>
            <a:chExt cx="411874" cy="370731"/>
          </a:xfrm>
        </p:grpSpPr>
        <p:sp>
          <p:nvSpPr>
            <p:cNvPr id="6853" name="Google Shape;6853;p104"/>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04"/>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04"/>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04"/>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04"/>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04"/>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04"/>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04"/>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04"/>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104"/>
          <p:cNvGrpSpPr/>
          <p:nvPr/>
        </p:nvGrpSpPr>
        <p:grpSpPr>
          <a:xfrm>
            <a:off x="2468465" y="3248854"/>
            <a:ext cx="397818" cy="304078"/>
            <a:chOff x="2468465" y="3248854"/>
            <a:chExt cx="397818" cy="304078"/>
          </a:xfrm>
        </p:grpSpPr>
        <p:sp>
          <p:nvSpPr>
            <p:cNvPr id="6863" name="Google Shape;6863;p104"/>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04"/>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04"/>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04"/>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04"/>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04"/>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104"/>
          <p:cNvGrpSpPr/>
          <p:nvPr/>
        </p:nvGrpSpPr>
        <p:grpSpPr>
          <a:xfrm>
            <a:off x="3017166" y="3216013"/>
            <a:ext cx="394376" cy="369812"/>
            <a:chOff x="3017166" y="3216013"/>
            <a:chExt cx="394376" cy="369812"/>
          </a:xfrm>
        </p:grpSpPr>
        <p:sp>
          <p:nvSpPr>
            <p:cNvPr id="6870" name="Google Shape;6870;p104"/>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04"/>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104"/>
          <p:cNvGrpSpPr/>
          <p:nvPr/>
        </p:nvGrpSpPr>
        <p:grpSpPr>
          <a:xfrm>
            <a:off x="4210043" y="3213228"/>
            <a:ext cx="199014" cy="375408"/>
            <a:chOff x="4210043" y="3213228"/>
            <a:chExt cx="199014" cy="375408"/>
          </a:xfrm>
        </p:grpSpPr>
        <p:sp>
          <p:nvSpPr>
            <p:cNvPr id="6873" name="Google Shape;6873;p104"/>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04"/>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04"/>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04"/>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04"/>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04"/>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04"/>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04"/>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04"/>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04"/>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104"/>
          <p:cNvGrpSpPr/>
          <p:nvPr/>
        </p:nvGrpSpPr>
        <p:grpSpPr>
          <a:xfrm>
            <a:off x="4818146" y="3203323"/>
            <a:ext cx="77845" cy="395165"/>
            <a:chOff x="4818146" y="3203323"/>
            <a:chExt cx="77845" cy="395165"/>
          </a:xfrm>
        </p:grpSpPr>
        <p:sp>
          <p:nvSpPr>
            <p:cNvPr id="6884" name="Google Shape;6884;p104"/>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04"/>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04"/>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04"/>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04"/>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04"/>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04"/>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04"/>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104"/>
          <p:cNvGrpSpPr/>
          <p:nvPr/>
        </p:nvGrpSpPr>
        <p:grpSpPr>
          <a:xfrm>
            <a:off x="5228890" y="3235428"/>
            <a:ext cx="344091" cy="332767"/>
            <a:chOff x="5228890" y="3235428"/>
            <a:chExt cx="344091" cy="332767"/>
          </a:xfrm>
        </p:grpSpPr>
        <p:sp>
          <p:nvSpPr>
            <p:cNvPr id="6893" name="Google Shape;6893;p104"/>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04"/>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04"/>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04"/>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04"/>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104"/>
          <p:cNvGrpSpPr/>
          <p:nvPr/>
        </p:nvGrpSpPr>
        <p:grpSpPr>
          <a:xfrm>
            <a:off x="5757913" y="3227047"/>
            <a:ext cx="388544" cy="347927"/>
            <a:chOff x="5757913" y="3227047"/>
            <a:chExt cx="388544" cy="347927"/>
          </a:xfrm>
        </p:grpSpPr>
        <p:sp>
          <p:nvSpPr>
            <p:cNvPr id="6899" name="Google Shape;6899;p104"/>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04"/>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1" name="Google Shape;6901;p104"/>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04"/>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04"/>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04"/>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04"/>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04"/>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04"/>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04"/>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04"/>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04"/>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04"/>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04"/>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04"/>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04"/>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04"/>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04"/>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7" name="Google Shape;6917;p104"/>
          <p:cNvGrpSpPr/>
          <p:nvPr/>
        </p:nvGrpSpPr>
        <p:grpSpPr>
          <a:xfrm>
            <a:off x="7414946" y="3220873"/>
            <a:ext cx="360091" cy="360117"/>
            <a:chOff x="7414946" y="3220873"/>
            <a:chExt cx="360091" cy="360117"/>
          </a:xfrm>
        </p:grpSpPr>
        <p:sp>
          <p:nvSpPr>
            <p:cNvPr id="6918" name="Google Shape;6918;p104"/>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04"/>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04"/>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04"/>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04"/>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04"/>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04"/>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04"/>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04"/>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04"/>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04"/>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104"/>
          <p:cNvGrpSpPr/>
          <p:nvPr/>
        </p:nvGrpSpPr>
        <p:grpSpPr>
          <a:xfrm>
            <a:off x="8027227" y="3215041"/>
            <a:ext cx="231829" cy="371782"/>
            <a:chOff x="8027227" y="3215041"/>
            <a:chExt cx="231829" cy="371782"/>
          </a:xfrm>
        </p:grpSpPr>
        <p:sp>
          <p:nvSpPr>
            <p:cNvPr id="6930" name="Google Shape;6930;p104"/>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04"/>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04"/>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04"/>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04"/>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04"/>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04"/>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04"/>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04"/>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04"/>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104"/>
          <p:cNvGrpSpPr/>
          <p:nvPr/>
        </p:nvGrpSpPr>
        <p:grpSpPr>
          <a:xfrm>
            <a:off x="4093603" y="4146138"/>
            <a:ext cx="395638" cy="420544"/>
            <a:chOff x="4093603" y="4146138"/>
            <a:chExt cx="395638" cy="420544"/>
          </a:xfrm>
        </p:grpSpPr>
        <p:sp>
          <p:nvSpPr>
            <p:cNvPr id="6941" name="Google Shape;6941;p104"/>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04"/>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04"/>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04"/>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04"/>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04"/>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04"/>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04"/>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04"/>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04"/>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04"/>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04"/>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04"/>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04"/>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04"/>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04"/>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04"/>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104"/>
          <p:cNvGrpSpPr/>
          <p:nvPr/>
        </p:nvGrpSpPr>
        <p:grpSpPr>
          <a:xfrm>
            <a:off x="4644406" y="4162322"/>
            <a:ext cx="392065" cy="387887"/>
            <a:chOff x="4644406" y="4162322"/>
            <a:chExt cx="392065" cy="387887"/>
          </a:xfrm>
        </p:grpSpPr>
        <p:sp>
          <p:nvSpPr>
            <p:cNvPr id="6959" name="Google Shape;6959;p104"/>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04"/>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04"/>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04"/>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04"/>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04"/>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104"/>
          <p:cNvGrpSpPr/>
          <p:nvPr/>
        </p:nvGrpSpPr>
        <p:grpSpPr>
          <a:xfrm>
            <a:off x="5728383" y="4221698"/>
            <a:ext cx="417128" cy="269162"/>
            <a:chOff x="5728383" y="4221698"/>
            <a:chExt cx="417128" cy="269162"/>
          </a:xfrm>
        </p:grpSpPr>
        <p:sp>
          <p:nvSpPr>
            <p:cNvPr id="6966" name="Google Shape;6966;p104"/>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04"/>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04"/>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04"/>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04"/>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04"/>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04"/>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04"/>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04"/>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04"/>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04"/>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04"/>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104"/>
          <p:cNvGrpSpPr/>
          <p:nvPr/>
        </p:nvGrpSpPr>
        <p:grpSpPr>
          <a:xfrm>
            <a:off x="834210" y="3696905"/>
            <a:ext cx="371782" cy="342751"/>
            <a:chOff x="834210" y="3696905"/>
            <a:chExt cx="371782" cy="342751"/>
          </a:xfrm>
        </p:grpSpPr>
        <p:sp>
          <p:nvSpPr>
            <p:cNvPr id="6979" name="Google Shape;6979;p104"/>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04"/>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04"/>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04"/>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04"/>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04"/>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04"/>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04"/>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04"/>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04"/>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04"/>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04"/>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104"/>
          <p:cNvGrpSpPr/>
          <p:nvPr/>
        </p:nvGrpSpPr>
        <p:grpSpPr>
          <a:xfrm>
            <a:off x="1359398" y="3682271"/>
            <a:ext cx="395296" cy="371966"/>
            <a:chOff x="1359398" y="3682271"/>
            <a:chExt cx="395296" cy="371966"/>
          </a:xfrm>
        </p:grpSpPr>
        <p:sp>
          <p:nvSpPr>
            <p:cNvPr id="6992" name="Google Shape;6992;p104"/>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04"/>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04"/>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04"/>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04"/>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04"/>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04"/>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104"/>
          <p:cNvGrpSpPr/>
          <p:nvPr/>
        </p:nvGrpSpPr>
        <p:grpSpPr>
          <a:xfrm>
            <a:off x="1908099" y="3682271"/>
            <a:ext cx="395296" cy="371966"/>
            <a:chOff x="1908099" y="3682271"/>
            <a:chExt cx="395296" cy="371966"/>
          </a:xfrm>
        </p:grpSpPr>
        <p:sp>
          <p:nvSpPr>
            <p:cNvPr id="7000" name="Google Shape;7000;p104"/>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04"/>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04"/>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04"/>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04"/>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04"/>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04"/>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104"/>
          <p:cNvGrpSpPr/>
          <p:nvPr/>
        </p:nvGrpSpPr>
        <p:grpSpPr>
          <a:xfrm>
            <a:off x="2456800" y="3682271"/>
            <a:ext cx="395270" cy="371966"/>
            <a:chOff x="2456800" y="3682271"/>
            <a:chExt cx="395270" cy="371966"/>
          </a:xfrm>
        </p:grpSpPr>
        <p:sp>
          <p:nvSpPr>
            <p:cNvPr id="7008" name="Google Shape;7008;p104"/>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04"/>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04"/>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04"/>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04"/>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04"/>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04"/>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04"/>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04"/>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104"/>
          <p:cNvGrpSpPr/>
          <p:nvPr/>
        </p:nvGrpSpPr>
        <p:grpSpPr>
          <a:xfrm>
            <a:off x="3014250" y="3682271"/>
            <a:ext cx="391092" cy="371940"/>
            <a:chOff x="3014250" y="3682271"/>
            <a:chExt cx="391092" cy="371940"/>
          </a:xfrm>
        </p:grpSpPr>
        <p:sp>
          <p:nvSpPr>
            <p:cNvPr id="7018" name="Google Shape;7018;p104"/>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04"/>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04"/>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104"/>
          <p:cNvGrpSpPr/>
          <p:nvPr/>
        </p:nvGrpSpPr>
        <p:grpSpPr>
          <a:xfrm>
            <a:off x="3569125" y="3702947"/>
            <a:ext cx="388728" cy="330692"/>
            <a:chOff x="3569125" y="3702947"/>
            <a:chExt cx="388728" cy="330692"/>
          </a:xfrm>
        </p:grpSpPr>
        <p:sp>
          <p:nvSpPr>
            <p:cNvPr id="7022" name="Google Shape;7022;p104"/>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04"/>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04"/>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04"/>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104"/>
          <p:cNvGrpSpPr/>
          <p:nvPr/>
        </p:nvGrpSpPr>
        <p:grpSpPr>
          <a:xfrm>
            <a:off x="4111994" y="3682455"/>
            <a:ext cx="387992" cy="371625"/>
            <a:chOff x="4111994" y="3682455"/>
            <a:chExt cx="387992" cy="371625"/>
          </a:xfrm>
        </p:grpSpPr>
        <p:sp>
          <p:nvSpPr>
            <p:cNvPr id="7027" name="Google Shape;7027;p104"/>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04"/>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104"/>
          <p:cNvGrpSpPr/>
          <p:nvPr/>
        </p:nvGrpSpPr>
        <p:grpSpPr>
          <a:xfrm>
            <a:off x="4674908" y="3682271"/>
            <a:ext cx="371966" cy="371966"/>
            <a:chOff x="4674908" y="3682271"/>
            <a:chExt cx="371966" cy="371966"/>
          </a:xfrm>
        </p:grpSpPr>
        <p:sp>
          <p:nvSpPr>
            <p:cNvPr id="7030" name="Google Shape;7030;p104"/>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04"/>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04"/>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04"/>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104"/>
          <p:cNvGrpSpPr/>
          <p:nvPr/>
        </p:nvGrpSpPr>
        <p:grpSpPr>
          <a:xfrm>
            <a:off x="5223609" y="3731112"/>
            <a:ext cx="371782" cy="274285"/>
            <a:chOff x="5223609" y="3731112"/>
            <a:chExt cx="371782" cy="274285"/>
          </a:xfrm>
        </p:grpSpPr>
        <p:sp>
          <p:nvSpPr>
            <p:cNvPr id="7035" name="Google Shape;7035;p104"/>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04"/>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7" name="Google Shape;7037;p104"/>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8" name="Google Shape;7038;p104"/>
          <p:cNvGrpSpPr/>
          <p:nvPr/>
        </p:nvGrpSpPr>
        <p:grpSpPr>
          <a:xfrm>
            <a:off x="6319908" y="3696721"/>
            <a:ext cx="373963" cy="343119"/>
            <a:chOff x="6319908" y="3696721"/>
            <a:chExt cx="373963" cy="343119"/>
          </a:xfrm>
        </p:grpSpPr>
        <p:sp>
          <p:nvSpPr>
            <p:cNvPr id="7039" name="Google Shape;7039;p104"/>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04"/>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04"/>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04"/>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04"/>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04"/>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04"/>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04"/>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04"/>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104"/>
          <p:cNvGrpSpPr/>
          <p:nvPr/>
        </p:nvGrpSpPr>
        <p:grpSpPr>
          <a:xfrm>
            <a:off x="6871342" y="3740044"/>
            <a:ext cx="371966" cy="256420"/>
            <a:chOff x="6871342" y="3740044"/>
            <a:chExt cx="371966" cy="256420"/>
          </a:xfrm>
        </p:grpSpPr>
        <p:sp>
          <p:nvSpPr>
            <p:cNvPr id="7049" name="Google Shape;7049;p104"/>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04"/>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04"/>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04"/>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04"/>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04"/>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04"/>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04"/>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04"/>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04"/>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04"/>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04"/>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104"/>
          <p:cNvGrpSpPr/>
          <p:nvPr/>
        </p:nvGrpSpPr>
        <p:grpSpPr>
          <a:xfrm>
            <a:off x="7402362" y="3681535"/>
            <a:ext cx="402757" cy="372728"/>
            <a:chOff x="7402362" y="3681535"/>
            <a:chExt cx="402757" cy="372728"/>
          </a:xfrm>
        </p:grpSpPr>
        <p:sp>
          <p:nvSpPr>
            <p:cNvPr id="7062" name="Google Shape;7062;p104"/>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04"/>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04"/>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04"/>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04"/>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04"/>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04"/>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04"/>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04"/>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04"/>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04"/>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04"/>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04"/>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04"/>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04"/>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04"/>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104"/>
          <p:cNvGrpSpPr/>
          <p:nvPr/>
        </p:nvGrpSpPr>
        <p:grpSpPr>
          <a:xfrm>
            <a:off x="7960705" y="3736235"/>
            <a:ext cx="378902" cy="264065"/>
            <a:chOff x="7960705" y="3736235"/>
            <a:chExt cx="378902" cy="264065"/>
          </a:xfrm>
        </p:grpSpPr>
        <p:sp>
          <p:nvSpPr>
            <p:cNvPr id="7079" name="Google Shape;7079;p104"/>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04"/>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04"/>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04"/>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04"/>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04"/>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04"/>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04"/>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04"/>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04"/>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04"/>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04"/>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04"/>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04"/>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104"/>
          <p:cNvGrpSpPr/>
          <p:nvPr/>
        </p:nvGrpSpPr>
        <p:grpSpPr>
          <a:xfrm>
            <a:off x="6400828" y="4162270"/>
            <a:ext cx="166200" cy="388019"/>
            <a:chOff x="6400828" y="4162270"/>
            <a:chExt cx="166200" cy="388019"/>
          </a:xfrm>
        </p:grpSpPr>
        <p:sp>
          <p:nvSpPr>
            <p:cNvPr id="7094" name="Google Shape;7094;p104"/>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04"/>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04"/>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04"/>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04"/>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04"/>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04"/>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104"/>
          <p:cNvGrpSpPr/>
          <p:nvPr/>
        </p:nvGrpSpPr>
        <p:grpSpPr>
          <a:xfrm>
            <a:off x="6919815" y="4162270"/>
            <a:ext cx="225260" cy="388019"/>
            <a:chOff x="6919815" y="4162270"/>
            <a:chExt cx="225260" cy="388019"/>
          </a:xfrm>
        </p:grpSpPr>
        <p:sp>
          <p:nvSpPr>
            <p:cNvPr id="7102" name="Google Shape;7102;p104"/>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04"/>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04"/>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04"/>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04"/>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04"/>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04"/>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04"/>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104"/>
          <p:cNvGrpSpPr/>
          <p:nvPr/>
        </p:nvGrpSpPr>
        <p:grpSpPr>
          <a:xfrm>
            <a:off x="7385600" y="4177035"/>
            <a:ext cx="388728" cy="358383"/>
            <a:chOff x="7385600" y="4177035"/>
            <a:chExt cx="388728" cy="358383"/>
          </a:xfrm>
        </p:grpSpPr>
        <p:sp>
          <p:nvSpPr>
            <p:cNvPr id="7111" name="Google Shape;7111;p104"/>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04"/>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04"/>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04"/>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04"/>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04"/>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04"/>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104"/>
          <p:cNvGrpSpPr/>
          <p:nvPr/>
        </p:nvGrpSpPr>
        <p:grpSpPr>
          <a:xfrm>
            <a:off x="3625085" y="3259862"/>
            <a:ext cx="369207" cy="258259"/>
            <a:chOff x="3625085" y="3259862"/>
            <a:chExt cx="369207" cy="258259"/>
          </a:xfrm>
        </p:grpSpPr>
        <p:sp>
          <p:nvSpPr>
            <p:cNvPr id="7119" name="Google Shape;7119;p104"/>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04"/>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04"/>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04"/>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04"/>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04"/>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04"/>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04"/>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04"/>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04"/>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04"/>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04"/>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04"/>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104"/>
          <p:cNvGrpSpPr/>
          <p:nvPr/>
        </p:nvGrpSpPr>
        <p:grpSpPr>
          <a:xfrm>
            <a:off x="6317360" y="3276808"/>
            <a:ext cx="363217" cy="248590"/>
            <a:chOff x="6317360" y="3276808"/>
            <a:chExt cx="363217" cy="248590"/>
          </a:xfrm>
        </p:grpSpPr>
        <p:sp>
          <p:nvSpPr>
            <p:cNvPr id="7133" name="Google Shape;7133;p104"/>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04"/>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04"/>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04"/>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04"/>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04"/>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04"/>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04"/>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04"/>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04"/>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04"/>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04"/>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04"/>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04"/>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04"/>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04"/>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04"/>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04"/>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04"/>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04"/>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04"/>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04"/>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04"/>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04"/>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04"/>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04"/>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04"/>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104"/>
          <p:cNvGrpSpPr/>
          <p:nvPr/>
        </p:nvGrpSpPr>
        <p:grpSpPr>
          <a:xfrm>
            <a:off x="5084391" y="4183682"/>
            <a:ext cx="504064" cy="325595"/>
            <a:chOff x="5084391" y="4183682"/>
            <a:chExt cx="504064" cy="325595"/>
          </a:xfrm>
        </p:grpSpPr>
        <p:sp>
          <p:nvSpPr>
            <p:cNvPr id="7161" name="Google Shape;7161;p104"/>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04"/>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04"/>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04"/>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04"/>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04"/>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04"/>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04"/>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04"/>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04"/>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04"/>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04"/>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04"/>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04"/>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04"/>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04"/>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104"/>
          <p:cNvGrpSpPr/>
          <p:nvPr/>
        </p:nvGrpSpPr>
        <p:grpSpPr>
          <a:xfrm>
            <a:off x="7947595" y="2347996"/>
            <a:ext cx="379795" cy="267165"/>
            <a:chOff x="7947595" y="2347996"/>
            <a:chExt cx="379795" cy="267165"/>
          </a:xfrm>
        </p:grpSpPr>
        <p:sp>
          <p:nvSpPr>
            <p:cNvPr id="7178" name="Google Shape;7178;p104"/>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04"/>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04"/>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04"/>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04"/>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04"/>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04"/>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04"/>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04"/>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104"/>
          <p:cNvGrpSpPr/>
          <p:nvPr/>
        </p:nvGrpSpPr>
        <p:grpSpPr>
          <a:xfrm>
            <a:off x="6400644" y="2310269"/>
            <a:ext cx="275362" cy="338784"/>
            <a:chOff x="6400644" y="2310269"/>
            <a:chExt cx="275362" cy="338784"/>
          </a:xfrm>
        </p:grpSpPr>
        <p:sp>
          <p:nvSpPr>
            <p:cNvPr id="7188" name="Google Shape;7188;p104"/>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04"/>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04"/>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04"/>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04"/>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04"/>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04"/>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04"/>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04"/>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04"/>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04"/>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04"/>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04"/>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104"/>
          <p:cNvGrpSpPr/>
          <p:nvPr/>
        </p:nvGrpSpPr>
        <p:grpSpPr>
          <a:xfrm>
            <a:off x="1342268" y="4161009"/>
            <a:ext cx="359565" cy="358094"/>
            <a:chOff x="1342268" y="4161009"/>
            <a:chExt cx="359565" cy="358094"/>
          </a:xfrm>
        </p:grpSpPr>
        <p:sp>
          <p:nvSpPr>
            <p:cNvPr id="7202" name="Google Shape;7202;p104"/>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04"/>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04"/>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04"/>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04"/>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04"/>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04"/>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04"/>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04"/>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104"/>
          <p:cNvGrpSpPr/>
          <p:nvPr/>
        </p:nvGrpSpPr>
        <p:grpSpPr>
          <a:xfrm>
            <a:off x="1913012" y="2764940"/>
            <a:ext cx="417523" cy="374252"/>
            <a:chOff x="1913012" y="2764940"/>
            <a:chExt cx="417523" cy="374252"/>
          </a:xfrm>
        </p:grpSpPr>
        <p:sp>
          <p:nvSpPr>
            <p:cNvPr id="7212" name="Google Shape;7212;p104"/>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04"/>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04"/>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04"/>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04"/>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04"/>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04"/>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04"/>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04"/>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04"/>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04"/>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04"/>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104"/>
          <p:cNvGrpSpPr/>
          <p:nvPr/>
        </p:nvGrpSpPr>
        <p:grpSpPr>
          <a:xfrm>
            <a:off x="830742" y="2763601"/>
            <a:ext cx="384734" cy="381556"/>
            <a:chOff x="830742" y="2763601"/>
            <a:chExt cx="384734" cy="381556"/>
          </a:xfrm>
        </p:grpSpPr>
        <p:sp>
          <p:nvSpPr>
            <p:cNvPr id="7225" name="Google Shape;7225;p104"/>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04"/>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04"/>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04"/>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04"/>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04"/>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04"/>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04"/>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04"/>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04"/>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04"/>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04"/>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04"/>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04"/>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04"/>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04"/>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04"/>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04"/>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04"/>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04"/>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04"/>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104"/>
          <p:cNvGrpSpPr/>
          <p:nvPr/>
        </p:nvGrpSpPr>
        <p:grpSpPr>
          <a:xfrm>
            <a:off x="3007498" y="4183419"/>
            <a:ext cx="375434" cy="329667"/>
            <a:chOff x="3007498" y="4183419"/>
            <a:chExt cx="375434" cy="329667"/>
          </a:xfrm>
        </p:grpSpPr>
        <p:sp>
          <p:nvSpPr>
            <p:cNvPr id="7247" name="Google Shape;7247;p104"/>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04"/>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04"/>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04"/>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04"/>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04"/>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04"/>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04"/>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04"/>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04"/>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04"/>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04"/>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04"/>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04"/>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04"/>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04"/>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04"/>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04"/>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04"/>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04"/>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104"/>
          <p:cNvGrpSpPr/>
          <p:nvPr/>
        </p:nvGrpSpPr>
        <p:grpSpPr>
          <a:xfrm>
            <a:off x="6919276" y="2766990"/>
            <a:ext cx="274550" cy="354728"/>
            <a:chOff x="7606826" y="2419290"/>
            <a:chExt cx="274550" cy="354728"/>
          </a:xfrm>
        </p:grpSpPr>
        <p:sp>
          <p:nvSpPr>
            <p:cNvPr id="7268" name="Google Shape;7268;p10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0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0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0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0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0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0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0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0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0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0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0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0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0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0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104"/>
          <p:cNvGrpSpPr/>
          <p:nvPr/>
        </p:nvGrpSpPr>
        <p:grpSpPr>
          <a:xfrm>
            <a:off x="7550168" y="2777003"/>
            <a:ext cx="263316" cy="354728"/>
            <a:chOff x="8062968" y="2419290"/>
            <a:chExt cx="263316" cy="354728"/>
          </a:xfrm>
        </p:grpSpPr>
        <p:sp>
          <p:nvSpPr>
            <p:cNvPr id="7284" name="Google Shape;7284;p10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0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0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0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0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0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0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0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0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0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0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0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0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0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0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0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0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304" name="Shape 7304"/>
        <p:cNvGrpSpPr/>
        <p:nvPr/>
      </p:nvGrpSpPr>
      <p:grpSpPr>
        <a:xfrm>
          <a:off x="0" y="0"/>
          <a:ext cx="0" cy="0"/>
          <a:chOff x="0" y="0"/>
          <a:chExt cx="0" cy="0"/>
        </a:xfrm>
      </p:grpSpPr>
      <p:sp>
        <p:nvSpPr>
          <p:cNvPr id="7305" name="Google Shape;7305;p105"/>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306" name="Google Shape;7306;p105"/>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307" name="Google Shape;7307;p105"/>
          <p:cNvGrpSpPr/>
          <p:nvPr/>
        </p:nvGrpSpPr>
        <p:grpSpPr>
          <a:xfrm>
            <a:off x="7075663" y="2444129"/>
            <a:ext cx="362163" cy="347098"/>
            <a:chOff x="7075663" y="2444129"/>
            <a:chExt cx="362163" cy="347098"/>
          </a:xfrm>
        </p:grpSpPr>
        <p:sp>
          <p:nvSpPr>
            <p:cNvPr id="7308" name="Google Shape;7308;p105"/>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05"/>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05"/>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05"/>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05"/>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05"/>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05"/>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05"/>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105"/>
          <p:cNvGrpSpPr/>
          <p:nvPr/>
        </p:nvGrpSpPr>
        <p:grpSpPr>
          <a:xfrm>
            <a:off x="6638175" y="2436584"/>
            <a:ext cx="372197" cy="362163"/>
            <a:chOff x="6638175" y="2436584"/>
            <a:chExt cx="372197" cy="362163"/>
          </a:xfrm>
        </p:grpSpPr>
        <p:sp>
          <p:nvSpPr>
            <p:cNvPr id="7317" name="Google Shape;7317;p105"/>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05"/>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05"/>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05"/>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05"/>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05"/>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05"/>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05"/>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05"/>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05"/>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05"/>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05"/>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05"/>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105"/>
          <p:cNvGrpSpPr/>
          <p:nvPr/>
        </p:nvGrpSpPr>
        <p:grpSpPr>
          <a:xfrm>
            <a:off x="6192906" y="2439440"/>
            <a:ext cx="371699" cy="356084"/>
            <a:chOff x="6192906" y="2439440"/>
            <a:chExt cx="371699" cy="356084"/>
          </a:xfrm>
        </p:grpSpPr>
        <p:sp>
          <p:nvSpPr>
            <p:cNvPr id="7331" name="Google Shape;7331;p105"/>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05"/>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05"/>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05"/>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05"/>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05"/>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05"/>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05"/>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05"/>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05"/>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05"/>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05"/>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05"/>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105"/>
          <p:cNvGrpSpPr/>
          <p:nvPr/>
        </p:nvGrpSpPr>
        <p:grpSpPr>
          <a:xfrm>
            <a:off x="5762467" y="2436584"/>
            <a:ext cx="362163" cy="362163"/>
            <a:chOff x="5762467" y="2436584"/>
            <a:chExt cx="362163" cy="362163"/>
          </a:xfrm>
        </p:grpSpPr>
        <p:sp>
          <p:nvSpPr>
            <p:cNvPr id="7345" name="Google Shape;7345;p105"/>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05"/>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05"/>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05"/>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05"/>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05"/>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05"/>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05"/>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05"/>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05"/>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05"/>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05"/>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05"/>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05"/>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05"/>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05"/>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05"/>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05"/>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05"/>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05"/>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05"/>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05"/>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05"/>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05"/>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05"/>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105"/>
          <p:cNvGrpSpPr/>
          <p:nvPr/>
        </p:nvGrpSpPr>
        <p:grpSpPr>
          <a:xfrm>
            <a:off x="5323721" y="2437029"/>
            <a:ext cx="362922" cy="361219"/>
            <a:chOff x="5323721" y="2437029"/>
            <a:chExt cx="362922" cy="361219"/>
          </a:xfrm>
        </p:grpSpPr>
        <p:sp>
          <p:nvSpPr>
            <p:cNvPr id="7371" name="Google Shape;7371;p105"/>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05"/>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05"/>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05"/>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05"/>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05"/>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05"/>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05"/>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05"/>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05"/>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05"/>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05"/>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05"/>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05"/>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05"/>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05"/>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05"/>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105"/>
          <p:cNvGrpSpPr/>
          <p:nvPr/>
        </p:nvGrpSpPr>
        <p:grpSpPr>
          <a:xfrm>
            <a:off x="4875937" y="2468731"/>
            <a:ext cx="407122" cy="315448"/>
            <a:chOff x="4875937" y="2468731"/>
            <a:chExt cx="407122" cy="315448"/>
          </a:xfrm>
        </p:grpSpPr>
        <p:sp>
          <p:nvSpPr>
            <p:cNvPr id="7389" name="Google Shape;7389;p105"/>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05"/>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05"/>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05"/>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05"/>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05"/>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05"/>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05"/>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05"/>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05"/>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05"/>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05"/>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05"/>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05"/>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05"/>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05"/>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05"/>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05"/>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05"/>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105"/>
          <p:cNvGrpSpPr/>
          <p:nvPr/>
        </p:nvGrpSpPr>
        <p:grpSpPr>
          <a:xfrm>
            <a:off x="4893282" y="3804774"/>
            <a:ext cx="242114" cy="362163"/>
            <a:chOff x="4893282" y="3804774"/>
            <a:chExt cx="242114" cy="362163"/>
          </a:xfrm>
        </p:grpSpPr>
        <p:sp>
          <p:nvSpPr>
            <p:cNvPr id="7409" name="Google Shape;7409;p105"/>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05"/>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05"/>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05"/>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05"/>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05"/>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05"/>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05"/>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05"/>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05"/>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05"/>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05"/>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05"/>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05"/>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05"/>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05"/>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05"/>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05"/>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05"/>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05"/>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05"/>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05"/>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05"/>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05"/>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05"/>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05"/>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105"/>
          <p:cNvGrpSpPr/>
          <p:nvPr/>
        </p:nvGrpSpPr>
        <p:grpSpPr>
          <a:xfrm>
            <a:off x="6248162" y="3804774"/>
            <a:ext cx="231058" cy="362425"/>
            <a:chOff x="6248162" y="3804774"/>
            <a:chExt cx="231058" cy="362425"/>
          </a:xfrm>
        </p:grpSpPr>
        <p:sp>
          <p:nvSpPr>
            <p:cNvPr id="7436" name="Google Shape;7436;p105"/>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05"/>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05"/>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05"/>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105"/>
          <p:cNvGrpSpPr/>
          <p:nvPr/>
        </p:nvGrpSpPr>
        <p:grpSpPr>
          <a:xfrm>
            <a:off x="5346568" y="3804774"/>
            <a:ext cx="233337" cy="362163"/>
            <a:chOff x="5346568" y="3804774"/>
            <a:chExt cx="233337" cy="362163"/>
          </a:xfrm>
        </p:grpSpPr>
        <p:sp>
          <p:nvSpPr>
            <p:cNvPr id="7441" name="Google Shape;7441;p105"/>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05"/>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05"/>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05"/>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05"/>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05"/>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05"/>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05"/>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05"/>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05"/>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05"/>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05"/>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05"/>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05"/>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05"/>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05"/>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05"/>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05"/>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05"/>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105"/>
          <p:cNvGrpSpPr/>
          <p:nvPr/>
        </p:nvGrpSpPr>
        <p:grpSpPr>
          <a:xfrm>
            <a:off x="6704985" y="3805141"/>
            <a:ext cx="209967" cy="361639"/>
            <a:chOff x="6704985" y="3805141"/>
            <a:chExt cx="209967" cy="361639"/>
          </a:xfrm>
        </p:grpSpPr>
        <p:sp>
          <p:nvSpPr>
            <p:cNvPr id="7461" name="Google Shape;7461;p105"/>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05"/>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05"/>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05"/>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05"/>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05"/>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05"/>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05"/>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05"/>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05"/>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05"/>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05"/>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105"/>
          <p:cNvGrpSpPr/>
          <p:nvPr/>
        </p:nvGrpSpPr>
        <p:grpSpPr>
          <a:xfrm>
            <a:off x="7513884" y="2448269"/>
            <a:ext cx="363184" cy="338792"/>
            <a:chOff x="7513884" y="2448269"/>
            <a:chExt cx="363184" cy="338792"/>
          </a:xfrm>
        </p:grpSpPr>
        <p:sp>
          <p:nvSpPr>
            <p:cNvPr id="7474" name="Google Shape;7474;p105"/>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05"/>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05"/>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05"/>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05"/>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05"/>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105"/>
          <p:cNvGrpSpPr/>
          <p:nvPr/>
        </p:nvGrpSpPr>
        <p:grpSpPr>
          <a:xfrm>
            <a:off x="5777767" y="3804826"/>
            <a:ext cx="258699" cy="362136"/>
            <a:chOff x="5777767" y="3804826"/>
            <a:chExt cx="258699" cy="362136"/>
          </a:xfrm>
        </p:grpSpPr>
        <p:sp>
          <p:nvSpPr>
            <p:cNvPr id="7481" name="Google Shape;7481;p105"/>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05"/>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05"/>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105"/>
          <p:cNvGrpSpPr/>
          <p:nvPr/>
        </p:nvGrpSpPr>
        <p:grpSpPr>
          <a:xfrm>
            <a:off x="7953101" y="2436584"/>
            <a:ext cx="361691" cy="362163"/>
            <a:chOff x="7953101" y="2436584"/>
            <a:chExt cx="361691" cy="362163"/>
          </a:xfrm>
        </p:grpSpPr>
        <p:sp>
          <p:nvSpPr>
            <p:cNvPr id="7485" name="Google Shape;7485;p105"/>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05"/>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05"/>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05"/>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05"/>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05"/>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05"/>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05"/>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05"/>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105"/>
          <p:cNvGrpSpPr/>
          <p:nvPr/>
        </p:nvGrpSpPr>
        <p:grpSpPr>
          <a:xfrm>
            <a:off x="4859353" y="3355130"/>
            <a:ext cx="373481" cy="362267"/>
            <a:chOff x="4859353" y="3355130"/>
            <a:chExt cx="373481" cy="362267"/>
          </a:xfrm>
        </p:grpSpPr>
        <p:sp>
          <p:nvSpPr>
            <p:cNvPr id="7495" name="Google Shape;7495;p105"/>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05"/>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05"/>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05"/>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05"/>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05"/>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05"/>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05"/>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05"/>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05"/>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05"/>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05"/>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05"/>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05"/>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105"/>
          <p:cNvGrpSpPr/>
          <p:nvPr/>
        </p:nvGrpSpPr>
        <p:grpSpPr>
          <a:xfrm>
            <a:off x="6637678" y="1500982"/>
            <a:ext cx="378721" cy="362005"/>
            <a:chOff x="6637678" y="1500982"/>
            <a:chExt cx="378721" cy="362005"/>
          </a:xfrm>
        </p:grpSpPr>
        <p:sp>
          <p:nvSpPr>
            <p:cNvPr id="7510" name="Google Shape;7510;p105"/>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05"/>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05"/>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05"/>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05"/>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05"/>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05"/>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05"/>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05"/>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05"/>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05"/>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05"/>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05"/>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05"/>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05"/>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05"/>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105"/>
          <p:cNvGrpSpPr/>
          <p:nvPr/>
        </p:nvGrpSpPr>
        <p:grpSpPr>
          <a:xfrm>
            <a:off x="5827993" y="3355496"/>
            <a:ext cx="223041" cy="362163"/>
            <a:chOff x="5827993" y="3355496"/>
            <a:chExt cx="223041" cy="362163"/>
          </a:xfrm>
        </p:grpSpPr>
        <p:sp>
          <p:nvSpPr>
            <p:cNvPr id="7527" name="Google Shape;7527;p105"/>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05"/>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05"/>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05"/>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05"/>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05"/>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05"/>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05"/>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05"/>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05"/>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05"/>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05"/>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05"/>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05"/>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05"/>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105"/>
          <p:cNvGrpSpPr/>
          <p:nvPr/>
        </p:nvGrpSpPr>
        <p:grpSpPr>
          <a:xfrm>
            <a:off x="7528713" y="1500641"/>
            <a:ext cx="370520" cy="361586"/>
            <a:chOff x="7528713" y="1500641"/>
            <a:chExt cx="370520" cy="361586"/>
          </a:xfrm>
        </p:grpSpPr>
        <p:sp>
          <p:nvSpPr>
            <p:cNvPr id="7543" name="Google Shape;7543;p105"/>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05"/>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05"/>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05"/>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05"/>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05"/>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05"/>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105"/>
          <p:cNvGrpSpPr/>
          <p:nvPr/>
        </p:nvGrpSpPr>
        <p:grpSpPr>
          <a:xfrm>
            <a:off x="5317198" y="3355496"/>
            <a:ext cx="367429" cy="362163"/>
            <a:chOff x="5317198" y="3355496"/>
            <a:chExt cx="367429" cy="362163"/>
          </a:xfrm>
        </p:grpSpPr>
        <p:sp>
          <p:nvSpPr>
            <p:cNvPr id="7551" name="Google Shape;7551;p105"/>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05"/>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05"/>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05"/>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05"/>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05"/>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05"/>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05"/>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05"/>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05"/>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05"/>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05"/>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05"/>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05"/>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05"/>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05"/>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105"/>
          <p:cNvGrpSpPr/>
          <p:nvPr/>
        </p:nvGrpSpPr>
        <p:grpSpPr>
          <a:xfrm>
            <a:off x="5302971" y="1500563"/>
            <a:ext cx="383175" cy="362241"/>
            <a:chOff x="5302971" y="1500563"/>
            <a:chExt cx="383175" cy="362241"/>
          </a:xfrm>
        </p:grpSpPr>
        <p:sp>
          <p:nvSpPr>
            <p:cNvPr id="7568" name="Google Shape;7568;p105"/>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05"/>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105"/>
          <p:cNvGrpSpPr/>
          <p:nvPr/>
        </p:nvGrpSpPr>
        <p:grpSpPr>
          <a:xfrm>
            <a:off x="6202705" y="1525453"/>
            <a:ext cx="364180" cy="312461"/>
            <a:chOff x="6202705" y="1525453"/>
            <a:chExt cx="364180" cy="312461"/>
          </a:xfrm>
        </p:grpSpPr>
        <p:sp>
          <p:nvSpPr>
            <p:cNvPr id="7571" name="Google Shape;7571;p105"/>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05"/>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05"/>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05"/>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05"/>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05"/>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05"/>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105"/>
          <p:cNvGrpSpPr/>
          <p:nvPr/>
        </p:nvGrpSpPr>
        <p:grpSpPr>
          <a:xfrm>
            <a:off x="7087217" y="1503602"/>
            <a:ext cx="362398" cy="356163"/>
            <a:chOff x="7087217" y="1503602"/>
            <a:chExt cx="362398" cy="356163"/>
          </a:xfrm>
        </p:grpSpPr>
        <p:sp>
          <p:nvSpPr>
            <p:cNvPr id="7579" name="Google Shape;7579;p105"/>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05"/>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05"/>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05"/>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05"/>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05"/>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05"/>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05"/>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05"/>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05"/>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05"/>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05"/>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05"/>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05"/>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05"/>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05"/>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05"/>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05"/>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05"/>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05"/>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05"/>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105"/>
          <p:cNvGrpSpPr/>
          <p:nvPr/>
        </p:nvGrpSpPr>
        <p:grpSpPr>
          <a:xfrm>
            <a:off x="7968952" y="1500877"/>
            <a:ext cx="378747" cy="361455"/>
            <a:chOff x="7968952" y="1500877"/>
            <a:chExt cx="378747" cy="361455"/>
          </a:xfrm>
        </p:grpSpPr>
        <p:sp>
          <p:nvSpPr>
            <p:cNvPr id="7601" name="Google Shape;7601;p105"/>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05"/>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05"/>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05"/>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05"/>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05"/>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05"/>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05"/>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05"/>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05"/>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05"/>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05"/>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05"/>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05"/>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05"/>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105"/>
          <p:cNvGrpSpPr/>
          <p:nvPr/>
        </p:nvGrpSpPr>
        <p:grpSpPr>
          <a:xfrm>
            <a:off x="5761445" y="1541723"/>
            <a:ext cx="362163" cy="279737"/>
            <a:chOff x="5761445" y="1541723"/>
            <a:chExt cx="362163" cy="279737"/>
          </a:xfrm>
        </p:grpSpPr>
        <p:sp>
          <p:nvSpPr>
            <p:cNvPr id="7617" name="Google Shape;7617;p105"/>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05"/>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05"/>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05"/>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05"/>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05"/>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105"/>
          <p:cNvGrpSpPr/>
          <p:nvPr/>
        </p:nvGrpSpPr>
        <p:grpSpPr>
          <a:xfrm>
            <a:off x="6204958" y="3355575"/>
            <a:ext cx="358390" cy="362320"/>
            <a:chOff x="6204958" y="3355575"/>
            <a:chExt cx="358390" cy="362320"/>
          </a:xfrm>
        </p:grpSpPr>
        <p:sp>
          <p:nvSpPr>
            <p:cNvPr id="7624" name="Google Shape;7624;p105"/>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05"/>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05"/>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05"/>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05"/>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05"/>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05"/>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05"/>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05"/>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05"/>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05"/>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05"/>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05"/>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05"/>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05"/>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05"/>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105"/>
          <p:cNvGrpSpPr/>
          <p:nvPr/>
        </p:nvGrpSpPr>
        <p:grpSpPr>
          <a:xfrm>
            <a:off x="4939970" y="1499855"/>
            <a:ext cx="242979" cy="362660"/>
            <a:chOff x="4939970" y="1499855"/>
            <a:chExt cx="242979" cy="362660"/>
          </a:xfrm>
        </p:grpSpPr>
        <p:sp>
          <p:nvSpPr>
            <p:cNvPr id="7641" name="Google Shape;7641;p105"/>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05"/>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05"/>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05"/>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05"/>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05"/>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105"/>
          <p:cNvGrpSpPr/>
          <p:nvPr/>
        </p:nvGrpSpPr>
        <p:grpSpPr>
          <a:xfrm>
            <a:off x="8023448" y="3355496"/>
            <a:ext cx="284322" cy="362163"/>
            <a:chOff x="8023448" y="3355496"/>
            <a:chExt cx="284322" cy="362163"/>
          </a:xfrm>
        </p:grpSpPr>
        <p:sp>
          <p:nvSpPr>
            <p:cNvPr id="7648" name="Google Shape;7648;p105"/>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05"/>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05"/>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05"/>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05"/>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05"/>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05"/>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05"/>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05"/>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105"/>
          <p:cNvGrpSpPr/>
          <p:nvPr/>
        </p:nvGrpSpPr>
        <p:grpSpPr>
          <a:xfrm>
            <a:off x="6644201" y="3355496"/>
            <a:ext cx="366695" cy="361979"/>
            <a:chOff x="6644201" y="3355496"/>
            <a:chExt cx="366695" cy="361979"/>
          </a:xfrm>
        </p:grpSpPr>
        <p:sp>
          <p:nvSpPr>
            <p:cNvPr id="7658" name="Google Shape;7658;p105"/>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05"/>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05"/>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05"/>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05"/>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05"/>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05"/>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05"/>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05"/>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05"/>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05"/>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05"/>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05"/>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05"/>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05"/>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05"/>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05"/>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05"/>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05"/>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05"/>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05"/>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05"/>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105"/>
          <p:cNvGrpSpPr/>
          <p:nvPr/>
        </p:nvGrpSpPr>
        <p:grpSpPr>
          <a:xfrm>
            <a:off x="7955145" y="2019192"/>
            <a:ext cx="365176" cy="271013"/>
            <a:chOff x="7955145" y="2019192"/>
            <a:chExt cx="365176" cy="271013"/>
          </a:xfrm>
        </p:grpSpPr>
        <p:sp>
          <p:nvSpPr>
            <p:cNvPr id="7681" name="Google Shape;7681;p105"/>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05"/>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05"/>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05"/>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05"/>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05"/>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105"/>
          <p:cNvGrpSpPr/>
          <p:nvPr/>
        </p:nvGrpSpPr>
        <p:grpSpPr>
          <a:xfrm>
            <a:off x="7518155" y="2009471"/>
            <a:ext cx="361927" cy="290270"/>
            <a:chOff x="7518155" y="2009471"/>
            <a:chExt cx="361927" cy="290270"/>
          </a:xfrm>
        </p:grpSpPr>
        <p:sp>
          <p:nvSpPr>
            <p:cNvPr id="7688" name="Google Shape;7688;p105"/>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05"/>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05"/>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05"/>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05"/>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05"/>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05"/>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05"/>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05"/>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05"/>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05"/>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05"/>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05"/>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105"/>
          <p:cNvGrpSpPr/>
          <p:nvPr/>
        </p:nvGrpSpPr>
        <p:grpSpPr>
          <a:xfrm>
            <a:off x="7079672" y="1991053"/>
            <a:ext cx="362163" cy="327264"/>
            <a:chOff x="7079672" y="1991053"/>
            <a:chExt cx="362163" cy="327264"/>
          </a:xfrm>
        </p:grpSpPr>
        <p:sp>
          <p:nvSpPr>
            <p:cNvPr id="7702" name="Google Shape;7702;p105"/>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05"/>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05"/>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05"/>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05"/>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05"/>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05"/>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05"/>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05"/>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05"/>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05"/>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05"/>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05"/>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05"/>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05"/>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05"/>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105"/>
          <p:cNvGrpSpPr/>
          <p:nvPr/>
        </p:nvGrpSpPr>
        <p:grpSpPr>
          <a:xfrm>
            <a:off x="6641188" y="2035514"/>
            <a:ext cx="361901" cy="238132"/>
            <a:chOff x="6641188" y="2035514"/>
            <a:chExt cx="361901" cy="238132"/>
          </a:xfrm>
        </p:grpSpPr>
        <p:sp>
          <p:nvSpPr>
            <p:cNvPr id="7719" name="Google Shape;7719;p105"/>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05"/>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05"/>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05"/>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05"/>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05"/>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05"/>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05"/>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05"/>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05"/>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05"/>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05"/>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05"/>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05"/>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05"/>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05"/>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05"/>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05"/>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05"/>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105"/>
          <p:cNvGrpSpPr/>
          <p:nvPr/>
        </p:nvGrpSpPr>
        <p:grpSpPr>
          <a:xfrm>
            <a:off x="6202443" y="1986677"/>
            <a:ext cx="362425" cy="335884"/>
            <a:chOff x="6202443" y="1986677"/>
            <a:chExt cx="362425" cy="335884"/>
          </a:xfrm>
        </p:grpSpPr>
        <p:sp>
          <p:nvSpPr>
            <p:cNvPr id="7739" name="Google Shape;7739;p105"/>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05"/>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05"/>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05"/>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05"/>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05"/>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05"/>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05"/>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05"/>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05"/>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05"/>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05"/>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05"/>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05"/>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05"/>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05"/>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05"/>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05"/>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05"/>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05"/>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105"/>
          <p:cNvGrpSpPr/>
          <p:nvPr/>
        </p:nvGrpSpPr>
        <p:grpSpPr>
          <a:xfrm>
            <a:off x="5764222" y="2016598"/>
            <a:ext cx="374293" cy="276069"/>
            <a:chOff x="5764222" y="2016598"/>
            <a:chExt cx="374293" cy="276069"/>
          </a:xfrm>
        </p:grpSpPr>
        <p:sp>
          <p:nvSpPr>
            <p:cNvPr id="7760" name="Google Shape;7760;p105"/>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05"/>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05"/>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05"/>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05"/>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05"/>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05"/>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05"/>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05"/>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05"/>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05"/>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105"/>
          <p:cNvGrpSpPr/>
          <p:nvPr/>
        </p:nvGrpSpPr>
        <p:grpSpPr>
          <a:xfrm>
            <a:off x="5325477" y="2016441"/>
            <a:ext cx="361927" cy="276515"/>
            <a:chOff x="5325477" y="2016441"/>
            <a:chExt cx="361927" cy="276515"/>
          </a:xfrm>
        </p:grpSpPr>
        <p:sp>
          <p:nvSpPr>
            <p:cNvPr id="7772" name="Google Shape;7772;p105"/>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05"/>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05"/>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05"/>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05"/>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05"/>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05"/>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05"/>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05"/>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05"/>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05"/>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05"/>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05"/>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05"/>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05"/>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05"/>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05"/>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05"/>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05"/>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05"/>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105"/>
          <p:cNvGrpSpPr/>
          <p:nvPr/>
        </p:nvGrpSpPr>
        <p:grpSpPr>
          <a:xfrm>
            <a:off x="4870671" y="2017200"/>
            <a:ext cx="364180" cy="274812"/>
            <a:chOff x="4870671" y="2017200"/>
            <a:chExt cx="364180" cy="274812"/>
          </a:xfrm>
        </p:grpSpPr>
        <p:sp>
          <p:nvSpPr>
            <p:cNvPr id="7793" name="Google Shape;7793;p105"/>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05"/>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05"/>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05"/>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05"/>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05"/>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05"/>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05"/>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05"/>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05"/>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05"/>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05"/>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05"/>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105"/>
          <p:cNvGrpSpPr/>
          <p:nvPr/>
        </p:nvGrpSpPr>
        <p:grpSpPr>
          <a:xfrm>
            <a:off x="7144726" y="3355496"/>
            <a:ext cx="260690" cy="362032"/>
            <a:chOff x="7144726" y="3355496"/>
            <a:chExt cx="260690" cy="362032"/>
          </a:xfrm>
        </p:grpSpPr>
        <p:sp>
          <p:nvSpPr>
            <p:cNvPr id="7807" name="Google Shape;7807;p105"/>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05"/>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05"/>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05"/>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05"/>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05"/>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105"/>
          <p:cNvGrpSpPr/>
          <p:nvPr/>
        </p:nvGrpSpPr>
        <p:grpSpPr>
          <a:xfrm>
            <a:off x="6705719" y="4278051"/>
            <a:ext cx="261712" cy="361770"/>
            <a:chOff x="6705719" y="4278051"/>
            <a:chExt cx="261712" cy="361770"/>
          </a:xfrm>
        </p:grpSpPr>
        <p:sp>
          <p:nvSpPr>
            <p:cNvPr id="7814" name="Google Shape;7814;p105"/>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05"/>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05"/>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05"/>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05"/>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05"/>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05"/>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05"/>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05"/>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05"/>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05"/>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05"/>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05"/>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05"/>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05"/>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105"/>
          <p:cNvGrpSpPr/>
          <p:nvPr/>
        </p:nvGrpSpPr>
        <p:grpSpPr>
          <a:xfrm>
            <a:off x="5750650" y="2891652"/>
            <a:ext cx="320216" cy="361403"/>
            <a:chOff x="5750650" y="2891652"/>
            <a:chExt cx="320216" cy="361403"/>
          </a:xfrm>
        </p:grpSpPr>
        <p:sp>
          <p:nvSpPr>
            <p:cNvPr id="7830" name="Google Shape;7830;p105"/>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05"/>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05"/>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05"/>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05"/>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05"/>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05"/>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05"/>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05"/>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05"/>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05"/>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05"/>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05"/>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05"/>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05"/>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105"/>
          <p:cNvGrpSpPr/>
          <p:nvPr/>
        </p:nvGrpSpPr>
        <p:grpSpPr>
          <a:xfrm>
            <a:off x="6658009" y="2891390"/>
            <a:ext cx="315972" cy="361927"/>
            <a:chOff x="6658009" y="2891390"/>
            <a:chExt cx="315972" cy="361927"/>
          </a:xfrm>
        </p:grpSpPr>
        <p:sp>
          <p:nvSpPr>
            <p:cNvPr id="7846" name="Google Shape;7846;p105"/>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05"/>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05"/>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05"/>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05"/>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05"/>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05"/>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105"/>
          <p:cNvGrpSpPr/>
          <p:nvPr/>
        </p:nvGrpSpPr>
        <p:grpSpPr>
          <a:xfrm>
            <a:off x="6203465" y="2891206"/>
            <a:ext cx="320478" cy="362110"/>
            <a:chOff x="6203465" y="2891206"/>
            <a:chExt cx="320478" cy="362110"/>
          </a:xfrm>
        </p:grpSpPr>
        <p:sp>
          <p:nvSpPr>
            <p:cNvPr id="7854" name="Google Shape;7854;p105"/>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05"/>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05"/>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05"/>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05"/>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105"/>
          <p:cNvGrpSpPr/>
          <p:nvPr/>
        </p:nvGrpSpPr>
        <p:grpSpPr>
          <a:xfrm>
            <a:off x="7567280" y="2891259"/>
            <a:ext cx="307116" cy="362294"/>
            <a:chOff x="7567280" y="2891259"/>
            <a:chExt cx="307116" cy="362294"/>
          </a:xfrm>
        </p:grpSpPr>
        <p:sp>
          <p:nvSpPr>
            <p:cNvPr id="7860" name="Google Shape;7860;p105"/>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05"/>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05"/>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05"/>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05"/>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05"/>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05"/>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05"/>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05"/>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05"/>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05"/>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05"/>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105"/>
          <p:cNvGrpSpPr/>
          <p:nvPr/>
        </p:nvGrpSpPr>
        <p:grpSpPr>
          <a:xfrm>
            <a:off x="7112579" y="2891521"/>
            <a:ext cx="338556" cy="361534"/>
            <a:chOff x="7112579" y="2891521"/>
            <a:chExt cx="338556" cy="361534"/>
          </a:xfrm>
        </p:grpSpPr>
        <p:sp>
          <p:nvSpPr>
            <p:cNvPr id="7873" name="Google Shape;7873;p105"/>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05"/>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105"/>
          <p:cNvGrpSpPr/>
          <p:nvPr/>
        </p:nvGrpSpPr>
        <p:grpSpPr>
          <a:xfrm>
            <a:off x="7155259" y="3805036"/>
            <a:ext cx="207478" cy="361272"/>
            <a:chOff x="7155259" y="3805036"/>
            <a:chExt cx="207478" cy="361272"/>
          </a:xfrm>
        </p:grpSpPr>
        <p:sp>
          <p:nvSpPr>
            <p:cNvPr id="7876" name="Google Shape;7876;p105"/>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05"/>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05"/>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05"/>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05"/>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05"/>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05"/>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05"/>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05"/>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05"/>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05"/>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05"/>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105"/>
          <p:cNvGrpSpPr/>
          <p:nvPr/>
        </p:nvGrpSpPr>
        <p:grpSpPr>
          <a:xfrm>
            <a:off x="4915368" y="2891390"/>
            <a:ext cx="182850" cy="361927"/>
            <a:chOff x="4915368" y="2891390"/>
            <a:chExt cx="182850" cy="361927"/>
          </a:xfrm>
        </p:grpSpPr>
        <p:sp>
          <p:nvSpPr>
            <p:cNvPr id="7889" name="Google Shape;7889;p105"/>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05"/>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05"/>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05"/>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05"/>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05"/>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05"/>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05"/>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05"/>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05"/>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05"/>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105"/>
          <p:cNvGrpSpPr/>
          <p:nvPr/>
        </p:nvGrpSpPr>
        <p:grpSpPr>
          <a:xfrm>
            <a:off x="8028714" y="2891652"/>
            <a:ext cx="289589" cy="361403"/>
            <a:chOff x="8028714" y="2891652"/>
            <a:chExt cx="289589" cy="361403"/>
          </a:xfrm>
        </p:grpSpPr>
        <p:sp>
          <p:nvSpPr>
            <p:cNvPr id="7901" name="Google Shape;7901;p105"/>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05"/>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05"/>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05"/>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05"/>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05"/>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05"/>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05"/>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05"/>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05"/>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05"/>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05"/>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05"/>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05"/>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05"/>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05"/>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05"/>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05"/>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05"/>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05"/>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105"/>
          <p:cNvGrpSpPr/>
          <p:nvPr/>
        </p:nvGrpSpPr>
        <p:grpSpPr>
          <a:xfrm>
            <a:off x="7551822" y="3804774"/>
            <a:ext cx="293335" cy="361927"/>
            <a:chOff x="7551822" y="3804774"/>
            <a:chExt cx="293335" cy="361927"/>
          </a:xfrm>
        </p:grpSpPr>
        <p:sp>
          <p:nvSpPr>
            <p:cNvPr id="7922" name="Google Shape;7922;p105"/>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05"/>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05"/>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05"/>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05"/>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05"/>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05"/>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05"/>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05"/>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05"/>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05"/>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105"/>
          <p:cNvGrpSpPr/>
          <p:nvPr/>
        </p:nvGrpSpPr>
        <p:grpSpPr>
          <a:xfrm>
            <a:off x="6263725" y="4277658"/>
            <a:ext cx="210491" cy="362163"/>
            <a:chOff x="6263725" y="4277658"/>
            <a:chExt cx="210491" cy="362163"/>
          </a:xfrm>
        </p:grpSpPr>
        <p:sp>
          <p:nvSpPr>
            <p:cNvPr id="7934" name="Google Shape;7934;p105"/>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05"/>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05"/>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05"/>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05"/>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05"/>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05"/>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05"/>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05"/>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05"/>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05"/>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05"/>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05"/>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05"/>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05"/>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105"/>
          <p:cNvGrpSpPr/>
          <p:nvPr/>
        </p:nvGrpSpPr>
        <p:grpSpPr>
          <a:xfrm>
            <a:off x="7987790" y="3804695"/>
            <a:ext cx="336303" cy="362005"/>
            <a:chOff x="7987790" y="3804695"/>
            <a:chExt cx="336303" cy="362005"/>
          </a:xfrm>
        </p:grpSpPr>
        <p:sp>
          <p:nvSpPr>
            <p:cNvPr id="7950" name="Google Shape;7950;p105"/>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05"/>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05"/>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05"/>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05"/>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05"/>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05"/>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05"/>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05"/>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05"/>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105"/>
          <p:cNvGrpSpPr/>
          <p:nvPr/>
        </p:nvGrpSpPr>
        <p:grpSpPr>
          <a:xfrm>
            <a:off x="5273444" y="2891285"/>
            <a:ext cx="371123" cy="362267"/>
            <a:chOff x="5273444" y="2891285"/>
            <a:chExt cx="371123" cy="362267"/>
          </a:xfrm>
        </p:grpSpPr>
        <p:sp>
          <p:nvSpPr>
            <p:cNvPr id="7961" name="Google Shape;7961;p105"/>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05"/>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05"/>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05"/>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05"/>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05"/>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05"/>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05"/>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05"/>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05"/>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05"/>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05"/>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05"/>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05"/>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105"/>
          <p:cNvGrpSpPr/>
          <p:nvPr/>
        </p:nvGrpSpPr>
        <p:grpSpPr>
          <a:xfrm>
            <a:off x="7630397" y="3358399"/>
            <a:ext cx="214759" cy="357030"/>
            <a:chOff x="2235125" y="238075"/>
            <a:chExt cx="3144350" cy="5227375"/>
          </a:xfrm>
        </p:grpSpPr>
        <p:sp>
          <p:nvSpPr>
            <p:cNvPr id="7976" name="Google Shape;7976;p105"/>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05"/>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05"/>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05"/>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05"/>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05"/>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05"/>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05"/>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05"/>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105"/>
          <p:cNvGrpSpPr/>
          <p:nvPr/>
        </p:nvGrpSpPr>
        <p:grpSpPr>
          <a:xfrm>
            <a:off x="2810729" y="4267107"/>
            <a:ext cx="342496" cy="351944"/>
            <a:chOff x="2810729" y="4267107"/>
            <a:chExt cx="342496" cy="351944"/>
          </a:xfrm>
        </p:grpSpPr>
        <p:sp>
          <p:nvSpPr>
            <p:cNvPr id="7986" name="Google Shape;7986;p105"/>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05"/>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05"/>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05"/>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05"/>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05"/>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05"/>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05"/>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05"/>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05"/>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05"/>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05"/>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05"/>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05"/>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05"/>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05"/>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05"/>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05"/>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05"/>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05"/>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05"/>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05"/>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05"/>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05"/>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05"/>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05"/>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05"/>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05"/>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05"/>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05"/>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105"/>
          <p:cNvGrpSpPr/>
          <p:nvPr/>
        </p:nvGrpSpPr>
        <p:grpSpPr>
          <a:xfrm>
            <a:off x="1779168" y="3805625"/>
            <a:ext cx="282381" cy="343454"/>
            <a:chOff x="1779168" y="3805625"/>
            <a:chExt cx="282381" cy="343454"/>
          </a:xfrm>
        </p:grpSpPr>
        <p:sp>
          <p:nvSpPr>
            <p:cNvPr id="8017" name="Google Shape;8017;p105"/>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05"/>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05"/>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05"/>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05"/>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05"/>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05"/>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05"/>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05"/>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05"/>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05"/>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05"/>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05"/>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05"/>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05"/>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05"/>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05"/>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05"/>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05"/>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05"/>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05"/>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05"/>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05"/>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05"/>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05"/>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05"/>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05"/>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05"/>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105"/>
          <p:cNvGrpSpPr/>
          <p:nvPr/>
        </p:nvGrpSpPr>
        <p:grpSpPr>
          <a:xfrm>
            <a:off x="2593522" y="2407029"/>
            <a:ext cx="391606" cy="364535"/>
            <a:chOff x="2593522" y="2407029"/>
            <a:chExt cx="391606" cy="364535"/>
          </a:xfrm>
        </p:grpSpPr>
        <p:sp>
          <p:nvSpPr>
            <p:cNvPr id="8046" name="Google Shape;8046;p105"/>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05"/>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05"/>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05"/>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05"/>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05"/>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05"/>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05"/>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05"/>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05"/>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05"/>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05"/>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05"/>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05"/>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05"/>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05"/>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05"/>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05"/>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05"/>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05"/>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05"/>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05"/>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05"/>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05"/>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05"/>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05"/>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05"/>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05"/>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05"/>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05"/>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05"/>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05"/>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05"/>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05"/>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05"/>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05"/>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05"/>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05"/>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05"/>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105"/>
          <p:cNvGrpSpPr/>
          <p:nvPr/>
        </p:nvGrpSpPr>
        <p:grpSpPr>
          <a:xfrm>
            <a:off x="3955047" y="2432242"/>
            <a:ext cx="322912" cy="334396"/>
            <a:chOff x="3955047" y="2432242"/>
            <a:chExt cx="322912" cy="334396"/>
          </a:xfrm>
        </p:grpSpPr>
        <p:sp>
          <p:nvSpPr>
            <p:cNvPr id="8086" name="Google Shape;8086;p105"/>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05"/>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05"/>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105"/>
          <p:cNvGrpSpPr/>
          <p:nvPr/>
        </p:nvGrpSpPr>
        <p:grpSpPr>
          <a:xfrm>
            <a:off x="1802465" y="1962854"/>
            <a:ext cx="265373" cy="351944"/>
            <a:chOff x="1802465" y="1962854"/>
            <a:chExt cx="265373" cy="351944"/>
          </a:xfrm>
        </p:grpSpPr>
        <p:sp>
          <p:nvSpPr>
            <p:cNvPr id="8090" name="Google Shape;8090;p105"/>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05"/>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05"/>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05"/>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05"/>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05"/>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05"/>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105"/>
          <p:cNvGrpSpPr/>
          <p:nvPr/>
        </p:nvGrpSpPr>
        <p:grpSpPr>
          <a:xfrm>
            <a:off x="3512070" y="1956222"/>
            <a:ext cx="373983" cy="363622"/>
            <a:chOff x="3512070" y="1956222"/>
            <a:chExt cx="373983" cy="363622"/>
          </a:xfrm>
        </p:grpSpPr>
        <p:sp>
          <p:nvSpPr>
            <p:cNvPr id="8098" name="Google Shape;8098;p105"/>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05"/>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05"/>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05"/>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05"/>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05"/>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05"/>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05"/>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05"/>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05"/>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05"/>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05"/>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05"/>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05"/>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05"/>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05"/>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05"/>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105"/>
          <p:cNvGrpSpPr/>
          <p:nvPr/>
        </p:nvGrpSpPr>
        <p:grpSpPr>
          <a:xfrm>
            <a:off x="842683" y="2394751"/>
            <a:ext cx="345640" cy="356660"/>
            <a:chOff x="842683" y="2394751"/>
            <a:chExt cx="345640" cy="356660"/>
          </a:xfrm>
        </p:grpSpPr>
        <p:sp>
          <p:nvSpPr>
            <p:cNvPr id="8116" name="Google Shape;8116;p105"/>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05"/>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05"/>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05"/>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05"/>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05"/>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05"/>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05"/>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05"/>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05"/>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05"/>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05"/>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05"/>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05"/>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05"/>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05"/>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105"/>
          <p:cNvGrpSpPr/>
          <p:nvPr/>
        </p:nvGrpSpPr>
        <p:grpSpPr>
          <a:xfrm>
            <a:off x="1290615" y="2399467"/>
            <a:ext cx="336836" cy="342511"/>
            <a:chOff x="1290615" y="2399467"/>
            <a:chExt cx="336836" cy="342511"/>
          </a:xfrm>
        </p:grpSpPr>
        <p:sp>
          <p:nvSpPr>
            <p:cNvPr id="8133" name="Google Shape;8133;p105"/>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05"/>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05"/>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05"/>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05"/>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05"/>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05"/>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05"/>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05"/>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05"/>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05"/>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05"/>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05"/>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05"/>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05"/>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05"/>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05"/>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05"/>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05"/>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105"/>
          <p:cNvGrpSpPr/>
          <p:nvPr/>
        </p:nvGrpSpPr>
        <p:grpSpPr>
          <a:xfrm>
            <a:off x="1748310" y="2408601"/>
            <a:ext cx="308508" cy="333378"/>
            <a:chOff x="1748310" y="2408601"/>
            <a:chExt cx="308508" cy="333378"/>
          </a:xfrm>
        </p:grpSpPr>
        <p:sp>
          <p:nvSpPr>
            <p:cNvPr id="8153" name="Google Shape;8153;p105"/>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05"/>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05"/>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05"/>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05"/>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05"/>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05"/>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05"/>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105"/>
          <p:cNvGrpSpPr/>
          <p:nvPr/>
        </p:nvGrpSpPr>
        <p:grpSpPr>
          <a:xfrm>
            <a:off x="3044614" y="2418033"/>
            <a:ext cx="376184" cy="315141"/>
            <a:chOff x="3044614" y="2418033"/>
            <a:chExt cx="376184" cy="315141"/>
          </a:xfrm>
        </p:grpSpPr>
        <p:sp>
          <p:nvSpPr>
            <p:cNvPr id="8162" name="Google Shape;8162;p105"/>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05"/>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05"/>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05"/>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05"/>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05"/>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05"/>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05"/>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05"/>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105"/>
          <p:cNvGrpSpPr/>
          <p:nvPr/>
        </p:nvGrpSpPr>
        <p:grpSpPr>
          <a:xfrm>
            <a:off x="3943638" y="3815072"/>
            <a:ext cx="357933" cy="342676"/>
            <a:chOff x="3943638" y="3815072"/>
            <a:chExt cx="357933" cy="342676"/>
          </a:xfrm>
        </p:grpSpPr>
        <p:sp>
          <p:nvSpPr>
            <p:cNvPr id="8172" name="Google Shape;8172;p105"/>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05"/>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05"/>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05"/>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05"/>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05"/>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05"/>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05"/>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05"/>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105"/>
          <p:cNvGrpSpPr/>
          <p:nvPr/>
        </p:nvGrpSpPr>
        <p:grpSpPr>
          <a:xfrm>
            <a:off x="3508282" y="3810341"/>
            <a:ext cx="351644" cy="351959"/>
            <a:chOff x="3508282" y="3810341"/>
            <a:chExt cx="351644" cy="351959"/>
          </a:xfrm>
        </p:grpSpPr>
        <p:sp>
          <p:nvSpPr>
            <p:cNvPr id="8182" name="Google Shape;8182;p105"/>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05"/>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05"/>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05"/>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05"/>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05"/>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05"/>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05"/>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05"/>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05"/>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05"/>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05"/>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05"/>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105"/>
          <p:cNvGrpSpPr/>
          <p:nvPr/>
        </p:nvGrpSpPr>
        <p:grpSpPr>
          <a:xfrm>
            <a:off x="2224585" y="1962854"/>
            <a:ext cx="303163" cy="351809"/>
            <a:chOff x="2224585" y="1962854"/>
            <a:chExt cx="303163" cy="351809"/>
          </a:xfrm>
        </p:grpSpPr>
        <p:sp>
          <p:nvSpPr>
            <p:cNvPr id="8196" name="Google Shape;8196;p105"/>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05"/>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05"/>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05"/>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05"/>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05"/>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05"/>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05"/>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105"/>
          <p:cNvGrpSpPr/>
          <p:nvPr/>
        </p:nvGrpSpPr>
        <p:grpSpPr>
          <a:xfrm>
            <a:off x="2622794" y="1990868"/>
            <a:ext cx="389090" cy="296231"/>
            <a:chOff x="2622794" y="1990868"/>
            <a:chExt cx="389090" cy="296231"/>
          </a:xfrm>
        </p:grpSpPr>
        <p:sp>
          <p:nvSpPr>
            <p:cNvPr id="8205" name="Google Shape;8205;p105"/>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05"/>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05"/>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05"/>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05"/>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05"/>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05"/>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05"/>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05"/>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105"/>
          <p:cNvGrpSpPr/>
          <p:nvPr/>
        </p:nvGrpSpPr>
        <p:grpSpPr>
          <a:xfrm>
            <a:off x="3977326" y="1952149"/>
            <a:ext cx="327074" cy="375241"/>
            <a:chOff x="3977326" y="1952149"/>
            <a:chExt cx="327074" cy="375241"/>
          </a:xfrm>
        </p:grpSpPr>
        <p:sp>
          <p:nvSpPr>
            <p:cNvPr id="8215" name="Google Shape;8215;p105"/>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05"/>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05"/>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05"/>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05"/>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05"/>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05"/>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05"/>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05"/>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05"/>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05"/>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05"/>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05"/>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05"/>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05"/>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05"/>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05"/>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105"/>
          <p:cNvGrpSpPr/>
          <p:nvPr/>
        </p:nvGrpSpPr>
        <p:grpSpPr>
          <a:xfrm>
            <a:off x="1341612" y="3340055"/>
            <a:ext cx="259399" cy="370524"/>
            <a:chOff x="1341612" y="3340055"/>
            <a:chExt cx="259399" cy="370524"/>
          </a:xfrm>
        </p:grpSpPr>
        <p:sp>
          <p:nvSpPr>
            <p:cNvPr id="8233" name="Google Shape;8233;p105"/>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05"/>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05"/>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05"/>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05"/>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05"/>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05"/>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05"/>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05"/>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05"/>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05"/>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05"/>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05"/>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05"/>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05"/>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05"/>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05"/>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05"/>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105"/>
          <p:cNvGrpSpPr/>
          <p:nvPr/>
        </p:nvGrpSpPr>
        <p:grpSpPr>
          <a:xfrm>
            <a:off x="2179892" y="3844972"/>
            <a:ext cx="351629" cy="282381"/>
            <a:chOff x="2179892" y="3844972"/>
            <a:chExt cx="351629" cy="282381"/>
          </a:xfrm>
        </p:grpSpPr>
        <p:sp>
          <p:nvSpPr>
            <p:cNvPr id="8252" name="Google Shape;8252;p105"/>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05"/>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05"/>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05"/>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05"/>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05"/>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05"/>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05"/>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05"/>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05"/>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05"/>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05"/>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05"/>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05"/>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05"/>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05"/>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05"/>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05"/>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05"/>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05"/>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105"/>
          <p:cNvGrpSpPr/>
          <p:nvPr/>
        </p:nvGrpSpPr>
        <p:grpSpPr>
          <a:xfrm>
            <a:off x="3131170" y="3816884"/>
            <a:ext cx="220051" cy="338169"/>
            <a:chOff x="3131170" y="3816884"/>
            <a:chExt cx="220051" cy="338169"/>
          </a:xfrm>
        </p:grpSpPr>
        <p:sp>
          <p:nvSpPr>
            <p:cNvPr id="8273" name="Google Shape;8273;p105"/>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05"/>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05"/>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05"/>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05"/>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05"/>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05"/>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05"/>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05"/>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105"/>
          <p:cNvGrpSpPr/>
          <p:nvPr/>
        </p:nvGrpSpPr>
        <p:grpSpPr>
          <a:xfrm>
            <a:off x="903502" y="3359564"/>
            <a:ext cx="247990" cy="333393"/>
            <a:chOff x="903502" y="3359564"/>
            <a:chExt cx="247990" cy="333393"/>
          </a:xfrm>
        </p:grpSpPr>
        <p:sp>
          <p:nvSpPr>
            <p:cNvPr id="8283" name="Google Shape;8283;p105"/>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05"/>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05"/>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05"/>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05"/>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05"/>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05"/>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05"/>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05"/>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05"/>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05"/>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05"/>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05"/>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05"/>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05"/>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05"/>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05"/>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05"/>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05"/>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05"/>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05"/>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05"/>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105"/>
          <p:cNvGrpSpPr/>
          <p:nvPr/>
        </p:nvGrpSpPr>
        <p:grpSpPr>
          <a:xfrm>
            <a:off x="2616191" y="2890461"/>
            <a:ext cx="365793" cy="361152"/>
            <a:chOff x="2616191" y="2890461"/>
            <a:chExt cx="365793" cy="361152"/>
          </a:xfrm>
        </p:grpSpPr>
        <p:sp>
          <p:nvSpPr>
            <p:cNvPr id="8306" name="Google Shape;8306;p105"/>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05"/>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05"/>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05"/>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05"/>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05"/>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05"/>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05"/>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05"/>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05"/>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05"/>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105"/>
          <p:cNvGrpSpPr/>
          <p:nvPr/>
        </p:nvGrpSpPr>
        <p:grpSpPr>
          <a:xfrm>
            <a:off x="3049959" y="1945861"/>
            <a:ext cx="402940" cy="388536"/>
            <a:chOff x="3049959" y="1945861"/>
            <a:chExt cx="402940" cy="388536"/>
          </a:xfrm>
        </p:grpSpPr>
        <p:sp>
          <p:nvSpPr>
            <p:cNvPr id="8318" name="Google Shape;8318;p105"/>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05"/>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05"/>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05"/>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05"/>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05"/>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105"/>
          <p:cNvGrpSpPr/>
          <p:nvPr/>
        </p:nvGrpSpPr>
        <p:grpSpPr>
          <a:xfrm>
            <a:off x="2483025" y="4268679"/>
            <a:ext cx="202428" cy="349114"/>
            <a:chOff x="2483025" y="4268679"/>
            <a:chExt cx="202428" cy="349114"/>
          </a:xfrm>
        </p:grpSpPr>
        <p:sp>
          <p:nvSpPr>
            <p:cNvPr id="8325" name="Google Shape;8325;p105"/>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05"/>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05"/>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05"/>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05"/>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05"/>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105"/>
          <p:cNvGrpSpPr/>
          <p:nvPr/>
        </p:nvGrpSpPr>
        <p:grpSpPr>
          <a:xfrm>
            <a:off x="862507" y="2885984"/>
            <a:ext cx="329590" cy="365000"/>
            <a:chOff x="862507" y="2885984"/>
            <a:chExt cx="329590" cy="365000"/>
          </a:xfrm>
        </p:grpSpPr>
        <p:sp>
          <p:nvSpPr>
            <p:cNvPr id="8332" name="Google Shape;8332;p105"/>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05"/>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05"/>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05"/>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05"/>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05"/>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05"/>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105"/>
          <p:cNvGrpSpPr/>
          <p:nvPr/>
        </p:nvGrpSpPr>
        <p:grpSpPr>
          <a:xfrm>
            <a:off x="3082075" y="2871805"/>
            <a:ext cx="318884" cy="379807"/>
            <a:chOff x="3082075" y="2871805"/>
            <a:chExt cx="318884" cy="379807"/>
          </a:xfrm>
        </p:grpSpPr>
        <p:sp>
          <p:nvSpPr>
            <p:cNvPr id="8340" name="Google Shape;8340;p105"/>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05"/>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05"/>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05"/>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05"/>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05"/>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05"/>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05"/>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05"/>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05"/>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05"/>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05"/>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05"/>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05"/>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05"/>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05"/>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05"/>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05"/>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05"/>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05"/>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105"/>
          <p:cNvGrpSpPr/>
          <p:nvPr/>
        </p:nvGrpSpPr>
        <p:grpSpPr>
          <a:xfrm>
            <a:off x="2594780" y="1516494"/>
            <a:ext cx="410187" cy="324244"/>
            <a:chOff x="2594780" y="1516494"/>
            <a:chExt cx="410187" cy="324244"/>
          </a:xfrm>
        </p:grpSpPr>
        <p:sp>
          <p:nvSpPr>
            <p:cNvPr id="8361" name="Google Shape;8361;p105"/>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05"/>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05"/>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05"/>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05"/>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05"/>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05"/>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05"/>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105"/>
          <p:cNvGrpSpPr/>
          <p:nvPr/>
        </p:nvGrpSpPr>
        <p:grpSpPr>
          <a:xfrm>
            <a:off x="1742965" y="1502959"/>
            <a:ext cx="333692" cy="333363"/>
            <a:chOff x="1742965" y="1502959"/>
            <a:chExt cx="333692" cy="333363"/>
          </a:xfrm>
        </p:grpSpPr>
        <p:sp>
          <p:nvSpPr>
            <p:cNvPr id="8370" name="Google Shape;8370;p105"/>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05"/>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05"/>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05"/>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105"/>
          <p:cNvGrpSpPr/>
          <p:nvPr/>
        </p:nvGrpSpPr>
        <p:grpSpPr>
          <a:xfrm>
            <a:off x="3051531" y="1516809"/>
            <a:ext cx="390034" cy="296545"/>
            <a:chOff x="3051531" y="1516809"/>
            <a:chExt cx="390034" cy="296545"/>
          </a:xfrm>
        </p:grpSpPr>
        <p:sp>
          <p:nvSpPr>
            <p:cNvPr id="8375" name="Google Shape;8375;p105"/>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05"/>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05"/>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05"/>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05"/>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05"/>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05"/>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05"/>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05"/>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05"/>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05"/>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05"/>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05"/>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05"/>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05"/>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105"/>
          <p:cNvGrpSpPr/>
          <p:nvPr/>
        </p:nvGrpSpPr>
        <p:grpSpPr>
          <a:xfrm>
            <a:off x="3514900" y="1489020"/>
            <a:ext cx="354145" cy="351869"/>
            <a:chOff x="3514900" y="1489020"/>
            <a:chExt cx="354145" cy="351869"/>
          </a:xfrm>
        </p:grpSpPr>
        <p:sp>
          <p:nvSpPr>
            <p:cNvPr id="8391" name="Google Shape;8391;p105"/>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05"/>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05"/>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05"/>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05"/>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05"/>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05"/>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05"/>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05"/>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05"/>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05"/>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05"/>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05"/>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05"/>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05"/>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05"/>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05"/>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05"/>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05"/>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05"/>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05"/>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05"/>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105"/>
          <p:cNvGrpSpPr/>
          <p:nvPr/>
        </p:nvGrpSpPr>
        <p:grpSpPr>
          <a:xfrm>
            <a:off x="3066324" y="3350446"/>
            <a:ext cx="346598" cy="333183"/>
            <a:chOff x="3066324" y="3350446"/>
            <a:chExt cx="346598" cy="333183"/>
          </a:xfrm>
        </p:grpSpPr>
        <p:sp>
          <p:nvSpPr>
            <p:cNvPr id="8414" name="Google Shape;8414;p105"/>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05"/>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05"/>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05"/>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05"/>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05"/>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05"/>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05"/>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05"/>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05"/>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105"/>
          <p:cNvGrpSpPr/>
          <p:nvPr/>
        </p:nvGrpSpPr>
        <p:grpSpPr>
          <a:xfrm>
            <a:off x="1282755" y="1952089"/>
            <a:ext cx="363278" cy="363338"/>
            <a:chOff x="1282755" y="1952089"/>
            <a:chExt cx="363278" cy="363338"/>
          </a:xfrm>
        </p:grpSpPr>
        <p:sp>
          <p:nvSpPr>
            <p:cNvPr id="8425" name="Google Shape;8425;p105"/>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05"/>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05"/>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05"/>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05"/>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05"/>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05"/>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105"/>
          <p:cNvGrpSpPr/>
          <p:nvPr/>
        </p:nvGrpSpPr>
        <p:grpSpPr>
          <a:xfrm>
            <a:off x="3510094" y="2909281"/>
            <a:ext cx="355133" cy="343574"/>
            <a:chOff x="3510094" y="2909281"/>
            <a:chExt cx="355133" cy="343574"/>
          </a:xfrm>
        </p:grpSpPr>
        <p:sp>
          <p:nvSpPr>
            <p:cNvPr id="8433" name="Google Shape;8433;p105"/>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05"/>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05"/>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05"/>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05"/>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05"/>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05"/>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05"/>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05"/>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05"/>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05"/>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05"/>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05"/>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6" name="Google Shape;8446;p105"/>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7" name="Google Shape;8447;p105"/>
          <p:cNvGrpSpPr/>
          <p:nvPr/>
        </p:nvGrpSpPr>
        <p:grpSpPr>
          <a:xfrm>
            <a:off x="2163842" y="1506972"/>
            <a:ext cx="382787" cy="331566"/>
            <a:chOff x="2163842" y="1506972"/>
            <a:chExt cx="382787" cy="331566"/>
          </a:xfrm>
        </p:grpSpPr>
        <p:sp>
          <p:nvSpPr>
            <p:cNvPr id="8448" name="Google Shape;8448;p105"/>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05"/>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05"/>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05"/>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05"/>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05"/>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05"/>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05"/>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105"/>
          <p:cNvGrpSpPr/>
          <p:nvPr/>
        </p:nvGrpSpPr>
        <p:grpSpPr>
          <a:xfrm>
            <a:off x="1738877" y="3349652"/>
            <a:ext cx="357918" cy="350536"/>
            <a:chOff x="1738877" y="3349652"/>
            <a:chExt cx="357918" cy="350536"/>
          </a:xfrm>
        </p:grpSpPr>
        <p:sp>
          <p:nvSpPr>
            <p:cNvPr id="8457" name="Google Shape;8457;p105"/>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05"/>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05"/>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05"/>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05"/>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05"/>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05"/>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05"/>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05"/>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05"/>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05"/>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05"/>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05"/>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05"/>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05"/>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05"/>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05"/>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05"/>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105"/>
          <p:cNvGrpSpPr/>
          <p:nvPr/>
        </p:nvGrpSpPr>
        <p:grpSpPr>
          <a:xfrm>
            <a:off x="1971819" y="4276854"/>
            <a:ext cx="383281" cy="333947"/>
            <a:chOff x="1971819" y="4276854"/>
            <a:chExt cx="383281" cy="333947"/>
          </a:xfrm>
        </p:grpSpPr>
        <p:sp>
          <p:nvSpPr>
            <p:cNvPr id="8476" name="Google Shape;8476;p105"/>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05"/>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05"/>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05"/>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05"/>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05"/>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05"/>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05"/>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05"/>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05"/>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105"/>
          <p:cNvGrpSpPr/>
          <p:nvPr/>
        </p:nvGrpSpPr>
        <p:grpSpPr>
          <a:xfrm>
            <a:off x="1825119" y="2885819"/>
            <a:ext cx="175987" cy="361391"/>
            <a:chOff x="1825119" y="2885819"/>
            <a:chExt cx="175987" cy="361391"/>
          </a:xfrm>
        </p:grpSpPr>
        <p:sp>
          <p:nvSpPr>
            <p:cNvPr id="8487" name="Google Shape;8487;p105"/>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05"/>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05"/>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05"/>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05"/>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05"/>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05"/>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05"/>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05"/>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05"/>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105"/>
          <p:cNvGrpSpPr/>
          <p:nvPr/>
        </p:nvGrpSpPr>
        <p:grpSpPr>
          <a:xfrm>
            <a:off x="3504824" y="3405844"/>
            <a:ext cx="369896" cy="226339"/>
            <a:chOff x="3504824" y="3405844"/>
            <a:chExt cx="369896" cy="226339"/>
          </a:xfrm>
        </p:grpSpPr>
        <p:sp>
          <p:nvSpPr>
            <p:cNvPr id="8498" name="Google Shape;8498;p105"/>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05"/>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05"/>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05"/>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05"/>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05"/>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05"/>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05"/>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05"/>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05"/>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05"/>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05"/>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05"/>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05"/>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05"/>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05"/>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105"/>
          <p:cNvGrpSpPr/>
          <p:nvPr/>
        </p:nvGrpSpPr>
        <p:grpSpPr>
          <a:xfrm>
            <a:off x="1295661" y="3819594"/>
            <a:ext cx="345640" cy="342900"/>
            <a:chOff x="1295661" y="3819594"/>
            <a:chExt cx="345640" cy="342900"/>
          </a:xfrm>
        </p:grpSpPr>
        <p:sp>
          <p:nvSpPr>
            <p:cNvPr id="8515" name="Google Shape;8515;p105"/>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05"/>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05"/>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05"/>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05"/>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05"/>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05"/>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05"/>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05"/>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05"/>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05"/>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05"/>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05"/>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05"/>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05"/>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05"/>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05"/>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105"/>
          <p:cNvGrpSpPr/>
          <p:nvPr/>
        </p:nvGrpSpPr>
        <p:grpSpPr>
          <a:xfrm>
            <a:off x="3486572" y="2433470"/>
            <a:ext cx="379328" cy="281738"/>
            <a:chOff x="3486572" y="2433470"/>
            <a:chExt cx="379328" cy="281738"/>
          </a:xfrm>
        </p:grpSpPr>
        <p:sp>
          <p:nvSpPr>
            <p:cNvPr id="8533" name="Google Shape;8533;p105"/>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05"/>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05"/>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05"/>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05"/>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05"/>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05"/>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0" name="Google Shape;8540;p105"/>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1" name="Google Shape;8541;p105"/>
          <p:cNvGrpSpPr/>
          <p:nvPr/>
        </p:nvGrpSpPr>
        <p:grpSpPr>
          <a:xfrm>
            <a:off x="3997149" y="3329634"/>
            <a:ext cx="270733" cy="355762"/>
            <a:chOff x="3997149" y="3329634"/>
            <a:chExt cx="270733" cy="355762"/>
          </a:xfrm>
        </p:grpSpPr>
        <p:sp>
          <p:nvSpPr>
            <p:cNvPr id="8542" name="Google Shape;8542;p105"/>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05"/>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05"/>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05"/>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05"/>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05"/>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05"/>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05"/>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05"/>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05"/>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05"/>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05"/>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05"/>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05"/>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05"/>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05"/>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05"/>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05"/>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05"/>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05"/>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05"/>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105"/>
          <p:cNvGrpSpPr/>
          <p:nvPr/>
        </p:nvGrpSpPr>
        <p:grpSpPr>
          <a:xfrm>
            <a:off x="3954343" y="2899354"/>
            <a:ext cx="345655" cy="343529"/>
            <a:chOff x="3954343" y="2899354"/>
            <a:chExt cx="345655" cy="343529"/>
          </a:xfrm>
        </p:grpSpPr>
        <p:sp>
          <p:nvSpPr>
            <p:cNvPr id="8564" name="Google Shape;8564;p105"/>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05"/>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05"/>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05"/>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05"/>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05"/>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05"/>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05"/>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05"/>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05"/>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05"/>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05"/>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105"/>
          <p:cNvGrpSpPr/>
          <p:nvPr/>
        </p:nvGrpSpPr>
        <p:grpSpPr>
          <a:xfrm>
            <a:off x="2166043" y="3351344"/>
            <a:ext cx="369566" cy="349803"/>
            <a:chOff x="2166043" y="3351344"/>
            <a:chExt cx="369566" cy="349803"/>
          </a:xfrm>
        </p:grpSpPr>
        <p:sp>
          <p:nvSpPr>
            <p:cNvPr id="8577" name="Google Shape;8577;p105"/>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05"/>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05"/>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05"/>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05"/>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05"/>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05"/>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05"/>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05"/>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105"/>
          <p:cNvGrpSpPr/>
          <p:nvPr/>
        </p:nvGrpSpPr>
        <p:grpSpPr>
          <a:xfrm>
            <a:off x="2619649" y="3352332"/>
            <a:ext cx="365793" cy="329275"/>
            <a:chOff x="2619649" y="3352332"/>
            <a:chExt cx="365793" cy="329275"/>
          </a:xfrm>
        </p:grpSpPr>
        <p:sp>
          <p:nvSpPr>
            <p:cNvPr id="8587" name="Google Shape;8587;p105"/>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05"/>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05"/>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05"/>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05"/>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05"/>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05"/>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05"/>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05"/>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05"/>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105"/>
          <p:cNvGrpSpPr/>
          <p:nvPr/>
        </p:nvGrpSpPr>
        <p:grpSpPr>
          <a:xfrm>
            <a:off x="1293760" y="1498228"/>
            <a:ext cx="340624" cy="351944"/>
            <a:chOff x="1293760" y="1498228"/>
            <a:chExt cx="340624" cy="351944"/>
          </a:xfrm>
        </p:grpSpPr>
        <p:sp>
          <p:nvSpPr>
            <p:cNvPr id="8598" name="Google Shape;8598;p105"/>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05"/>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05"/>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05"/>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05"/>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05"/>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05"/>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05"/>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05"/>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05"/>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05"/>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05"/>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05"/>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05"/>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105"/>
          <p:cNvGrpSpPr/>
          <p:nvPr/>
        </p:nvGrpSpPr>
        <p:grpSpPr>
          <a:xfrm>
            <a:off x="849601" y="1952074"/>
            <a:ext cx="406713" cy="383745"/>
            <a:chOff x="849601" y="1952074"/>
            <a:chExt cx="406713" cy="383745"/>
          </a:xfrm>
        </p:grpSpPr>
        <p:sp>
          <p:nvSpPr>
            <p:cNvPr id="8613" name="Google Shape;8613;p105"/>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05"/>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05"/>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05"/>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05"/>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05"/>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05"/>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105"/>
          <p:cNvGrpSpPr/>
          <p:nvPr/>
        </p:nvGrpSpPr>
        <p:grpSpPr>
          <a:xfrm>
            <a:off x="2253871" y="2893365"/>
            <a:ext cx="203985" cy="355417"/>
            <a:chOff x="2253871" y="2893365"/>
            <a:chExt cx="203985" cy="355417"/>
          </a:xfrm>
        </p:grpSpPr>
        <p:sp>
          <p:nvSpPr>
            <p:cNvPr id="8621" name="Google Shape;8621;p105"/>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05"/>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05"/>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05"/>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05"/>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05"/>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05"/>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05"/>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05"/>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05"/>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05"/>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105"/>
          <p:cNvGrpSpPr/>
          <p:nvPr/>
        </p:nvGrpSpPr>
        <p:grpSpPr>
          <a:xfrm>
            <a:off x="2191541" y="2408601"/>
            <a:ext cx="308823" cy="342571"/>
            <a:chOff x="2191541" y="2408601"/>
            <a:chExt cx="308823" cy="342571"/>
          </a:xfrm>
        </p:grpSpPr>
        <p:sp>
          <p:nvSpPr>
            <p:cNvPr id="8633" name="Google Shape;8633;p105"/>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05"/>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05"/>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05"/>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05"/>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05"/>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05"/>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05"/>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05"/>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05"/>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05"/>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05"/>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05"/>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105"/>
          <p:cNvGrpSpPr/>
          <p:nvPr/>
        </p:nvGrpSpPr>
        <p:grpSpPr>
          <a:xfrm>
            <a:off x="847400" y="1503588"/>
            <a:ext cx="342496" cy="341553"/>
            <a:chOff x="847400" y="1503588"/>
            <a:chExt cx="342496" cy="341553"/>
          </a:xfrm>
        </p:grpSpPr>
        <p:sp>
          <p:nvSpPr>
            <p:cNvPr id="8647" name="Google Shape;8647;p105"/>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05"/>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05"/>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05"/>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05"/>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05"/>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05"/>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05"/>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05"/>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05"/>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05"/>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05"/>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05"/>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05"/>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05"/>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05"/>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05"/>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05"/>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05"/>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05"/>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105"/>
          <p:cNvGrpSpPr/>
          <p:nvPr/>
        </p:nvGrpSpPr>
        <p:grpSpPr>
          <a:xfrm>
            <a:off x="1329963" y="2899669"/>
            <a:ext cx="280495" cy="361077"/>
            <a:chOff x="1329963" y="2899669"/>
            <a:chExt cx="280495" cy="361077"/>
          </a:xfrm>
        </p:grpSpPr>
        <p:sp>
          <p:nvSpPr>
            <p:cNvPr id="8668" name="Google Shape;8668;p105"/>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05"/>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05"/>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05"/>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05"/>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05"/>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05"/>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105"/>
          <p:cNvGrpSpPr/>
          <p:nvPr/>
        </p:nvGrpSpPr>
        <p:grpSpPr>
          <a:xfrm>
            <a:off x="937429" y="3800908"/>
            <a:ext cx="195496" cy="343439"/>
            <a:chOff x="937429" y="3800908"/>
            <a:chExt cx="195496" cy="343439"/>
          </a:xfrm>
        </p:grpSpPr>
        <p:sp>
          <p:nvSpPr>
            <p:cNvPr id="8676" name="Google Shape;8676;p105"/>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05"/>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05"/>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05"/>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05"/>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05"/>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05"/>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05"/>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05"/>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05"/>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05"/>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05"/>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05"/>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105"/>
          <p:cNvGrpSpPr/>
          <p:nvPr/>
        </p:nvGrpSpPr>
        <p:grpSpPr>
          <a:xfrm>
            <a:off x="2687659" y="3810655"/>
            <a:ext cx="365164" cy="342511"/>
            <a:chOff x="2611459" y="3810655"/>
            <a:chExt cx="365164" cy="342511"/>
          </a:xfrm>
        </p:grpSpPr>
        <p:sp>
          <p:nvSpPr>
            <p:cNvPr id="8690" name="Google Shape;8690;p105"/>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05"/>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05"/>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05"/>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05"/>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05"/>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05"/>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05"/>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05"/>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05"/>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05"/>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105"/>
          <p:cNvGrpSpPr/>
          <p:nvPr/>
        </p:nvGrpSpPr>
        <p:grpSpPr>
          <a:xfrm>
            <a:off x="3952456" y="1524280"/>
            <a:ext cx="370195" cy="300154"/>
            <a:chOff x="3952456" y="1524280"/>
            <a:chExt cx="370195" cy="300154"/>
          </a:xfrm>
        </p:grpSpPr>
        <p:sp>
          <p:nvSpPr>
            <p:cNvPr id="8702" name="Google Shape;8702;p105"/>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05"/>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05"/>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05"/>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05"/>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05"/>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8711" name="Shape 8711"/>
        <p:cNvGrpSpPr/>
        <p:nvPr/>
      </p:nvGrpSpPr>
      <p:grpSpPr>
        <a:xfrm>
          <a:off x="0" y="0"/>
          <a:ext cx="0" cy="0"/>
          <a:chOff x="0" y="0"/>
          <a:chExt cx="0" cy="0"/>
        </a:xfrm>
      </p:grpSpPr>
      <p:sp>
        <p:nvSpPr>
          <p:cNvPr id="8712" name="Google Shape;8712;p106"/>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713" name="Google Shape;8713;p106"/>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714" name="Google Shape;8714;p106"/>
          <p:cNvGrpSpPr/>
          <p:nvPr/>
        </p:nvGrpSpPr>
        <p:grpSpPr>
          <a:xfrm>
            <a:off x="908482" y="1502585"/>
            <a:ext cx="257112" cy="362808"/>
            <a:chOff x="908482" y="1502585"/>
            <a:chExt cx="257112" cy="362808"/>
          </a:xfrm>
        </p:grpSpPr>
        <p:sp>
          <p:nvSpPr>
            <p:cNvPr id="8715" name="Google Shape;8715;p106"/>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06"/>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06"/>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06"/>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06"/>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06"/>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06"/>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06"/>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06"/>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06"/>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06"/>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06"/>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06"/>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06"/>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06"/>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06"/>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06"/>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06"/>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06"/>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06"/>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106"/>
          <p:cNvGrpSpPr/>
          <p:nvPr/>
        </p:nvGrpSpPr>
        <p:grpSpPr>
          <a:xfrm>
            <a:off x="1303537" y="1502716"/>
            <a:ext cx="362939" cy="362677"/>
            <a:chOff x="1303537" y="1502716"/>
            <a:chExt cx="362939" cy="362677"/>
          </a:xfrm>
        </p:grpSpPr>
        <p:sp>
          <p:nvSpPr>
            <p:cNvPr id="8736" name="Google Shape;8736;p106"/>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06"/>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06"/>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06"/>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06"/>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06"/>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06"/>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06"/>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06"/>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06"/>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06"/>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106"/>
          <p:cNvGrpSpPr/>
          <p:nvPr/>
        </p:nvGrpSpPr>
        <p:grpSpPr>
          <a:xfrm>
            <a:off x="1751901" y="1502716"/>
            <a:ext cx="362677" cy="362677"/>
            <a:chOff x="1751901" y="1502716"/>
            <a:chExt cx="362677" cy="362677"/>
          </a:xfrm>
        </p:grpSpPr>
        <p:sp>
          <p:nvSpPr>
            <p:cNvPr id="8748" name="Google Shape;8748;p106"/>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06"/>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06"/>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06"/>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06"/>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06"/>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06"/>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06"/>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06"/>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06"/>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06"/>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06"/>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06"/>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06"/>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06"/>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06"/>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06"/>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06"/>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06"/>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106"/>
          <p:cNvGrpSpPr/>
          <p:nvPr/>
        </p:nvGrpSpPr>
        <p:grpSpPr>
          <a:xfrm>
            <a:off x="3095178" y="1502716"/>
            <a:ext cx="334290" cy="362677"/>
            <a:chOff x="3095178" y="1502716"/>
            <a:chExt cx="334290" cy="362677"/>
          </a:xfrm>
        </p:grpSpPr>
        <p:sp>
          <p:nvSpPr>
            <p:cNvPr id="8768" name="Google Shape;8768;p106"/>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06"/>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06"/>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06"/>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06"/>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06"/>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06"/>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06"/>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06"/>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06"/>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06"/>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06"/>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06"/>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06"/>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06"/>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06"/>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06"/>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106"/>
          <p:cNvGrpSpPr/>
          <p:nvPr/>
        </p:nvGrpSpPr>
        <p:grpSpPr>
          <a:xfrm>
            <a:off x="3542281" y="1505605"/>
            <a:ext cx="366196" cy="357005"/>
            <a:chOff x="3542281" y="1505605"/>
            <a:chExt cx="366196" cy="357005"/>
          </a:xfrm>
        </p:grpSpPr>
        <p:sp>
          <p:nvSpPr>
            <p:cNvPr id="8786" name="Google Shape;8786;p106"/>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06"/>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06"/>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06"/>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06"/>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06"/>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06"/>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06"/>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06"/>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06"/>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06"/>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06"/>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06"/>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06"/>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06"/>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06"/>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06"/>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06"/>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06"/>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06"/>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06"/>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06"/>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06"/>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06"/>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06"/>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106"/>
          <p:cNvGrpSpPr/>
          <p:nvPr/>
        </p:nvGrpSpPr>
        <p:grpSpPr>
          <a:xfrm>
            <a:off x="1748382" y="3384797"/>
            <a:ext cx="364673" cy="340067"/>
            <a:chOff x="1748382" y="3384797"/>
            <a:chExt cx="364673" cy="340067"/>
          </a:xfrm>
        </p:grpSpPr>
        <p:sp>
          <p:nvSpPr>
            <p:cNvPr id="8812" name="Google Shape;8812;p106"/>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06"/>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06"/>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06"/>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06"/>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06"/>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06"/>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06"/>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06"/>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06"/>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06"/>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06"/>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06"/>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06"/>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06"/>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106"/>
          <p:cNvGrpSpPr/>
          <p:nvPr/>
        </p:nvGrpSpPr>
        <p:grpSpPr>
          <a:xfrm>
            <a:off x="6221064" y="3811049"/>
            <a:ext cx="364673" cy="339804"/>
            <a:chOff x="6221064" y="3811049"/>
            <a:chExt cx="364673" cy="339804"/>
          </a:xfrm>
        </p:grpSpPr>
        <p:sp>
          <p:nvSpPr>
            <p:cNvPr id="8828" name="Google Shape;8828;p106"/>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06"/>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06"/>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06"/>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06"/>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06"/>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06"/>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06"/>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06"/>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06"/>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06"/>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06"/>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06"/>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06"/>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06"/>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106"/>
          <p:cNvGrpSpPr/>
          <p:nvPr/>
        </p:nvGrpSpPr>
        <p:grpSpPr>
          <a:xfrm>
            <a:off x="2182643" y="3386320"/>
            <a:ext cx="382030" cy="320451"/>
            <a:chOff x="2182643" y="3386320"/>
            <a:chExt cx="382030" cy="320451"/>
          </a:xfrm>
        </p:grpSpPr>
        <p:sp>
          <p:nvSpPr>
            <p:cNvPr id="8844" name="Google Shape;8844;p106"/>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06"/>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06"/>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06"/>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06"/>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06"/>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06"/>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06"/>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06"/>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06"/>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06"/>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06"/>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06"/>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06"/>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06"/>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106"/>
          <p:cNvGrpSpPr/>
          <p:nvPr/>
        </p:nvGrpSpPr>
        <p:grpSpPr>
          <a:xfrm>
            <a:off x="3084386" y="3389340"/>
            <a:ext cx="353880" cy="330745"/>
            <a:chOff x="3084386" y="3389340"/>
            <a:chExt cx="353880" cy="330745"/>
          </a:xfrm>
        </p:grpSpPr>
        <p:sp>
          <p:nvSpPr>
            <p:cNvPr id="8860" name="Google Shape;8860;p106"/>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06"/>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06"/>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06"/>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06"/>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06"/>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06"/>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06"/>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06"/>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06"/>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06"/>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06"/>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106"/>
          <p:cNvGrpSpPr/>
          <p:nvPr/>
        </p:nvGrpSpPr>
        <p:grpSpPr>
          <a:xfrm>
            <a:off x="863499" y="1970906"/>
            <a:ext cx="347078" cy="364016"/>
            <a:chOff x="863499" y="1970906"/>
            <a:chExt cx="347078" cy="364016"/>
          </a:xfrm>
        </p:grpSpPr>
        <p:sp>
          <p:nvSpPr>
            <p:cNvPr id="8873" name="Google Shape;8873;p106"/>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06"/>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06"/>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06"/>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06"/>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06"/>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06"/>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06"/>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06"/>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06"/>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06"/>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06"/>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06"/>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06"/>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106"/>
          <p:cNvGrpSpPr/>
          <p:nvPr/>
        </p:nvGrpSpPr>
        <p:grpSpPr>
          <a:xfrm>
            <a:off x="1749879" y="1970906"/>
            <a:ext cx="364436" cy="364174"/>
            <a:chOff x="1749879" y="1970906"/>
            <a:chExt cx="364436" cy="364174"/>
          </a:xfrm>
        </p:grpSpPr>
        <p:sp>
          <p:nvSpPr>
            <p:cNvPr id="8888" name="Google Shape;8888;p106"/>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06"/>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06"/>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06"/>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06"/>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06"/>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06"/>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06"/>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06"/>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06"/>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06"/>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06"/>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06"/>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06"/>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106"/>
          <p:cNvGrpSpPr/>
          <p:nvPr/>
        </p:nvGrpSpPr>
        <p:grpSpPr>
          <a:xfrm>
            <a:off x="2186425" y="1976158"/>
            <a:ext cx="396106" cy="353985"/>
            <a:chOff x="2186425" y="1976158"/>
            <a:chExt cx="396106" cy="353985"/>
          </a:xfrm>
        </p:grpSpPr>
        <p:sp>
          <p:nvSpPr>
            <p:cNvPr id="8903" name="Google Shape;8903;p106"/>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06"/>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06"/>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06"/>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06"/>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06"/>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06"/>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106"/>
          <p:cNvGrpSpPr/>
          <p:nvPr/>
        </p:nvGrpSpPr>
        <p:grpSpPr>
          <a:xfrm>
            <a:off x="2659157" y="2017412"/>
            <a:ext cx="319190" cy="271240"/>
            <a:chOff x="2659157" y="2017412"/>
            <a:chExt cx="319190" cy="271240"/>
          </a:xfrm>
        </p:grpSpPr>
        <p:sp>
          <p:nvSpPr>
            <p:cNvPr id="8911" name="Google Shape;8911;p106"/>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06"/>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06"/>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06"/>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06"/>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06"/>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06"/>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06"/>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06"/>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06"/>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06"/>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06"/>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06"/>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06"/>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06"/>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06"/>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06"/>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06"/>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06"/>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06"/>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06"/>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06"/>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06"/>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06"/>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06"/>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06"/>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106"/>
          <p:cNvGrpSpPr/>
          <p:nvPr/>
        </p:nvGrpSpPr>
        <p:grpSpPr>
          <a:xfrm>
            <a:off x="3111775" y="1993516"/>
            <a:ext cx="318928" cy="319217"/>
            <a:chOff x="3111775" y="1993516"/>
            <a:chExt cx="318928" cy="319217"/>
          </a:xfrm>
        </p:grpSpPr>
        <p:sp>
          <p:nvSpPr>
            <p:cNvPr id="8938" name="Google Shape;8938;p106"/>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06"/>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06"/>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06"/>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06"/>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06"/>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06"/>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06"/>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06"/>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06"/>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06"/>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06"/>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06"/>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06"/>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06"/>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06"/>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06"/>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06"/>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06"/>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06"/>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06"/>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06"/>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06"/>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06"/>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06"/>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06"/>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06"/>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06"/>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06"/>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06"/>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106"/>
          <p:cNvGrpSpPr/>
          <p:nvPr/>
        </p:nvGrpSpPr>
        <p:grpSpPr>
          <a:xfrm>
            <a:off x="4023785" y="1970407"/>
            <a:ext cx="288807" cy="355377"/>
            <a:chOff x="4023785" y="1970407"/>
            <a:chExt cx="288807" cy="355377"/>
          </a:xfrm>
        </p:grpSpPr>
        <p:sp>
          <p:nvSpPr>
            <p:cNvPr id="8969" name="Google Shape;8969;p106"/>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06"/>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06"/>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06"/>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06"/>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06"/>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06"/>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06"/>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06"/>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06"/>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06"/>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06"/>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06"/>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06"/>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06"/>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06"/>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06"/>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06"/>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06"/>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06"/>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106"/>
          <p:cNvGrpSpPr/>
          <p:nvPr/>
        </p:nvGrpSpPr>
        <p:grpSpPr>
          <a:xfrm>
            <a:off x="3544540" y="3380963"/>
            <a:ext cx="320188" cy="319269"/>
            <a:chOff x="3544540" y="3380963"/>
            <a:chExt cx="320188" cy="319269"/>
          </a:xfrm>
        </p:grpSpPr>
        <p:sp>
          <p:nvSpPr>
            <p:cNvPr id="8990" name="Google Shape;8990;p106"/>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06"/>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06"/>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06"/>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06"/>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06"/>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06"/>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06"/>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06"/>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06"/>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06"/>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06"/>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06"/>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06"/>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06"/>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06"/>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106"/>
          <p:cNvGrpSpPr/>
          <p:nvPr/>
        </p:nvGrpSpPr>
        <p:grpSpPr>
          <a:xfrm>
            <a:off x="3944637" y="3354834"/>
            <a:ext cx="415696" cy="371605"/>
            <a:chOff x="3944637" y="3354834"/>
            <a:chExt cx="415696" cy="371605"/>
          </a:xfrm>
        </p:grpSpPr>
        <p:sp>
          <p:nvSpPr>
            <p:cNvPr id="9007" name="Google Shape;9007;p106"/>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06"/>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06"/>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06"/>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06"/>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06"/>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06"/>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06"/>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06"/>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06"/>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06"/>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06"/>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06"/>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06"/>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06"/>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06"/>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06"/>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106"/>
          <p:cNvGrpSpPr/>
          <p:nvPr/>
        </p:nvGrpSpPr>
        <p:grpSpPr>
          <a:xfrm>
            <a:off x="1314619" y="3821527"/>
            <a:ext cx="346317" cy="332136"/>
            <a:chOff x="1314619" y="3821527"/>
            <a:chExt cx="346317" cy="332136"/>
          </a:xfrm>
        </p:grpSpPr>
        <p:sp>
          <p:nvSpPr>
            <p:cNvPr id="9025" name="Google Shape;9025;p106"/>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06"/>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06"/>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06"/>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06"/>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06"/>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06"/>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06"/>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106"/>
          <p:cNvGrpSpPr/>
          <p:nvPr/>
        </p:nvGrpSpPr>
        <p:grpSpPr>
          <a:xfrm>
            <a:off x="1751139" y="3790934"/>
            <a:ext cx="386258" cy="380507"/>
            <a:chOff x="1751139" y="3790934"/>
            <a:chExt cx="386258" cy="380507"/>
          </a:xfrm>
        </p:grpSpPr>
        <p:sp>
          <p:nvSpPr>
            <p:cNvPr id="9034" name="Google Shape;9034;p106"/>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06"/>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06"/>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06"/>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06"/>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06"/>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06"/>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06"/>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06"/>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06"/>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06"/>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06"/>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06"/>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06"/>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06"/>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06"/>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06"/>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06"/>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106"/>
          <p:cNvGrpSpPr/>
          <p:nvPr/>
        </p:nvGrpSpPr>
        <p:grpSpPr>
          <a:xfrm>
            <a:off x="2189681" y="3821606"/>
            <a:ext cx="395607" cy="318928"/>
            <a:chOff x="2189681" y="3821606"/>
            <a:chExt cx="395607" cy="318928"/>
          </a:xfrm>
        </p:grpSpPr>
        <p:sp>
          <p:nvSpPr>
            <p:cNvPr id="9053" name="Google Shape;9053;p106"/>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06"/>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06"/>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06"/>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06"/>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06"/>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06"/>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06"/>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06"/>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06"/>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06"/>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06"/>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06"/>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06"/>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06"/>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06"/>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06"/>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06"/>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06"/>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06"/>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06"/>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06"/>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06"/>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06"/>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06"/>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06"/>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06"/>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06"/>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06"/>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06"/>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3" name="Google Shape;9083;p106"/>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4" name="Google Shape;9084;p106"/>
          <p:cNvGrpSpPr/>
          <p:nvPr/>
        </p:nvGrpSpPr>
        <p:grpSpPr>
          <a:xfrm>
            <a:off x="1277409" y="1961347"/>
            <a:ext cx="420475" cy="383055"/>
            <a:chOff x="1277409" y="1961347"/>
            <a:chExt cx="420475" cy="383055"/>
          </a:xfrm>
        </p:grpSpPr>
        <p:sp>
          <p:nvSpPr>
            <p:cNvPr id="9085" name="Google Shape;9085;p106"/>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06"/>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06"/>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06"/>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06"/>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06"/>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06"/>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06"/>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06"/>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06"/>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06"/>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06"/>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06"/>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06"/>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06"/>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06"/>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06"/>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06"/>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06"/>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06"/>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06"/>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06"/>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06"/>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06"/>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06"/>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06"/>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06"/>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106"/>
          <p:cNvGrpSpPr/>
          <p:nvPr/>
        </p:nvGrpSpPr>
        <p:grpSpPr>
          <a:xfrm>
            <a:off x="2215075" y="2432819"/>
            <a:ext cx="380008" cy="351648"/>
            <a:chOff x="2215075" y="2432819"/>
            <a:chExt cx="380008" cy="351648"/>
          </a:xfrm>
        </p:grpSpPr>
        <p:sp>
          <p:nvSpPr>
            <p:cNvPr id="9113" name="Google Shape;9113;p106"/>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06"/>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06"/>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06"/>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06"/>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06"/>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06"/>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06"/>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06"/>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06"/>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06"/>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06"/>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06"/>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06"/>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06"/>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06"/>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06"/>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06"/>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06"/>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06"/>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06"/>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06"/>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06"/>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06"/>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06"/>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06"/>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06"/>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06"/>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06"/>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06"/>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06"/>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106"/>
          <p:cNvGrpSpPr/>
          <p:nvPr/>
        </p:nvGrpSpPr>
        <p:grpSpPr>
          <a:xfrm>
            <a:off x="2661416" y="2422342"/>
            <a:ext cx="344059" cy="340671"/>
            <a:chOff x="2661416" y="2422342"/>
            <a:chExt cx="344059" cy="340671"/>
          </a:xfrm>
        </p:grpSpPr>
        <p:sp>
          <p:nvSpPr>
            <p:cNvPr id="9145" name="Google Shape;9145;p106"/>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06"/>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06"/>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06"/>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06"/>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06"/>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06"/>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06"/>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06"/>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06"/>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06"/>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06"/>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06"/>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106"/>
          <p:cNvGrpSpPr/>
          <p:nvPr/>
        </p:nvGrpSpPr>
        <p:grpSpPr>
          <a:xfrm>
            <a:off x="4066510" y="2422342"/>
            <a:ext cx="206876" cy="348470"/>
            <a:chOff x="4066510" y="2422342"/>
            <a:chExt cx="206876" cy="348470"/>
          </a:xfrm>
        </p:grpSpPr>
        <p:sp>
          <p:nvSpPr>
            <p:cNvPr id="9159" name="Google Shape;9159;p106"/>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06"/>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06"/>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06"/>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06"/>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06"/>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06"/>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06"/>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06"/>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06"/>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06"/>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06"/>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1" name="Google Shape;9171;p106"/>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2" name="Google Shape;9172;p106"/>
          <p:cNvGrpSpPr/>
          <p:nvPr/>
        </p:nvGrpSpPr>
        <p:grpSpPr>
          <a:xfrm>
            <a:off x="2617693" y="3817325"/>
            <a:ext cx="420475" cy="326491"/>
            <a:chOff x="2617693" y="3817325"/>
            <a:chExt cx="420475" cy="326491"/>
          </a:xfrm>
        </p:grpSpPr>
        <p:sp>
          <p:nvSpPr>
            <p:cNvPr id="9173" name="Google Shape;9173;p106"/>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06"/>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06"/>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06"/>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06"/>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06"/>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06"/>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06"/>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06"/>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06"/>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06"/>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06"/>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06"/>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06"/>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06"/>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06"/>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06"/>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106"/>
          <p:cNvGrpSpPr/>
          <p:nvPr/>
        </p:nvGrpSpPr>
        <p:grpSpPr>
          <a:xfrm>
            <a:off x="3545301" y="2423523"/>
            <a:ext cx="358134" cy="356637"/>
            <a:chOff x="3545301" y="2423523"/>
            <a:chExt cx="358134" cy="356637"/>
          </a:xfrm>
        </p:grpSpPr>
        <p:sp>
          <p:nvSpPr>
            <p:cNvPr id="9191" name="Google Shape;9191;p106"/>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06"/>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06"/>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06"/>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06"/>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06"/>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06"/>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06"/>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06"/>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106"/>
          <p:cNvGrpSpPr/>
          <p:nvPr/>
        </p:nvGrpSpPr>
        <p:grpSpPr>
          <a:xfrm>
            <a:off x="5766424" y="4275195"/>
            <a:ext cx="358160" cy="356926"/>
            <a:chOff x="5766424" y="4275195"/>
            <a:chExt cx="358160" cy="356926"/>
          </a:xfrm>
        </p:grpSpPr>
        <p:sp>
          <p:nvSpPr>
            <p:cNvPr id="9201" name="Google Shape;9201;p106"/>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06"/>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06"/>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06"/>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06"/>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06"/>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06"/>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06"/>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06"/>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106"/>
          <p:cNvGrpSpPr/>
          <p:nvPr/>
        </p:nvGrpSpPr>
        <p:grpSpPr>
          <a:xfrm>
            <a:off x="3531462" y="3824599"/>
            <a:ext cx="377251" cy="324232"/>
            <a:chOff x="3531462" y="3824599"/>
            <a:chExt cx="377251" cy="324232"/>
          </a:xfrm>
        </p:grpSpPr>
        <p:sp>
          <p:nvSpPr>
            <p:cNvPr id="9211" name="Google Shape;9211;p106"/>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06"/>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06"/>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06"/>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06"/>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06"/>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06"/>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06"/>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06"/>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06"/>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06"/>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106"/>
          <p:cNvGrpSpPr/>
          <p:nvPr/>
        </p:nvGrpSpPr>
        <p:grpSpPr>
          <a:xfrm>
            <a:off x="4030586" y="3805246"/>
            <a:ext cx="286523" cy="340566"/>
            <a:chOff x="4030586" y="3805246"/>
            <a:chExt cx="286523" cy="340566"/>
          </a:xfrm>
        </p:grpSpPr>
        <p:sp>
          <p:nvSpPr>
            <p:cNvPr id="9223" name="Google Shape;9223;p106"/>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06"/>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06"/>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06"/>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06"/>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06"/>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06"/>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06"/>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06"/>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06"/>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06"/>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06"/>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06"/>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106"/>
          <p:cNvGrpSpPr/>
          <p:nvPr/>
        </p:nvGrpSpPr>
        <p:grpSpPr>
          <a:xfrm>
            <a:off x="2180884" y="2888719"/>
            <a:ext cx="376752" cy="374468"/>
            <a:chOff x="2180884" y="2888719"/>
            <a:chExt cx="376752" cy="374468"/>
          </a:xfrm>
        </p:grpSpPr>
        <p:sp>
          <p:nvSpPr>
            <p:cNvPr id="9237" name="Google Shape;9237;p106"/>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06"/>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06"/>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06"/>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06"/>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06"/>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06"/>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06"/>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06"/>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06"/>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06"/>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06"/>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06"/>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06"/>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106"/>
          <p:cNvGrpSpPr/>
          <p:nvPr/>
        </p:nvGrpSpPr>
        <p:grpSpPr>
          <a:xfrm>
            <a:off x="3954432" y="2942999"/>
            <a:ext cx="378249" cy="265909"/>
            <a:chOff x="3954432" y="2942999"/>
            <a:chExt cx="378249" cy="265909"/>
          </a:xfrm>
        </p:grpSpPr>
        <p:sp>
          <p:nvSpPr>
            <p:cNvPr id="9252" name="Google Shape;9252;p106"/>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06"/>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06"/>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06"/>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06"/>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06"/>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06"/>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06"/>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06"/>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106"/>
          <p:cNvGrpSpPr/>
          <p:nvPr/>
        </p:nvGrpSpPr>
        <p:grpSpPr>
          <a:xfrm>
            <a:off x="1752137" y="4266608"/>
            <a:ext cx="378512" cy="374756"/>
            <a:chOff x="1752137" y="4266608"/>
            <a:chExt cx="378512" cy="374756"/>
          </a:xfrm>
        </p:grpSpPr>
        <p:sp>
          <p:nvSpPr>
            <p:cNvPr id="9262" name="Google Shape;9262;p106"/>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06"/>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06"/>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06"/>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06"/>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06"/>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06"/>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06"/>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06"/>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06"/>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06"/>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06"/>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06"/>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06"/>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06"/>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06"/>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06"/>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06"/>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06"/>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06"/>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06"/>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106"/>
          <p:cNvGrpSpPr/>
          <p:nvPr/>
        </p:nvGrpSpPr>
        <p:grpSpPr>
          <a:xfrm>
            <a:off x="3117788" y="3812546"/>
            <a:ext cx="341065" cy="341065"/>
            <a:chOff x="3117788" y="3812546"/>
            <a:chExt cx="341065" cy="341065"/>
          </a:xfrm>
        </p:grpSpPr>
        <p:sp>
          <p:nvSpPr>
            <p:cNvPr id="9284" name="Google Shape;9284;p106"/>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06"/>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06"/>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06"/>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06"/>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06"/>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106"/>
          <p:cNvGrpSpPr/>
          <p:nvPr/>
        </p:nvGrpSpPr>
        <p:grpSpPr>
          <a:xfrm>
            <a:off x="3994400" y="4299932"/>
            <a:ext cx="338281" cy="322657"/>
            <a:chOff x="3994400" y="4299932"/>
            <a:chExt cx="338281" cy="322657"/>
          </a:xfrm>
        </p:grpSpPr>
        <p:sp>
          <p:nvSpPr>
            <p:cNvPr id="9291" name="Google Shape;9291;p106"/>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06"/>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06"/>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06"/>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06"/>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06"/>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06"/>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06"/>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9" name="Google Shape;9299;p106"/>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06"/>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1" name="Google Shape;9301;p106"/>
          <p:cNvGrpSpPr/>
          <p:nvPr/>
        </p:nvGrpSpPr>
        <p:grpSpPr>
          <a:xfrm>
            <a:off x="3573426" y="1965628"/>
            <a:ext cx="302358" cy="374993"/>
            <a:chOff x="3573426" y="1965628"/>
            <a:chExt cx="302358" cy="374993"/>
          </a:xfrm>
        </p:grpSpPr>
        <p:sp>
          <p:nvSpPr>
            <p:cNvPr id="9302" name="Google Shape;9302;p106"/>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06"/>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06"/>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06"/>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06"/>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06"/>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06"/>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06"/>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06"/>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06"/>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06"/>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06"/>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06"/>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06"/>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06"/>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06"/>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06"/>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06"/>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06"/>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06"/>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06"/>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06"/>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06"/>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06"/>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06"/>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06"/>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06"/>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06"/>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06"/>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06"/>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06"/>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06"/>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06"/>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06"/>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06"/>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06"/>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06"/>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06"/>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06"/>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06"/>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06"/>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06"/>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06"/>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06"/>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06"/>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06"/>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06"/>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106"/>
          <p:cNvGrpSpPr/>
          <p:nvPr/>
        </p:nvGrpSpPr>
        <p:grpSpPr>
          <a:xfrm>
            <a:off x="3513632" y="2908572"/>
            <a:ext cx="355876" cy="331007"/>
            <a:chOff x="3513632" y="2908572"/>
            <a:chExt cx="355876" cy="331007"/>
          </a:xfrm>
        </p:grpSpPr>
        <p:sp>
          <p:nvSpPr>
            <p:cNvPr id="9350" name="Google Shape;9350;p106"/>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06"/>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06"/>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06"/>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06"/>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06"/>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06"/>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06"/>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06"/>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06"/>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06"/>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06"/>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06"/>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06"/>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06"/>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06"/>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106"/>
          <p:cNvGrpSpPr/>
          <p:nvPr/>
        </p:nvGrpSpPr>
        <p:grpSpPr>
          <a:xfrm>
            <a:off x="2694083" y="2888430"/>
            <a:ext cx="235762" cy="374756"/>
            <a:chOff x="2694083" y="2888430"/>
            <a:chExt cx="235762" cy="374756"/>
          </a:xfrm>
        </p:grpSpPr>
        <p:sp>
          <p:nvSpPr>
            <p:cNvPr id="9367" name="Google Shape;9367;p106"/>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06"/>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06"/>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06"/>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06"/>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06"/>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06"/>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06"/>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06"/>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106"/>
          <p:cNvGrpSpPr/>
          <p:nvPr/>
        </p:nvGrpSpPr>
        <p:grpSpPr>
          <a:xfrm>
            <a:off x="871534" y="4300588"/>
            <a:ext cx="357661" cy="311155"/>
            <a:chOff x="871534" y="4300588"/>
            <a:chExt cx="357661" cy="311155"/>
          </a:xfrm>
        </p:grpSpPr>
        <p:sp>
          <p:nvSpPr>
            <p:cNvPr id="9377" name="Google Shape;9377;p106"/>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06"/>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06"/>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06"/>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06"/>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06"/>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06"/>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06"/>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06"/>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06"/>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06"/>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06"/>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06"/>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06"/>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06"/>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06"/>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06"/>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06"/>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06"/>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06"/>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06"/>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106"/>
          <p:cNvGrpSpPr/>
          <p:nvPr/>
        </p:nvGrpSpPr>
        <p:grpSpPr>
          <a:xfrm>
            <a:off x="916019" y="3821606"/>
            <a:ext cx="250100" cy="336785"/>
            <a:chOff x="916019" y="3821606"/>
            <a:chExt cx="250100" cy="336785"/>
          </a:xfrm>
        </p:grpSpPr>
        <p:sp>
          <p:nvSpPr>
            <p:cNvPr id="9399" name="Google Shape;9399;p106"/>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06"/>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06"/>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06"/>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06"/>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06"/>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06"/>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06"/>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06"/>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06"/>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06"/>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06"/>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06"/>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06"/>
          <p:cNvGrpSpPr/>
          <p:nvPr/>
        </p:nvGrpSpPr>
        <p:grpSpPr>
          <a:xfrm>
            <a:off x="849686" y="2909570"/>
            <a:ext cx="374730" cy="332504"/>
            <a:chOff x="849686" y="2909570"/>
            <a:chExt cx="374730" cy="332504"/>
          </a:xfrm>
        </p:grpSpPr>
        <p:sp>
          <p:nvSpPr>
            <p:cNvPr id="9413" name="Google Shape;9413;p106"/>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06"/>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06"/>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06"/>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06"/>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06"/>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06"/>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06"/>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06"/>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06"/>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06"/>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106"/>
          <p:cNvGrpSpPr/>
          <p:nvPr/>
        </p:nvGrpSpPr>
        <p:grpSpPr>
          <a:xfrm>
            <a:off x="1735567" y="2420241"/>
            <a:ext cx="417718" cy="372866"/>
            <a:chOff x="1735567" y="2420241"/>
            <a:chExt cx="417718" cy="372866"/>
          </a:xfrm>
        </p:grpSpPr>
        <p:sp>
          <p:nvSpPr>
            <p:cNvPr id="9425" name="Google Shape;9425;p106"/>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06"/>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06"/>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06"/>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06"/>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06"/>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06"/>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06"/>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06"/>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06"/>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06"/>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06"/>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106"/>
          <p:cNvGrpSpPr/>
          <p:nvPr/>
        </p:nvGrpSpPr>
        <p:grpSpPr>
          <a:xfrm>
            <a:off x="3599318" y="4299590"/>
            <a:ext cx="251098" cy="309028"/>
            <a:chOff x="3599318" y="4299590"/>
            <a:chExt cx="251098" cy="309028"/>
          </a:xfrm>
        </p:grpSpPr>
        <p:sp>
          <p:nvSpPr>
            <p:cNvPr id="9438" name="Google Shape;9438;p106"/>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06"/>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06"/>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06"/>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06"/>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06"/>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106"/>
          <p:cNvGrpSpPr/>
          <p:nvPr/>
        </p:nvGrpSpPr>
        <p:grpSpPr>
          <a:xfrm>
            <a:off x="3105998" y="2433240"/>
            <a:ext cx="345818" cy="345056"/>
            <a:chOff x="3105998" y="2433240"/>
            <a:chExt cx="345818" cy="345056"/>
          </a:xfrm>
        </p:grpSpPr>
        <p:sp>
          <p:nvSpPr>
            <p:cNvPr id="9445" name="Google Shape;9445;p106"/>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06"/>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06"/>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06"/>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06"/>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06"/>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06"/>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06"/>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06"/>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06"/>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06"/>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106"/>
          <p:cNvGrpSpPr/>
          <p:nvPr/>
        </p:nvGrpSpPr>
        <p:grpSpPr>
          <a:xfrm>
            <a:off x="1737326" y="2900773"/>
            <a:ext cx="374730" cy="350361"/>
            <a:chOff x="1737326" y="2900773"/>
            <a:chExt cx="374730" cy="350361"/>
          </a:xfrm>
        </p:grpSpPr>
        <p:sp>
          <p:nvSpPr>
            <p:cNvPr id="9457" name="Google Shape;9457;p106"/>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06"/>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06"/>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06"/>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06"/>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06"/>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06"/>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06"/>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06"/>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06"/>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06"/>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06"/>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06"/>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06"/>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06"/>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06"/>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06"/>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106"/>
          <p:cNvGrpSpPr/>
          <p:nvPr/>
        </p:nvGrpSpPr>
        <p:grpSpPr>
          <a:xfrm>
            <a:off x="4000676" y="1579396"/>
            <a:ext cx="327226" cy="211603"/>
            <a:chOff x="4000676" y="1579396"/>
            <a:chExt cx="327226" cy="211603"/>
          </a:xfrm>
        </p:grpSpPr>
        <p:sp>
          <p:nvSpPr>
            <p:cNvPr id="9475" name="Google Shape;9475;p106"/>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06"/>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06"/>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06"/>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06"/>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06"/>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06"/>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06"/>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06"/>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06"/>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06"/>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06"/>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06"/>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06"/>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06"/>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06"/>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106"/>
          <p:cNvGrpSpPr/>
          <p:nvPr/>
        </p:nvGrpSpPr>
        <p:grpSpPr>
          <a:xfrm>
            <a:off x="2635523" y="1515584"/>
            <a:ext cx="371054" cy="336469"/>
            <a:chOff x="2635523" y="1515584"/>
            <a:chExt cx="371054" cy="336469"/>
          </a:xfrm>
        </p:grpSpPr>
        <p:sp>
          <p:nvSpPr>
            <p:cNvPr id="9492" name="Google Shape;9492;p106"/>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06"/>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06"/>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06"/>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06"/>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06"/>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06"/>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106"/>
          <p:cNvGrpSpPr/>
          <p:nvPr/>
        </p:nvGrpSpPr>
        <p:grpSpPr>
          <a:xfrm>
            <a:off x="2231907" y="1520731"/>
            <a:ext cx="311627" cy="326569"/>
            <a:chOff x="2231907" y="1520731"/>
            <a:chExt cx="311627" cy="326569"/>
          </a:xfrm>
        </p:grpSpPr>
        <p:sp>
          <p:nvSpPr>
            <p:cNvPr id="9500" name="Google Shape;9500;p106"/>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06"/>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06"/>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06"/>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06"/>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06"/>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06"/>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06"/>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06"/>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06"/>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106"/>
          <p:cNvGrpSpPr/>
          <p:nvPr/>
        </p:nvGrpSpPr>
        <p:grpSpPr>
          <a:xfrm>
            <a:off x="1340249" y="4301533"/>
            <a:ext cx="311890" cy="304695"/>
            <a:chOff x="1340249" y="4301533"/>
            <a:chExt cx="311890" cy="304695"/>
          </a:xfrm>
        </p:grpSpPr>
        <p:sp>
          <p:nvSpPr>
            <p:cNvPr id="9511" name="Google Shape;9511;p106"/>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06"/>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06"/>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06"/>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06"/>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06"/>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06"/>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06"/>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06"/>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06"/>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06"/>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06"/>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06"/>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06"/>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106"/>
          <p:cNvGrpSpPr/>
          <p:nvPr/>
        </p:nvGrpSpPr>
        <p:grpSpPr>
          <a:xfrm>
            <a:off x="1330690" y="3377024"/>
            <a:ext cx="306874" cy="332268"/>
            <a:chOff x="1330690" y="3377024"/>
            <a:chExt cx="306874" cy="332268"/>
          </a:xfrm>
        </p:grpSpPr>
        <p:sp>
          <p:nvSpPr>
            <p:cNvPr id="9526" name="Google Shape;9526;p106"/>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06"/>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06"/>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06"/>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06"/>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06"/>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06"/>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06"/>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06"/>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06"/>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06"/>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06"/>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06"/>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06"/>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06"/>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06"/>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06"/>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06"/>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06"/>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106"/>
          <p:cNvGrpSpPr/>
          <p:nvPr/>
        </p:nvGrpSpPr>
        <p:grpSpPr>
          <a:xfrm>
            <a:off x="2650597" y="3381777"/>
            <a:ext cx="341511" cy="324994"/>
            <a:chOff x="2650597" y="3381777"/>
            <a:chExt cx="341511" cy="324994"/>
          </a:xfrm>
        </p:grpSpPr>
        <p:sp>
          <p:nvSpPr>
            <p:cNvPr id="9546" name="Google Shape;9546;p106"/>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06"/>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06"/>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06"/>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06"/>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06"/>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06"/>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06"/>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06"/>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06"/>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06"/>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06"/>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06"/>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06"/>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06"/>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06"/>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06"/>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06"/>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06"/>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06"/>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06"/>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06"/>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06"/>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06"/>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06"/>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06"/>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06"/>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06"/>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06"/>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06"/>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06"/>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06"/>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06"/>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06"/>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06"/>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106"/>
          <p:cNvGrpSpPr/>
          <p:nvPr/>
        </p:nvGrpSpPr>
        <p:grpSpPr>
          <a:xfrm>
            <a:off x="1295502" y="2437362"/>
            <a:ext cx="402645" cy="323917"/>
            <a:chOff x="1295502" y="2437362"/>
            <a:chExt cx="402645" cy="323917"/>
          </a:xfrm>
        </p:grpSpPr>
        <p:sp>
          <p:nvSpPr>
            <p:cNvPr id="9582" name="Google Shape;9582;p106"/>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06"/>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06"/>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06"/>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06"/>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06"/>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06"/>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06"/>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06"/>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06"/>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06"/>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06"/>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06"/>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06"/>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06"/>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06"/>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106"/>
          <p:cNvGrpSpPr/>
          <p:nvPr/>
        </p:nvGrpSpPr>
        <p:grpSpPr>
          <a:xfrm>
            <a:off x="882590" y="2438360"/>
            <a:ext cx="337310" cy="337047"/>
            <a:chOff x="882590" y="2438360"/>
            <a:chExt cx="337310" cy="337047"/>
          </a:xfrm>
        </p:grpSpPr>
        <p:sp>
          <p:nvSpPr>
            <p:cNvPr id="9599" name="Google Shape;9599;p106"/>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06"/>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06"/>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06"/>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06"/>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06"/>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06"/>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06"/>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06"/>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06"/>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06"/>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06"/>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06"/>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06"/>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06"/>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06"/>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06"/>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06"/>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06"/>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06"/>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06"/>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06"/>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06"/>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06"/>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106"/>
          <p:cNvGrpSpPr/>
          <p:nvPr/>
        </p:nvGrpSpPr>
        <p:grpSpPr>
          <a:xfrm>
            <a:off x="4885060" y="1518788"/>
            <a:ext cx="385786" cy="342588"/>
            <a:chOff x="4885060" y="1518788"/>
            <a:chExt cx="385786" cy="342588"/>
          </a:xfrm>
        </p:grpSpPr>
        <p:sp>
          <p:nvSpPr>
            <p:cNvPr id="9624" name="Google Shape;9624;p106"/>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06"/>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06"/>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06"/>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06"/>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06"/>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06"/>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06"/>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06"/>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06"/>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06"/>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06"/>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06"/>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06"/>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06"/>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06"/>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06"/>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06"/>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06"/>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106"/>
          <p:cNvGrpSpPr/>
          <p:nvPr/>
        </p:nvGrpSpPr>
        <p:grpSpPr>
          <a:xfrm>
            <a:off x="5394478" y="1514533"/>
            <a:ext cx="249076" cy="351096"/>
            <a:chOff x="5394478" y="1514533"/>
            <a:chExt cx="249076" cy="351096"/>
          </a:xfrm>
        </p:grpSpPr>
        <p:sp>
          <p:nvSpPr>
            <p:cNvPr id="9644" name="Google Shape;9644;p106"/>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06"/>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06"/>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06"/>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06"/>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06"/>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06"/>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06"/>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06"/>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06"/>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06"/>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06"/>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06"/>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06"/>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06"/>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06"/>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06"/>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06"/>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06"/>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06"/>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106"/>
          <p:cNvGrpSpPr/>
          <p:nvPr/>
        </p:nvGrpSpPr>
        <p:grpSpPr>
          <a:xfrm>
            <a:off x="5782259" y="1512012"/>
            <a:ext cx="356138" cy="356138"/>
            <a:chOff x="5782259" y="1512012"/>
            <a:chExt cx="356138" cy="356138"/>
          </a:xfrm>
        </p:grpSpPr>
        <p:sp>
          <p:nvSpPr>
            <p:cNvPr id="9665" name="Google Shape;9665;p106"/>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06"/>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06"/>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06"/>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06"/>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06"/>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06"/>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06"/>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06"/>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06"/>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06"/>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106"/>
          <p:cNvGrpSpPr/>
          <p:nvPr/>
        </p:nvGrpSpPr>
        <p:grpSpPr>
          <a:xfrm>
            <a:off x="6229598" y="1518052"/>
            <a:ext cx="343560" cy="343822"/>
            <a:chOff x="6229598" y="1518052"/>
            <a:chExt cx="343560" cy="343822"/>
          </a:xfrm>
        </p:grpSpPr>
        <p:sp>
          <p:nvSpPr>
            <p:cNvPr id="9677" name="Google Shape;9677;p106"/>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06"/>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06"/>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06"/>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06"/>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06"/>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06"/>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06"/>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06"/>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06"/>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06"/>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06"/>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06"/>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06"/>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06"/>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06"/>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06"/>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06"/>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06"/>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106"/>
          <p:cNvGrpSpPr/>
          <p:nvPr/>
        </p:nvGrpSpPr>
        <p:grpSpPr>
          <a:xfrm>
            <a:off x="870773" y="3357985"/>
            <a:ext cx="342824" cy="351228"/>
            <a:chOff x="870773" y="3357985"/>
            <a:chExt cx="342824" cy="351228"/>
          </a:xfrm>
        </p:grpSpPr>
        <p:sp>
          <p:nvSpPr>
            <p:cNvPr id="9697" name="Google Shape;9697;p106"/>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06"/>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06"/>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06"/>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06"/>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06"/>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06"/>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06"/>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106"/>
          <p:cNvGrpSpPr/>
          <p:nvPr/>
        </p:nvGrpSpPr>
        <p:grpSpPr>
          <a:xfrm>
            <a:off x="2743084" y="4299590"/>
            <a:ext cx="159372" cy="308896"/>
            <a:chOff x="2743084" y="4299590"/>
            <a:chExt cx="159372" cy="308896"/>
          </a:xfrm>
        </p:grpSpPr>
        <p:sp>
          <p:nvSpPr>
            <p:cNvPr id="9706" name="Google Shape;9706;p106"/>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06"/>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06"/>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06"/>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06"/>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06"/>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06"/>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06"/>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06"/>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06"/>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06"/>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06"/>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06"/>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06"/>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06"/>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106"/>
          <p:cNvGrpSpPr/>
          <p:nvPr/>
        </p:nvGrpSpPr>
        <p:grpSpPr>
          <a:xfrm>
            <a:off x="1293506" y="2939716"/>
            <a:ext cx="374730" cy="272211"/>
            <a:chOff x="1293506" y="2939716"/>
            <a:chExt cx="374730" cy="272211"/>
          </a:xfrm>
        </p:grpSpPr>
        <p:sp>
          <p:nvSpPr>
            <p:cNvPr id="9722" name="Google Shape;9722;p106"/>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06"/>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06"/>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06"/>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06"/>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06"/>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06"/>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06"/>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06"/>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06"/>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06"/>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06"/>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06"/>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06"/>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06"/>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06"/>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06"/>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06"/>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06"/>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06"/>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06"/>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06"/>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06"/>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06"/>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06"/>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06"/>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06"/>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06"/>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06"/>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06"/>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106"/>
          <p:cNvGrpSpPr/>
          <p:nvPr/>
        </p:nvGrpSpPr>
        <p:grpSpPr>
          <a:xfrm>
            <a:off x="6669900" y="1505474"/>
            <a:ext cx="345083" cy="369216"/>
            <a:chOff x="6669900" y="1505474"/>
            <a:chExt cx="345083" cy="369216"/>
          </a:xfrm>
        </p:grpSpPr>
        <p:sp>
          <p:nvSpPr>
            <p:cNvPr id="9753" name="Google Shape;9753;p106"/>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06"/>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06"/>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06"/>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06"/>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06"/>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06"/>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06"/>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06"/>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06"/>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06"/>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06"/>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06"/>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06"/>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06"/>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06"/>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06"/>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06"/>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06"/>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06"/>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06"/>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06"/>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106"/>
          <p:cNvGrpSpPr/>
          <p:nvPr/>
        </p:nvGrpSpPr>
        <p:grpSpPr>
          <a:xfrm>
            <a:off x="7117003" y="1518000"/>
            <a:ext cx="333003" cy="344085"/>
            <a:chOff x="7117003" y="1518000"/>
            <a:chExt cx="333003" cy="344085"/>
          </a:xfrm>
        </p:grpSpPr>
        <p:sp>
          <p:nvSpPr>
            <p:cNvPr id="9776" name="Google Shape;9776;p106"/>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06"/>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06"/>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06"/>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06"/>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06"/>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06"/>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06"/>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06"/>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06"/>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06"/>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06"/>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06"/>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06"/>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06"/>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06"/>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06"/>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06"/>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06"/>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06"/>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06"/>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06"/>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06"/>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06"/>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06"/>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06"/>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06"/>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06"/>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06"/>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06"/>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06"/>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06"/>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06"/>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06"/>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06"/>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06"/>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06"/>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06"/>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106"/>
          <p:cNvGrpSpPr/>
          <p:nvPr/>
        </p:nvGrpSpPr>
        <p:grpSpPr>
          <a:xfrm>
            <a:off x="2200238" y="4289165"/>
            <a:ext cx="374756" cy="329300"/>
            <a:chOff x="2200238" y="4289165"/>
            <a:chExt cx="374756" cy="329300"/>
          </a:xfrm>
        </p:grpSpPr>
        <p:sp>
          <p:nvSpPr>
            <p:cNvPr id="9815" name="Google Shape;9815;p106"/>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06"/>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06"/>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06"/>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06"/>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06"/>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06"/>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06"/>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06"/>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06"/>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06"/>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06"/>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06"/>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06"/>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06"/>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06"/>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06"/>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06"/>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06"/>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06"/>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06"/>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06"/>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106"/>
          <p:cNvGrpSpPr/>
          <p:nvPr/>
        </p:nvGrpSpPr>
        <p:grpSpPr>
          <a:xfrm>
            <a:off x="7556043" y="1499959"/>
            <a:ext cx="337283" cy="380192"/>
            <a:chOff x="7556043" y="1499959"/>
            <a:chExt cx="337283" cy="380192"/>
          </a:xfrm>
        </p:grpSpPr>
        <p:sp>
          <p:nvSpPr>
            <p:cNvPr id="9838" name="Google Shape;9838;p106"/>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06"/>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06"/>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06"/>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06"/>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06"/>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06"/>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06"/>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06"/>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06"/>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06"/>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06"/>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06"/>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06"/>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106"/>
          <p:cNvGrpSpPr/>
          <p:nvPr/>
        </p:nvGrpSpPr>
        <p:grpSpPr>
          <a:xfrm>
            <a:off x="7992826" y="1517790"/>
            <a:ext cx="317431" cy="344584"/>
            <a:chOff x="7992826" y="1517790"/>
            <a:chExt cx="317431" cy="344584"/>
          </a:xfrm>
        </p:grpSpPr>
        <p:sp>
          <p:nvSpPr>
            <p:cNvPr id="9853" name="Google Shape;9853;p106"/>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06"/>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06"/>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06"/>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06"/>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06"/>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06"/>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06"/>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06"/>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06"/>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06"/>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06"/>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06"/>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06"/>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06"/>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06"/>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06"/>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106"/>
          <p:cNvGrpSpPr/>
          <p:nvPr/>
        </p:nvGrpSpPr>
        <p:grpSpPr>
          <a:xfrm>
            <a:off x="4864446" y="3340207"/>
            <a:ext cx="395607" cy="387414"/>
            <a:chOff x="4864446" y="3340207"/>
            <a:chExt cx="395607" cy="387414"/>
          </a:xfrm>
        </p:grpSpPr>
        <p:sp>
          <p:nvSpPr>
            <p:cNvPr id="9871" name="Google Shape;9871;p106"/>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06"/>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06"/>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06"/>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06"/>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06"/>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06"/>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06"/>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06"/>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06"/>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06"/>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06"/>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06"/>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06"/>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06"/>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06"/>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06"/>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06"/>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06"/>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06"/>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06"/>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06"/>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06"/>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06"/>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06"/>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106"/>
          <p:cNvGrpSpPr/>
          <p:nvPr/>
        </p:nvGrpSpPr>
        <p:grpSpPr>
          <a:xfrm>
            <a:off x="3130367" y="4324485"/>
            <a:ext cx="297342" cy="258871"/>
            <a:chOff x="3130367" y="4324485"/>
            <a:chExt cx="297342" cy="258871"/>
          </a:xfrm>
        </p:grpSpPr>
        <p:sp>
          <p:nvSpPr>
            <p:cNvPr id="9897" name="Google Shape;9897;p106"/>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06"/>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06"/>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06"/>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06"/>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06"/>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06"/>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06"/>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06"/>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06"/>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06"/>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06"/>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06"/>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06"/>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06"/>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06"/>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06"/>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06"/>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06"/>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06"/>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06"/>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06"/>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06"/>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106"/>
          <p:cNvGrpSpPr/>
          <p:nvPr/>
        </p:nvGrpSpPr>
        <p:grpSpPr>
          <a:xfrm>
            <a:off x="5302988" y="3389839"/>
            <a:ext cx="394609" cy="286523"/>
            <a:chOff x="5302988" y="3389839"/>
            <a:chExt cx="394609" cy="286523"/>
          </a:xfrm>
        </p:grpSpPr>
        <p:sp>
          <p:nvSpPr>
            <p:cNvPr id="9921" name="Google Shape;9921;p106"/>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06"/>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06"/>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06"/>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06"/>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06"/>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06"/>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06"/>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06"/>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06"/>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06"/>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06"/>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06"/>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06"/>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06"/>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06"/>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06"/>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06"/>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06"/>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06"/>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06"/>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06"/>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06"/>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06"/>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06"/>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06"/>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06"/>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06"/>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06"/>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06"/>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06"/>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06"/>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06"/>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4" name="Google Shape;9954;p106"/>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5" name="Google Shape;9955;p106"/>
          <p:cNvGrpSpPr/>
          <p:nvPr/>
        </p:nvGrpSpPr>
        <p:grpSpPr>
          <a:xfrm>
            <a:off x="3060752" y="2903609"/>
            <a:ext cx="390565" cy="359578"/>
            <a:chOff x="3060752" y="2903609"/>
            <a:chExt cx="390565" cy="359578"/>
          </a:xfrm>
        </p:grpSpPr>
        <p:sp>
          <p:nvSpPr>
            <p:cNvPr id="9956" name="Google Shape;9956;p106"/>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06"/>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06"/>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06"/>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06"/>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06"/>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06"/>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06"/>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06"/>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06"/>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06"/>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06"/>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06"/>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06"/>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06"/>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06"/>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06"/>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06"/>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06"/>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06"/>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06"/>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06"/>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06"/>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06"/>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06"/>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06"/>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06"/>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06"/>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06"/>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06"/>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06"/>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06"/>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06"/>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06"/>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106"/>
          <p:cNvGrpSpPr/>
          <p:nvPr/>
        </p:nvGrpSpPr>
        <p:grpSpPr>
          <a:xfrm>
            <a:off x="5741031" y="3386057"/>
            <a:ext cx="394609" cy="294585"/>
            <a:chOff x="5741031" y="3386057"/>
            <a:chExt cx="394609" cy="294585"/>
          </a:xfrm>
        </p:grpSpPr>
        <p:sp>
          <p:nvSpPr>
            <p:cNvPr id="9991" name="Google Shape;9991;p106"/>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06"/>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06"/>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06"/>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06"/>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06"/>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06"/>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06"/>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06"/>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06"/>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06"/>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06"/>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06"/>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06"/>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06"/>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06"/>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06"/>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06"/>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06"/>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06"/>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06"/>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06"/>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06"/>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06"/>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06"/>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06"/>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06"/>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06"/>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06"/>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06"/>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1" name="Google Shape;10021;p106"/>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2" name="Google Shape;10022;p106"/>
          <p:cNvGrpSpPr/>
          <p:nvPr/>
        </p:nvGrpSpPr>
        <p:grpSpPr>
          <a:xfrm>
            <a:off x="6179074" y="3368726"/>
            <a:ext cx="394609" cy="328749"/>
            <a:chOff x="6179074" y="3368726"/>
            <a:chExt cx="394609" cy="328749"/>
          </a:xfrm>
        </p:grpSpPr>
        <p:sp>
          <p:nvSpPr>
            <p:cNvPr id="10023" name="Google Shape;10023;p106"/>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06"/>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06"/>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06"/>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06"/>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06"/>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06"/>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06"/>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06"/>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06"/>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06"/>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06"/>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06"/>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06"/>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06"/>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06"/>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06"/>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06"/>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06"/>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06"/>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06"/>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06"/>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06"/>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06"/>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06"/>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06"/>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06"/>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06"/>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06"/>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06"/>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06"/>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06"/>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06"/>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06"/>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06"/>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06"/>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06"/>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06"/>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06"/>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06"/>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06"/>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06"/>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06"/>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06"/>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06"/>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06"/>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06"/>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06"/>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06"/>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06"/>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06"/>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06"/>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06"/>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06"/>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06"/>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06"/>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06"/>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06"/>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06"/>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06"/>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06"/>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06"/>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06"/>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06"/>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06"/>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06"/>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06"/>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06"/>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06"/>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06"/>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06"/>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06"/>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06"/>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06"/>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06"/>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06"/>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06"/>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06"/>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06"/>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06"/>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06"/>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06"/>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06"/>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106"/>
          <p:cNvGrpSpPr/>
          <p:nvPr/>
        </p:nvGrpSpPr>
        <p:grpSpPr>
          <a:xfrm>
            <a:off x="7054924" y="3367728"/>
            <a:ext cx="394583" cy="331007"/>
            <a:chOff x="7054924" y="3367728"/>
            <a:chExt cx="394583" cy="331007"/>
          </a:xfrm>
        </p:grpSpPr>
        <p:sp>
          <p:nvSpPr>
            <p:cNvPr id="10107" name="Google Shape;10107;p106"/>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06"/>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06"/>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06"/>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06"/>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06"/>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06"/>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06"/>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06"/>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06"/>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06"/>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06"/>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06"/>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06"/>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06"/>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106"/>
          <p:cNvGrpSpPr/>
          <p:nvPr/>
        </p:nvGrpSpPr>
        <p:grpSpPr>
          <a:xfrm>
            <a:off x="7492967" y="3361425"/>
            <a:ext cx="394583" cy="343586"/>
            <a:chOff x="7492967" y="3361425"/>
            <a:chExt cx="394583" cy="343586"/>
          </a:xfrm>
        </p:grpSpPr>
        <p:sp>
          <p:nvSpPr>
            <p:cNvPr id="10123" name="Google Shape;10123;p106"/>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06"/>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06"/>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06"/>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06"/>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06"/>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06"/>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06"/>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06"/>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06"/>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06"/>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06"/>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06"/>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06"/>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06"/>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06"/>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06"/>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06"/>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06"/>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06"/>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06"/>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06"/>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06"/>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106"/>
          <p:cNvGrpSpPr/>
          <p:nvPr/>
        </p:nvGrpSpPr>
        <p:grpSpPr>
          <a:xfrm>
            <a:off x="7935527" y="3353154"/>
            <a:ext cx="385287" cy="360156"/>
            <a:chOff x="7935527" y="3353154"/>
            <a:chExt cx="385287" cy="360156"/>
          </a:xfrm>
        </p:grpSpPr>
        <p:sp>
          <p:nvSpPr>
            <p:cNvPr id="10147" name="Google Shape;10147;p106"/>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06"/>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06"/>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06"/>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06"/>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06"/>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06"/>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06"/>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06"/>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06"/>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06"/>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06"/>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106"/>
          <p:cNvGrpSpPr/>
          <p:nvPr/>
        </p:nvGrpSpPr>
        <p:grpSpPr>
          <a:xfrm>
            <a:off x="5319821" y="1986242"/>
            <a:ext cx="348103" cy="348103"/>
            <a:chOff x="5319821" y="1986242"/>
            <a:chExt cx="348103" cy="348103"/>
          </a:xfrm>
        </p:grpSpPr>
        <p:sp>
          <p:nvSpPr>
            <p:cNvPr id="10160" name="Google Shape;10160;p106"/>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06"/>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06"/>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06"/>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06"/>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06"/>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06"/>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06"/>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06"/>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06"/>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06"/>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06"/>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06"/>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06"/>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06"/>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06"/>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06"/>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06"/>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06"/>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06"/>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06"/>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06"/>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06"/>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06"/>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06"/>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06"/>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06"/>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06"/>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06"/>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06"/>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06"/>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06"/>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06"/>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06"/>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06"/>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06"/>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06"/>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106"/>
          <p:cNvGrpSpPr/>
          <p:nvPr/>
        </p:nvGrpSpPr>
        <p:grpSpPr>
          <a:xfrm>
            <a:off x="5765926" y="1976683"/>
            <a:ext cx="348339" cy="348103"/>
            <a:chOff x="5765926" y="1976683"/>
            <a:chExt cx="348339" cy="348103"/>
          </a:xfrm>
        </p:grpSpPr>
        <p:sp>
          <p:nvSpPr>
            <p:cNvPr id="10198" name="Google Shape;10198;p106"/>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06"/>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06"/>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06"/>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06"/>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06"/>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06"/>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06"/>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06"/>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06"/>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06"/>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06"/>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06"/>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06"/>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106"/>
          <p:cNvGrpSpPr/>
          <p:nvPr/>
        </p:nvGrpSpPr>
        <p:grpSpPr>
          <a:xfrm>
            <a:off x="6191390" y="1981489"/>
            <a:ext cx="389068" cy="347787"/>
            <a:chOff x="6191390" y="1981489"/>
            <a:chExt cx="389068" cy="347787"/>
          </a:xfrm>
        </p:grpSpPr>
        <p:sp>
          <p:nvSpPr>
            <p:cNvPr id="10213" name="Google Shape;10213;p106"/>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06"/>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06"/>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06"/>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06"/>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06"/>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06"/>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106"/>
          <p:cNvGrpSpPr/>
          <p:nvPr/>
        </p:nvGrpSpPr>
        <p:grpSpPr>
          <a:xfrm>
            <a:off x="6657846" y="2007591"/>
            <a:ext cx="348103" cy="295714"/>
            <a:chOff x="6657846" y="2007591"/>
            <a:chExt cx="348103" cy="295714"/>
          </a:xfrm>
        </p:grpSpPr>
        <p:sp>
          <p:nvSpPr>
            <p:cNvPr id="10221" name="Google Shape;10221;p106"/>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06"/>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06"/>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06"/>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06"/>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06"/>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06"/>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06"/>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06"/>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06"/>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06"/>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06"/>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06"/>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06"/>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06"/>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06"/>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06"/>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06"/>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06"/>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06"/>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06"/>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06"/>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06"/>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06"/>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06"/>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06"/>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106"/>
          <p:cNvGrpSpPr/>
          <p:nvPr/>
        </p:nvGrpSpPr>
        <p:grpSpPr>
          <a:xfrm>
            <a:off x="7104188" y="1971904"/>
            <a:ext cx="347341" cy="348103"/>
            <a:chOff x="7104188" y="1971904"/>
            <a:chExt cx="347341" cy="348103"/>
          </a:xfrm>
        </p:grpSpPr>
        <p:sp>
          <p:nvSpPr>
            <p:cNvPr id="10248" name="Google Shape;10248;p106"/>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06"/>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06"/>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06"/>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06"/>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06"/>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06"/>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06"/>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06"/>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06"/>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06"/>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06"/>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06"/>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06"/>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06"/>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06"/>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06"/>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06"/>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06"/>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06"/>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06"/>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06"/>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06"/>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06"/>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06"/>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06"/>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06"/>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06"/>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06"/>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06"/>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106"/>
          <p:cNvGrpSpPr/>
          <p:nvPr/>
        </p:nvGrpSpPr>
        <p:grpSpPr>
          <a:xfrm>
            <a:off x="7551264" y="1971904"/>
            <a:ext cx="344321" cy="348155"/>
            <a:chOff x="7551264" y="1971904"/>
            <a:chExt cx="344321" cy="348155"/>
          </a:xfrm>
        </p:grpSpPr>
        <p:sp>
          <p:nvSpPr>
            <p:cNvPr id="10279" name="Google Shape;10279;p106"/>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06"/>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06"/>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06"/>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06"/>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06"/>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06"/>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06"/>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06"/>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06"/>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06"/>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06"/>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06"/>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06"/>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06"/>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06"/>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06"/>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06"/>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06"/>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106"/>
          <p:cNvGrpSpPr/>
          <p:nvPr/>
        </p:nvGrpSpPr>
        <p:grpSpPr>
          <a:xfrm>
            <a:off x="7992065" y="1971904"/>
            <a:ext cx="351621" cy="348103"/>
            <a:chOff x="7992065" y="1971904"/>
            <a:chExt cx="351621" cy="348103"/>
          </a:xfrm>
        </p:grpSpPr>
        <p:sp>
          <p:nvSpPr>
            <p:cNvPr id="10299" name="Google Shape;10299;p106"/>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06"/>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06"/>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06"/>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06"/>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06"/>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06"/>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06"/>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06"/>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06"/>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06"/>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06"/>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06"/>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06"/>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06"/>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106"/>
          <p:cNvGrpSpPr/>
          <p:nvPr/>
        </p:nvGrpSpPr>
        <p:grpSpPr>
          <a:xfrm>
            <a:off x="4911189" y="3793455"/>
            <a:ext cx="296580" cy="364935"/>
            <a:chOff x="4911189" y="3793455"/>
            <a:chExt cx="296580" cy="364935"/>
          </a:xfrm>
        </p:grpSpPr>
        <p:sp>
          <p:nvSpPr>
            <p:cNvPr id="10315" name="Google Shape;10315;p106"/>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06"/>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06"/>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06"/>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06"/>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06"/>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06"/>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06"/>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06"/>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06"/>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06"/>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06"/>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06"/>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06"/>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06"/>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06"/>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06"/>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06"/>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06"/>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06"/>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106"/>
          <p:cNvGrpSpPr/>
          <p:nvPr/>
        </p:nvGrpSpPr>
        <p:grpSpPr>
          <a:xfrm>
            <a:off x="5341433" y="3793271"/>
            <a:ext cx="330272" cy="329117"/>
            <a:chOff x="5341433" y="3793271"/>
            <a:chExt cx="330272" cy="329117"/>
          </a:xfrm>
        </p:grpSpPr>
        <p:sp>
          <p:nvSpPr>
            <p:cNvPr id="10336" name="Google Shape;10336;p106"/>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06"/>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06"/>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06"/>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06"/>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06"/>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06"/>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06"/>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06"/>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06"/>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06"/>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06"/>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06"/>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06"/>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06"/>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06"/>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106"/>
          <p:cNvGrpSpPr/>
          <p:nvPr/>
        </p:nvGrpSpPr>
        <p:grpSpPr>
          <a:xfrm>
            <a:off x="5744051" y="3766250"/>
            <a:ext cx="428511" cy="383186"/>
            <a:chOff x="5744051" y="3766250"/>
            <a:chExt cx="428511" cy="383186"/>
          </a:xfrm>
        </p:grpSpPr>
        <p:sp>
          <p:nvSpPr>
            <p:cNvPr id="10353" name="Google Shape;10353;p106"/>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06"/>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06"/>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06"/>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06"/>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06"/>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06"/>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06"/>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06"/>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06"/>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06"/>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06"/>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06"/>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06"/>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06"/>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06"/>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06"/>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106"/>
          <p:cNvGrpSpPr/>
          <p:nvPr/>
        </p:nvGrpSpPr>
        <p:grpSpPr>
          <a:xfrm>
            <a:off x="6678697" y="3793324"/>
            <a:ext cx="342824" cy="328985"/>
            <a:chOff x="6678697" y="3793324"/>
            <a:chExt cx="342824" cy="328985"/>
          </a:xfrm>
        </p:grpSpPr>
        <p:sp>
          <p:nvSpPr>
            <p:cNvPr id="10371" name="Google Shape;10371;p106"/>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06"/>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06"/>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06"/>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06"/>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06"/>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06"/>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06"/>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106"/>
          <p:cNvGrpSpPr/>
          <p:nvPr/>
        </p:nvGrpSpPr>
        <p:grpSpPr>
          <a:xfrm>
            <a:off x="7101903" y="3762022"/>
            <a:ext cx="398627" cy="392088"/>
            <a:chOff x="7101903" y="3762022"/>
            <a:chExt cx="398627" cy="392088"/>
          </a:xfrm>
        </p:grpSpPr>
        <p:sp>
          <p:nvSpPr>
            <p:cNvPr id="10380" name="Google Shape;10380;p106"/>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06"/>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06"/>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06"/>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06"/>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06"/>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06"/>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06"/>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06"/>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06"/>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06"/>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06"/>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06"/>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06"/>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06"/>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06"/>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06"/>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06"/>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106"/>
          <p:cNvGrpSpPr/>
          <p:nvPr/>
        </p:nvGrpSpPr>
        <p:grpSpPr>
          <a:xfrm>
            <a:off x="7541469" y="3793455"/>
            <a:ext cx="407897" cy="328985"/>
            <a:chOff x="7541469" y="3793455"/>
            <a:chExt cx="407897" cy="328985"/>
          </a:xfrm>
        </p:grpSpPr>
        <p:sp>
          <p:nvSpPr>
            <p:cNvPr id="10399" name="Google Shape;10399;p106"/>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06"/>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06"/>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06"/>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06"/>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06"/>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06"/>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06"/>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06"/>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06"/>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06"/>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06"/>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06"/>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06"/>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06"/>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06"/>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06"/>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06"/>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06"/>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06"/>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06"/>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06"/>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06"/>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06"/>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06"/>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06"/>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06"/>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06"/>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06"/>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06"/>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106"/>
          <p:cNvGrpSpPr/>
          <p:nvPr/>
        </p:nvGrpSpPr>
        <p:grpSpPr>
          <a:xfrm>
            <a:off x="5310288" y="2956312"/>
            <a:ext cx="432292" cy="264412"/>
            <a:chOff x="5310288" y="2956312"/>
            <a:chExt cx="432292" cy="264412"/>
          </a:xfrm>
        </p:grpSpPr>
        <p:sp>
          <p:nvSpPr>
            <p:cNvPr id="10430" name="Google Shape;10430;p106"/>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06"/>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06"/>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06"/>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06"/>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06"/>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06"/>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06"/>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06"/>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06"/>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06"/>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06"/>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06"/>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06"/>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06"/>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06"/>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06"/>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06"/>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06"/>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06"/>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06"/>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06"/>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06"/>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06"/>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06"/>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06"/>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06"/>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106"/>
          <p:cNvGrpSpPr/>
          <p:nvPr/>
        </p:nvGrpSpPr>
        <p:grpSpPr>
          <a:xfrm>
            <a:off x="4879047" y="2432320"/>
            <a:ext cx="398075" cy="340303"/>
            <a:chOff x="4879047" y="2432320"/>
            <a:chExt cx="398075" cy="340303"/>
          </a:xfrm>
        </p:grpSpPr>
        <p:sp>
          <p:nvSpPr>
            <p:cNvPr id="10458" name="Google Shape;10458;p106"/>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06"/>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06"/>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06"/>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06"/>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06"/>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06"/>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06"/>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06"/>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06"/>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06"/>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06"/>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06"/>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06"/>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06"/>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06"/>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06"/>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06"/>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06"/>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06"/>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06"/>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06"/>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06"/>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06"/>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06"/>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06"/>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106"/>
          <p:cNvGrpSpPr/>
          <p:nvPr/>
        </p:nvGrpSpPr>
        <p:grpSpPr>
          <a:xfrm>
            <a:off x="5388701" y="2393823"/>
            <a:ext cx="280982" cy="395896"/>
            <a:chOff x="5388701" y="2393823"/>
            <a:chExt cx="280982" cy="395896"/>
          </a:xfrm>
        </p:grpSpPr>
        <p:sp>
          <p:nvSpPr>
            <p:cNvPr id="10485" name="Google Shape;10485;p106"/>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06"/>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06"/>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06"/>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06"/>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06"/>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06"/>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06"/>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06"/>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06"/>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06"/>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06"/>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06"/>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06"/>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06"/>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06"/>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06"/>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06"/>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06"/>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06"/>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06"/>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06"/>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06"/>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06"/>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06"/>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06"/>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06"/>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06"/>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06"/>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06"/>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106"/>
          <p:cNvGrpSpPr/>
          <p:nvPr/>
        </p:nvGrpSpPr>
        <p:grpSpPr>
          <a:xfrm>
            <a:off x="5743289" y="2439122"/>
            <a:ext cx="444871" cy="316407"/>
            <a:chOff x="5743289" y="2439122"/>
            <a:chExt cx="444871" cy="316407"/>
          </a:xfrm>
        </p:grpSpPr>
        <p:sp>
          <p:nvSpPr>
            <p:cNvPr id="10516" name="Google Shape;10516;p106"/>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06"/>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06"/>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06"/>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06"/>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06"/>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06"/>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06"/>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06"/>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06"/>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06"/>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06"/>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06"/>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06"/>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06"/>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06"/>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06"/>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06"/>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06"/>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06"/>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06"/>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06"/>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06"/>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06"/>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06"/>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06"/>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06"/>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06"/>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06"/>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106"/>
          <p:cNvGrpSpPr/>
          <p:nvPr/>
        </p:nvGrpSpPr>
        <p:grpSpPr>
          <a:xfrm>
            <a:off x="6230360" y="2432583"/>
            <a:ext cx="351359" cy="363412"/>
            <a:chOff x="6230360" y="2432583"/>
            <a:chExt cx="351359" cy="363412"/>
          </a:xfrm>
        </p:grpSpPr>
        <p:sp>
          <p:nvSpPr>
            <p:cNvPr id="10546" name="Google Shape;10546;p106"/>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06"/>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06"/>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06"/>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06"/>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06"/>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06"/>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06"/>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06"/>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06"/>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06"/>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06"/>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06"/>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06"/>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06"/>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06"/>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06"/>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06"/>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06"/>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06"/>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06"/>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106"/>
          <p:cNvGrpSpPr/>
          <p:nvPr/>
        </p:nvGrpSpPr>
        <p:grpSpPr>
          <a:xfrm>
            <a:off x="6633976" y="2459552"/>
            <a:ext cx="387781" cy="286680"/>
            <a:chOff x="6633976" y="2459552"/>
            <a:chExt cx="387781" cy="286680"/>
          </a:xfrm>
        </p:grpSpPr>
        <p:sp>
          <p:nvSpPr>
            <p:cNvPr id="10568" name="Google Shape;10568;p106"/>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06"/>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06"/>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06"/>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06"/>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06"/>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06"/>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106"/>
          <p:cNvGrpSpPr/>
          <p:nvPr/>
        </p:nvGrpSpPr>
        <p:grpSpPr>
          <a:xfrm>
            <a:off x="7091110" y="2428565"/>
            <a:ext cx="376989" cy="348864"/>
            <a:chOff x="7091110" y="2428565"/>
            <a:chExt cx="376989" cy="348864"/>
          </a:xfrm>
        </p:grpSpPr>
        <p:sp>
          <p:nvSpPr>
            <p:cNvPr id="10576" name="Google Shape;10576;p106"/>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06"/>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06"/>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06"/>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06"/>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06"/>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06"/>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06"/>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06"/>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06"/>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06"/>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06"/>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06"/>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06"/>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06"/>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06"/>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06"/>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06"/>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06"/>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06"/>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06"/>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06"/>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06"/>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06"/>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06"/>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06"/>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06"/>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06"/>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06"/>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06"/>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06"/>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106"/>
          <p:cNvGrpSpPr/>
          <p:nvPr/>
        </p:nvGrpSpPr>
        <p:grpSpPr>
          <a:xfrm>
            <a:off x="7536427" y="2415225"/>
            <a:ext cx="369715" cy="375492"/>
            <a:chOff x="7536427" y="2415225"/>
            <a:chExt cx="369715" cy="375492"/>
          </a:xfrm>
        </p:grpSpPr>
        <p:sp>
          <p:nvSpPr>
            <p:cNvPr id="10608" name="Google Shape;10608;p106"/>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06"/>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06"/>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06"/>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06"/>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06"/>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06"/>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06"/>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06"/>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06"/>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06"/>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06"/>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06"/>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06"/>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06"/>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06"/>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06"/>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06"/>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06"/>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06"/>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06"/>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06"/>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06"/>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06"/>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06"/>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06"/>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06"/>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06"/>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06"/>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06"/>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06"/>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06"/>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06"/>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06"/>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06"/>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06"/>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06"/>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06"/>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106"/>
          <p:cNvGrpSpPr/>
          <p:nvPr/>
        </p:nvGrpSpPr>
        <p:grpSpPr>
          <a:xfrm>
            <a:off x="7980773" y="2428802"/>
            <a:ext cx="353381" cy="358160"/>
            <a:chOff x="7980773" y="2428802"/>
            <a:chExt cx="353381" cy="358160"/>
          </a:xfrm>
        </p:grpSpPr>
        <p:sp>
          <p:nvSpPr>
            <p:cNvPr id="10647" name="Google Shape;10647;p106"/>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06"/>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06"/>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06"/>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06"/>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06"/>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06"/>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06"/>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06"/>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06"/>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06"/>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06"/>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06"/>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06"/>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06"/>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06"/>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06"/>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06"/>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06"/>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06"/>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06"/>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06"/>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06"/>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06"/>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06"/>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06"/>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06"/>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06"/>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06"/>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06"/>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106"/>
          <p:cNvGrpSpPr/>
          <p:nvPr/>
        </p:nvGrpSpPr>
        <p:grpSpPr>
          <a:xfrm>
            <a:off x="4886058" y="4291240"/>
            <a:ext cx="346343" cy="343953"/>
            <a:chOff x="4886058" y="4291240"/>
            <a:chExt cx="346343" cy="343953"/>
          </a:xfrm>
        </p:grpSpPr>
        <p:sp>
          <p:nvSpPr>
            <p:cNvPr id="10678" name="Google Shape;10678;p106"/>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06"/>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06"/>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06"/>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06"/>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06"/>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06"/>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06"/>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06"/>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06"/>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06"/>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06"/>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06"/>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106"/>
          <p:cNvGrpSpPr/>
          <p:nvPr/>
        </p:nvGrpSpPr>
        <p:grpSpPr>
          <a:xfrm>
            <a:off x="5344216" y="4291056"/>
            <a:ext cx="304616" cy="343560"/>
            <a:chOff x="5344216" y="4291056"/>
            <a:chExt cx="304616" cy="343560"/>
          </a:xfrm>
        </p:grpSpPr>
        <p:sp>
          <p:nvSpPr>
            <p:cNvPr id="10692" name="Google Shape;10692;p106"/>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06"/>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06"/>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06"/>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06"/>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06"/>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06"/>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06"/>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06"/>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06"/>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06"/>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06"/>
          <p:cNvGrpSpPr/>
          <p:nvPr/>
        </p:nvGrpSpPr>
        <p:grpSpPr>
          <a:xfrm>
            <a:off x="6279999" y="4264422"/>
            <a:ext cx="204093" cy="343743"/>
            <a:chOff x="6271562" y="4290872"/>
            <a:chExt cx="204093" cy="343743"/>
          </a:xfrm>
        </p:grpSpPr>
        <p:sp>
          <p:nvSpPr>
            <p:cNvPr id="10704" name="Google Shape;10704;p106"/>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06"/>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06"/>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06"/>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06"/>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06"/>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06"/>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06"/>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06"/>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06"/>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06"/>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06"/>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106"/>
          <p:cNvGrpSpPr/>
          <p:nvPr/>
        </p:nvGrpSpPr>
        <p:grpSpPr>
          <a:xfrm>
            <a:off x="6639491" y="4329238"/>
            <a:ext cx="344085" cy="267195"/>
            <a:chOff x="6639491" y="4329238"/>
            <a:chExt cx="344085" cy="267195"/>
          </a:xfrm>
        </p:grpSpPr>
        <p:sp>
          <p:nvSpPr>
            <p:cNvPr id="10717" name="Google Shape;10717;p106"/>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06"/>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06"/>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06"/>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06"/>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06"/>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06"/>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06"/>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06"/>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06"/>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06"/>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06"/>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06"/>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06"/>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06"/>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06"/>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06"/>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06"/>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106"/>
          <p:cNvGrpSpPr/>
          <p:nvPr/>
        </p:nvGrpSpPr>
        <p:grpSpPr>
          <a:xfrm>
            <a:off x="7133336" y="4291056"/>
            <a:ext cx="232979" cy="343560"/>
            <a:chOff x="7133336" y="4291056"/>
            <a:chExt cx="232979" cy="343560"/>
          </a:xfrm>
        </p:grpSpPr>
        <p:sp>
          <p:nvSpPr>
            <p:cNvPr id="10736" name="Google Shape;10736;p106"/>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06"/>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06"/>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06"/>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06"/>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06"/>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06"/>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06"/>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06"/>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06"/>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06"/>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06"/>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06"/>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06"/>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06"/>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06"/>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06"/>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106"/>
          <p:cNvGrpSpPr/>
          <p:nvPr/>
        </p:nvGrpSpPr>
        <p:grpSpPr>
          <a:xfrm>
            <a:off x="7571379" y="4291056"/>
            <a:ext cx="232979" cy="343560"/>
            <a:chOff x="7571379" y="4291056"/>
            <a:chExt cx="232979" cy="343560"/>
          </a:xfrm>
        </p:grpSpPr>
        <p:sp>
          <p:nvSpPr>
            <p:cNvPr id="10754" name="Google Shape;10754;p106"/>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06"/>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06"/>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06"/>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06"/>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06"/>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06"/>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06"/>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06"/>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06"/>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06"/>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06"/>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06"/>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06"/>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06"/>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06"/>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106"/>
          <p:cNvGrpSpPr/>
          <p:nvPr/>
        </p:nvGrpSpPr>
        <p:grpSpPr>
          <a:xfrm>
            <a:off x="6666381" y="3347875"/>
            <a:ext cx="295819" cy="370712"/>
            <a:chOff x="6666381" y="3347875"/>
            <a:chExt cx="295819" cy="370712"/>
          </a:xfrm>
        </p:grpSpPr>
        <p:sp>
          <p:nvSpPr>
            <p:cNvPr id="10771" name="Google Shape;10771;p106"/>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06"/>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06"/>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06"/>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06"/>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06"/>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06"/>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06"/>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06"/>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06"/>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06"/>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06"/>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06"/>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06"/>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06"/>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06"/>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06"/>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06"/>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06"/>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06"/>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06"/>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06"/>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06"/>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06"/>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06"/>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06"/>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06"/>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06"/>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06"/>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06"/>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06"/>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06"/>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06"/>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06"/>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06"/>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06"/>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06"/>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06"/>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06"/>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06"/>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106"/>
          <p:cNvGrpSpPr/>
          <p:nvPr/>
        </p:nvGrpSpPr>
        <p:grpSpPr>
          <a:xfrm>
            <a:off x="4877760" y="2887459"/>
            <a:ext cx="389567" cy="390329"/>
            <a:chOff x="4877760" y="2887459"/>
            <a:chExt cx="389567" cy="390329"/>
          </a:xfrm>
        </p:grpSpPr>
        <p:sp>
          <p:nvSpPr>
            <p:cNvPr id="10812" name="Google Shape;10812;p106"/>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06"/>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06"/>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06"/>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06"/>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06"/>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06"/>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06"/>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06"/>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06"/>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06"/>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06"/>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06"/>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06"/>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06"/>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06"/>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06"/>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06"/>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06"/>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06"/>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06"/>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06"/>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06"/>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06"/>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06"/>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06"/>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06"/>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06"/>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06"/>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06"/>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06"/>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06"/>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06"/>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06"/>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06"/>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06"/>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06"/>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06"/>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06"/>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06"/>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06"/>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06"/>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06"/>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06"/>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6" name="Google Shape;10856;p106"/>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06"/>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06"/>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06"/>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06"/>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1" name="Google Shape;10861;p106"/>
          <p:cNvGrpSpPr/>
          <p:nvPr/>
        </p:nvGrpSpPr>
        <p:grpSpPr>
          <a:xfrm>
            <a:off x="5779239" y="2887695"/>
            <a:ext cx="314411" cy="389830"/>
            <a:chOff x="5779239" y="2887695"/>
            <a:chExt cx="314411" cy="389830"/>
          </a:xfrm>
        </p:grpSpPr>
        <p:sp>
          <p:nvSpPr>
            <p:cNvPr id="10862" name="Google Shape;10862;p106"/>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06"/>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06"/>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06"/>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06"/>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06"/>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06"/>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06"/>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06"/>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06"/>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06"/>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06"/>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06"/>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06"/>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06"/>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06"/>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06"/>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06"/>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06"/>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06"/>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06"/>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06"/>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06"/>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06"/>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06"/>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06"/>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06"/>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06"/>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06"/>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06"/>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06"/>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06"/>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06"/>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06"/>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06"/>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06"/>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06"/>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06"/>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06"/>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06"/>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06"/>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06"/>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06"/>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06"/>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106"/>
          <p:cNvGrpSpPr/>
          <p:nvPr/>
        </p:nvGrpSpPr>
        <p:grpSpPr>
          <a:xfrm>
            <a:off x="6190130" y="2940977"/>
            <a:ext cx="389830" cy="283004"/>
            <a:chOff x="6190130" y="2940977"/>
            <a:chExt cx="389830" cy="283004"/>
          </a:xfrm>
        </p:grpSpPr>
        <p:sp>
          <p:nvSpPr>
            <p:cNvPr id="10907" name="Google Shape;10907;p106"/>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06"/>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06"/>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06"/>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06"/>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06"/>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06"/>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06"/>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06"/>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06"/>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06"/>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06"/>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06"/>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06"/>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06"/>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06"/>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06"/>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06"/>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06"/>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06"/>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06"/>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06"/>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06"/>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06"/>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06"/>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06"/>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06"/>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06"/>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06"/>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06"/>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106"/>
          <p:cNvGrpSpPr/>
          <p:nvPr/>
        </p:nvGrpSpPr>
        <p:grpSpPr>
          <a:xfrm>
            <a:off x="6633976" y="2900274"/>
            <a:ext cx="389803" cy="364673"/>
            <a:chOff x="6633976" y="2900274"/>
            <a:chExt cx="389803" cy="364673"/>
          </a:xfrm>
        </p:grpSpPr>
        <p:sp>
          <p:nvSpPr>
            <p:cNvPr id="10938" name="Google Shape;10938;p106"/>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06"/>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06"/>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06"/>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06"/>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06"/>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06"/>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06"/>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06"/>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06"/>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06"/>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06"/>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06"/>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06"/>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06"/>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06"/>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06"/>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106"/>
          <p:cNvGrpSpPr/>
          <p:nvPr/>
        </p:nvGrpSpPr>
        <p:grpSpPr>
          <a:xfrm>
            <a:off x="7517835" y="2885437"/>
            <a:ext cx="364935" cy="382529"/>
            <a:chOff x="7517835" y="2885437"/>
            <a:chExt cx="364935" cy="382529"/>
          </a:xfrm>
        </p:grpSpPr>
        <p:sp>
          <p:nvSpPr>
            <p:cNvPr id="10956" name="Google Shape;10956;p106"/>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06"/>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06"/>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06"/>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06"/>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06"/>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06"/>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06"/>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06"/>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06"/>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06"/>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06"/>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06"/>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06"/>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06"/>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06"/>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06"/>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06"/>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06"/>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06"/>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06"/>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06"/>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06"/>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06"/>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06"/>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06"/>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06"/>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06"/>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06"/>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06"/>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06"/>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06"/>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06"/>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06"/>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06"/>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06"/>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06"/>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106"/>
          <p:cNvGrpSpPr/>
          <p:nvPr/>
        </p:nvGrpSpPr>
        <p:grpSpPr>
          <a:xfrm>
            <a:off x="7087591" y="2887144"/>
            <a:ext cx="358160" cy="385602"/>
            <a:chOff x="7087591" y="2887144"/>
            <a:chExt cx="358160" cy="385602"/>
          </a:xfrm>
        </p:grpSpPr>
        <p:sp>
          <p:nvSpPr>
            <p:cNvPr id="10994" name="Google Shape;10994;p106"/>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06"/>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06"/>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06"/>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06"/>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06"/>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06"/>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06"/>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06"/>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06"/>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06"/>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06"/>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06"/>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06"/>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06"/>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06"/>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06"/>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06"/>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06"/>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106"/>
          <p:cNvGrpSpPr/>
          <p:nvPr/>
        </p:nvGrpSpPr>
        <p:grpSpPr>
          <a:xfrm>
            <a:off x="7951362" y="2885437"/>
            <a:ext cx="382529" cy="382529"/>
            <a:chOff x="7951362" y="2885437"/>
            <a:chExt cx="382529" cy="382529"/>
          </a:xfrm>
        </p:grpSpPr>
        <p:sp>
          <p:nvSpPr>
            <p:cNvPr id="11014" name="Google Shape;11014;p106"/>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06"/>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06"/>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06"/>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06"/>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06"/>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06"/>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06"/>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06"/>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06"/>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06"/>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06"/>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06"/>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06"/>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06"/>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06"/>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06"/>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06"/>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06"/>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06"/>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06"/>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06"/>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06"/>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06"/>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06"/>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06"/>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06"/>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06"/>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06"/>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06"/>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06"/>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06"/>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06"/>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06"/>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06"/>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06"/>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06"/>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06"/>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06"/>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06"/>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06"/>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06"/>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06"/>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06"/>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06"/>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06"/>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06"/>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06"/>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06"/>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106"/>
          <p:cNvGrpSpPr/>
          <p:nvPr/>
        </p:nvGrpSpPr>
        <p:grpSpPr>
          <a:xfrm>
            <a:off x="8054406" y="3814489"/>
            <a:ext cx="276964" cy="336601"/>
            <a:chOff x="8054406" y="3814489"/>
            <a:chExt cx="276964" cy="336601"/>
          </a:xfrm>
        </p:grpSpPr>
        <p:sp>
          <p:nvSpPr>
            <p:cNvPr id="11064" name="Google Shape;11064;p106"/>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06"/>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06"/>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06"/>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06"/>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06"/>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06"/>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06"/>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06"/>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106"/>
          <p:cNvGrpSpPr/>
          <p:nvPr/>
        </p:nvGrpSpPr>
        <p:grpSpPr>
          <a:xfrm>
            <a:off x="7936787" y="4295074"/>
            <a:ext cx="378249" cy="335524"/>
            <a:chOff x="7936787" y="4295074"/>
            <a:chExt cx="378249" cy="335524"/>
          </a:xfrm>
        </p:grpSpPr>
        <p:sp>
          <p:nvSpPr>
            <p:cNvPr id="11074" name="Google Shape;11074;p106"/>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06"/>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06"/>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06"/>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06"/>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06"/>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06"/>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06"/>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06"/>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06"/>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06"/>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06"/>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06"/>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06"/>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06"/>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06"/>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106"/>
          <p:cNvGrpSpPr/>
          <p:nvPr/>
        </p:nvGrpSpPr>
        <p:grpSpPr>
          <a:xfrm>
            <a:off x="4886058" y="1965890"/>
            <a:ext cx="388569" cy="388307"/>
            <a:chOff x="4886058" y="1965890"/>
            <a:chExt cx="388569" cy="388307"/>
          </a:xfrm>
        </p:grpSpPr>
        <p:sp>
          <p:nvSpPr>
            <p:cNvPr id="11091" name="Google Shape;11091;p106"/>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06"/>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06"/>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06"/>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06"/>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06"/>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06"/>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06"/>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06"/>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06"/>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06"/>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1105" name="Shape 11105"/>
        <p:cNvGrpSpPr/>
        <p:nvPr/>
      </p:nvGrpSpPr>
      <p:grpSpPr>
        <a:xfrm>
          <a:off x="0" y="0"/>
          <a:ext cx="0" cy="0"/>
          <a:chOff x="0" y="0"/>
          <a:chExt cx="0" cy="0"/>
        </a:xfrm>
      </p:grpSpPr>
      <p:sp>
        <p:nvSpPr>
          <p:cNvPr id="11106" name="Google Shape;11106;p10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07" name="Google Shape;11107;p10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108" name="Google Shape;11108;p107"/>
          <p:cNvGrpSpPr/>
          <p:nvPr/>
        </p:nvGrpSpPr>
        <p:grpSpPr>
          <a:xfrm>
            <a:off x="1765162" y="3346789"/>
            <a:ext cx="292801" cy="359258"/>
            <a:chOff x="1765162" y="3346789"/>
            <a:chExt cx="292801" cy="359258"/>
          </a:xfrm>
        </p:grpSpPr>
        <p:sp>
          <p:nvSpPr>
            <p:cNvPr id="11109" name="Google Shape;11109;p107"/>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07"/>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07"/>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07"/>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07"/>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07"/>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07"/>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07"/>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07"/>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07"/>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07"/>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07"/>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07"/>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07"/>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07"/>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107"/>
          <p:cNvGrpSpPr/>
          <p:nvPr/>
        </p:nvGrpSpPr>
        <p:grpSpPr>
          <a:xfrm>
            <a:off x="3077632" y="2445004"/>
            <a:ext cx="358996" cy="296309"/>
            <a:chOff x="3077632" y="2445004"/>
            <a:chExt cx="358996" cy="296309"/>
          </a:xfrm>
        </p:grpSpPr>
        <p:sp>
          <p:nvSpPr>
            <p:cNvPr id="11125" name="Google Shape;11125;p107"/>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07"/>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07"/>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07"/>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07"/>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07"/>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07"/>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07"/>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07"/>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07"/>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07"/>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07"/>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07"/>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07"/>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07"/>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07"/>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07"/>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07"/>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07"/>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07"/>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07"/>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07"/>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07"/>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07"/>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07"/>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07"/>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107"/>
          <p:cNvGrpSpPr/>
          <p:nvPr/>
        </p:nvGrpSpPr>
        <p:grpSpPr>
          <a:xfrm>
            <a:off x="2635237" y="2431780"/>
            <a:ext cx="359232" cy="323018"/>
            <a:chOff x="2635237" y="2431780"/>
            <a:chExt cx="359232" cy="323018"/>
          </a:xfrm>
        </p:grpSpPr>
        <p:sp>
          <p:nvSpPr>
            <p:cNvPr id="11152" name="Google Shape;11152;p107"/>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07"/>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07"/>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07"/>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07"/>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07"/>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07"/>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07"/>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07"/>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07"/>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07"/>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07"/>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07"/>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07"/>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07"/>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107"/>
          <p:cNvGrpSpPr/>
          <p:nvPr/>
        </p:nvGrpSpPr>
        <p:grpSpPr>
          <a:xfrm>
            <a:off x="4011651" y="3768132"/>
            <a:ext cx="373189" cy="358944"/>
            <a:chOff x="4011651" y="3768132"/>
            <a:chExt cx="373189" cy="358944"/>
          </a:xfrm>
        </p:grpSpPr>
        <p:sp>
          <p:nvSpPr>
            <p:cNvPr id="11168" name="Google Shape;11168;p107"/>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07"/>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07"/>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07"/>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07"/>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07"/>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07"/>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07"/>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07"/>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07"/>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107"/>
          <p:cNvGrpSpPr/>
          <p:nvPr/>
        </p:nvGrpSpPr>
        <p:grpSpPr>
          <a:xfrm>
            <a:off x="2189568" y="1961603"/>
            <a:ext cx="364993" cy="359049"/>
            <a:chOff x="2189568" y="1961603"/>
            <a:chExt cx="364993" cy="359049"/>
          </a:xfrm>
        </p:grpSpPr>
        <p:sp>
          <p:nvSpPr>
            <p:cNvPr id="11179" name="Google Shape;11179;p107"/>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07"/>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07"/>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07"/>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07"/>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07"/>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07"/>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07"/>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07"/>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07"/>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07"/>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07"/>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07"/>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07"/>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07"/>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07"/>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107"/>
          <p:cNvGrpSpPr/>
          <p:nvPr/>
        </p:nvGrpSpPr>
        <p:grpSpPr>
          <a:xfrm>
            <a:off x="2193077" y="2419971"/>
            <a:ext cx="378426" cy="346323"/>
            <a:chOff x="2193077" y="2419971"/>
            <a:chExt cx="378426" cy="346323"/>
          </a:xfrm>
        </p:grpSpPr>
        <p:sp>
          <p:nvSpPr>
            <p:cNvPr id="11196" name="Google Shape;11196;p107"/>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07"/>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07"/>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07"/>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07"/>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07"/>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07"/>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07"/>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07"/>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07"/>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07"/>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07"/>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07"/>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07"/>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07"/>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07"/>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07"/>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07"/>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07"/>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07"/>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07"/>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107"/>
          <p:cNvGrpSpPr/>
          <p:nvPr/>
        </p:nvGrpSpPr>
        <p:grpSpPr>
          <a:xfrm>
            <a:off x="861622" y="2881770"/>
            <a:ext cx="276802" cy="367140"/>
            <a:chOff x="861622" y="2881770"/>
            <a:chExt cx="276802" cy="367140"/>
          </a:xfrm>
        </p:grpSpPr>
        <p:sp>
          <p:nvSpPr>
            <p:cNvPr id="11218" name="Google Shape;11218;p107"/>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07"/>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07"/>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07"/>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07"/>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07"/>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07"/>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07"/>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07"/>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07"/>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07"/>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07"/>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07"/>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07"/>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07"/>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07"/>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07"/>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07"/>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07"/>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07"/>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07"/>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07"/>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107"/>
          <p:cNvGrpSpPr/>
          <p:nvPr/>
        </p:nvGrpSpPr>
        <p:grpSpPr>
          <a:xfrm>
            <a:off x="3968184" y="2881691"/>
            <a:ext cx="369444" cy="367140"/>
            <a:chOff x="3968184" y="2881691"/>
            <a:chExt cx="369444" cy="367140"/>
          </a:xfrm>
        </p:grpSpPr>
        <p:sp>
          <p:nvSpPr>
            <p:cNvPr id="11241" name="Google Shape;11241;p107"/>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07"/>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07"/>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07"/>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07"/>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07"/>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07"/>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07"/>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07"/>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07"/>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07"/>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07"/>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07"/>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07"/>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07"/>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07"/>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07"/>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07"/>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07"/>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07"/>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07"/>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07"/>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07"/>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07"/>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107"/>
          <p:cNvGrpSpPr/>
          <p:nvPr/>
        </p:nvGrpSpPr>
        <p:grpSpPr>
          <a:xfrm>
            <a:off x="3513796" y="2882084"/>
            <a:ext cx="371487" cy="366826"/>
            <a:chOff x="3513796" y="2882084"/>
            <a:chExt cx="371487" cy="366826"/>
          </a:xfrm>
        </p:grpSpPr>
        <p:sp>
          <p:nvSpPr>
            <p:cNvPr id="11266" name="Google Shape;11266;p107"/>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07"/>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07"/>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07"/>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07"/>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07"/>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07"/>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07"/>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07"/>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07"/>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07"/>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07"/>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07"/>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07"/>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07"/>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07"/>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07"/>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07"/>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07"/>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07"/>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07"/>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07"/>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07"/>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07"/>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07"/>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07"/>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07"/>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07"/>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07"/>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07"/>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07"/>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07"/>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07"/>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07"/>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07"/>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07"/>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07"/>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07"/>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07"/>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07"/>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07"/>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07"/>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07"/>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07"/>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07"/>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07"/>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07"/>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07"/>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07"/>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107"/>
          <p:cNvGrpSpPr/>
          <p:nvPr/>
        </p:nvGrpSpPr>
        <p:grpSpPr>
          <a:xfrm>
            <a:off x="873615" y="1500275"/>
            <a:ext cx="335011" cy="359232"/>
            <a:chOff x="873615" y="1500275"/>
            <a:chExt cx="335011" cy="359232"/>
          </a:xfrm>
        </p:grpSpPr>
        <p:sp>
          <p:nvSpPr>
            <p:cNvPr id="11316" name="Google Shape;11316;p107"/>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07"/>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07"/>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07"/>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07"/>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07"/>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07"/>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07"/>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07"/>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07"/>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07"/>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107"/>
          <p:cNvGrpSpPr/>
          <p:nvPr/>
        </p:nvGrpSpPr>
        <p:grpSpPr>
          <a:xfrm>
            <a:off x="2202058" y="3346737"/>
            <a:ext cx="337158" cy="359311"/>
            <a:chOff x="2202058" y="3346737"/>
            <a:chExt cx="337158" cy="359311"/>
          </a:xfrm>
        </p:grpSpPr>
        <p:sp>
          <p:nvSpPr>
            <p:cNvPr id="11328" name="Google Shape;11328;p107"/>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07"/>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07"/>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07"/>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07"/>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07"/>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07"/>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07"/>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07"/>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107"/>
          <p:cNvGrpSpPr/>
          <p:nvPr/>
        </p:nvGrpSpPr>
        <p:grpSpPr>
          <a:xfrm>
            <a:off x="2223059" y="3818172"/>
            <a:ext cx="359232" cy="306050"/>
            <a:chOff x="2223059" y="3818172"/>
            <a:chExt cx="359232" cy="306050"/>
          </a:xfrm>
        </p:grpSpPr>
        <p:sp>
          <p:nvSpPr>
            <p:cNvPr id="11338" name="Google Shape;11338;p107"/>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07"/>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07"/>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07"/>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07"/>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07"/>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07"/>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07"/>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07"/>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107"/>
          <p:cNvGrpSpPr/>
          <p:nvPr/>
        </p:nvGrpSpPr>
        <p:grpSpPr>
          <a:xfrm>
            <a:off x="1725989" y="1991820"/>
            <a:ext cx="378426" cy="298509"/>
            <a:chOff x="1725989" y="1991820"/>
            <a:chExt cx="378426" cy="298509"/>
          </a:xfrm>
        </p:grpSpPr>
        <p:sp>
          <p:nvSpPr>
            <p:cNvPr id="11348" name="Google Shape;11348;p107"/>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07"/>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07"/>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07"/>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07"/>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07"/>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07"/>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07"/>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07"/>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07"/>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07"/>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07"/>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107"/>
          <p:cNvGrpSpPr/>
          <p:nvPr/>
        </p:nvGrpSpPr>
        <p:grpSpPr>
          <a:xfrm>
            <a:off x="1768409" y="3791751"/>
            <a:ext cx="367978" cy="359075"/>
            <a:chOff x="1768409" y="3791751"/>
            <a:chExt cx="367978" cy="359075"/>
          </a:xfrm>
        </p:grpSpPr>
        <p:sp>
          <p:nvSpPr>
            <p:cNvPr id="11361" name="Google Shape;11361;p107"/>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07"/>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07"/>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07"/>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07"/>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07"/>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07"/>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07"/>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07"/>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07"/>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07"/>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07"/>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07"/>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107"/>
          <p:cNvGrpSpPr/>
          <p:nvPr/>
        </p:nvGrpSpPr>
        <p:grpSpPr>
          <a:xfrm>
            <a:off x="2668963" y="3791306"/>
            <a:ext cx="358735" cy="359311"/>
            <a:chOff x="2668963" y="3791306"/>
            <a:chExt cx="358735" cy="359311"/>
          </a:xfrm>
        </p:grpSpPr>
        <p:sp>
          <p:nvSpPr>
            <p:cNvPr id="11375" name="Google Shape;11375;p107"/>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07"/>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07"/>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07"/>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07"/>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07"/>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07"/>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07"/>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07"/>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07"/>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07"/>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07"/>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07"/>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07"/>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07"/>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07"/>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107"/>
          <p:cNvGrpSpPr/>
          <p:nvPr/>
        </p:nvGrpSpPr>
        <p:grpSpPr>
          <a:xfrm>
            <a:off x="849682" y="1995198"/>
            <a:ext cx="363893" cy="291727"/>
            <a:chOff x="849682" y="1995198"/>
            <a:chExt cx="363893" cy="291727"/>
          </a:xfrm>
        </p:grpSpPr>
        <p:sp>
          <p:nvSpPr>
            <p:cNvPr id="11392" name="Google Shape;11392;p107"/>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07"/>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07"/>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07"/>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07"/>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07"/>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07"/>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07"/>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07"/>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07"/>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07"/>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07"/>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07"/>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07"/>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07"/>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07"/>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07"/>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07"/>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107"/>
          <p:cNvGrpSpPr/>
          <p:nvPr/>
        </p:nvGrpSpPr>
        <p:grpSpPr>
          <a:xfrm>
            <a:off x="3065430" y="1990066"/>
            <a:ext cx="378190" cy="302044"/>
            <a:chOff x="3065430" y="1990066"/>
            <a:chExt cx="378190" cy="302044"/>
          </a:xfrm>
        </p:grpSpPr>
        <p:sp>
          <p:nvSpPr>
            <p:cNvPr id="11411" name="Google Shape;11411;p107"/>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07"/>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07"/>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07"/>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07"/>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07"/>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07"/>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07"/>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07"/>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07"/>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07"/>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107"/>
          <p:cNvGrpSpPr/>
          <p:nvPr/>
        </p:nvGrpSpPr>
        <p:grpSpPr>
          <a:xfrm>
            <a:off x="3568234" y="3791410"/>
            <a:ext cx="347501" cy="359284"/>
            <a:chOff x="3568234" y="3791410"/>
            <a:chExt cx="347501" cy="359284"/>
          </a:xfrm>
        </p:grpSpPr>
        <p:sp>
          <p:nvSpPr>
            <p:cNvPr id="11423" name="Google Shape;11423;p107"/>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07"/>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07"/>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07"/>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07"/>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07"/>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07"/>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07"/>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07"/>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07"/>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07"/>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107"/>
          <p:cNvGrpSpPr/>
          <p:nvPr/>
        </p:nvGrpSpPr>
        <p:grpSpPr>
          <a:xfrm>
            <a:off x="1759925" y="1501087"/>
            <a:ext cx="347004" cy="358420"/>
            <a:chOff x="1759925" y="1501087"/>
            <a:chExt cx="347004" cy="358420"/>
          </a:xfrm>
        </p:grpSpPr>
        <p:sp>
          <p:nvSpPr>
            <p:cNvPr id="11435" name="Google Shape;11435;p107"/>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07"/>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07"/>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07"/>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07"/>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07"/>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07"/>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07"/>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07"/>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07"/>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07"/>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07"/>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07"/>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07"/>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07"/>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07"/>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07"/>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07"/>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07"/>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07"/>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07"/>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07"/>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07"/>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07"/>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07"/>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07"/>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07"/>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107"/>
          <p:cNvGrpSpPr/>
          <p:nvPr/>
        </p:nvGrpSpPr>
        <p:grpSpPr>
          <a:xfrm>
            <a:off x="3519295" y="2413660"/>
            <a:ext cx="360227" cy="359311"/>
            <a:chOff x="3519295" y="2413660"/>
            <a:chExt cx="360227" cy="359311"/>
          </a:xfrm>
        </p:grpSpPr>
        <p:sp>
          <p:nvSpPr>
            <p:cNvPr id="11463" name="Google Shape;11463;p107"/>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07"/>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07"/>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07"/>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07"/>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07"/>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07"/>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07"/>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07"/>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07"/>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07"/>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07"/>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07"/>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07"/>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07"/>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07"/>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07"/>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07"/>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07"/>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07"/>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07"/>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07"/>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07"/>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07"/>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07"/>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07"/>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07"/>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07"/>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07"/>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07"/>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07"/>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07"/>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07"/>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07"/>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07"/>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107"/>
          <p:cNvGrpSpPr/>
          <p:nvPr/>
        </p:nvGrpSpPr>
        <p:grpSpPr>
          <a:xfrm>
            <a:off x="1330255" y="3845718"/>
            <a:ext cx="358996" cy="250774"/>
            <a:chOff x="1330255" y="3845718"/>
            <a:chExt cx="358996" cy="250774"/>
          </a:xfrm>
        </p:grpSpPr>
        <p:sp>
          <p:nvSpPr>
            <p:cNvPr id="11499" name="Google Shape;11499;p107"/>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07"/>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07"/>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07"/>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07"/>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07"/>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07"/>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07"/>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07"/>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07"/>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107"/>
          <p:cNvGrpSpPr/>
          <p:nvPr/>
        </p:nvGrpSpPr>
        <p:grpSpPr>
          <a:xfrm>
            <a:off x="3115103" y="3791384"/>
            <a:ext cx="373424" cy="359311"/>
            <a:chOff x="3115103" y="3791384"/>
            <a:chExt cx="373424" cy="359311"/>
          </a:xfrm>
        </p:grpSpPr>
        <p:sp>
          <p:nvSpPr>
            <p:cNvPr id="11510" name="Google Shape;11510;p107"/>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07"/>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07"/>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07"/>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07"/>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07"/>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07"/>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07"/>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07"/>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07"/>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07"/>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07"/>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07"/>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07"/>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107"/>
          <p:cNvGrpSpPr/>
          <p:nvPr/>
        </p:nvGrpSpPr>
        <p:grpSpPr>
          <a:xfrm>
            <a:off x="883853" y="3792641"/>
            <a:ext cx="378190" cy="357059"/>
            <a:chOff x="883853" y="3792641"/>
            <a:chExt cx="378190" cy="357059"/>
          </a:xfrm>
        </p:grpSpPr>
        <p:sp>
          <p:nvSpPr>
            <p:cNvPr id="11525" name="Google Shape;11525;p107"/>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07"/>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07"/>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07"/>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07"/>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07"/>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07"/>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07"/>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07"/>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07"/>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07"/>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07"/>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07"/>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07"/>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07"/>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07"/>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07"/>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07"/>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07"/>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07"/>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07"/>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07"/>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07"/>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07"/>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07"/>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07"/>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107"/>
          <p:cNvGrpSpPr/>
          <p:nvPr/>
        </p:nvGrpSpPr>
        <p:grpSpPr>
          <a:xfrm>
            <a:off x="3934196" y="2484805"/>
            <a:ext cx="401207" cy="214036"/>
            <a:chOff x="3934196" y="2484805"/>
            <a:chExt cx="401207" cy="214036"/>
          </a:xfrm>
        </p:grpSpPr>
        <p:sp>
          <p:nvSpPr>
            <p:cNvPr id="11552" name="Google Shape;11552;p107"/>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07"/>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07"/>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07"/>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07"/>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107"/>
          <p:cNvGrpSpPr/>
          <p:nvPr/>
        </p:nvGrpSpPr>
        <p:grpSpPr>
          <a:xfrm>
            <a:off x="3999894" y="1500197"/>
            <a:ext cx="342474" cy="359232"/>
            <a:chOff x="3999894" y="1500197"/>
            <a:chExt cx="342474" cy="359232"/>
          </a:xfrm>
        </p:grpSpPr>
        <p:sp>
          <p:nvSpPr>
            <p:cNvPr id="11558" name="Google Shape;11558;p107"/>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07"/>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07"/>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07"/>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07"/>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07"/>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07"/>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07"/>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07"/>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07"/>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107"/>
          <p:cNvGrpSpPr/>
          <p:nvPr/>
        </p:nvGrpSpPr>
        <p:grpSpPr>
          <a:xfrm>
            <a:off x="2233795" y="2882162"/>
            <a:ext cx="232601" cy="366747"/>
            <a:chOff x="2233795" y="2882162"/>
            <a:chExt cx="232601" cy="366747"/>
          </a:xfrm>
        </p:grpSpPr>
        <p:sp>
          <p:nvSpPr>
            <p:cNvPr id="11569" name="Google Shape;11569;p107"/>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07"/>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07"/>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07"/>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07"/>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07"/>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07"/>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07"/>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07"/>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07"/>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07"/>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07"/>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07"/>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07"/>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07"/>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07"/>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07"/>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07"/>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107"/>
          <p:cNvGrpSpPr/>
          <p:nvPr/>
        </p:nvGrpSpPr>
        <p:grpSpPr>
          <a:xfrm>
            <a:off x="3523772" y="3404422"/>
            <a:ext cx="362008" cy="244175"/>
            <a:chOff x="3523772" y="3404422"/>
            <a:chExt cx="362008" cy="244175"/>
          </a:xfrm>
        </p:grpSpPr>
        <p:sp>
          <p:nvSpPr>
            <p:cNvPr id="11588" name="Google Shape;11588;p107"/>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07"/>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07"/>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07"/>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07"/>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07"/>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07"/>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07"/>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07"/>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07"/>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07"/>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07"/>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07"/>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07"/>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07"/>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107"/>
          <p:cNvGrpSpPr/>
          <p:nvPr/>
        </p:nvGrpSpPr>
        <p:grpSpPr>
          <a:xfrm>
            <a:off x="3531026" y="1977314"/>
            <a:ext cx="359232" cy="327836"/>
            <a:chOff x="3531026" y="1977314"/>
            <a:chExt cx="359232" cy="327836"/>
          </a:xfrm>
        </p:grpSpPr>
        <p:sp>
          <p:nvSpPr>
            <p:cNvPr id="11604" name="Google Shape;11604;p107"/>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07"/>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07"/>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07"/>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07"/>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07"/>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07"/>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07"/>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07"/>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07"/>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107"/>
          <p:cNvGrpSpPr/>
          <p:nvPr/>
        </p:nvGrpSpPr>
        <p:grpSpPr>
          <a:xfrm>
            <a:off x="3123351" y="1500275"/>
            <a:ext cx="296781" cy="359232"/>
            <a:chOff x="3123351" y="1500275"/>
            <a:chExt cx="296781" cy="359232"/>
          </a:xfrm>
        </p:grpSpPr>
        <p:sp>
          <p:nvSpPr>
            <p:cNvPr id="11615" name="Google Shape;11615;p107"/>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07"/>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07"/>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07"/>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07"/>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07"/>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07"/>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07"/>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07"/>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07"/>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07"/>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107"/>
          <p:cNvGrpSpPr/>
          <p:nvPr/>
        </p:nvGrpSpPr>
        <p:grpSpPr>
          <a:xfrm>
            <a:off x="2659458" y="1500275"/>
            <a:ext cx="332261" cy="359232"/>
            <a:chOff x="2659458" y="1500275"/>
            <a:chExt cx="332261" cy="359232"/>
          </a:xfrm>
        </p:grpSpPr>
        <p:sp>
          <p:nvSpPr>
            <p:cNvPr id="11627" name="Google Shape;11627;p107"/>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07"/>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07"/>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07"/>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07"/>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07"/>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07"/>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07"/>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07"/>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07"/>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07"/>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07"/>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07"/>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07"/>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07"/>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07"/>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07"/>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07"/>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07"/>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07"/>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107"/>
          <p:cNvGrpSpPr/>
          <p:nvPr/>
        </p:nvGrpSpPr>
        <p:grpSpPr>
          <a:xfrm>
            <a:off x="1750184" y="2413530"/>
            <a:ext cx="359730" cy="359441"/>
            <a:chOff x="1750184" y="2413530"/>
            <a:chExt cx="359730" cy="359441"/>
          </a:xfrm>
        </p:grpSpPr>
        <p:sp>
          <p:nvSpPr>
            <p:cNvPr id="11648" name="Google Shape;11648;p107"/>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07"/>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07"/>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07"/>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07"/>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07"/>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07"/>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07"/>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07"/>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07"/>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07"/>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107"/>
          <p:cNvGrpSpPr/>
          <p:nvPr/>
        </p:nvGrpSpPr>
        <p:grpSpPr>
          <a:xfrm>
            <a:off x="2230050" y="1500223"/>
            <a:ext cx="316524" cy="359284"/>
            <a:chOff x="2230050" y="1500223"/>
            <a:chExt cx="316524" cy="359284"/>
          </a:xfrm>
        </p:grpSpPr>
        <p:sp>
          <p:nvSpPr>
            <p:cNvPr id="11660" name="Google Shape;11660;p107"/>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07"/>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07"/>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07"/>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07"/>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07"/>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07"/>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07"/>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07"/>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07"/>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07"/>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07"/>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07"/>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07"/>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07"/>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07"/>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07"/>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07"/>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07"/>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07"/>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107"/>
          <p:cNvGrpSpPr/>
          <p:nvPr/>
        </p:nvGrpSpPr>
        <p:grpSpPr>
          <a:xfrm>
            <a:off x="2690042" y="4262767"/>
            <a:ext cx="359389" cy="359232"/>
            <a:chOff x="2690042" y="4262767"/>
            <a:chExt cx="359389" cy="359232"/>
          </a:xfrm>
        </p:grpSpPr>
        <p:sp>
          <p:nvSpPr>
            <p:cNvPr id="11681" name="Google Shape;11681;p107"/>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07"/>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07"/>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07"/>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07"/>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07"/>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07"/>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107"/>
          <p:cNvGrpSpPr/>
          <p:nvPr/>
        </p:nvGrpSpPr>
        <p:grpSpPr>
          <a:xfrm>
            <a:off x="2689440" y="2882162"/>
            <a:ext cx="222337" cy="366721"/>
            <a:chOff x="2689440" y="2882162"/>
            <a:chExt cx="222337" cy="366721"/>
          </a:xfrm>
        </p:grpSpPr>
        <p:sp>
          <p:nvSpPr>
            <p:cNvPr id="11689" name="Google Shape;11689;p107"/>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07"/>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07"/>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07"/>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07"/>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07"/>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07"/>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07"/>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07"/>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8" name="Google Shape;11698;p107"/>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9" name="Google Shape;11699;p107"/>
          <p:cNvGrpSpPr/>
          <p:nvPr/>
        </p:nvGrpSpPr>
        <p:grpSpPr>
          <a:xfrm>
            <a:off x="2637986" y="1980142"/>
            <a:ext cx="359232" cy="322023"/>
            <a:chOff x="2637986" y="1980142"/>
            <a:chExt cx="359232" cy="322023"/>
          </a:xfrm>
        </p:grpSpPr>
        <p:sp>
          <p:nvSpPr>
            <p:cNvPr id="11700" name="Google Shape;11700;p107"/>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07"/>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07"/>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07"/>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07"/>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07"/>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07"/>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07"/>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07"/>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07"/>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07"/>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07"/>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07"/>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107"/>
          <p:cNvGrpSpPr/>
          <p:nvPr/>
        </p:nvGrpSpPr>
        <p:grpSpPr>
          <a:xfrm>
            <a:off x="1306531" y="3346972"/>
            <a:ext cx="323018" cy="359075"/>
            <a:chOff x="1306531" y="3346972"/>
            <a:chExt cx="323018" cy="359075"/>
          </a:xfrm>
        </p:grpSpPr>
        <p:sp>
          <p:nvSpPr>
            <p:cNvPr id="11714" name="Google Shape;11714;p107"/>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07"/>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07"/>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07"/>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07"/>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07"/>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07"/>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07"/>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07"/>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107"/>
          <p:cNvGrpSpPr/>
          <p:nvPr/>
        </p:nvGrpSpPr>
        <p:grpSpPr>
          <a:xfrm>
            <a:off x="1308024" y="2413975"/>
            <a:ext cx="360253" cy="357111"/>
            <a:chOff x="1308024" y="2413975"/>
            <a:chExt cx="360253" cy="357111"/>
          </a:xfrm>
        </p:grpSpPr>
        <p:sp>
          <p:nvSpPr>
            <p:cNvPr id="11724" name="Google Shape;11724;p107"/>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07"/>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07"/>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07"/>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07"/>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07"/>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07"/>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07"/>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07"/>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07"/>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07"/>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07"/>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07"/>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07"/>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07"/>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07"/>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07"/>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07"/>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07"/>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07"/>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07"/>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07"/>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07"/>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07"/>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07"/>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07"/>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07"/>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07"/>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07"/>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07"/>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107"/>
          <p:cNvGrpSpPr/>
          <p:nvPr/>
        </p:nvGrpSpPr>
        <p:grpSpPr>
          <a:xfrm>
            <a:off x="1298519" y="1970322"/>
            <a:ext cx="378452" cy="341321"/>
            <a:chOff x="1298519" y="1970322"/>
            <a:chExt cx="378452" cy="341321"/>
          </a:xfrm>
        </p:grpSpPr>
        <p:sp>
          <p:nvSpPr>
            <p:cNvPr id="11755" name="Google Shape;11755;p107"/>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07"/>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07"/>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07"/>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07"/>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07"/>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07"/>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07"/>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07"/>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07"/>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07"/>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07"/>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07"/>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07"/>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07"/>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07"/>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07"/>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07"/>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07"/>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07"/>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07"/>
          <p:cNvGrpSpPr/>
          <p:nvPr/>
        </p:nvGrpSpPr>
        <p:grpSpPr>
          <a:xfrm>
            <a:off x="3114815" y="3346868"/>
            <a:ext cx="283217" cy="359180"/>
            <a:chOff x="3114815" y="3346868"/>
            <a:chExt cx="283217" cy="359180"/>
          </a:xfrm>
        </p:grpSpPr>
        <p:sp>
          <p:nvSpPr>
            <p:cNvPr id="11776" name="Google Shape;11776;p107"/>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07"/>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07"/>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07"/>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07"/>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07"/>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07"/>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07"/>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07"/>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07"/>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07"/>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07"/>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07"/>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107"/>
          <p:cNvGrpSpPr/>
          <p:nvPr/>
        </p:nvGrpSpPr>
        <p:grpSpPr>
          <a:xfrm>
            <a:off x="3973186" y="3353231"/>
            <a:ext cx="378661" cy="346558"/>
            <a:chOff x="3973186" y="3353231"/>
            <a:chExt cx="378661" cy="346558"/>
          </a:xfrm>
        </p:grpSpPr>
        <p:sp>
          <p:nvSpPr>
            <p:cNvPr id="11790" name="Google Shape;11790;p107"/>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07"/>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07"/>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07"/>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07"/>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07"/>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07"/>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07"/>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07"/>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07"/>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07"/>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07"/>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07"/>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07"/>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07"/>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07"/>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07"/>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07"/>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107"/>
          <p:cNvGrpSpPr/>
          <p:nvPr/>
        </p:nvGrpSpPr>
        <p:grpSpPr>
          <a:xfrm>
            <a:off x="2152857" y="4263002"/>
            <a:ext cx="373241" cy="359127"/>
            <a:chOff x="2152857" y="4263002"/>
            <a:chExt cx="373241" cy="359127"/>
          </a:xfrm>
        </p:grpSpPr>
        <p:sp>
          <p:nvSpPr>
            <p:cNvPr id="11809" name="Google Shape;11809;p107"/>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07"/>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07"/>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07"/>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07"/>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07"/>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07"/>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07"/>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107"/>
          <p:cNvGrpSpPr/>
          <p:nvPr/>
        </p:nvGrpSpPr>
        <p:grpSpPr>
          <a:xfrm>
            <a:off x="859632" y="3346972"/>
            <a:ext cx="303537" cy="359127"/>
            <a:chOff x="859632" y="3346972"/>
            <a:chExt cx="303537" cy="359127"/>
          </a:xfrm>
        </p:grpSpPr>
        <p:sp>
          <p:nvSpPr>
            <p:cNvPr id="11818" name="Google Shape;11818;p107"/>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07"/>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07"/>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07"/>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07"/>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107"/>
          <p:cNvGrpSpPr/>
          <p:nvPr/>
        </p:nvGrpSpPr>
        <p:grpSpPr>
          <a:xfrm>
            <a:off x="1767911" y="2882241"/>
            <a:ext cx="265306" cy="366799"/>
            <a:chOff x="1767911" y="2882241"/>
            <a:chExt cx="265306" cy="366799"/>
          </a:xfrm>
        </p:grpSpPr>
        <p:sp>
          <p:nvSpPr>
            <p:cNvPr id="11824" name="Google Shape;11824;p107"/>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07"/>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07"/>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07"/>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07"/>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07"/>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07"/>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07"/>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07"/>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07"/>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07"/>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07"/>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07"/>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07"/>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07"/>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107"/>
          <p:cNvGrpSpPr/>
          <p:nvPr/>
        </p:nvGrpSpPr>
        <p:grpSpPr>
          <a:xfrm>
            <a:off x="1332009" y="1499935"/>
            <a:ext cx="331895" cy="359311"/>
            <a:chOff x="1332009" y="1499935"/>
            <a:chExt cx="331895" cy="359311"/>
          </a:xfrm>
        </p:grpSpPr>
        <p:sp>
          <p:nvSpPr>
            <p:cNvPr id="11840" name="Google Shape;11840;p107"/>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07"/>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07"/>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07"/>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07"/>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07"/>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07"/>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07"/>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07"/>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07"/>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07"/>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07"/>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07"/>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07"/>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07"/>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07"/>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07"/>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107"/>
          <p:cNvGrpSpPr/>
          <p:nvPr/>
        </p:nvGrpSpPr>
        <p:grpSpPr>
          <a:xfrm>
            <a:off x="2663464" y="3346815"/>
            <a:ext cx="289528" cy="359232"/>
            <a:chOff x="2663464" y="3346815"/>
            <a:chExt cx="289528" cy="359232"/>
          </a:xfrm>
        </p:grpSpPr>
        <p:sp>
          <p:nvSpPr>
            <p:cNvPr id="11858" name="Google Shape;11858;p107"/>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07"/>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07"/>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07"/>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07"/>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07"/>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07"/>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07"/>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07"/>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07"/>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07"/>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107"/>
          <p:cNvGrpSpPr/>
          <p:nvPr/>
        </p:nvGrpSpPr>
        <p:grpSpPr>
          <a:xfrm>
            <a:off x="1315775" y="2881927"/>
            <a:ext cx="269051" cy="366983"/>
            <a:chOff x="1315775" y="2881927"/>
            <a:chExt cx="269051" cy="366983"/>
          </a:xfrm>
        </p:grpSpPr>
        <p:sp>
          <p:nvSpPr>
            <p:cNvPr id="11870" name="Google Shape;11870;p107"/>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07"/>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07"/>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07"/>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07"/>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07"/>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07"/>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07"/>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07"/>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07"/>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07"/>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07"/>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07"/>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07"/>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07"/>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107"/>
          <p:cNvGrpSpPr/>
          <p:nvPr/>
        </p:nvGrpSpPr>
        <p:grpSpPr>
          <a:xfrm>
            <a:off x="3977427" y="1980142"/>
            <a:ext cx="359232" cy="322023"/>
            <a:chOff x="3977427" y="1980142"/>
            <a:chExt cx="359232" cy="322023"/>
          </a:xfrm>
        </p:grpSpPr>
        <p:sp>
          <p:nvSpPr>
            <p:cNvPr id="11886" name="Google Shape;11886;p107"/>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07"/>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07"/>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07"/>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07"/>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07"/>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07"/>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07"/>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07"/>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07"/>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107"/>
          <p:cNvGrpSpPr/>
          <p:nvPr/>
        </p:nvGrpSpPr>
        <p:grpSpPr>
          <a:xfrm>
            <a:off x="865628" y="2413608"/>
            <a:ext cx="361720" cy="359180"/>
            <a:chOff x="865628" y="2413608"/>
            <a:chExt cx="361720" cy="359180"/>
          </a:xfrm>
        </p:grpSpPr>
        <p:sp>
          <p:nvSpPr>
            <p:cNvPr id="11897" name="Google Shape;11897;p107"/>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07"/>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07"/>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07"/>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07"/>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07"/>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07"/>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07"/>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07"/>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07"/>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07"/>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07"/>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07"/>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107"/>
          <p:cNvGrpSpPr/>
          <p:nvPr/>
        </p:nvGrpSpPr>
        <p:grpSpPr>
          <a:xfrm>
            <a:off x="3117093" y="2881927"/>
            <a:ext cx="268815" cy="366983"/>
            <a:chOff x="3117093" y="2881927"/>
            <a:chExt cx="268815" cy="366983"/>
          </a:xfrm>
        </p:grpSpPr>
        <p:sp>
          <p:nvSpPr>
            <p:cNvPr id="11911" name="Google Shape;11911;p107"/>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07"/>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07"/>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07"/>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07"/>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07"/>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07"/>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07"/>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07"/>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07"/>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07"/>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07"/>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07"/>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07"/>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07"/>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107"/>
          <p:cNvGrpSpPr/>
          <p:nvPr/>
        </p:nvGrpSpPr>
        <p:grpSpPr>
          <a:xfrm>
            <a:off x="3534508" y="1508000"/>
            <a:ext cx="368502" cy="343521"/>
            <a:chOff x="3534508" y="1508000"/>
            <a:chExt cx="368502" cy="343521"/>
          </a:xfrm>
        </p:grpSpPr>
        <p:sp>
          <p:nvSpPr>
            <p:cNvPr id="11927" name="Google Shape;11927;p107"/>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07"/>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07"/>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07"/>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07"/>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07"/>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07"/>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07"/>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07"/>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07"/>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07"/>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07"/>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07"/>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07"/>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07"/>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107"/>
          <p:cNvGrpSpPr/>
          <p:nvPr/>
        </p:nvGrpSpPr>
        <p:grpSpPr>
          <a:xfrm>
            <a:off x="7147436" y="1502999"/>
            <a:ext cx="279054" cy="354754"/>
            <a:chOff x="7147436" y="1502999"/>
            <a:chExt cx="279054" cy="354754"/>
          </a:xfrm>
        </p:grpSpPr>
        <p:sp>
          <p:nvSpPr>
            <p:cNvPr id="11943" name="Google Shape;11943;p107"/>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07"/>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07"/>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07"/>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07"/>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07"/>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07"/>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07"/>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07"/>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07"/>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07"/>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07"/>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07"/>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07"/>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07"/>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07"/>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107"/>
          <p:cNvGrpSpPr/>
          <p:nvPr/>
        </p:nvGrpSpPr>
        <p:grpSpPr>
          <a:xfrm>
            <a:off x="7603081" y="1973072"/>
            <a:ext cx="276802" cy="354807"/>
            <a:chOff x="7603081" y="1973072"/>
            <a:chExt cx="276802" cy="354807"/>
          </a:xfrm>
        </p:grpSpPr>
        <p:sp>
          <p:nvSpPr>
            <p:cNvPr id="11960" name="Google Shape;11960;p107"/>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07"/>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07"/>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07"/>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07"/>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07"/>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07"/>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07"/>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07"/>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07"/>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07"/>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07"/>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07"/>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07"/>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107"/>
          <p:cNvGrpSpPr/>
          <p:nvPr/>
        </p:nvGrpSpPr>
        <p:grpSpPr>
          <a:xfrm>
            <a:off x="6696792" y="1502999"/>
            <a:ext cx="276802" cy="354754"/>
            <a:chOff x="6696792" y="1502999"/>
            <a:chExt cx="276802" cy="354754"/>
          </a:xfrm>
        </p:grpSpPr>
        <p:sp>
          <p:nvSpPr>
            <p:cNvPr id="11975" name="Google Shape;11975;p107"/>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07"/>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07"/>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07"/>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07"/>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07"/>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07"/>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07"/>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07"/>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07"/>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07"/>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07"/>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07"/>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07"/>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07"/>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0" name="Google Shape;11990;p107"/>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1" name="Google Shape;11991;p107"/>
          <p:cNvGrpSpPr/>
          <p:nvPr/>
        </p:nvGrpSpPr>
        <p:grpSpPr>
          <a:xfrm>
            <a:off x="6223393" y="1502999"/>
            <a:ext cx="320295" cy="354754"/>
            <a:chOff x="6223393" y="1502999"/>
            <a:chExt cx="320295" cy="354754"/>
          </a:xfrm>
        </p:grpSpPr>
        <p:sp>
          <p:nvSpPr>
            <p:cNvPr id="11992" name="Google Shape;11992;p107"/>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07"/>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07"/>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07"/>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07"/>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07"/>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07"/>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07"/>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07"/>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07"/>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07"/>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07"/>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07"/>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07"/>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07"/>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07"/>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07"/>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07"/>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07"/>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07"/>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07"/>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07"/>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07"/>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107"/>
          <p:cNvGrpSpPr/>
          <p:nvPr/>
        </p:nvGrpSpPr>
        <p:grpSpPr>
          <a:xfrm>
            <a:off x="5310611" y="1502972"/>
            <a:ext cx="339515" cy="354781"/>
            <a:chOff x="5310611" y="1502972"/>
            <a:chExt cx="339515" cy="354781"/>
          </a:xfrm>
        </p:grpSpPr>
        <p:sp>
          <p:nvSpPr>
            <p:cNvPr id="12016" name="Google Shape;12016;p107"/>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07"/>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07"/>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07"/>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07"/>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07"/>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07"/>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07"/>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07"/>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07"/>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07"/>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07"/>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07"/>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07"/>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07"/>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07"/>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107"/>
          <p:cNvGrpSpPr/>
          <p:nvPr/>
        </p:nvGrpSpPr>
        <p:grpSpPr>
          <a:xfrm>
            <a:off x="6253637" y="3790101"/>
            <a:ext cx="274550" cy="354833"/>
            <a:chOff x="6253637" y="3790101"/>
            <a:chExt cx="274550" cy="354833"/>
          </a:xfrm>
        </p:grpSpPr>
        <p:sp>
          <p:nvSpPr>
            <p:cNvPr id="12033" name="Google Shape;12033;p107"/>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07"/>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07"/>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07"/>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07"/>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07"/>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07"/>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07"/>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07"/>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07"/>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07"/>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07"/>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07"/>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07"/>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07"/>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07"/>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07"/>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107"/>
          <p:cNvGrpSpPr/>
          <p:nvPr/>
        </p:nvGrpSpPr>
        <p:grpSpPr>
          <a:xfrm>
            <a:off x="5802731" y="3790180"/>
            <a:ext cx="274576" cy="354754"/>
            <a:chOff x="5802731" y="3790180"/>
            <a:chExt cx="274576" cy="354754"/>
          </a:xfrm>
        </p:grpSpPr>
        <p:sp>
          <p:nvSpPr>
            <p:cNvPr id="12051" name="Google Shape;12051;p107"/>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07"/>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07"/>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07"/>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07"/>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07"/>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07"/>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07"/>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07"/>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07"/>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07"/>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07"/>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07"/>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07"/>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07"/>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07"/>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07"/>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07"/>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07"/>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07"/>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07"/>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107"/>
          <p:cNvGrpSpPr/>
          <p:nvPr/>
        </p:nvGrpSpPr>
        <p:grpSpPr>
          <a:xfrm>
            <a:off x="5352088" y="3790206"/>
            <a:ext cx="274550" cy="354728"/>
            <a:chOff x="5352088" y="3790206"/>
            <a:chExt cx="274550" cy="354728"/>
          </a:xfrm>
        </p:grpSpPr>
        <p:sp>
          <p:nvSpPr>
            <p:cNvPr id="12073" name="Google Shape;12073;p107"/>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07"/>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07"/>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07"/>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07"/>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07"/>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07"/>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07"/>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07"/>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07"/>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07"/>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07"/>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07"/>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07"/>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07"/>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07"/>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07"/>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07"/>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07"/>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07"/>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07"/>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07"/>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07"/>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07"/>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107"/>
          <p:cNvGrpSpPr/>
          <p:nvPr/>
        </p:nvGrpSpPr>
        <p:grpSpPr>
          <a:xfrm>
            <a:off x="4901706" y="3790075"/>
            <a:ext cx="274550" cy="354859"/>
            <a:chOff x="4901706" y="3790075"/>
            <a:chExt cx="274550" cy="354859"/>
          </a:xfrm>
        </p:grpSpPr>
        <p:sp>
          <p:nvSpPr>
            <p:cNvPr id="12098" name="Google Shape;12098;p107"/>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07"/>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07"/>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07"/>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07"/>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07"/>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07"/>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07"/>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07"/>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7"/>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07"/>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07"/>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07"/>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07"/>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07"/>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07"/>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07"/>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107"/>
          <p:cNvGrpSpPr/>
          <p:nvPr/>
        </p:nvGrpSpPr>
        <p:grpSpPr>
          <a:xfrm>
            <a:off x="8052704" y="1503208"/>
            <a:ext cx="275073" cy="354545"/>
            <a:chOff x="8052704" y="1503208"/>
            <a:chExt cx="275073" cy="354545"/>
          </a:xfrm>
        </p:grpSpPr>
        <p:sp>
          <p:nvSpPr>
            <p:cNvPr id="12116" name="Google Shape;12116;p107"/>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07"/>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7"/>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07"/>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07"/>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07"/>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07"/>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07"/>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07"/>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07"/>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07"/>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07"/>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07"/>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07"/>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07"/>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07"/>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07"/>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107"/>
          <p:cNvGrpSpPr/>
          <p:nvPr/>
        </p:nvGrpSpPr>
        <p:grpSpPr>
          <a:xfrm>
            <a:off x="5794745" y="1502999"/>
            <a:ext cx="274550" cy="354754"/>
            <a:chOff x="5794745" y="1502999"/>
            <a:chExt cx="274550" cy="354754"/>
          </a:xfrm>
        </p:grpSpPr>
        <p:sp>
          <p:nvSpPr>
            <p:cNvPr id="12134" name="Google Shape;12134;p107"/>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07"/>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07"/>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07"/>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07"/>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07"/>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07"/>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07"/>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07"/>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07"/>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07"/>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07"/>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07"/>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07"/>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07"/>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07"/>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07"/>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07"/>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07"/>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07"/>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07"/>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07"/>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07"/>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107"/>
          <p:cNvGrpSpPr/>
          <p:nvPr/>
        </p:nvGrpSpPr>
        <p:grpSpPr>
          <a:xfrm>
            <a:off x="4896940" y="1502999"/>
            <a:ext cx="263316" cy="354754"/>
            <a:chOff x="4896940" y="1502999"/>
            <a:chExt cx="263316" cy="354754"/>
          </a:xfrm>
        </p:grpSpPr>
        <p:sp>
          <p:nvSpPr>
            <p:cNvPr id="12158" name="Google Shape;12158;p107"/>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07"/>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07"/>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07"/>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07"/>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07"/>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07"/>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07"/>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07"/>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07"/>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07"/>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07"/>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07"/>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07"/>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07"/>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07"/>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07"/>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07"/>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07"/>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07"/>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07"/>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107"/>
          <p:cNvGrpSpPr/>
          <p:nvPr/>
        </p:nvGrpSpPr>
        <p:grpSpPr>
          <a:xfrm>
            <a:off x="6255392" y="4268082"/>
            <a:ext cx="274550" cy="354728"/>
            <a:chOff x="6255392" y="4268082"/>
            <a:chExt cx="274550" cy="354728"/>
          </a:xfrm>
        </p:grpSpPr>
        <p:sp>
          <p:nvSpPr>
            <p:cNvPr id="12180" name="Google Shape;12180;p107"/>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07"/>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07"/>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07"/>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07"/>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07"/>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07"/>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07"/>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07"/>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07"/>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07"/>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07"/>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07"/>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07"/>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07"/>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07"/>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07"/>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07"/>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07"/>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07"/>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0" name="Google Shape;12200;p107"/>
          <p:cNvGrpSpPr/>
          <p:nvPr/>
        </p:nvGrpSpPr>
        <p:grpSpPr>
          <a:xfrm>
            <a:off x="7604076" y="3790075"/>
            <a:ext cx="275807" cy="354859"/>
            <a:chOff x="7604076" y="3790075"/>
            <a:chExt cx="275807" cy="354859"/>
          </a:xfrm>
        </p:grpSpPr>
        <p:sp>
          <p:nvSpPr>
            <p:cNvPr id="12201" name="Google Shape;12201;p107"/>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07"/>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07"/>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07"/>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07"/>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07"/>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07"/>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07"/>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07"/>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07"/>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07"/>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07"/>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07"/>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07"/>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07"/>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07"/>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07"/>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07"/>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07"/>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07"/>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07"/>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07"/>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107"/>
          <p:cNvGrpSpPr/>
          <p:nvPr/>
        </p:nvGrpSpPr>
        <p:grpSpPr>
          <a:xfrm>
            <a:off x="7154427" y="3790206"/>
            <a:ext cx="274550" cy="354493"/>
            <a:chOff x="7154427" y="3790206"/>
            <a:chExt cx="274550" cy="354493"/>
          </a:xfrm>
        </p:grpSpPr>
        <p:sp>
          <p:nvSpPr>
            <p:cNvPr id="12224" name="Google Shape;12224;p107"/>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07"/>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07"/>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07"/>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07"/>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07"/>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07"/>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07"/>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07"/>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07"/>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07"/>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07"/>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07"/>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07"/>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07"/>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07"/>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07"/>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07"/>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07"/>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07"/>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107"/>
          <p:cNvGrpSpPr/>
          <p:nvPr/>
        </p:nvGrpSpPr>
        <p:grpSpPr>
          <a:xfrm>
            <a:off x="8054458" y="1973150"/>
            <a:ext cx="274576" cy="354728"/>
            <a:chOff x="8054458" y="1973150"/>
            <a:chExt cx="274576" cy="354728"/>
          </a:xfrm>
        </p:grpSpPr>
        <p:sp>
          <p:nvSpPr>
            <p:cNvPr id="12245" name="Google Shape;12245;p107"/>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07"/>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07"/>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07"/>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07"/>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07"/>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07"/>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07"/>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07"/>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07"/>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07"/>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07"/>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07"/>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07"/>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07"/>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07"/>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07"/>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07"/>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07"/>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07"/>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07"/>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07"/>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107"/>
          <p:cNvGrpSpPr/>
          <p:nvPr/>
        </p:nvGrpSpPr>
        <p:grpSpPr>
          <a:xfrm>
            <a:off x="7153930" y="1973150"/>
            <a:ext cx="274812" cy="354728"/>
            <a:chOff x="7153930" y="1973150"/>
            <a:chExt cx="274812" cy="354728"/>
          </a:xfrm>
        </p:grpSpPr>
        <p:sp>
          <p:nvSpPr>
            <p:cNvPr id="12268" name="Google Shape;12268;p107"/>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07"/>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07"/>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07"/>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07"/>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07"/>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07"/>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07"/>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07"/>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07"/>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07"/>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07"/>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07"/>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07"/>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07"/>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07"/>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07"/>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07"/>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07"/>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107"/>
          <p:cNvGrpSpPr/>
          <p:nvPr/>
        </p:nvGrpSpPr>
        <p:grpSpPr>
          <a:xfrm>
            <a:off x="6703522" y="1973098"/>
            <a:ext cx="274812" cy="354781"/>
            <a:chOff x="6703522" y="1973098"/>
            <a:chExt cx="274812" cy="354781"/>
          </a:xfrm>
        </p:grpSpPr>
        <p:sp>
          <p:nvSpPr>
            <p:cNvPr id="12288" name="Google Shape;12288;p107"/>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07"/>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07"/>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07"/>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07"/>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07"/>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07"/>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07"/>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07"/>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07"/>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07"/>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07"/>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07"/>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07"/>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07"/>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07"/>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07"/>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07"/>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07"/>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07"/>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07"/>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07"/>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07"/>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07"/>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07"/>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107"/>
          <p:cNvGrpSpPr/>
          <p:nvPr/>
        </p:nvGrpSpPr>
        <p:grpSpPr>
          <a:xfrm>
            <a:off x="6253375" y="1973150"/>
            <a:ext cx="274812" cy="354728"/>
            <a:chOff x="6253375" y="1973150"/>
            <a:chExt cx="274812" cy="354728"/>
          </a:xfrm>
        </p:grpSpPr>
        <p:sp>
          <p:nvSpPr>
            <p:cNvPr id="12314" name="Google Shape;12314;p107"/>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07"/>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07"/>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07"/>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07"/>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07"/>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07"/>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07"/>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07"/>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07"/>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07"/>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07"/>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07"/>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07"/>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07"/>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07"/>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07"/>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07"/>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07"/>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07"/>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07"/>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07"/>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07"/>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07"/>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07"/>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07"/>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07"/>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07"/>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07"/>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07"/>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07"/>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07"/>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07"/>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07"/>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07"/>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07"/>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07"/>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07"/>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2" name="Google Shape;12352;p107"/>
          <p:cNvGrpSpPr/>
          <p:nvPr/>
        </p:nvGrpSpPr>
        <p:grpSpPr>
          <a:xfrm>
            <a:off x="5802496" y="1973150"/>
            <a:ext cx="275309" cy="354728"/>
            <a:chOff x="5802496" y="1973150"/>
            <a:chExt cx="275309" cy="354728"/>
          </a:xfrm>
        </p:grpSpPr>
        <p:sp>
          <p:nvSpPr>
            <p:cNvPr id="12353" name="Google Shape;12353;p107"/>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07"/>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07"/>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07"/>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07"/>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07"/>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07"/>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07"/>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07"/>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07"/>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07"/>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07"/>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07"/>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07"/>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07"/>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07"/>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07"/>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07"/>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07"/>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07"/>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07"/>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07"/>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07"/>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07"/>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07"/>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07"/>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107"/>
          <p:cNvGrpSpPr/>
          <p:nvPr/>
        </p:nvGrpSpPr>
        <p:grpSpPr>
          <a:xfrm>
            <a:off x="5353083" y="1973150"/>
            <a:ext cx="274576" cy="354728"/>
            <a:chOff x="5353083" y="1973150"/>
            <a:chExt cx="274576" cy="354728"/>
          </a:xfrm>
        </p:grpSpPr>
        <p:sp>
          <p:nvSpPr>
            <p:cNvPr id="12380" name="Google Shape;12380;p107"/>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07"/>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07"/>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07"/>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07"/>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07"/>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07"/>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07"/>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07"/>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07"/>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07"/>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07"/>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07"/>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07"/>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07"/>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07"/>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07"/>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07"/>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07"/>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07"/>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07"/>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107"/>
          <p:cNvGrpSpPr/>
          <p:nvPr/>
        </p:nvGrpSpPr>
        <p:grpSpPr>
          <a:xfrm>
            <a:off x="4902701" y="1973150"/>
            <a:ext cx="274812" cy="354728"/>
            <a:chOff x="4902701" y="1973150"/>
            <a:chExt cx="274812" cy="354728"/>
          </a:xfrm>
        </p:grpSpPr>
        <p:sp>
          <p:nvSpPr>
            <p:cNvPr id="12402" name="Google Shape;12402;p107"/>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07"/>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07"/>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07"/>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07"/>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07"/>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07"/>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07"/>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07"/>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07"/>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07"/>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07"/>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07"/>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07"/>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07"/>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07"/>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07"/>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07"/>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07"/>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07"/>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07"/>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07"/>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07"/>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07"/>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07"/>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107"/>
          <p:cNvGrpSpPr/>
          <p:nvPr/>
        </p:nvGrpSpPr>
        <p:grpSpPr>
          <a:xfrm>
            <a:off x="4902701" y="2879989"/>
            <a:ext cx="272560" cy="354676"/>
            <a:chOff x="4902701" y="2879989"/>
            <a:chExt cx="272560" cy="354676"/>
          </a:xfrm>
        </p:grpSpPr>
        <p:sp>
          <p:nvSpPr>
            <p:cNvPr id="12428" name="Google Shape;12428;p107"/>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07"/>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07"/>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07"/>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07"/>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07"/>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07"/>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07"/>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07"/>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07"/>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07"/>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07"/>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07"/>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07"/>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07"/>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07"/>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07"/>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07"/>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07"/>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07"/>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07"/>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07"/>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07"/>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07"/>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107"/>
          <p:cNvGrpSpPr/>
          <p:nvPr/>
        </p:nvGrpSpPr>
        <p:grpSpPr>
          <a:xfrm>
            <a:off x="5803988" y="4268082"/>
            <a:ext cx="274550" cy="354728"/>
            <a:chOff x="5803988" y="4268082"/>
            <a:chExt cx="274550" cy="354728"/>
          </a:xfrm>
        </p:grpSpPr>
        <p:sp>
          <p:nvSpPr>
            <p:cNvPr id="12453" name="Google Shape;12453;p107"/>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07"/>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07"/>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07"/>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07"/>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07"/>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07"/>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07"/>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07"/>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07"/>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07"/>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07"/>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07"/>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07"/>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07"/>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07"/>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07"/>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07"/>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07"/>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07"/>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07"/>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07"/>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107"/>
          <p:cNvGrpSpPr/>
          <p:nvPr/>
        </p:nvGrpSpPr>
        <p:grpSpPr>
          <a:xfrm>
            <a:off x="5352349" y="4268082"/>
            <a:ext cx="274550" cy="354728"/>
            <a:chOff x="5352349" y="4268082"/>
            <a:chExt cx="274550" cy="354728"/>
          </a:xfrm>
        </p:grpSpPr>
        <p:sp>
          <p:nvSpPr>
            <p:cNvPr id="12476" name="Google Shape;12476;p107"/>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07"/>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07"/>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07"/>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07"/>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07"/>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07"/>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07"/>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07"/>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07"/>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07"/>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07"/>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07"/>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07"/>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07"/>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07"/>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07"/>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07"/>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07"/>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07"/>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07"/>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07"/>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107"/>
          <p:cNvGrpSpPr/>
          <p:nvPr/>
        </p:nvGrpSpPr>
        <p:grpSpPr>
          <a:xfrm>
            <a:off x="7606826" y="2419290"/>
            <a:ext cx="274550" cy="354728"/>
            <a:chOff x="7606826" y="2419290"/>
            <a:chExt cx="274550" cy="354728"/>
          </a:xfrm>
        </p:grpSpPr>
        <p:sp>
          <p:nvSpPr>
            <p:cNvPr id="12499" name="Google Shape;12499;p10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0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0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0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0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0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0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0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0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0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0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0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0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0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0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107"/>
          <p:cNvGrpSpPr/>
          <p:nvPr/>
        </p:nvGrpSpPr>
        <p:grpSpPr>
          <a:xfrm>
            <a:off x="7156182" y="2419290"/>
            <a:ext cx="274550" cy="354728"/>
            <a:chOff x="7156182" y="2419290"/>
            <a:chExt cx="274550" cy="354728"/>
          </a:xfrm>
        </p:grpSpPr>
        <p:sp>
          <p:nvSpPr>
            <p:cNvPr id="12515" name="Google Shape;12515;p107"/>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07"/>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07"/>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07"/>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07"/>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07"/>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07"/>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07"/>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07"/>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07"/>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07"/>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07"/>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07"/>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07"/>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07"/>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107"/>
          <p:cNvGrpSpPr/>
          <p:nvPr/>
        </p:nvGrpSpPr>
        <p:grpSpPr>
          <a:xfrm>
            <a:off x="6705276" y="2419290"/>
            <a:ext cx="274812" cy="354728"/>
            <a:chOff x="6705276" y="2419290"/>
            <a:chExt cx="274812" cy="354728"/>
          </a:xfrm>
        </p:grpSpPr>
        <p:sp>
          <p:nvSpPr>
            <p:cNvPr id="12531" name="Google Shape;12531;p107"/>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07"/>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07"/>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07"/>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07"/>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07"/>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07"/>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07"/>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07"/>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07"/>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07"/>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07"/>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07"/>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07"/>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07"/>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07"/>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07"/>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07"/>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07"/>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07"/>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07"/>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07"/>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07"/>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07"/>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07"/>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07"/>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07"/>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07"/>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107"/>
          <p:cNvGrpSpPr/>
          <p:nvPr/>
        </p:nvGrpSpPr>
        <p:grpSpPr>
          <a:xfrm>
            <a:off x="4902936" y="2419290"/>
            <a:ext cx="274576" cy="354728"/>
            <a:chOff x="4902936" y="2419290"/>
            <a:chExt cx="274576" cy="354728"/>
          </a:xfrm>
        </p:grpSpPr>
        <p:sp>
          <p:nvSpPr>
            <p:cNvPr id="12560" name="Google Shape;12560;p107"/>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07"/>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07"/>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07"/>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07"/>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07"/>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07"/>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07"/>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07"/>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07"/>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07"/>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07"/>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07"/>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07"/>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07"/>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07"/>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07"/>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07"/>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07"/>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07"/>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107"/>
          <p:cNvGrpSpPr/>
          <p:nvPr/>
        </p:nvGrpSpPr>
        <p:grpSpPr>
          <a:xfrm>
            <a:off x="7608056" y="3345794"/>
            <a:ext cx="270334" cy="354754"/>
            <a:chOff x="7608056" y="3345794"/>
            <a:chExt cx="270334" cy="354754"/>
          </a:xfrm>
        </p:grpSpPr>
        <p:sp>
          <p:nvSpPr>
            <p:cNvPr id="12581" name="Google Shape;12581;p107"/>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07"/>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07"/>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07"/>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07"/>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07"/>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07"/>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07"/>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07"/>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07"/>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07"/>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07"/>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07"/>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07"/>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07"/>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07"/>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07"/>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07"/>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07"/>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107"/>
          <p:cNvGrpSpPr/>
          <p:nvPr/>
        </p:nvGrpSpPr>
        <p:grpSpPr>
          <a:xfrm>
            <a:off x="6712765" y="4268082"/>
            <a:ext cx="263316" cy="354728"/>
            <a:chOff x="6712765" y="4268082"/>
            <a:chExt cx="263316" cy="354728"/>
          </a:xfrm>
        </p:grpSpPr>
        <p:sp>
          <p:nvSpPr>
            <p:cNvPr id="12601" name="Google Shape;12601;p107"/>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07"/>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07"/>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07"/>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07"/>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07"/>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07"/>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07"/>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07"/>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07"/>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07"/>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07"/>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07"/>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07"/>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07"/>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07"/>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107"/>
          <p:cNvGrpSpPr/>
          <p:nvPr/>
        </p:nvGrpSpPr>
        <p:grpSpPr>
          <a:xfrm>
            <a:off x="5359341" y="2419159"/>
            <a:ext cx="262819" cy="354859"/>
            <a:chOff x="5359341" y="2419159"/>
            <a:chExt cx="262819" cy="354859"/>
          </a:xfrm>
        </p:grpSpPr>
        <p:sp>
          <p:nvSpPr>
            <p:cNvPr id="12618" name="Google Shape;12618;p107"/>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07"/>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07"/>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07"/>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07"/>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07"/>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07"/>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07"/>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07"/>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07"/>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07"/>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07"/>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07"/>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07"/>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07"/>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07"/>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07"/>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07"/>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07"/>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07"/>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07"/>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107"/>
          <p:cNvGrpSpPr/>
          <p:nvPr/>
        </p:nvGrpSpPr>
        <p:grpSpPr>
          <a:xfrm>
            <a:off x="6709282" y="3790206"/>
            <a:ext cx="263316" cy="354493"/>
            <a:chOff x="6709282" y="3790206"/>
            <a:chExt cx="263316" cy="354493"/>
          </a:xfrm>
        </p:grpSpPr>
        <p:sp>
          <p:nvSpPr>
            <p:cNvPr id="12640" name="Google Shape;12640;p107"/>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07"/>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07"/>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07"/>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07"/>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07"/>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07"/>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07"/>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07"/>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07"/>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07"/>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07"/>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07"/>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07"/>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07"/>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07"/>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107"/>
          <p:cNvGrpSpPr/>
          <p:nvPr/>
        </p:nvGrpSpPr>
        <p:grpSpPr>
          <a:xfrm>
            <a:off x="6260629" y="2419290"/>
            <a:ext cx="263055" cy="354493"/>
            <a:chOff x="6260629" y="2419290"/>
            <a:chExt cx="263055" cy="354493"/>
          </a:xfrm>
        </p:grpSpPr>
        <p:sp>
          <p:nvSpPr>
            <p:cNvPr id="12657" name="Google Shape;12657;p107"/>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07"/>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07"/>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07"/>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07"/>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07"/>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07"/>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07"/>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07"/>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07"/>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07"/>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07"/>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07"/>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07"/>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07"/>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107"/>
          <p:cNvGrpSpPr/>
          <p:nvPr/>
        </p:nvGrpSpPr>
        <p:grpSpPr>
          <a:xfrm>
            <a:off x="6260864" y="2879911"/>
            <a:ext cx="263343" cy="354754"/>
            <a:chOff x="6260864" y="2879911"/>
            <a:chExt cx="263343" cy="354754"/>
          </a:xfrm>
        </p:grpSpPr>
        <p:sp>
          <p:nvSpPr>
            <p:cNvPr id="12673" name="Google Shape;12673;p107"/>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07"/>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07"/>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07"/>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07"/>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07"/>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07"/>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07"/>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07"/>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07"/>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07"/>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07"/>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07"/>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07"/>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07"/>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07"/>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07"/>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07"/>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107"/>
          <p:cNvGrpSpPr/>
          <p:nvPr/>
        </p:nvGrpSpPr>
        <p:grpSpPr>
          <a:xfrm>
            <a:off x="8062968" y="2419290"/>
            <a:ext cx="263316" cy="354728"/>
            <a:chOff x="8062968" y="2419290"/>
            <a:chExt cx="263316" cy="354728"/>
          </a:xfrm>
        </p:grpSpPr>
        <p:sp>
          <p:nvSpPr>
            <p:cNvPr id="12692" name="Google Shape;12692;p10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0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0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0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0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0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0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0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0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0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0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0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0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0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0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0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0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107"/>
          <p:cNvGrpSpPr/>
          <p:nvPr/>
        </p:nvGrpSpPr>
        <p:grpSpPr>
          <a:xfrm>
            <a:off x="5809723" y="2419290"/>
            <a:ext cx="263316" cy="354728"/>
            <a:chOff x="5809723" y="2419290"/>
            <a:chExt cx="263316" cy="354728"/>
          </a:xfrm>
        </p:grpSpPr>
        <p:sp>
          <p:nvSpPr>
            <p:cNvPr id="12710" name="Google Shape;12710;p107"/>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07"/>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07"/>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07"/>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07"/>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07"/>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07"/>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07"/>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07"/>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07"/>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07"/>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07"/>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07"/>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07"/>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07"/>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07"/>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07"/>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107"/>
          <p:cNvGrpSpPr/>
          <p:nvPr/>
        </p:nvGrpSpPr>
        <p:grpSpPr>
          <a:xfrm>
            <a:off x="7606826" y="1502999"/>
            <a:ext cx="263552" cy="354754"/>
            <a:chOff x="7606826" y="1502999"/>
            <a:chExt cx="263552" cy="354754"/>
          </a:xfrm>
        </p:grpSpPr>
        <p:sp>
          <p:nvSpPr>
            <p:cNvPr id="12728" name="Google Shape;12728;p107"/>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07"/>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07"/>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07"/>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07"/>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07"/>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07"/>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07"/>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07"/>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07"/>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07"/>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07"/>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07"/>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07"/>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07"/>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07"/>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07"/>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07"/>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107"/>
          <p:cNvGrpSpPr/>
          <p:nvPr/>
        </p:nvGrpSpPr>
        <p:grpSpPr>
          <a:xfrm>
            <a:off x="8060455" y="3790075"/>
            <a:ext cx="264076" cy="354623"/>
            <a:chOff x="8060455" y="3790075"/>
            <a:chExt cx="264076" cy="354623"/>
          </a:xfrm>
        </p:grpSpPr>
        <p:sp>
          <p:nvSpPr>
            <p:cNvPr id="12747" name="Google Shape;12747;p107"/>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07"/>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07"/>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07"/>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07"/>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07"/>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07"/>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07"/>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07"/>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07"/>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07"/>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07"/>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07"/>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07"/>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07"/>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07"/>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07"/>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07"/>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07"/>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07"/>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07"/>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07"/>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07"/>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107"/>
          <p:cNvGrpSpPr/>
          <p:nvPr/>
        </p:nvGrpSpPr>
        <p:grpSpPr>
          <a:xfrm>
            <a:off x="7614550" y="2879911"/>
            <a:ext cx="263316" cy="354754"/>
            <a:chOff x="7614550" y="2879911"/>
            <a:chExt cx="263316" cy="354754"/>
          </a:xfrm>
        </p:grpSpPr>
        <p:sp>
          <p:nvSpPr>
            <p:cNvPr id="12771" name="Google Shape;12771;p107"/>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07"/>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07"/>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07"/>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07"/>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07"/>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07"/>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07"/>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07"/>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07"/>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07"/>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07"/>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07"/>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07"/>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07"/>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07"/>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07"/>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07"/>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07"/>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107"/>
          <p:cNvGrpSpPr/>
          <p:nvPr/>
        </p:nvGrpSpPr>
        <p:grpSpPr>
          <a:xfrm>
            <a:off x="4900684" y="4268187"/>
            <a:ext cx="274576" cy="354623"/>
            <a:chOff x="4900684" y="4268187"/>
            <a:chExt cx="274576" cy="354623"/>
          </a:xfrm>
        </p:grpSpPr>
        <p:sp>
          <p:nvSpPr>
            <p:cNvPr id="12791" name="Google Shape;12791;p107"/>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07"/>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07"/>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07"/>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07"/>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07"/>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07"/>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07"/>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07"/>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07"/>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07"/>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07"/>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07"/>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07"/>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07"/>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107"/>
          <p:cNvGrpSpPr/>
          <p:nvPr/>
        </p:nvGrpSpPr>
        <p:grpSpPr>
          <a:xfrm>
            <a:off x="7161654" y="3345794"/>
            <a:ext cx="263343" cy="354754"/>
            <a:chOff x="7161654" y="3345794"/>
            <a:chExt cx="263343" cy="354754"/>
          </a:xfrm>
        </p:grpSpPr>
        <p:sp>
          <p:nvSpPr>
            <p:cNvPr id="12807" name="Google Shape;12807;p107"/>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07"/>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07"/>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07"/>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07"/>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07"/>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07"/>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07"/>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07"/>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07"/>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07"/>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07"/>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07"/>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07"/>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07"/>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07"/>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07"/>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07"/>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07"/>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107"/>
          <p:cNvGrpSpPr/>
          <p:nvPr/>
        </p:nvGrpSpPr>
        <p:grpSpPr>
          <a:xfrm>
            <a:off x="7163409" y="2880251"/>
            <a:ext cx="263316" cy="354414"/>
            <a:chOff x="7163409" y="2880251"/>
            <a:chExt cx="263316" cy="354414"/>
          </a:xfrm>
        </p:grpSpPr>
        <p:sp>
          <p:nvSpPr>
            <p:cNvPr id="12827" name="Google Shape;12827;p107"/>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07"/>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07"/>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07"/>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07"/>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07"/>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07"/>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07"/>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07"/>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07"/>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07"/>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07"/>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107"/>
          <p:cNvGrpSpPr/>
          <p:nvPr/>
        </p:nvGrpSpPr>
        <p:grpSpPr>
          <a:xfrm>
            <a:off x="6712032" y="2880172"/>
            <a:ext cx="263316" cy="354493"/>
            <a:chOff x="6712032" y="2880172"/>
            <a:chExt cx="263316" cy="354493"/>
          </a:xfrm>
        </p:grpSpPr>
        <p:sp>
          <p:nvSpPr>
            <p:cNvPr id="12840" name="Google Shape;12840;p107"/>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07"/>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07"/>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07"/>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07"/>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07"/>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07"/>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07"/>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07"/>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07"/>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07"/>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07"/>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07"/>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07"/>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07"/>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07"/>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07"/>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07"/>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07"/>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07"/>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07"/>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107"/>
          <p:cNvGrpSpPr/>
          <p:nvPr/>
        </p:nvGrpSpPr>
        <p:grpSpPr>
          <a:xfrm>
            <a:off x="6261624" y="3345794"/>
            <a:ext cx="263316" cy="354754"/>
            <a:chOff x="6261624" y="3345794"/>
            <a:chExt cx="263316" cy="354754"/>
          </a:xfrm>
        </p:grpSpPr>
        <p:sp>
          <p:nvSpPr>
            <p:cNvPr id="12862" name="Google Shape;12862;p107"/>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07"/>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07"/>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07"/>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07"/>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07"/>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07"/>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07"/>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07"/>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07"/>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07"/>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07"/>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07"/>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07"/>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07"/>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07"/>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07"/>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07"/>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07"/>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07"/>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07"/>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07"/>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07"/>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07"/>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07"/>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07"/>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07"/>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07"/>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0" name="Google Shape;12890;p107"/>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1" name="Google Shape;12891;p107"/>
          <p:cNvGrpSpPr/>
          <p:nvPr/>
        </p:nvGrpSpPr>
        <p:grpSpPr>
          <a:xfrm>
            <a:off x="5811739" y="3345794"/>
            <a:ext cx="263316" cy="354754"/>
            <a:chOff x="5811739" y="3345794"/>
            <a:chExt cx="263316" cy="354754"/>
          </a:xfrm>
        </p:grpSpPr>
        <p:sp>
          <p:nvSpPr>
            <p:cNvPr id="12892" name="Google Shape;12892;p107"/>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07"/>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07"/>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07"/>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07"/>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07"/>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07"/>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07"/>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07"/>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07"/>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07"/>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07"/>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07"/>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07"/>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07"/>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07"/>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07"/>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07"/>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07"/>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07"/>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07"/>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107"/>
          <p:cNvGrpSpPr/>
          <p:nvPr/>
        </p:nvGrpSpPr>
        <p:grpSpPr>
          <a:xfrm>
            <a:off x="5363818" y="3345794"/>
            <a:ext cx="259074" cy="354493"/>
            <a:chOff x="5363818" y="3345794"/>
            <a:chExt cx="259074" cy="354493"/>
          </a:xfrm>
        </p:grpSpPr>
        <p:sp>
          <p:nvSpPr>
            <p:cNvPr id="12914" name="Google Shape;12914;p107"/>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07"/>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07"/>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07"/>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07"/>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07"/>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07"/>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07"/>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07"/>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07"/>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07"/>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07"/>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07"/>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07"/>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07"/>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07"/>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07"/>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07"/>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07"/>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07"/>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07"/>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07"/>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07"/>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07"/>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07"/>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107"/>
          <p:cNvGrpSpPr/>
          <p:nvPr/>
        </p:nvGrpSpPr>
        <p:grpSpPr>
          <a:xfrm>
            <a:off x="4912939" y="3345663"/>
            <a:ext cx="261326" cy="354885"/>
            <a:chOff x="4912939" y="3345663"/>
            <a:chExt cx="261326" cy="354885"/>
          </a:xfrm>
        </p:grpSpPr>
        <p:sp>
          <p:nvSpPr>
            <p:cNvPr id="12940" name="Google Shape;12940;p107"/>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07"/>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07"/>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07"/>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07"/>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07"/>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07"/>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07"/>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07"/>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07"/>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07"/>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07"/>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07"/>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07"/>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07"/>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07"/>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07"/>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07"/>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07"/>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07"/>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07"/>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107"/>
          <p:cNvGrpSpPr/>
          <p:nvPr/>
        </p:nvGrpSpPr>
        <p:grpSpPr>
          <a:xfrm>
            <a:off x="5809723" y="2879911"/>
            <a:ext cx="263081" cy="355016"/>
            <a:chOff x="5809723" y="2879911"/>
            <a:chExt cx="263081" cy="355016"/>
          </a:xfrm>
        </p:grpSpPr>
        <p:sp>
          <p:nvSpPr>
            <p:cNvPr id="12962" name="Google Shape;12962;p107"/>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07"/>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07"/>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07"/>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07"/>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07"/>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07"/>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07"/>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07"/>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07"/>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07"/>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07"/>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07"/>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07"/>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07"/>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07"/>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07"/>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07"/>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07"/>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07"/>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07"/>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07"/>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107"/>
          <p:cNvGrpSpPr/>
          <p:nvPr/>
        </p:nvGrpSpPr>
        <p:grpSpPr>
          <a:xfrm>
            <a:off x="7616069" y="4268056"/>
            <a:ext cx="263316" cy="354754"/>
            <a:chOff x="7616069" y="4268056"/>
            <a:chExt cx="263316" cy="354754"/>
          </a:xfrm>
        </p:grpSpPr>
        <p:sp>
          <p:nvSpPr>
            <p:cNvPr id="12985" name="Google Shape;12985;p107"/>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07"/>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07"/>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07"/>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07"/>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07"/>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07"/>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07"/>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07"/>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07"/>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07"/>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07"/>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07"/>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07"/>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07"/>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07"/>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07"/>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07"/>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07"/>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07"/>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07"/>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107"/>
          <p:cNvGrpSpPr/>
          <p:nvPr/>
        </p:nvGrpSpPr>
        <p:grpSpPr>
          <a:xfrm>
            <a:off x="7164404" y="4268318"/>
            <a:ext cx="263316" cy="354493"/>
            <a:chOff x="7164404" y="4268318"/>
            <a:chExt cx="263316" cy="354493"/>
          </a:xfrm>
        </p:grpSpPr>
        <p:sp>
          <p:nvSpPr>
            <p:cNvPr id="13007" name="Google Shape;13007;p107"/>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07"/>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07"/>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07"/>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07"/>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07"/>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07"/>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07"/>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07"/>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07"/>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07"/>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07"/>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07"/>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07"/>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07"/>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07"/>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107"/>
          <p:cNvGrpSpPr/>
          <p:nvPr/>
        </p:nvGrpSpPr>
        <p:grpSpPr>
          <a:xfrm>
            <a:off x="5358346" y="2879911"/>
            <a:ext cx="263316" cy="354754"/>
            <a:chOff x="5358346" y="2879911"/>
            <a:chExt cx="263316" cy="354754"/>
          </a:xfrm>
        </p:grpSpPr>
        <p:sp>
          <p:nvSpPr>
            <p:cNvPr id="13024" name="Google Shape;13024;p107"/>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07"/>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07"/>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07"/>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07"/>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07"/>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07"/>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07"/>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07"/>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07"/>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07"/>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07"/>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107"/>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07"/>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07"/>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07"/>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07"/>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07"/>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07"/>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07"/>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07"/>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107"/>
          <p:cNvGrpSpPr/>
          <p:nvPr/>
        </p:nvGrpSpPr>
        <p:grpSpPr>
          <a:xfrm>
            <a:off x="8061450" y="3345742"/>
            <a:ext cx="263316" cy="354807"/>
            <a:chOff x="8061450" y="3345742"/>
            <a:chExt cx="263316" cy="354807"/>
          </a:xfrm>
        </p:grpSpPr>
        <p:sp>
          <p:nvSpPr>
            <p:cNvPr id="13046" name="Google Shape;13046;p107"/>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07"/>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07"/>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07"/>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07"/>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07"/>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07"/>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07"/>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07"/>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07"/>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07"/>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07"/>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07"/>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07"/>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07"/>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07"/>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107"/>
          <p:cNvGrpSpPr/>
          <p:nvPr/>
        </p:nvGrpSpPr>
        <p:grpSpPr>
          <a:xfrm>
            <a:off x="8065953" y="2879911"/>
            <a:ext cx="263081" cy="354754"/>
            <a:chOff x="8065953" y="2879911"/>
            <a:chExt cx="263081" cy="354754"/>
          </a:xfrm>
        </p:grpSpPr>
        <p:sp>
          <p:nvSpPr>
            <p:cNvPr id="13063" name="Google Shape;13063;p107"/>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07"/>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07"/>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07"/>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07"/>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07"/>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07"/>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07"/>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07"/>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07"/>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07"/>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07"/>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07"/>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07"/>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07"/>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07"/>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107"/>
          <p:cNvGrpSpPr/>
          <p:nvPr/>
        </p:nvGrpSpPr>
        <p:grpSpPr>
          <a:xfrm>
            <a:off x="8064199" y="4268318"/>
            <a:ext cx="270308" cy="354493"/>
            <a:chOff x="8064199" y="4268318"/>
            <a:chExt cx="270308" cy="354493"/>
          </a:xfrm>
        </p:grpSpPr>
        <p:sp>
          <p:nvSpPr>
            <p:cNvPr id="13080" name="Google Shape;13080;p107"/>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07"/>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07"/>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07"/>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07"/>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07"/>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07"/>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07"/>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07"/>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07"/>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07"/>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07"/>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07"/>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07"/>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07"/>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07"/>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07"/>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07"/>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8" name="Google Shape;13098;p107"/>
          <p:cNvGrpSpPr/>
          <p:nvPr/>
        </p:nvGrpSpPr>
        <p:grpSpPr>
          <a:xfrm>
            <a:off x="6711770" y="3345794"/>
            <a:ext cx="263081" cy="354754"/>
            <a:chOff x="6711770" y="3345794"/>
            <a:chExt cx="263081" cy="354754"/>
          </a:xfrm>
        </p:grpSpPr>
        <p:sp>
          <p:nvSpPr>
            <p:cNvPr id="13099" name="Google Shape;13099;p107"/>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07"/>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07"/>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07"/>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07"/>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07"/>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07"/>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07"/>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07"/>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07"/>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07"/>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07"/>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07"/>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07"/>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07"/>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07"/>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07"/>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3119" name="Shape 13119"/>
        <p:cNvGrpSpPr/>
        <p:nvPr/>
      </p:nvGrpSpPr>
      <p:grpSpPr>
        <a:xfrm>
          <a:off x="0" y="0"/>
          <a:ext cx="0" cy="0"/>
          <a:chOff x="0" y="0"/>
          <a:chExt cx="0" cy="0"/>
        </a:xfrm>
      </p:grpSpPr>
      <p:sp>
        <p:nvSpPr>
          <p:cNvPr id="13120" name="Google Shape;13120;p10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121" name="Google Shape;13121;p10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122" name="Google Shape;13122;p108"/>
          <p:cNvGrpSpPr/>
          <p:nvPr/>
        </p:nvGrpSpPr>
        <p:grpSpPr>
          <a:xfrm>
            <a:off x="3511608" y="3348218"/>
            <a:ext cx="381482" cy="366926"/>
            <a:chOff x="3511608" y="3348218"/>
            <a:chExt cx="381482" cy="366926"/>
          </a:xfrm>
        </p:grpSpPr>
        <p:sp>
          <p:nvSpPr>
            <p:cNvPr id="13123" name="Google Shape;13123;p108"/>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08"/>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08"/>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08"/>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08"/>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08"/>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08"/>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08"/>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08"/>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08"/>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08"/>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08"/>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08"/>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08"/>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108"/>
          <p:cNvGrpSpPr/>
          <p:nvPr/>
        </p:nvGrpSpPr>
        <p:grpSpPr>
          <a:xfrm>
            <a:off x="1849816" y="3807339"/>
            <a:ext cx="163616" cy="366665"/>
            <a:chOff x="1849816" y="3807339"/>
            <a:chExt cx="163616" cy="366665"/>
          </a:xfrm>
        </p:grpSpPr>
        <p:sp>
          <p:nvSpPr>
            <p:cNvPr id="13138" name="Google Shape;13138;p108"/>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08"/>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08"/>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08"/>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08"/>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08"/>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08"/>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08"/>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08"/>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08"/>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08"/>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08"/>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08"/>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08"/>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108"/>
          <p:cNvGrpSpPr/>
          <p:nvPr/>
        </p:nvGrpSpPr>
        <p:grpSpPr>
          <a:xfrm>
            <a:off x="2274757" y="3807313"/>
            <a:ext cx="202292" cy="366430"/>
            <a:chOff x="2274757" y="3807313"/>
            <a:chExt cx="202292" cy="366430"/>
          </a:xfrm>
        </p:grpSpPr>
        <p:sp>
          <p:nvSpPr>
            <p:cNvPr id="13153" name="Google Shape;13153;p108"/>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08"/>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08"/>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08"/>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08"/>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08"/>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08"/>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08"/>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08"/>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08"/>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3" name="Google Shape;13163;p108"/>
          <p:cNvGrpSpPr/>
          <p:nvPr/>
        </p:nvGrpSpPr>
        <p:grpSpPr>
          <a:xfrm>
            <a:off x="3972716" y="3348218"/>
            <a:ext cx="366404" cy="366665"/>
            <a:chOff x="3972716" y="3348218"/>
            <a:chExt cx="366404" cy="366665"/>
          </a:xfrm>
        </p:grpSpPr>
        <p:sp>
          <p:nvSpPr>
            <p:cNvPr id="13164" name="Google Shape;13164;p108"/>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08"/>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08"/>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08"/>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08"/>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08"/>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08"/>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08"/>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08"/>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08"/>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08"/>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08"/>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108"/>
          <p:cNvGrpSpPr/>
          <p:nvPr/>
        </p:nvGrpSpPr>
        <p:grpSpPr>
          <a:xfrm>
            <a:off x="866528" y="3348348"/>
            <a:ext cx="317405" cy="366534"/>
            <a:chOff x="866528" y="3348348"/>
            <a:chExt cx="317405" cy="366534"/>
          </a:xfrm>
        </p:grpSpPr>
        <p:sp>
          <p:nvSpPr>
            <p:cNvPr id="13177" name="Google Shape;13177;p108"/>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08"/>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08"/>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08"/>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08"/>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08"/>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08"/>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08"/>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108"/>
          <p:cNvGrpSpPr/>
          <p:nvPr/>
        </p:nvGrpSpPr>
        <p:grpSpPr>
          <a:xfrm>
            <a:off x="1316818" y="3348296"/>
            <a:ext cx="310872" cy="366848"/>
            <a:chOff x="1316818" y="3348296"/>
            <a:chExt cx="310872" cy="366848"/>
          </a:xfrm>
        </p:grpSpPr>
        <p:sp>
          <p:nvSpPr>
            <p:cNvPr id="13186" name="Google Shape;13186;p108"/>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08"/>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08"/>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08"/>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08"/>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08"/>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08"/>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08"/>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08"/>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08"/>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08"/>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08"/>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08"/>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08"/>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08"/>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08"/>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08"/>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08"/>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08"/>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08"/>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08"/>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08"/>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08"/>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08"/>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108"/>
          <p:cNvGrpSpPr/>
          <p:nvPr/>
        </p:nvGrpSpPr>
        <p:grpSpPr>
          <a:xfrm>
            <a:off x="3105248" y="3348244"/>
            <a:ext cx="305620" cy="366430"/>
            <a:chOff x="3105248" y="3348244"/>
            <a:chExt cx="305620" cy="366430"/>
          </a:xfrm>
        </p:grpSpPr>
        <p:sp>
          <p:nvSpPr>
            <p:cNvPr id="13211" name="Google Shape;13211;p108"/>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08"/>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08"/>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08"/>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08"/>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08"/>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08"/>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108"/>
          <p:cNvGrpSpPr/>
          <p:nvPr/>
        </p:nvGrpSpPr>
        <p:grpSpPr>
          <a:xfrm>
            <a:off x="2661988" y="3348218"/>
            <a:ext cx="304078" cy="366665"/>
            <a:chOff x="2661988" y="3348218"/>
            <a:chExt cx="304078" cy="366665"/>
          </a:xfrm>
        </p:grpSpPr>
        <p:sp>
          <p:nvSpPr>
            <p:cNvPr id="13219" name="Google Shape;13219;p108"/>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08"/>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08"/>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08"/>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08"/>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08"/>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08"/>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08"/>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08"/>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08"/>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08"/>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08"/>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08"/>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08"/>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08"/>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08"/>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08"/>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08"/>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08"/>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108"/>
          <p:cNvGrpSpPr/>
          <p:nvPr/>
        </p:nvGrpSpPr>
        <p:grpSpPr>
          <a:xfrm>
            <a:off x="2212927" y="3348897"/>
            <a:ext cx="307606" cy="366482"/>
            <a:chOff x="2212927" y="3348897"/>
            <a:chExt cx="307606" cy="366482"/>
          </a:xfrm>
        </p:grpSpPr>
        <p:sp>
          <p:nvSpPr>
            <p:cNvPr id="13239" name="Google Shape;13239;p108"/>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08"/>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08"/>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08"/>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08"/>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08"/>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08"/>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08"/>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08"/>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08"/>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108"/>
          <p:cNvGrpSpPr/>
          <p:nvPr/>
        </p:nvGrpSpPr>
        <p:grpSpPr>
          <a:xfrm>
            <a:off x="1764389" y="3348218"/>
            <a:ext cx="310114" cy="366665"/>
            <a:chOff x="1764389" y="3348218"/>
            <a:chExt cx="310114" cy="366665"/>
          </a:xfrm>
        </p:grpSpPr>
        <p:sp>
          <p:nvSpPr>
            <p:cNvPr id="13250" name="Google Shape;13250;p108"/>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08"/>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08"/>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08"/>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08"/>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08"/>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08"/>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08"/>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08"/>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08"/>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08"/>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08"/>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08"/>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08"/>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08"/>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08"/>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08"/>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08"/>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08"/>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08"/>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0" name="Google Shape;13270;p108"/>
          <p:cNvGrpSpPr/>
          <p:nvPr/>
        </p:nvGrpSpPr>
        <p:grpSpPr>
          <a:xfrm>
            <a:off x="2777572" y="3807287"/>
            <a:ext cx="81716" cy="366717"/>
            <a:chOff x="2777572" y="3807287"/>
            <a:chExt cx="81716" cy="366717"/>
          </a:xfrm>
        </p:grpSpPr>
        <p:sp>
          <p:nvSpPr>
            <p:cNvPr id="13271" name="Google Shape;13271;p108"/>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08"/>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08"/>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08"/>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08"/>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08"/>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08"/>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08"/>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08"/>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08"/>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08"/>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108"/>
          <p:cNvGrpSpPr/>
          <p:nvPr/>
        </p:nvGrpSpPr>
        <p:grpSpPr>
          <a:xfrm>
            <a:off x="3934014" y="4329780"/>
            <a:ext cx="366665" cy="256334"/>
            <a:chOff x="3934014" y="4329780"/>
            <a:chExt cx="366665" cy="256334"/>
          </a:xfrm>
        </p:grpSpPr>
        <p:sp>
          <p:nvSpPr>
            <p:cNvPr id="13283" name="Google Shape;13283;p108"/>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08"/>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08"/>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08"/>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08"/>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08"/>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08"/>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08"/>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08"/>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08"/>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08"/>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08"/>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08"/>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108"/>
          <p:cNvGrpSpPr/>
          <p:nvPr/>
        </p:nvGrpSpPr>
        <p:grpSpPr>
          <a:xfrm>
            <a:off x="947670" y="3807339"/>
            <a:ext cx="194295" cy="366404"/>
            <a:chOff x="947670" y="3807339"/>
            <a:chExt cx="194295" cy="366404"/>
          </a:xfrm>
        </p:grpSpPr>
        <p:sp>
          <p:nvSpPr>
            <p:cNvPr id="13297" name="Google Shape;13297;p108"/>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08"/>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08"/>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08"/>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08"/>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08"/>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08"/>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08"/>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08"/>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08"/>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108"/>
          <p:cNvGrpSpPr/>
          <p:nvPr/>
        </p:nvGrpSpPr>
        <p:grpSpPr>
          <a:xfrm>
            <a:off x="3420379" y="4286557"/>
            <a:ext cx="368939" cy="342283"/>
            <a:chOff x="3420379" y="4286557"/>
            <a:chExt cx="368939" cy="342283"/>
          </a:xfrm>
        </p:grpSpPr>
        <p:sp>
          <p:nvSpPr>
            <p:cNvPr id="13308" name="Google Shape;13308;p108"/>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08"/>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08"/>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08"/>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08"/>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08"/>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08"/>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08"/>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08"/>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08"/>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08"/>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08"/>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08"/>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08"/>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08"/>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08"/>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4" name="Google Shape;13324;p108"/>
          <p:cNvGrpSpPr/>
          <p:nvPr/>
        </p:nvGrpSpPr>
        <p:grpSpPr>
          <a:xfrm>
            <a:off x="3965190" y="3842252"/>
            <a:ext cx="369801" cy="296813"/>
            <a:chOff x="3965190" y="3842252"/>
            <a:chExt cx="369801" cy="296813"/>
          </a:xfrm>
        </p:grpSpPr>
        <p:sp>
          <p:nvSpPr>
            <p:cNvPr id="13325" name="Google Shape;13325;p108"/>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08"/>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08"/>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08"/>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08"/>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08"/>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08"/>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08"/>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08"/>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08"/>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08"/>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08"/>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08"/>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08"/>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08"/>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08"/>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08"/>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08"/>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08"/>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08"/>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08"/>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108"/>
          <p:cNvGrpSpPr/>
          <p:nvPr/>
        </p:nvGrpSpPr>
        <p:grpSpPr>
          <a:xfrm>
            <a:off x="3506590" y="3833812"/>
            <a:ext cx="396796" cy="313407"/>
            <a:chOff x="3506590" y="3833812"/>
            <a:chExt cx="396796" cy="313407"/>
          </a:xfrm>
        </p:grpSpPr>
        <p:sp>
          <p:nvSpPr>
            <p:cNvPr id="13347" name="Google Shape;13347;p108"/>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08"/>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08"/>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108"/>
          <p:cNvGrpSpPr/>
          <p:nvPr/>
        </p:nvGrpSpPr>
        <p:grpSpPr>
          <a:xfrm>
            <a:off x="2769288" y="1965364"/>
            <a:ext cx="104556" cy="366665"/>
            <a:chOff x="2769288" y="1965364"/>
            <a:chExt cx="104556" cy="366665"/>
          </a:xfrm>
        </p:grpSpPr>
        <p:sp>
          <p:nvSpPr>
            <p:cNvPr id="13351" name="Google Shape;13351;p108"/>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08"/>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08"/>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08"/>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08"/>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08"/>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08"/>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08"/>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08"/>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08"/>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08"/>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08"/>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108"/>
          <p:cNvGrpSpPr/>
          <p:nvPr/>
        </p:nvGrpSpPr>
        <p:grpSpPr>
          <a:xfrm>
            <a:off x="3966679" y="2010861"/>
            <a:ext cx="367162" cy="275698"/>
            <a:chOff x="3966679" y="2010861"/>
            <a:chExt cx="367162" cy="275698"/>
          </a:xfrm>
        </p:grpSpPr>
        <p:sp>
          <p:nvSpPr>
            <p:cNvPr id="13364" name="Google Shape;13364;p108"/>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08"/>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08"/>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08"/>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108"/>
          <p:cNvGrpSpPr/>
          <p:nvPr/>
        </p:nvGrpSpPr>
        <p:grpSpPr>
          <a:xfrm>
            <a:off x="1752577" y="2025495"/>
            <a:ext cx="366404" cy="246220"/>
            <a:chOff x="1752577" y="2025495"/>
            <a:chExt cx="366404" cy="246220"/>
          </a:xfrm>
        </p:grpSpPr>
        <p:sp>
          <p:nvSpPr>
            <p:cNvPr id="13369" name="Google Shape;13369;p108"/>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08"/>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08"/>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08"/>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08"/>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08"/>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08"/>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08"/>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08"/>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08"/>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08"/>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08"/>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08"/>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08"/>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08"/>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08"/>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108"/>
          <p:cNvGrpSpPr/>
          <p:nvPr/>
        </p:nvGrpSpPr>
        <p:grpSpPr>
          <a:xfrm>
            <a:off x="1309553" y="2069580"/>
            <a:ext cx="366404" cy="158363"/>
            <a:chOff x="1309553" y="2069580"/>
            <a:chExt cx="366404" cy="158363"/>
          </a:xfrm>
        </p:grpSpPr>
        <p:sp>
          <p:nvSpPr>
            <p:cNvPr id="13386" name="Google Shape;13386;p108"/>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08"/>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08"/>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08"/>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08"/>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08"/>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08"/>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08"/>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08"/>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08"/>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08"/>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08"/>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08"/>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08"/>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08"/>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08"/>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08"/>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08"/>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08"/>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08"/>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08"/>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08"/>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08"/>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08"/>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08"/>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08"/>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108"/>
          <p:cNvGrpSpPr/>
          <p:nvPr/>
        </p:nvGrpSpPr>
        <p:grpSpPr>
          <a:xfrm>
            <a:off x="866528" y="2088762"/>
            <a:ext cx="366639" cy="119635"/>
            <a:chOff x="866528" y="2088762"/>
            <a:chExt cx="366639" cy="119635"/>
          </a:xfrm>
        </p:grpSpPr>
        <p:sp>
          <p:nvSpPr>
            <p:cNvPr id="13413" name="Google Shape;13413;p108"/>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08"/>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08"/>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08"/>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08"/>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08"/>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08"/>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08"/>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08"/>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08"/>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08"/>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08"/>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08"/>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08"/>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108"/>
          <p:cNvGrpSpPr/>
          <p:nvPr/>
        </p:nvGrpSpPr>
        <p:grpSpPr>
          <a:xfrm>
            <a:off x="2329269" y="1965312"/>
            <a:ext cx="98807" cy="366273"/>
            <a:chOff x="2329269" y="1965312"/>
            <a:chExt cx="98807" cy="366273"/>
          </a:xfrm>
        </p:grpSpPr>
        <p:sp>
          <p:nvSpPr>
            <p:cNvPr id="13428" name="Google Shape;13428;p108"/>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08"/>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08"/>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108"/>
          <p:cNvGrpSpPr/>
          <p:nvPr/>
        </p:nvGrpSpPr>
        <p:grpSpPr>
          <a:xfrm>
            <a:off x="3208053" y="1964972"/>
            <a:ext cx="112344" cy="366926"/>
            <a:chOff x="3208053" y="1964972"/>
            <a:chExt cx="112344" cy="366926"/>
          </a:xfrm>
        </p:grpSpPr>
        <p:sp>
          <p:nvSpPr>
            <p:cNvPr id="13432" name="Google Shape;13432;p108"/>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08"/>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08"/>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08"/>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08"/>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08"/>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108"/>
          <p:cNvGrpSpPr/>
          <p:nvPr/>
        </p:nvGrpSpPr>
        <p:grpSpPr>
          <a:xfrm>
            <a:off x="3225379" y="3807339"/>
            <a:ext cx="72413" cy="366404"/>
            <a:chOff x="3225379" y="3807339"/>
            <a:chExt cx="72413" cy="366404"/>
          </a:xfrm>
        </p:grpSpPr>
        <p:sp>
          <p:nvSpPr>
            <p:cNvPr id="13439" name="Google Shape;13439;p108"/>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08"/>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08"/>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08"/>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08"/>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08"/>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08"/>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08"/>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108"/>
          <p:cNvGrpSpPr/>
          <p:nvPr/>
        </p:nvGrpSpPr>
        <p:grpSpPr>
          <a:xfrm>
            <a:off x="3523916" y="2011096"/>
            <a:ext cx="366665" cy="275201"/>
            <a:chOff x="3523916" y="2011096"/>
            <a:chExt cx="366665" cy="275201"/>
          </a:xfrm>
        </p:grpSpPr>
        <p:sp>
          <p:nvSpPr>
            <p:cNvPr id="13448" name="Google Shape;13448;p108"/>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08"/>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08"/>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08"/>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08"/>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08"/>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08"/>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08"/>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08"/>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08"/>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08"/>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08"/>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08"/>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08"/>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08"/>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08"/>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08"/>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08"/>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08"/>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08"/>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8" name="Google Shape;13468;p108"/>
          <p:cNvGrpSpPr/>
          <p:nvPr/>
        </p:nvGrpSpPr>
        <p:grpSpPr>
          <a:xfrm>
            <a:off x="1742777" y="1499997"/>
            <a:ext cx="393791" cy="366744"/>
            <a:chOff x="1742777" y="1499997"/>
            <a:chExt cx="393791" cy="366744"/>
          </a:xfrm>
        </p:grpSpPr>
        <p:sp>
          <p:nvSpPr>
            <p:cNvPr id="13469" name="Google Shape;13469;p108"/>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08"/>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08"/>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08"/>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08"/>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08"/>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08"/>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08"/>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08"/>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08"/>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08"/>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08"/>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08"/>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08"/>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3" name="Google Shape;13483;p108"/>
          <p:cNvGrpSpPr/>
          <p:nvPr/>
        </p:nvGrpSpPr>
        <p:grpSpPr>
          <a:xfrm>
            <a:off x="4014449" y="1499997"/>
            <a:ext cx="319914" cy="366639"/>
            <a:chOff x="4014449" y="1499997"/>
            <a:chExt cx="319914" cy="366639"/>
          </a:xfrm>
        </p:grpSpPr>
        <p:sp>
          <p:nvSpPr>
            <p:cNvPr id="13484" name="Google Shape;13484;p108"/>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08"/>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08"/>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08"/>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08"/>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108"/>
          <p:cNvGrpSpPr/>
          <p:nvPr/>
        </p:nvGrpSpPr>
        <p:grpSpPr>
          <a:xfrm>
            <a:off x="866267" y="1591460"/>
            <a:ext cx="367397" cy="183711"/>
            <a:chOff x="866267" y="1591460"/>
            <a:chExt cx="367397" cy="183711"/>
          </a:xfrm>
        </p:grpSpPr>
        <p:sp>
          <p:nvSpPr>
            <p:cNvPr id="13490" name="Google Shape;13490;p108"/>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08"/>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08"/>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08"/>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08"/>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08"/>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08"/>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08"/>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08"/>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08"/>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08"/>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08"/>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08"/>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08"/>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08"/>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08"/>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08"/>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08"/>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8" name="Google Shape;13508;p108"/>
          <p:cNvGrpSpPr/>
          <p:nvPr/>
        </p:nvGrpSpPr>
        <p:grpSpPr>
          <a:xfrm>
            <a:off x="3117843" y="1499892"/>
            <a:ext cx="327440" cy="366744"/>
            <a:chOff x="3117843" y="1499892"/>
            <a:chExt cx="327440" cy="366744"/>
          </a:xfrm>
        </p:grpSpPr>
        <p:sp>
          <p:nvSpPr>
            <p:cNvPr id="13509" name="Google Shape;13509;p108"/>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08"/>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08"/>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08"/>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08"/>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08"/>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08"/>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6" name="Google Shape;13516;p108"/>
          <p:cNvGrpSpPr/>
          <p:nvPr/>
        </p:nvGrpSpPr>
        <p:grpSpPr>
          <a:xfrm>
            <a:off x="2667005" y="1499997"/>
            <a:ext cx="336770" cy="366639"/>
            <a:chOff x="2667005" y="1499997"/>
            <a:chExt cx="336770" cy="366639"/>
          </a:xfrm>
        </p:grpSpPr>
        <p:sp>
          <p:nvSpPr>
            <p:cNvPr id="13517" name="Google Shape;13517;p108"/>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08"/>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08"/>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08"/>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08"/>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08"/>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08"/>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08"/>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08"/>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08"/>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08"/>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08"/>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08"/>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08"/>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08"/>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08"/>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08"/>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08"/>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08"/>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108"/>
          <p:cNvGrpSpPr/>
          <p:nvPr/>
        </p:nvGrpSpPr>
        <p:grpSpPr>
          <a:xfrm>
            <a:off x="3564866" y="1499997"/>
            <a:ext cx="326473" cy="366639"/>
            <a:chOff x="3564866" y="1499997"/>
            <a:chExt cx="326473" cy="366639"/>
          </a:xfrm>
        </p:grpSpPr>
        <p:sp>
          <p:nvSpPr>
            <p:cNvPr id="13537" name="Google Shape;13537;p108"/>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08"/>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08"/>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08"/>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08"/>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08"/>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08"/>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08"/>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08"/>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108"/>
          <p:cNvGrpSpPr/>
          <p:nvPr/>
        </p:nvGrpSpPr>
        <p:grpSpPr>
          <a:xfrm>
            <a:off x="1314074" y="1499997"/>
            <a:ext cx="364392" cy="366639"/>
            <a:chOff x="1314074" y="1499997"/>
            <a:chExt cx="364392" cy="366639"/>
          </a:xfrm>
        </p:grpSpPr>
        <p:sp>
          <p:nvSpPr>
            <p:cNvPr id="13547" name="Google Shape;13547;p108"/>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08"/>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08"/>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08"/>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08"/>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08"/>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08"/>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08"/>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08"/>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08"/>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08"/>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08"/>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9" name="Google Shape;13559;p108"/>
          <p:cNvGrpSpPr/>
          <p:nvPr/>
        </p:nvGrpSpPr>
        <p:grpSpPr>
          <a:xfrm>
            <a:off x="2220479" y="1499997"/>
            <a:ext cx="337005" cy="366639"/>
            <a:chOff x="2220479" y="1499997"/>
            <a:chExt cx="337005" cy="366639"/>
          </a:xfrm>
        </p:grpSpPr>
        <p:sp>
          <p:nvSpPr>
            <p:cNvPr id="13560" name="Google Shape;13560;p108"/>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08"/>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08"/>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08"/>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08"/>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08"/>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08"/>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08"/>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08"/>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08"/>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08"/>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1" name="Google Shape;13571;p108"/>
          <p:cNvGrpSpPr/>
          <p:nvPr/>
        </p:nvGrpSpPr>
        <p:grpSpPr>
          <a:xfrm>
            <a:off x="4105155" y="2425976"/>
            <a:ext cx="87230" cy="366430"/>
            <a:chOff x="4105155" y="2425976"/>
            <a:chExt cx="87230" cy="366430"/>
          </a:xfrm>
        </p:grpSpPr>
        <p:sp>
          <p:nvSpPr>
            <p:cNvPr id="13572" name="Google Shape;13572;p108"/>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08"/>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08"/>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08"/>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08"/>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08"/>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108"/>
          <p:cNvGrpSpPr/>
          <p:nvPr/>
        </p:nvGrpSpPr>
        <p:grpSpPr>
          <a:xfrm>
            <a:off x="1808109" y="2426002"/>
            <a:ext cx="267884" cy="366639"/>
            <a:chOff x="1808109" y="2426002"/>
            <a:chExt cx="267884" cy="366639"/>
          </a:xfrm>
        </p:grpSpPr>
        <p:sp>
          <p:nvSpPr>
            <p:cNvPr id="13579" name="Google Shape;13579;p108"/>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08"/>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08"/>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08"/>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08"/>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08"/>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08"/>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08"/>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08"/>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08"/>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08"/>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08"/>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08"/>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08"/>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08"/>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08"/>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08"/>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08"/>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08"/>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08"/>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08"/>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0" name="Google Shape;13600;p108"/>
          <p:cNvGrpSpPr/>
          <p:nvPr/>
        </p:nvGrpSpPr>
        <p:grpSpPr>
          <a:xfrm>
            <a:off x="3603568" y="2426002"/>
            <a:ext cx="207597" cy="366639"/>
            <a:chOff x="3603568" y="2426002"/>
            <a:chExt cx="207597" cy="366639"/>
          </a:xfrm>
        </p:grpSpPr>
        <p:sp>
          <p:nvSpPr>
            <p:cNvPr id="13601" name="Google Shape;13601;p108"/>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08"/>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08"/>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08"/>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08"/>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08"/>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108"/>
          <p:cNvGrpSpPr/>
          <p:nvPr/>
        </p:nvGrpSpPr>
        <p:grpSpPr>
          <a:xfrm>
            <a:off x="2246115" y="2426002"/>
            <a:ext cx="274417" cy="366404"/>
            <a:chOff x="2246115" y="2426002"/>
            <a:chExt cx="274417" cy="366404"/>
          </a:xfrm>
        </p:grpSpPr>
        <p:sp>
          <p:nvSpPr>
            <p:cNvPr id="13608" name="Google Shape;13608;p108"/>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08"/>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08"/>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08"/>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08"/>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08"/>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08"/>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08"/>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6" name="Google Shape;13616;p108"/>
          <p:cNvGrpSpPr/>
          <p:nvPr/>
        </p:nvGrpSpPr>
        <p:grpSpPr>
          <a:xfrm>
            <a:off x="2696666" y="2426002"/>
            <a:ext cx="256099" cy="366639"/>
            <a:chOff x="2696666" y="2426002"/>
            <a:chExt cx="256099" cy="366639"/>
          </a:xfrm>
        </p:grpSpPr>
        <p:sp>
          <p:nvSpPr>
            <p:cNvPr id="13617" name="Google Shape;13617;p108"/>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08"/>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08"/>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08"/>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08"/>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08"/>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108"/>
          <p:cNvGrpSpPr/>
          <p:nvPr/>
        </p:nvGrpSpPr>
        <p:grpSpPr>
          <a:xfrm>
            <a:off x="3149072" y="2426002"/>
            <a:ext cx="225863" cy="366430"/>
            <a:chOff x="3149072" y="2426002"/>
            <a:chExt cx="225863" cy="366430"/>
          </a:xfrm>
        </p:grpSpPr>
        <p:sp>
          <p:nvSpPr>
            <p:cNvPr id="13624" name="Google Shape;13624;p108"/>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08"/>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08"/>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08"/>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08"/>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08"/>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08"/>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08"/>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08"/>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08"/>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08"/>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108"/>
          <p:cNvGrpSpPr/>
          <p:nvPr/>
        </p:nvGrpSpPr>
        <p:grpSpPr>
          <a:xfrm>
            <a:off x="1361556" y="2425923"/>
            <a:ext cx="283224" cy="366482"/>
            <a:chOff x="1361556" y="2425923"/>
            <a:chExt cx="283224" cy="366482"/>
          </a:xfrm>
        </p:grpSpPr>
        <p:sp>
          <p:nvSpPr>
            <p:cNvPr id="13636" name="Google Shape;13636;p108"/>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08"/>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08"/>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08"/>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08"/>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08"/>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08"/>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08"/>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08"/>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08"/>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08"/>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08"/>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08"/>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08"/>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108"/>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08"/>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08"/>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08"/>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08"/>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08"/>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6" name="Google Shape;13656;p108"/>
          <p:cNvGrpSpPr/>
          <p:nvPr/>
        </p:nvGrpSpPr>
        <p:grpSpPr>
          <a:xfrm>
            <a:off x="3973735" y="2891056"/>
            <a:ext cx="361883" cy="366979"/>
            <a:chOff x="3973735" y="2891056"/>
            <a:chExt cx="361883" cy="366979"/>
          </a:xfrm>
        </p:grpSpPr>
        <p:sp>
          <p:nvSpPr>
            <p:cNvPr id="13657" name="Google Shape;13657;p108"/>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08"/>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08"/>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08"/>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08"/>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08"/>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08"/>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08"/>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08"/>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08"/>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08"/>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08"/>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08"/>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08"/>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08"/>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08"/>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08"/>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108"/>
          <p:cNvGrpSpPr/>
          <p:nvPr/>
        </p:nvGrpSpPr>
        <p:grpSpPr>
          <a:xfrm>
            <a:off x="3527941" y="2916744"/>
            <a:ext cx="366665" cy="315654"/>
            <a:chOff x="3527941" y="2916744"/>
            <a:chExt cx="366665" cy="315654"/>
          </a:xfrm>
        </p:grpSpPr>
        <p:sp>
          <p:nvSpPr>
            <p:cNvPr id="13675" name="Google Shape;13675;p108"/>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08"/>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08"/>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08"/>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08"/>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08"/>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08"/>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08"/>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08"/>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08"/>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08"/>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08"/>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08"/>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08"/>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08"/>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08"/>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08"/>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08"/>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08"/>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08"/>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08"/>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08"/>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08"/>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08"/>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108"/>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08"/>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08"/>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08"/>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08"/>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08"/>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5" name="Google Shape;13705;p108"/>
          <p:cNvGrpSpPr/>
          <p:nvPr/>
        </p:nvGrpSpPr>
        <p:grpSpPr>
          <a:xfrm>
            <a:off x="2640873" y="2891631"/>
            <a:ext cx="366404" cy="366404"/>
            <a:chOff x="2640873" y="2891631"/>
            <a:chExt cx="366404" cy="366404"/>
          </a:xfrm>
        </p:grpSpPr>
        <p:sp>
          <p:nvSpPr>
            <p:cNvPr id="13706" name="Google Shape;13706;p108"/>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08"/>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08"/>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08"/>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08"/>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08"/>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08"/>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08"/>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08"/>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08"/>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08"/>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08"/>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08"/>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08"/>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108"/>
          <p:cNvGrpSpPr/>
          <p:nvPr/>
        </p:nvGrpSpPr>
        <p:grpSpPr>
          <a:xfrm>
            <a:off x="2197091" y="2938120"/>
            <a:ext cx="366665" cy="273189"/>
            <a:chOff x="2197091" y="2938120"/>
            <a:chExt cx="366665" cy="273189"/>
          </a:xfrm>
        </p:grpSpPr>
        <p:sp>
          <p:nvSpPr>
            <p:cNvPr id="13721" name="Google Shape;13721;p108"/>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08"/>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08"/>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08"/>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08"/>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08"/>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08"/>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08"/>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08"/>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08"/>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08"/>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08"/>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08"/>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08"/>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08"/>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08"/>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08"/>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08"/>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08"/>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08"/>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08"/>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08"/>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08"/>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08"/>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108"/>
          <p:cNvGrpSpPr/>
          <p:nvPr/>
        </p:nvGrpSpPr>
        <p:grpSpPr>
          <a:xfrm>
            <a:off x="1753570" y="2892127"/>
            <a:ext cx="366665" cy="365202"/>
            <a:chOff x="1753570" y="2892127"/>
            <a:chExt cx="366665" cy="365202"/>
          </a:xfrm>
        </p:grpSpPr>
        <p:sp>
          <p:nvSpPr>
            <p:cNvPr id="13746" name="Google Shape;13746;p108"/>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08"/>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08"/>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08"/>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08"/>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08"/>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08"/>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08"/>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08"/>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08"/>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08"/>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08"/>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08"/>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08"/>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08"/>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08"/>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08"/>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08"/>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108"/>
          <p:cNvGrpSpPr/>
          <p:nvPr/>
        </p:nvGrpSpPr>
        <p:grpSpPr>
          <a:xfrm>
            <a:off x="1303751" y="3807339"/>
            <a:ext cx="367684" cy="366561"/>
            <a:chOff x="1303751" y="3807339"/>
            <a:chExt cx="367684" cy="366561"/>
          </a:xfrm>
        </p:grpSpPr>
        <p:sp>
          <p:nvSpPr>
            <p:cNvPr id="13765" name="Google Shape;13765;p108"/>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08"/>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08"/>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08"/>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08"/>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08"/>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08"/>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08"/>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08"/>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08"/>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08"/>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08"/>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08"/>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08"/>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08"/>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08"/>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08"/>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08"/>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08"/>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08"/>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08"/>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08"/>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08"/>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08"/>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08"/>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08"/>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08"/>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08"/>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08"/>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08"/>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08"/>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08"/>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08"/>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08"/>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08"/>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08"/>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08"/>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08"/>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08"/>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08"/>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08"/>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6" name="Google Shape;13806;p108"/>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7" name="Google Shape;13807;p108"/>
          <p:cNvGrpSpPr/>
          <p:nvPr/>
        </p:nvGrpSpPr>
        <p:grpSpPr>
          <a:xfrm>
            <a:off x="1310049" y="2891421"/>
            <a:ext cx="384749" cy="366613"/>
            <a:chOff x="1310049" y="2891421"/>
            <a:chExt cx="384749" cy="366613"/>
          </a:xfrm>
        </p:grpSpPr>
        <p:sp>
          <p:nvSpPr>
            <p:cNvPr id="13808" name="Google Shape;13808;p108"/>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08"/>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08"/>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08"/>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08"/>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08"/>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08"/>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08"/>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108"/>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08"/>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08"/>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08"/>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08"/>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08"/>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108"/>
          <p:cNvGrpSpPr/>
          <p:nvPr/>
        </p:nvGrpSpPr>
        <p:grpSpPr>
          <a:xfrm>
            <a:off x="849673" y="2891343"/>
            <a:ext cx="383468" cy="366665"/>
            <a:chOff x="849673" y="2891343"/>
            <a:chExt cx="383468" cy="366665"/>
          </a:xfrm>
        </p:grpSpPr>
        <p:sp>
          <p:nvSpPr>
            <p:cNvPr id="13823" name="Google Shape;13823;p108"/>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08"/>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08"/>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08"/>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08"/>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08"/>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08"/>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08"/>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08"/>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08"/>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08"/>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08"/>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108"/>
          <p:cNvGrpSpPr/>
          <p:nvPr/>
        </p:nvGrpSpPr>
        <p:grpSpPr>
          <a:xfrm>
            <a:off x="920257" y="2426002"/>
            <a:ext cx="278024" cy="366508"/>
            <a:chOff x="920257" y="2426002"/>
            <a:chExt cx="278024" cy="366508"/>
          </a:xfrm>
        </p:grpSpPr>
        <p:sp>
          <p:nvSpPr>
            <p:cNvPr id="13836" name="Google Shape;13836;p108"/>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08"/>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08"/>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08"/>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08"/>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08"/>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08"/>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08"/>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08"/>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08"/>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08"/>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08"/>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08"/>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9" name="Google Shape;13849;p108"/>
          <p:cNvGrpSpPr/>
          <p:nvPr/>
        </p:nvGrpSpPr>
        <p:grpSpPr>
          <a:xfrm>
            <a:off x="866528" y="4274484"/>
            <a:ext cx="349810" cy="366665"/>
            <a:chOff x="866528" y="4274484"/>
            <a:chExt cx="349810" cy="366665"/>
          </a:xfrm>
        </p:grpSpPr>
        <p:sp>
          <p:nvSpPr>
            <p:cNvPr id="13850" name="Google Shape;13850;p108"/>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08"/>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08"/>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08"/>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08"/>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08"/>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08"/>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08"/>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08"/>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08"/>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08"/>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1" name="Google Shape;13861;p108"/>
          <p:cNvGrpSpPr/>
          <p:nvPr/>
        </p:nvGrpSpPr>
        <p:grpSpPr>
          <a:xfrm>
            <a:off x="1388708" y="4274484"/>
            <a:ext cx="330210" cy="366665"/>
            <a:chOff x="1388708" y="4274484"/>
            <a:chExt cx="330210" cy="366665"/>
          </a:xfrm>
        </p:grpSpPr>
        <p:sp>
          <p:nvSpPr>
            <p:cNvPr id="13862" name="Google Shape;13862;p108"/>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08"/>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08"/>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08"/>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08"/>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08"/>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08"/>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08"/>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08"/>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08"/>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08"/>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108"/>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108"/>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08"/>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08"/>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08"/>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08"/>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08"/>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08"/>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08"/>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2" name="Google Shape;13882;p108"/>
          <p:cNvGrpSpPr/>
          <p:nvPr/>
        </p:nvGrpSpPr>
        <p:grpSpPr>
          <a:xfrm>
            <a:off x="1874694" y="4293326"/>
            <a:ext cx="375446" cy="328982"/>
            <a:chOff x="1874694" y="4293326"/>
            <a:chExt cx="375446" cy="328982"/>
          </a:xfrm>
        </p:grpSpPr>
        <p:sp>
          <p:nvSpPr>
            <p:cNvPr id="13883" name="Google Shape;13883;p108"/>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08"/>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08"/>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08"/>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08"/>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08"/>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08"/>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08"/>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08"/>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08"/>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08"/>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08"/>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08"/>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08"/>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08"/>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08"/>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08"/>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08"/>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08"/>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08"/>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08"/>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08"/>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108"/>
          <p:cNvGrpSpPr/>
          <p:nvPr/>
        </p:nvGrpSpPr>
        <p:grpSpPr>
          <a:xfrm>
            <a:off x="2396116" y="4293090"/>
            <a:ext cx="366665" cy="329714"/>
            <a:chOff x="2396116" y="4293090"/>
            <a:chExt cx="366665" cy="329714"/>
          </a:xfrm>
        </p:grpSpPr>
        <p:sp>
          <p:nvSpPr>
            <p:cNvPr id="13906" name="Google Shape;13906;p108"/>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08"/>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08"/>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08"/>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08"/>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08"/>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08"/>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108"/>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08"/>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08"/>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108"/>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108"/>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08"/>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108"/>
          <p:cNvGrpSpPr/>
          <p:nvPr/>
        </p:nvGrpSpPr>
        <p:grpSpPr>
          <a:xfrm>
            <a:off x="2908757" y="4289824"/>
            <a:ext cx="367162" cy="336116"/>
            <a:chOff x="2908757" y="4289824"/>
            <a:chExt cx="367162" cy="336116"/>
          </a:xfrm>
        </p:grpSpPr>
        <p:sp>
          <p:nvSpPr>
            <p:cNvPr id="13920" name="Google Shape;13920;p108"/>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08"/>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08"/>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08"/>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08"/>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08"/>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08"/>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08"/>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08"/>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08"/>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108"/>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08"/>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108"/>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108"/>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08"/>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08"/>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08"/>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08"/>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08"/>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108"/>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08"/>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08"/>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08"/>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08"/>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108"/>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108"/>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08"/>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7" name="Google Shape;13947;p108"/>
          <p:cNvGrpSpPr/>
          <p:nvPr/>
        </p:nvGrpSpPr>
        <p:grpSpPr>
          <a:xfrm>
            <a:off x="3082408" y="2919540"/>
            <a:ext cx="368651" cy="310350"/>
            <a:chOff x="3082408" y="2919540"/>
            <a:chExt cx="368651" cy="310350"/>
          </a:xfrm>
        </p:grpSpPr>
        <p:sp>
          <p:nvSpPr>
            <p:cNvPr id="13948" name="Google Shape;13948;p108"/>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08"/>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08"/>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08"/>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08"/>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108"/>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108"/>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108"/>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08"/>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08"/>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08"/>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08"/>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0" name="Google Shape;13960;p108"/>
          <p:cNvGrpSpPr/>
          <p:nvPr/>
        </p:nvGrpSpPr>
        <p:grpSpPr>
          <a:xfrm>
            <a:off x="7069130" y="2424800"/>
            <a:ext cx="366169" cy="360498"/>
            <a:chOff x="7069130" y="2424800"/>
            <a:chExt cx="366169" cy="360498"/>
          </a:xfrm>
        </p:grpSpPr>
        <p:sp>
          <p:nvSpPr>
            <p:cNvPr id="13961" name="Google Shape;13961;p108"/>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08"/>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08"/>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08"/>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08"/>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08"/>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08"/>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08"/>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08"/>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08"/>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08"/>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08"/>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08"/>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08"/>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08"/>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08"/>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08"/>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08"/>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08"/>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08"/>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108"/>
          <p:cNvGrpSpPr/>
          <p:nvPr/>
        </p:nvGrpSpPr>
        <p:grpSpPr>
          <a:xfrm>
            <a:off x="4885655" y="2424721"/>
            <a:ext cx="281473" cy="360629"/>
            <a:chOff x="4885655" y="2424721"/>
            <a:chExt cx="281473" cy="360629"/>
          </a:xfrm>
        </p:grpSpPr>
        <p:sp>
          <p:nvSpPr>
            <p:cNvPr id="13982" name="Google Shape;13982;p108"/>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08"/>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08"/>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08"/>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08"/>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108"/>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08"/>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08"/>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08"/>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08"/>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08"/>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108"/>
          <p:cNvGrpSpPr/>
          <p:nvPr/>
        </p:nvGrpSpPr>
        <p:grpSpPr>
          <a:xfrm>
            <a:off x="6625609" y="2446777"/>
            <a:ext cx="364130" cy="316726"/>
            <a:chOff x="6625609" y="2446777"/>
            <a:chExt cx="364130" cy="316726"/>
          </a:xfrm>
        </p:grpSpPr>
        <p:sp>
          <p:nvSpPr>
            <p:cNvPr id="13994" name="Google Shape;13994;p108"/>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08"/>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08"/>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08"/>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08"/>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08"/>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08"/>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08"/>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08"/>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08"/>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08"/>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08"/>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108"/>
          <p:cNvGrpSpPr/>
          <p:nvPr/>
        </p:nvGrpSpPr>
        <p:grpSpPr>
          <a:xfrm>
            <a:off x="5757644" y="2012350"/>
            <a:ext cx="360628" cy="298825"/>
            <a:chOff x="5757644" y="2012350"/>
            <a:chExt cx="360628" cy="298825"/>
          </a:xfrm>
        </p:grpSpPr>
        <p:sp>
          <p:nvSpPr>
            <p:cNvPr id="14007" name="Google Shape;14007;p108"/>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08"/>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08"/>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08"/>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08"/>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08"/>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08"/>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08"/>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08"/>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08"/>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08"/>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08"/>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108"/>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08"/>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08"/>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08"/>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08"/>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08"/>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08"/>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08"/>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08"/>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08"/>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108"/>
          <p:cNvGrpSpPr/>
          <p:nvPr/>
        </p:nvGrpSpPr>
        <p:grpSpPr>
          <a:xfrm>
            <a:off x="5317625" y="1983474"/>
            <a:ext cx="360628" cy="356839"/>
            <a:chOff x="5317625" y="1983474"/>
            <a:chExt cx="360628" cy="356839"/>
          </a:xfrm>
        </p:grpSpPr>
        <p:sp>
          <p:nvSpPr>
            <p:cNvPr id="14030" name="Google Shape;14030;p108"/>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08"/>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08"/>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08"/>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08"/>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08"/>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08"/>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08"/>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08"/>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08"/>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08"/>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08"/>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08"/>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08"/>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08"/>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08"/>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08"/>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08"/>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08"/>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9" name="Google Shape;14049;p108"/>
          <p:cNvGrpSpPr/>
          <p:nvPr/>
        </p:nvGrpSpPr>
        <p:grpSpPr>
          <a:xfrm>
            <a:off x="6181827" y="2463685"/>
            <a:ext cx="360629" cy="282989"/>
            <a:chOff x="6181827" y="2463685"/>
            <a:chExt cx="360629" cy="282989"/>
          </a:xfrm>
        </p:grpSpPr>
        <p:sp>
          <p:nvSpPr>
            <p:cNvPr id="14050" name="Google Shape;14050;p108"/>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08"/>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08"/>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08"/>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08"/>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08"/>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08"/>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08"/>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08"/>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08"/>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108"/>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108"/>
          <p:cNvGrpSpPr/>
          <p:nvPr/>
        </p:nvGrpSpPr>
        <p:grpSpPr>
          <a:xfrm>
            <a:off x="5346292" y="3340691"/>
            <a:ext cx="291247" cy="360628"/>
            <a:chOff x="5346292" y="3340691"/>
            <a:chExt cx="291247" cy="360628"/>
          </a:xfrm>
        </p:grpSpPr>
        <p:sp>
          <p:nvSpPr>
            <p:cNvPr id="14062" name="Google Shape;14062;p108"/>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08"/>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08"/>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08"/>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08"/>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08"/>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08"/>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08"/>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08"/>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08"/>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08"/>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08"/>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08"/>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08"/>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08"/>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08"/>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08"/>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08"/>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08"/>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08"/>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08"/>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08"/>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08"/>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08"/>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08"/>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108"/>
          <p:cNvGrpSpPr/>
          <p:nvPr/>
        </p:nvGrpSpPr>
        <p:grpSpPr>
          <a:xfrm>
            <a:off x="7969264" y="1981697"/>
            <a:ext cx="337763" cy="360393"/>
            <a:chOff x="7969264" y="1981697"/>
            <a:chExt cx="337763" cy="360393"/>
          </a:xfrm>
        </p:grpSpPr>
        <p:sp>
          <p:nvSpPr>
            <p:cNvPr id="14088" name="Google Shape;14088;p108"/>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08"/>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108"/>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08"/>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08"/>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08"/>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08"/>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08"/>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08"/>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08"/>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08"/>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08"/>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08"/>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08"/>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08"/>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08"/>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08"/>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08"/>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108"/>
          <p:cNvGrpSpPr/>
          <p:nvPr/>
        </p:nvGrpSpPr>
        <p:grpSpPr>
          <a:xfrm>
            <a:off x="5736032" y="2430000"/>
            <a:ext cx="360890" cy="350332"/>
            <a:chOff x="5736032" y="2430000"/>
            <a:chExt cx="360890" cy="350332"/>
          </a:xfrm>
        </p:grpSpPr>
        <p:sp>
          <p:nvSpPr>
            <p:cNvPr id="14107" name="Google Shape;14107;p108"/>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08"/>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08"/>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08"/>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08"/>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08"/>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08"/>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08"/>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08"/>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08"/>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08"/>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08"/>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08"/>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08"/>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08"/>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08"/>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08"/>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4" name="Google Shape;14124;p108"/>
          <p:cNvGrpSpPr/>
          <p:nvPr/>
        </p:nvGrpSpPr>
        <p:grpSpPr>
          <a:xfrm>
            <a:off x="4877867" y="1995991"/>
            <a:ext cx="360628" cy="331778"/>
            <a:chOff x="4877867" y="1995991"/>
            <a:chExt cx="360628" cy="331778"/>
          </a:xfrm>
        </p:grpSpPr>
        <p:sp>
          <p:nvSpPr>
            <p:cNvPr id="14125" name="Google Shape;14125;p108"/>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08"/>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08"/>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08"/>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08"/>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08"/>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08"/>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08"/>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08"/>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08"/>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08"/>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08"/>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08"/>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08"/>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9" name="Google Shape;14139;p108"/>
          <p:cNvGrpSpPr/>
          <p:nvPr/>
        </p:nvGrpSpPr>
        <p:grpSpPr>
          <a:xfrm>
            <a:off x="7050889" y="2913503"/>
            <a:ext cx="363529" cy="339513"/>
            <a:chOff x="7050889" y="2913503"/>
            <a:chExt cx="363529" cy="339513"/>
          </a:xfrm>
        </p:grpSpPr>
        <p:sp>
          <p:nvSpPr>
            <p:cNvPr id="14140" name="Google Shape;14140;p108"/>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08"/>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08"/>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08"/>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08"/>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08"/>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108"/>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08"/>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08"/>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108"/>
          <p:cNvGrpSpPr/>
          <p:nvPr/>
        </p:nvGrpSpPr>
        <p:grpSpPr>
          <a:xfrm>
            <a:off x="7510900" y="1981462"/>
            <a:ext cx="372937" cy="360629"/>
            <a:chOff x="7510900" y="1981462"/>
            <a:chExt cx="372937" cy="360629"/>
          </a:xfrm>
        </p:grpSpPr>
        <p:sp>
          <p:nvSpPr>
            <p:cNvPr id="14150" name="Google Shape;14150;p108"/>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08"/>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08"/>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08"/>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08"/>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08"/>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08"/>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08"/>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08"/>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08"/>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08"/>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08"/>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08"/>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08"/>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08"/>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08"/>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6" name="Google Shape;14166;p108"/>
          <p:cNvGrpSpPr/>
          <p:nvPr/>
        </p:nvGrpSpPr>
        <p:grpSpPr>
          <a:xfrm>
            <a:off x="6599476" y="2918260"/>
            <a:ext cx="360629" cy="329975"/>
            <a:chOff x="6599476" y="2918260"/>
            <a:chExt cx="360629" cy="329975"/>
          </a:xfrm>
        </p:grpSpPr>
        <p:sp>
          <p:nvSpPr>
            <p:cNvPr id="14167" name="Google Shape;14167;p108"/>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08"/>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08"/>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08"/>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08"/>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08"/>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08"/>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08"/>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08"/>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08"/>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08"/>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08"/>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08"/>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08"/>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08"/>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08"/>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08"/>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08"/>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08"/>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08"/>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108"/>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08"/>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08"/>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08"/>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08"/>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2" name="Google Shape;14192;p108"/>
          <p:cNvGrpSpPr/>
          <p:nvPr/>
        </p:nvGrpSpPr>
        <p:grpSpPr>
          <a:xfrm>
            <a:off x="5290499" y="2481533"/>
            <a:ext cx="360628" cy="247292"/>
            <a:chOff x="5290499" y="2481533"/>
            <a:chExt cx="360628" cy="247292"/>
          </a:xfrm>
        </p:grpSpPr>
        <p:sp>
          <p:nvSpPr>
            <p:cNvPr id="14193" name="Google Shape;14193;p108"/>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08"/>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08"/>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08"/>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08"/>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08"/>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08"/>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08"/>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08"/>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108"/>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08"/>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08"/>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08"/>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08"/>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08"/>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08"/>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08"/>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08"/>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08"/>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08"/>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08"/>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08"/>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08"/>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08"/>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08"/>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08"/>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08"/>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108"/>
          <p:cNvGrpSpPr/>
          <p:nvPr/>
        </p:nvGrpSpPr>
        <p:grpSpPr>
          <a:xfrm>
            <a:off x="6201923" y="1981514"/>
            <a:ext cx="351325" cy="360576"/>
            <a:chOff x="6201923" y="1981514"/>
            <a:chExt cx="351325" cy="360576"/>
          </a:xfrm>
        </p:grpSpPr>
        <p:sp>
          <p:nvSpPr>
            <p:cNvPr id="14221" name="Google Shape;14221;p108"/>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08"/>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08"/>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08"/>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08"/>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08"/>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08"/>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8" name="Google Shape;14228;p108"/>
          <p:cNvGrpSpPr/>
          <p:nvPr/>
        </p:nvGrpSpPr>
        <p:grpSpPr>
          <a:xfrm>
            <a:off x="4894461" y="3340691"/>
            <a:ext cx="312884" cy="360785"/>
            <a:chOff x="4894461" y="3340691"/>
            <a:chExt cx="312884" cy="360785"/>
          </a:xfrm>
        </p:grpSpPr>
        <p:sp>
          <p:nvSpPr>
            <p:cNvPr id="14229" name="Google Shape;14229;p108"/>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08"/>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08"/>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08"/>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08"/>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08"/>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08"/>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108"/>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08"/>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08"/>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08"/>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108"/>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08"/>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08"/>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08"/>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08"/>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108"/>
          <p:cNvGrpSpPr/>
          <p:nvPr/>
        </p:nvGrpSpPr>
        <p:grpSpPr>
          <a:xfrm>
            <a:off x="5339237" y="1501251"/>
            <a:ext cx="245541" cy="360628"/>
            <a:chOff x="5339237" y="1501251"/>
            <a:chExt cx="245541" cy="360628"/>
          </a:xfrm>
        </p:grpSpPr>
        <p:sp>
          <p:nvSpPr>
            <p:cNvPr id="14246" name="Google Shape;14246;p108"/>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08"/>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08"/>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108"/>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08"/>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08"/>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08"/>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08"/>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08"/>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08"/>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08"/>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08"/>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108"/>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108"/>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08"/>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08"/>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08"/>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08"/>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108"/>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08"/>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08"/>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08"/>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08"/>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08"/>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08"/>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08"/>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08"/>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08"/>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08"/>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08"/>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08"/>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108"/>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08"/>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08"/>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08"/>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08"/>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08"/>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08"/>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08"/>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08"/>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08"/>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08"/>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108"/>
          <p:cNvGrpSpPr/>
          <p:nvPr/>
        </p:nvGrpSpPr>
        <p:grpSpPr>
          <a:xfrm>
            <a:off x="7959464" y="2474216"/>
            <a:ext cx="370428" cy="261926"/>
            <a:chOff x="7959464" y="2474216"/>
            <a:chExt cx="370428" cy="261926"/>
          </a:xfrm>
        </p:grpSpPr>
        <p:sp>
          <p:nvSpPr>
            <p:cNvPr id="14289" name="Google Shape;14289;p108"/>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08"/>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08"/>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08"/>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08"/>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08"/>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08"/>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108"/>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08"/>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08"/>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08"/>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08"/>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108"/>
          <p:cNvGrpSpPr/>
          <p:nvPr/>
        </p:nvGrpSpPr>
        <p:grpSpPr>
          <a:xfrm>
            <a:off x="7518687" y="2457909"/>
            <a:ext cx="360629" cy="294461"/>
            <a:chOff x="7518687" y="2457909"/>
            <a:chExt cx="360629" cy="294461"/>
          </a:xfrm>
        </p:grpSpPr>
        <p:sp>
          <p:nvSpPr>
            <p:cNvPr id="14302" name="Google Shape;14302;p108"/>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08"/>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08"/>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08"/>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08"/>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08"/>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08"/>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08"/>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108"/>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08"/>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08"/>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08"/>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08"/>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08"/>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08"/>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08"/>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108"/>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08"/>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08"/>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108"/>
          <p:cNvGrpSpPr/>
          <p:nvPr/>
        </p:nvGrpSpPr>
        <p:grpSpPr>
          <a:xfrm>
            <a:off x="7086220" y="1981566"/>
            <a:ext cx="343799" cy="360524"/>
            <a:chOff x="7086220" y="1981566"/>
            <a:chExt cx="343799" cy="360524"/>
          </a:xfrm>
        </p:grpSpPr>
        <p:sp>
          <p:nvSpPr>
            <p:cNvPr id="14322" name="Google Shape;14322;p108"/>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08"/>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08"/>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08"/>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108"/>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08"/>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08"/>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08"/>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108"/>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108"/>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08"/>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08"/>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108"/>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108"/>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08"/>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08"/>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8" name="Google Shape;14338;p108"/>
          <p:cNvGrpSpPr/>
          <p:nvPr/>
        </p:nvGrpSpPr>
        <p:grpSpPr>
          <a:xfrm>
            <a:off x="6141112" y="2927563"/>
            <a:ext cx="368416" cy="311369"/>
            <a:chOff x="6141112" y="2927563"/>
            <a:chExt cx="368416" cy="311369"/>
          </a:xfrm>
        </p:grpSpPr>
        <p:sp>
          <p:nvSpPr>
            <p:cNvPr id="14339" name="Google Shape;14339;p108"/>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08"/>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08"/>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08"/>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08"/>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08"/>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08"/>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108"/>
          <p:cNvGrpSpPr/>
          <p:nvPr/>
        </p:nvGrpSpPr>
        <p:grpSpPr>
          <a:xfrm>
            <a:off x="7520699" y="2902946"/>
            <a:ext cx="335489" cy="360629"/>
            <a:chOff x="7520699" y="2902946"/>
            <a:chExt cx="335489" cy="360629"/>
          </a:xfrm>
        </p:grpSpPr>
        <p:sp>
          <p:nvSpPr>
            <p:cNvPr id="14347" name="Google Shape;14347;p108"/>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108"/>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08"/>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08"/>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08"/>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08"/>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08"/>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08"/>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08"/>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08"/>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08"/>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08"/>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08"/>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08"/>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108"/>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108"/>
          <p:cNvGrpSpPr/>
          <p:nvPr/>
        </p:nvGrpSpPr>
        <p:grpSpPr>
          <a:xfrm>
            <a:off x="7988340" y="2902946"/>
            <a:ext cx="308886" cy="360628"/>
            <a:chOff x="7988340" y="2902946"/>
            <a:chExt cx="308886" cy="360628"/>
          </a:xfrm>
        </p:grpSpPr>
        <p:sp>
          <p:nvSpPr>
            <p:cNvPr id="14363" name="Google Shape;14363;p108"/>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108"/>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08"/>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08"/>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08"/>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08"/>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08"/>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08"/>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08"/>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08"/>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08"/>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108"/>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108"/>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108"/>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08"/>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08"/>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08"/>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08"/>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08"/>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08"/>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08"/>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08"/>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08"/>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108"/>
          <p:cNvGrpSpPr/>
          <p:nvPr/>
        </p:nvGrpSpPr>
        <p:grpSpPr>
          <a:xfrm>
            <a:off x="5690039" y="2902998"/>
            <a:ext cx="362902" cy="360498"/>
            <a:chOff x="5690039" y="2902998"/>
            <a:chExt cx="362902" cy="360498"/>
          </a:xfrm>
        </p:grpSpPr>
        <p:sp>
          <p:nvSpPr>
            <p:cNvPr id="14387" name="Google Shape;14387;p108"/>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08"/>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08"/>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08"/>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08"/>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08"/>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108"/>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4" name="Google Shape;14394;p108"/>
          <p:cNvGrpSpPr/>
          <p:nvPr/>
        </p:nvGrpSpPr>
        <p:grpSpPr>
          <a:xfrm>
            <a:off x="4871935" y="1500990"/>
            <a:ext cx="258503" cy="360890"/>
            <a:chOff x="4871935" y="1500990"/>
            <a:chExt cx="258503" cy="360890"/>
          </a:xfrm>
        </p:grpSpPr>
        <p:sp>
          <p:nvSpPr>
            <p:cNvPr id="14395" name="Google Shape;14395;p108"/>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08"/>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108"/>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108"/>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08"/>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08"/>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08"/>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08"/>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08"/>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08"/>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08"/>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108"/>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08"/>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08"/>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9" name="Google Shape;14409;p108"/>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0" name="Google Shape;14410;p108"/>
          <p:cNvGrpSpPr/>
          <p:nvPr/>
        </p:nvGrpSpPr>
        <p:grpSpPr>
          <a:xfrm>
            <a:off x="6265764" y="1501251"/>
            <a:ext cx="234983" cy="360628"/>
            <a:chOff x="6265764" y="1501251"/>
            <a:chExt cx="234983" cy="360628"/>
          </a:xfrm>
        </p:grpSpPr>
        <p:sp>
          <p:nvSpPr>
            <p:cNvPr id="14411" name="Google Shape;14411;p108"/>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08"/>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08"/>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08"/>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08"/>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08"/>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08"/>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08"/>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08"/>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08"/>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08"/>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08"/>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3" name="Google Shape;14423;p108"/>
          <p:cNvGrpSpPr/>
          <p:nvPr/>
        </p:nvGrpSpPr>
        <p:grpSpPr>
          <a:xfrm>
            <a:off x="6193639" y="3401998"/>
            <a:ext cx="360628" cy="238250"/>
            <a:chOff x="6193639" y="3401998"/>
            <a:chExt cx="360628" cy="238250"/>
          </a:xfrm>
        </p:grpSpPr>
        <p:sp>
          <p:nvSpPr>
            <p:cNvPr id="14424" name="Google Shape;14424;p108"/>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08"/>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08"/>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08"/>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08"/>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08"/>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08"/>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08"/>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08"/>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08"/>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08"/>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108"/>
          <p:cNvGrpSpPr/>
          <p:nvPr/>
        </p:nvGrpSpPr>
        <p:grpSpPr>
          <a:xfrm>
            <a:off x="5801625" y="1501251"/>
            <a:ext cx="246037" cy="360629"/>
            <a:chOff x="5801625" y="1501251"/>
            <a:chExt cx="246037" cy="360629"/>
          </a:xfrm>
        </p:grpSpPr>
        <p:sp>
          <p:nvSpPr>
            <p:cNvPr id="14436" name="Google Shape;14436;p108"/>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08"/>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08"/>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08"/>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08"/>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08"/>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08"/>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08"/>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08"/>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08"/>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08"/>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08"/>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08"/>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08"/>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08"/>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08"/>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08"/>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08"/>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08"/>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108"/>
          <p:cNvGrpSpPr/>
          <p:nvPr/>
        </p:nvGrpSpPr>
        <p:grpSpPr>
          <a:xfrm>
            <a:off x="6641680" y="1981462"/>
            <a:ext cx="352083" cy="360864"/>
            <a:chOff x="6641680" y="1981462"/>
            <a:chExt cx="352083" cy="360864"/>
          </a:xfrm>
        </p:grpSpPr>
        <p:sp>
          <p:nvSpPr>
            <p:cNvPr id="14456" name="Google Shape;14456;p108"/>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08"/>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108"/>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08"/>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08"/>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08"/>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08"/>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08"/>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08"/>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08"/>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108"/>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08"/>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08"/>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08"/>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08"/>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08"/>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08"/>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08"/>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08"/>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08"/>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08"/>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08"/>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08"/>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08"/>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08"/>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08"/>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08"/>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08"/>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108"/>
          <p:cNvGrpSpPr/>
          <p:nvPr/>
        </p:nvGrpSpPr>
        <p:grpSpPr>
          <a:xfrm>
            <a:off x="7205332" y="1501251"/>
            <a:ext cx="198032" cy="360629"/>
            <a:chOff x="7205332" y="1501251"/>
            <a:chExt cx="198032" cy="360629"/>
          </a:xfrm>
        </p:grpSpPr>
        <p:sp>
          <p:nvSpPr>
            <p:cNvPr id="14485" name="Google Shape;14485;p108"/>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08"/>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108"/>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108"/>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08"/>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08"/>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08"/>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08"/>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108"/>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08"/>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08"/>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08"/>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08"/>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08"/>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08"/>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08"/>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08"/>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08"/>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108"/>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108"/>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5" name="Google Shape;14505;p108"/>
          <p:cNvGrpSpPr/>
          <p:nvPr/>
        </p:nvGrpSpPr>
        <p:grpSpPr>
          <a:xfrm>
            <a:off x="7688313" y="1501251"/>
            <a:ext cx="153058" cy="360628"/>
            <a:chOff x="7688313" y="1501251"/>
            <a:chExt cx="153058" cy="360628"/>
          </a:xfrm>
        </p:grpSpPr>
        <p:sp>
          <p:nvSpPr>
            <p:cNvPr id="14506" name="Google Shape;14506;p108"/>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08"/>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08"/>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08"/>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08"/>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08"/>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08"/>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08"/>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08"/>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08"/>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08"/>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08"/>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08"/>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08"/>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08"/>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108"/>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2" name="Google Shape;14522;p108"/>
          <p:cNvGrpSpPr/>
          <p:nvPr/>
        </p:nvGrpSpPr>
        <p:grpSpPr>
          <a:xfrm>
            <a:off x="8150179" y="1501251"/>
            <a:ext cx="150811" cy="360628"/>
            <a:chOff x="8150179" y="1501251"/>
            <a:chExt cx="150811" cy="360628"/>
          </a:xfrm>
        </p:grpSpPr>
        <p:sp>
          <p:nvSpPr>
            <p:cNvPr id="14523" name="Google Shape;14523;p108"/>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08"/>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08"/>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08"/>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08"/>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08"/>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08"/>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108"/>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08"/>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2" name="Google Shape;14532;p108"/>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3" name="Google Shape;14533;p108"/>
          <p:cNvGrpSpPr/>
          <p:nvPr/>
        </p:nvGrpSpPr>
        <p:grpSpPr>
          <a:xfrm>
            <a:off x="4877867" y="2902946"/>
            <a:ext cx="170149" cy="360629"/>
            <a:chOff x="4877867" y="2902946"/>
            <a:chExt cx="170149" cy="360629"/>
          </a:xfrm>
        </p:grpSpPr>
        <p:sp>
          <p:nvSpPr>
            <p:cNvPr id="14534" name="Google Shape;14534;p108"/>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08"/>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08"/>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08"/>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08"/>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08"/>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08"/>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08"/>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08"/>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08"/>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08"/>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08"/>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108"/>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7" name="Google Shape;14547;p108"/>
          <p:cNvGrpSpPr/>
          <p:nvPr/>
        </p:nvGrpSpPr>
        <p:grpSpPr>
          <a:xfrm>
            <a:off x="6741689" y="1500676"/>
            <a:ext cx="207962" cy="361203"/>
            <a:chOff x="6741689" y="1500676"/>
            <a:chExt cx="207962" cy="361203"/>
          </a:xfrm>
        </p:grpSpPr>
        <p:sp>
          <p:nvSpPr>
            <p:cNvPr id="14548" name="Google Shape;14548;p108"/>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08"/>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08"/>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08"/>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08"/>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08"/>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08"/>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08"/>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08"/>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08"/>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108"/>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08"/>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08"/>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08"/>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08"/>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08"/>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08"/>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08"/>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08"/>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108"/>
          <p:cNvGrpSpPr/>
          <p:nvPr/>
        </p:nvGrpSpPr>
        <p:grpSpPr>
          <a:xfrm>
            <a:off x="5752627" y="3430404"/>
            <a:ext cx="360628" cy="181464"/>
            <a:chOff x="5752627" y="3430404"/>
            <a:chExt cx="360628" cy="181464"/>
          </a:xfrm>
        </p:grpSpPr>
        <p:sp>
          <p:nvSpPr>
            <p:cNvPr id="14568" name="Google Shape;14568;p108"/>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08"/>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08"/>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08"/>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08"/>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08"/>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08"/>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108"/>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108"/>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08"/>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08"/>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08"/>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08"/>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08"/>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08"/>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08"/>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08"/>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108"/>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08"/>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08"/>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08"/>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108"/>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08"/>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08"/>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08"/>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108"/>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08"/>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08"/>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6" name="Google Shape;14596;p108"/>
          <p:cNvGrpSpPr/>
          <p:nvPr/>
        </p:nvGrpSpPr>
        <p:grpSpPr>
          <a:xfrm>
            <a:off x="5235700" y="2902998"/>
            <a:ext cx="361909" cy="360759"/>
            <a:chOff x="5235700" y="2902998"/>
            <a:chExt cx="361909" cy="360759"/>
          </a:xfrm>
        </p:grpSpPr>
        <p:sp>
          <p:nvSpPr>
            <p:cNvPr id="14597" name="Google Shape;14597;p108"/>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08"/>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08"/>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08"/>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08"/>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08"/>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08"/>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108"/>
          <p:cNvGrpSpPr/>
          <p:nvPr/>
        </p:nvGrpSpPr>
        <p:grpSpPr>
          <a:xfrm>
            <a:off x="6634912" y="3394969"/>
            <a:ext cx="360367" cy="252309"/>
            <a:chOff x="6634912" y="3394969"/>
            <a:chExt cx="360367" cy="252309"/>
          </a:xfrm>
        </p:grpSpPr>
        <p:sp>
          <p:nvSpPr>
            <p:cNvPr id="14605" name="Google Shape;14605;p108"/>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108"/>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108"/>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08"/>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08"/>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08"/>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08"/>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08"/>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08"/>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08"/>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08"/>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08"/>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08"/>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8" name="Google Shape;14618;p108"/>
          <p:cNvGrpSpPr/>
          <p:nvPr/>
        </p:nvGrpSpPr>
        <p:grpSpPr>
          <a:xfrm>
            <a:off x="7059330" y="3340796"/>
            <a:ext cx="377170" cy="360655"/>
            <a:chOff x="7059330" y="3340796"/>
            <a:chExt cx="377170" cy="360655"/>
          </a:xfrm>
        </p:grpSpPr>
        <p:sp>
          <p:nvSpPr>
            <p:cNvPr id="14619" name="Google Shape;14619;p108"/>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08"/>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08"/>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08"/>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108"/>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08"/>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08"/>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08"/>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08"/>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108"/>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108"/>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08"/>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1" name="Google Shape;14631;p108"/>
          <p:cNvGrpSpPr/>
          <p:nvPr/>
        </p:nvGrpSpPr>
        <p:grpSpPr>
          <a:xfrm>
            <a:off x="7957948" y="3375631"/>
            <a:ext cx="360629" cy="291012"/>
            <a:chOff x="7957948" y="3375631"/>
            <a:chExt cx="360629" cy="291012"/>
          </a:xfrm>
        </p:grpSpPr>
        <p:sp>
          <p:nvSpPr>
            <p:cNvPr id="14632" name="Google Shape;14632;p108"/>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08"/>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08"/>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08"/>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08"/>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08"/>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08"/>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08"/>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08"/>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08"/>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08"/>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08"/>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08"/>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08"/>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08"/>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108"/>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08"/>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08"/>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108"/>
          <p:cNvGrpSpPr/>
          <p:nvPr/>
        </p:nvGrpSpPr>
        <p:grpSpPr>
          <a:xfrm>
            <a:off x="6198656" y="3867888"/>
            <a:ext cx="347562" cy="227954"/>
            <a:chOff x="6198656" y="3867888"/>
            <a:chExt cx="347562" cy="227954"/>
          </a:xfrm>
        </p:grpSpPr>
        <p:sp>
          <p:nvSpPr>
            <p:cNvPr id="14651" name="Google Shape;14651;p108"/>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08"/>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08"/>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08"/>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08"/>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08"/>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08"/>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08"/>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08"/>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108"/>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108"/>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108"/>
          <p:cNvGrpSpPr/>
          <p:nvPr/>
        </p:nvGrpSpPr>
        <p:grpSpPr>
          <a:xfrm>
            <a:off x="5706895" y="3819151"/>
            <a:ext cx="349392" cy="325454"/>
            <a:chOff x="5706895" y="3819151"/>
            <a:chExt cx="349392" cy="325454"/>
          </a:xfrm>
        </p:grpSpPr>
        <p:sp>
          <p:nvSpPr>
            <p:cNvPr id="14663" name="Google Shape;14663;p108"/>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08"/>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108"/>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108"/>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08"/>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08"/>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108"/>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08"/>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108"/>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108"/>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08"/>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08"/>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08"/>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08"/>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108"/>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108"/>
          <p:cNvGrpSpPr/>
          <p:nvPr/>
        </p:nvGrpSpPr>
        <p:grpSpPr>
          <a:xfrm>
            <a:off x="7648618" y="3340744"/>
            <a:ext cx="97265" cy="360393"/>
            <a:chOff x="7648618" y="3340744"/>
            <a:chExt cx="97265" cy="360393"/>
          </a:xfrm>
        </p:grpSpPr>
        <p:sp>
          <p:nvSpPr>
            <p:cNvPr id="14679" name="Google Shape;14679;p108"/>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108"/>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108"/>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108"/>
          <p:cNvGrpSpPr/>
          <p:nvPr/>
        </p:nvGrpSpPr>
        <p:grpSpPr>
          <a:xfrm>
            <a:off x="7164356" y="3790667"/>
            <a:ext cx="385507" cy="382501"/>
            <a:chOff x="7164356" y="3790667"/>
            <a:chExt cx="385507" cy="382501"/>
          </a:xfrm>
        </p:grpSpPr>
        <p:sp>
          <p:nvSpPr>
            <p:cNvPr id="14683" name="Google Shape;14683;p108"/>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08"/>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108"/>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108"/>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08"/>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08"/>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108"/>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108"/>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108"/>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108"/>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108"/>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08"/>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08"/>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08"/>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08"/>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08"/>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108"/>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08"/>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08"/>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08"/>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08"/>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08"/>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108"/>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108"/>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7" name="Google Shape;14707;p108"/>
          <p:cNvGrpSpPr/>
          <p:nvPr/>
        </p:nvGrpSpPr>
        <p:grpSpPr>
          <a:xfrm>
            <a:off x="6670400" y="3826468"/>
            <a:ext cx="387911" cy="310846"/>
            <a:chOff x="6670400" y="3826468"/>
            <a:chExt cx="387911" cy="310846"/>
          </a:xfrm>
        </p:grpSpPr>
        <p:sp>
          <p:nvSpPr>
            <p:cNvPr id="14708" name="Google Shape;14708;p108"/>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08"/>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08"/>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108"/>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108"/>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08"/>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08"/>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08"/>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108"/>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08"/>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08"/>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108"/>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108"/>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08"/>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08"/>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08"/>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08"/>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08"/>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6" name="Google Shape;14726;p108"/>
          <p:cNvGrpSpPr/>
          <p:nvPr/>
        </p:nvGrpSpPr>
        <p:grpSpPr>
          <a:xfrm>
            <a:off x="7662181" y="3803446"/>
            <a:ext cx="302823" cy="360498"/>
            <a:chOff x="7662181" y="3803446"/>
            <a:chExt cx="302823" cy="360498"/>
          </a:xfrm>
        </p:grpSpPr>
        <p:sp>
          <p:nvSpPr>
            <p:cNvPr id="14727" name="Google Shape;14727;p108"/>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08"/>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108"/>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08"/>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108"/>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108"/>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08"/>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08"/>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08"/>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108"/>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7" name="Google Shape;14737;p108"/>
          <p:cNvGrpSpPr/>
          <p:nvPr/>
        </p:nvGrpSpPr>
        <p:grpSpPr>
          <a:xfrm>
            <a:off x="5206562" y="3803994"/>
            <a:ext cx="363895" cy="355663"/>
            <a:chOff x="5206562" y="3803994"/>
            <a:chExt cx="363895" cy="355663"/>
          </a:xfrm>
        </p:grpSpPr>
        <p:sp>
          <p:nvSpPr>
            <p:cNvPr id="14738" name="Google Shape;14738;p108"/>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08"/>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08"/>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08"/>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08"/>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08"/>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08"/>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08"/>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108"/>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108"/>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108"/>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08"/>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08"/>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08"/>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755" name="Shape 14755"/>
        <p:cNvGrpSpPr/>
        <p:nvPr/>
      </p:nvGrpSpPr>
      <p:grpSpPr>
        <a:xfrm>
          <a:off x="0" y="0"/>
          <a:ext cx="0" cy="0"/>
          <a:chOff x="0" y="0"/>
          <a:chExt cx="0" cy="0"/>
        </a:xfrm>
      </p:grpSpPr>
      <p:pic>
        <p:nvPicPr>
          <p:cNvPr id="14756" name="Google Shape;14756;p109"/>
          <p:cNvPicPr preferRelativeResize="0"/>
          <p:nvPr/>
        </p:nvPicPr>
        <p:blipFill rotWithShape="1">
          <a:blip r:embed="rId3">
            <a:alphaModFix/>
          </a:blip>
          <a:srcRect b="6726" l="2695" r="0" t="1133"/>
          <a:stretch/>
        </p:blipFill>
        <p:spPr>
          <a:xfrm>
            <a:off x="5454025" y="68050"/>
            <a:ext cx="3571525" cy="5075450"/>
          </a:xfrm>
          <a:prstGeom prst="rect">
            <a:avLst/>
          </a:prstGeom>
          <a:noFill/>
          <a:ln>
            <a:noFill/>
          </a:ln>
        </p:spPr>
      </p:pic>
      <p:pic>
        <p:nvPicPr>
          <p:cNvPr id="14757" name="Google Shape;14757;p109"/>
          <p:cNvPicPr preferRelativeResize="0"/>
          <p:nvPr/>
        </p:nvPicPr>
        <p:blipFill>
          <a:blip r:embed="rId4">
            <a:alphaModFix/>
          </a:blip>
          <a:stretch>
            <a:fillRect/>
          </a:stretch>
        </p:blipFill>
        <p:spPr>
          <a:xfrm>
            <a:off x="5348100" y="0"/>
            <a:ext cx="3795898" cy="5143501"/>
          </a:xfrm>
          <a:prstGeom prst="rect">
            <a:avLst/>
          </a:prstGeom>
          <a:noFill/>
          <a:ln>
            <a:noFill/>
          </a:ln>
        </p:spPr>
      </p:pic>
      <p:sp>
        <p:nvSpPr>
          <p:cNvPr id="14758" name="Google Shape;14758;p109"/>
          <p:cNvSpPr txBox="1"/>
          <p:nvPr>
            <p:ph type="title"/>
          </p:nvPr>
        </p:nvSpPr>
        <p:spPr>
          <a:xfrm>
            <a:off x="776100" y="1253175"/>
            <a:ext cx="37959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4759" name="Google Shape;14759;p109"/>
          <p:cNvSpPr txBox="1"/>
          <p:nvPr>
            <p:ph idx="1" type="subTitle"/>
          </p:nvPr>
        </p:nvSpPr>
        <p:spPr>
          <a:xfrm>
            <a:off x="776100" y="2145000"/>
            <a:ext cx="3831000" cy="176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a:t>
            </a:r>
            <a:r>
              <a:rPr lang="en"/>
              <a:t>ou </a:t>
            </a:r>
            <a:r>
              <a:rPr lang="en"/>
              <a:t>can</a:t>
            </a:r>
            <a:r>
              <a:rPr lang="en"/>
              <a:t> give a brief description of the topic you want to talk about here. For example, if you want to talk about Mercury, you </a:t>
            </a:r>
            <a:r>
              <a:rPr lang="en"/>
              <a:t>can</a:t>
            </a:r>
            <a:r>
              <a:rPr lang="en"/>
              <a:t> say that it’s the smallest planet in the entire Solar System</a:t>
            </a:r>
            <a:endParaRPr/>
          </a:p>
        </p:txBody>
      </p:sp>
      <p:sp>
        <p:nvSpPr>
          <p:cNvPr id="14760" name="Google Shape;14760;p109"/>
          <p:cNvSpPr/>
          <p:nvPr/>
        </p:nvSpPr>
        <p:spPr>
          <a:xfrm>
            <a:off x="3673225" y="414475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09"/>
          <p:cNvSpPr/>
          <p:nvPr/>
        </p:nvSpPr>
        <p:spPr>
          <a:xfrm rot="448387">
            <a:off x="4956825" y="379774"/>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109"/>
          <p:cNvSpPr/>
          <p:nvPr/>
        </p:nvSpPr>
        <p:spPr>
          <a:xfrm>
            <a:off x="8029176" y="3981964"/>
            <a:ext cx="1348731" cy="1243365"/>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09"/>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4764" name="Google Shape;14764;p109"/>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4765" name="Google Shape;14765;p109">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09"/>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4767" name="Google Shape;14767;p109">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758"/>
                                        </p:tgtEl>
                                        <p:attrNameLst>
                                          <p:attrName>style.visibility</p:attrName>
                                        </p:attrNameLst>
                                      </p:cBhvr>
                                      <p:to>
                                        <p:strVal val="visible"/>
                                      </p:to>
                                    </p:set>
                                    <p:animEffect filter="fade" transition="in">
                                      <p:cBhvr>
                                        <p:cTn dur="1000"/>
                                        <p:tgtEl>
                                          <p:spTgt spid="14758"/>
                                        </p:tgtEl>
                                      </p:cBhvr>
                                    </p:animEffect>
                                  </p:childTnLst>
                                </p:cTn>
                              </p:par>
                              <p:par>
                                <p:cTn fill="hold" nodeType="withEffect" presetClass="entr" presetID="10" presetSubtype="0">
                                  <p:stCondLst>
                                    <p:cond delay="0"/>
                                  </p:stCondLst>
                                  <p:childTnLst>
                                    <p:set>
                                      <p:cBhvr>
                                        <p:cTn dur="1" fill="hold">
                                          <p:stCondLst>
                                            <p:cond delay="0"/>
                                          </p:stCondLst>
                                        </p:cTn>
                                        <p:tgtEl>
                                          <p:spTgt spid="14759"/>
                                        </p:tgtEl>
                                        <p:attrNameLst>
                                          <p:attrName>style.visibility</p:attrName>
                                        </p:attrNameLst>
                                      </p:cBhvr>
                                      <p:to>
                                        <p:strVal val="visible"/>
                                      </p:to>
                                    </p:set>
                                    <p:animEffect filter="fade" transition="in">
                                      <p:cBhvr>
                                        <p:cTn dur="1000"/>
                                        <p:tgtEl>
                                          <p:spTgt spid="1475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4756"/>
                                        </p:tgtEl>
                                        <p:attrNameLst>
                                          <p:attrName>style.visibility</p:attrName>
                                        </p:attrNameLst>
                                      </p:cBhvr>
                                      <p:to>
                                        <p:strVal val="visible"/>
                                      </p:to>
                                    </p:set>
                                    <p:animEffect filter="fade" transition="in">
                                      <p:cBhvr>
                                        <p:cTn dur="1000"/>
                                        <p:tgtEl>
                                          <p:spTgt spid="1475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771" name="Shape 14771"/>
        <p:cNvGrpSpPr/>
        <p:nvPr/>
      </p:nvGrpSpPr>
      <p:grpSpPr>
        <a:xfrm>
          <a:off x="0" y="0"/>
          <a:ext cx="0" cy="0"/>
          <a:chOff x="0" y="0"/>
          <a:chExt cx="0" cy="0"/>
        </a:xfrm>
      </p:grpSpPr>
      <p:sp>
        <p:nvSpPr>
          <p:cNvPr id="14772" name="Google Shape;14772;p110">
            <a:hlinkClick action="ppaction://hlinksldjump" r:id="rId3"/>
          </p:cNvPr>
          <p:cNvSpPr/>
          <p:nvPr/>
        </p:nvSpPr>
        <p:spPr>
          <a:xfrm flipH="1" rot="10800000">
            <a:off x="8169262" y="-331063"/>
            <a:ext cx="1466196" cy="1095768"/>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pic>
        <p:nvPicPr>
          <p:cNvPr id="14773" name="Google Shape;14773;p110"/>
          <p:cNvPicPr preferRelativeResize="0"/>
          <p:nvPr/>
        </p:nvPicPr>
        <p:blipFill rotWithShape="1">
          <a:blip r:embed="rId4">
            <a:alphaModFix/>
          </a:blip>
          <a:srcRect b="447" l="10698" r="3853" t="0"/>
          <a:stretch/>
        </p:blipFill>
        <p:spPr>
          <a:xfrm>
            <a:off x="0" y="-11575"/>
            <a:ext cx="3703001" cy="5143500"/>
          </a:xfrm>
          <a:prstGeom prst="rect">
            <a:avLst/>
          </a:prstGeom>
          <a:noFill/>
          <a:ln>
            <a:noFill/>
          </a:ln>
        </p:spPr>
      </p:pic>
      <p:pic>
        <p:nvPicPr>
          <p:cNvPr id="14774" name="Google Shape;14774;p110"/>
          <p:cNvPicPr preferRelativeResize="0"/>
          <p:nvPr/>
        </p:nvPicPr>
        <p:blipFill>
          <a:blip r:embed="rId5">
            <a:alphaModFix/>
          </a:blip>
          <a:stretch>
            <a:fillRect/>
          </a:stretch>
        </p:blipFill>
        <p:spPr>
          <a:xfrm>
            <a:off x="0" y="-11575"/>
            <a:ext cx="3781975" cy="5143501"/>
          </a:xfrm>
          <a:prstGeom prst="rect">
            <a:avLst/>
          </a:prstGeom>
          <a:noFill/>
          <a:ln>
            <a:noFill/>
          </a:ln>
        </p:spPr>
      </p:pic>
      <p:sp>
        <p:nvSpPr>
          <p:cNvPr id="14775" name="Google Shape;14775;p110"/>
          <p:cNvSpPr txBox="1"/>
          <p:nvPr>
            <p:ph type="title"/>
          </p:nvPr>
        </p:nvSpPr>
        <p:spPr>
          <a:xfrm>
            <a:off x="4081175" y="2347425"/>
            <a:ext cx="4114200" cy="73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Exploring music</a:t>
            </a:r>
            <a:endParaRPr/>
          </a:p>
        </p:txBody>
      </p:sp>
      <p:sp>
        <p:nvSpPr>
          <p:cNvPr id="14776" name="Google Shape;14776;p110"/>
          <p:cNvSpPr txBox="1"/>
          <p:nvPr>
            <p:ph idx="1" type="subTitle"/>
          </p:nvPr>
        </p:nvSpPr>
        <p:spPr>
          <a:xfrm>
            <a:off x="4081175" y="3070750"/>
            <a:ext cx="4260600" cy="53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enter a subtitle here if you need it</a:t>
            </a:r>
            <a:endParaRPr/>
          </a:p>
        </p:txBody>
      </p:sp>
      <p:sp>
        <p:nvSpPr>
          <p:cNvPr id="14777" name="Google Shape;14777;p110"/>
          <p:cNvSpPr/>
          <p:nvPr/>
        </p:nvSpPr>
        <p:spPr>
          <a:xfrm rot="487357">
            <a:off x="3692317" y="1449299"/>
            <a:ext cx="2027354" cy="11101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10"/>
          <p:cNvSpPr/>
          <p:nvPr/>
        </p:nvSpPr>
        <p:spPr>
          <a:xfrm>
            <a:off x="6949725" y="1001408"/>
            <a:ext cx="426226" cy="34986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110"/>
          <p:cNvSpPr/>
          <p:nvPr/>
        </p:nvSpPr>
        <p:spPr>
          <a:xfrm>
            <a:off x="8530136" y="3445419"/>
            <a:ext cx="114037" cy="300000"/>
          </a:xfrm>
          <a:custGeom>
            <a:rect b="b" l="l" r="r" t="t"/>
            <a:pathLst>
              <a:path extrusionOk="0" h="8663" w="3293">
                <a:moveTo>
                  <a:pt x="1520" y="1"/>
                </a:moveTo>
                <a:cubicBezTo>
                  <a:pt x="1426" y="1"/>
                  <a:pt x="1332" y="37"/>
                  <a:pt x="1260" y="108"/>
                </a:cubicBezTo>
                <a:lnTo>
                  <a:pt x="1214" y="155"/>
                </a:lnTo>
                <a:cubicBezTo>
                  <a:pt x="1074" y="295"/>
                  <a:pt x="1074" y="552"/>
                  <a:pt x="1214" y="692"/>
                </a:cubicBezTo>
                <a:lnTo>
                  <a:pt x="1237" y="715"/>
                </a:lnTo>
                <a:lnTo>
                  <a:pt x="1260" y="715"/>
                </a:lnTo>
                <a:cubicBezTo>
                  <a:pt x="1424" y="1089"/>
                  <a:pt x="1447" y="1743"/>
                  <a:pt x="1517" y="2093"/>
                </a:cubicBezTo>
                <a:lnTo>
                  <a:pt x="1821" y="3634"/>
                </a:lnTo>
                <a:cubicBezTo>
                  <a:pt x="2008" y="4499"/>
                  <a:pt x="2171" y="5339"/>
                  <a:pt x="2288" y="6180"/>
                </a:cubicBezTo>
                <a:cubicBezTo>
                  <a:pt x="2124" y="6180"/>
                  <a:pt x="1961" y="6203"/>
                  <a:pt x="1798" y="6250"/>
                </a:cubicBezTo>
                <a:cubicBezTo>
                  <a:pt x="1167" y="6413"/>
                  <a:pt x="630" y="6810"/>
                  <a:pt x="303" y="7394"/>
                </a:cubicBezTo>
                <a:cubicBezTo>
                  <a:pt x="15" y="7860"/>
                  <a:pt x="0" y="8662"/>
                  <a:pt x="659" y="8662"/>
                </a:cubicBezTo>
                <a:cubicBezTo>
                  <a:pt x="694" y="8662"/>
                  <a:pt x="731" y="8660"/>
                  <a:pt x="770" y="8655"/>
                </a:cubicBezTo>
                <a:cubicBezTo>
                  <a:pt x="1330" y="8562"/>
                  <a:pt x="1868" y="8328"/>
                  <a:pt x="2288" y="7978"/>
                </a:cubicBezTo>
                <a:cubicBezTo>
                  <a:pt x="2685" y="7721"/>
                  <a:pt x="3292" y="7231"/>
                  <a:pt x="3175" y="6764"/>
                </a:cubicBezTo>
                <a:cubicBezTo>
                  <a:pt x="3152" y="6717"/>
                  <a:pt x="3152" y="6670"/>
                  <a:pt x="3129" y="6624"/>
                </a:cubicBezTo>
                <a:cubicBezTo>
                  <a:pt x="2989" y="5549"/>
                  <a:pt x="2802" y="4475"/>
                  <a:pt x="2568" y="3424"/>
                </a:cubicBezTo>
                <a:cubicBezTo>
                  <a:pt x="2451" y="2840"/>
                  <a:pt x="2335" y="2257"/>
                  <a:pt x="2218" y="1673"/>
                </a:cubicBezTo>
                <a:cubicBezTo>
                  <a:pt x="2124" y="1252"/>
                  <a:pt x="2101" y="552"/>
                  <a:pt x="1844" y="178"/>
                </a:cubicBezTo>
                <a:cubicBezTo>
                  <a:pt x="1765" y="60"/>
                  <a:pt x="1642" y="1"/>
                  <a:pt x="15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10"/>
          <p:cNvSpPr/>
          <p:nvPr/>
        </p:nvSpPr>
        <p:spPr>
          <a:xfrm>
            <a:off x="8625193" y="1297155"/>
            <a:ext cx="234549" cy="399561"/>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10"/>
          <p:cNvSpPr txBox="1"/>
          <p:nvPr>
            <p:ph idx="2" type="title"/>
          </p:nvPr>
        </p:nvSpPr>
        <p:spPr>
          <a:xfrm>
            <a:off x="4081175" y="1534550"/>
            <a:ext cx="1282200" cy="73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4782" name="Google Shape;14782;p110"/>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4783" name="Google Shape;14783;p110"/>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4784" name="Google Shape;14784;p110">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10"/>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4786" name="Google Shape;14786;p110">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10"/>
          <p:cNvSpPr txBox="1"/>
          <p:nvPr>
            <p:ph idx="4294967295" type="ctrTitle"/>
          </p:nvPr>
        </p:nvSpPr>
        <p:spPr>
          <a:xfrm>
            <a:off x="8228433" y="395885"/>
            <a:ext cx="763800" cy="2433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uFill>
                  <a:noFill/>
                </a:uFill>
                <a:hlinkClick action="ppaction://hlinksldjump" r:id="rId6"/>
              </a:rPr>
              <a:t>Home</a:t>
            </a:r>
            <a:endParaRPr sz="1300"/>
          </a:p>
        </p:txBody>
      </p:sp>
      <p:grpSp>
        <p:nvGrpSpPr>
          <p:cNvPr id="14788" name="Google Shape;14788;p110"/>
          <p:cNvGrpSpPr/>
          <p:nvPr/>
        </p:nvGrpSpPr>
        <p:grpSpPr>
          <a:xfrm>
            <a:off x="8480137" y="149415"/>
            <a:ext cx="266351" cy="250412"/>
            <a:chOff x="1023900" y="238125"/>
            <a:chExt cx="5572200" cy="5238750"/>
          </a:xfrm>
        </p:grpSpPr>
        <p:sp>
          <p:nvSpPr>
            <p:cNvPr id="14789" name="Google Shape;14789;p110"/>
            <p:cNvSpPr/>
            <p:nvPr/>
          </p:nvSpPr>
          <p:spPr>
            <a:xfrm>
              <a:off x="1787425" y="2806075"/>
              <a:ext cx="4045150" cy="2670800"/>
            </a:xfrm>
            <a:custGeom>
              <a:rect b="b" l="l" r="r" t="t"/>
              <a:pathLst>
                <a:path extrusionOk="0" h="106832" w="161806">
                  <a:moveTo>
                    <a:pt x="6233" y="0"/>
                  </a:moveTo>
                  <a:lnTo>
                    <a:pt x="4986" y="125"/>
                  </a:lnTo>
                  <a:lnTo>
                    <a:pt x="3740" y="499"/>
                  </a:lnTo>
                  <a:lnTo>
                    <a:pt x="2743" y="1122"/>
                  </a:lnTo>
                  <a:lnTo>
                    <a:pt x="1870" y="1870"/>
                  </a:lnTo>
                  <a:lnTo>
                    <a:pt x="997" y="2743"/>
                  </a:lnTo>
                  <a:lnTo>
                    <a:pt x="499" y="3865"/>
                  </a:lnTo>
                  <a:lnTo>
                    <a:pt x="125" y="5111"/>
                  </a:lnTo>
                  <a:lnTo>
                    <a:pt x="0" y="6358"/>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2591" y="94242"/>
                  </a:lnTo>
                  <a:lnTo>
                    <a:pt x="12591" y="6358"/>
                  </a:lnTo>
                  <a:lnTo>
                    <a:pt x="12466" y="5111"/>
                  </a:lnTo>
                  <a:lnTo>
                    <a:pt x="12092" y="3865"/>
                  </a:lnTo>
                  <a:lnTo>
                    <a:pt x="11469" y="2743"/>
                  </a:lnTo>
                  <a:lnTo>
                    <a:pt x="10721" y="1870"/>
                  </a:lnTo>
                  <a:lnTo>
                    <a:pt x="9848" y="1122"/>
                  </a:lnTo>
                  <a:lnTo>
                    <a:pt x="8726" y="499"/>
                  </a:lnTo>
                  <a:lnTo>
                    <a:pt x="7480" y="125"/>
                  </a:lnTo>
                  <a:lnTo>
                    <a:pt x="6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10"/>
            <p:cNvSpPr/>
            <p:nvPr/>
          </p:nvSpPr>
          <p:spPr>
            <a:xfrm>
              <a:off x="1787425" y="2806075"/>
              <a:ext cx="4045150" cy="2670800"/>
            </a:xfrm>
            <a:custGeom>
              <a:rect b="b" l="l" r="r" t="t"/>
              <a:pathLst>
                <a:path extrusionOk="0" fill="none" h="106832" w="161806">
                  <a:moveTo>
                    <a:pt x="97233" y="106832"/>
                  </a:moveTo>
                  <a:lnTo>
                    <a:pt x="155698"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03840" y="94242"/>
                  </a:lnTo>
                  <a:lnTo>
                    <a:pt x="58091" y="94242"/>
                  </a:lnTo>
                  <a:lnTo>
                    <a:pt x="12591" y="94242"/>
                  </a:lnTo>
                  <a:lnTo>
                    <a:pt x="12591" y="6358"/>
                  </a:lnTo>
                  <a:lnTo>
                    <a:pt x="12591" y="6358"/>
                  </a:lnTo>
                  <a:lnTo>
                    <a:pt x="12466" y="5111"/>
                  </a:lnTo>
                  <a:lnTo>
                    <a:pt x="12092" y="3865"/>
                  </a:lnTo>
                  <a:lnTo>
                    <a:pt x="11469" y="2743"/>
                  </a:lnTo>
                  <a:lnTo>
                    <a:pt x="10721" y="1870"/>
                  </a:lnTo>
                  <a:lnTo>
                    <a:pt x="9848" y="1122"/>
                  </a:lnTo>
                  <a:lnTo>
                    <a:pt x="8726" y="499"/>
                  </a:lnTo>
                  <a:lnTo>
                    <a:pt x="7480" y="125"/>
                  </a:lnTo>
                  <a:lnTo>
                    <a:pt x="6233" y="0"/>
                  </a:lnTo>
                  <a:lnTo>
                    <a:pt x="6233" y="0"/>
                  </a:lnTo>
                  <a:lnTo>
                    <a:pt x="6233" y="0"/>
                  </a:lnTo>
                  <a:lnTo>
                    <a:pt x="4986" y="125"/>
                  </a:lnTo>
                  <a:lnTo>
                    <a:pt x="3740" y="499"/>
                  </a:lnTo>
                  <a:lnTo>
                    <a:pt x="2743" y="1122"/>
                  </a:lnTo>
                  <a:lnTo>
                    <a:pt x="1870" y="1870"/>
                  </a:lnTo>
                  <a:lnTo>
                    <a:pt x="997" y="2743"/>
                  </a:lnTo>
                  <a:lnTo>
                    <a:pt x="499" y="3865"/>
                  </a:lnTo>
                  <a:lnTo>
                    <a:pt x="125" y="5111"/>
                  </a:lnTo>
                  <a:lnTo>
                    <a:pt x="0" y="6358"/>
                  </a:lnTo>
                  <a:lnTo>
                    <a:pt x="0" y="100599"/>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64324" y="106832"/>
                  </a:lnTo>
                  <a:lnTo>
                    <a:pt x="97233" y="1068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110"/>
            <p:cNvSpPr/>
            <p:nvPr/>
          </p:nvSpPr>
          <p:spPr>
            <a:xfrm>
              <a:off x="1943250" y="280607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10"/>
            <p:cNvSpPr/>
            <p:nvPr/>
          </p:nvSpPr>
          <p:spPr>
            <a:xfrm>
              <a:off x="1023900" y="238125"/>
              <a:ext cx="5572200" cy="2960650"/>
            </a:xfrm>
            <a:custGeom>
              <a:rect b="b" l="l" r="r" t="t"/>
              <a:pathLst>
                <a:path extrusionOk="0" h="118426" w="222888">
                  <a:moveTo>
                    <a:pt x="111319" y="0"/>
                  </a:moveTo>
                  <a:lnTo>
                    <a:pt x="110197" y="125"/>
                  </a:lnTo>
                  <a:lnTo>
                    <a:pt x="109076" y="499"/>
                  </a:lnTo>
                  <a:lnTo>
                    <a:pt x="108078" y="1122"/>
                  </a:lnTo>
                  <a:lnTo>
                    <a:pt x="107081" y="1995"/>
                  </a:lnTo>
                  <a:lnTo>
                    <a:pt x="65196" y="44129"/>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997" y="108702"/>
                  </a:lnTo>
                  <a:lnTo>
                    <a:pt x="374" y="109824"/>
                  </a:lnTo>
                  <a:lnTo>
                    <a:pt x="125" y="111070"/>
                  </a:lnTo>
                  <a:lnTo>
                    <a:pt x="0" y="112317"/>
                  </a:lnTo>
                  <a:lnTo>
                    <a:pt x="125" y="113563"/>
                  </a:lnTo>
                  <a:lnTo>
                    <a:pt x="499" y="114810"/>
                  </a:lnTo>
                  <a:lnTo>
                    <a:pt x="997" y="115932"/>
                  </a:lnTo>
                  <a:lnTo>
                    <a:pt x="1745" y="116804"/>
                  </a:lnTo>
                  <a:lnTo>
                    <a:pt x="2867" y="117552"/>
                  </a:lnTo>
                  <a:lnTo>
                    <a:pt x="3864" y="118051"/>
                  </a:lnTo>
                  <a:lnTo>
                    <a:pt x="5111" y="118425"/>
                  </a:lnTo>
                  <a:lnTo>
                    <a:pt x="7729" y="118425"/>
                  </a:lnTo>
                  <a:lnTo>
                    <a:pt x="8975" y="118051"/>
                  </a:lnTo>
                  <a:lnTo>
                    <a:pt x="9973" y="117552"/>
                  </a:lnTo>
                  <a:lnTo>
                    <a:pt x="10970" y="116804"/>
                  </a:lnTo>
                  <a:lnTo>
                    <a:pt x="111319" y="15458"/>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4934" y="1122"/>
                  </a:lnTo>
                  <a:lnTo>
                    <a:pt x="113813" y="499"/>
                  </a:lnTo>
                  <a:lnTo>
                    <a:pt x="112566" y="125"/>
                  </a:lnTo>
                  <a:lnTo>
                    <a:pt x="1113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10"/>
            <p:cNvSpPr/>
            <p:nvPr/>
          </p:nvSpPr>
          <p:spPr>
            <a:xfrm>
              <a:off x="1023900" y="238125"/>
              <a:ext cx="5572200" cy="2960650"/>
            </a:xfrm>
            <a:custGeom>
              <a:rect b="b" l="l" r="r" t="t"/>
              <a:pathLst>
                <a:path extrusionOk="0" fill="none" h="118426" w="222888">
                  <a:moveTo>
                    <a:pt x="1745" y="107704"/>
                  </a:moveTo>
                  <a:lnTo>
                    <a:pt x="1745" y="107704"/>
                  </a:lnTo>
                  <a:lnTo>
                    <a:pt x="997" y="108702"/>
                  </a:lnTo>
                  <a:lnTo>
                    <a:pt x="374" y="109824"/>
                  </a:lnTo>
                  <a:lnTo>
                    <a:pt x="125" y="111070"/>
                  </a:lnTo>
                  <a:lnTo>
                    <a:pt x="0" y="112317"/>
                  </a:lnTo>
                  <a:lnTo>
                    <a:pt x="125" y="113563"/>
                  </a:lnTo>
                  <a:lnTo>
                    <a:pt x="499" y="114810"/>
                  </a:lnTo>
                  <a:lnTo>
                    <a:pt x="997" y="115932"/>
                  </a:lnTo>
                  <a:lnTo>
                    <a:pt x="1745" y="116804"/>
                  </a:lnTo>
                  <a:lnTo>
                    <a:pt x="1745" y="116804"/>
                  </a:lnTo>
                  <a:lnTo>
                    <a:pt x="2867" y="117552"/>
                  </a:lnTo>
                  <a:lnTo>
                    <a:pt x="3864" y="118051"/>
                  </a:lnTo>
                  <a:lnTo>
                    <a:pt x="5111" y="118425"/>
                  </a:lnTo>
                  <a:lnTo>
                    <a:pt x="6358" y="118425"/>
                  </a:lnTo>
                  <a:lnTo>
                    <a:pt x="6358" y="118425"/>
                  </a:lnTo>
                  <a:lnTo>
                    <a:pt x="7729" y="118425"/>
                  </a:lnTo>
                  <a:lnTo>
                    <a:pt x="8975" y="118051"/>
                  </a:lnTo>
                  <a:lnTo>
                    <a:pt x="9973" y="117552"/>
                  </a:lnTo>
                  <a:lnTo>
                    <a:pt x="10970" y="116804"/>
                  </a:lnTo>
                  <a:lnTo>
                    <a:pt x="111319" y="15458"/>
                  </a:lnTo>
                  <a:lnTo>
                    <a:pt x="212043" y="115932"/>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5932" y="1995"/>
                  </a:lnTo>
                  <a:lnTo>
                    <a:pt x="114934" y="1122"/>
                  </a:lnTo>
                  <a:lnTo>
                    <a:pt x="113813" y="499"/>
                  </a:lnTo>
                  <a:lnTo>
                    <a:pt x="112566" y="125"/>
                  </a:lnTo>
                  <a:lnTo>
                    <a:pt x="111319" y="0"/>
                  </a:lnTo>
                  <a:lnTo>
                    <a:pt x="111319" y="0"/>
                  </a:lnTo>
                  <a:lnTo>
                    <a:pt x="110197" y="125"/>
                  </a:lnTo>
                  <a:lnTo>
                    <a:pt x="109076" y="499"/>
                  </a:lnTo>
                  <a:lnTo>
                    <a:pt x="108078" y="1122"/>
                  </a:lnTo>
                  <a:lnTo>
                    <a:pt x="107081" y="1995"/>
                  </a:lnTo>
                  <a:lnTo>
                    <a:pt x="65196" y="44129"/>
                  </a:lnTo>
                  <a:lnTo>
                    <a:pt x="65196" y="22064"/>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1745" y="10770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10"/>
            <p:cNvSpPr/>
            <p:nvPr/>
          </p:nvSpPr>
          <p:spPr>
            <a:xfrm>
              <a:off x="1067525" y="293072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10"/>
            <p:cNvSpPr/>
            <p:nvPr/>
          </p:nvSpPr>
          <p:spPr>
            <a:xfrm>
              <a:off x="3292650" y="3800225"/>
              <a:ext cx="1031575" cy="1514600"/>
            </a:xfrm>
            <a:custGeom>
              <a:rect b="b" l="l" r="r" t="t"/>
              <a:pathLst>
                <a:path extrusionOk="0" h="60584" w="41263">
                  <a:moveTo>
                    <a:pt x="3242" y="0"/>
                  </a:moveTo>
                  <a:lnTo>
                    <a:pt x="2494" y="249"/>
                  </a:lnTo>
                  <a:lnTo>
                    <a:pt x="1871" y="623"/>
                  </a:lnTo>
                  <a:lnTo>
                    <a:pt x="1247" y="1122"/>
                  </a:lnTo>
                  <a:lnTo>
                    <a:pt x="749" y="1745"/>
                  </a:lnTo>
                  <a:lnTo>
                    <a:pt x="375" y="2369"/>
                  </a:lnTo>
                  <a:lnTo>
                    <a:pt x="125" y="3116"/>
                  </a:lnTo>
                  <a:lnTo>
                    <a:pt x="1" y="3989"/>
                  </a:lnTo>
                  <a:lnTo>
                    <a:pt x="1" y="56595"/>
                  </a:lnTo>
                  <a:lnTo>
                    <a:pt x="125" y="57467"/>
                  </a:lnTo>
                  <a:lnTo>
                    <a:pt x="375" y="58215"/>
                  </a:lnTo>
                  <a:lnTo>
                    <a:pt x="749" y="58839"/>
                  </a:lnTo>
                  <a:lnTo>
                    <a:pt x="1247" y="59462"/>
                  </a:lnTo>
                  <a:lnTo>
                    <a:pt x="1871" y="59961"/>
                  </a:lnTo>
                  <a:lnTo>
                    <a:pt x="2494" y="60334"/>
                  </a:lnTo>
                  <a:lnTo>
                    <a:pt x="3242" y="60584"/>
                  </a:lnTo>
                  <a:lnTo>
                    <a:pt x="38146" y="60584"/>
                  </a:lnTo>
                  <a:lnTo>
                    <a:pt x="38894" y="60334"/>
                  </a:lnTo>
                  <a:lnTo>
                    <a:pt x="39517" y="59961"/>
                  </a:lnTo>
                  <a:lnTo>
                    <a:pt x="40141" y="59462"/>
                  </a:lnTo>
                  <a:lnTo>
                    <a:pt x="40639" y="58839"/>
                  </a:lnTo>
                  <a:lnTo>
                    <a:pt x="41013" y="58215"/>
                  </a:lnTo>
                  <a:lnTo>
                    <a:pt x="41138" y="57467"/>
                  </a:lnTo>
                  <a:lnTo>
                    <a:pt x="41263" y="56595"/>
                  </a:lnTo>
                  <a:lnTo>
                    <a:pt x="41263" y="3989"/>
                  </a:lnTo>
                  <a:lnTo>
                    <a:pt x="41138" y="3116"/>
                  </a:lnTo>
                  <a:lnTo>
                    <a:pt x="41013" y="2369"/>
                  </a:lnTo>
                  <a:lnTo>
                    <a:pt x="40639" y="1745"/>
                  </a:lnTo>
                  <a:lnTo>
                    <a:pt x="40141" y="1122"/>
                  </a:lnTo>
                  <a:lnTo>
                    <a:pt x="39517" y="623"/>
                  </a:lnTo>
                  <a:lnTo>
                    <a:pt x="38894" y="249"/>
                  </a:lnTo>
                  <a:lnTo>
                    <a:pt x="381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773"/>
                                        </p:tgtEl>
                                        <p:attrNameLst>
                                          <p:attrName>style.visibility</p:attrName>
                                        </p:attrNameLst>
                                      </p:cBhvr>
                                      <p:to>
                                        <p:strVal val="visible"/>
                                      </p:to>
                                    </p:set>
                                    <p:animEffect filter="fade" transition="in">
                                      <p:cBhvr>
                                        <p:cTn dur="1000"/>
                                        <p:tgtEl>
                                          <p:spTgt spid="1477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4775"/>
                                        </p:tgtEl>
                                        <p:attrNameLst>
                                          <p:attrName>style.visibility</p:attrName>
                                        </p:attrNameLst>
                                      </p:cBhvr>
                                      <p:to>
                                        <p:strVal val="visible"/>
                                      </p:to>
                                    </p:set>
                                    <p:animEffect filter="fade" transition="in">
                                      <p:cBhvr>
                                        <p:cTn dur="1000"/>
                                        <p:tgtEl>
                                          <p:spTgt spid="14775"/>
                                        </p:tgtEl>
                                      </p:cBhvr>
                                    </p:animEffect>
                                  </p:childTnLst>
                                </p:cTn>
                              </p:par>
                              <p:par>
                                <p:cTn fill="hold" nodeType="withEffect" presetClass="entr" presetID="10" presetSubtype="0">
                                  <p:stCondLst>
                                    <p:cond delay="0"/>
                                  </p:stCondLst>
                                  <p:childTnLst>
                                    <p:set>
                                      <p:cBhvr>
                                        <p:cTn dur="1" fill="hold">
                                          <p:stCondLst>
                                            <p:cond delay="0"/>
                                          </p:stCondLst>
                                        </p:cTn>
                                        <p:tgtEl>
                                          <p:spTgt spid="14776"/>
                                        </p:tgtEl>
                                        <p:attrNameLst>
                                          <p:attrName>style.visibility</p:attrName>
                                        </p:attrNameLst>
                                      </p:cBhvr>
                                      <p:to>
                                        <p:strVal val="visible"/>
                                      </p:to>
                                    </p:set>
                                    <p:animEffect filter="fade" transition="in">
                                      <p:cBhvr>
                                        <p:cTn dur="1000"/>
                                        <p:tgtEl>
                                          <p:spTgt spid="14776"/>
                                        </p:tgtEl>
                                      </p:cBhvr>
                                    </p:animEffect>
                                  </p:childTnLst>
                                </p:cTn>
                              </p:par>
                              <p:par>
                                <p:cTn fill="hold" nodeType="withEffect" presetClass="entr" presetID="10" presetSubtype="0">
                                  <p:stCondLst>
                                    <p:cond delay="0"/>
                                  </p:stCondLst>
                                  <p:childTnLst>
                                    <p:set>
                                      <p:cBhvr>
                                        <p:cTn dur="1" fill="hold">
                                          <p:stCondLst>
                                            <p:cond delay="0"/>
                                          </p:stCondLst>
                                        </p:cTn>
                                        <p:tgtEl>
                                          <p:spTgt spid="14781"/>
                                        </p:tgtEl>
                                        <p:attrNameLst>
                                          <p:attrName>style.visibility</p:attrName>
                                        </p:attrNameLst>
                                      </p:cBhvr>
                                      <p:to>
                                        <p:strVal val="visible"/>
                                      </p:to>
                                    </p:set>
                                    <p:animEffect filter="fade" transition="in">
                                      <p:cBhvr>
                                        <p:cTn dur="1000"/>
                                        <p:tgtEl>
                                          <p:spTgt spid="14781"/>
                                        </p:tgtEl>
                                      </p:cBhvr>
                                    </p:animEffect>
                                  </p:childTnLst>
                                </p:cTn>
                              </p:par>
                              <p:par>
                                <p:cTn fill="hold" nodeType="withEffect" presetClass="entr" presetID="10" presetSubtype="0">
                                  <p:stCondLst>
                                    <p:cond delay="0"/>
                                  </p:stCondLst>
                                  <p:childTnLst>
                                    <p:set>
                                      <p:cBhvr>
                                        <p:cTn dur="1" fill="hold">
                                          <p:stCondLst>
                                            <p:cond delay="0"/>
                                          </p:stCondLst>
                                        </p:cTn>
                                        <p:tgtEl>
                                          <p:spTgt spid="14777"/>
                                        </p:tgtEl>
                                        <p:attrNameLst>
                                          <p:attrName>style.visibility</p:attrName>
                                        </p:attrNameLst>
                                      </p:cBhvr>
                                      <p:to>
                                        <p:strVal val="visible"/>
                                      </p:to>
                                    </p:set>
                                    <p:animEffect filter="fade" transition="in">
                                      <p:cBhvr>
                                        <p:cTn dur="1000"/>
                                        <p:tgtEl>
                                          <p:spTgt spid="147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799" name="Shape 14799"/>
        <p:cNvGrpSpPr/>
        <p:nvPr/>
      </p:nvGrpSpPr>
      <p:grpSpPr>
        <a:xfrm>
          <a:off x="0" y="0"/>
          <a:ext cx="0" cy="0"/>
          <a:chOff x="0" y="0"/>
          <a:chExt cx="0" cy="0"/>
        </a:xfrm>
      </p:grpSpPr>
      <p:sp>
        <p:nvSpPr>
          <p:cNvPr id="14800" name="Google Shape;14800;p111"/>
          <p:cNvSpPr txBox="1"/>
          <p:nvPr>
            <p:ph type="title"/>
          </p:nvPr>
        </p:nvSpPr>
        <p:spPr>
          <a:xfrm>
            <a:off x="774813" y="1842971"/>
            <a:ext cx="21957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a:t>
            </a:r>
            <a:r>
              <a:rPr lang="en"/>
              <a:t>hythm</a:t>
            </a:r>
            <a:endParaRPr/>
          </a:p>
        </p:txBody>
      </p:sp>
      <p:sp>
        <p:nvSpPr>
          <p:cNvPr id="14801" name="Google Shape;14801;p111"/>
          <p:cNvSpPr txBox="1"/>
          <p:nvPr>
            <p:ph idx="1" type="subTitle"/>
          </p:nvPr>
        </p:nvSpPr>
        <p:spPr>
          <a:xfrm>
            <a:off x="774813" y="2330496"/>
            <a:ext cx="2195700" cy="59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fourth-largest planet</a:t>
            </a:r>
            <a:endParaRPr/>
          </a:p>
        </p:txBody>
      </p:sp>
      <p:sp>
        <p:nvSpPr>
          <p:cNvPr id="14802" name="Google Shape;14802;p111"/>
          <p:cNvSpPr txBox="1"/>
          <p:nvPr>
            <p:ph idx="2" type="title"/>
          </p:nvPr>
        </p:nvSpPr>
        <p:spPr>
          <a:xfrm>
            <a:off x="3474213" y="1842971"/>
            <a:ext cx="21957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Texture</a:t>
            </a:r>
            <a:endParaRPr/>
          </a:p>
        </p:txBody>
      </p:sp>
      <p:sp>
        <p:nvSpPr>
          <p:cNvPr id="14803" name="Google Shape;14803;p111"/>
          <p:cNvSpPr txBox="1"/>
          <p:nvPr>
            <p:ph idx="3" type="subTitle"/>
          </p:nvPr>
        </p:nvSpPr>
        <p:spPr>
          <a:xfrm>
            <a:off x="3474216" y="2330496"/>
            <a:ext cx="2195700" cy="59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4804" name="Google Shape;14804;p111"/>
          <p:cNvSpPr txBox="1"/>
          <p:nvPr>
            <p:ph idx="4" type="title"/>
          </p:nvPr>
        </p:nvSpPr>
        <p:spPr>
          <a:xfrm>
            <a:off x="774813" y="3454968"/>
            <a:ext cx="21957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Expression</a:t>
            </a:r>
            <a:endParaRPr/>
          </a:p>
        </p:txBody>
      </p:sp>
      <p:sp>
        <p:nvSpPr>
          <p:cNvPr id="14805" name="Google Shape;14805;p111"/>
          <p:cNvSpPr txBox="1"/>
          <p:nvPr>
            <p:ph idx="5" type="subTitle"/>
          </p:nvPr>
        </p:nvSpPr>
        <p:spPr>
          <a:xfrm>
            <a:off x="774813" y="3942493"/>
            <a:ext cx="2195700" cy="59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4806" name="Google Shape;14806;p111"/>
          <p:cNvSpPr txBox="1"/>
          <p:nvPr>
            <p:ph idx="6" type="title"/>
          </p:nvPr>
        </p:nvSpPr>
        <p:spPr>
          <a:xfrm>
            <a:off x="3474213" y="3454968"/>
            <a:ext cx="21957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Form</a:t>
            </a:r>
            <a:endParaRPr/>
          </a:p>
        </p:txBody>
      </p:sp>
      <p:sp>
        <p:nvSpPr>
          <p:cNvPr id="14807" name="Google Shape;14807;p111"/>
          <p:cNvSpPr txBox="1"/>
          <p:nvPr>
            <p:ph idx="7" type="subTitle"/>
          </p:nvPr>
        </p:nvSpPr>
        <p:spPr>
          <a:xfrm>
            <a:off x="3474213" y="3942493"/>
            <a:ext cx="2195700" cy="59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4808" name="Google Shape;14808;p111"/>
          <p:cNvSpPr txBox="1"/>
          <p:nvPr>
            <p:ph idx="8" type="title"/>
          </p:nvPr>
        </p:nvSpPr>
        <p:spPr>
          <a:xfrm>
            <a:off x="6173488" y="1842971"/>
            <a:ext cx="21957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
            </a:r>
            <a:r>
              <a:rPr lang="en"/>
              <a:t>ynamics</a:t>
            </a:r>
            <a:endParaRPr/>
          </a:p>
        </p:txBody>
      </p:sp>
      <p:sp>
        <p:nvSpPr>
          <p:cNvPr id="14809" name="Google Shape;14809;p111"/>
          <p:cNvSpPr txBox="1"/>
          <p:nvPr>
            <p:ph idx="9" type="subTitle"/>
          </p:nvPr>
        </p:nvSpPr>
        <p:spPr>
          <a:xfrm>
            <a:off x="6173489" y="2330496"/>
            <a:ext cx="2195700" cy="59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4810" name="Google Shape;14810;p111"/>
          <p:cNvSpPr txBox="1"/>
          <p:nvPr>
            <p:ph idx="13" type="title"/>
          </p:nvPr>
        </p:nvSpPr>
        <p:spPr>
          <a:xfrm>
            <a:off x="6173488" y="3454968"/>
            <a:ext cx="21957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Harmony</a:t>
            </a:r>
            <a:endParaRPr/>
          </a:p>
        </p:txBody>
      </p:sp>
      <p:sp>
        <p:nvSpPr>
          <p:cNvPr id="14811" name="Google Shape;14811;p111"/>
          <p:cNvSpPr txBox="1"/>
          <p:nvPr>
            <p:ph idx="14" type="subTitle"/>
          </p:nvPr>
        </p:nvSpPr>
        <p:spPr>
          <a:xfrm>
            <a:off x="6173488" y="3942493"/>
            <a:ext cx="2195700" cy="59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4812" name="Google Shape;14812;p111"/>
          <p:cNvSpPr txBox="1"/>
          <p:nvPr>
            <p:ph idx="15"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
            </a:r>
            <a:r>
              <a:rPr lang="en"/>
              <a:t>ix key elements of music</a:t>
            </a:r>
            <a:endParaRPr/>
          </a:p>
        </p:txBody>
      </p:sp>
      <p:grpSp>
        <p:nvGrpSpPr>
          <p:cNvPr id="14813" name="Google Shape;14813;p111"/>
          <p:cNvGrpSpPr/>
          <p:nvPr/>
        </p:nvGrpSpPr>
        <p:grpSpPr>
          <a:xfrm>
            <a:off x="4427500" y="3140817"/>
            <a:ext cx="289025" cy="316150"/>
            <a:chOff x="1729800" y="2441725"/>
            <a:chExt cx="289025" cy="316150"/>
          </a:xfrm>
        </p:grpSpPr>
        <p:sp>
          <p:nvSpPr>
            <p:cNvPr id="14814" name="Google Shape;14814;p111"/>
            <p:cNvSpPr/>
            <p:nvPr/>
          </p:nvSpPr>
          <p:spPr>
            <a:xfrm>
              <a:off x="1776525" y="2441725"/>
              <a:ext cx="242300" cy="27560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11"/>
            <p:cNvSpPr/>
            <p:nvPr/>
          </p:nvSpPr>
          <p:spPr>
            <a:xfrm>
              <a:off x="1729800" y="2474925"/>
              <a:ext cx="120875" cy="282950"/>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6" name="Google Shape;14816;p111"/>
          <p:cNvSpPr/>
          <p:nvPr/>
        </p:nvSpPr>
        <p:spPr>
          <a:xfrm>
            <a:off x="1788013" y="3154667"/>
            <a:ext cx="169325" cy="288450"/>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11"/>
          <p:cNvSpPr/>
          <p:nvPr/>
        </p:nvSpPr>
        <p:spPr>
          <a:xfrm rot="-1642488">
            <a:off x="7156602" y="1537227"/>
            <a:ext cx="230720" cy="249720"/>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11"/>
          <p:cNvSpPr/>
          <p:nvPr/>
        </p:nvSpPr>
        <p:spPr>
          <a:xfrm>
            <a:off x="7179700" y="3133767"/>
            <a:ext cx="184525" cy="330250"/>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11"/>
          <p:cNvSpPr/>
          <p:nvPr/>
        </p:nvSpPr>
        <p:spPr>
          <a:xfrm>
            <a:off x="1713563" y="1528274"/>
            <a:ext cx="318225" cy="26762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11"/>
          <p:cNvSpPr/>
          <p:nvPr/>
        </p:nvSpPr>
        <p:spPr>
          <a:xfrm>
            <a:off x="4466275" y="1540024"/>
            <a:ext cx="211350" cy="24412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11"/>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4822" name="Google Shape;14822;p111"/>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4823" name="Google Shape;14823;p111">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11"/>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4825" name="Google Shape;14825;p111">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817"/>
                                        </p:tgtEl>
                                        <p:attrNameLst>
                                          <p:attrName>style.visibility</p:attrName>
                                        </p:attrNameLst>
                                      </p:cBhvr>
                                      <p:to>
                                        <p:strVal val="visible"/>
                                      </p:to>
                                    </p:set>
                                    <p:animEffect filter="fade" transition="in">
                                      <p:cBhvr>
                                        <p:cTn dur="1000"/>
                                        <p:tgtEl>
                                          <p:spTgt spid="14817"/>
                                        </p:tgtEl>
                                      </p:cBhvr>
                                    </p:animEffect>
                                  </p:childTnLst>
                                </p:cTn>
                              </p:par>
                              <p:par>
                                <p:cTn fill="hold" nodeType="withEffect" presetClass="entr" presetID="10" presetSubtype="0">
                                  <p:stCondLst>
                                    <p:cond delay="0"/>
                                  </p:stCondLst>
                                  <p:childTnLst>
                                    <p:set>
                                      <p:cBhvr>
                                        <p:cTn dur="1" fill="hold">
                                          <p:stCondLst>
                                            <p:cond delay="0"/>
                                          </p:stCondLst>
                                        </p:cTn>
                                        <p:tgtEl>
                                          <p:spTgt spid="14819"/>
                                        </p:tgtEl>
                                        <p:attrNameLst>
                                          <p:attrName>style.visibility</p:attrName>
                                        </p:attrNameLst>
                                      </p:cBhvr>
                                      <p:to>
                                        <p:strVal val="visible"/>
                                      </p:to>
                                    </p:set>
                                    <p:animEffect filter="fade" transition="in">
                                      <p:cBhvr>
                                        <p:cTn dur="1000"/>
                                        <p:tgtEl>
                                          <p:spTgt spid="14819"/>
                                        </p:tgtEl>
                                      </p:cBhvr>
                                    </p:animEffect>
                                  </p:childTnLst>
                                </p:cTn>
                              </p:par>
                              <p:par>
                                <p:cTn fill="hold" nodeType="withEffect" presetClass="entr" presetID="10" presetSubtype="0">
                                  <p:stCondLst>
                                    <p:cond delay="0"/>
                                  </p:stCondLst>
                                  <p:childTnLst>
                                    <p:set>
                                      <p:cBhvr>
                                        <p:cTn dur="1" fill="hold">
                                          <p:stCondLst>
                                            <p:cond delay="0"/>
                                          </p:stCondLst>
                                        </p:cTn>
                                        <p:tgtEl>
                                          <p:spTgt spid="14820"/>
                                        </p:tgtEl>
                                        <p:attrNameLst>
                                          <p:attrName>style.visibility</p:attrName>
                                        </p:attrNameLst>
                                      </p:cBhvr>
                                      <p:to>
                                        <p:strVal val="visible"/>
                                      </p:to>
                                    </p:set>
                                    <p:animEffect filter="fade" transition="in">
                                      <p:cBhvr>
                                        <p:cTn dur="1000"/>
                                        <p:tgtEl>
                                          <p:spTgt spid="14820"/>
                                        </p:tgtEl>
                                      </p:cBhvr>
                                    </p:animEffect>
                                  </p:childTnLst>
                                </p:cTn>
                              </p:par>
                              <p:par>
                                <p:cTn fill="hold" nodeType="withEffect" presetClass="entr" presetID="10" presetSubtype="0">
                                  <p:stCondLst>
                                    <p:cond delay="0"/>
                                  </p:stCondLst>
                                  <p:childTnLst>
                                    <p:set>
                                      <p:cBhvr>
                                        <p:cTn dur="1" fill="hold">
                                          <p:stCondLst>
                                            <p:cond delay="0"/>
                                          </p:stCondLst>
                                        </p:cTn>
                                        <p:tgtEl>
                                          <p:spTgt spid="14813"/>
                                        </p:tgtEl>
                                        <p:attrNameLst>
                                          <p:attrName>style.visibility</p:attrName>
                                        </p:attrNameLst>
                                      </p:cBhvr>
                                      <p:to>
                                        <p:strVal val="visible"/>
                                      </p:to>
                                    </p:set>
                                    <p:animEffect filter="fade" transition="in">
                                      <p:cBhvr>
                                        <p:cTn dur="1000"/>
                                        <p:tgtEl>
                                          <p:spTgt spid="14813"/>
                                        </p:tgtEl>
                                      </p:cBhvr>
                                    </p:animEffect>
                                  </p:childTnLst>
                                </p:cTn>
                              </p:par>
                              <p:par>
                                <p:cTn fill="hold" nodeType="withEffect" presetClass="entr" presetID="10" presetSubtype="0">
                                  <p:stCondLst>
                                    <p:cond delay="0"/>
                                  </p:stCondLst>
                                  <p:childTnLst>
                                    <p:set>
                                      <p:cBhvr>
                                        <p:cTn dur="1" fill="hold">
                                          <p:stCondLst>
                                            <p:cond delay="0"/>
                                          </p:stCondLst>
                                        </p:cTn>
                                        <p:tgtEl>
                                          <p:spTgt spid="14816"/>
                                        </p:tgtEl>
                                        <p:attrNameLst>
                                          <p:attrName>style.visibility</p:attrName>
                                        </p:attrNameLst>
                                      </p:cBhvr>
                                      <p:to>
                                        <p:strVal val="visible"/>
                                      </p:to>
                                    </p:set>
                                    <p:animEffect filter="fade" transition="in">
                                      <p:cBhvr>
                                        <p:cTn dur="1000"/>
                                        <p:tgtEl>
                                          <p:spTgt spid="14816"/>
                                        </p:tgtEl>
                                      </p:cBhvr>
                                    </p:animEffect>
                                  </p:childTnLst>
                                </p:cTn>
                              </p:par>
                              <p:par>
                                <p:cTn fill="hold" nodeType="withEffect" presetClass="entr" presetID="10" presetSubtype="0">
                                  <p:stCondLst>
                                    <p:cond delay="0"/>
                                  </p:stCondLst>
                                  <p:childTnLst>
                                    <p:set>
                                      <p:cBhvr>
                                        <p:cTn dur="1" fill="hold">
                                          <p:stCondLst>
                                            <p:cond delay="0"/>
                                          </p:stCondLst>
                                        </p:cTn>
                                        <p:tgtEl>
                                          <p:spTgt spid="14818"/>
                                        </p:tgtEl>
                                        <p:attrNameLst>
                                          <p:attrName>style.visibility</p:attrName>
                                        </p:attrNameLst>
                                      </p:cBhvr>
                                      <p:to>
                                        <p:strVal val="visible"/>
                                      </p:to>
                                    </p:set>
                                    <p:animEffect filter="fade" transition="in">
                                      <p:cBhvr>
                                        <p:cTn dur="1000"/>
                                        <p:tgtEl>
                                          <p:spTgt spid="1481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829" name="Shape 14829"/>
        <p:cNvGrpSpPr/>
        <p:nvPr/>
      </p:nvGrpSpPr>
      <p:grpSpPr>
        <a:xfrm>
          <a:off x="0" y="0"/>
          <a:ext cx="0" cy="0"/>
          <a:chOff x="0" y="0"/>
          <a:chExt cx="0" cy="0"/>
        </a:xfrm>
      </p:grpSpPr>
      <p:sp>
        <p:nvSpPr>
          <p:cNvPr id="14830" name="Google Shape;14830;p112"/>
          <p:cNvSpPr/>
          <p:nvPr/>
        </p:nvSpPr>
        <p:spPr>
          <a:xfrm>
            <a:off x="1673447" y="3186349"/>
            <a:ext cx="816692" cy="752909"/>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12"/>
          <p:cNvSpPr txBox="1"/>
          <p:nvPr>
            <p:ph type="title"/>
          </p:nvPr>
        </p:nvSpPr>
        <p:spPr>
          <a:xfrm>
            <a:off x="1395775" y="1384800"/>
            <a:ext cx="4702500" cy="237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Awesome music</a:t>
            </a:r>
            <a:endParaRPr/>
          </a:p>
        </p:txBody>
      </p:sp>
      <p:sp>
        <p:nvSpPr>
          <p:cNvPr id="14832" name="Google Shape;14832;p112"/>
          <p:cNvSpPr/>
          <p:nvPr/>
        </p:nvSpPr>
        <p:spPr>
          <a:xfrm rot="448387">
            <a:off x="7451025" y="22950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12"/>
          <p:cNvSpPr/>
          <p:nvPr/>
        </p:nvSpPr>
        <p:spPr>
          <a:xfrm rot="535598">
            <a:off x="2171860" y="2789415"/>
            <a:ext cx="342099" cy="58274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4" name="Google Shape;14834;p112"/>
          <p:cNvGrpSpPr/>
          <p:nvPr/>
        </p:nvGrpSpPr>
        <p:grpSpPr>
          <a:xfrm>
            <a:off x="7820764" y="1151071"/>
            <a:ext cx="595931" cy="530198"/>
            <a:chOff x="5529364" y="747646"/>
            <a:chExt cx="595931" cy="530198"/>
          </a:xfrm>
        </p:grpSpPr>
        <p:sp>
          <p:nvSpPr>
            <p:cNvPr id="14835" name="Google Shape;14835;p112"/>
            <p:cNvSpPr/>
            <p:nvPr/>
          </p:nvSpPr>
          <p:spPr>
            <a:xfrm rot="1520042">
              <a:off x="5690024" y="80564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12"/>
            <p:cNvSpPr/>
            <p:nvPr/>
          </p:nvSpPr>
          <p:spPr>
            <a:xfrm rot="1520042">
              <a:off x="5611610" y="78111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7" name="Google Shape;14837;p112"/>
          <p:cNvSpPr/>
          <p:nvPr/>
        </p:nvSpPr>
        <p:spPr>
          <a:xfrm rot="1067334">
            <a:off x="6524508" y="1659180"/>
            <a:ext cx="698818" cy="1825106"/>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12"/>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4839" name="Google Shape;14839;p112"/>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4840" name="Google Shape;14840;p112">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12"/>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4842" name="Google Shape;14842;p112">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831"/>
                                        </p:tgtEl>
                                        <p:attrNameLst>
                                          <p:attrName>style.visibility</p:attrName>
                                        </p:attrNameLst>
                                      </p:cBhvr>
                                      <p:to>
                                        <p:strVal val="visible"/>
                                      </p:to>
                                    </p:set>
                                    <p:animEffect filter="fade" transition="in">
                                      <p:cBhvr>
                                        <p:cTn dur="1000"/>
                                        <p:tgtEl>
                                          <p:spTgt spid="1483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4837"/>
                                        </p:tgtEl>
                                        <p:attrNameLst>
                                          <p:attrName>style.visibility</p:attrName>
                                        </p:attrNameLst>
                                      </p:cBhvr>
                                      <p:to>
                                        <p:strVal val="visible"/>
                                      </p:to>
                                    </p:set>
                                    <p:animEffect filter="fade" transition="in">
                                      <p:cBhvr>
                                        <p:cTn dur="1000"/>
                                        <p:tgtEl>
                                          <p:spTgt spid="1483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846" name="Shape 14846"/>
        <p:cNvGrpSpPr/>
        <p:nvPr/>
      </p:nvGrpSpPr>
      <p:grpSpPr>
        <a:xfrm>
          <a:off x="0" y="0"/>
          <a:ext cx="0" cy="0"/>
          <a:chOff x="0" y="0"/>
          <a:chExt cx="0" cy="0"/>
        </a:xfrm>
      </p:grpSpPr>
      <p:pic>
        <p:nvPicPr>
          <p:cNvPr id="14847" name="Google Shape;14847;p113"/>
          <p:cNvPicPr preferRelativeResize="0"/>
          <p:nvPr/>
        </p:nvPicPr>
        <p:blipFill rotWithShape="1">
          <a:blip r:embed="rId3">
            <a:alphaModFix/>
          </a:blip>
          <a:srcRect b="0" l="14812" r="14819" t="7475"/>
          <a:stretch/>
        </p:blipFill>
        <p:spPr>
          <a:xfrm>
            <a:off x="5301625" y="66675"/>
            <a:ext cx="3571525" cy="4695824"/>
          </a:xfrm>
          <a:prstGeom prst="rect">
            <a:avLst/>
          </a:prstGeom>
          <a:noFill/>
          <a:ln>
            <a:noFill/>
          </a:ln>
        </p:spPr>
      </p:pic>
      <p:pic>
        <p:nvPicPr>
          <p:cNvPr id="14848" name="Google Shape;14848;p113"/>
          <p:cNvPicPr preferRelativeResize="0"/>
          <p:nvPr/>
        </p:nvPicPr>
        <p:blipFill rotWithShape="1">
          <a:blip r:embed="rId4">
            <a:alphaModFix/>
          </a:blip>
          <a:srcRect b="189" l="0" r="1127" t="189"/>
          <a:stretch/>
        </p:blipFill>
        <p:spPr>
          <a:xfrm>
            <a:off x="5210700" y="-1009"/>
            <a:ext cx="3753375" cy="5143500"/>
          </a:xfrm>
          <a:prstGeom prst="rect">
            <a:avLst/>
          </a:prstGeom>
          <a:noFill/>
          <a:ln>
            <a:noFill/>
          </a:ln>
        </p:spPr>
      </p:pic>
      <p:sp>
        <p:nvSpPr>
          <p:cNvPr id="14849" name="Google Shape;14849;p113"/>
          <p:cNvSpPr txBox="1"/>
          <p:nvPr>
            <p:ph type="title"/>
          </p:nvPr>
        </p:nvSpPr>
        <p:spPr>
          <a:xfrm>
            <a:off x="733326" y="1384800"/>
            <a:ext cx="5024100" cy="237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music</a:t>
            </a:r>
            <a:endParaRPr/>
          </a:p>
        </p:txBody>
      </p:sp>
      <p:sp>
        <p:nvSpPr>
          <p:cNvPr id="14850" name="Google Shape;14850;p113"/>
          <p:cNvSpPr/>
          <p:nvPr/>
        </p:nvSpPr>
        <p:spPr>
          <a:xfrm>
            <a:off x="5944663" y="4359150"/>
            <a:ext cx="1444204" cy="1473790"/>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13"/>
          <p:cNvSpPr/>
          <p:nvPr/>
        </p:nvSpPr>
        <p:spPr>
          <a:xfrm rot="613861">
            <a:off x="8812074" y="-256421"/>
            <a:ext cx="373548" cy="128545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2" name="Google Shape;14852;p113"/>
          <p:cNvGrpSpPr/>
          <p:nvPr/>
        </p:nvGrpSpPr>
        <p:grpSpPr>
          <a:xfrm rot="44495">
            <a:off x="6306338" y="-13581"/>
            <a:ext cx="720891" cy="799803"/>
            <a:chOff x="134059" y="4302869"/>
            <a:chExt cx="572406" cy="682360"/>
          </a:xfrm>
        </p:grpSpPr>
        <p:sp>
          <p:nvSpPr>
            <p:cNvPr id="14853" name="Google Shape;14853;p113"/>
            <p:cNvSpPr/>
            <p:nvPr/>
          </p:nvSpPr>
          <p:spPr>
            <a:xfrm>
              <a:off x="280234" y="4794219"/>
              <a:ext cx="104027" cy="191010"/>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13"/>
            <p:cNvSpPr/>
            <p:nvPr/>
          </p:nvSpPr>
          <p:spPr>
            <a:xfrm>
              <a:off x="457311" y="4682775"/>
              <a:ext cx="107110" cy="176066"/>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13"/>
            <p:cNvSpPr/>
            <p:nvPr/>
          </p:nvSpPr>
          <p:spPr>
            <a:xfrm>
              <a:off x="313169" y="4487163"/>
              <a:ext cx="136963" cy="218287"/>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113"/>
            <p:cNvSpPr/>
            <p:nvPr/>
          </p:nvSpPr>
          <p:spPr>
            <a:xfrm>
              <a:off x="134059" y="4604537"/>
              <a:ext cx="115311" cy="217237"/>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113"/>
            <p:cNvSpPr/>
            <p:nvPr/>
          </p:nvSpPr>
          <p:spPr>
            <a:xfrm>
              <a:off x="539649" y="4302869"/>
              <a:ext cx="166816" cy="288327"/>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8" name="Google Shape;14858;p113"/>
          <p:cNvGrpSpPr/>
          <p:nvPr/>
        </p:nvGrpSpPr>
        <p:grpSpPr>
          <a:xfrm>
            <a:off x="8492353" y="2125288"/>
            <a:ext cx="1292405" cy="1145009"/>
            <a:chOff x="7753978" y="3962376"/>
            <a:chExt cx="1292405" cy="1145009"/>
          </a:xfrm>
        </p:grpSpPr>
        <p:sp>
          <p:nvSpPr>
            <p:cNvPr id="14859" name="Google Shape;14859;p113"/>
            <p:cNvSpPr/>
            <p:nvPr/>
          </p:nvSpPr>
          <p:spPr>
            <a:xfrm flipH="1" rot="-775894">
              <a:off x="8734532" y="3972164"/>
              <a:ext cx="201682" cy="1007216"/>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13"/>
            <p:cNvSpPr/>
            <p:nvPr/>
          </p:nvSpPr>
          <p:spPr>
            <a:xfrm flipH="1" rot="-775894">
              <a:off x="8422334" y="3978406"/>
              <a:ext cx="240532" cy="1039779"/>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13"/>
            <p:cNvSpPr/>
            <p:nvPr/>
          </p:nvSpPr>
          <p:spPr>
            <a:xfrm flipH="1" rot="-775894">
              <a:off x="8135956" y="4039029"/>
              <a:ext cx="210046" cy="1036633"/>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13"/>
            <p:cNvSpPr/>
            <p:nvPr/>
          </p:nvSpPr>
          <p:spPr>
            <a:xfrm flipH="1" rot="-775894">
              <a:off x="7864388" y="4083343"/>
              <a:ext cx="223699" cy="101184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3" name="Google Shape;14863;p113"/>
          <p:cNvSpPr/>
          <p:nvPr/>
        </p:nvSpPr>
        <p:spPr>
          <a:xfrm>
            <a:off x="7943474" y="4042836"/>
            <a:ext cx="1908383" cy="1113173"/>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4" name="Google Shape;14864;p113"/>
          <p:cNvGrpSpPr/>
          <p:nvPr/>
        </p:nvGrpSpPr>
        <p:grpSpPr>
          <a:xfrm>
            <a:off x="4072064" y="952521"/>
            <a:ext cx="595931" cy="530198"/>
            <a:chOff x="5529364" y="747646"/>
            <a:chExt cx="595931" cy="530198"/>
          </a:xfrm>
        </p:grpSpPr>
        <p:sp>
          <p:nvSpPr>
            <p:cNvPr id="14865" name="Google Shape;14865;p113"/>
            <p:cNvSpPr/>
            <p:nvPr/>
          </p:nvSpPr>
          <p:spPr>
            <a:xfrm rot="1520042">
              <a:off x="5690024" y="80564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13"/>
            <p:cNvSpPr/>
            <p:nvPr/>
          </p:nvSpPr>
          <p:spPr>
            <a:xfrm rot="1520042">
              <a:off x="5611610" y="78111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113"/>
          <p:cNvGrpSpPr/>
          <p:nvPr/>
        </p:nvGrpSpPr>
        <p:grpSpPr>
          <a:xfrm flipH="1">
            <a:off x="883914" y="3758696"/>
            <a:ext cx="595931" cy="530198"/>
            <a:chOff x="5529364" y="747646"/>
            <a:chExt cx="595931" cy="530198"/>
          </a:xfrm>
        </p:grpSpPr>
        <p:sp>
          <p:nvSpPr>
            <p:cNvPr id="14868" name="Google Shape;14868;p113"/>
            <p:cNvSpPr/>
            <p:nvPr/>
          </p:nvSpPr>
          <p:spPr>
            <a:xfrm rot="1520042">
              <a:off x="5690024" y="80564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13"/>
            <p:cNvSpPr/>
            <p:nvPr/>
          </p:nvSpPr>
          <p:spPr>
            <a:xfrm rot="1520042">
              <a:off x="5611610" y="78111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0" name="Google Shape;14870;p113"/>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4871" name="Google Shape;14871;p113"/>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4872" name="Google Shape;14872;p113">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13"/>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4874" name="Google Shape;14874;p113">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847"/>
                                        </p:tgtEl>
                                        <p:attrNameLst>
                                          <p:attrName>style.visibility</p:attrName>
                                        </p:attrNameLst>
                                      </p:cBhvr>
                                      <p:to>
                                        <p:strVal val="visible"/>
                                      </p:to>
                                    </p:set>
                                    <p:animEffect filter="fade" transition="in">
                                      <p:cBhvr>
                                        <p:cTn dur="1000"/>
                                        <p:tgtEl>
                                          <p:spTgt spid="14847"/>
                                        </p:tgtEl>
                                      </p:cBhvr>
                                    </p:animEffect>
                                  </p:childTnLst>
                                </p:cTn>
                              </p:par>
                              <p:par>
                                <p:cTn fill="hold" nodeType="withEffect" presetClass="entr" presetID="10" presetSubtype="0">
                                  <p:stCondLst>
                                    <p:cond delay="0"/>
                                  </p:stCondLst>
                                  <p:childTnLst>
                                    <p:set>
                                      <p:cBhvr>
                                        <p:cTn dur="1" fill="hold">
                                          <p:stCondLst>
                                            <p:cond delay="0"/>
                                          </p:stCondLst>
                                        </p:cTn>
                                        <p:tgtEl>
                                          <p:spTgt spid="14849"/>
                                        </p:tgtEl>
                                        <p:attrNameLst>
                                          <p:attrName>style.visibility</p:attrName>
                                        </p:attrNameLst>
                                      </p:cBhvr>
                                      <p:to>
                                        <p:strVal val="visible"/>
                                      </p:to>
                                    </p:set>
                                    <p:animEffect filter="fade" transition="in">
                                      <p:cBhvr>
                                        <p:cTn dur="1000"/>
                                        <p:tgtEl>
                                          <p:spTgt spid="1484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878" name="Shape 14878"/>
        <p:cNvGrpSpPr/>
        <p:nvPr/>
      </p:nvGrpSpPr>
      <p:grpSpPr>
        <a:xfrm>
          <a:off x="0" y="0"/>
          <a:ext cx="0" cy="0"/>
          <a:chOff x="0" y="0"/>
          <a:chExt cx="0" cy="0"/>
        </a:xfrm>
      </p:grpSpPr>
      <p:sp>
        <p:nvSpPr>
          <p:cNvPr id="14879" name="Google Shape;14879;p114"/>
          <p:cNvSpPr txBox="1"/>
          <p:nvPr>
            <p:ph idx="15"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Musical elements</a:t>
            </a:r>
            <a:endParaRPr/>
          </a:p>
        </p:txBody>
      </p:sp>
      <p:sp>
        <p:nvSpPr>
          <p:cNvPr id="14880" name="Google Shape;14880;p114"/>
          <p:cNvSpPr txBox="1"/>
          <p:nvPr>
            <p:ph type="title"/>
          </p:nvPr>
        </p:nvSpPr>
        <p:spPr>
          <a:xfrm>
            <a:off x="2210729" y="1113503"/>
            <a:ext cx="2195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4881" name="Google Shape;14881;p114"/>
          <p:cNvSpPr txBox="1"/>
          <p:nvPr>
            <p:ph idx="1" type="subTitle"/>
          </p:nvPr>
        </p:nvSpPr>
        <p:spPr>
          <a:xfrm>
            <a:off x="2210729" y="1479203"/>
            <a:ext cx="2195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smallest planet in the Solar System</a:t>
            </a:r>
            <a:endParaRPr/>
          </a:p>
        </p:txBody>
      </p:sp>
      <p:sp>
        <p:nvSpPr>
          <p:cNvPr id="14882" name="Google Shape;14882;p114"/>
          <p:cNvSpPr txBox="1"/>
          <p:nvPr>
            <p:ph idx="2" type="title"/>
          </p:nvPr>
        </p:nvSpPr>
        <p:spPr>
          <a:xfrm>
            <a:off x="5590090" y="1113503"/>
            <a:ext cx="2195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4883" name="Google Shape;14883;p114"/>
          <p:cNvSpPr txBox="1"/>
          <p:nvPr>
            <p:ph idx="3" type="subTitle"/>
          </p:nvPr>
        </p:nvSpPr>
        <p:spPr>
          <a:xfrm>
            <a:off x="5590156" y="1479203"/>
            <a:ext cx="2195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4884" name="Google Shape;14884;p114"/>
          <p:cNvSpPr txBox="1"/>
          <p:nvPr>
            <p:ph idx="4" type="title"/>
          </p:nvPr>
        </p:nvSpPr>
        <p:spPr>
          <a:xfrm>
            <a:off x="2210729" y="2300768"/>
            <a:ext cx="2195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4885" name="Google Shape;14885;p114"/>
          <p:cNvSpPr txBox="1"/>
          <p:nvPr>
            <p:ph idx="5" type="subTitle"/>
          </p:nvPr>
        </p:nvSpPr>
        <p:spPr>
          <a:xfrm>
            <a:off x="2210729" y="2666465"/>
            <a:ext cx="2195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4886" name="Google Shape;14886;p114"/>
          <p:cNvSpPr txBox="1"/>
          <p:nvPr>
            <p:ph idx="6" type="title"/>
          </p:nvPr>
        </p:nvSpPr>
        <p:spPr>
          <a:xfrm>
            <a:off x="5590165" y="2300766"/>
            <a:ext cx="2195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4887" name="Google Shape;14887;p114"/>
          <p:cNvSpPr txBox="1"/>
          <p:nvPr>
            <p:ph idx="7" type="subTitle"/>
          </p:nvPr>
        </p:nvSpPr>
        <p:spPr>
          <a:xfrm>
            <a:off x="5590102" y="2666465"/>
            <a:ext cx="2195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composed of hydrogen and helium</a:t>
            </a:r>
            <a:endParaRPr/>
          </a:p>
        </p:txBody>
      </p:sp>
      <p:sp>
        <p:nvSpPr>
          <p:cNvPr id="14888" name="Google Shape;14888;p114"/>
          <p:cNvSpPr txBox="1"/>
          <p:nvPr>
            <p:ph idx="8" type="title"/>
          </p:nvPr>
        </p:nvSpPr>
        <p:spPr>
          <a:xfrm>
            <a:off x="2210729" y="3488032"/>
            <a:ext cx="2195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4889" name="Google Shape;14889;p114"/>
          <p:cNvSpPr txBox="1"/>
          <p:nvPr>
            <p:ph idx="9" type="subTitle"/>
          </p:nvPr>
        </p:nvSpPr>
        <p:spPr>
          <a:xfrm>
            <a:off x="2210729" y="3853732"/>
            <a:ext cx="2195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4890" name="Google Shape;14890;p114"/>
          <p:cNvSpPr txBox="1"/>
          <p:nvPr>
            <p:ph idx="13" type="title"/>
          </p:nvPr>
        </p:nvSpPr>
        <p:spPr>
          <a:xfrm>
            <a:off x="5590078" y="3488029"/>
            <a:ext cx="2195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4891" name="Google Shape;14891;p114"/>
          <p:cNvSpPr txBox="1"/>
          <p:nvPr>
            <p:ph idx="14" type="subTitle"/>
          </p:nvPr>
        </p:nvSpPr>
        <p:spPr>
          <a:xfrm>
            <a:off x="5590015" y="3853729"/>
            <a:ext cx="21957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14892" name="Google Shape;14892;p114"/>
          <p:cNvSpPr/>
          <p:nvPr/>
        </p:nvSpPr>
        <p:spPr>
          <a:xfrm>
            <a:off x="1358135" y="12106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14"/>
          <p:cNvSpPr/>
          <p:nvPr/>
        </p:nvSpPr>
        <p:spPr>
          <a:xfrm>
            <a:off x="1358135" y="23917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14"/>
          <p:cNvSpPr/>
          <p:nvPr/>
        </p:nvSpPr>
        <p:spPr>
          <a:xfrm>
            <a:off x="1358135" y="3578698"/>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114"/>
          <p:cNvSpPr/>
          <p:nvPr/>
        </p:nvSpPr>
        <p:spPr>
          <a:xfrm>
            <a:off x="4740130" y="12106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114"/>
          <p:cNvSpPr/>
          <p:nvPr/>
        </p:nvSpPr>
        <p:spPr>
          <a:xfrm>
            <a:off x="4740130" y="23917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14"/>
          <p:cNvSpPr/>
          <p:nvPr/>
        </p:nvSpPr>
        <p:spPr>
          <a:xfrm>
            <a:off x="4740130" y="3578698"/>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8" name="Google Shape;14898;p114"/>
          <p:cNvGrpSpPr/>
          <p:nvPr/>
        </p:nvGrpSpPr>
        <p:grpSpPr>
          <a:xfrm>
            <a:off x="4950853" y="1391454"/>
            <a:ext cx="273513" cy="369908"/>
            <a:chOff x="5623239" y="1186925"/>
            <a:chExt cx="273513" cy="369908"/>
          </a:xfrm>
        </p:grpSpPr>
        <p:sp>
          <p:nvSpPr>
            <p:cNvPr id="14899" name="Google Shape;14899;p114"/>
            <p:cNvSpPr/>
            <p:nvPr/>
          </p:nvSpPr>
          <p:spPr>
            <a:xfrm>
              <a:off x="5623239" y="1329131"/>
              <a:ext cx="250284" cy="227703"/>
            </a:xfrm>
            <a:custGeom>
              <a:rect b="b" l="l" r="r" t="t"/>
              <a:pathLst>
                <a:path extrusionOk="0" h="8773" w="9643">
                  <a:moveTo>
                    <a:pt x="185" y="0"/>
                  </a:moveTo>
                  <a:lnTo>
                    <a:pt x="106" y="27"/>
                  </a:lnTo>
                  <a:lnTo>
                    <a:pt x="53" y="53"/>
                  </a:lnTo>
                  <a:lnTo>
                    <a:pt x="0" y="132"/>
                  </a:lnTo>
                  <a:lnTo>
                    <a:pt x="0" y="185"/>
                  </a:lnTo>
                  <a:lnTo>
                    <a:pt x="0" y="7904"/>
                  </a:lnTo>
                  <a:lnTo>
                    <a:pt x="27" y="8088"/>
                  </a:lnTo>
                  <a:lnTo>
                    <a:pt x="79" y="8246"/>
                  </a:lnTo>
                  <a:lnTo>
                    <a:pt x="158" y="8378"/>
                  </a:lnTo>
                  <a:lnTo>
                    <a:pt x="264" y="8509"/>
                  </a:lnTo>
                  <a:lnTo>
                    <a:pt x="396" y="8615"/>
                  </a:lnTo>
                  <a:lnTo>
                    <a:pt x="527" y="8694"/>
                  </a:lnTo>
                  <a:lnTo>
                    <a:pt x="712" y="8747"/>
                  </a:lnTo>
                  <a:lnTo>
                    <a:pt x="870" y="8773"/>
                  </a:lnTo>
                  <a:lnTo>
                    <a:pt x="1423" y="8773"/>
                  </a:lnTo>
                  <a:lnTo>
                    <a:pt x="1607" y="8747"/>
                  </a:lnTo>
                  <a:lnTo>
                    <a:pt x="1765" y="8694"/>
                  </a:lnTo>
                  <a:lnTo>
                    <a:pt x="1924" y="8615"/>
                  </a:lnTo>
                  <a:lnTo>
                    <a:pt x="2055" y="8509"/>
                  </a:lnTo>
                  <a:lnTo>
                    <a:pt x="2161" y="8378"/>
                  </a:lnTo>
                  <a:lnTo>
                    <a:pt x="2240" y="8246"/>
                  </a:lnTo>
                  <a:lnTo>
                    <a:pt x="2292" y="8088"/>
                  </a:lnTo>
                  <a:lnTo>
                    <a:pt x="2319" y="7904"/>
                  </a:lnTo>
                  <a:lnTo>
                    <a:pt x="2319" y="2319"/>
                  </a:lnTo>
                  <a:lnTo>
                    <a:pt x="9642" y="2319"/>
                  </a:lnTo>
                  <a:lnTo>
                    <a:pt x="9642" y="1081"/>
                  </a:lnTo>
                  <a:lnTo>
                    <a:pt x="9642" y="1002"/>
                  </a:lnTo>
                  <a:lnTo>
                    <a:pt x="9590" y="923"/>
                  </a:lnTo>
                  <a:lnTo>
                    <a:pt x="9537" y="896"/>
                  </a:lnTo>
                  <a:lnTo>
                    <a:pt x="9458" y="870"/>
                  </a:lnTo>
                  <a:lnTo>
                    <a:pt x="3504" y="870"/>
                  </a:lnTo>
                  <a:lnTo>
                    <a:pt x="3451" y="817"/>
                  </a:lnTo>
                  <a:lnTo>
                    <a:pt x="2687" y="53"/>
                  </a:lnTo>
                  <a:lnTo>
                    <a:pt x="2635" y="27"/>
                  </a:lnTo>
                  <a:lnTo>
                    <a:pt x="25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114"/>
            <p:cNvSpPr/>
            <p:nvPr/>
          </p:nvSpPr>
          <p:spPr>
            <a:xfrm>
              <a:off x="5645793" y="1374941"/>
              <a:ext cx="250959" cy="181893"/>
            </a:xfrm>
            <a:custGeom>
              <a:rect b="b" l="l" r="r" t="t"/>
              <a:pathLst>
                <a:path extrusionOk="0" h="7008" w="9669">
                  <a:moveTo>
                    <a:pt x="1002" y="1"/>
                  </a:moveTo>
                  <a:lnTo>
                    <a:pt x="949" y="53"/>
                  </a:lnTo>
                  <a:lnTo>
                    <a:pt x="896" y="106"/>
                  </a:lnTo>
                  <a:lnTo>
                    <a:pt x="896" y="185"/>
                  </a:lnTo>
                  <a:lnTo>
                    <a:pt x="896" y="6139"/>
                  </a:lnTo>
                  <a:lnTo>
                    <a:pt x="870" y="6323"/>
                  </a:lnTo>
                  <a:lnTo>
                    <a:pt x="817" y="6481"/>
                  </a:lnTo>
                  <a:lnTo>
                    <a:pt x="738" y="6613"/>
                  </a:lnTo>
                  <a:lnTo>
                    <a:pt x="633" y="6744"/>
                  </a:lnTo>
                  <a:lnTo>
                    <a:pt x="501" y="6850"/>
                  </a:lnTo>
                  <a:lnTo>
                    <a:pt x="343" y="6929"/>
                  </a:lnTo>
                  <a:lnTo>
                    <a:pt x="185" y="6982"/>
                  </a:lnTo>
                  <a:lnTo>
                    <a:pt x="1" y="7008"/>
                  </a:lnTo>
                  <a:lnTo>
                    <a:pt x="8773" y="7008"/>
                  </a:lnTo>
                  <a:lnTo>
                    <a:pt x="8958" y="6982"/>
                  </a:lnTo>
                  <a:lnTo>
                    <a:pt x="9116" y="6929"/>
                  </a:lnTo>
                  <a:lnTo>
                    <a:pt x="9274" y="6850"/>
                  </a:lnTo>
                  <a:lnTo>
                    <a:pt x="9405" y="6744"/>
                  </a:lnTo>
                  <a:lnTo>
                    <a:pt x="9511" y="6613"/>
                  </a:lnTo>
                  <a:lnTo>
                    <a:pt x="9590" y="6481"/>
                  </a:lnTo>
                  <a:lnTo>
                    <a:pt x="9643" y="6323"/>
                  </a:lnTo>
                  <a:lnTo>
                    <a:pt x="9669" y="6139"/>
                  </a:lnTo>
                  <a:lnTo>
                    <a:pt x="9669" y="185"/>
                  </a:lnTo>
                  <a:lnTo>
                    <a:pt x="9643" y="106"/>
                  </a:lnTo>
                  <a:lnTo>
                    <a:pt x="9590" y="53"/>
                  </a:lnTo>
                  <a:lnTo>
                    <a:pt x="95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14"/>
            <p:cNvSpPr/>
            <p:nvPr/>
          </p:nvSpPr>
          <p:spPr>
            <a:xfrm>
              <a:off x="5736738" y="1477513"/>
              <a:ext cx="23282" cy="22581"/>
            </a:xfrm>
            <a:custGeom>
              <a:rect b="b" l="l" r="r" t="t"/>
              <a:pathLst>
                <a:path extrusionOk="0" h="870" w="897">
                  <a:moveTo>
                    <a:pt x="369" y="0"/>
                  </a:moveTo>
                  <a:lnTo>
                    <a:pt x="290" y="26"/>
                  </a:lnTo>
                  <a:lnTo>
                    <a:pt x="211" y="53"/>
                  </a:lnTo>
                  <a:lnTo>
                    <a:pt x="132" y="105"/>
                  </a:lnTo>
                  <a:lnTo>
                    <a:pt x="80" y="184"/>
                  </a:lnTo>
                  <a:lnTo>
                    <a:pt x="53" y="264"/>
                  </a:lnTo>
                  <a:lnTo>
                    <a:pt x="27" y="343"/>
                  </a:lnTo>
                  <a:lnTo>
                    <a:pt x="0" y="422"/>
                  </a:lnTo>
                  <a:lnTo>
                    <a:pt x="27" y="527"/>
                  </a:lnTo>
                  <a:lnTo>
                    <a:pt x="53" y="606"/>
                  </a:lnTo>
                  <a:lnTo>
                    <a:pt x="80" y="659"/>
                  </a:lnTo>
                  <a:lnTo>
                    <a:pt x="132" y="738"/>
                  </a:lnTo>
                  <a:lnTo>
                    <a:pt x="211" y="790"/>
                  </a:lnTo>
                  <a:lnTo>
                    <a:pt x="290" y="843"/>
                  </a:lnTo>
                  <a:lnTo>
                    <a:pt x="369" y="843"/>
                  </a:lnTo>
                  <a:lnTo>
                    <a:pt x="448" y="869"/>
                  </a:lnTo>
                  <a:lnTo>
                    <a:pt x="527" y="843"/>
                  </a:lnTo>
                  <a:lnTo>
                    <a:pt x="633" y="843"/>
                  </a:lnTo>
                  <a:lnTo>
                    <a:pt x="685" y="790"/>
                  </a:lnTo>
                  <a:lnTo>
                    <a:pt x="764" y="738"/>
                  </a:lnTo>
                  <a:lnTo>
                    <a:pt x="817" y="659"/>
                  </a:lnTo>
                  <a:lnTo>
                    <a:pt x="843" y="606"/>
                  </a:lnTo>
                  <a:lnTo>
                    <a:pt x="870" y="527"/>
                  </a:lnTo>
                  <a:lnTo>
                    <a:pt x="896" y="422"/>
                  </a:lnTo>
                  <a:lnTo>
                    <a:pt x="870" y="343"/>
                  </a:lnTo>
                  <a:lnTo>
                    <a:pt x="843" y="264"/>
                  </a:lnTo>
                  <a:lnTo>
                    <a:pt x="817" y="184"/>
                  </a:lnTo>
                  <a:lnTo>
                    <a:pt x="764" y="105"/>
                  </a:lnTo>
                  <a:lnTo>
                    <a:pt x="685" y="53"/>
                  </a:lnTo>
                  <a:lnTo>
                    <a:pt x="633" y="26"/>
                  </a:lnTo>
                  <a:lnTo>
                    <a:pt x="527" y="0"/>
                  </a:lnTo>
                  <a:close/>
                </a:path>
              </a:pathLst>
            </a:custGeom>
            <a:solidFill>
              <a:srgbClr val="F1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14"/>
            <p:cNvSpPr/>
            <p:nvPr/>
          </p:nvSpPr>
          <p:spPr>
            <a:xfrm>
              <a:off x="5782548" y="1465885"/>
              <a:ext cx="22581" cy="22581"/>
            </a:xfrm>
            <a:custGeom>
              <a:rect b="b" l="l" r="r" t="t"/>
              <a:pathLst>
                <a:path extrusionOk="0" h="870" w="870">
                  <a:moveTo>
                    <a:pt x="343" y="0"/>
                  </a:moveTo>
                  <a:lnTo>
                    <a:pt x="264" y="27"/>
                  </a:lnTo>
                  <a:lnTo>
                    <a:pt x="185" y="79"/>
                  </a:lnTo>
                  <a:lnTo>
                    <a:pt x="132" y="132"/>
                  </a:lnTo>
                  <a:lnTo>
                    <a:pt x="80" y="185"/>
                  </a:lnTo>
                  <a:lnTo>
                    <a:pt x="27" y="264"/>
                  </a:lnTo>
                  <a:lnTo>
                    <a:pt x="1" y="343"/>
                  </a:lnTo>
                  <a:lnTo>
                    <a:pt x="1" y="448"/>
                  </a:lnTo>
                  <a:lnTo>
                    <a:pt x="1" y="527"/>
                  </a:lnTo>
                  <a:lnTo>
                    <a:pt x="27" y="606"/>
                  </a:lnTo>
                  <a:lnTo>
                    <a:pt x="80" y="685"/>
                  </a:lnTo>
                  <a:lnTo>
                    <a:pt x="132" y="738"/>
                  </a:lnTo>
                  <a:lnTo>
                    <a:pt x="185" y="791"/>
                  </a:lnTo>
                  <a:lnTo>
                    <a:pt x="264" y="843"/>
                  </a:lnTo>
                  <a:lnTo>
                    <a:pt x="343" y="870"/>
                  </a:lnTo>
                  <a:lnTo>
                    <a:pt x="527" y="870"/>
                  </a:lnTo>
                  <a:lnTo>
                    <a:pt x="606" y="843"/>
                  </a:lnTo>
                  <a:lnTo>
                    <a:pt x="685" y="791"/>
                  </a:lnTo>
                  <a:lnTo>
                    <a:pt x="764" y="738"/>
                  </a:lnTo>
                  <a:lnTo>
                    <a:pt x="817" y="685"/>
                  </a:lnTo>
                  <a:lnTo>
                    <a:pt x="844" y="606"/>
                  </a:lnTo>
                  <a:lnTo>
                    <a:pt x="870" y="527"/>
                  </a:lnTo>
                  <a:lnTo>
                    <a:pt x="870" y="448"/>
                  </a:lnTo>
                  <a:lnTo>
                    <a:pt x="870" y="343"/>
                  </a:lnTo>
                  <a:lnTo>
                    <a:pt x="844" y="264"/>
                  </a:lnTo>
                  <a:lnTo>
                    <a:pt x="817" y="185"/>
                  </a:lnTo>
                  <a:lnTo>
                    <a:pt x="764" y="132"/>
                  </a:lnTo>
                  <a:lnTo>
                    <a:pt x="685" y="79"/>
                  </a:lnTo>
                  <a:lnTo>
                    <a:pt x="606" y="27"/>
                  </a:lnTo>
                  <a:lnTo>
                    <a:pt x="527" y="0"/>
                  </a:lnTo>
                  <a:close/>
                </a:path>
              </a:pathLst>
            </a:custGeom>
            <a:solidFill>
              <a:srgbClr val="F1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14"/>
            <p:cNvSpPr/>
            <p:nvPr/>
          </p:nvSpPr>
          <p:spPr>
            <a:xfrm>
              <a:off x="5708707" y="1186925"/>
              <a:ext cx="56764" cy="90946"/>
            </a:xfrm>
            <a:custGeom>
              <a:rect b="b" l="l" r="r" t="t"/>
              <a:pathLst>
                <a:path extrusionOk="0" h="3504" w="2187">
                  <a:moveTo>
                    <a:pt x="1950" y="0"/>
                  </a:moveTo>
                  <a:lnTo>
                    <a:pt x="1871" y="26"/>
                  </a:lnTo>
                  <a:lnTo>
                    <a:pt x="1001" y="474"/>
                  </a:lnTo>
                  <a:lnTo>
                    <a:pt x="949" y="501"/>
                  </a:lnTo>
                  <a:lnTo>
                    <a:pt x="922" y="553"/>
                  </a:lnTo>
                  <a:lnTo>
                    <a:pt x="896" y="606"/>
                  </a:lnTo>
                  <a:lnTo>
                    <a:pt x="870" y="659"/>
                  </a:lnTo>
                  <a:lnTo>
                    <a:pt x="870" y="2239"/>
                  </a:lnTo>
                  <a:lnTo>
                    <a:pt x="764" y="2213"/>
                  </a:lnTo>
                  <a:lnTo>
                    <a:pt x="659" y="2187"/>
                  </a:lnTo>
                  <a:lnTo>
                    <a:pt x="527" y="2213"/>
                  </a:lnTo>
                  <a:lnTo>
                    <a:pt x="396" y="2239"/>
                  </a:lnTo>
                  <a:lnTo>
                    <a:pt x="290" y="2318"/>
                  </a:lnTo>
                  <a:lnTo>
                    <a:pt x="185" y="2397"/>
                  </a:lnTo>
                  <a:lnTo>
                    <a:pt x="106" y="2476"/>
                  </a:lnTo>
                  <a:lnTo>
                    <a:pt x="53" y="2582"/>
                  </a:lnTo>
                  <a:lnTo>
                    <a:pt x="27" y="2713"/>
                  </a:lnTo>
                  <a:lnTo>
                    <a:pt x="0" y="2845"/>
                  </a:lnTo>
                  <a:lnTo>
                    <a:pt x="27" y="2977"/>
                  </a:lnTo>
                  <a:lnTo>
                    <a:pt x="53" y="3109"/>
                  </a:lnTo>
                  <a:lnTo>
                    <a:pt x="106" y="3214"/>
                  </a:lnTo>
                  <a:lnTo>
                    <a:pt x="185" y="3319"/>
                  </a:lnTo>
                  <a:lnTo>
                    <a:pt x="290" y="3398"/>
                  </a:lnTo>
                  <a:lnTo>
                    <a:pt x="396" y="3451"/>
                  </a:lnTo>
                  <a:lnTo>
                    <a:pt x="527" y="3477"/>
                  </a:lnTo>
                  <a:lnTo>
                    <a:pt x="659" y="3504"/>
                  </a:lnTo>
                  <a:lnTo>
                    <a:pt x="791" y="3477"/>
                  </a:lnTo>
                  <a:lnTo>
                    <a:pt x="896" y="3451"/>
                  </a:lnTo>
                  <a:lnTo>
                    <a:pt x="1028" y="3398"/>
                  </a:lnTo>
                  <a:lnTo>
                    <a:pt x="1107" y="3319"/>
                  </a:lnTo>
                  <a:lnTo>
                    <a:pt x="1186" y="3214"/>
                  </a:lnTo>
                  <a:lnTo>
                    <a:pt x="1265" y="3109"/>
                  </a:lnTo>
                  <a:lnTo>
                    <a:pt x="1291" y="2977"/>
                  </a:lnTo>
                  <a:lnTo>
                    <a:pt x="1318" y="2845"/>
                  </a:lnTo>
                  <a:lnTo>
                    <a:pt x="1318" y="790"/>
                  </a:lnTo>
                  <a:lnTo>
                    <a:pt x="2055" y="395"/>
                  </a:lnTo>
                  <a:lnTo>
                    <a:pt x="2134" y="342"/>
                  </a:lnTo>
                  <a:lnTo>
                    <a:pt x="2161" y="290"/>
                  </a:lnTo>
                  <a:lnTo>
                    <a:pt x="2187" y="211"/>
                  </a:lnTo>
                  <a:lnTo>
                    <a:pt x="2161" y="132"/>
                  </a:lnTo>
                  <a:lnTo>
                    <a:pt x="2108" y="53"/>
                  </a:lnTo>
                  <a:lnTo>
                    <a:pt x="20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14"/>
            <p:cNvSpPr/>
            <p:nvPr/>
          </p:nvSpPr>
          <p:spPr>
            <a:xfrm>
              <a:off x="5731262" y="1414599"/>
              <a:ext cx="79344" cy="90972"/>
            </a:xfrm>
            <a:custGeom>
              <a:rect b="b" l="l" r="r" t="t"/>
              <a:pathLst>
                <a:path extrusionOk="0" h="3505" w="3057">
                  <a:moveTo>
                    <a:pt x="2793" y="0"/>
                  </a:moveTo>
                  <a:lnTo>
                    <a:pt x="1054" y="448"/>
                  </a:lnTo>
                  <a:lnTo>
                    <a:pt x="975" y="475"/>
                  </a:lnTo>
                  <a:lnTo>
                    <a:pt x="923" y="527"/>
                  </a:lnTo>
                  <a:lnTo>
                    <a:pt x="896" y="580"/>
                  </a:lnTo>
                  <a:lnTo>
                    <a:pt x="896" y="659"/>
                  </a:lnTo>
                  <a:lnTo>
                    <a:pt x="896" y="2240"/>
                  </a:lnTo>
                  <a:lnTo>
                    <a:pt x="791" y="2213"/>
                  </a:lnTo>
                  <a:lnTo>
                    <a:pt x="659" y="2187"/>
                  </a:lnTo>
                  <a:lnTo>
                    <a:pt x="528" y="2213"/>
                  </a:lnTo>
                  <a:lnTo>
                    <a:pt x="422" y="2240"/>
                  </a:lnTo>
                  <a:lnTo>
                    <a:pt x="291" y="2319"/>
                  </a:lnTo>
                  <a:lnTo>
                    <a:pt x="211" y="2398"/>
                  </a:lnTo>
                  <a:lnTo>
                    <a:pt x="132" y="2477"/>
                  </a:lnTo>
                  <a:lnTo>
                    <a:pt x="53" y="2608"/>
                  </a:lnTo>
                  <a:lnTo>
                    <a:pt x="27" y="2714"/>
                  </a:lnTo>
                  <a:lnTo>
                    <a:pt x="1" y="2846"/>
                  </a:lnTo>
                  <a:lnTo>
                    <a:pt x="27" y="2977"/>
                  </a:lnTo>
                  <a:lnTo>
                    <a:pt x="53" y="3109"/>
                  </a:lnTo>
                  <a:lnTo>
                    <a:pt x="132" y="3214"/>
                  </a:lnTo>
                  <a:lnTo>
                    <a:pt x="211" y="3320"/>
                  </a:lnTo>
                  <a:lnTo>
                    <a:pt x="291" y="3399"/>
                  </a:lnTo>
                  <a:lnTo>
                    <a:pt x="422" y="3451"/>
                  </a:lnTo>
                  <a:lnTo>
                    <a:pt x="528" y="3478"/>
                  </a:lnTo>
                  <a:lnTo>
                    <a:pt x="659" y="3504"/>
                  </a:lnTo>
                  <a:lnTo>
                    <a:pt x="791" y="3478"/>
                  </a:lnTo>
                  <a:lnTo>
                    <a:pt x="923" y="3451"/>
                  </a:lnTo>
                  <a:lnTo>
                    <a:pt x="1028" y="3399"/>
                  </a:lnTo>
                  <a:lnTo>
                    <a:pt x="1134" y="3320"/>
                  </a:lnTo>
                  <a:lnTo>
                    <a:pt x="1213" y="3214"/>
                  </a:lnTo>
                  <a:lnTo>
                    <a:pt x="1265" y="3109"/>
                  </a:lnTo>
                  <a:lnTo>
                    <a:pt x="1292" y="2977"/>
                  </a:lnTo>
                  <a:lnTo>
                    <a:pt x="1318" y="2846"/>
                  </a:lnTo>
                  <a:lnTo>
                    <a:pt x="1318" y="817"/>
                  </a:lnTo>
                  <a:lnTo>
                    <a:pt x="2635" y="501"/>
                  </a:lnTo>
                  <a:lnTo>
                    <a:pt x="2635" y="1792"/>
                  </a:lnTo>
                  <a:lnTo>
                    <a:pt x="2530" y="1765"/>
                  </a:lnTo>
                  <a:lnTo>
                    <a:pt x="2293" y="1765"/>
                  </a:lnTo>
                  <a:lnTo>
                    <a:pt x="2161" y="1818"/>
                  </a:lnTo>
                  <a:lnTo>
                    <a:pt x="2056" y="1871"/>
                  </a:lnTo>
                  <a:lnTo>
                    <a:pt x="1950" y="1950"/>
                  </a:lnTo>
                  <a:lnTo>
                    <a:pt x="1871" y="2055"/>
                  </a:lnTo>
                  <a:lnTo>
                    <a:pt x="1818" y="2161"/>
                  </a:lnTo>
                  <a:lnTo>
                    <a:pt x="1792" y="2292"/>
                  </a:lnTo>
                  <a:lnTo>
                    <a:pt x="1766" y="2424"/>
                  </a:lnTo>
                  <a:lnTo>
                    <a:pt x="1792" y="2529"/>
                  </a:lnTo>
                  <a:lnTo>
                    <a:pt x="1818" y="2661"/>
                  </a:lnTo>
                  <a:lnTo>
                    <a:pt x="1871" y="2767"/>
                  </a:lnTo>
                  <a:lnTo>
                    <a:pt x="1950" y="2872"/>
                  </a:lnTo>
                  <a:lnTo>
                    <a:pt x="2056" y="2951"/>
                  </a:lnTo>
                  <a:lnTo>
                    <a:pt x="2161" y="3004"/>
                  </a:lnTo>
                  <a:lnTo>
                    <a:pt x="2293" y="3056"/>
                  </a:lnTo>
                  <a:lnTo>
                    <a:pt x="2556" y="3056"/>
                  </a:lnTo>
                  <a:lnTo>
                    <a:pt x="2661" y="3004"/>
                  </a:lnTo>
                  <a:lnTo>
                    <a:pt x="2793" y="2951"/>
                  </a:lnTo>
                  <a:lnTo>
                    <a:pt x="2872" y="2872"/>
                  </a:lnTo>
                  <a:lnTo>
                    <a:pt x="2951" y="2767"/>
                  </a:lnTo>
                  <a:lnTo>
                    <a:pt x="3004" y="2661"/>
                  </a:lnTo>
                  <a:lnTo>
                    <a:pt x="3057" y="2529"/>
                  </a:lnTo>
                  <a:lnTo>
                    <a:pt x="3057" y="2424"/>
                  </a:lnTo>
                  <a:lnTo>
                    <a:pt x="3057" y="211"/>
                  </a:lnTo>
                  <a:lnTo>
                    <a:pt x="3057" y="132"/>
                  </a:lnTo>
                  <a:lnTo>
                    <a:pt x="2978" y="53"/>
                  </a:lnTo>
                  <a:lnTo>
                    <a:pt x="28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14"/>
            <p:cNvSpPr/>
            <p:nvPr/>
          </p:nvSpPr>
          <p:spPr>
            <a:xfrm>
              <a:off x="5763393" y="1238186"/>
              <a:ext cx="79344" cy="90972"/>
            </a:xfrm>
            <a:custGeom>
              <a:rect b="b" l="l" r="r" t="t"/>
              <a:pathLst>
                <a:path extrusionOk="0" h="3505" w="3057">
                  <a:moveTo>
                    <a:pt x="2899" y="1"/>
                  </a:moveTo>
                  <a:lnTo>
                    <a:pt x="2793" y="27"/>
                  </a:lnTo>
                  <a:lnTo>
                    <a:pt x="1028" y="449"/>
                  </a:lnTo>
                  <a:lnTo>
                    <a:pt x="976" y="475"/>
                  </a:lnTo>
                  <a:lnTo>
                    <a:pt x="923" y="528"/>
                  </a:lnTo>
                  <a:lnTo>
                    <a:pt x="897" y="580"/>
                  </a:lnTo>
                  <a:lnTo>
                    <a:pt x="870" y="659"/>
                  </a:lnTo>
                  <a:lnTo>
                    <a:pt x="870" y="2240"/>
                  </a:lnTo>
                  <a:lnTo>
                    <a:pt x="765" y="2214"/>
                  </a:lnTo>
                  <a:lnTo>
                    <a:pt x="528" y="2214"/>
                  </a:lnTo>
                  <a:lnTo>
                    <a:pt x="396" y="2266"/>
                  </a:lnTo>
                  <a:lnTo>
                    <a:pt x="291" y="2319"/>
                  </a:lnTo>
                  <a:lnTo>
                    <a:pt x="185" y="2398"/>
                  </a:lnTo>
                  <a:lnTo>
                    <a:pt x="106" y="2503"/>
                  </a:lnTo>
                  <a:lnTo>
                    <a:pt x="54" y="2609"/>
                  </a:lnTo>
                  <a:lnTo>
                    <a:pt x="1" y="2714"/>
                  </a:lnTo>
                  <a:lnTo>
                    <a:pt x="1" y="2846"/>
                  </a:lnTo>
                  <a:lnTo>
                    <a:pt x="1" y="2978"/>
                  </a:lnTo>
                  <a:lnTo>
                    <a:pt x="54" y="3109"/>
                  </a:lnTo>
                  <a:lnTo>
                    <a:pt x="106" y="3215"/>
                  </a:lnTo>
                  <a:lnTo>
                    <a:pt x="185" y="3320"/>
                  </a:lnTo>
                  <a:lnTo>
                    <a:pt x="291" y="3399"/>
                  </a:lnTo>
                  <a:lnTo>
                    <a:pt x="396" y="3452"/>
                  </a:lnTo>
                  <a:lnTo>
                    <a:pt x="528" y="3478"/>
                  </a:lnTo>
                  <a:lnTo>
                    <a:pt x="659" y="3504"/>
                  </a:lnTo>
                  <a:lnTo>
                    <a:pt x="791" y="3478"/>
                  </a:lnTo>
                  <a:lnTo>
                    <a:pt x="897" y="3452"/>
                  </a:lnTo>
                  <a:lnTo>
                    <a:pt x="1002" y="3399"/>
                  </a:lnTo>
                  <a:lnTo>
                    <a:pt x="1107" y="3320"/>
                  </a:lnTo>
                  <a:lnTo>
                    <a:pt x="1186" y="3215"/>
                  </a:lnTo>
                  <a:lnTo>
                    <a:pt x="1239" y="3109"/>
                  </a:lnTo>
                  <a:lnTo>
                    <a:pt x="1292" y="2978"/>
                  </a:lnTo>
                  <a:lnTo>
                    <a:pt x="1292" y="2846"/>
                  </a:lnTo>
                  <a:lnTo>
                    <a:pt x="1292" y="817"/>
                  </a:lnTo>
                  <a:lnTo>
                    <a:pt x="2635" y="501"/>
                  </a:lnTo>
                  <a:lnTo>
                    <a:pt x="2635" y="1792"/>
                  </a:lnTo>
                  <a:lnTo>
                    <a:pt x="2530" y="1766"/>
                  </a:lnTo>
                  <a:lnTo>
                    <a:pt x="2266" y="1766"/>
                  </a:lnTo>
                  <a:lnTo>
                    <a:pt x="2161" y="1818"/>
                  </a:lnTo>
                  <a:lnTo>
                    <a:pt x="2029" y="1871"/>
                  </a:lnTo>
                  <a:lnTo>
                    <a:pt x="1950" y="1950"/>
                  </a:lnTo>
                  <a:lnTo>
                    <a:pt x="1871" y="2056"/>
                  </a:lnTo>
                  <a:lnTo>
                    <a:pt x="1792" y="2161"/>
                  </a:lnTo>
                  <a:lnTo>
                    <a:pt x="1766" y="2293"/>
                  </a:lnTo>
                  <a:lnTo>
                    <a:pt x="1740" y="2424"/>
                  </a:lnTo>
                  <a:lnTo>
                    <a:pt x="1766" y="2556"/>
                  </a:lnTo>
                  <a:lnTo>
                    <a:pt x="1792" y="2661"/>
                  </a:lnTo>
                  <a:lnTo>
                    <a:pt x="1871" y="2767"/>
                  </a:lnTo>
                  <a:lnTo>
                    <a:pt x="1950" y="2872"/>
                  </a:lnTo>
                  <a:lnTo>
                    <a:pt x="2029" y="2951"/>
                  </a:lnTo>
                  <a:lnTo>
                    <a:pt x="2161" y="3004"/>
                  </a:lnTo>
                  <a:lnTo>
                    <a:pt x="2266" y="3057"/>
                  </a:lnTo>
                  <a:lnTo>
                    <a:pt x="2530" y="3057"/>
                  </a:lnTo>
                  <a:lnTo>
                    <a:pt x="2662" y="3004"/>
                  </a:lnTo>
                  <a:lnTo>
                    <a:pt x="2767" y="2951"/>
                  </a:lnTo>
                  <a:lnTo>
                    <a:pt x="2872" y="2872"/>
                  </a:lnTo>
                  <a:lnTo>
                    <a:pt x="2951" y="2767"/>
                  </a:lnTo>
                  <a:lnTo>
                    <a:pt x="3004" y="2661"/>
                  </a:lnTo>
                  <a:lnTo>
                    <a:pt x="3030" y="2556"/>
                  </a:lnTo>
                  <a:lnTo>
                    <a:pt x="3057" y="2424"/>
                  </a:lnTo>
                  <a:lnTo>
                    <a:pt x="3057" y="212"/>
                  </a:lnTo>
                  <a:lnTo>
                    <a:pt x="3030" y="132"/>
                  </a:lnTo>
                  <a:lnTo>
                    <a:pt x="2978" y="53"/>
                  </a:ln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6" name="Google Shape;14906;p114"/>
          <p:cNvGrpSpPr/>
          <p:nvPr/>
        </p:nvGrpSpPr>
        <p:grpSpPr>
          <a:xfrm>
            <a:off x="1520648" y="3764943"/>
            <a:ext cx="369932" cy="359008"/>
            <a:chOff x="7145242" y="1192376"/>
            <a:chExt cx="369932" cy="359008"/>
          </a:xfrm>
        </p:grpSpPr>
        <p:sp>
          <p:nvSpPr>
            <p:cNvPr id="14907" name="Google Shape;14907;p114"/>
            <p:cNvSpPr/>
            <p:nvPr/>
          </p:nvSpPr>
          <p:spPr>
            <a:xfrm>
              <a:off x="7424903" y="1192376"/>
              <a:ext cx="90271" cy="79344"/>
            </a:xfrm>
            <a:custGeom>
              <a:rect b="b" l="l" r="r" t="t"/>
              <a:pathLst>
                <a:path extrusionOk="0" h="3057" w="3478">
                  <a:moveTo>
                    <a:pt x="2819" y="1"/>
                  </a:moveTo>
                  <a:lnTo>
                    <a:pt x="2766" y="27"/>
                  </a:lnTo>
                  <a:lnTo>
                    <a:pt x="606" y="870"/>
                  </a:lnTo>
                  <a:lnTo>
                    <a:pt x="527" y="923"/>
                  </a:lnTo>
                  <a:lnTo>
                    <a:pt x="474" y="975"/>
                  </a:lnTo>
                  <a:lnTo>
                    <a:pt x="0" y="2187"/>
                  </a:lnTo>
                  <a:lnTo>
                    <a:pt x="0" y="2582"/>
                  </a:lnTo>
                  <a:lnTo>
                    <a:pt x="474" y="3057"/>
                  </a:lnTo>
                  <a:lnTo>
                    <a:pt x="869" y="3057"/>
                  </a:lnTo>
                  <a:lnTo>
                    <a:pt x="1027" y="2925"/>
                  </a:lnTo>
                  <a:lnTo>
                    <a:pt x="1186" y="2820"/>
                  </a:lnTo>
                  <a:lnTo>
                    <a:pt x="1370" y="2767"/>
                  </a:lnTo>
                  <a:lnTo>
                    <a:pt x="1554" y="2740"/>
                  </a:lnTo>
                  <a:lnTo>
                    <a:pt x="1739" y="2793"/>
                  </a:lnTo>
                  <a:lnTo>
                    <a:pt x="1818" y="2793"/>
                  </a:lnTo>
                  <a:lnTo>
                    <a:pt x="1897" y="2767"/>
                  </a:lnTo>
                  <a:lnTo>
                    <a:pt x="1949" y="2740"/>
                  </a:lnTo>
                  <a:lnTo>
                    <a:pt x="1976" y="2661"/>
                  </a:lnTo>
                  <a:lnTo>
                    <a:pt x="2582" y="1318"/>
                  </a:lnTo>
                  <a:lnTo>
                    <a:pt x="2608" y="1265"/>
                  </a:lnTo>
                  <a:lnTo>
                    <a:pt x="2661" y="1239"/>
                  </a:lnTo>
                  <a:lnTo>
                    <a:pt x="3372" y="844"/>
                  </a:lnTo>
                  <a:lnTo>
                    <a:pt x="3451" y="765"/>
                  </a:lnTo>
                  <a:lnTo>
                    <a:pt x="3477" y="686"/>
                  </a:lnTo>
                  <a:lnTo>
                    <a:pt x="3477" y="607"/>
                  </a:lnTo>
                  <a:lnTo>
                    <a:pt x="3425" y="528"/>
                  </a:lnTo>
                  <a:lnTo>
                    <a:pt x="2977" y="80"/>
                  </a:lnTo>
                  <a:lnTo>
                    <a:pt x="2924" y="27"/>
                  </a:lnTo>
                  <a:lnTo>
                    <a:pt x="2872" y="27"/>
                  </a:lnTo>
                  <a:lnTo>
                    <a:pt x="28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14"/>
            <p:cNvSpPr/>
            <p:nvPr/>
          </p:nvSpPr>
          <p:spPr>
            <a:xfrm>
              <a:off x="7145242" y="1288797"/>
              <a:ext cx="261912" cy="262587"/>
            </a:xfrm>
            <a:custGeom>
              <a:rect b="b" l="l" r="r" t="t"/>
              <a:pathLst>
                <a:path extrusionOk="0" h="10117" w="10091">
                  <a:moveTo>
                    <a:pt x="5638" y="0"/>
                  </a:moveTo>
                  <a:lnTo>
                    <a:pt x="5427" y="27"/>
                  </a:lnTo>
                  <a:lnTo>
                    <a:pt x="5243" y="79"/>
                  </a:lnTo>
                  <a:lnTo>
                    <a:pt x="5085" y="185"/>
                  </a:lnTo>
                  <a:lnTo>
                    <a:pt x="4927" y="290"/>
                  </a:lnTo>
                  <a:lnTo>
                    <a:pt x="4795" y="422"/>
                  </a:lnTo>
                  <a:lnTo>
                    <a:pt x="4690" y="606"/>
                  </a:lnTo>
                  <a:lnTo>
                    <a:pt x="4611" y="791"/>
                  </a:lnTo>
                  <a:lnTo>
                    <a:pt x="4215" y="2055"/>
                  </a:lnTo>
                  <a:lnTo>
                    <a:pt x="4136" y="2266"/>
                  </a:lnTo>
                  <a:lnTo>
                    <a:pt x="4005" y="2477"/>
                  </a:lnTo>
                  <a:lnTo>
                    <a:pt x="3873" y="2635"/>
                  </a:lnTo>
                  <a:lnTo>
                    <a:pt x="3715" y="2793"/>
                  </a:lnTo>
                  <a:lnTo>
                    <a:pt x="3531" y="2924"/>
                  </a:lnTo>
                  <a:lnTo>
                    <a:pt x="3346" y="3003"/>
                  </a:lnTo>
                  <a:lnTo>
                    <a:pt x="3135" y="3082"/>
                  </a:lnTo>
                  <a:lnTo>
                    <a:pt x="2898" y="3109"/>
                  </a:lnTo>
                  <a:lnTo>
                    <a:pt x="2292" y="3188"/>
                  </a:lnTo>
                  <a:lnTo>
                    <a:pt x="2082" y="3214"/>
                  </a:lnTo>
                  <a:lnTo>
                    <a:pt x="1897" y="3240"/>
                  </a:lnTo>
                  <a:lnTo>
                    <a:pt x="1686" y="3293"/>
                  </a:lnTo>
                  <a:lnTo>
                    <a:pt x="1502" y="3372"/>
                  </a:lnTo>
                  <a:lnTo>
                    <a:pt x="1318" y="3478"/>
                  </a:lnTo>
                  <a:lnTo>
                    <a:pt x="1160" y="3557"/>
                  </a:lnTo>
                  <a:lnTo>
                    <a:pt x="843" y="3820"/>
                  </a:lnTo>
                  <a:lnTo>
                    <a:pt x="554" y="4110"/>
                  </a:lnTo>
                  <a:lnTo>
                    <a:pt x="448" y="4268"/>
                  </a:lnTo>
                  <a:lnTo>
                    <a:pt x="343" y="4426"/>
                  </a:lnTo>
                  <a:lnTo>
                    <a:pt x="238" y="4610"/>
                  </a:lnTo>
                  <a:lnTo>
                    <a:pt x="159" y="4795"/>
                  </a:lnTo>
                  <a:lnTo>
                    <a:pt x="106" y="4979"/>
                  </a:lnTo>
                  <a:lnTo>
                    <a:pt x="53" y="5190"/>
                  </a:lnTo>
                  <a:lnTo>
                    <a:pt x="0" y="5506"/>
                  </a:lnTo>
                  <a:lnTo>
                    <a:pt x="0" y="5822"/>
                  </a:lnTo>
                  <a:lnTo>
                    <a:pt x="27" y="6112"/>
                  </a:lnTo>
                  <a:lnTo>
                    <a:pt x="106" y="6428"/>
                  </a:lnTo>
                  <a:lnTo>
                    <a:pt x="211" y="6718"/>
                  </a:lnTo>
                  <a:lnTo>
                    <a:pt x="343" y="6981"/>
                  </a:lnTo>
                  <a:lnTo>
                    <a:pt x="527" y="7245"/>
                  </a:lnTo>
                  <a:lnTo>
                    <a:pt x="738" y="7482"/>
                  </a:lnTo>
                  <a:lnTo>
                    <a:pt x="2635" y="9379"/>
                  </a:lnTo>
                  <a:lnTo>
                    <a:pt x="2872" y="9589"/>
                  </a:lnTo>
                  <a:lnTo>
                    <a:pt x="3135" y="9747"/>
                  </a:lnTo>
                  <a:lnTo>
                    <a:pt x="3399" y="9905"/>
                  </a:lnTo>
                  <a:lnTo>
                    <a:pt x="3689" y="10011"/>
                  </a:lnTo>
                  <a:lnTo>
                    <a:pt x="3978" y="10063"/>
                  </a:lnTo>
                  <a:lnTo>
                    <a:pt x="4295" y="10116"/>
                  </a:lnTo>
                  <a:lnTo>
                    <a:pt x="4611" y="10090"/>
                  </a:lnTo>
                  <a:lnTo>
                    <a:pt x="4927" y="10063"/>
                  </a:lnTo>
                  <a:lnTo>
                    <a:pt x="5111" y="10011"/>
                  </a:lnTo>
                  <a:lnTo>
                    <a:pt x="5322" y="9958"/>
                  </a:lnTo>
                  <a:lnTo>
                    <a:pt x="5506" y="9879"/>
                  </a:lnTo>
                  <a:lnTo>
                    <a:pt x="5691" y="9774"/>
                  </a:lnTo>
                  <a:lnTo>
                    <a:pt x="5849" y="9668"/>
                  </a:lnTo>
                  <a:lnTo>
                    <a:pt x="6007" y="9537"/>
                  </a:lnTo>
                  <a:lnTo>
                    <a:pt x="6297" y="9273"/>
                  </a:lnTo>
                  <a:lnTo>
                    <a:pt x="6534" y="8957"/>
                  </a:lnTo>
                  <a:lnTo>
                    <a:pt x="6639" y="8773"/>
                  </a:lnTo>
                  <a:lnTo>
                    <a:pt x="6718" y="8615"/>
                  </a:lnTo>
                  <a:lnTo>
                    <a:pt x="6797" y="8404"/>
                  </a:lnTo>
                  <a:lnTo>
                    <a:pt x="6850" y="8219"/>
                  </a:lnTo>
                  <a:lnTo>
                    <a:pt x="6903" y="8009"/>
                  </a:lnTo>
                  <a:lnTo>
                    <a:pt x="6929" y="7824"/>
                  </a:lnTo>
                  <a:lnTo>
                    <a:pt x="6982" y="7192"/>
                  </a:lnTo>
                  <a:lnTo>
                    <a:pt x="7034" y="6981"/>
                  </a:lnTo>
                  <a:lnTo>
                    <a:pt x="7087" y="6771"/>
                  </a:lnTo>
                  <a:lnTo>
                    <a:pt x="7192" y="6586"/>
                  </a:lnTo>
                  <a:lnTo>
                    <a:pt x="7324" y="6402"/>
                  </a:lnTo>
                  <a:lnTo>
                    <a:pt x="7456" y="6244"/>
                  </a:lnTo>
                  <a:lnTo>
                    <a:pt x="7640" y="6086"/>
                  </a:lnTo>
                  <a:lnTo>
                    <a:pt x="7825" y="5980"/>
                  </a:lnTo>
                  <a:lnTo>
                    <a:pt x="8035" y="5901"/>
                  </a:lnTo>
                  <a:lnTo>
                    <a:pt x="9326" y="5506"/>
                  </a:lnTo>
                  <a:lnTo>
                    <a:pt x="9511" y="5427"/>
                  </a:lnTo>
                  <a:lnTo>
                    <a:pt x="9669" y="5322"/>
                  </a:lnTo>
                  <a:lnTo>
                    <a:pt x="9827" y="5190"/>
                  </a:lnTo>
                  <a:lnTo>
                    <a:pt x="9932" y="5032"/>
                  </a:lnTo>
                  <a:lnTo>
                    <a:pt x="10011" y="4847"/>
                  </a:lnTo>
                  <a:lnTo>
                    <a:pt x="10064" y="4663"/>
                  </a:lnTo>
                  <a:lnTo>
                    <a:pt x="10090" y="4479"/>
                  </a:lnTo>
                  <a:lnTo>
                    <a:pt x="10090" y="4268"/>
                  </a:lnTo>
                  <a:lnTo>
                    <a:pt x="10037" y="4110"/>
                  </a:lnTo>
                  <a:lnTo>
                    <a:pt x="9932" y="4004"/>
                  </a:lnTo>
                  <a:lnTo>
                    <a:pt x="9800" y="3925"/>
                  </a:lnTo>
                  <a:lnTo>
                    <a:pt x="9642" y="3899"/>
                  </a:lnTo>
                  <a:lnTo>
                    <a:pt x="8220" y="3978"/>
                  </a:lnTo>
                  <a:lnTo>
                    <a:pt x="8114" y="3952"/>
                  </a:lnTo>
                  <a:lnTo>
                    <a:pt x="8035" y="3925"/>
                  </a:lnTo>
                  <a:lnTo>
                    <a:pt x="7956" y="3899"/>
                  </a:lnTo>
                  <a:lnTo>
                    <a:pt x="7877" y="3846"/>
                  </a:lnTo>
                  <a:lnTo>
                    <a:pt x="6270" y="2213"/>
                  </a:lnTo>
                  <a:lnTo>
                    <a:pt x="6218" y="2134"/>
                  </a:lnTo>
                  <a:lnTo>
                    <a:pt x="6165" y="2055"/>
                  </a:lnTo>
                  <a:lnTo>
                    <a:pt x="6139" y="1976"/>
                  </a:lnTo>
                  <a:lnTo>
                    <a:pt x="6139" y="1897"/>
                  </a:lnTo>
                  <a:lnTo>
                    <a:pt x="6218" y="474"/>
                  </a:lnTo>
                  <a:lnTo>
                    <a:pt x="6191" y="316"/>
                  </a:lnTo>
                  <a:lnTo>
                    <a:pt x="6112" y="185"/>
                  </a:lnTo>
                  <a:lnTo>
                    <a:pt x="5981" y="79"/>
                  </a:lnTo>
                  <a:lnTo>
                    <a:pt x="5849" y="27"/>
                  </a:lnTo>
                  <a:lnTo>
                    <a:pt x="5822" y="27"/>
                  </a:lnTo>
                  <a:lnTo>
                    <a:pt x="5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14"/>
            <p:cNvSpPr/>
            <p:nvPr/>
          </p:nvSpPr>
          <p:spPr>
            <a:xfrm>
              <a:off x="7273795" y="1249139"/>
              <a:ext cx="173691" cy="173691"/>
            </a:xfrm>
            <a:custGeom>
              <a:rect b="b" l="l" r="r" t="t"/>
              <a:pathLst>
                <a:path extrusionOk="0" h="6692" w="6692">
                  <a:moveTo>
                    <a:pt x="5822" y="0"/>
                  </a:moveTo>
                  <a:lnTo>
                    <a:pt x="5322" y="474"/>
                  </a:lnTo>
                  <a:lnTo>
                    <a:pt x="5322" y="712"/>
                  </a:lnTo>
                  <a:lnTo>
                    <a:pt x="5005" y="764"/>
                  </a:lnTo>
                  <a:lnTo>
                    <a:pt x="4663" y="1080"/>
                  </a:lnTo>
                  <a:lnTo>
                    <a:pt x="4637" y="1291"/>
                  </a:lnTo>
                  <a:lnTo>
                    <a:pt x="4347" y="1370"/>
                  </a:lnTo>
                  <a:lnTo>
                    <a:pt x="4004" y="1686"/>
                  </a:lnTo>
                  <a:lnTo>
                    <a:pt x="3952" y="1923"/>
                  </a:lnTo>
                  <a:lnTo>
                    <a:pt x="3688" y="1976"/>
                  </a:lnTo>
                  <a:lnTo>
                    <a:pt x="3346" y="2292"/>
                  </a:lnTo>
                  <a:lnTo>
                    <a:pt x="3346" y="2529"/>
                  </a:lnTo>
                  <a:lnTo>
                    <a:pt x="3030" y="2608"/>
                  </a:lnTo>
                  <a:lnTo>
                    <a:pt x="2687" y="2924"/>
                  </a:lnTo>
                  <a:lnTo>
                    <a:pt x="2661" y="3162"/>
                  </a:lnTo>
                  <a:lnTo>
                    <a:pt x="2371" y="3214"/>
                  </a:lnTo>
                  <a:lnTo>
                    <a:pt x="2029" y="3530"/>
                  </a:lnTo>
                  <a:lnTo>
                    <a:pt x="2002" y="3741"/>
                  </a:lnTo>
                  <a:lnTo>
                    <a:pt x="1712" y="3820"/>
                  </a:lnTo>
                  <a:lnTo>
                    <a:pt x="1370" y="4136"/>
                  </a:lnTo>
                  <a:lnTo>
                    <a:pt x="1317" y="4373"/>
                  </a:lnTo>
                  <a:lnTo>
                    <a:pt x="1054" y="4426"/>
                  </a:lnTo>
                  <a:lnTo>
                    <a:pt x="711" y="4742"/>
                  </a:lnTo>
                  <a:lnTo>
                    <a:pt x="632" y="4953"/>
                  </a:lnTo>
                  <a:lnTo>
                    <a:pt x="395" y="5032"/>
                  </a:lnTo>
                  <a:lnTo>
                    <a:pt x="53" y="5374"/>
                  </a:lnTo>
                  <a:lnTo>
                    <a:pt x="0" y="5427"/>
                  </a:lnTo>
                  <a:lnTo>
                    <a:pt x="0" y="5506"/>
                  </a:lnTo>
                  <a:lnTo>
                    <a:pt x="0" y="5585"/>
                  </a:lnTo>
                  <a:lnTo>
                    <a:pt x="53" y="5664"/>
                  </a:lnTo>
                  <a:lnTo>
                    <a:pt x="1028" y="6639"/>
                  </a:lnTo>
                  <a:lnTo>
                    <a:pt x="1107" y="6665"/>
                  </a:lnTo>
                  <a:lnTo>
                    <a:pt x="1186" y="6692"/>
                  </a:lnTo>
                  <a:lnTo>
                    <a:pt x="1265" y="6665"/>
                  </a:lnTo>
                  <a:lnTo>
                    <a:pt x="1317" y="6613"/>
                  </a:lnTo>
                  <a:lnTo>
                    <a:pt x="1633" y="6270"/>
                  </a:lnTo>
                  <a:lnTo>
                    <a:pt x="1686" y="6033"/>
                  </a:lnTo>
                  <a:lnTo>
                    <a:pt x="1923" y="5954"/>
                  </a:lnTo>
                  <a:lnTo>
                    <a:pt x="2239" y="5611"/>
                  </a:lnTo>
                  <a:lnTo>
                    <a:pt x="2292" y="5374"/>
                  </a:lnTo>
                  <a:lnTo>
                    <a:pt x="2555" y="5295"/>
                  </a:lnTo>
                  <a:lnTo>
                    <a:pt x="2872" y="4953"/>
                  </a:lnTo>
                  <a:lnTo>
                    <a:pt x="2898" y="4716"/>
                  </a:lnTo>
                  <a:lnTo>
                    <a:pt x="3161" y="4637"/>
                  </a:lnTo>
                  <a:lnTo>
                    <a:pt x="3477" y="4294"/>
                  </a:lnTo>
                  <a:lnTo>
                    <a:pt x="3504" y="4031"/>
                  </a:lnTo>
                  <a:lnTo>
                    <a:pt x="3767" y="3978"/>
                  </a:lnTo>
                  <a:lnTo>
                    <a:pt x="4083" y="3662"/>
                  </a:lnTo>
                  <a:lnTo>
                    <a:pt x="4162" y="3399"/>
                  </a:lnTo>
                  <a:lnTo>
                    <a:pt x="4373" y="3346"/>
                  </a:lnTo>
                  <a:lnTo>
                    <a:pt x="4689" y="3003"/>
                  </a:lnTo>
                  <a:lnTo>
                    <a:pt x="4742" y="2714"/>
                  </a:lnTo>
                  <a:lnTo>
                    <a:pt x="5005" y="2687"/>
                  </a:lnTo>
                  <a:lnTo>
                    <a:pt x="5322" y="2345"/>
                  </a:lnTo>
                  <a:lnTo>
                    <a:pt x="5322" y="2055"/>
                  </a:lnTo>
                  <a:lnTo>
                    <a:pt x="5611" y="2029"/>
                  </a:lnTo>
                  <a:lnTo>
                    <a:pt x="5927" y="1686"/>
                  </a:lnTo>
                  <a:lnTo>
                    <a:pt x="5927" y="1396"/>
                  </a:lnTo>
                  <a:lnTo>
                    <a:pt x="6217" y="1370"/>
                  </a:lnTo>
                  <a:lnTo>
                    <a:pt x="6691" y="870"/>
                  </a:lnTo>
                  <a:lnTo>
                    <a:pt x="58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14"/>
            <p:cNvSpPr/>
            <p:nvPr/>
          </p:nvSpPr>
          <p:spPr>
            <a:xfrm>
              <a:off x="7199928" y="1435103"/>
              <a:ext cx="60890" cy="61565"/>
            </a:xfrm>
            <a:custGeom>
              <a:rect b="b" l="l" r="r" t="t"/>
              <a:pathLst>
                <a:path extrusionOk="0" h="2372" w="2346">
                  <a:moveTo>
                    <a:pt x="528" y="1"/>
                  </a:moveTo>
                  <a:lnTo>
                    <a:pt x="449" y="27"/>
                  </a:lnTo>
                  <a:lnTo>
                    <a:pt x="396" y="80"/>
                  </a:lnTo>
                  <a:lnTo>
                    <a:pt x="54" y="422"/>
                  </a:lnTo>
                  <a:lnTo>
                    <a:pt x="1" y="475"/>
                  </a:lnTo>
                  <a:lnTo>
                    <a:pt x="1" y="554"/>
                  </a:lnTo>
                  <a:lnTo>
                    <a:pt x="1" y="633"/>
                  </a:lnTo>
                  <a:lnTo>
                    <a:pt x="54" y="686"/>
                  </a:lnTo>
                  <a:lnTo>
                    <a:pt x="1687" y="2319"/>
                  </a:lnTo>
                  <a:lnTo>
                    <a:pt x="1740" y="2372"/>
                  </a:lnTo>
                  <a:lnTo>
                    <a:pt x="1898" y="2372"/>
                  </a:lnTo>
                  <a:lnTo>
                    <a:pt x="1950" y="2319"/>
                  </a:lnTo>
                  <a:lnTo>
                    <a:pt x="2293" y="1977"/>
                  </a:lnTo>
                  <a:lnTo>
                    <a:pt x="2346" y="1898"/>
                  </a:lnTo>
                  <a:lnTo>
                    <a:pt x="2346" y="1845"/>
                  </a:lnTo>
                  <a:lnTo>
                    <a:pt x="2346" y="1766"/>
                  </a:lnTo>
                  <a:lnTo>
                    <a:pt x="2293" y="1687"/>
                  </a:lnTo>
                  <a:lnTo>
                    <a:pt x="660" y="80"/>
                  </a:lnTo>
                  <a:lnTo>
                    <a:pt x="607" y="27"/>
                  </a:lnTo>
                  <a:lnTo>
                    <a:pt x="5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14"/>
            <p:cNvSpPr/>
            <p:nvPr/>
          </p:nvSpPr>
          <p:spPr>
            <a:xfrm>
              <a:off x="7249164" y="1402972"/>
              <a:ext cx="44487" cy="44461"/>
            </a:xfrm>
            <a:custGeom>
              <a:rect b="b" l="l" r="r" t="t"/>
              <a:pathLst>
                <a:path extrusionOk="0" h="1713" w="1714">
                  <a:moveTo>
                    <a:pt x="211" y="1"/>
                  </a:moveTo>
                  <a:lnTo>
                    <a:pt x="132" y="27"/>
                  </a:lnTo>
                  <a:lnTo>
                    <a:pt x="53" y="80"/>
                  </a:lnTo>
                  <a:lnTo>
                    <a:pt x="27" y="132"/>
                  </a:lnTo>
                  <a:lnTo>
                    <a:pt x="1" y="211"/>
                  </a:lnTo>
                  <a:lnTo>
                    <a:pt x="27" y="290"/>
                  </a:lnTo>
                  <a:lnTo>
                    <a:pt x="53" y="369"/>
                  </a:lnTo>
                  <a:lnTo>
                    <a:pt x="1344" y="1634"/>
                  </a:lnTo>
                  <a:lnTo>
                    <a:pt x="1397" y="1687"/>
                  </a:lnTo>
                  <a:lnTo>
                    <a:pt x="1476" y="1713"/>
                  </a:lnTo>
                  <a:lnTo>
                    <a:pt x="1555" y="1687"/>
                  </a:lnTo>
                  <a:lnTo>
                    <a:pt x="1634" y="1634"/>
                  </a:lnTo>
                  <a:lnTo>
                    <a:pt x="1687" y="1581"/>
                  </a:lnTo>
                  <a:lnTo>
                    <a:pt x="1713" y="1476"/>
                  </a:lnTo>
                  <a:lnTo>
                    <a:pt x="1687" y="1397"/>
                  </a:lnTo>
                  <a:lnTo>
                    <a:pt x="1634" y="1344"/>
                  </a:lnTo>
                  <a:lnTo>
                    <a:pt x="370" y="80"/>
                  </a:lnTo>
                  <a:lnTo>
                    <a:pt x="291" y="27"/>
                  </a:lnTo>
                  <a:lnTo>
                    <a:pt x="2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14"/>
            <p:cNvSpPr/>
            <p:nvPr/>
          </p:nvSpPr>
          <p:spPr>
            <a:xfrm>
              <a:off x="7251915" y="1465885"/>
              <a:ext cx="46511" cy="21205"/>
            </a:xfrm>
            <a:custGeom>
              <a:rect b="b" l="l" r="r" t="t"/>
              <a:pathLst>
                <a:path extrusionOk="0" h="817" w="1792">
                  <a:moveTo>
                    <a:pt x="1554" y="0"/>
                  </a:moveTo>
                  <a:lnTo>
                    <a:pt x="1475" y="53"/>
                  </a:lnTo>
                  <a:lnTo>
                    <a:pt x="1133" y="264"/>
                  </a:lnTo>
                  <a:lnTo>
                    <a:pt x="185" y="369"/>
                  </a:lnTo>
                  <a:lnTo>
                    <a:pt x="105" y="395"/>
                  </a:lnTo>
                  <a:lnTo>
                    <a:pt x="53" y="448"/>
                  </a:lnTo>
                  <a:lnTo>
                    <a:pt x="0" y="527"/>
                  </a:lnTo>
                  <a:lnTo>
                    <a:pt x="0" y="606"/>
                  </a:lnTo>
                  <a:lnTo>
                    <a:pt x="26" y="685"/>
                  </a:lnTo>
                  <a:lnTo>
                    <a:pt x="53" y="738"/>
                  </a:lnTo>
                  <a:lnTo>
                    <a:pt x="105" y="791"/>
                  </a:lnTo>
                  <a:lnTo>
                    <a:pt x="185" y="791"/>
                  </a:lnTo>
                  <a:lnTo>
                    <a:pt x="237" y="817"/>
                  </a:lnTo>
                  <a:lnTo>
                    <a:pt x="1238" y="685"/>
                  </a:lnTo>
                  <a:lnTo>
                    <a:pt x="1344" y="659"/>
                  </a:lnTo>
                  <a:lnTo>
                    <a:pt x="1712" y="395"/>
                  </a:lnTo>
                  <a:lnTo>
                    <a:pt x="1765" y="343"/>
                  </a:lnTo>
                  <a:lnTo>
                    <a:pt x="1791" y="264"/>
                  </a:lnTo>
                  <a:lnTo>
                    <a:pt x="1791" y="185"/>
                  </a:lnTo>
                  <a:lnTo>
                    <a:pt x="1765" y="106"/>
                  </a:lnTo>
                  <a:lnTo>
                    <a:pt x="1712" y="53"/>
                  </a:lnTo>
                  <a:lnTo>
                    <a:pt x="16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14"/>
            <p:cNvSpPr/>
            <p:nvPr/>
          </p:nvSpPr>
          <p:spPr>
            <a:xfrm>
              <a:off x="7403698" y="1261441"/>
              <a:ext cx="31483" cy="31483"/>
            </a:xfrm>
            <a:custGeom>
              <a:rect b="b" l="l" r="r" t="t"/>
              <a:pathLst>
                <a:path extrusionOk="0" h="1213" w="1213">
                  <a:moveTo>
                    <a:pt x="317" y="0"/>
                  </a:moveTo>
                  <a:lnTo>
                    <a:pt x="0" y="290"/>
                  </a:lnTo>
                  <a:lnTo>
                    <a:pt x="922" y="1186"/>
                  </a:lnTo>
                  <a:lnTo>
                    <a:pt x="922" y="1212"/>
                  </a:lnTo>
                  <a:lnTo>
                    <a:pt x="1212" y="896"/>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114"/>
            <p:cNvSpPr/>
            <p:nvPr/>
          </p:nvSpPr>
          <p:spPr>
            <a:xfrm>
              <a:off x="7386594" y="1277170"/>
              <a:ext cx="32859" cy="32833"/>
            </a:xfrm>
            <a:custGeom>
              <a:rect b="b" l="l" r="r" t="t"/>
              <a:pathLst>
                <a:path extrusionOk="0" h="1265" w="1266">
                  <a:moveTo>
                    <a:pt x="317" y="0"/>
                  </a:moveTo>
                  <a:lnTo>
                    <a:pt x="1" y="290"/>
                  </a:lnTo>
                  <a:lnTo>
                    <a:pt x="949" y="1239"/>
                  </a:lnTo>
                  <a:lnTo>
                    <a:pt x="976" y="1265"/>
                  </a:lnTo>
                  <a:lnTo>
                    <a:pt x="1265" y="949"/>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14"/>
            <p:cNvSpPr/>
            <p:nvPr/>
          </p:nvSpPr>
          <p:spPr>
            <a:xfrm>
              <a:off x="7369516" y="1292898"/>
              <a:ext cx="34209" cy="34209"/>
            </a:xfrm>
            <a:custGeom>
              <a:rect b="b" l="l" r="r" t="t"/>
              <a:pathLst>
                <a:path extrusionOk="0" h="1318" w="1318">
                  <a:moveTo>
                    <a:pt x="316" y="0"/>
                  </a:moveTo>
                  <a:lnTo>
                    <a:pt x="0" y="290"/>
                  </a:lnTo>
                  <a:lnTo>
                    <a:pt x="0" y="316"/>
                  </a:lnTo>
                  <a:lnTo>
                    <a:pt x="1001" y="1291"/>
                  </a:lnTo>
                  <a:lnTo>
                    <a:pt x="1001" y="1317"/>
                  </a:lnTo>
                  <a:lnTo>
                    <a:pt x="1317" y="1001"/>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14"/>
            <p:cNvSpPr/>
            <p:nvPr/>
          </p:nvSpPr>
          <p:spPr>
            <a:xfrm>
              <a:off x="7352411" y="1308627"/>
              <a:ext cx="34909" cy="35584"/>
            </a:xfrm>
            <a:custGeom>
              <a:rect b="b" l="l" r="r" t="t"/>
              <a:pathLst>
                <a:path extrusionOk="0" h="1371" w="1345">
                  <a:moveTo>
                    <a:pt x="317" y="0"/>
                  </a:moveTo>
                  <a:lnTo>
                    <a:pt x="1" y="316"/>
                  </a:lnTo>
                  <a:lnTo>
                    <a:pt x="1054" y="1344"/>
                  </a:lnTo>
                  <a:lnTo>
                    <a:pt x="1054" y="1370"/>
                  </a:lnTo>
                  <a:lnTo>
                    <a:pt x="1344" y="105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14"/>
            <p:cNvSpPr/>
            <p:nvPr/>
          </p:nvSpPr>
          <p:spPr>
            <a:xfrm>
              <a:off x="7335333" y="1325030"/>
              <a:ext cx="36259" cy="35584"/>
            </a:xfrm>
            <a:custGeom>
              <a:rect b="b" l="l" r="r" t="t"/>
              <a:pathLst>
                <a:path extrusionOk="0" h="1371" w="1397">
                  <a:moveTo>
                    <a:pt x="316" y="0"/>
                  </a:moveTo>
                  <a:lnTo>
                    <a:pt x="0" y="290"/>
                  </a:lnTo>
                  <a:lnTo>
                    <a:pt x="1106" y="1370"/>
                  </a:lnTo>
                  <a:lnTo>
                    <a:pt x="1396" y="1054"/>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14"/>
            <p:cNvSpPr/>
            <p:nvPr/>
          </p:nvSpPr>
          <p:spPr>
            <a:xfrm>
              <a:off x="7318229" y="1340758"/>
              <a:ext cx="37635" cy="36934"/>
            </a:xfrm>
            <a:custGeom>
              <a:rect b="b" l="l" r="r" t="t"/>
              <a:pathLst>
                <a:path extrusionOk="0" h="1423" w="1450">
                  <a:moveTo>
                    <a:pt x="317" y="0"/>
                  </a:moveTo>
                  <a:lnTo>
                    <a:pt x="0" y="290"/>
                  </a:lnTo>
                  <a:lnTo>
                    <a:pt x="1133" y="1423"/>
                  </a:lnTo>
                  <a:lnTo>
                    <a:pt x="1160" y="1423"/>
                  </a:lnTo>
                  <a:lnTo>
                    <a:pt x="1449" y="1107"/>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14"/>
            <p:cNvSpPr/>
            <p:nvPr/>
          </p:nvSpPr>
          <p:spPr>
            <a:xfrm>
              <a:off x="7301125" y="1356487"/>
              <a:ext cx="39010" cy="38310"/>
            </a:xfrm>
            <a:custGeom>
              <a:rect b="b" l="l" r="r" t="t"/>
              <a:pathLst>
                <a:path extrusionOk="0" h="1476" w="1503">
                  <a:moveTo>
                    <a:pt x="317" y="0"/>
                  </a:moveTo>
                  <a:lnTo>
                    <a:pt x="1" y="290"/>
                  </a:lnTo>
                  <a:lnTo>
                    <a:pt x="27" y="290"/>
                  </a:lnTo>
                  <a:lnTo>
                    <a:pt x="1186" y="1475"/>
                  </a:lnTo>
                  <a:lnTo>
                    <a:pt x="1502" y="1159"/>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14"/>
            <p:cNvSpPr/>
            <p:nvPr/>
          </p:nvSpPr>
          <p:spPr>
            <a:xfrm>
              <a:off x="7284047" y="1372215"/>
              <a:ext cx="39685" cy="39685"/>
            </a:xfrm>
            <a:custGeom>
              <a:rect b="b" l="l" r="r" t="t"/>
              <a:pathLst>
                <a:path extrusionOk="0" h="1529" w="1529">
                  <a:moveTo>
                    <a:pt x="316" y="0"/>
                  </a:moveTo>
                  <a:lnTo>
                    <a:pt x="0" y="290"/>
                  </a:lnTo>
                  <a:lnTo>
                    <a:pt x="27" y="316"/>
                  </a:lnTo>
                  <a:lnTo>
                    <a:pt x="1238" y="1528"/>
                  </a:lnTo>
                  <a:lnTo>
                    <a:pt x="1528" y="1212"/>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14"/>
            <p:cNvSpPr/>
            <p:nvPr/>
          </p:nvSpPr>
          <p:spPr>
            <a:xfrm>
              <a:off x="7403698" y="1261441"/>
              <a:ext cx="8228" cy="7553"/>
            </a:xfrm>
            <a:custGeom>
              <a:rect b="b" l="l" r="r" t="t"/>
              <a:pathLst>
                <a:path extrusionOk="0" h="291" w="317">
                  <a:moveTo>
                    <a:pt x="317" y="0"/>
                  </a:moveTo>
                  <a:lnTo>
                    <a:pt x="0" y="290"/>
                  </a:lnTo>
                  <a:lnTo>
                    <a:pt x="317" y="238"/>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14"/>
            <p:cNvSpPr/>
            <p:nvPr/>
          </p:nvSpPr>
          <p:spPr>
            <a:xfrm>
              <a:off x="7403698" y="1261441"/>
              <a:ext cx="15054" cy="14379"/>
            </a:xfrm>
            <a:custGeom>
              <a:rect b="b" l="l" r="r" t="t"/>
              <a:pathLst>
                <a:path extrusionOk="0" h="554" w="580">
                  <a:moveTo>
                    <a:pt x="317" y="0"/>
                  </a:moveTo>
                  <a:lnTo>
                    <a:pt x="0" y="290"/>
                  </a:lnTo>
                  <a:lnTo>
                    <a:pt x="264" y="554"/>
                  </a:lnTo>
                  <a:lnTo>
                    <a:pt x="580" y="26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14"/>
            <p:cNvSpPr/>
            <p:nvPr/>
          </p:nvSpPr>
          <p:spPr>
            <a:xfrm>
              <a:off x="7386594" y="1277170"/>
              <a:ext cx="8228" cy="7553"/>
            </a:xfrm>
            <a:custGeom>
              <a:rect b="b" l="l" r="r" t="t"/>
              <a:pathLst>
                <a:path extrusionOk="0" h="291" w="317">
                  <a:moveTo>
                    <a:pt x="317" y="0"/>
                  </a:moveTo>
                  <a:lnTo>
                    <a:pt x="1" y="290"/>
                  </a:lnTo>
                  <a:lnTo>
                    <a:pt x="1" y="290"/>
                  </a:lnTo>
                  <a:lnTo>
                    <a:pt x="291" y="211"/>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114"/>
            <p:cNvSpPr/>
            <p:nvPr/>
          </p:nvSpPr>
          <p:spPr>
            <a:xfrm>
              <a:off x="7386594" y="1277170"/>
              <a:ext cx="15080" cy="14379"/>
            </a:xfrm>
            <a:custGeom>
              <a:rect b="b" l="l" r="r" t="t"/>
              <a:pathLst>
                <a:path extrusionOk="0" h="554" w="581">
                  <a:moveTo>
                    <a:pt x="317" y="0"/>
                  </a:moveTo>
                  <a:lnTo>
                    <a:pt x="1" y="290"/>
                  </a:lnTo>
                  <a:lnTo>
                    <a:pt x="264" y="554"/>
                  </a:lnTo>
                  <a:lnTo>
                    <a:pt x="580" y="26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14"/>
            <p:cNvSpPr/>
            <p:nvPr/>
          </p:nvSpPr>
          <p:spPr>
            <a:xfrm>
              <a:off x="7369516" y="1292898"/>
              <a:ext cx="8228" cy="7553"/>
            </a:xfrm>
            <a:custGeom>
              <a:rect b="b" l="l" r="r" t="t"/>
              <a:pathLst>
                <a:path extrusionOk="0" h="291" w="317">
                  <a:moveTo>
                    <a:pt x="316" y="0"/>
                  </a:moveTo>
                  <a:lnTo>
                    <a:pt x="0" y="290"/>
                  </a:lnTo>
                  <a:lnTo>
                    <a:pt x="264" y="237"/>
                  </a:lnTo>
                  <a:lnTo>
                    <a:pt x="316"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14"/>
            <p:cNvSpPr/>
            <p:nvPr/>
          </p:nvSpPr>
          <p:spPr>
            <a:xfrm>
              <a:off x="7369516" y="1292898"/>
              <a:ext cx="15054" cy="15054"/>
            </a:xfrm>
            <a:custGeom>
              <a:rect b="b" l="l" r="r" t="t"/>
              <a:pathLst>
                <a:path extrusionOk="0" h="580" w="580">
                  <a:moveTo>
                    <a:pt x="316" y="0"/>
                  </a:moveTo>
                  <a:lnTo>
                    <a:pt x="0" y="290"/>
                  </a:lnTo>
                  <a:lnTo>
                    <a:pt x="0" y="316"/>
                  </a:lnTo>
                  <a:lnTo>
                    <a:pt x="264" y="580"/>
                  </a:lnTo>
                  <a:lnTo>
                    <a:pt x="580" y="264"/>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14"/>
            <p:cNvSpPr/>
            <p:nvPr/>
          </p:nvSpPr>
          <p:spPr>
            <a:xfrm>
              <a:off x="7352411" y="1308627"/>
              <a:ext cx="8228" cy="8228"/>
            </a:xfrm>
            <a:custGeom>
              <a:rect b="b" l="l" r="r" t="t"/>
              <a:pathLst>
                <a:path extrusionOk="0" h="317" w="317">
                  <a:moveTo>
                    <a:pt x="317" y="0"/>
                  </a:moveTo>
                  <a:lnTo>
                    <a:pt x="1" y="316"/>
                  </a:lnTo>
                  <a:lnTo>
                    <a:pt x="317" y="237"/>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14"/>
            <p:cNvSpPr/>
            <p:nvPr/>
          </p:nvSpPr>
          <p:spPr>
            <a:xfrm>
              <a:off x="7352411" y="1308627"/>
              <a:ext cx="15080" cy="15054"/>
            </a:xfrm>
            <a:custGeom>
              <a:rect b="b" l="l" r="r" t="t"/>
              <a:pathLst>
                <a:path extrusionOk="0" h="580" w="581">
                  <a:moveTo>
                    <a:pt x="317" y="0"/>
                  </a:moveTo>
                  <a:lnTo>
                    <a:pt x="1" y="316"/>
                  </a:lnTo>
                  <a:lnTo>
                    <a:pt x="264" y="580"/>
                  </a:lnTo>
                  <a:lnTo>
                    <a:pt x="580" y="290"/>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114"/>
            <p:cNvSpPr/>
            <p:nvPr/>
          </p:nvSpPr>
          <p:spPr>
            <a:xfrm>
              <a:off x="7335333" y="1325030"/>
              <a:ext cx="8228" cy="7553"/>
            </a:xfrm>
            <a:custGeom>
              <a:rect b="b" l="l" r="r" t="t"/>
              <a:pathLst>
                <a:path extrusionOk="0" h="291" w="317">
                  <a:moveTo>
                    <a:pt x="316" y="0"/>
                  </a:moveTo>
                  <a:lnTo>
                    <a:pt x="0" y="290"/>
                  </a:lnTo>
                  <a:lnTo>
                    <a:pt x="0" y="290"/>
                  </a:lnTo>
                  <a:lnTo>
                    <a:pt x="290" y="238"/>
                  </a:lnTo>
                  <a:lnTo>
                    <a:pt x="316"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114"/>
            <p:cNvSpPr/>
            <p:nvPr/>
          </p:nvSpPr>
          <p:spPr>
            <a:xfrm>
              <a:off x="7335333" y="1325030"/>
              <a:ext cx="15054" cy="14379"/>
            </a:xfrm>
            <a:custGeom>
              <a:rect b="b" l="l" r="r" t="t"/>
              <a:pathLst>
                <a:path extrusionOk="0" h="554" w="580">
                  <a:moveTo>
                    <a:pt x="316" y="0"/>
                  </a:moveTo>
                  <a:lnTo>
                    <a:pt x="0" y="290"/>
                  </a:lnTo>
                  <a:lnTo>
                    <a:pt x="263" y="554"/>
                  </a:lnTo>
                  <a:lnTo>
                    <a:pt x="580" y="264"/>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14"/>
            <p:cNvSpPr/>
            <p:nvPr/>
          </p:nvSpPr>
          <p:spPr>
            <a:xfrm>
              <a:off x="7318229" y="1340758"/>
              <a:ext cx="8228" cy="7553"/>
            </a:xfrm>
            <a:custGeom>
              <a:rect b="b" l="l" r="r" t="t"/>
              <a:pathLst>
                <a:path extrusionOk="0" h="291" w="317">
                  <a:moveTo>
                    <a:pt x="317" y="0"/>
                  </a:moveTo>
                  <a:lnTo>
                    <a:pt x="0" y="290"/>
                  </a:lnTo>
                  <a:lnTo>
                    <a:pt x="290" y="211"/>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14"/>
            <p:cNvSpPr/>
            <p:nvPr/>
          </p:nvSpPr>
          <p:spPr>
            <a:xfrm>
              <a:off x="7318229" y="1340758"/>
              <a:ext cx="15755" cy="14379"/>
            </a:xfrm>
            <a:custGeom>
              <a:rect b="b" l="l" r="r" t="t"/>
              <a:pathLst>
                <a:path extrusionOk="0" h="554" w="607">
                  <a:moveTo>
                    <a:pt x="317" y="0"/>
                  </a:moveTo>
                  <a:lnTo>
                    <a:pt x="0" y="290"/>
                  </a:lnTo>
                  <a:lnTo>
                    <a:pt x="264" y="554"/>
                  </a:lnTo>
                  <a:lnTo>
                    <a:pt x="606" y="26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14"/>
            <p:cNvSpPr/>
            <p:nvPr/>
          </p:nvSpPr>
          <p:spPr>
            <a:xfrm>
              <a:off x="7308652" y="1363313"/>
              <a:ext cx="31483" cy="31483"/>
            </a:xfrm>
            <a:custGeom>
              <a:rect b="b" l="l" r="r" t="t"/>
              <a:pathLst>
                <a:path extrusionOk="0" h="1213" w="1213">
                  <a:moveTo>
                    <a:pt x="317" y="1"/>
                  </a:moveTo>
                  <a:lnTo>
                    <a:pt x="1" y="290"/>
                  </a:lnTo>
                  <a:lnTo>
                    <a:pt x="896" y="1212"/>
                  </a:lnTo>
                  <a:lnTo>
                    <a:pt x="1212" y="896"/>
                  </a:lnTo>
                  <a:lnTo>
                    <a:pt x="3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14"/>
            <p:cNvSpPr/>
            <p:nvPr/>
          </p:nvSpPr>
          <p:spPr>
            <a:xfrm>
              <a:off x="7301125" y="1356487"/>
              <a:ext cx="8228" cy="7553"/>
            </a:xfrm>
            <a:custGeom>
              <a:rect b="b" l="l" r="r" t="t"/>
              <a:pathLst>
                <a:path extrusionOk="0" h="291" w="317">
                  <a:moveTo>
                    <a:pt x="317" y="0"/>
                  </a:moveTo>
                  <a:lnTo>
                    <a:pt x="1" y="290"/>
                  </a:lnTo>
                  <a:lnTo>
                    <a:pt x="264" y="237"/>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14"/>
            <p:cNvSpPr/>
            <p:nvPr/>
          </p:nvSpPr>
          <p:spPr>
            <a:xfrm>
              <a:off x="7301125" y="1356487"/>
              <a:ext cx="15755" cy="14379"/>
            </a:xfrm>
            <a:custGeom>
              <a:rect b="b" l="l" r="r" t="t"/>
              <a:pathLst>
                <a:path extrusionOk="0" h="554" w="607">
                  <a:moveTo>
                    <a:pt x="317" y="0"/>
                  </a:moveTo>
                  <a:lnTo>
                    <a:pt x="1" y="290"/>
                  </a:lnTo>
                  <a:lnTo>
                    <a:pt x="27" y="290"/>
                  </a:lnTo>
                  <a:lnTo>
                    <a:pt x="291" y="553"/>
                  </a:lnTo>
                  <a:lnTo>
                    <a:pt x="607" y="26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114"/>
            <p:cNvSpPr/>
            <p:nvPr/>
          </p:nvSpPr>
          <p:spPr>
            <a:xfrm>
              <a:off x="7284047" y="1372215"/>
              <a:ext cx="8228" cy="7527"/>
            </a:xfrm>
            <a:custGeom>
              <a:rect b="b" l="l" r="r" t="t"/>
              <a:pathLst>
                <a:path extrusionOk="0" h="290" w="317">
                  <a:moveTo>
                    <a:pt x="316" y="0"/>
                  </a:moveTo>
                  <a:lnTo>
                    <a:pt x="0" y="290"/>
                  </a:lnTo>
                  <a:lnTo>
                    <a:pt x="237" y="211"/>
                  </a:lnTo>
                  <a:lnTo>
                    <a:pt x="316"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14"/>
            <p:cNvSpPr/>
            <p:nvPr/>
          </p:nvSpPr>
          <p:spPr>
            <a:xfrm>
              <a:off x="7284047" y="1372215"/>
              <a:ext cx="15755" cy="15054"/>
            </a:xfrm>
            <a:custGeom>
              <a:rect b="b" l="l" r="r" t="t"/>
              <a:pathLst>
                <a:path extrusionOk="0" h="580" w="607">
                  <a:moveTo>
                    <a:pt x="316" y="0"/>
                  </a:moveTo>
                  <a:lnTo>
                    <a:pt x="0" y="290"/>
                  </a:lnTo>
                  <a:lnTo>
                    <a:pt x="27" y="316"/>
                  </a:lnTo>
                  <a:lnTo>
                    <a:pt x="290" y="580"/>
                  </a:lnTo>
                  <a:lnTo>
                    <a:pt x="606" y="264"/>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114"/>
          <p:cNvGrpSpPr/>
          <p:nvPr/>
        </p:nvGrpSpPr>
        <p:grpSpPr>
          <a:xfrm>
            <a:off x="4902643" y="3800163"/>
            <a:ext cx="369932" cy="288568"/>
            <a:chOff x="4789759" y="1227934"/>
            <a:chExt cx="369932" cy="288568"/>
          </a:xfrm>
        </p:grpSpPr>
        <p:sp>
          <p:nvSpPr>
            <p:cNvPr id="14939" name="Google Shape;14939;p114"/>
            <p:cNvSpPr/>
            <p:nvPr/>
          </p:nvSpPr>
          <p:spPr>
            <a:xfrm>
              <a:off x="4921037" y="1245038"/>
              <a:ext cx="176442" cy="254385"/>
            </a:xfrm>
            <a:custGeom>
              <a:rect b="b" l="l" r="r" t="t"/>
              <a:pathLst>
                <a:path extrusionOk="0" h="9801" w="6798">
                  <a:moveTo>
                    <a:pt x="290" y="0"/>
                  </a:moveTo>
                  <a:lnTo>
                    <a:pt x="0" y="922"/>
                  </a:lnTo>
                  <a:lnTo>
                    <a:pt x="0" y="8219"/>
                  </a:lnTo>
                  <a:lnTo>
                    <a:pt x="290" y="8904"/>
                  </a:lnTo>
                  <a:lnTo>
                    <a:pt x="1186" y="9800"/>
                  </a:lnTo>
                  <a:lnTo>
                    <a:pt x="2055" y="8904"/>
                  </a:lnTo>
                  <a:lnTo>
                    <a:pt x="2951" y="9800"/>
                  </a:lnTo>
                  <a:lnTo>
                    <a:pt x="3847" y="8904"/>
                  </a:lnTo>
                  <a:lnTo>
                    <a:pt x="4742" y="9800"/>
                  </a:lnTo>
                  <a:lnTo>
                    <a:pt x="5638" y="8904"/>
                  </a:lnTo>
                  <a:lnTo>
                    <a:pt x="6507" y="9800"/>
                  </a:lnTo>
                  <a:lnTo>
                    <a:pt x="6797" y="8957"/>
                  </a:lnTo>
                  <a:lnTo>
                    <a:pt x="6797" y="1554"/>
                  </a:lnTo>
                  <a:lnTo>
                    <a:pt x="6507" y="870"/>
                  </a:lnTo>
                  <a:lnTo>
                    <a:pt x="5638" y="0"/>
                  </a:lnTo>
                  <a:lnTo>
                    <a:pt x="4742" y="870"/>
                  </a:lnTo>
                  <a:lnTo>
                    <a:pt x="3847" y="0"/>
                  </a:lnTo>
                  <a:lnTo>
                    <a:pt x="2951" y="870"/>
                  </a:lnTo>
                  <a:lnTo>
                    <a:pt x="2055" y="0"/>
                  </a:lnTo>
                  <a:lnTo>
                    <a:pt x="1186" y="870"/>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114"/>
            <p:cNvSpPr/>
            <p:nvPr/>
          </p:nvSpPr>
          <p:spPr>
            <a:xfrm>
              <a:off x="4789759" y="1233410"/>
              <a:ext cx="138833" cy="276940"/>
            </a:xfrm>
            <a:custGeom>
              <a:rect b="b" l="l" r="r" t="t"/>
              <a:pathLst>
                <a:path extrusionOk="0" h="10670" w="5349">
                  <a:moveTo>
                    <a:pt x="343" y="0"/>
                  </a:moveTo>
                  <a:lnTo>
                    <a:pt x="264" y="27"/>
                  </a:lnTo>
                  <a:lnTo>
                    <a:pt x="132" y="106"/>
                  </a:lnTo>
                  <a:lnTo>
                    <a:pt x="27" y="237"/>
                  </a:lnTo>
                  <a:lnTo>
                    <a:pt x="0" y="316"/>
                  </a:lnTo>
                  <a:lnTo>
                    <a:pt x="0" y="422"/>
                  </a:lnTo>
                  <a:lnTo>
                    <a:pt x="0" y="896"/>
                  </a:lnTo>
                  <a:lnTo>
                    <a:pt x="264" y="1449"/>
                  </a:lnTo>
                  <a:lnTo>
                    <a:pt x="264" y="9326"/>
                  </a:lnTo>
                  <a:lnTo>
                    <a:pt x="0" y="9800"/>
                  </a:lnTo>
                  <a:lnTo>
                    <a:pt x="0" y="10274"/>
                  </a:lnTo>
                  <a:lnTo>
                    <a:pt x="0" y="10353"/>
                  </a:lnTo>
                  <a:lnTo>
                    <a:pt x="27" y="10432"/>
                  </a:lnTo>
                  <a:lnTo>
                    <a:pt x="132" y="10564"/>
                  </a:lnTo>
                  <a:lnTo>
                    <a:pt x="264" y="10643"/>
                  </a:lnTo>
                  <a:lnTo>
                    <a:pt x="343" y="10670"/>
                  </a:lnTo>
                  <a:lnTo>
                    <a:pt x="5006" y="10670"/>
                  </a:lnTo>
                  <a:lnTo>
                    <a:pt x="5085" y="10643"/>
                  </a:lnTo>
                  <a:lnTo>
                    <a:pt x="5217" y="10564"/>
                  </a:lnTo>
                  <a:lnTo>
                    <a:pt x="5322" y="10432"/>
                  </a:lnTo>
                  <a:lnTo>
                    <a:pt x="5322" y="10353"/>
                  </a:lnTo>
                  <a:lnTo>
                    <a:pt x="5348" y="10274"/>
                  </a:lnTo>
                  <a:lnTo>
                    <a:pt x="5348" y="422"/>
                  </a:lnTo>
                  <a:lnTo>
                    <a:pt x="5322" y="316"/>
                  </a:lnTo>
                  <a:lnTo>
                    <a:pt x="5322" y="237"/>
                  </a:lnTo>
                  <a:lnTo>
                    <a:pt x="5217" y="106"/>
                  </a:lnTo>
                  <a:lnTo>
                    <a:pt x="5085" y="27"/>
                  </a:lnTo>
                  <a:lnTo>
                    <a:pt x="50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14"/>
            <p:cNvSpPr/>
            <p:nvPr/>
          </p:nvSpPr>
          <p:spPr>
            <a:xfrm>
              <a:off x="4789759" y="1256665"/>
              <a:ext cx="69092" cy="231129"/>
            </a:xfrm>
            <a:custGeom>
              <a:rect b="b" l="l" r="r" t="t"/>
              <a:pathLst>
                <a:path extrusionOk="0" h="8905" w="2662">
                  <a:moveTo>
                    <a:pt x="0" y="0"/>
                  </a:moveTo>
                  <a:lnTo>
                    <a:pt x="0" y="1106"/>
                  </a:lnTo>
                  <a:lnTo>
                    <a:pt x="264" y="1317"/>
                  </a:lnTo>
                  <a:lnTo>
                    <a:pt x="0" y="1528"/>
                  </a:lnTo>
                  <a:lnTo>
                    <a:pt x="0" y="2898"/>
                  </a:lnTo>
                  <a:lnTo>
                    <a:pt x="264" y="3109"/>
                  </a:lnTo>
                  <a:lnTo>
                    <a:pt x="0" y="3319"/>
                  </a:lnTo>
                  <a:lnTo>
                    <a:pt x="0" y="4215"/>
                  </a:lnTo>
                  <a:lnTo>
                    <a:pt x="264" y="4452"/>
                  </a:lnTo>
                  <a:lnTo>
                    <a:pt x="0" y="4663"/>
                  </a:lnTo>
                  <a:lnTo>
                    <a:pt x="0" y="5559"/>
                  </a:lnTo>
                  <a:lnTo>
                    <a:pt x="264" y="5769"/>
                  </a:lnTo>
                  <a:lnTo>
                    <a:pt x="0" y="5980"/>
                  </a:lnTo>
                  <a:lnTo>
                    <a:pt x="0" y="7350"/>
                  </a:lnTo>
                  <a:lnTo>
                    <a:pt x="264" y="7561"/>
                  </a:lnTo>
                  <a:lnTo>
                    <a:pt x="0" y="7771"/>
                  </a:lnTo>
                  <a:lnTo>
                    <a:pt x="0" y="8904"/>
                  </a:lnTo>
                  <a:lnTo>
                    <a:pt x="2477" y="8904"/>
                  </a:lnTo>
                  <a:lnTo>
                    <a:pt x="2556" y="8878"/>
                  </a:lnTo>
                  <a:lnTo>
                    <a:pt x="2608" y="8852"/>
                  </a:lnTo>
                  <a:lnTo>
                    <a:pt x="2661" y="8773"/>
                  </a:lnTo>
                  <a:lnTo>
                    <a:pt x="2661" y="8693"/>
                  </a:lnTo>
                  <a:lnTo>
                    <a:pt x="2661" y="8009"/>
                  </a:lnTo>
                  <a:lnTo>
                    <a:pt x="2398" y="7561"/>
                  </a:lnTo>
                  <a:lnTo>
                    <a:pt x="2661" y="7113"/>
                  </a:lnTo>
                  <a:lnTo>
                    <a:pt x="2661" y="6217"/>
                  </a:lnTo>
                  <a:lnTo>
                    <a:pt x="2398" y="5769"/>
                  </a:lnTo>
                  <a:lnTo>
                    <a:pt x="2661" y="5321"/>
                  </a:lnTo>
                  <a:lnTo>
                    <a:pt x="2661" y="4663"/>
                  </a:lnTo>
                  <a:lnTo>
                    <a:pt x="2398" y="4452"/>
                  </a:lnTo>
                  <a:lnTo>
                    <a:pt x="2661" y="4215"/>
                  </a:lnTo>
                  <a:lnTo>
                    <a:pt x="2661" y="3556"/>
                  </a:lnTo>
                  <a:lnTo>
                    <a:pt x="2398" y="3109"/>
                  </a:lnTo>
                  <a:lnTo>
                    <a:pt x="2661" y="2661"/>
                  </a:lnTo>
                  <a:lnTo>
                    <a:pt x="2661" y="1765"/>
                  </a:lnTo>
                  <a:lnTo>
                    <a:pt x="2398" y="1317"/>
                  </a:lnTo>
                  <a:lnTo>
                    <a:pt x="2661" y="869"/>
                  </a:lnTo>
                  <a:lnTo>
                    <a:pt x="2661" y="184"/>
                  </a:lnTo>
                  <a:lnTo>
                    <a:pt x="2661" y="105"/>
                  </a:lnTo>
                  <a:lnTo>
                    <a:pt x="2608" y="53"/>
                  </a:lnTo>
                  <a:lnTo>
                    <a:pt x="255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14"/>
            <p:cNvSpPr/>
            <p:nvPr/>
          </p:nvSpPr>
          <p:spPr>
            <a:xfrm>
              <a:off x="4789759" y="1366064"/>
              <a:ext cx="69092" cy="11628"/>
            </a:xfrm>
            <a:custGeom>
              <a:rect b="b" l="l" r="r" t="t"/>
              <a:pathLst>
                <a:path extrusionOk="0" h="448" w="2662">
                  <a:moveTo>
                    <a:pt x="0" y="0"/>
                  </a:moveTo>
                  <a:lnTo>
                    <a:pt x="0" y="448"/>
                  </a:lnTo>
                  <a:lnTo>
                    <a:pt x="2661" y="448"/>
                  </a:lnTo>
                  <a:lnTo>
                    <a:pt x="26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14"/>
            <p:cNvSpPr/>
            <p:nvPr/>
          </p:nvSpPr>
          <p:spPr>
            <a:xfrm>
              <a:off x="4789759" y="1279220"/>
              <a:ext cx="69092" cy="23282"/>
            </a:xfrm>
            <a:custGeom>
              <a:rect b="b" l="l" r="r" t="t"/>
              <a:pathLst>
                <a:path extrusionOk="0" h="897" w="2662">
                  <a:moveTo>
                    <a:pt x="1449" y="0"/>
                  </a:moveTo>
                  <a:lnTo>
                    <a:pt x="1397" y="27"/>
                  </a:lnTo>
                  <a:lnTo>
                    <a:pt x="1370" y="53"/>
                  </a:lnTo>
                  <a:lnTo>
                    <a:pt x="1344" y="79"/>
                  </a:lnTo>
                  <a:lnTo>
                    <a:pt x="1344" y="132"/>
                  </a:lnTo>
                  <a:lnTo>
                    <a:pt x="1318" y="158"/>
                  </a:lnTo>
                  <a:lnTo>
                    <a:pt x="1291" y="211"/>
                  </a:lnTo>
                  <a:lnTo>
                    <a:pt x="1265" y="237"/>
                  </a:lnTo>
                  <a:lnTo>
                    <a:pt x="0" y="237"/>
                  </a:lnTo>
                  <a:lnTo>
                    <a:pt x="0" y="659"/>
                  </a:lnTo>
                  <a:lnTo>
                    <a:pt x="1212" y="659"/>
                  </a:lnTo>
                  <a:lnTo>
                    <a:pt x="1265" y="685"/>
                  </a:lnTo>
                  <a:lnTo>
                    <a:pt x="1291" y="712"/>
                  </a:lnTo>
                  <a:lnTo>
                    <a:pt x="1318" y="738"/>
                  </a:lnTo>
                  <a:lnTo>
                    <a:pt x="1344" y="791"/>
                  </a:lnTo>
                  <a:lnTo>
                    <a:pt x="1344" y="817"/>
                  </a:lnTo>
                  <a:lnTo>
                    <a:pt x="1370" y="870"/>
                  </a:lnTo>
                  <a:lnTo>
                    <a:pt x="1397" y="896"/>
                  </a:lnTo>
                  <a:lnTo>
                    <a:pt x="2661" y="896"/>
                  </a:lnTo>
                  <a:lnTo>
                    <a:pt x="26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14"/>
            <p:cNvSpPr/>
            <p:nvPr/>
          </p:nvSpPr>
          <p:spPr>
            <a:xfrm>
              <a:off x="4789759" y="1325705"/>
              <a:ext cx="69092" cy="23282"/>
            </a:xfrm>
            <a:custGeom>
              <a:rect b="b" l="l" r="r" t="t"/>
              <a:pathLst>
                <a:path extrusionOk="0" h="897" w="2662">
                  <a:moveTo>
                    <a:pt x="1397" y="1"/>
                  </a:moveTo>
                  <a:lnTo>
                    <a:pt x="1370" y="27"/>
                  </a:lnTo>
                  <a:lnTo>
                    <a:pt x="1344" y="80"/>
                  </a:lnTo>
                  <a:lnTo>
                    <a:pt x="1344" y="106"/>
                  </a:lnTo>
                  <a:lnTo>
                    <a:pt x="1318" y="159"/>
                  </a:lnTo>
                  <a:lnTo>
                    <a:pt x="1291" y="185"/>
                  </a:lnTo>
                  <a:lnTo>
                    <a:pt x="1265" y="212"/>
                  </a:lnTo>
                  <a:lnTo>
                    <a:pt x="1212" y="238"/>
                  </a:lnTo>
                  <a:lnTo>
                    <a:pt x="0" y="238"/>
                  </a:lnTo>
                  <a:lnTo>
                    <a:pt x="0" y="659"/>
                  </a:lnTo>
                  <a:lnTo>
                    <a:pt x="1265" y="659"/>
                  </a:lnTo>
                  <a:lnTo>
                    <a:pt x="1291" y="686"/>
                  </a:lnTo>
                  <a:lnTo>
                    <a:pt x="1318" y="738"/>
                  </a:lnTo>
                  <a:lnTo>
                    <a:pt x="1344" y="765"/>
                  </a:lnTo>
                  <a:lnTo>
                    <a:pt x="1344" y="817"/>
                  </a:lnTo>
                  <a:lnTo>
                    <a:pt x="1370" y="870"/>
                  </a:lnTo>
                  <a:lnTo>
                    <a:pt x="1397" y="870"/>
                  </a:lnTo>
                  <a:lnTo>
                    <a:pt x="1449" y="896"/>
                  </a:lnTo>
                  <a:lnTo>
                    <a:pt x="2661" y="896"/>
                  </a:lnTo>
                  <a:lnTo>
                    <a:pt x="2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14"/>
            <p:cNvSpPr/>
            <p:nvPr/>
          </p:nvSpPr>
          <p:spPr>
            <a:xfrm>
              <a:off x="4789759" y="1394770"/>
              <a:ext cx="69092" cy="23282"/>
            </a:xfrm>
            <a:custGeom>
              <a:rect b="b" l="l" r="r" t="t"/>
              <a:pathLst>
                <a:path extrusionOk="0" h="897" w="2662">
                  <a:moveTo>
                    <a:pt x="1449" y="0"/>
                  </a:moveTo>
                  <a:lnTo>
                    <a:pt x="1397" y="27"/>
                  </a:lnTo>
                  <a:lnTo>
                    <a:pt x="1370" y="53"/>
                  </a:lnTo>
                  <a:lnTo>
                    <a:pt x="1344" y="80"/>
                  </a:lnTo>
                  <a:lnTo>
                    <a:pt x="1344" y="132"/>
                  </a:lnTo>
                  <a:lnTo>
                    <a:pt x="1318" y="159"/>
                  </a:lnTo>
                  <a:lnTo>
                    <a:pt x="1291" y="211"/>
                  </a:lnTo>
                  <a:lnTo>
                    <a:pt x="1265" y="238"/>
                  </a:lnTo>
                  <a:lnTo>
                    <a:pt x="0" y="238"/>
                  </a:lnTo>
                  <a:lnTo>
                    <a:pt x="0" y="659"/>
                  </a:lnTo>
                  <a:lnTo>
                    <a:pt x="1212" y="659"/>
                  </a:lnTo>
                  <a:lnTo>
                    <a:pt x="1265" y="685"/>
                  </a:lnTo>
                  <a:lnTo>
                    <a:pt x="1291" y="712"/>
                  </a:lnTo>
                  <a:lnTo>
                    <a:pt x="1318" y="738"/>
                  </a:lnTo>
                  <a:lnTo>
                    <a:pt x="1344" y="791"/>
                  </a:lnTo>
                  <a:lnTo>
                    <a:pt x="1344" y="843"/>
                  </a:lnTo>
                  <a:lnTo>
                    <a:pt x="1370" y="870"/>
                  </a:lnTo>
                  <a:lnTo>
                    <a:pt x="1397" y="896"/>
                  </a:lnTo>
                  <a:lnTo>
                    <a:pt x="2661" y="896"/>
                  </a:lnTo>
                  <a:lnTo>
                    <a:pt x="26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14"/>
            <p:cNvSpPr/>
            <p:nvPr/>
          </p:nvSpPr>
          <p:spPr>
            <a:xfrm>
              <a:off x="4789759" y="1441255"/>
              <a:ext cx="69092" cy="23282"/>
            </a:xfrm>
            <a:custGeom>
              <a:rect b="b" l="l" r="r" t="t"/>
              <a:pathLst>
                <a:path extrusionOk="0" h="897" w="2662">
                  <a:moveTo>
                    <a:pt x="1397" y="1"/>
                  </a:moveTo>
                  <a:lnTo>
                    <a:pt x="1370" y="27"/>
                  </a:lnTo>
                  <a:lnTo>
                    <a:pt x="1344" y="80"/>
                  </a:lnTo>
                  <a:lnTo>
                    <a:pt x="1344" y="106"/>
                  </a:lnTo>
                  <a:lnTo>
                    <a:pt x="1318" y="159"/>
                  </a:lnTo>
                  <a:lnTo>
                    <a:pt x="1291" y="212"/>
                  </a:lnTo>
                  <a:lnTo>
                    <a:pt x="1265" y="212"/>
                  </a:lnTo>
                  <a:lnTo>
                    <a:pt x="1212" y="238"/>
                  </a:lnTo>
                  <a:lnTo>
                    <a:pt x="0" y="238"/>
                  </a:lnTo>
                  <a:lnTo>
                    <a:pt x="0" y="659"/>
                  </a:lnTo>
                  <a:lnTo>
                    <a:pt x="1265" y="659"/>
                  </a:lnTo>
                  <a:lnTo>
                    <a:pt x="1291" y="686"/>
                  </a:lnTo>
                  <a:lnTo>
                    <a:pt x="1318" y="738"/>
                  </a:lnTo>
                  <a:lnTo>
                    <a:pt x="1344" y="765"/>
                  </a:lnTo>
                  <a:lnTo>
                    <a:pt x="1344" y="818"/>
                  </a:lnTo>
                  <a:lnTo>
                    <a:pt x="1370" y="870"/>
                  </a:lnTo>
                  <a:lnTo>
                    <a:pt x="1397" y="897"/>
                  </a:lnTo>
                  <a:lnTo>
                    <a:pt x="2661" y="897"/>
                  </a:lnTo>
                  <a:lnTo>
                    <a:pt x="2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14"/>
            <p:cNvSpPr/>
            <p:nvPr/>
          </p:nvSpPr>
          <p:spPr>
            <a:xfrm>
              <a:off x="4789759" y="1366064"/>
              <a:ext cx="6852" cy="11628"/>
            </a:xfrm>
            <a:custGeom>
              <a:rect b="b" l="l" r="r" t="t"/>
              <a:pathLst>
                <a:path extrusionOk="0" h="448" w="264">
                  <a:moveTo>
                    <a:pt x="0" y="0"/>
                  </a:moveTo>
                  <a:lnTo>
                    <a:pt x="0" y="448"/>
                  </a:lnTo>
                  <a:lnTo>
                    <a:pt x="264" y="23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14"/>
            <p:cNvSpPr/>
            <p:nvPr/>
          </p:nvSpPr>
          <p:spPr>
            <a:xfrm>
              <a:off x="4789759" y="1366064"/>
              <a:ext cx="14379" cy="11628"/>
            </a:xfrm>
            <a:custGeom>
              <a:rect b="b" l="l" r="r" t="t"/>
              <a:pathLst>
                <a:path extrusionOk="0" h="448" w="554">
                  <a:moveTo>
                    <a:pt x="0" y="0"/>
                  </a:moveTo>
                  <a:lnTo>
                    <a:pt x="0" y="448"/>
                  </a:lnTo>
                  <a:lnTo>
                    <a:pt x="554" y="448"/>
                  </a:lnTo>
                  <a:lnTo>
                    <a:pt x="5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14"/>
            <p:cNvSpPr/>
            <p:nvPr/>
          </p:nvSpPr>
          <p:spPr>
            <a:xfrm>
              <a:off x="4789759" y="1285371"/>
              <a:ext cx="6852" cy="10953"/>
            </a:xfrm>
            <a:custGeom>
              <a:rect b="b" l="l" r="r" t="t"/>
              <a:pathLst>
                <a:path extrusionOk="0" h="422" w="264">
                  <a:moveTo>
                    <a:pt x="0" y="0"/>
                  </a:moveTo>
                  <a:lnTo>
                    <a:pt x="0" y="422"/>
                  </a:lnTo>
                  <a:lnTo>
                    <a:pt x="264" y="21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14"/>
            <p:cNvSpPr/>
            <p:nvPr/>
          </p:nvSpPr>
          <p:spPr>
            <a:xfrm>
              <a:off x="4789759" y="1285371"/>
              <a:ext cx="14379" cy="10953"/>
            </a:xfrm>
            <a:custGeom>
              <a:rect b="b" l="l" r="r" t="t"/>
              <a:pathLst>
                <a:path extrusionOk="0" h="422" w="554">
                  <a:moveTo>
                    <a:pt x="0" y="0"/>
                  </a:moveTo>
                  <a:lnTo>
                    <a:pt x="0" y="422"/>
                  </a:lnTo>
                  <a:lnTo>
                    <a:pt x="554" y="422"/>
                  </a:lnTo>
                  <a:lnTo>
                    <a:pt x="5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114"/>
            <p:cNvSpPr/>
            <p:nvPr/>
          </p:nvSpPr>
          <p:spPr>
            <a:xfrm>
              <a:off x="4789759" y="1331856"/>
              <a:ext cx="6852" cy="10979"/>
            </a:xfrm>
            <a:custGeom>
              <a:rect b="b" l="l" r="r" t="t"/>
              <a:pathLst>
                <a:path extrusionOk="0" h="423" w="264">
                  <a:moveTo>
                    <a:pt x="0" y="1"/>
                  </a:moveTo>
                  <a:lnTo>
                    <a:pt x="0" y="422"/>
                  </a:lnTo>
                  <a:lnTo>
                    <a:pt x="264" y="21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14"/>
            <p:cNvSpPr/>
            <p:nvPr/>
          </p:nvSpPr>
          <p:spPr>
            <a:xfrm>
              <a:off x="4789759" y="1331856"/>
              <a:ext cx="14379" cy="10979"/>
            </a:xfrm>
            <a:custGeom>
              <a:rect b="b" l="l" r="r" t="t"/>
              <a:pathLst>
                <a:path extrusionOk="0" h="423" w="554">
                  <a:moveTo>
                    <a:pt x="0" y="1"/>
                  </a:moveTo>
                  <a:lnTo>
                    <a:pt x="0" y="422"/>
                  </a:lnTo>
                  <a:lnTo>
                    <a:pt x="554" y="422"/>
                  </a:lnTo>
                  <a:lnTo>
                    <a:pt x="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14"/>
            <p:cNvSpPr/>
            <p:nvPr/>
          </p:nvSpPr>
          <p:spPr>
            <a:xfrm>
              <a:off x="4789759" y="1400921"/>
              <a:ext cx="6852" cy="10979"/>
            </a:xfrm>
            <a:custGeom>
              <a:rect b="b" l="l" r="r" t="t"/>
              <a:pathLst>
                <a:path extrusionOk="0" h="423" w="264">
                  <a:moveTo>
                    <a:pt x="0" y="1"/>
                  </a:moveTo>
                  <a:lnTo>
                    <a:pt x="0" y="422"/>
                  </a:lnTo>
                  <a:lnTo>
                    <a:pt x="264" y="21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14"/>
            <p:cNvSpPr/>
            <p:nvPr/>
          </p:nvSpPr>
          <p:spPr>
            <a:xfrm>
              <a:off x="4789759" y="1400921"/>
              <a:ext cx="14379" cy="10979"/>
            </a:xfrm>
            <a:custGeom>
              <a:rect b="b" l="l" r="r" t="t"/>
              <a:pathLst>
                <a:path extrusionOk="0" h="423" w="554">
                  <a:moveTo>
                    <a:pt x="0" y="1"/>
                  </a:moveTo>
                  <a:lnTo>
                    <a:pt x="0" y="422"/>
                  </a:lnTo>
                  <a:lnTo>
                    <a:pt x="554" y="422"/>
                  </a:lnTo>
                  <a:lnTo>
                    <a:pt x="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14"/>
            <p:cNvSpPr/>
            <p:nvPr/>
          </p:nvSpPr>
          <p:spPr>
            <a:xfrm>
              <a:off x="4789759" y="1447406"/>
              <a:ext cx="6852" cy="10979"/>
            </a:xfrm>
            <a:custGeom>
              <a:rect b="b" l="l" r="r" t="t"/>
              <a:pathLst>
                <a:path extrusionOk="0" h="423" w="264">
                  <a:moveTo>
                    <a:pt x="0" y="1"/>
                  </a:moveTo>
                  <a:lnTo>
                    <a:pt x="0" y="422"/>
                  </a:lnTo>
                  <a:lnTo>
                    <a:pt x="264" y="21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14"/>
            <p:cNvSpPr/>
            <p:nvPr/>
          </p:nvSpPr>
          <p:spPr>
            <a:xfrm>
              <a:off x="4789759" y="1447406"/>
              <a:ext cx="14379" cy="10979"/>
            </a:xfrm>
            <a:custGeom>
              <a:rect b="b" l="l" r="r" t="t"/>
              <a:pathLst>
                <a:path extrusionOk="0" h="423" w="554">
                  <a:moveTo>
                    <a:pt x="0" y="1"/>
                  </a:moveTo>
                  <a:lnTo>
                    <a:pt x="0" y="422"/>
                  </a:lnTo>
                  <a:lnTo>
                    <a:pt x="554" y="422"/>
                  </a:lnTo>
                  <a:lnTo>
                    <a:pt x="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14"/>
            <p:cNvSpPr/>
            <p:nvPr/>
          </p:nvSpPr>
          <p:spPr>
            <a:xfrm>
              <a:off x="4882053" y="1279220"/>
              <a:ext cx="23282" cy="185319"/>
            </a:xfrm>
            <a:custGeom>
              <a:rect b="b" l="l" r="r" t="t"/>
              <a:pathLst>
                <a:path extrusionOk="0" h="7140" w="897">
                  <a:moveTo>
                    <a:pt x="212" y="0"/>
                  </a:moveTo>
                  <a:lnTo>
                    <a:pt x="133" y="27"/>
                  </a:lnTo>
                  <a:lnTo>
                    <a:pt x="54" y="79"/>
                  </a:lnTo>
                  <a:lnTo>
                    <a:pt x="27" y="132"/>
                  </a:lnTo>
                  <a:lnTo>
                    <a:pt x="1" y="211"/>
                  </a:lnTo>
                  <a:lnTo>
                    <a:pt x="1" y="6929"/>
                  </a:lnTo>
                  <a:lnTo>
                    <a:pt x="27" y="7008"/>
                  </a:lnTo>
                  <a:lnTo>
                    <a:pt x="54" y="7087"/>
                  </a:lnTo>
                  <a:lnTo>
                    <a:pt x="133" y="7113"/>
                  </a:lnTo>
                  <a:lnTo>
                    <a:pt x="212" y="7140"/>
                  </a:lnTo>
                  <a:lnTo>
                    <a:pt x="712" y="7140"/>
                  </a:lnTo>
                  <a:lnTo>
                    <a:pt x="765" y="7113"/>
                  </a:lnTo>
                  <a:lnTo>
                    <a:pt x="844" y="7087"/>
                  </a:lnTo>
                  <a:lnTo>
                    <a:pt x="870" y="7008"/>
                  </a:lnTo>
                  <a:lnTo>
                    <a:pt x="897" y="6929"/>
                  </a:lnTo>
                  <a:lnTo>
                    <a:pt x="897" y="211"/>
                  </a:lnTo>
                  <a:lnTo>
                    <a:pt x="870" y="132"/>
                  </a:lnTo>
                  <a:lnTo>
                    <a:pt x="844" y="79"/>
                  </a:lnTo>
                  <a:lnTo>
                    <a:pt x="765" y="27"/>
                  </a:lnTo>
                  <a:lnTo>
                    <a:pt x="7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14"/>
            <p:cNvSpPr/>
            <p:nvPr/>
          </p:nvSpPr>
          <p:spPr>
            <a:xfrm>
              <a:off x="4968897" y="1227934"/>
              <a:ext cx="11654" cy="288568"/>
            </a:xfrm>
            <a:custGeom>
              <a:rect b="b" l="l" r="r" t="t"/>
              <a:pathLst>
                <a:path extrusionOk="0" h="11118" w="449">
                  <a:moveTo>
                    <a:pt x="132" y="1"/>
                  </a:moveTo>
                  <a:lnTo>
                    <a:pt x="80" y="53"/>
                  </a:lnTo>
                  <a:lnTo>
                    <a:pt x="27" y="132"/>
                  </a:lnTo>
                  <a:lnTo>
                    <a:pt x="1" y="211"/>
                  </a:lnTo>
                  <a:lnTo>
                    <a:pt x="1" y="10881"/>
                  </a:lnTo>
                  <a:lnTo>
                    <a:pt x="27" y="10986"/>
                  </a:lnTo>
                  <a:lnTo>
                    <a:pt x="80" y="11039"/>
                  </a:lnTo>
                  <a:lnTo>
                    <a:pt x="132" y="11091"/>
                  </a:lnTo>
                  <a:lnTo>
                    <a:pt x="211" y="11118"/>
                  </a:lnTo>
                  <a:lnTo>
                    <a:pt x="317" y="11091"/>
                  </a:lnTo>
                  <a:lnTo>
                    <a:pt x="369" y="11039"/>
                  </a:lnTo>
                  <a:lnTo>
                    <a:pt x="422" y="10986"/>
                  </a:lnTo>
                  <a:lnTo>
                    <a:pt x="448" y="10881"/>
                  </a:lnTo>
                  <a:lnTo>
                    <a:pt x="448" y="211"/>
                  </a:lnTo>
                  <a:lnTo>
                    <a:pt x="422" y="132"/>
                  </a:lnTo>
                  <a:lnTo>
                    <a:pt x="369" y="53"/>
                  </a:lnTo>
                  <a:lnTo>
                    <a:pt x="3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114"/>
            <p:cNvSpPr/>
            <p:nvPr/>
          </p:nvSpPr>
          <p:spPr>
            <a:xfrm>
              <a:off x="4945642" y="1227934"/>
              <a:ext cx="11654" cy="288568"/>
            </a:xfrm>
            <a:custGeom>
              <a:rect b="b" l="l" r="r" t="t"/>
              <a:pathLst>
                <a:path extrusionOk="0" h="11118" w="449">
                  <a:moveTo>
                    <a:pt x="133" y="1"/>
                  </a:moveTo>
                  <a:lnTo>
                    <a:pt x="80" y="53"/>
                  </a:lnTo>
                  <a:lnTo>
                    <a:pt x="27" y="132"/>
                  </a:lnTo>
                  <a:lnTo>
                    <a:pt x="1" y="211"/>
                  </a:lnTo>
                  <a:lnTo>
                    <a:pt x="1" y="10881"/>
                  </a:lnTo>
                  <a:lnTo>
                    <a:pt x="27" y="10986"/>
                  </a:lnTo>
                  <a:lnTo>
                    <a:pt x="80" y="11039"/>
                  </a:lnTo>
                  <a:lnTo>
                    <a:pt x="133" y="11091"/>
                  </a:lnTo>
                  <a:lnTo>
                    <a:pt x="238" y="11118"/>
                  </a:lnTo>
                  <a:lnTo>
                    <a:pt x="317" y="11091"/>
                  </a:lnTo>
                  <a:lnTo>
                    <a:pt x="370" y="11039"/>
                  </a:lnTo>
                  <a:lnTo>
                    <a:pt x="422" y="10986"/>
                  </a:lnTo>
                  <a:lnTo>
                    <a:pt x="449" y="10881"/>
                  </a:lnTo>
                  <a:lnTo>
                    <a:pt x="449" y="211"/>
                  </a:lnTo>
                  <a:lnTo>
                    <a:pt x="422" y="132"/>
                  </a:lnTo>
                  <a:lnTo>
                    <a:pt x="370" y="53"/>
                  </a:lnTo>
                  <a:lnTo>
                    <a:pt x="3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14"/>
            <p:cNvSpPr/>
            <p:nvPr/>
          </p:nvSpPr>
          <p:spPr>
            <a:xfrm>
              <a:off x="5015382" y="1227934"/>
              <a:ext cx="10979" cy="288568"/>
            </a:xfrm>
            <a:custGeom>
              <a:rect b="b" l="l" r="r" t="t"/>
              <a:pathLst>
                <a:path extrusionOk="0" h="11118" w="423">
                  <a:moveTo>
                    <a:pt x="133" y="1"/>
                  </a:moveTo>
                  <a:lnTo>
                    <a:pt x="54" y="53"/>
                  </a:lnTo>
                  <a:lnTo>
                    <a:pt x="27" y="132"/>
                  </a:lnTo>
                  <a:lnTo>
                    <a:pt x="1" y="211"/>
                  </a:lnTo>
                  <a:lnTo>
                    <a:pt x="1" y="10881"/>
                  </a:lnTo>
                  <a:lnTo>
                    <a:pt x="27" y="10986"/>
                  </a:lnTo>
                  <a:lnTo>
                    <a:pt x="54" y="11039"/>
                  </a:lnTo>
                  <a:lnTo>
                    <a:pt x="133" y="11091"/>
                  </a:lnTo>
                  <a:lnTo>
                    <a:pt x="212" y="11118"/>
                  </a:lnTo>
                  <a:lnTo>
                    <a:pt x="291" y="11091"/>
                  </a:lnTo>
                  <a:lnTo>
                    <a:pt x="370" y="11039"/>
                  </a:lnTo>
                  <a:lnTo>
                    <a:pt x="422" y="10986"/>
                  </a:lnTo>
                  <a:lnTo>
                    <a:pt x="422" y="10881"/>
                  </a:lnTo>
                  <a:lnTo>
                    <a:pt x="422" y="211"/>
                  </a:lnTo>
                  <a:lnTo>
                    <a:pt x="422" y="132"/>
                  </a:lnTo>
                  <a:lnTo>
                    <a:pt x="370" y="53"/>
                  </a:lnTo>
                  <a:lnTo>
                    <a:pt x="2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14"/>
            <p:cNvSpPr/>
            <p:nvPr/>
          </p:nvSpPr>
          <p:spPr>
            <a:xfrm>
              <a:off x="4992153" y="1227934"/>
              <a:ext cx="10953" cy="288568"/>
            </a:xfrm>
            <a:custGeom>
              <a:rect b="b" l="l" r="r" t="t"/>
              <a:pathLst>
                <a:path extrusionOk="0" h="11118" w="422">
                  <a:moveTo>
                    <a:pt x="132" y="1"/>
                  </a:moveTo>
                  <a:lnTo>
                    <a:pt x="53" y="53"/>
                  </a:lnTo>
                  <a:lnTo>
                    <a:pt x="27" y="132"/>
                  </a:lnTo>
                  <a:lnTo>
                    <a:pt x="0" y="211"/>
                  </a:lnTo>
                  <a:lnTo>
                    <a:pt x="0" y="10881"/>
                  </a:lnTo>
                  <a:lnTo>
                    <a:pt x="27" y="10986"/>
                  </a:lnTo>
                  <a:lnTo>
                    <a:pt x="53" y="11039"/>
                  </a:lnTo>
                  <a:lnTo>
                    <a:pt x="132" y="11091"/>
                  </a:lnTo>
                  <a:lnTo>
                    <a:pt x="211" y="11118"/>
                  </a:lnTo>
                  <a:lnTo>
                    <a:pt x="290" y="11091"/>
                  </a:lnTo>
                  <a:lnTo>
                    <a:pt x="369" y="11039"/>
                  </a:lnTo>
                  <a:lnTo>
                    <a:pt x="422" y="10986"/>
                  </a:lnTo>
                  <a:lnTo>
                    <a:pt x="422" y="10881"/>
                  </a:lnTo>
                  <a:lnTo>
                    <a:pt x="422" y="211"/>
                  </a:lnTo>
                  <a:lnTo>
                    <a:pt x="422" y="132"/>
                  </a:lnTo>
                  <a:lnTo>
                    <a:pt x="369" y="53"/>
                  </a:lnTo>
                  <a:lnTo>
                    <a:pt x="2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114"/>
            <p:cNvSpPr/>
            <p:nvPr/>
          </p:nvSpPr>
          <p:spPr>
            <a:xfrm>
              <a:off x="5061893" y="1227934"/>
              <a:ext cx="10953" cy="288568"/>
            </a:xfrm>
            <a:custGeom>
              <a:rect b="b" l="l" r="r" t="t"/>
              <a:pathLst>
                <a:path extrusionOk="0" h="11118" w="422">
                  <a:moveTo>
                    <a:pt x="106" y="1"/>
                  </a:moveTo>
                  <a:lnTo>
                    <a:pt x="53" y="53"/>
                  </a:lnTo>
                  <a:lnTo>
                    <a:pt x="0" y="132"/>
                  </a:lnTo>
                  <a:lnTo>
                    <a:pt x="0" y="211"/>
                  </a:lnTo>
                  <a:lnTo>
                    <a:pt x="0" y="10881"/>
                  </a:lnTo>
                  <a:lnTo>
                    <a:pt x="0" y="10986"/>
                  </a:lnTo>
                  <a:lnTo>
                    <a:pt x="53" y="11039"/>
                  </a:lnTo>
                  <a:lnTo>
                    <a:pt x="106" y="11091"/>
                  </a:lnTo>
                  <a:lnTo>
                    <a:pt x="211" y="11118"/>
                  </a:lnTo>
                  <a:lnTo>
                    <a:pt x="290" y="11091"/>
                  </a:lnTo>
                  <a:lnTo>
                    <a:pt x="343" y="11039"/>
                  </a:lnTo>
                  <a:lnTo>
                    <a:pt x="395" y="10986"/>
                  </a:lnTo>
                  <a:lnTo>
                    <a:pt x="422" y="10881"/>
                  </a:lnTo>
                  <a:lnTo>
                    <a:pt x="422" y="211"/>
                  </a:lnTo>
                  <a:lnTo>
                    <a:pt x="395" y="132"/>
                  </a:lnTo>
                  <a:lnTo>
                    <a:pt x="343" y="53"/>
                  </a:lnTo>
                  <a:lnTo>
                    <a:pt x="2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114"/>
            <p:cNvSpPr/>
            <p:nvPr/>
          </p:nvSpPr>
          <p:spPr>
            <a:xfrm>
              <a:off x="5038637" y="1227934"/>
              <a:ext cx="10979" cy="288568"/>
            </a:xfrm>
            <a:custGeom>
              <a:rect b="b" l="l" r="r" t="t"/>
              <a:pathLst>
                <a:path extrusionOk="0" h="11118" w="423">
                  <a:moveTo>
                    <a:pt x="132" y="1"/>
                  </a:moveTo>
                  <a:lnTo>
                    <a:pt x="53" y="53"/>
                  </a:lnTo>
                  <a:lnTo>
                    <a:pt x="1" y="132"/>
                  </a:lnTo>
                  <a:lnTo>
                    <a:pt x="1" y="211"/>
                  </a:lnTo>
                  <a:lnTo>
                    <a:pt x="1" y="10881"/>
                  </a:lnTo>
                  <a:lnTo>
                    <a:pt x="1" y="10986"/>
                  </a:lnTo>
                  <a:lnTo>
                    <a:pt x="53" y="11039"/>
                  </a:lnTo>
                  <a:lnTo>
                    <a:pt x="132" y="11091"/>
                  </a:lnTo>
                  <a:lnTo>
                    <a:pt x="211" y="11118"/>
                  </a:lnTo>
                  <a:lnTo>
                    <a:pt x="290" y="11091"/>
                  </a:lnTo>
                  <a:lnTo>
                    <a:pt x="369" y="11039"/>
                  </a:lnTo>
                  <a:lnTo>
                    <a:pt x="396" y="10986"/>
                  </a:lnTo>
                  <a:lnTo>
                    <a:pt x="422" y="10881"/>
                  </a:lnTo>
                  <a:lnTo>
                    <a:pt x="422" y="211"/>
                  </a:lnTo>
                  <a:lnTo>
                    <a:pt x="396" y="132"/>
                  </a:lnTo>
                  <a:lnTo>
                    <a:pt x="369" y="53"/>
                  </a:lnTo>
                  <a:lnTo>
                    <a:pt x="2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14"/>
            <p:cNvSpPr/>
            <p:nvPr/>
          </p:nvSpPr>
          <p:spPr>
            <a:xfrm>
              <a:off x="5089924" y="1233410"/>
              <a:ext cx="69767" cy="276940"/>
            </a:xfrm>
            <a:custGeom>
              <a:rect b="b" l="l" r="r" t="t"/>
              <a:pathLst>
                <a:path extrusionOk="0" h="10670" w="2688">
                  <a:moveTo>
                    <a:pt x="343" y="0"/>
                  </a:moveTo>
                  <a:lnTo>
                    <a:pt x="264" y="27"/>
                  </a:lnTo>
                  <a:lnTo>
                    <a:pt x="132" y="106"/>
                  </a:lnTo>
                  <a:lnTo>
                    <a:pt x="53" y="237"/>
                  </a:lnTo>
                  <a:lnTo>
                    <a:pt x="27" y="316"/>
                  </a:lnTo>
                  <a:lnTo>
                    <a:pt x="0" y="422"/>
                  </a:lnTo>
                  <a:lnTo>
                    <a:pt x="0" y="10274"/>
                  </a:lnTo>
                  <a:lnTo>
                    <a:pt x="27" y="10353"/>
                  </a:lnTo>
                  <a:lnTo>
                    <a:pt x="53" y="10432"/>
                  </a:lnTo>
                  <a:lnTo>
                    <a:pt x="132" y="10564"/>
                  </a:lnTo>
                  <a:lnTo>
                    <a:pt x="264" y="10643"/>
                  </a:lnTo>
                  <a:lnTo>
                    <a:pt x="343" y="10670"/>
                  </a:lnTo>
                  <a:lnTo>
                    <a:pt x="2345" y="10670"/>
                  </a:lnTo>
                  <a:lnTo>
                    <a:pt x="2424" y="10643"/>
                  </a:lnTo>
                  <a:lnTo>
                    <a:pt x="2556" y="10564"/>
                  </a:lnTo>
                  <a:lnTo>
                    <a:pt x="2661" y="10432"/>
                  </a:lnTo>
                  <a:lnTo>
                    <a:pt x="2687" y="10353"/>
                  </a:lnTo>
                  <a:lnTo>
                    <a:pt x="2687" y="10274"/>
                  </a:lnTo>
                  <a:lnTo>
                    <a:pt x="2687" y="422"/>
                  </a:lnTo>
                  <a:lnTo>
                    <a:pt x="2687" y="316"/>
                  </a:lnTo>
                  <a:lnTo>
                    <a:pt x="2661" y="237"/>
                  </a:lnTo>
                  <a:lnTo>
                    <a:pt x="2556" y="106"/>
                  </a:lnTo>
                  <a:lnTo>
                    <a:pt x="2424" y="27"/>
                  </a:lnTo>
                  <a:lnTo>
                    <a:pt x="23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14"/>
            <p:cNvSpPr/>
            <p:nvPr/>
          </p:nvSpPr>
          <p:spPr>
            <a:xfrm>
              <a:off x="5107703" y="1343484"/>
              <a:ext cx="10953" cy="10979"/>
            </a:xfrm>
            <a:custGeom>
              <a:rect b="b" l="l" r="r" t="t"/>
              <a:pathLst>
                <a:path extrusionOk="0" h="423" w="422">
                  <a:moveTo>
                    <a:pt x="132" y="1"/>
                  </a:moveTo>
                  <a:lnTo>
                    <a:pt x="79" y="53"/>
                  </a:lnTo>
                  <a:lnTo>
                    <a:pt x="27" y="132"/>
                  </a:lnTo>
                  <a:lnTo>
                    <a:pt x="0" y="211"/>
                  </a:lnTo>
                  <a:lnTo>
                    <a:pt x="27" y="290"/>
                  </a:lnTo>
                  <a:lnTo>
                    <a:pt x="79" y="370"/>
                  </a:lnTo>
                  <a:lnTo>
                    <a:pt x="132" y="396"/>
                  </a:lnTo>
                  <a:lnTo>
                    <a:pt x="211" y="422"/>
                  </a:lnTo>
                  <a:lnTo>
                    <a:pt x="290" y="396"/>
                  </a:lnTo>
                  <a:lnTo>
                    <a:pt x="369" y="370"/>
                  </a:lnTo>
                  <a:lnTo>
                    <a:pt x="422" y="290"/>
                  </a:lnTo>
                  <a:lnTo>
                    <a:pt x="422" y="211"/>
                  </a:lnTo>
                  <a:lnTo>
                    <a:pt x="422" y="132"/>
                  </a:lnTo>
                  <a:lnTo>
                    <a:pt x="369" y="53"/>
                  </a:lnTo>
                  <a:lnTo>
                    <a:pt x="2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14"/>
            <p:cNvSpPr/>
            <p:nvPr/>
          </p:nvSpPr>
          <p:spPr>
            <a:xfrm>
              <a:off x="5107703" y="1366064"/>
              <a:ext cx="10953" cy="11628"/>
            </a:xfrm>
            <a:custGeom>
              <a:rect b="b" l="l" r="r" t="t"/>
              <a:pathLst>
                <a:path extrusionOk="0" h="448" w="422">
                  <a:moveTo>
                    <a:pt x="211" y="0"/>
                  </a:moveTo>
                  <a:lnTo>
                    <a:pt x="132" y="26"/>
                  </a:lnTo>
                  <a:lnTo>
                    <a:pt x="79" y="79"/>
                  </a:lnTo>
                  <a:lnTo>
                    <a:pt x="27" y="132"/>
                  </a:lnTo>
                  <a:lnTo>
                    <a:pt x="0" y="237"/>
                  </a:lnTo>
                  <a:lnTo>
                    <a:pt x="27" y="316"/>
                  </a:lnTo>
                  <a:lnTo>
                    <a:pt x="79" y="369"/>
                  </a:lnTo>
                  <a:lnTo>
                    <a:pt x="132" y="422"/>
                  </a:lnTo>
                  <a:lnTo>
                    <a:pt x="211" y="448"/>
                  </a:lnTo>
                  <a:lnTo>
                    <a:pt x="290" y="422"/>
                  </a:lnTo>
                  <a:lnTo>
                    <a:pt x="369" y="369"/>
                  </a:lnTo>
                  <a:lnTo>
                    <a:pt x="422" y="316"/>
                  </a:lnTo>
                  <a:lnTo>
                    <a:pt x="422" y="237"/>
                  </a:lnTo>
                  <a:lnTo>
                    <a:pt x="422" y="132"/>
                  </a:lnTo>
                  <a:lnTo>
                    <a:pt x="369" y="79"/>
                  </a:lnTo>
                  <a:lnTo>
                    <a:pt x="290" y="26"/>
                  </a:lnTo>
                  <a:lnTo>
                    <a:pt x="2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14"/>
            <p:cNvSpPr/>
            <p:nvPr/>
          </p:nvSpPr>
          <p:spPr>
            <a:xfrm>
              <a:off x="5107703" y="1389293"/>
              <a:ext cx="10953" cy="11654"/>
            </a:xfrm>
            <a:custGeom>
              <a:rect b="b" l="l" r="r" t="t"/>
              <a:pathLst>
                <a:path extrusionOk="0" h="449" w="422">
                  <a:moveTo>
                    <a:pt x="211" y="1"/>
                  </a:moveTo>
                  <a:lnTo>
                    <a:pt x="132" y="27"/>
                  </a:lnTo>
                  <a:lnTo>
                    <a:pt x="79" y="80"/>
                  </a:lnTo>
                  <a:lnTo>
                    <a:pt x="27" y="132"/>
                  </a:lnTo>
                  <a:lnTo>
                    <a:pt x="0" y="211"/>
                  </a:lnTo>
                  <a:lnTo>
                    <a:pt x="27" y="317"/>
                  </a:lnTo>
                  <a:lnTo>
                    <a:pt x="79" y="370"/>
                  </a:lnTo>
                  <a:lnTo>
                    <a:pt x="132" y="422"/>
                  </a:lnTo>
                  <a:lnTo>
                    <a:pt x="211" y="449"/>
                  </a:lnTo>
                  <a:lnTo>
                    <a:pt x="290" y="422"/>
                  </a:lnTo>
                  <a:lnTo>
                    <a:pt x="369" y="370"/>
                  </a:lnTo>
                  <a:lnTo>
                    <a:pt x="422" y="317"/>
                  </a:lnTo>
                  <a:lnTo>
                    <a:pt x="422" y="211"/>
                  </a:lnTo>
                  <a:lnTo>
                    <a:pt x="422" y="132"/>
                  </a:lnTo>
                  <a:lnTo>
                    <a:pt x="369" y="80"/>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14"/>
            <p:cNvSpPr/>
            <p:nvPr/>
          </p:nvSpPr>
          <p:spPr>
            <a:xfrm>
              <a:off x="5107703" y="1412549"/>
              <a:ext cx="10953" cy="10953"/>
            </a:xfrm>
            <a:custGeom>
              <a:rect b="b" l="l" r="r" t="t"/>
              <a:pathLst>
                <a:path extrusionOk="0" h="422" w="422">
                  <a:moveTo>
                    <a:pt x="211" y="0"/>
                  </a:moveTo>
                  <a:lnTo>
                    <a:pt x="132" y="27"/>
                  </a:lnTo>
                  <a:lnTo>
                    <a:pt x="79" y="53"/>
                  </a:lnTo>
                  <a:lnTo>
                    <a:pt x="27" y="132"/>
                  </a:lnTo>
                  <a:lnTo>
                    <a:pt x="0" y="211"/>
                  </a:lnTo>
                  <a:lnTo>
                    <a:pt x="27" y="290"/>
                  </a:lnTo>
                  <a:lnTo>
                    <a:pt x="79" y="369"/>
                  </a:lnTo>
                  <a:lnTo>
                    <a:pt x="132" y="422"/>
                  </a:lnTo>
                  <a:lnTo>
                    <a:pt x="290" y="422"/>
                  </a:lnTo>
                  <a:lnTo>
                    <a:pt x="369" y="369"/>
                  </a:lnTo>
                  <a:lnTo>
                    <a:pt x="422" y="290"/>
                  </a:lnTo>
                  <a:lnTo>
                    <a:pt x="422" y="211"/>
                  </a:lnTo>
                  <a:lnTo>
                    <a:pt x="422" y="132"/>
                  </a:lnTo>
                  <a:lnTo>
                    <a:pt x="369" y="53"/>
                  </a:lnTo>
                  <a:lnTo>
                    <a:pt x="290" y="27"/>
                  </a:lnTo>
                  <a:lnTo>
                    <a:pt x="2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14"/>
            <p:cNvSpPr/>
            <p:nvPr/>
          </p:nvSpPr>
          <p:spPr>
            <a:xfrm>
              <a:off x="5130932" y="1320254"/>
              <a:ext cx="10979" cy="10953"/>
            </a:xfrm>
            <a:custGeom>
              <a:rect b="b" l="l" r="r" t="t"/>
              <a:pathLst>
                <a:path extrusionOk="0" h="422" w="423">
                  <a:moveTo>
                    <a:pt x="133" y="0"/>
                  </a:moveTo>
                  <a:lnTo>
                    <a:pt x="54" y="53"/>
                  </a:lnTo>
                  <a:lnTo>
                    <a:pt x="27" y="132"/>
                  </a:lnTo>
                  <a:lnTo>
                    <a:pt x="1" y="211"/>
                  </a:lnTo>
                  <a:lnTo>
                    <a:pt x="27" y="290"/>
                  </a:lnTo>
                  <a:lnTo>
                    <a:pt x="54" y="369"/>
                  </a:lnTo>
                  <a:lnTo>
                    <a:pt x="133" y="395"/>
                  </a:lnTo>
                  <a:lnTo>
                    <a:pt x="212" y="422"/>
                  </a:lnTo>
                  <a:lnTo>
                    <a:pt x="291" y="395"/>
                  </a:lnTo>
                  <a:lnTo>
                    <a:pt x="370" y="369"/>
                  </a:lnTo>
                  <a:lnTo>
                    <a:pt x="422" y="290"/>
                  </a:lnTo>
                  <a:lnTo>
                    <a:pt x="422" y="211"/>
                  </a:lnTo>
                  <a:lnTo>
                    <a:pt x="422" y="132"/>
                  </a:lnTo>
                  <a:lnTo>
                    <a:pt x="370" y="53"/>
                  </a:lnTo>
                  <a:lnTo>
                    <a:pt x="2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14"/>
            <p:cNvSpPr/>
            <p:nvPr/>
          </p:nvSpPr>
          <p:spPr>
            <a:xfrm>
              <a:off x="5130932" y="1343484"/>
              <a:ext cx="10979" cy="10979"/>
            </a:xfrm>
            <a:custGeom>
              <a:rect b="b" l="l" r="r" t="t"/>
              <a:pathLst>
                <a:path extrusionOk="0" h="423" w="423">
                  <a:moveTo>
                    <a:pt x="133" y="1"/>
                  </a:moveTo>
                  <a:lnTo>
                    <a:pt x="54" y="53"/>
                  </a:lnTo>
                  <a:lnTo>
                    <a:pt x="27" y="132"/>
                  </a:lnTo>
                  <a:lnTo>
                    <a:pt x="1" y="211"/>
                  </a:lnTo>
                  <a:lnTo>
                    <a:pt x="27" y="290"/>
                  </a:lnTo>
                  <a:lnTo>
                    <a:pt x="54" y="370"/>
                  </a:lnTo>
                  <a:lnTo>
                    <a:pt x="133" y="396"/>
                  </a:lnTo>
                  <a:lnTo>
                    <a:pt x="212" y="422"/>
                  </a:lnTo>
                  <a:lnTo>
                    <a:pt x="291" y="396"/>
                  </a:lnTo>
                  <a:lnTo>
                    <a:pt x="370" y="370"/>
                  </a:lnTo>
                  <a:lnTo>
                    <a:pt x="422" y="290"/>
                  </a:lnTo>
                  <a:lnTo>
                    <a:pt x="422" y="211"/>
                  </a:lnTo>
                  <a:lnTo>
                    <a:pt x="422" y="132"/>
                  </a:lnTo>
                  <a:lnTo>
                    <a:pt x="370" y="53"/>
                  </a:lnTo>
                  <a:lnTo>
                    <a:pt x="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14"/>
            <p:cNvSpPr/>
            <p:nvPr/>
          </p:nvSpPr>
          <p:spPr>
            <a:xfrm>
              <a:off x="5130932" y="1366064"/>
              <a:ext cx="10979" cy="11628"/>
            </a:xfrm>
            <a:custGeom>
              <a:rect b="b" l="l" r="r" t="t"/>
              <a:pathLst>
                <a:path extrusionOk="0" h="448" w="423">
                  <a:moveTo>
                    <a:pt x="212" y="0"/>
                  </a:moveTo>
                  <a:lnTo>
                    <a:pt x="133" y="26"/>
                  </a:lnTo>
                  <a:lnTo>
                    <a:pt x="54" y="79"/>
                  </a:lnTo>
                  <a:lnTo>
                    <a:pt x="27" y="132"/>
                  </a:lnTo>
                  <a:lnTo>
                    <a:pt x="1" y="237"/>
                  </a:lnTo>
                  <a:lnTo>
                    <a:pt x="27" y="316"/>
                  </a:lnTo>
                  <a:lnTo>
                    <a:pt x="54" y="369"/>
                  </a:lnTo>
                  <a:lnTo>
                    <a:pt x="133" y="422"/>
                  </a:lnTo>
                  <a:lnTo>
                    <a:pt x="212" y="448"/>
                  </a:lnTo>
                  <a:lnTo>
                    <a:pt x="291" y="422"/>
                  </a:lnTo>
                  <a:lnTo>
                    <a:pt x="370" y="369"/>
                  </a:lnTo>
                  <a:lnTo>
                    <a:pt x="422" y="316"/>
                  </a:lnTo>
                  <a:lnTo>
                    <a:pt x="422" y="237"/>
                  </a:lnTo>
                  <a:lnTo>
                    <a:pt x="422" y="132"/>
                  </a:lnTo>
                  <a:lnTo>
                    <a:pt x="370" y="79"/>
                  </a:lnTo>
                  <a:lnTo>
                    <a:pt x="291" y="26"/>
                  </a:lnTo>
                  <a:lnTo>
                    <a:pt x="2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14"/>
            <p:cNvSpPr/>
            <p:nvPr/>
          </p:nvSpPr>
          <p:spPr>
            <a:xfrm>
              <a:off x="5130932" y="1389293"/>
              <a:ext cx="10979" cy="11654"/>
            </a:xfrm>
            <a:custGeom>
              <a:rect b="b" l="l" r="r" t="t"/>
              <a:pathLst>
                <a:path extrusionOk="0" h="449" w="423">
                  <a:moveTo>
                    <a:pt x="212" y="1"/>
                  </a:moveTo>
                  <a:lnTo>
                    <a:pt x="133" y="27"/>
                  </a:lnTo>
                  <a:lnTo>
                    <a:pt x="54" y="80"/>
                  </a:lnTo>
                  <a:lnTo>
                    <a:pt x="27" y="132"/>
                  </a:lnTo>
                  <a:lnTo>
                    <a:pt x="1" y="211"/>
                  </a:lnTo>
                  <a:lnTo>
                    <a:pt x="27" y="317"/>
                  </a:lnTo>
                  <a:lnTo>
                    <a:pt x="54" y="370"/>
                  </a:lnTo>
                  <a:lnTo>
                    <a:pt x="133" y="422"/>
                  </a:lnTo>
                  <a:lnTo>
                    <a:pt x="212" y="449"/>
                  </a:lnTo>
                  <a:lnTo>
                    <a:pt x="291" y="422"/>
                  </a:lnTo>
                  <a:lnTo>
                    <a:pt x="370" y="370"/>
                  </a:lnTo>
                  <a:lnTo>
                    <a:pt x="422" y="317"/>
                  </a:lnTo>
                  <a:lnTo>
                    <a:pt x="422" y="211"/>
                  </a:lnTo>
                  <a:lnTo>
                    <a:pt x="422" y="132"/>
                  </a:lnTo>
                  <a:lnTo>
                    <a:pt x="370" y="80"/>
                  </a:lnTo>
                  <a:lnTo>
                    <a:pt x="291" y="27"/>
                  </a:lnTo>
                  <a:lnTo>
                    <a:pt x="2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114"/>
          <p:cNvGrpSpPr/>
          <p:nvPr/>
        </p:nvGrpSpPr>
        <p:grpSpPr>
          <a:xfrm>
            <a:off x="1520648" y="2676476"/>
            <a:ext cx="369931" cy="162063"/>
            <a:chOff x="6360297" y="1290848"/>
            <a:chExt cx="369931" cy="162063"/>
          </a:xfrm>
        </p:grpSpPr>
        <p:sp>
          <p:nvSpPr>
            <p:cNvPr id="14974" name="Google Shape;14974;p114"/>
            <p:cNvSpPr/>
            <p:nvPr/>
          </p:nvSpPr>
          <p:spPr>
            <a:xfrm>
              <a:off x="6452618" y="1329806"/>
              <a:ext cx="23256" cy="107376"/>
            </a:xfrm>
            <a:custGeom>
              <a:rect b="b" l="l" r="r" t="t"/>
              <a:pathLst>
                <a:path extrusionOk="0" h="4137" w="896">
                  <a:moveTo>
                    <a:pt x="0" y="1"/>
                  </a:moveTo>
                  <a:lnTo>
                    <a:pt x="0" y="4137"/>
                  </a:lnTo>
                  <a:lnTo>
                    <a:pt x="896" y="4137"/>
                  </a:lnTo>
                  <a:lnTo>
                    <a:pt x="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14"/>
            <p:cNvSpPr/>
            <p:nvPr/>
          </p:nvSpPr>
          <p:spPr>
            <a:xfrm>
              <a:off x="6498428" y="1329806"/>
              <a:ext cx="23282" cy="107376"/>
            </a:xfrm>
            <a:custGeom>
              <a:rect b="b" l="l" r="r" t="t"/>
              <a:pathLst>
                <a:path extrusionOk="0" h="4137" w="897">
                  <a:moveTo>
                    <a:pt x="0" y="1"/>
                  </a:moveTo>
                  <a:lnTo>
                    <a:pt x="0" y="4137"/>
                  </a:lnTo>
                  <a:lnTo>
                    <a:pt x="896" y="4137"/>
                  </a:lnTo>
                  <a:lnTo>
                    <a:pt x="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14"/>
            <p:cNvSpPr/>
            <p:nvPr/>
          </p:nvSpPr>
          <p:spPr>
            <a:xfrm>
              <a:off x="6544912" y="1329806"/>
              <a:ext cx="23282" cy="107376"/>
            </a:xfrm>
            <a:custGeom>
              <a:rect b="b" l="l" r="r" t="t"/>
              <a:pathLst>
                <a:path extrusionOk="0" h="4137" w="897">
                  <a:moveTo>
                    <a:pt x="1" y="1"/>
                  </a:moveTo>
                  <a:lnTo>
                    <a:pt x="1" y="4137"/>
                  </a:lnTo>
                  <a:lnTo>
                    <a:pt x="896" y="4137"/>
                  </a:lnTo>
                  <a:lnTo>
                    <a:pt x="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14"/>
            <p:cNvSpPr/>
            <p:nvPr/>
          </p:nvSpPr>
          <p:spPr>
            <a:xfrm>
              <a:off x="6406107" y="1360588"/>
              <a:ext cx="208574" cy="92322"/>
            </a:xfrm>
            <a:custGeom>
              <a:rect b="b" l="l" r="r" t="t"/>
              <a:pathLst>
                <a:path extrusionOk="0" h="3557" w="8036">
                  <a:moveTo>
                    <a:pt x="6429" y="896"/>
                  </a:moveTo>
                  <a:lnTo>
                    <a:pt x="6587" y="949"/>
                  </a:lnTo>
                  <a:lnTo>
                    <a:pt x="6745" y="1028"/>
                  </a:lnTo>
                  <a:lnTo>
                    <a:pt x="6877" y="1133"/>
                  </a:lnTo>
                  <a:lnTo>
                    <a:pt x="6982" y="1265"/>
                  </a:lnTo>
                  <a:lnTo>
                    <a:pt x="7061" y="1423"/>
                  </a:lnTo>
                  <a:lnTo>
                    <a:pt x="7114" y="1607"/>
                  </a:lnTo>
                  <a:lnTo>
                    <a:pt x="7140" y="1765"/>
                  </a:lnTo>
                  <a:lnTo>
                    <a:pt x="7114" y="1950"/>
                  </a:lnTo>
                  <a:lnTo>
                    <a:pt x="7061" y="2108"/>
                  </a:lnTo>
                  <a:lnTo>
                    <a:pt x="6982" y="2266"/>
                  </a:lnTo>
                  <a:lnTo>
                    <a:pt x="6877" y="2398"/>
                  </a:lnTo>
                  <a:lnTo>
                    <a:pt x="6745" y="2503"/>
                  </a:lnTo>
                  <a:lnTo>
                    <a:pt x="6587" y="2582"/>
                  </a:lnTo>
                  <a:lnTo>
                    <a:pt x="6429" y="2635"/>
                  </a:lnTo>
                  <a:lnTo>
                    <a:pt x="6244" y="2661"/>
                  </a:lnTo>
                  <a:lnTo>
                    <a:pt x="1792" y="2661"/>
                  </a:lnTo>
                  <a:lnTo>
                    <a:pt x="1608" y="2635"/>
                  </a:lnTo>
                  <a:lnTo>
                    <a:pt x="1450" y="2582"/>
                  </a:lnTo>
                  <a:lnTo>
                    <a:pt x="1292" y="2503"/>
                  </a:lnTo>
                  <a:lnTo>
                    <a:pt x="1160" y="2398"/>
                  </a:lnTo>
                  <a:lnTo>
                    <a:pt x="1055" y="2266"/>
                  </a:lnTo>
                  <a:lnTo>
                    <a:pt x="976" y="2108"/>
                  </a:lnTo>
                  <a:lnTo>
                    <a:pt x="923" y="1950"/>
                  </a:lnTo>
                  <a:lnTo>
                    <a:pt x="897" y="1765"/>
                  </a:lnTo>
                  <a:lnTo>
                    <a:pt x="923" y="1607"/>
                  </a:lnTo>
                  <a:lnTo>
                    <a:pt x="976" y="1423"/>
                  </a:lnTo>
                  <a:lnTo>
                    <a:pt x="1055" y="1265"/>
                  </a:lnTo>
                  <a:lnTo>
                    <a:pt x="1160" y="1133"/>
                  </a:lnTo>
                  <a:lnTo>
                    <a:pt x="1292" y="1028"/>
                  </a:lnTo>
                  <a:lnTo>
                    <a:pt x="1450" y="949"/>
                  </a:lnTo>
                  <a:lnTo>
                    <a:pt x="1608" y="896"/>
                  </a:lnTo>
                  <a:close/>
                  <a:moveTo>
                    <a:pt x="1608" y="0"/>
                  </a:moveTo>
                  <a:lnTo>
                    <a:pt x="1424" y="27"/>
                  </a:lnTo>
                  <a:lnTo>
                    <a:pt x="1265" y="79"/>
                  </a:lnTo>
                  <a:lnTo>
                    <a:pt x="1107" y="132"/>
                  </a:lnTo>
                  <a:lnTo>
                    <a:pt x="949" y="211"/>
                  </a:lnTo>
                  <a:lnTo>
                    <a:pt x="791" y="290"/>
                  </a:lnTo>
                  <a:lnTo>
                    <a:pt x="660" y="395"/>
                  </a:lnTo>
                  <a:lnTo>
                    <a:pt x="528" y="527"/>
                  </a:lnTo>
                  <a:lnTo>
                    <a:pt x="422" y="633"/>
                  </a:lnTo>
                  <a:lnTo>
                    <a:pt x="317" y="791"/>
                  </a:lnTo>
                  <a:lnTo>
                    <a:pt x="212" y="922"/>
                  </a:lnTo>
                  <a:lnTo>
                    <a:pt x="159" y="1080"/>
                  </a:lnTo>
                  <a:lnTo>
                    <a:pt x="80" y="1238"/>
                  </a:lnTo>
                  <a:lnTo>
                    <a:pt x="54" y="1423"/>
                  </a:lnTo>
                  <a:lnTo>
                    <a:pt x="27" y="1581"/>
                  </a:lnTo>
                  <a:lnTo>
                    <a:pt x="1" y="1765"/>
                  </a:lnTo>
                  <a:lnTo>
                    <a:pt x="27" y="1950"/>
                  </a:lnTo>
                  <a:lnTo>
                    <a:pt x="54" y="2134"/>
                  </a:lnTo>
                  <a:lnTo>
                    <a:pt x="80" y="2292"/>
                  </a:lnTo>
                  <a:lnTo>
                    <a:pt x="159" y="2477"/>
                  </a:lnTo>
                  <a:lnTo>
                    <a:pt x="212" y="2635"/>
                  </a:lnTo>
                  <a:lnTo>
                    <a:pt x="317" y="2766"/>
                  </a:lnTo>
                  <a:lnTo>
                    <a:pt x="422" y="2898"/>
                  </a:lnTo>
                  <a:lnTo>
                    <a:pt x="528" y="3030"/>
                  </a:lnTo>
                  <a:lnTo>
                    <a:pt x="660" y="3162"/>
                  </a:lnTo>
                  <a:lnTo>
                    <a:pt x="791" y="3241"/>
                  </a:lnTo>
                  <a:lnTo>
                    <a:pt x="949" y="3346"/>
                  </a:lnTo>
                  <a:lnTo>
                    <a:pt x="1107" y="3425"/>
                  </a:lnTo>
                  <a:lnTo>
                    <a:pt x="1265" y="3478"/>
                  </a:lnTo>
                  <a:lnTo>
                    <a:pt x="1424" y="3530"/>
                  </a:lnTo>
                  <a:lnTo>
                    <a:pt x="1608" y="3557"/>
                  </a:lnTo>
                  <a:lnTo>
                    <a:pt x="6429" y="3557"/>
                  </a:lnTo>
                  <a:lnTo>
                    <a:pt x="6613" y="3530"/>
                  </a:lnTo>
                  <a:lnTo>
                    <a:pt x="6771" y="3478"/>
                  </a:lnTo>
                  <a:lnTo>
                    <a:pt x="6929" y="3425"/>
                  </a:lnTo>
                  <a:lnTo>
                    <a:pt x="7087" y="3346"/>
                  </a:lnTo>
                  <a:lnTo>
                    <a:pt x="7245" y="3241"/>
                  </a:lnTo>
                  <a:lnTo>
                    <a:pt x="7377" y="3162"/>
                  </a:lnTo>
                  <a:lnTo>
                    <a:pt x="7509" y="3030"/>
                  </a:lnTo>
                  <a:lnTo>
                    <a:pt x="7614" y="2898"/>
                  </a:lnTo>
                  <a:lnTo>
                    <a:pt x="7720" y="2766"/>
                  </a:lnTo>
                  <a:lnTo>
                    <a:pt x="7799" y="2635"/>
                  </a:lnTo>
                  <a:lnTo>
                    <a:pt x="7878" y="2477"/>
                  </a:lnTo>
                  <a:lnTo>
                    <a:pt x="7957" y="2292"/>
                  </a:lnTo>
                  <a:lnTo>
                    <a:pt x="7983" y="2134"/>
                  </a:lnTo>
                  <a:lnTo>
                    <a:pt x="8009" y="1950"/>
                  </a:lnTo>
                  <a:lnTo>
                    <a:pt x="8036" y="1765"/>
                  </a:lnTo>
                  <a:lnTo>
                    <a:pt x="8009" y="1581"/>
                  </a:lnTo>
                  <a:lnTo>
                    <a:pt x="7983" y="1423"/>
                  </a:lnTo>
                  <a:lnTo>
                    <a:pt x="7957" y="1238"/>
                  </a:lnTo>
                  <a:lnTo>
                    <a:pt x="7878" y="1080"/>
                  </a:lnTo>
                  <a:lnTo>
                    <a:pt x="7799" y="922"/>
                  </a:lnTo>
                  <a:lnTo>
                    <a:pt x="7720" y="791"/>
                  </a:lnTo>
                  <a:lnTo>
                    <a:pt x="7614" y="633"/>
                  </a:lnTo>
                  <a:lnTo>
                    <a:pt x="7509" y="527"/>
                  </a:lnTo>
                  <a:lnTo>
                    <a:pt x="7377" y="395"/>
                  </a:lnTo>
                  <a:lnTo>
                    <a:pt x="7245" y="290"/>
                  </a:lnTo>
                  <a:lnTo>
                    <a:pt x="7087" y="211"/>
                  </a:lnTo>
                  <a:lnTo>
                    <a:pt x="6929" y="132"/>
                  </a:lnTo>
                  <a:lnTo>
                    <a:pt x="6771" y="79"/>
                  </a:lnTo>
                  <a:lnTo>
                    <a:pt x="6613" y="27"/>
                  </a:lnTo>
                  <a:lnTo>
                    <a:pt x="64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14"/>
            <p:cNvSpPr/>
            <p:nvPr/>
          </p:nvSpPr>
          <p:spPr>
            <a:xfrm>
              <a:off x="6376026" y="1360588"/>
              <a:ext cx="245508" cy="23256"/>
            </a:xfrm>
            <a:custGeom>
              <a:rect b="b" l="l" r="r" t="t"/>
              <a:pathLst>
                <a:path extrusionOk="0" h="896" w="9459">
                  <a:moveTo>
                    <a:pt x="1" y="0"/>
                  </a:moveTo>
                  <a:lnTo>
                    <a:pt x="1" y="896"/>
                  </a:lnTo>
                  <a:lnTo>
                    <a:pt x="9458" y="896"/>
                  </a:lnTo>
                  <a:lnTo>
                    <a:pt x="94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14"/>
            <p:cNvSpPr/>
            <p:nvPr/>
          </p:nvSpPr>
          <p:spPr>
            <a:xfrm>
              <a:off x="6440990" y="1314077"/>
              <a:ext cx="46511" cy="23282"/>
            </a:xfrm>
            <a:custGeom>
              <a:rect b="b" l="l" r="r" t="t"/>
              <a:pathLst>
                <a:path extrusionOk="0" h="897" w="1792">
                  <a:moveTo>
                    <a:pt x="343" y="1"/>
                  </a:moveTo>
                  <a:lnTo>
                    <a:pt x="264" y="27"/>
                  </a:lnTo>
                  <a:lnTo>
                    <a:pt x="185" y="80"/>
                  </a:lnTo>
                  <a:lnTo>
                    <a:pt x="132" y="133"/>
                  </a:lnTo>
                  <a:lnTo>
                    <a:pt x="80" y="212"/>
                  </a:lnTo>
                  <a:lnTo>
                    <a:pt x="27" y="264"/>
                  </a:lnTo>
                  <a:lnTo>
                    <a:pt x="0" y="370"/>
                  </a:lnTo>
                  <a:lnTo>
                    <a:pt x="0" y="449"/>
                  </a:lnTo>
                  <a:lnTo>
                    <a:pt x="0" y="528"/>
                  </a:lnTo>
                  <a:lnTo>
                    <a:pt x="27" y="633"/>
                  </a:lnTo>
                  <a:lnTo>
                    <a:pt x="80" y="686"/>
                  </a:lnTo>
                  <a:lnTo>
                    <a:pt x="132" y="765"/>
                  </a:lnTo>
                  <a:lnTo>
                    <a:pt x="185" y="818"/>
                  </a:lnTo>
                  <a:lnTo>
                    <a:pt x="264" y="870"/>
                  </a:lnTo>
                  <a:lnTo>
                    <a:pt x="343" y="897"/>
                  </a:lnTo>
                  <a:lnTo>
                    <a:pt x="1423" y="897"/>
                  </a:lnTo>
                  <a:lnTo>
                    <a:pt x="1502" y="870"/>
                  </a:lnTo>
                  <a:lnTo>
                    <a:pt x="1581" y="818"/>
                  </a:lnTo>
                  <a:lnTo>
                    <a:pt x="1660" y="765"/>
                  </a:lnTo>
                  <a:lnTo>
                    <a:pt x="1713" y="686"/>
                  </a:lnTo>
                  <a:lnTo>
                    <a:pt x="1739" y="633"/>
                  </a:lnTo>
                  <a:lnTo>
                    <a:pt x="1766" y="528"/>
                  </a:lnTo>
                  <a:lnTo>
                    <a:pt x="1792" y="449"/>
                  </a:lnTo>
                  <a:lnTo>
                    <a:pt x="1766" y="370"/>
                  </a:lnTo>
                  <a:lnTo>
                    <a:pt x="1739" y="264"/>
                  </a:lnTo>
                  <a:lnTo>
                    <a:pt x="1713" y="212"/>
                  </a:lnTo>
                  <a:lnTo>
                    <a:pt x="1660" y="133"/>
                  </a:lnTo>
                  <a:lnTo>
                    <a:pt x="1581" y="80"/>
                  </a:lnTo>
                  <a:lnTo>
                    <a:pt x="1502" y="27"/>
                  </a:lnTo>
                  <a:lnTo>
                    <a:pt x="14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114"/>
            <p:cNvSpPr/>
            <p:nvPr/>
          </p:nvSpPr>
          <p:spPr>
            <a:xfrm>
              <a:off x="6487475" y="1314077"/>
              <a:ext cx="45837" cy="23282"/>
            </a:xfrm>
            <a:custGeom>
              <a:rect b="b" l="l" r="r" t="t"/>
              <a:pathLst>
                <a:path extrusionOk="0" h="897" w="1766">
                  <a:moveTo>
                    <a:pt x="343" y="1"/>
                  </a:moveTo>
                  <a:lnTo>
                    <a:pt x="264" y="27"/>
                  </a:lnTo>
                  <a:lnTo>
                    <a:pt x="185" y="80"/>
                  </a:lnTo>
                  <a:lnTo>
                    <a:pt x="133" y="133"/>
                  </a:lnTo>
                  <a:lnTo>
                    <a:pt x="54" y="212"/>
                  </a:lnTo>
                  <a:lnTo>
                    <a:pt x="27" y="264"/>
                  </a:lnTo>
                  <a:lnTo>
                    <a:pt x="1" y="370"/>
                  </a:lnTo>
                  <a:lnTo>
                    <a:pt x="1" y="449"/>
                  </a:lnTo>
                  <a:lnTo>
                    <a:pt x="1" y="528"/>
                  </a:lnTo>
                  <a:lnTo>
                    <a:pt x="27" y="633"/>
                  </a:lnTo>
                  <a:lnTo>
                    <a:pt x="54" y="686"/>
                  </a:lnTo>
                  <a:lnTo>
                    <a:pt x="133" y="765"/>
                  </a:lnTo>
                  <a:lnTo>
                    <a:pt x="185" y="818"/>
                  </a:lnTo>
                  <a:lnTo>
                    <a:pt x="264" y="870"/>
                  </a:lnTo>
                  <a:lnTo>
                    <a:pt x="343" y="897"/>
                  </a:lnTo>
                  <a:lnTo>
                    <a:pt x="1423" y="897"/>
                  </a:lnTo>
                  <a:lnTo>
                    <a:pt x="1502" y="870"/>
                  </a:lnTo>
                  <a:lnTo>
                    <a:pt x="1581" y="818"/>
                  </a:lnTo>
                  <a:lnTo>
                    <a:pt x="1634" y="765"/>
                  </a:lnTo>
                  <a:lnTo>
                    <a:pt x="1687" y="686"/>
                  </a:lnTo>
                  <a:lnTo>
                    <a:pt x="1740" y="633"/>
                  </a:lnTo>
                  <a:lnTo>
                    <a:pt x="1766" y="528"/>
                  </a:lnTo>
                  <a:lnTo>
                    <a:pt x="1766" y="449"/>
                  </a:lnTo>
                  <a:lnTo>
                    <a:pt x="1766" y="370"/>
                  </a:lnTo>
                  <a:lnTo>
                    <a:pt x="1740" y="264"/>
                  </a:lnTo>
                  <a:lnTo>
                    <a:pt x="1687" y="212"/>
                  </a:lnTo>
                  <a:lnTo>
                    <a:pt x="1634" y="133"/>
                  </a:lnTo>
                  <a:lnTo>
                    <a:pt x="1581" y="80"/>
                  </a:lnTo>
                  <a:lnTo>
                    <a:pt x="1502" y="27"/>
                  </a:lnTo>
                  <a:lnTo>
                    <a:pt x="14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114"/>
            <p:cNvSpPr/>
            <p:nvPr/>
          </p:nvSpPr>
          <p:spPr>
            <a:xfrm>
              <a:off x="6533285" y="1314077"/>
              <a:ext cx="46537" cy="23282"/>
            </a:xfrm>
            <a:custGeom>
              <a:rect b="b" l="l" r="r" t="t"/>
              <a:pathLst>
                <a:path extrusionOk="0" h="897" w="1793">
                  <a:moveTo>
                    <a:pt x="370" y="1"/>
                  </a:moveTo>
                  <a:lnTo>
                    <a:pt x="291" y="27"/>
                  </a:lnTo>
                  <a:lnTo>
                    <a:pt x="212" y="80"/>
                  </a:lnTo>
                  <a:lnTo>
                    <a:pt x="133" y="133"/>
                  </a:lnTo>
                  <a:lnTo>
                    <a:pt x="80" y="212"/>
                  </a:lnTo>
                  <a:lnTo>
                    <a:pt x="54" y="264"/>
                  </a:lnTo>
                  <a:lnTo>
                    <a:pt x="27" y="370"/>
                  </a:lnTo>
                  <a:lnTo>
                    <a:pt x="1" y="449"/>
                  </a:lnTo>
                  <a:lnTo>
                    <a:pt x="27" y="528"/>
                  </a:lnTo>
                  <a:lnTo>
                    <a:pt x="54" y="633"/>
                  </a:lnTo>
                  <a:lnTo>
                    <a:pt x="80" y="686"/>
                  </a:lnTo>
                  <a:lnTo>
                    <a:pt x="133" y="765"/>
                  </a:lnTo>
                  <a:lnTo>
                    <a:pt x="212" y="818"/>
                  </a:lnTo>
                  <a:lnTo>
                    <a:pt x="291" y="870"/>
                  </a:lnTo>
                  <a:lnTo>
                    <a:pt x="370" y="897"/>
                  </a:lnTo>
                  <a:lnTo>
                    <a:pt x="1423" y="897"/>
                  </a:lnTo>
                  <a:lnTo>
                    <a:pt x="1529" y="870"/>
                  </a:lnTo>
                  <a:lnTo>
                    <a:pt x="1582" y="818"/>
                  </a:lnTo>
                  <a:lnTo>
                    <a:pt x="1661" y="765"/>
                  </a:lnTo>
                  <a:lnTo>
                    <a:pt x="1713" y="686"/>
                  </a:lnTo>
                  <a:lnTo>
                    <a:pt x="1766" y="633"/>
                  </a:lnTo>
                  <a:lnTo>
                    <a:pt x="1792" y="528"/>
                  </a:lnTo>
                  <a:lnTo>
                    <a:pt x="1792" y="449"/>
                  </a:lnTo>
                  <a:lnTo>
                    <a:pt x="1792" y="370"/>
                  </a:lnTo>
                  <a:lnTo>
                    <a:pt x="1766" y="264"/>
                  </a:lnTo>
                  <a:lnTo>
                    <a:pt x="1713" y="212"/>
                  </a:lnTo>
                  <a:lnTo>
                    <a:pt x="1661" y="133"/>
                  </a:lnTo>
                  <a:lnTo>
                    <a:pt x="1582" y="80"/>
                  </a:lnTo>
                  <a:lnTo>
                    <a:pt x="1529" y="27"/>
                  </a:lnTo>
                  <a:lnTo>
                    <a:pt x="14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114"/>
            <p:cNvSpPr/>
            <p:nvPr/>
          </p:nvSpPr>
          <p:spPr>
            <a:xfrm>
              <a:off x="6360297" y="1348960"/>
              <a:ext cx="22607" cy="45837"/>
            </a:xfrm>
            <a:custGeom>
              <a:rect b="b" l="l" r="r" t="t"/>
              <a:pathLst>
                <a:path extrusionOk="0" h="1766" w="871">
                  <a:moveTo>
                    <a:pt x="343" y="0"/>
                  </a:moveTo>
                  <a:lnTo>
                    <a:pt x="264" y="27"/>
                  </a:lnTo>
                  <a:lnTo>
                    <a:pt x="185" y="79"/>
                  </a:lnTo>
                  <a:lnTo>
                    <a:pt x="133" y="132"/>
                  </a:lnTo>
                  <a:lnTo>
                    <a:pt x="54" y="185"/>
                  </a:lnTo>
                  <a:lnTo>
                    <a:pt x="27" y="264"/>
                  </a:lnTo>
                  <a:lnTo>
                    <a:pt x="1" y="343"/>
                  </a:lnTo>
                  <a:lnTo>
                    <a:pt x="1" y="448"/>
                  </a:lnTo>
                  <a:lnTo>
                    <a:pt x="1" y="1344"/>
                  </a:lnTo>
                  <a:lnTo>
                    <a:pt x="1" y="1423"/>
                  </a:lnTo>
                  <a:lnTo>
                    <a:pt x="27" y="1502"/>
                  </a:lnTo>
                  <a:lnTo>
                    <a:pt x="54" y="1581"/>
                  </a:lnTo>
                  <a:lnTo>
                    <a:pt x="133" y="1634"/>
                  </a:lnTo>
                  <a:lnTo>
                    <a:pt x="185" y="1713"/>
                  </a:lnTo>
                  <a:lnTo>
                    <a:pt x="264" y="1739"/>
                  </a:lnTo>
                  <a:lnTo>
                    <a:pt x="343" y="1765"/>
                  </a:lnTo>
                  <a:lnTo>
                    <a:pt x="528" y="1765"/>
                  </a:lnTo>
                  <a:lnTo>
                    <a:pt x="607" y="1739"/>
                  </a:lnTo>
                  <a:lnTo>
                    <a:pt x="686" y="1713"/>
                  </a:lnTo>
                  <a:lnTo>
                    <a:pt x="739" y="1634"/>
                  </a:lnTo>
                  <a:lnTo>
                    <a:pt x="818" y="1581"/>
                  </a:lnTo>
                  <a:lnTo>
                    <a:pt x="844" y="1502"/>
                  </a:lnTo>
                  <a:lnTo>
                    <a:pt x="870" y="1423"/>
                  </a:lnTo>
                  <a:lnTo>
                    <a:pt x="870" y="1344"/>
                  </a:lnTo>
                  <a:lnTo>
                    <a:pt x="870" y="448"/>
                  </a:lnTo>
                  <a:lnTo>
                    <a:pt x="870" y="343"/>
                  </a:lnTo>
                  <a:lnTo>
                    <a:pt x="844" y="264"/>
                  </a:lnTo>
                  <a:lnTo>
                    <a:pt x="818" y="185"/>
                  </a:lnTo>
                  <a:lnTo>
                    <a:pt x="739" y="132"/>
                  </a:lnTo>
                  <a:lnTo>
                    <a:pt x="686" y="79"/>
                  </a:lnTo>
                  <a:lnTo>
                    <a:pt x="607" y="27"/>
                  </a:lnTo>
                  <a:lnTo>
                    <a:pt x="5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114"/>
            <p:cNvSpPr/>
            <p:nvPr/>
          </p:nvSpPr>
          <p:spPr>
            <a:xfrm>
              <a:off x="6614652" y="1302475"/>
              <a:ext cx="99849" cy="138807"/>
            </a:xfrm>
            <a:custGeom>
              <a:rect b="b" l="l" r="r" t="t"/>
              <a:pathLst>
                <a:path extrusionOk="0" h="5348" w="3847">
                  <a:moveTo>
                    <a:pt x="3557" y="0"/>
                  </a:moveTo>
                  <a:lnTo>
                    <a:pt x="1" y="2239"/>
                  </a:lnTo>
                  <a:lnTo>
                    <a:pt x="1" y="3135"/>
                  </a:lnTo>
                  <a:lnTo>
                    <a:pt x="3557" y="5348"/>
                  </a:lnTo>
                  <a:lnTo>
                    <a:pt x="3847" y="4900"/>
                  </a:lnTo>
                  <a:lnTo>
                    <a:pt x="3847" y="343"/>
                  </a:lnTo>
                  <a:lnTo>
                    <a:pt x="35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114"/>
            <p:cNvSpPr/>
            <p:nvPr/>
          </p:nvSpPr>
          <p:spPr>
            <a:xfrm>
              <a:off x="6614652" y="1302475"/>
              <a:ext cx="99849" cy="138807"/>
            </a:xfrm>
            <a:custGeom>
              <a:rect b="b" l="l" r="r" t="t"/>
              <a:pathLst>
                <a:path extrusionOk="0" h="5348" w="3847">
                  <a:moveTo>
                    <a:pt x="3557" y="0"/>
                  </a:moveTo>
                  <a:lnTo>
                    <a:pt x="1" y="2239"/>
                  </a:lnTo>
                  <a:lnTo>
                    <a:pt x="1" y="3135"/>
                  </a:lnTo>
                  <a:lnTo>
                    <a:pt x="3557" y="5348"/>
                  </a:lnTo>
                  <a:lnTo>
                    <a:pt x="3794" y="4979"/>
                  </a:lnTo>
                  <a:lnTo>
                    <a:pt x="1213" y="3346"/>
                  </a:lnTo>
                  <a:lnTo>
                    <a:pt x="1055" y="3240"/>
                  </a:lnTo>
                  <a:lnTo>
                    <a:pt x="923" y="3056"/>
                  </a:lnTo>
                  <a:lnTo>
                    <a:pt x="844" y="2872"/>
                  </a:lnTo>
                  <a:lnTo>
                    <a:pt x="817" y="2687"/>
                  </a:lnTo>
                  <a:lnTo>
                    <a:pt x="844" y="2476"/>
                  </a:lnTo>
                  <a:lnTo>
                    <a:pt x="923" y="2292"/>
                  </a:lnTo>
                  <a:lnTo>
                    <a:pt x="1055" y="2134"/>
                  </a:lnTo>
                  <a:lnTo>
                    <a:pt x="1213" y="2002"/>
                  </a:lnTo>
                  <a:lnTo>
                    <a:pt x="3847" y="343"/>
                  </a:lnTo>
                  <a:lnTo>
                    <a:pt x="35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114"/>
            <p:cNvSpPr/>
            <p:nvPr/>
          </p:nvSpPr>
          <p:spPr>
            <a:xfrm>
              <a:off x="6706973" y="1290848"/>
              <a:ext cx="23256" cy="162063"/>
            </a:xfrm>
            <a:custGeom>
              <a:rect b="b" l="l" r="r" t="t"/>
              <a:pathLst>
                <a:path extrusionOk="0" h="6244" w="896">
                  <a:moveTo>
                    <a:pt x="448" y="0"/>
                  </a:moveTo>
                  <a:lnTo>
                    <a:pt x="343" y="27"/>
                  </a:lnTo>
                  <a:lnTo>
                    <a:pt x="264" y="53"/>
                  </a:lnTo>
                  <a:lnTo>
                    <a:pt x="185" y="79"/>
                  </a:lnTo>
                  <a:lnTo>
                    <a:pt x="132" y="132"/>
                  </a:lnTo>
                  <a:lnTo>
                    <a:pt x="79" y="211"/>
                  </a:lnTo>
                  <a:lnTo>
                    <a:pt x="27" y="290"/>
                  </a:lnTo>
                  <a:lnTo>
                    <a:pt x="0" y="369"/>
                  </a:lnTo>
                  <a:lnTo>
                    <a:pt x="0" y="448"/>
                  </a:lnTo>
                  <a:lnTo>
                    <a:pt x="0" y="5796"/>
                  </a:lnTo>
                  <a:lnTo>
                    <a:pt x="0" y="5875"/>
                  </a:lnTo>
                  <a:lnTo>
                    <a:pt x="27" y="5980"/>
                  </a:lnTo>
                  <a:lnTo>
                    <a:pt x="79" y="6033"/>
                  </a:lnTo>
                  <a:lnTo>
                    <a:pt x="132" y="6112"/>
                  </a:lnTo>
                  <a:lnTo>
                    <a:pt x="185" y="6165"/>
                  </a:lnTo>
                  <a:lnTo>
                    <a:pt x="264" y="6217"/>
                  </a:lnTo>
                  <a:lnTo>
                    <a:pt x="343" y="6244"/>
                  </a:lnTo>
                  <a:lnTo>
                    <a:pt x="527" y="6244"/>
                  </a:lnTo>
                  <a:lnTo>
                    <a:pt x="606" y="6217"/>
                  </a:lnTo>
                  <a:lnTo>
                    <a:pt x="685" y="6165"/>
                  </a:lnTo>
                  <a:lnTo>
                    <a:pt x="764" y="6112"/>
                  </a:lnTo>
                  <a:lnTo>
                    <a:pt x="817" y="6033"/>
                  </a:lnTo>
                  <a:lnTo>
                    <a:pt x="843" y="5980"/>
                  </a:lnTo>
                  <a:lnTo>
                    <a:pt x="870" y="5875"/>
                  </a:lnTo>
                  <a:lnTo>
                    <a:pt x="896" y="5796"/>
                  </a:lnTo>
                  <a:lnTo>
                    <a:pt x="896" y="448"/>
                  </a:lnTo>
                  <a:lnTo>
                    <a:pt x="870" y="369"/>
                  </a:lnTo>
                  <a:lnTo>
                    <a:pt x="843" y="290"/>
                  </a:lnTo>
                  <a:lnTo>
                    <a:pt x="817" y="211"/>
                  </a:lnTo>
                  <a:lnTo>
                    <a:pt x="764" y="132"/>
                  </a:lnTo>
                  <a:lnTo>
                    <a:pt x="685" y="79"/>
                  </a:lnTo>
                  <a:lnTo>
                    <a:pt x="606" y="53"/>
                  </a:lnTo>
                  <a:lnTo>
                    <a:pt x="527" y="27"/>
                  </a:lnTo>
                  <a:lnTo>
                    <a:pt x="4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114"/>
          <p:cNvGrpSpPr/>
          <p:nvPr/>
        </p:nvGrpSpPr>
        <p:grpSpPr>
          <a:xfrm>
            <a:off x="4983660" y="2572552"/>
            <a:ext cx="207900" cy="369911"/>
            <a:chOff x="8011528" y="1186925"/>
            <a:chExt cx="207900" cy="369911"/>
          </a:xfrm>
        </p:grpSpPr>
        <p:sp>
          <p:nvSpPr>
            <p:cNvPr id="14987" name="Google Shape;14987;p114"/>
            <p:cNvSpPr/>
            <p:nvPr/>
          </p:nvSpPr>
          <p:spPr>
            <a:xfrm>
              <a:off x="8011528" y="1186925"/>
              <a:ext cx="207900" cy="369911"/>
            </a:xfrm>
            <a:custGeom>
              <a:rect b="b" l="l" r="r" t="t"/>
              <a:pathLst>
                <a:path extrusionOk="0" h="14252" w="8010">
                  <a:moveTo>
                    <a:pt x="844" y="0"/>
                  </a:moveTo>
                  <a:lnTo>
                    <a:pt x="686" y="26"/>
                  </a:lnTo>
                  <a:lnTo>
                    <a:pt x="528" y="79"/>
                  </a:lnTo>
                  <a:lnTo>
                    <a:pt x="370" y="158"/>
                  </a:lnTo>
                  <a:lnTo>
                    <a:pt x="238" y="263"/>
                  </a:lnTo>
                  <a:lnTo>
                    <a:pt x="133" y="395"/>
                  </a:lnTo>
                  <a:lnTo>
                    <a:pt x="54" y="527"/>
                  </a:lnTo>
                  <a:lnTo>
                    <a:pt x="1" y="685"/>
                  </a:lnTo>
                  <a:lnTo>
                    <a:pt x="1" y="869"/>
                  </a:lnTo>
                  <a:lnTo>
                    <a:pt x="1" y="13383"/>
                  </a:lnTo>
                  <a:lnTo>
                    <a:pt x="1" y="13567"/>
                  </a:lnTo>
                  <a:lnTo>
                    <a:pt x="54" y="13725"/>
                  </a:lnTo>
                  <a:lnTo>
                    <a:pt x="133" y="13883"/>
                  </a:lnTo>
                  <a:lnTo>
                    <a:pt x="238" y="14015"/>
                  </a:lnTo>
                  <a:lnTo>
                    <a:pt x="370" y="14120"/>
                  </a:lnTo>
                  <a:lnTo>
                    <a:pt x="528" y="14199"/>
                  </a:lnTo>
                  <a:lnTo>
                    <a:pt x="686" y="14226"/>
                  </a:lnTo>
                  <a:lnTo>
                    <a:pt x="844" y="14252"/>
                  </a:lnTo>
                  <a:lnTo>
                    <a:pt x="7140" y="14252"/>
                  </a:lnTo>
                  <a:lnTo>
                    <a:pt x="7324" y="14226"/>
                  </a:lnTo>
                  <a:lnTo>
                    <a:pt x="7483" y="14199"/>
                  </a:lnTo>
                  <a:lnTo>
                    <a:pt x="7641" y="14120"/>
                  </a:lnTo>
                  <a:lnTo>
                    <a:pt x="7746" y="14015"/>
                  </a:lnTo>
                  <a:lnTo>
                    <a:pt x="7851" y="13883"/>
                  </a:lnTo>
                  <a:lnTo>
                    <a:pt x="7930" y="13725"/>
                  </a:lnTo>
                  <a:lnTo>
                    <a:pt x="7983" y="13567"/>
                  </a:lnTo>
                  <a:lnTo>
                    <a:pt x="8009" y="13383"/>
                  </a:lnTo>
                  <a:lnTo>
                    <a:pt x="8009" y="869"/>
                  </a:lnTo>
                  <a:lnTo>
                    <a:pt x="7983" y="685"/>
                  </a:lnTo>
                  <a:lnTo>
                    <a:pt x="7930" y="527"/>
                  </a:lnTo>
                  <a:lnTo>
                    <a:pt x="7851" y="395"/>
                  </a:lnTo>
                  <a:lnTo>
                    <a:pt x="7746" y="263"/>
                  </a:lnTo>
                  <a:lnTo>
                    <a:pt x="7641" y="158"/>
                  </a:lnTo>
                  <a:lnTo>
                    <a:pt x="7483" y="79"/>
                  </a:lnTo>
                  <a:lnTo>
                    <a:pt x="7324" y="26"/>
                  </a:lnTo>
                  <a:lnTo>
                    <a:pt x="71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14"/>
            <p:cNvSpPr/>
            <p:nvPr/>
          </p:nvSpPr>
          <p:spPr>
            <a:xfrm>
              <a:off x="8034109" y="1210155"/>
              <a:ext cx="162063" cy="277641"/>
            </a:xfrm>
            <a:custGeom>
              <a:rect b="b" l="l" r="r" t="t"/>
              <a:pathLst>
                <a:path extrusionOk="0" h="10697" w="6244">
                  <a:moveTo>
                    <a:pt x="132" y="1"/>
                  </a:moveTo>
                  <a:lnTo>
                    <a:pt x="79" y="53"/>
                  </a:lnTo>
                  <a:lnTo>
                    <a:pt x="27" y="132"/>
                  </a:lnTo>
                  <a:lnTo>
                    <a:pt x="0" y="211"/>
                  </a:lnTo>
                  <a:lnTo>
                    <a:pt x="0" y="10485"/>
                  </a:lnTo>
                  <a:lnTo>
                    <a:pt x="27" y="10565"/>
                  </a:lnTo>
                  <a:lnTo>
                    <a:pt x="79" y="10617"/>
                  </a:lnTo>
                  <a:lnTo>
                    <a:pt x="132" y="10670"/>
                  </a:lnTo>
                  <a:lnTo>
                    <a:pt x="211" y="10696"/>
                  </a:lnTo>
                  <a:lnTo>
                    <a:pt x="6059" y="10696"/>
                  </a:lnTo>
                  <a:lnTo>
                    <a:pt x="6138" y="10670"/>
                  </a:lnTo>
                  <a:lnTo>
                    <a:pt x="6191" y="10617"/>
                  </a:lnTo>
                  <a:lnTo>
                    <a:pt x="6244" y="10565"/>
                  </a:lnTo>
                  <a:lnTo>
                    <a:pt x="6244" y="10485"/>
                  </a:lnTo>
                  <a:lnTo>
                    <a:pt x="6244" y="211"/>
                  </a:lnTo>
                  <a:lnTo>
                    <a:pt x="6244" y="132"/>
                  </a:lnTo>
                  <a:lnTo>
                    <a:pt x="6191" y="53"/>
                  </a:lnTo>
                  <a:lnTo>
                    <a:pt x="6138" y="1"/>
                  </a:lnTo>
                  <a:lnTo>
                    <a:pt x="4584" y="1"/>
                  </a:lnTo>
                  <a:lnTo>
                    <a:pt x="4479" y="27"/>
                  </a:lnTo>
                  <a:lnTo>
                    <a:pt x="4400" y="106"/>
                  </a:lnTo>
                  <a:lnTo>
                    <a:pt x="4084" y="712"/>
                  </a:lnTo>
                  <a:lnTo>
                    <a:pt x="4005" y="791"/>
                  </a:lnTo>
                  <a:lnTo>
                    <a:pt x="3899" y="817"/>
                  </a:lnTo>
                  <a:lnTo>
                    <a:pt x="2371" y="817"/>
                  </a:lnTo>
                  <a:lnTo>
                    <a:pt x="2266" y="791"/>
                  </a:lnTo>
                  <a:lnTo>
                    <a:pt x="2187" y="712"/>
                  </a:lnTo>
                  <a:lnTo>
                    <a:pt x="1844" y="106"/>
                  </a:lnTo>
                  <a:lnTo>
                    <a:pt x="1765" y="27"/>
                  </a:lnTo>
                  <a:lnTo>
                    <a:pt x="16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14"/>
            <p:cNvSpPr/>
            <p:nvPr/>
          </p:nvSpPr>
          <p:spPr>
            <a:xfrm>
              <a:off x="8098372" y="1204678"/>
              <a:ext cx="34209" cy="10979"/>
            </a:xfrm>
            <a:custGeom>
              <a:rect b="b" l="l" r="r" t="t"/>
              <a:pathLst>
                <a:path extrusionOk="0" h="423" w="1318">
                  <a:moveTo>
                    <a:pt x="132" y="1"/>
                  </a:moveTo>
                  <a:lnTo>
                    <a:pt x="53" y="54"/>
                  </a:lnTo>
                  <a:lnTo>
                    <a:pt x="1" y="133"/>
                  </a:lnTo>
                  <a:lnTo>
                    <a:pt x="1" y="212"/>
                  </a:lnTo>
                  <a:lnTo>
                    <a:pt x="27" y="291"/>
                  </a:lnTo>
                  <a:lnTo>
                    <a:pt x="53" y="370"/>
                  </a:lnTo>
                  <a:lnTo>
                    <a:pt x="132" y="396"/>
                  </a:lnTo>
                  <a:lnTo>
                    <a:pt x="211" y="422"/>
                  </a:lnTo>
                  <a:lnTo>
                    <a:pt x="1107" y="422"/>
                  </a:lnTo>
                  <a:lnTo>
                    <a:pt x="1186" y="396"/>
                  </a:lnTo>
                  <a:lnTo>
                    <a:pt x="1265" y="370"/>
                  </a:lnTo>
                  <a:lnTo>
                    <a:pt x="1291" y="291"/>
                  </a:lnTo>
                  <a:lnTo>
                    <a:pt x="1318" y="212"/>
                  </a:lnTo>
                  <a:lnTo>
                    <a:pt x="1291" y="133"/>
                  </a:lnTo>
                  <a:lnTo>
                    <a:pt x="1239" y="54"/>
                  </a:lnTo>
                  <a:lnTo>
                    <a:pt x="11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114"/>
            <p:cNvSpPr/>
            <p:nvPr/>
          </p:nvSpPr>
          <p:spPr>
            <a:xfrm>
              <a:off x="8092221" y="1510320"/>
              <a:ext cx="46511" cy="23282"/>
            </a:xfrm>
            <a:custGeom>
              <a:rect b="b" l="l" r="r" t="t"/>
              <a:pathLst>
                <a:path extrusionOk="0" h="897" w="1792">
                  <a:moveTo>
                    <a:pt x="448" y="1"/>
                  </a:moveTo>
                  <a:lnTo>
                    <a:pt x="369" y="27"/>
                  </a:lnTo>
                  <a:lnTo>
                    <a:pt x="264" y="53"/>
                  </a:lnTo>
                  <a:lnTo>
                    <a:pt x="185" y="80"/>
                  </a:lnTo>
                  <a:lnTo>
                    <a:pt x="132" y="132"/>
                  </a:lnTo>
                  <a:lnTo>
                    <a:pt x="80" y="211"/>
                  </a:lnTo>
                  <a:lnTo>
                    <a:pt x="27" y="290"/>
                  </a:lnTo>
                  <a:lnTo>
                    <a:pt x="1" y="369"/>
                  </a:lnTo>
                  <a:lnTo>
                    <a:pt x="1" y="448"/>
                  </a:lnTo>
                  <a:lnTo>
                    <a:pt x="1" y="554"/>
                  </a:lnTo>
                  <a:lnTo>
                    <a:pt x="27" y="633"/>
                  </a:lnTo>
                  <a:lnTo>
                    <a:pt x="80" y="712"/>
                  </a:lnTo>
                  <a:lnTo>
                    <a:pt x="132" y="765"/>
                  </a:lnTo>
                  <a:lnTo>
                    <a:pt x="185" y="817"/>
                  </a:lnTo>
                  <a:lnTo>
                    <a:pt x="264" y="870"/>
                  </a:lnTo>
                  <a:lnTo>
                    <a:pt x="369" y="896"/>
                  </a:lnTo>
                  <a:lnTo>
                    <a:pt x="1423" y="896"/>
                  </a:lnTo>
                  <a:lnTo>
                    <a:pt x="1502" y="870"/>
                  </a:lnTo>
                  <a:lnTo>
                    <a:pt x="1581" y="817"/>
                  </a:lnTo>
                  <a:lnTo>
                    <a:pt x="1660" y="765"/>
                  </a:lnTo>
                  <a:lnTo>
                    <a:pt x="1713" y="712"/>
                  </a:lnTo>
                  <a:lnTo>
                    <a:pt x="1739" y="633"/>
                  </a:lnTo>
                  <a:lnTo>
                    <a:pt x="1766" y="554"/>
                  </a:lnTo>
                  <a:lnTo>
                    <a:pt x="1792" y="448"/>
                  </a:lnTo>
                  <a:lnTo>
                    <a:pt x="1766" y="369"/>
                  </a:lnTo>
                  <a:lnTo>
                    <a:pt x="1739" y="290"/>
                  </a:lnTo>
                  <a:lnTo>
                    <a:pt x="1713" y="211"/>
                  </a:lnTo>
                  <a:lnTo>
                    <a:pt x="1660" y="132"/>
                  </a:lnTo>
                  <a:lnTo>
                    <a:pt x="1581" y="80"/>
                  </a:lnTo>
                  <a:lnTo>
                    <a:pt x="1502" y="53"/>
                  </a:lnTo>
                  <a:lnTo>
                    <a:pt x="1423" y="27"/>
                  </a:lnTo>
                  <a:lnTo>
                    <a:pt x="13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14"/>
            <p:cNvSpPr/>
            <p:nvPr/>
          </p:nvSpPr>
          <p:spPr>
            <a:xfrm>
              <a:off x="8080594" y="1256665"/>
              <a:ext cx="69092" cy="184618"/>
            </a:xfrm>
            <a:custGeom>
              <a:rect b="b" l="l" r="r" t="t"/>
              <a:pathLst>
                <a:path extrusionOk="0" h="7113" w="2662">
                  <a:moveTo>
                    <a:pt x="1924" y="422"/>
                  </a:moveTo>
                  <a:lnTo>
                    <a:pt x="2003" y="448"/>
                  </a:lnTo>
                  <a:lnTo>
                    <a:pt x="2108" y="553"/>
                  </a:lnTo>
                  <a:lnTo>
                    <a:pt x="2214" y="685"/>
                  </a:lnTo>
                  <a:lnTo>
                    <a:pt x="2240" y="764"/>
                  </a:lnTo>
                  <a:lnTo>
                    <a:pt x="2240" y="843"/>
                  </a:lnTo>
                  <a:lnTo>
                    <a:pt x="2240" y="1001"/>
                  </a:lnTo>
                  <a:lnTo>
                    <a:pt x="2214" y="1212"/>
                  </a:lnTo>
                  <a:lnTo>
                    <a:pt x="2161" y="1396"/>
                  </a:lnTo>
                  <a:lnTo>
                    <a:pt x="2055" y="1581"/>
                  </a:lnTo>
                  <a:lnTo>
                    <a:pt x="1897" y="1712"/>
                  </a:lnTo>
                  <a:lnTo>
                    <a:pt x="1581" y="1976"/>
                  </a:lnTo>
                  <a:lnTo>
                    <a:pt x="1423" y="896"/>
                  </a:lnTo>
                  <a:lnTo>
                    <a:pt x="1423" y="790"/>
                  </a:lnTo>
                  <a:lnTo>
                    <a:pt x="1450" y="711"/>
                  </a:lnTo>
                  <a:lnTo>
                    <a:pt x="1476" y="632"/>
                  </a:lnTo>
                  <a:lnTo>
                    <a:pt x="1529" y="553"/>
                  </a:lnTo>
                  <a:lnTo>
                    <a:pt x="1581" y="501"/>
                  </a:lnTo>
                  <a:lnTo>
                    <a:pt x="1660" y="474"/>
                  </a:lnTo>
                  <a:lnTo>
                    <a:pt x="1739" y="448"/>
                  </a:lnTo>
                  <a:lnTo>
                    <a:pt x="1845" y="422"/>
                  </a:lnTo>
                  <a:close/>
                  <a:moveTo>
                    <a:pt x="1897" y="3556"/>
                  </a:moveTo>
                  <a:lnTo>
                    <a:pt x="1976" y="3583"/>
                  </a:lnTo>
                  <a:lnTo>
                    <a:pt x="2055" y="3635"/>
                  </a:lnTo>
                  <a:lnTo>
                    <a:pt x="2108" y="3688"/>
                  </a:lnTo>
                  <a:lnTo>
                    <a:pt x="2161" y="3741"/>
                  </a:lnTo>
                  <a:lnTo>
                    <a:pt x="2214" y="3820"/>
                  </a:lnTo>
                  <a:lnTo>
                    <a:pt x="2240" y="3899"/>
                  </a:lnTo>
                  <a:lnTo>
                    <a:pt x="2240" y="4004"/>
                  </a:lnTo>
                  <a:lnTo>
                    <a:pt x="2214" y="4189"/>
                  </a:lnTo>
                  <a:lnTo>
                    <a:pt x="2161" y="4347"/>
                  </a:lnTo>
                  <a:lnTo>
                    <a:pt x="2082" y="4505"/>
                  </a:lnTo>
                  <a:lnTo>
                    <a:pt x="1950" y="4663"/>
                  </a:lnTo>
                  <a:lnTo>
                    <a:pt x="1792" y="3556"/>
                  </a:lnTo>
                  <a:close/>
                  <a:moveTo>
                    <a:pt x="1265" y="2766"/>
                  </a:moveTo>
                  <a:lnTo>
                    <a:pt x="1318" y="3240"/>
                  </a:lnTo>
                  <a:lnTo>
                    <a:pt x="1160" y="3372"/>
                  </a:lnTo>
                  <a:lnTo>
                    <a:pt x="1028" y="3556"/>
                  </a:lnTo>
                  <a:lnTo>
                    <a:pt x="923" y="3767"/>
                  </a:lnTo>
                  <a:lnTo>
                    <a:pt x="896" y="4004"/>
                  </a:lnTo>
                  <a:lnTo>
                    <a:pt x="896" y="4215"/>
                  </a:lnTo>
                  <a:lnTo>
                    <a:pt x="923" y="4294"/>
                  </a:lnTo>
                  <a:lnTo>
                    <a:pt x="975" y="4373"/>
                  </a:lnTo>
                  <a:lnTo>
                    <a:pt x="1028" y="4426"/>
                  </a:lnTo>
                  <a:lnTo>
                    <a:pt x="1212" y="4426"/>
                  </a:lnTo>
                  <a:lnTo>
                    <a:pt x="1265" y="4373"/>
                  </a:lnTo>
                  <a:lnTo>
                    <a:pt x="1318" y="4294"/>
                  </a:lnTo>
                  <a:lnTo>
                    <a:pt x="1344" y="4215"/>
                  </a:lnTo>
                  <a:lnTo>
                    <a:pt x="1344" y="4004"/>
                  </a:lnTo>
                  <a:lnTo>
                    <a:pt x="1344" y="3873"/>
                  </a:lnTo>
                  <a:lnTo>
                    <a:pt x="1397" y="3767"/>
                  </a:lnTo>
                  <a:lnTo>
                    <a:pt x="1555" y="4874"/>
                  </a:lnTo>
                  <a:lnTo>
                    <a:pt x="1344" y="4900"/>
                  </a:lnTo>
                  <a:lnTo>
                    <a:pt x="1160" y="4874"/>
                  </a:lnTo>
                  <a:lnTo>
                    <a:pt x="1002" y="4821"/>
                  </a:lnTo>
                  <a:lnTo>
                    <a:pt x="844" y="4742"/>
                  </a:lnTo>
                  <a:lnTo>
                    <a:pt x="712" y="4637"/>
                  </a:lnTo>
                  <a:lnTo>
                    <a:pt x="607" y="4505"/>
                  </a:lnTo>
                  <a:lnTo>
                    <a:pt x="501" y="4347"/>
                  </a:lnTo>
                  <a:lnTo>
                    <a:pt x="449" y="4189"/>
                  </a:lnTo>
                  <a:lnTo>
                    <a:pt x="449" y="4004"/>
                  </a:lnTo>
                  <a:lnTo>
                    <a:pt x="449" y="3873"/>
                  </a:lnTo>
                  <a:lnTo>
                    <a:pt x="475" y="3662"/>
                  </a:lnTo>
                  <a:lnTo>
                    <a:pt x="528" y="3477"/>
                  </a:lnTo>
                  <a:lnTo>
                    <a:pt x="633" y="3293"/>
                  </a:lnTo>
                  <a:lnTo>
                    <a:pt x="791" y="3161"/>
                  </a:lnTo>
                  <a:lnTo>
                    <a:pt x="1265" y="2766"/>
                  </a:lnTo>
                  <a:close/>
                  <a:moveTo>
                    <a:pt x="1845" y="0"/>
                  </a:moveTo>
                  <a:lnTo>
                    <a:pt x="1660" y="26"/>
                  </a:lnTo>
                  <a:lnTo>
                    <a:pt x="1476" y="79"/>
                  </a:lnTo>
                  <a:lnTo>
                    <a:pt x="1344" y="158"/>
                  </a:lnTo>
                  <a:lnTo>
                    <a:pt x="1212" y="290"/>
                  </a:lnTo>
                  <a:lnTo>
                    <a:pt x="1107" y="422"/>
                  </a:lnTo>
                  <a:lnTo>
                    <a:pt x="1028" y="606"/>
                  </a:lnTo>
                  <a:lnTo>
                    <a:pt x="1002" y="764"/>
                  </a:lnTo>
                  <a:lnTo>
                    <a:pt x="1002" y="948"/>
                  </a:lnTo>
                  <a:lnTo>
                    <a:pt x="1186" y="2292"/>
                  </a:lnTo>
                  <a:lnTo>
                    <a:pt x="501" y="2819"/>
                  </a:lnTo>
                  <a:lnTo>
                    <a:pt x="396" y="2924"/>
                  </a:lnTo>
                  <a:lnTo>
                    <a:pt x="290" y="3030"/>
                  </a:lnTo>
                  <a:lnTo>
                    <a:pt x="211" y="3161"/>
                  </a:lnTo>
                  <a:lnTo>
                    <a:pt x="132" y="3293"/>
                  </a:lnTo>
                  <a:lnTo>
                    <a:pt x="80" y="3425"/>
                  </a:lnTo>
                  <a:lnTo>
                    <a:pt x="53" y="3556"/>
                  </a:lnTo>
                  <a:lnTo>
                    <a:pt x="27" y="3715"/>
                  </a:lnTo>
                  <a:lnTo>
                    <a:pt x="1" y="3873"/>
                  </a:lnTo>
                  <a:lnTo>
                    <a:pt x="1" y="4004"/>
                  </a:lnTo>
                  <a:lnTo>
                    <a:pt x="27" y="4268"/>
                  </a:lnTo>
                  <a:lnTo>
                    <a:pt x="106" y="4505"/>
                  </a:lnTo>
                  <a:lnTo>
                    <a:pt x="238" y="4742"/>
                  </a:lnTo>
                  <a:lnTo>
                    <a:pt x="396" y="4926"/>
                  </a:lnTo>
                  <a:lnTo>
                    <a:pt x="607" y="5111"/>
                  </a:lnTo>
                  <a:lnTo>
                    <a:pt x="817" y="5216"/>
                  </a:lnTo>
                  <a:lnTo>
                    <a:pt x="1081" y="5295"/>
                  </a:lnTo>
                  <a:lnTo>
                    <a:pt x="1344" y="5321"/>
                  </a:lnTo>
                  <a:lnTo>
                    <a:pt x="1608" y="5295"/>
                  </a:lnTo>
                  <a:lnTo>
                    <a:pt x="1766" y="6454"/>
                  </a:lnTo>
                  <a:lnTo>
                    <a:pt x="1766" y="6533"/>
                  </a:lnTo>
                  <a:lnTo>
                    <a:pt x="1713" y="6612"/>
                  </a:lnTo>
                  <a:lnTo>
                    <a:pt x="1660" y="6665"/>
                  </a:lnTo>
                  <a:lnTo>
                    <a:pt x="1502" y="6665"/>
                  </a:lnTo>
                  <a:lnTo>
                    <a:pt x="1423" y="6612"/>
                  </a:lnTo>
                  <a:lnTo>
                    <a:pt x="1397" y="6560"/>
                  </a:lnTo>
                  <a:lnTo>
                    <a:pt x="1371" y="6481"/>
                  </a:lnTo>
                  <a:lnTo>
                    <a:pt x="1371" y="6006"/>
                  </a:lnTo>
                  <a:lnTo>
                    <a:pt x="1344" y="5927"/>
                  </a:lnTo>
                  <a:lnTo>
                    <a:pt x="1318" y="5848"/>
                  </a:lnTo>
                  <a:lnTo>
                    <a:pt x="1239" y="5796"/>
                  </a:lnTo>
                  <a:lnTo>
                    <a:pt x="1081" y="5796"/>
                  </a:lnTo>
                  <a:lnTo>
                    <a:pt x="1002" y="5848"/>
                  </a:lnTo>
                  <a:lnTo>
                    <a:pt x="949" y="5927"/>
                  </a:lnTo>
                  <a:lnTo>
                    <a:pt x="949" y="6006"/>
                  </a:lnTo>
                  <a:lnTo>
                    <a:pt x="949" y="6481"/>
                  </a:lnTo>
                  <a:lnTo>
                    <a:pt x="949" y="6612"/>
                  </a:lnTo>
                  <a:lnTo>
                    <a:pt x="1002" y="6718"/>
                  </a:lnTo>
                  <a:lnTo>
                    <a:pt x="1054" y="6823"/>
                  </a:lnTo>
                  <a:lnTo>
                    <a:pt x="1133" y="6928"/>
                  </a:lnTo>
                  <a:lnTo>
                    <a:pt x="1212" y="7007"/>
                  </a:lnTo>
                  <a:lnTo>
                    <a:pt x="1318" y="7060"/>
                  </a:lnTo>
                  <a:lnTo>
                    <a:pt x="1450" y="7087"/>
                  </a:lnTo>
                  <a:lnTo>
                    <a:pt x="1581" y="7113"/>
                  </a:lnTo>
                  <a:lnTo>
                    <a:pt x="1713" y="7087"/>
                  </a:lnTo>
                  <a:lnTo>
                    <a:pt x="1845" y="7060"/>
                  </a:lnTo>
                  <a:lnTo>
                    <a:pt x="1950" y="6981"/>
                  </a:lnTo>
                  <a:lnTo>
                    <a:pt x="2055" y="6902"/>
                  </a:lnTo>
                  <a:lnTo>
                    <a:pt x="2134" y="6770"/>
                  </a:lnTo>
                  <a:lnTo>
                    <a:pt x="2187" y="6665"/>
                  </a:lnTo>
                  <a:lnTo>
                    <a:pt x="2214" y="6533"/>
                  </a:lnTo>
                  <a:lnTo>
                    <a:pt x="2187" y="6402"/>
                  </a:lnTo>
                  <a:lnTo>
                    <a:pt x="2029" y="5137"/>
                  </a:lnTo>
                  <a:lnTo>
                    <a:pt x="2161" y="5032"/>
                  </a:lnTo>
                  <a:lnTo>
                    <a:pt x="2293" y="4926"/>
                  </a:lnTo>
                  <a:lnTo>
                    <a:pt x="2398" y="4795"/>
                  </a:lnTo>
                  <a:lnTo>
                    <a:pt x="2503" y="4663"/>
                  </a:lnTo>
                  <a:lnTo>
                    <a:pt x="2556" y="4505"/>
                  </a:lnTo>
                  <a:lnTo>
                    <a:pt x="2609" y="4347"/>
                  </a:lnTo>
                  <a:lnTo>
                    <a:pt x="2661" y="4162"/>
                  </a:lnTo>
                  <a:lnTo>
                    <a:pt x="2661" y="4004"/>
                  </a:lnTo>
                  <a:lnTo>
                    <a:pt x="2661" y="3820"/>
                  </a:lnTo>
                  <a:lnTo>
                    <a:pt x="2609" y="3662"/>
                  </a:lnTo>
                  <a:lnTo>
                    <a:pt x="2530" y="3504"/>
                  </a:lnTo>
                  <a:lnTo>
                    <a:pt x="2398" y="3372"/>
                  </a:lnTo>
                  <a:lnTo>
                    <a:pt x="2266" y="3267"/>
                  </a:lnTo>
                  <a:lnTo>
                    <a:pt x="2134" y="3188"/>
                  </a:lnTo>
                  <a:lnTo>
                    <a:pt x="1950" y="3135"/>
                  </a:lnTo>
                  <a:lnTo>
                    <a:pt x="1792" y="3109"/>
                  </a:lnTo>
                  <a:lnTo>
                    <a:pt x="1739" y="3109"/>
                  </a:lnTo>
                  <a:lnTo>
                    <a:pt x="1660" y="2476"/>
                  </a:lnTo>
                  <a:lnTo>
                    <a:pt x="2161" y="2055"/>
                  </a:lnTo>
                  <a:lnTo>
                    <a:pt x="2293" y="1949"/>
                  </a:lnTo>
                  <a:lnTo>
                    <a:pt x="2372" y="1844"/>
                  </a:lnTo>
                  <a:lnTo>
                    <a:pt x="2477" y="1712"/>
                  </a:lnTo>
                  <a:lnTo>
                    <a:pt x="2530" y="1581"/>
                  </a:lnTo>
                  <a:lnTo>
                    <a:pt x="2582" y="1449"/>
                  </a:lnTo>
                  <a:lnTo>
                    <a:pt x="2635" y="1317"/>
                  </a:lnTo>
                  <a:lnTo>
                    <a:pt x="2661" y="1159"/>
                  </a:lnTo>
                  <a:lnTo>
                    <a:pt x="2661" y="1001"/>
                  </a:lnTo>
                  <a:lnTo>
                    <a:pt x="2661" y="843"/>
                  </a:lnTo>
                  <a:lnTo>
                    <a:pt x="2661" y="659"/>
                  </a:lnTo>
                  <a:lnTo>
                    <a:pt x="2609" y="501"/>
                  </a:lnTo>
                  <a:lnTo>
                    <a:pt x="2530" y="369"/>
                  </a:lnTo>
                  <a:lnTo>
                    <a:pt x="2424" y="237"/>
                  </a:lnTo>
                  <a:lnTo>
                    <a:pt x="2293" y="132"/>
                  </a:lnTo>
                  <a:lnTo>
                    <a:pt x="2161" y="53"/>
                  </a:lnTo>
                  <a:lnTo>
                    <a:pt x="20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114"/>
          <p:cNvGrpSpPr/>
          <p:nvPr/>
        </p:nvGrpSpPr>
        <p:grpSpPr>
          <a:xfrm>
            <a:off x="1566807" y="1391089"/>
            <a:ext cx="277614" cy="370637"/>
            <a:chOff x="910222" y="1908930"/>
            <a:chExt cx="277614" cy="370637"/>
          </a:xfrm>
        </p:grpSpPr>
        <p:sp>
          <p:nvSpPr>
            <p:cNvPr id="14993" name="Google Shape;14993;p114"/>
            <p:cNvSpPr/>
            <p:nvPr/>
          </p:nvSpPr>
          <p:spPr>
            <a:xfrm>
              <a:off x="933477" y="1932186"/>
              <a:ext cx="254359" cy="347382"/>
            </a:xfrm>
            <a:custGeom>
              <a:rect b="b" l="l" r="r" t="t"/>
              <a:pathLst>
                <a:path extrusionOk="0" h="13384" w="9800">
                  <a:moveTo>
                    <a:pt x="0" y="1"/>
                  </a:moveTo>
                  <a:lnTo>
                    <a:pt x="0" y="13172"/>
                  </a:lnTo>
                  <a:lnTo>
                    <a:pt x="0" y="13251"/>
                  </a:lnTo>
                  <a:lnTo>
                    <a:pt x="53" y="13304"/>
                  </a:lnTo>
                  <a:lnTo>
                    <a:pt x="105" y="13357"/>
                  </a:lnTo>
                  <a:lnTo>
                    <a:pt x="184" y="13383"/>
                  </a:lnTo>
                  <a:lnTo>
                    <a:pt x="9589" y="13383"/>
                  </a:lnTo>
                  <a:lnTo>
                    <a:pt x="9668" y="13357"/>
                  </a:lnTo>
                  <a:lnTo>
                    <a:pt x="9721" y="13304"/>
                  </a:lnTo>
                  <a:lnTo>
                    <a:pt x="9774" y="13251"/>
                  </a:lnTo>
                  <a:lnTo>
                    <a:pt x="9800" y="13172"/>
                  </a:lnTo>
                  <a:lnTo>
                    <a:pt x="9800" y="211"/>
                  </a:lnTo>
                  <a:lnTo>
                    <a:pt x="9774" y="132"/>
                  </a:lnTo>
                  <a:lnTo>
                    <a:pt x="9721" y="53"/>
                  </a:lnTo>
                  <a:lnTo>
                    <a:pt x="9668" y="27"/>
                  </a:lnTo>
                  <a:lnTo>
                    <a:pt x="95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14"/>
            <p:cNvSpPr/>
            <p:nvPr/>
          </p:nvSpPr>
          <p:spPr>
            <a:xfrm>
              <a:off x="910222" y="1908930"/>
              <a:ext cx="254385" cy="347382"/>
            </a:xfrm>
            <a:custGeom>
              <a:rect b="b" l="l" r="r" t="t"/>
              <a:pathLst>
                <a:path extrusionOk="0" h="13384" w="9801">
                  <a:moveTo>
                    <a:pt x="185" y="1"/>
                  </a:moveTo>
                  <a:lnTo>
                    <a:pt x="106" y="27"/>
                  </a:lnTo>
                  <a:lnTo>
                    <a:pt x="53" y="80"/>
                  </a:lnTo>
                  <a:lnTo>
                    <a:pt x="0" y="133"/>
                  </a:lnTo>
                  <a:lnTo>
                    <a:pt x="0" y="212"/>
                  </a:lnTo>
                  <a:lnTo>
                    <a:pt x="0" y="13173"/>
                  </a:lnTo>
                  <a:lnTo>
                    <a:pt x="0" y="13252"/>
                  </a:lnTo>
                  <a:lnTo>
                    <a:pt x="53" y="13304"/>
                  </a:lnTo>
                  <a:lnTo>
                    <a:pt x="106" y="13357"/>
                  </a:lnTo>
                  <a:lnTo>
                    <a:pt x="185" y="13384"/>
                  </a:lnTo>
                  <a:lnTo>
                    <a:pt x="8009" y="13384"/>
                  </a:lnTo>
                  <a:lnTo>
                    <a:pt x="8667" y="12145"/>
                  </a:lnTo>
                  <a:lnTo>
                    <a:pt x="9800" y="11592"/>
                  </a:lnTo>
                  <a:lnTo>
                    <a:pt x="9800" y="212"/>
                  </a:lnTo>
                  <a:lnTo>
                    <a:pt x="9774" y="133"/>
                  </a:lnTo>
                  <a:lnTo>
                    <a:pt x="9721" y="80"/>
                  </a:lnTo>
                  <a:lnTo>
                    <a:pt x="9669" y="27"/>
                  </a:lnTo>
                  <a:lnTo>
                    <a:pt x="95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114"/>
            <p:cNvSpPr/>
            <p:nvPr/>
          </p:nvSpPr>
          <p:spPr>
            <a:xfrm>
              <a:off x="933477" y="2094246"/>
              <a:ext cx="207874" cy="92322"/>
            </a:xfrm>
            <a:custGeom>
              <a:rect b="b" l="l" r="r" t="t"/>
              <a:pathLst>
                <a:path extrusionOk="0" h="3557" w="8009">
                  <a:moveTo>
                    <a:pt x="184" y="0"/>
                  </a:moveTo>
                  <a:lnTo>
                    <a:pt x="105" y="26"/>
                  </a:lnTo>
                  <a:lnTo>
                    <a:pt x="53" y="53"/>
                  </a:lnTo>
                  <a:lnTo>
                    <a:pt x="0" y="132"/>
                  </a:lnTo>
                  <a:lnTo>
                    <a:pt x="0" y="184"/>
                  </a:lnTo>
                  <a:lnTo>
                    <a:pt x="0" y="3372"/>
                  </a:lnTo>
                  <a:lnTo>
                    <a:pt x="0" y="3451"/>
                  </a:lnTo>
                  <a:lnTo>
                    <a:pt x="53" y="3504"/>
                  </a:lnTo>
                  <a:lnTo>
                    <a:pt x="105" y="3556"/>
                  </a:lnTo>
                  <a:lnTo>
                    <a:pt x="7877" y="3556"/>
                  </a:lnTo>
                  <a:lnTo>
                    <a:pt x="7956" y="3504"/>
                  </a:lnTo>
                  <a:lnTo>
                    <a:pt x="7982" y="3451"/>
                  </a:lnTo>
                  <a:lnTo>
                    <a:pt x="8009" y="3372"/>
                  </a:lnTo>
                  <a:lnTo>
                    <a:pt x="8009" y="184"/>
                  </a:lnTo>
                  <a:lnTo>
                    <a:pt x="7982" y="132"/>
                  </a:lnTo>
                  <a:lnTo>
                    <a:pt x="7956" y="53"/>
                  </a:lnTo>
                  <a:lnTo>
                    <a:pt x="7877" y="26"/>
                  </a:lnTo>
                  <a:lnTo>
                    <a:pt x="78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114"/>
            <p:cNvSpPr/>
            <p:nvPr/>
          </p:nvSpPr>
          <p:spPr>
            <a:xfrm>
              <a:off x="1118066" y="2209796"/>
              <a:ext cx="46537" cy="46511"/>
            </a:xfrm>
            <a:custGeom>
              <a:rect b="b" l="l" r="r" t="t"/>
              <a:pathLst>
                <a:path extrusionOk="0" h="1792" w="1793">
                  <a:moveTo>
                    <a:pt x="212" y="0"/>
                  </a:moveTo>
                  <a:lnTo>
                    <a:pt x="133" y="26"/>
                  </a:lnTo>
                  <a:lnTo>
                    <a:pt x="54" y="53"/>
                  </a:lnTo>
                  <a:lnTo>
                    <a:pt x="27" y="132"/>
                  </a:lnTo>
                  <a:lnTo>
                    <a:pt x="1" y="211"/>
                  </a:lnTo>
                  <a:lnTo>
                    <a:pt x="1" y="1792"/>
                  </a:lnTo>
                  <a:lnTo>
                    <a:pt x="17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14"/>
            <p:cNvSpPr/>
            <p:nvPr/>
          </p:nvSpPr>
          <p:spPr>
            <a:xfrm>
              <a:off x="962183" y="2111999"/>
              <a:ext cx="57464" cy="57464"/>
            </a:xfrm>
            <a:custGeom>
              <a:rect b="b" l="l" r="r" t="t"/>
              <a:pathLst>
                <a:path extrusionOk="0" h="2214" w="2214">
                  <a:moveTo>
                    <a:pt x="132" y="1"/>
                  </a:moveTo>
                  <a:lnTo>
                    <a:pt x="80" y="54"/>
                  </a:lnTo>
                  <a:lnTo>
                    <a:pt x="53" y="80"/>
                  </a:lnTo>
                  <a:lnTo>
                    <a:pt x="0" y="133"/>
                  </a:lnTo>
                  <a:lnTo>
                    <a:pt x="0" y="212"/>
                  </a:lnTo>
                  <a:lnTo>
                    <a:pt x="0" y="1977"/>
                  </a:lnTo>
                  <a:lnTo>
                    <a:pt x="27" y="2082"/>
                  </a:lnTo>
                  <a:lnTo>
                    <a:pt x="80" y="2135"/>
                  </a:lnTo>
                  <a:lnTo>
                    <a:pt x="132" y="2188"/>
                  </a:lnTo>
                  <a:lnTo>
                    <a:pt x="211" y="2214"/>
                  </a:lnTo>
                  <a:lnTo>
                    <a:pt x="290" y="2188"/>
                  </a:lnTo>
                  <a:lnTo>
                    <a:pt x="369" y="2135"/>
                  </a:lnTo>
                  <a:lnTo>
                    <a:pt x="422" y="2082"/>
                  </a:lnTo>
                  <a:lnTo>
                    <a:pt x="422" y="1977"/>
                  </a:lnTo>
                  <a:lnTo>
                    <a:pt x="422" y="739"/>
                  </a:lnTo>
                  <a:lnTo>
                    <a:pt x="949" y="1239"/>
                  </a:lnTo>
                  <a:lnTo>
                    <a:pt x="1028" y="1292"/>
                  </a:lnTo>
                  <a:lnTo>
                    <a:pt x="1107" y="1318"/>
                  </a:lnTo>
                  <a:lnTo>
                    <a:pt x="1186" y="1292"/>
                  </a:lnTo>
                  <a:lnTo>
                    <a:pt x="1265" y="1239"/>
                  </a:lnTo>
                  <a:lnTo>
                    <a:pt x="1792" y="739"/>
                  </a:lnTo>
                  <a:lnTo>
                    <a:pt x="1792" y="1977"/>
                  </a:lnTo>
                  <a:lnTo>
                    <a:pt x="1792" y="2082"/>
                  </a:lnTo>
                  <a:lnTo>
                    <a:pt x="1845" y="2135"/>
                  </a:lnTo>
                  <a:lnTo>
                    <a:pt x="1924" y="2188"/>
                  </a:lnTo>
                  <a:lnTo>
                    <a:pt x="2003" y="2214"/>
                  </a:lnTo>
                  <a:lnTo>
                    <a:pt x="2082" y="2188"/>
                  </a:lnTo>
                  <a:lnTo>
                    <a:pt x="2161" y="2135"/>
                  </a:lnTo>
                  <a:lnTo>
                    <a:pt x="2187" y="2082"/>
                  </a:lnTo>
                  <a:lnTo>
                    <a:pt x="2213" y="1977"/>
                  </a:lnTo>
                  <a:lnTo>
                    <a:pt x="2213" y="212"/>
                  </a:lnTo>
                  <a:lnTo>
                    <a:pt x="2213" y="133"/>
                  </a:lnTo>
                  <a:lnTo>
                    <a:pt x="2187" y="80"/>
                  </a:lnTo>
                  <a:lnTo>
                    <a:pt x="2134" y="54"/>
                  </a:lnTo>
                  <a:lnTo>
                    <a:pt x="2082" y="1"/>
                  </a:lnTo>
                  <a:lnTo>
                    <a:pt x="1950" y="1"/>
                  </a:lnTo>
                  <a:lnTo>
                    <a:pt x="1897" y="27"/>
                  </a:lnTo>
                  <a:lnTo>
                    <a:pt x="1845" y="54"/>
                  </a:lnTo>
                  <a:lnTo>
                    <a:pt x="1107" y="791"/>
                  </a:lnTo>
                  <a:lnTo>
                    <a:pt x="369" y="54"/>
                  </a:lnTo>
                  <a:lnTo>
                    <a:pt x="317" y="27"/>
                  </a:lnTo>
                  <a:lnTo>
                    <a:pt x="2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14"/>
            <p:cNvSpPr/>
            <p:nvPr/>
          </p:nvSpPr>
          <p:spPr>
            <a:xfrm>
              <a:off x="1031923" y="2111999"/>
              <a:ext cx="34209" cy="57464"/>
            </a:xfrm>
            <a:custGeom>
              <a:rect b="b" l="l" r="r" t="t"/>
              <a:pathLst>
                <a:path extrusionOk="0" h="2214" w="1318">
                  <a:moveTo>
                    <a:pt x="870" y="422"/>
                  </a:moveTo>
                  <a:lnTo>
                    <a:pt x="870" y="870"/>
                  </a:lnTo>
                  <a:lnTo>
                    <a:pt x="422" y="870"/>
                  </a:lnTo>
                  <a:lnTo>
                    <a:pt x="422" y="422"/>
                  </a:lnTo>
                  <a:close/>
                  <a:moveTo>
                    <a:pt x="132" y="1"/>
                  </a:moveTo>
                  <a:lnTo>
                    <a:pt x="53" y="54"/>
                  </a:lnTo>
                  <a:lnTo>
                    <a:pt x="1" y="133"/>
                  </a:lnTo>
                  <a:lnTo>
                    <a:pt x="1" y="212"/>
                  </a:lnTo>
                  <a:lnTo>
                    <a:pt x="1" y="1977"/>
                  </a:lnTo>
                  <a:lnTo>
                    <a:pt x="1" y="2082"/>
                  </a:lnTo>
                  <a:lnTo>
                    <a:pt x="53" y="2135"/>
                  </a:lnTo>
                  <a:lnTo>
                    <a:pt x="132" y="2188"/>
                  </a:lnTo>
                  <a:lnTo>
                    <a:pt x="211" y="2214"/>
                  </a:lnTo>
                  <a:lnTo>
                    <a:pt x="290" y="2188"/>
                  </a:lnTo>
                  <a:lnTo>
                    <a:pt x="369" y="2135"/>
                  </a:lnTo>
                  <a:lnTo>
                    <a:pt x="396" y="2082"/>
                  </a:lnTo>
                  <a:lnTo>
                    <a:pt x="422" y="1977"/>
                  </a:lnTo>
                  <a:lnTo>
                    <a:pt x="422" y="1318"/>
                  </a:lnTo>
                  <a:lnTo>
                    <a:pt x="1107" y="1318"/>
                  </a:lnTo>
                  <a:lnTo>
                    <a:pt x="1186" y="1292"/>
                  </a:lnTo>
                  <a:lnTo>
                    <a:pt x="1239" y="1239"/>
                  </a:lnTo>
                  <a:lnTo>
                    <a:pt x="1291" y="1186"/>
                  </a:lnTo>
                  <a:lnTo>
                    <a:pt x="1318" y="1107"/>
                  </a:lnTo>
                  <a:lnTo>
                    <a:pt x="1318" y="212"/>
                  </a:lnTo>
                  <a:lnTo>
                    <a:pt x="1291" y="133"/>
                  </a:lnTo>
                  <a:lnTo>
                    <a:pt x="1239" y="54"/>
                  </a:lnTo>
                  <a:lnTo>
                    <a:pt x="1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14"/>
            <p:cNvSpPr/>
            <p:nvPr/>
          </p:nvSpPr>
          <p:spPr>
            <a:xfrm>
              <a:off x="1077733" y="2111999"/>
              <a:ext cx="34209" cy="57464"/>
            </a:xfrm>
            <a:custGeom>
              <a:rect b="b" l="l" r="r" t="t"/>
              <a:pathLst>
                <a:path extrusionOk="0" h="2214" w="1318">
                  <a:moveTo>
                    <a:pt x="132" y="1"/>
                  </a:moveTo>
                  <a:lnTo>
                    <a:pt x="80" y="54"/>
                  </a:lnTo>
                  <a:lnTo>
                    <a:pt x="27" y="133"/>
                  </a:lnTo>
                  <a:lnTo>
                    <a:pt x="1" y="212"/>
                  </a:lnTo>
                  <a:lnTo>
                    <a:pt x="27" y="291"/>
                  </a:lnTo>
                  <a:lnTo>
                    <a:pt x="80" y="370"/>
                  </a:lnTo>
                  <a:lnTo>
                    <a:pt x="132" y="396"/>
                  </a:lnTo>
                  <a:lnTo>
                    <a:pt x="211" y="422"/>
                  </a:lnTo>
                  <a:lnTo>
                    <a:pt x="896" y="422"/>
                  </a:lnTo>
                  <a:lnTo>
                    <a:pt x="896" y="870"/>
                  </a:lnTo>
                  <a:lnTo>
                    <a:pt x="211" y="870"/>
                  </a:lnTo>
                  <a:lnTo>
                    <a:pt x="132" y="897"/>
                  </a:lnTo>
                  <a:lnTo>
                    <a:pt x="80" y="949"/>
                  </a:lnTo>
                  <a:lnTo>
                    <a:pt x="27" y="1002"/>
                  </a:lnTo>
                  <a:lnTo>
                    <a:pt x="1" y="1107"/>
                  </a:lnTo>
                  <a:lnTo>
                    <a:pt x="27" y="1186"/>
                  </a:lnTo>
                  <a:lnTo>
                    <a:pt x="80" y="1239"/>
                  </a:lnTo>
                  <a:lnTo>
                    <a:pt x="132" y="1292"/>
                  </a:lnTo>
                  <a:lnTo>
                    <a:pt x="211" y="1318"/>
                  </a:lnTo>
                  <a:lnTo>
                    <a:pt x="896" y="1318"/>
                  </a:lnTo>
                  <a:lnTo>
                    <a:pt x="896" y="1766"/>
                  </a:lnTo>
                  <a:lnTo>
                    <a:pt x="211" y="1766"/>
                  </a:lnTo>
                  <a:lnTo>
                    <a:pt x="132" y="1792"/>
                  </a:lnTo>
                  <a:lnTo>
                    <a:pt x="80" y="1845"/>
                  </a:lnTo>
                  <a:lnTo>
                    <a:pt x="27" y="1898"/>
                  </a:lnTo>
                  <a:lnTo>
                    <a:pt x="1" y="1977"/>
                  </a:lnTo>
                  <a:lnTo>
                    <a:pt x="27" y="2082"/>
                  </a:lnTo>
                  <a:lnTo>
                    <a:pt x="80" y="2135"/>
                  </a:lnTo>
                  <a:lnTo>
                    <a:pt x="132" y="2188"/>
                  </a:lnTo>
                  <a:lnTo>
                    <a:pt x="211" y="2214"/>
                  </a:lnTo>
                  <a:lnTo>
                    <a:pt x="1107" y="2214"/>
                  </a:lnTo>
                  <a:lnTo>
                    <a:pt x="1186" y="2188"/>
                  </a:lnTo>
                  <a:lnTo>
                    <a:pt x="1265" y="2135"/>
                  </a:lnTo>
                  <a:lnTo>
                    <a:pt x="1318" y="2082"/>
                  </a:lnTo>
                  <a:lnTo>
                    <a:pt x="1318" y="1977"/>
                  </a:lnTo>
                  <a:lnTo>
                    <a:pt x="1318" y="212"/>
                  </a:lnTo>
                  <a:lnTo>
                    <a:pt x="1318" y="133"/>
                  </a:lnTo>
                  <a:lnTo>
                    <a:pt x="1265" y="54"/>
                  </a:lnTo>
                  <a:lnTo>
                    <a:pt x="1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14"/>
            <p:cNvSpPr/>
            <p:nvPr/>
          </p:nvSpPr>
          <p:spPr>
            <a:xfrm>
              <a:off x="997066" y="1973220"/>
              <a:ext cx="80694" cy="91647"/>
            </a:xfrm>
            <a:custGeom>
              <a:rect b="b" l="l" r="r" t="t"/>
              <a:pathLst>
                <a:path extrusionOk="0" h="3531" w="3109">
                  <a:moveTo>
                    <a:pt x="2819" y="0"/>
                  </a:moveTo>
                  <a:lnTo>
                    <a:pt x="1054" y="448"/>
                  </a:lnTo>
                  <a:lnTo>
                    <a:pt x="975" y="474"/>
                  </a:lnTo>
                  <a:lnTo>
                    <a:pt x="922" y="527"/>
                  </a:lnTo>
                  <a:lnTo>
                    <a:pt x="896" y="580"/>
                  </a:lnTo>
                  <a:lnTo>
                    <a:pt x="896" y="659"/>
                  </a:lnTo>
                  <a:lnTo>
                    <a:pt x="896" y="2266"/>
                  </a:lnTo>
                  <a:lnTo>
                    <a:pt x="764" y="2239"/>
                  </a:lnTo>
                  <a:lnTo>
                    <a:pt x="659" y="2213"/>
                  </a:lnTo>
                  <a:lnTo>
                    <a:pt x="527" y="2239"/>
                  </a:lnTo>
                  <a:lnTo>
                    <a:pt x="395" y="2266"/>
                  </a:lnTo>
                  <a:lnTo>
                    <a:pt x="290" y="2345"/>
                  </a:lnTo>
                  <a:lnTo>
                    <a:pt x="184" y="2424"/>
                  </a:lnTo>
                  <a:lnTo>
                    <a:pt x="105" y="2503"/>
                  </a:lnTo>
                  <a:lnTo>
                    <a:pt x="53" y="2635"/>
                  </a:lnTo>
                  <a:lnTo>
                    <a:pt x="0" y="2740"/>
                  </a:lnTo>
                  <a:lnTo>
                    <a:pt x="0" y="2872"/>
                  </a:lnTo>
                  <a:lnTo>
                    <a:pt x="0" y="3003"/>
                  </a:lnTo>
                  <a:lnTo>
                    <a:pt x="53" y="3135"/>
                  </a:lnTo>
                  <a:lnTo>
                    <a:pt x="105" y="3241"/>
                  </a:lnTo>
                  <a:lnTo>
                    <a:pt x="184" y="3346"/>
                  </a:lnTo>
                  <a:lnTo>
                    <a:pt x="290" y="3425"/>
                  </a:lnTo>
                  <a:lnTo>
                    <a:pt x="395" y="3478"/>
                  </a:lnTo>
                  <a:lnTo>
                    <a:pt x="527" y="3530"/>
                  </a:lnTo>
                  <a:lnTo>
                    <a:pt x="790" y="3530"/>
                  </a:lnTo>
                  <a:lnTo>
                    <a:pt x="922" y="3478"/>
                  </a:lnTo>
                  <a:lnTo>
                    <a:pt x="1027" y="3425"/>
                  </a:lnTo>
                  <a:lnTo>
                    <a:pt x="1133" y="3346"/>
                  </a:lnTo>
                  <a:lnTo>
                    <a:pt x="1212" y="3241"/>
                  </a:lnTo>
                  <a:lnTo>
                    <a:pt x="1265" y="3135"/>
                  </a:lnTo>
                  <a:lnTo>
                    <a:pt x="1291" y="3003"/>
                  </a:lnTo>
                  <a:lnTo>
                    <a:pt x="1317" y="2872"/>
                  </a:lnTo>
                  <a:lnTo>
                    <a:pt x="1317" y="817"/>
                  </a:lnTo>
                  <a:lnTo>
                    <a:pt x="2661" y="474"/>
                  </a:lnTo>
                  <a:lnTo>
                    <a:pt x="2661" y="1818"/>
                  </a:lnTo>
                  <a:lnTo>
                    <a:pt x="2555" y="1792"/>
                  </a:lnTo>
                  <a:lnTo>
                    <a:pt x="2450" y="1765"/>
                  </a:lnTo>
                  <a:lnTo>
                    <a:pt x="2318" y="1792"/>
                  </a:lnTo>
                  <a:lnTo>
                    <a:pt x="2187" y="1818"/>
                  </a:lnTo>
                  <a:lnTo>
                    <a:pt x="2081" y="1897"/>
                  </a:lnTo>
                  <a:lnTo>
                    <a:pt x="1976" y="1976"/>
                  </a:lnTo>
                  <a:lnTo>
                    <a:pt x="1897" y="2055"/>
                  </a:lnTo>
                  <a:lnTo>
                    <a:pt x="1818" y="2187"/>
                  </a:lnTo>
                  <a:lnTo>
                    <a:pt x="1791" y="2292"/>
                  </a:lnTo>
                  <a:lnTo>
                    <a:pt x="1765" y="2424"/>
                  </a:lnTo>
                  <a:lnTo>
                    <a:pt x="1791" y="2556"/>
                  </a:lnTo>
                  <a:lnTo>
                    <a:pt x="1818" y="2687"/>
                  </a:lnTo>
                  <a:lnTo>
                    <a:pt x="1897" y="2793"/>
                  </a:lnTo>
                  <a:lnTo>
                    <a:pt x="1976" y="2898"/>
                  </a:lnTo>
                  <a:lnTo>
                    <a:pt x="2081" y="2977"/>
                  </a:lnTo>
                  <a:lnTo>
                    <a:pt x="2187" y="3056"/>
                  </a:lnTo>
                  <a:lnTo>
                    <a:pt x="2318" y="3082"/>
                  </a:lnTo>
                  <a:lnTo>
                    <a:pt x="2450" y="3109"/>
                  </a:lnTo>
                  <a:lnTo>
                    <a:pt x="2582" y="3082"/>
                  </a:lnTo>
                  <a:lnTo>
                    <a:pt x="2687" y="3056"/>
                  </a:lnTo>
                  <a:lnTo>
                    <a:pt x="2819" y="2977"/>
                  </a:lnTo>
                  <a:lnTo>
                    <a:pt x="2898" y="2898"/>
                  </a:lnTo>
                  <a:lnTo>
                    <a:pt x="2977" y="2793"/>
                  </a:lnTo>
                  <a:lnTo>
                    <a:pt x="3056" y="2687"/>
                  </a:lnTo>
                  <a:lnTo>
                    <a:pt x="3082" y="2556"/>
                  </a:lnTo>
                  <a:lnTo>
                    <a:pt x="3109" y="2424"/>
                  </a:lnTo>
                  <a:lnTo>
                    <a:pt x="3109" y="211"/>
                  </a:lnTo>
                  <a:lnTo>
                    <a:pt x="3082" y="106"/>
                  </a:lnTo>
                  <a:lnTo>
                    <a:pt x="3003" y="27"/>
                  </a:lnTo>
                  <a:lnTo>
                    <a:pt x="29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1" name="Google Shape;15001;p114"/>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002" name="Google Shape;15002;p114"/>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003" name="Google Shape;15003;p114">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14"/>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005" name="Google Shape;15005;p114">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892"/>
                                        </p:tgtEl>
                                        <p:attrNameLst>
                                          <p:attrName>style.visibility</p:attrName>
                                        </p:attrNameLst>
                                      </p:cBhvr>
                                      <p:to>
                                        <p:strVal val="visible"/>
                                      </p:to>
                                    </p:set>
                                    <p:animEffect filter="fade" transition="in">
                                      <p:cBhvr>
                                        <p:cTn dur="1000"/>
                                        <p:tgtEl>
                                          <p:spTgt spid="14892"/>
                                        </p:tgtEl>
                                      </p:cBhvr>
                                    </p:animEffect>
                                  </p:childTnLst>
                                </p:cTn>
                              </p:par>
                              <p:par>
                                <p:cTn fill="hold" nodeType="withEffect" presetClass="entr" presetID="10" presetSubtype="0">
                                  <p:stCondLst>
                                    <p:cond delay="0"/>
                                  </p:stCondLst>
                                  <p:childTnLst>
                                    <p:set>
                                      <p:cBhvr>
                                        <p:cTn dur="1" fill="hold">
                                          <p:stCondLst>
                                            <p:cond delay="0"/>
                                          </p:stCondLst>
                                        </p:cTn>
                                        <p:tgtEl>
                                          <p:spTgt spid="14893"/>
                                        </p:tgtEl>
                                        <p:attrNameLst>
                                          <p:attrName>style.visibility</p:attrName>
                                        </p:attrNameLst>
                                      </p:cBhvr>
                                      <p:to>
                                        <p:strVal val="visible"/>
                                      </p:to>
                                    </p:set>
                                    <p:animEffect filter="fade" transition="in">
                                      <p:cBhvr>
                                        <p:cTn dur="1000"/>
                                        <p:tgtEl>
                                          <p:spTgt spid="14893"/>
                                        </p:tgtEl>
                                      </p:cBhvr>
                                    </p:animEffect>
                                  </p:childTnLst>
                                </p:cTn>
                              </p:par>
                              <p:par>
                                <p:cTn fill="hold" nodeType="withEffect" presetClass="entr" presetID="10" presetSubtype="0">
                                  <p:stCondLst>
                                    <p:cond delay="0"/>
                                  </p:stCondLst>
                                  <p:childTnLst>
                                    <p:set>
                                      <p:cBhvr>
                                        <p:cTn dur="1" fill="hold">
                                          <p:stCondLst>
                                            <p:cond delay="0"/>
                                          </p:stCondLst>
                                        </p:cTn>
                                        <p:tgtEl>
                                          <p:spTgt spid="14894"/>
                                        </p:tgtEl>
                                        <p:attrNameLst>
                                          <p:attrName>style.visibility</p:attrName>
                                        </p:attrNameLst>
                                      </p:cBhvr>
                                      <p:to>
                                        <p:strVal val="visible"/>
                                      </p:to>
                                    </p:set>
                                    <p:animEffect filter="fade" transition="in">
                                      <p:cBhvr>
                                        <p:cTn dur="1000"/>
                                        <p:tgtEl>
                                          <p:spTgt spid="14894"/>
                                        </p:tgtEl>
                                      </p:cBhvr>
                                    </p:animEffect>
                                  </p:childTnLst>
                                </p:cTn>
                              </p:par>
                              <p:par>
                                <p:cTn fill="hold" nodeType="withEffect" presetClass="entr" presetID="10" presetSubtype="0">
                                  <p:stCondLst>
                                    <p:cond delay="0"/>
                                  </p:stCondLst>
                                  <p:childTnLst>
                                    <p:set>
                                      <p:cBhvr>
                                        <p:cTn dur="1" fill="hold">
                                          <p:stCondLst>
                                            <p:cond delay="0"/>
                                          </p:stCondLst>
                                        </p:cTn>
                                        <p:tgtEl>
                                          <p:spTgt spid="14895"/>
                                        </p:tgtEl>
                                        <p:attrNameLst>
                                          <p:attrName>style.visibility</p:attrName>
                                        </p:attrNameLst>
                                      </p:cBhvr>
                                      <p:to>
                                        <p:strVal val="visible"/>
                                      </p:to>
                                    </p:set>
                                    <p:animEffect filter="fade" transition="in">
                                      <p:cBhvr>
                                        <p:cTn dur="1000"/>
                                        <p:tgtEl>
                                          <p:spTgt spid="14895"/>
                                        </p:tgtEl>
                                      </p:cBhvr>
                                    </p:animEffect>
                                  </p:childTnLst>
                                </p:cTn>
                              </p:par>
                              <p:par>
                                <p:cTn fill="hold" nodeType="withEffect" presetClass="entr" presetID="10" presetSubtype="0">
                                  <p:stCondLst>
                                    <p:cond delay="0"/>
                                  </p:stCondLst>
                                  <p:childTnLst>
                                    <p:set>
                                      <p:cBhvr>
                                        <p:cTn dur="1" fill="hold">
                                          <p:stCondLst>
                                            <p:cond delay="0"/>
                                          </p:stCondLst>
                                        </p:cTn>
                                        <p:tgtEl>
                                          <p:spTgt spid="14896"/>
                                        </p:tgtEl>
                                        <p:attrNameLst>
                                          <p:attrName>style.visibility</p:attrName>
                                        </p:attrNameLst>
                                      </p:cBhvr>
                                      <p:to>
                                        <p:strVal val="visible"/>
                                      </p:to>
                                    </p:set>
                                    <p:animEffect filter="fade" transition="in">
                                      <p:cBhvr>
                                        <p:cTn dur="1000"/>
                                        <p:tgtEl>
                                          <p:spTgt spid="14896"/>
                                        </p:tgtEl>
                                      </p:cBhvr>
                                    </p:animEffect>
                                  </p:childTnLst>
                                </p:cTn>
                              </p:par>
                              <p:par>
                                <p:cTn fill="hold" nodeType="withEffect" presetClass="entr" presetID="10" presetSubtype="0">
                                  <p:stCondLst>
                                    <p:cond delay="0"/>
                                  </p:stCondLst>
                                  <p:childTnLst>
                                    <p:set>
                                      <p:cBhvr>
                                        <p:cTn dur="1" fill="hold">
                                          <p:stCondLst>
                                            <p:cond delay="0"/>
                                          </p:stCondLst>
                                        </p:cTn>
                                        <p:tgtEl>
                                          <p:spTgt spid="14897"/>
                                        </p:tgtEl>
                                        <p:attrNameLst>
                                          <p:attrName>style.visibility</p:attrName>
                                        </p:attrNameLst>
                                      </p:cBhvr>
                                      <p:to>
                                        <p:strVal val="visible"/>
                                      </p:to>
                                    </p:set>
                                    <p:animEffect filter="fade" transition="in">
                                      <p:cBhvr>
                                        <p:cTn dur="1000"/>
                                        <p:tgtEl>
                                          <p:spTgt spid="14897"/>
                                        </p:tgtEl>
                                      </p:cBhvr>
                                    </p:animEffect>
                                  </p:childTnLst>
                                </p:cTn>
                              </p:par>
                              <p:par>
                                <p:cTn fill="hold" nodeType="withEffect" presetClass="entr" presetID="10" presetSubtype="0">
                                  <p:stCondLst>
                                    <p:cond delay="0"/>
                                  </p:stCondLst>
                                  <p:childTnLst>
                                    <p:set>
                                      <p:cBhvr>
                                        <p:cTn dur="1" fill="hold">
                                          <p:stCondLst>
                                            <p:cond delay="0"/>
                                          </p:stCondLst>
                                        </p:cTn>
                                        <p:tgtEl>
                                          <p:spTgt spid="14898"/>
                                        </p:tgtEl>
                                        <p:attrNameLst>
                                          <p:attrName>style.visibility</p:attrName>
                                        </p:attrNameLst>
                                      </p:cBhvr>
                                      <p:to>
                                        <p:strVal val="visible"/>
                                      </p:to>
                                    </p:set>
                                    <p:animEffect filter="fade" transition="in">
                                      <p:cBhvr>
                                        <p:cTn dur="1000"/>
                                        <p:tgtEl>
                                          <p:spTgt spid="14898"/>
                                        </p:tgtEl>
                                      </p:cBhvr>
                                    </p:animEffect>
                                  </p:childTnLst>
                                </p:cTn>
                              </p:par>
                              <p:par>
                                <p:cTn fill="hold" nodeType="withEffect" presetClass="entr" presetID="10" presetSubtype="0">
                                  <p:stCondLst>
                                    <p:cond delay="0"/>
                                  </p:stCondLst>
                                  <p:childTnLst>
                                    <p:set>
                                      <p:cBhvr>
                                        <p:cTn dur="1" fill="hold">
                                          <p:stCondLst>
                                            <p:cond delay="0"/>
                                          </p:stCondLst>
                                        </p:cTn>
                                        <p:tgtEl>
                                          <p:spTgt spid="14906"/>
                                        </p:tgtEl>
                                        <p:attrNameLst>
                                          <p:attrName>style.visibility</p:attrName>
                                        </p:attrNameLst>
                                      </p:cBhvr>
                                      <p:to>
                                        <p:strVal val="visible"/>
                                      </p:to>
                                    </p:set>
                                    <p:animEffect filter="fade" transition="in">
                                      <p:cBhvr>
                                        <p:cTn dur="1000"/>
                                        <p:tgtEl>
                                          <p:spTgt spid="14906"/>
                                        </p:tgtEl>
                                      </p:cBhvr>
                                    </p:animEffect>
                                  </p:childTnLst>
                                </p:cTn>
                              </p:par>
                              <p:par>
                                <p:cTn fill="hold" nodeType="withEffect" presetClass="entr" presetID="10" presetSubtype="0">
                                  <p:stCondLst>
                                    <p:cond delay="0"/>
                                  </p:stCondLst>
                                  <p:childTnLst>
                                    <p:set>
                                      <p:cBhvr>
                                        <p:cTn dur="1" fill="hold">
                                          <p:stCondLst>
                                            <p:cond delay="0"/>
                                          </p:stCondLst>
                                        </p:cTn>
                                        <p:tgtEl>
                                          <p:spTgt spid="14938"/>
                                        </p:tgtEl>
                                        <p:attrNameLst>
                                          <p:attrName>style.visibility</p:attrName>
                                        </p:attrNameLst>
                                      </p:cBhvr>
                                      <p:to>
                                        <p:strVal val="visible"/>
                                      </p:to>
                                    </p:set>
                                    <p:animEffect filter="fade" transition="in">
                                      <p:cBhvr>
                                        <p:cTn dur="1000"/>
                                        <p:tgtEl>
                                          <p:spTgt spid="14938"/>
                                        </p:tgtEl>
                                      </p:cBhvr>
                                    </p:animEffect>
                                  </p:childTnLst>
                                </p:cTn>
                              </p:par>
                              <p:par>
                                <p:cTn fill="hold" nodeType="withEffect" presetClass="entr" presetID="10" presetSubtype="0">
                                  <p:stCondLst>
                                    <p:cond delay="0"/>
                                  </p:stCondLst>
                                  <p:childTnLst>
                                    <p:set>
                                      <p:cBhvr>
                                        <p:cTn dur="1" fill="hold">
                                          <p:stCondLst>
                                            <p:cond delay="0"/>
                                          </p:stCondLst>
                                        </p:cTn>
                                        <p:tgtEl>
                                          <p:spTgt spid="14973"/>
                                        </p:tgtEl>
                                        <p:attrNameLst>
                                          <p:attrName>style.visibility</p:attrName>
                                        </p:attrNameLst>
                                      </p:cBhvr>
                                      <p:to>
                                        <p:strVal val="visible"/>
                                      </p:to>
                                    </p:set>
                                    <p:animEffect filter="fade" transition="in">
                                      <p:cBhvr>
                                        <p:cTn dur="1000"/>
                                        <p:tgtEl>
                                          <p:spTgt spid="14973"/>
                                        </p:tgtEl>
                                      </p:cBhvr>
                                    </p:animEffect>
                                  </p:childTnLst>
                                </p:cTn>
                              </p:par>
                              <p:par>
                                <p:cTn fill="hold" nodeType="withEffect" presetClass="entr" presetID="10" presetSubtype="0">
                                  <p:stCondLst>
                                    <p:cond delay="0"/>
                                  </p:stCondLst>
                                  <p:childTnLst>
                                    <p:set>
                                      <p:cBhvr>
                                        <p:cTn dur="1" fill="hold">
                                          <p:stCondLst>
                                            <p:cond delay="0"/>
                                          </p:stCondLst>
                                        </p:cTn>
                                        <p:tgtEl>
                                          <p:spTgt spid="14986"/>
                                        </p:tgtEl>
                                        <p:attrNameLst>
                                          <p:attrName>style.visibility</p:attrName>
                                        </p:attrNameLst>
                                      </p:cBhvr>
                                      <p:to>
                                        <p:strVal val="visible"/>
                                      </p:to>
                                    </p:set>
                                    <p:animEffect filter="fade" transition="in">
                                      <p:cBhvr>
                                        <p:cTn dur="1000"/>
                                        <p:tgtEl>
                                          <p:spTgt spid="14986"/>
                                        </p:tgtEl>
                                      </p:cBhvr>
                                    </p:animEffect>
                                  </p:childTnLst>
                                </p:cTn>
                              </p:par>
                              <p:par>
                                <p:cTn fill="hold" nodeType="withEffect" presetClass="entr" presetID="10" presetSubtype="0">
                                  <p:stCondLst>
                                    <p:cond delay="0"/>
                                  </p:stCondLst>
                                  <p:childTnLst>
                                    <p:set>
                                      <p:cBhvr>
                                        <p:cTn dur="1" fill="hold">
                                          <p:stCondLst>
                                            <p:cond delay="0"/>
                                          </p:stCondLst>
                                        </p:cTn>
                                        <p:tgtEl>
                                          <p:spTgt spid="14992"/>
                                        </p:tgtEl>
                                        <p:attrNameLst>
                                          <p:attrName>style.visibility</p:attrName>
                                        </p:attrNameLst>
                                      </p:cBhvr>
                                      <p:to>
                                        <p:strVal val="visible"/>
                                      </p:to>
                                    </p:set>
                                    <p:animEffect filter="fade" transition="in">
                                      <p:cBhvr>
                                        <p:cTn dur="1000"/>
                                        <p:tgtEl>
                                          <p:spTgt spid="1499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009" name="Shape 15009"/>
        <p:cNvGrpSpPr/>
        <p:nvPr/>
      </p:nvGrpSpPr>
      <p:grpSpPr>
        <a:xfrm>
          <a:off x="0" y="0"/>
          <a:ext cx="0" cy="0"/>
          <a:chOff x="0" y="0"/>
          <a:chExt cx="0" cy="0"/>
        </a:xfrm>
      </p:grpSpPr>
      <p:sp>
        <p:nvSpPr>
          <p:cNvPr id="15010" name="Google Shape;15010;p115"/>
          <p:cNvSpPr txBox="1"/>
          <p:nvPr>
            <p:ph idx="1" type="subTitle"/>
          </p:nvPr>
        </p:nvSpPr>
        <p:spPr>
          <a:xfrm>
            <a:off x="1391650" y="2531625"/>
            <a:ext cx="2695800" cy="47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Beat</a:t>
            </a:r>
            <a:endParaRPr/>
          </a:p>
        </p:txBody>
      </p:sp>
      <p:sp>
        <p:nvSpPr>
          <p:cNvPr id="15011" name="Google Shape;15011;p115"/>
          <p:cNvSpPr txBox="1"/>
          <p:nvPr>
            <p:ph idx="2" type="subTitle"/>
          </p:nvPr>
        </p:nvSpPr>
        <p:spPr>
          <a:xfrm>
            <a:off x="5056587" y="2531625"/>
            <a:ext cx="2695800" cy="47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Rhythm</a:t>
            </a:r>
            <a:endParaRPr/>
          </a:p>
        </p:txBody>
      </p:sp>
      <p:sp>
        <p:nvSpPr>
          <p:cNvPr id="15012" name="Google Shape;15012;p115"/>
          <p:cNvSpPr txBox="1"/>
          <p:nvPr>
            <p:ph idx="3" type="subTitle"/>
          </p:nvPr>
        </p:nvSpPr>
        <p:spPr>
          <a:xfrm>
            <a:off x="1391650" y="2993250"/>
            <a:ext cx="2695800" cy="116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speed at which a piece of music is played. An example of beat is the beating of a heart, steady, it doesn’t change </a:t>
            </a:r>
            <a:endParaRPr/>
          </a:p>
        </p:txBody>
      </p:sp>
      <p:sp>
        <p:nvSpPr>
          <p:cNvPr id="15013" name="Google Shape;15013;p115"/>
          <p:cNvSpPr txBox="1"/>
          <p:nvPr>
            <p:ph idx="4" type="subTitle"/>
          </p:nvPr>
        </p:nvSpPr>
        <p:spPr>
          <a:xfrm>
            <a:off x="5056587" y="2993250"/>
            <a:ext cx="2695800" cy="116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a:t>
            </a:r>
            <a:r>
              <a:rPr lang="en"/>
              <a:t>s the pattern of sound, and stress in a song. It refers to the repetition of notes and can be long or short</a:t>
            </a:r>
            <a:endParaRPr/>
          </a:p>
        </p:txBody>
      </p:sp>
      <p:sp>
        <p:nvSpPr>
          <p:cNvPr id="15014" name="Google Shape;15014;p11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Beat and rhythm</a:t>
            </a:r>
            <a:endParaRPr/>
          </a:p>
        </p:txBody>
      </p:sp>
      <p:sp>
        <p:nvSpPr>
          <p:cNvPr id="15015" name="Google Shape;15015;p115"/>
          <p:cNvSpPr/>
          <p:nvPr/>
        </p:nvSpPr>
        <p:spPr>
          <a:xfrm rot="-214660">
            <a:off x="1967295" y="1819043"/>
            <a:ext cx="273790" cy="46643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15"/>
          <p:cNvSpPr/>
          <p:nvPr/>
        </p:nvSpPr>
        <p:spPr>
          <a:xfrm rot="-214660">
            <a:off x="2390870" y="1819043"/>
            <a:ext cx="273790" cy="46643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15"/>
          <p:cNvSpPr/>
          <p:nvPr/>
        </p:nvSpPr>
        <p:spPr>
          <a:xfrm rot="-214660">
            <a:off x="2814445" y="1819043"/>
            <a:ext cx="273790" cy="46643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15"/>
          <p:cNvSpPr/>
          <p:nvPr/>
        </p:nvSpPr>
        <p:spPr>
          <a:xfrm rot="-214660">
            <a:off x="3238020" y="1819043"/>
            <a:ext cx="273790" cy="466438"/>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9" name="Google Shape;15019;p115"/>
          <p:cNvGrpSpPr/>
          <p:nvPr/>
        </p:nvGrpSpPr>
        <p:grpSpPr>
          <a:xfrm>
            <a:off x="5160654" y="1905169"/>
            <a:ext cx="675188" cy="332153"/>
            <a:chOff x="5192750" y="1866354"/>
            <a:chExt cx="863743" cy="370500"/>
          </a:xfrm>
        </p:grpSpPr>
        <p:sp>
          <p:nvSpPr>
            <p:cNvPr id="15020" name="Google Shape;15020;p115"/>
            <p:cNvSpPr/>
            <p:nvPr/>
          </p:nvSpPr>
          <p:spPr>
            <a:xfrm>
              <a:off x="5192750" y="1866354"/>
              <a:ext cx="440551" cy="370500"/>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115"/>
            <p:cNvSpPr/>
            <p:nvPr/>
          </p:nvSpPr>
          <p:spPr>
            <a:xfrm>
              <a:off x="5615943" y="1866354"/>
              <a:ext cx="440551" cy="370500"/>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115"/>
          <p:cNvGrpSpPr/>
          <p:nvPr/>
        </p:nvGrpSpPr>
        <p:grpSpPr>
          <a:xfrm>
            <a:off x="6067963" y="1905171"/>
            <a:ext cx="774340" cy="332149"/>
            <a:chOff x="5923050" y="1752359"/>
            <a:chExt cx="774340" cy="332149"/>
          </a:xfrm>
        </p:grpSpPr>
        <p:sp>
          <p:nvSpPr>
            <p:cNvPr id="15023" name="Google Shape;15023;p115"/>
            <p:cNvSpPr/>
            <p:nvPr/>
          </p:nvSpPr>
          <p:spPr>
            <a:xfrm>
              <a:off x="5923050" y="1752359"/>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15"/>
            <p:cNvSpPr/>
            <p:nvPr/>
          </p:nvSpPr>
          <p:spPr>
            <a:xfrm>
              <a:off x="6302441" y="1752359"/>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5" name="Google Shape;15025;p115"/>
          <p:cNvSpPr/>
          <p:nvPr/>
        </p:nvSpPr>
        <p:spPr>
          <a:xfrm>
            <a:off x="7074425" y="1810945"/>
            <a:ext cx="573887" cy="48263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115"/>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027" name="Google Shape;15027;p115"/>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028" name="Google Shape;15028;p115">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115"/>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030" name="Google Shape;15030;p115">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010"/>
                                        </p:tgtEl>
                                        <p:attrNameLst>
                                          <p:attrName>style.visibility</p:attrName>
                                        </p:attrNameLst>
                                      </p:cBhvr>
                                      <p:to>
                                        <p:strVal val="visible"/>
                                      </p:to>
                                    </p:set>
                                    <p:animEffect filter="fade" transition="in">
                                      <p:cBhvr>
                                        <p:cTn dur="1000"/>
                                        <p:tgtEl>
                                          <p:spTgt spid="15010"/>
                                        </p:tgtEl>
                                      </p:cBhvr>
                                    </p:animEffect>
                                  </p:childTnLst>
                                </p:cTn>
                              </p:par>
                              <p:par>
                                <p:cTn fill="hold" nodeType="withEffect" presetClass="entr" presetID="10" presetSubtype="0">
                                  <p:stCondLst>
                                    <p:cond delay="0"/>
                                  </p:stCondLst>
                                  <p:childTnLst>
                                    <p:set>
                                      <p:cBhvr>
                                        <p:cTn dur="1" fill="hold">
                                          <p:stCondLst>
                                            <p:cond delay="0"/>
                                          </p:stCondLst>
                                        </p:cTn>
                                        <p:tgtEl>
                                          <p:spTgt spid="15012"/>
                                        </p:tgtEl>
                                        <p:attrNameLst>
                                          <p:attrName>style.visibility</p:attrName>
                                        </p:attrNameLst>
                                      </p:cBhvr>
                                      <p:to>
                                        <p:strVal val="visible"/>
                                      </p:to>
                                    </p:set>
                                    <p:animEffect filter="fade" transition="in">
                                      <p:cBhvr>
                                        <p:cTn dur="1000"/>
                                        <p:tgtEl>
                                          <p:spTgt spid="15012"/>
                                        </p:tgtEl>
                                      </p:cBhvr>
                                    </p:animEffect>
                                  </p:childTnLst>
                                </p:cTn>
                              </p:par>
                              <p:par>
                                <p:cTn fill="hold" nodeType="withEffect" presetClass="entr" presetID="10" presetSubtype="0">
                                  <p:stCondLst>
                                    <p:cond delay="0"/>
                                  </p:stCondLst>
                                  <p:childTnLst>
                                    <p:set>
                                      <p:cBhvr>
                                        <p:cTn dur="1" fill="hold">
                                          <p:stCondLst>
                                            <p:cond delay="0"/>
                                          </p:stCondLst>
                                        </p:cTn>
                                        <p:tgtEl>
                                          <p:spTgt spid="15015"/>
                                        </p:tgtEl>
                                        <p:attrNameLst>
                                          <p:attrName>style.visibility</p:attrName>
                                        </p:attrNameLst>
                                      </p:cBhvr>
                                      <p:to>
                                        <p:strVal val="visible"/>
                                      </p:to>
                                    </p:set>
                                    <p:animEffect filter="fade" transition="in">
                                      <p:cBhvr>
                                        <p:cTn dur="1000"/>
                                        <p:tgtEl>
                                          <p:spTgt spid="15015"/>
                                        </p:tgtEl>
                                      </p:cBhvr>
                                    </p:animEffect>
                                  </p:childTnLst>
                                </p:cTn>
                              </p:par>
                              <p:par>
                                <p:cTn fill="hold" nodeType="withEffect" presetClass="entr" presetID="10" presetSubtype="0">
                                  <p:stCondLst>
                                    <p:cond delay="0"/>
                                  </p:stCondLst>
                                  <p:childTnLst>
                                    <p:set>
                                      <p:cBhvr>
                                        <p:cTn dur="1" fill="hold">
                                          <p:stCondLst>
                                            <p:cond delay="0"/>
                                          </p:stCondLst>
                                        </p:cTn>
                                        <p:tgtEl>
                                          <p:spTgt spid="15016"/>
                                        </p:tgtEl>
                                        <p:attrNameLst>
                                          <p:attrName>style.visibility</p:attrName>
                                        </p:attrNameLst>
                                      </p:cBhvr>
                                      <p:to>
                                        <p:strVal val="visible"/>
                                      </p:to>
                                    </p:set>
                                    <p:animEffect filter="fade" transition="in">
                                      <p:cBhvr>
                                        <p:cTn dur="1000"/>
                                        <p:tgtEl>
                                          <p:spTgt spid="15016"/>
                                        </p:tgtEl>
                                      </p:cBhvr>
                                    </p:animEffect>
                                  </p:childTnLst>
                                </p:cTn>
                              </p:par>
                              <p:par>
                                <p:cTn fill="hold" nodeType="withEffect" presetClass="entr" presetID="10" presetSubtype="0">
                                  <p:stCondLst>
                                    <p:cond delay="0"/>
                                  </p:stCondLst>
                                  <p:childTnLst>
                                    <p:set>
                                      <p:cBhvr>
                                        <p:cTn dur="1" fill="hold">
                                          <p:stCondLst>
                                            <p:cond delay="0"/>
                                          </p:stCondLst>
                                        </p:cTn>
                                        <p:tgtEl>
                                          <p:spTgt spid="15017"/>
                                        </p:tgtEl>
                                        <p:attrNameLst>
                                          <p:attrName>style.visibility</p:attrName>
                                        </p:attrNameLst>
                                      </p:cBhvr>
                                      <p:to>
                                        <p:strVal val="visible"/>
                                      </p:to>
                                    </p:set>
                                    <p:animEffect filter="fade" transition="in">
                                      <p:cBhvr>
                                        <p:cTn dur="1000"/>
                                        <p:tgtEl>
                                          <p:spTgt spid="15017"/>
                                        </p:tgtEl>
                                      </p:cBhvr>
                                    </p:animEffect>
                                  </p:childTnLst>
                                </p:cTn>
                              </p:par>
                              <p:par>
                                <p:cTn fill="hold" nodeType="withEffect" presetClass="entr" presetID="10" presetSubtype="0">
                                  <p:stCondLst>
                                    <p:cond delay="0"/>
                                  </p:stCondLst>
                                  <p:childTnLst>
                                    <p:set>
                                      <p:cBhvr>
                                        <p:cTn dur="1" fill="hold">
                                          <p:stCondLst>
                                            <p:cond delay="0"/>
                                          </p:stCondLst>
                                        </p:cTn>
                                        <p:tgtEl>
                                          <p:spTgt spid="15018"/>
                                        </p:tgtEl>
                                        <p:attrNameLst>
                                          <p:attrName>style.visibility</p:attrName>
                                        </p:attrNameLst>
                                      </p:cBhvr>
                                      <p:to>
                                        <p:strVal val="visible"/>
                                      </p:to>
                                    </p:set>
                                    <p:animEffect filter="fade" transition="in">
                                      <p:cBhvr>
                                        <p:cTn dur="1000"/>
                                        <p:tgtEl>
                                          <p:spTgt spid="1501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011"/>
                                        </p:tgtEl>
                                        <p:attrNameLst>
                                          <p:attrName>style.visibility</p:attrName>
                                        </p:attrNameLst>
                                      </p:cBhvr>
                                      <p:to>
                                        <p:strVal val="visible"/>
                                      </p:to>
                                    </p:set>
                                    <p:animEffect filter="fade" transition="in">
                                      <p:cBhvr>
                                        <p:cTn dur="1000"/>
                                        <p:tgtEl>
                                          <p:spTgt spid="15011"/>
                                        </p:tgtEl>
                                      </p:cBhvr>
                                    </p:animEffect>
                                  </p:childTnLst>
                                </p:cTn>
                              </p:par>
                              <p:par>
                                <p:cTn fill="hold" nodeType="withEffect" presetClass="entr" presetID="10" presetSubtype="0">
                                  <p:stCondLst>
                                    <p:cond delay="0"/>
                                  </p:stCondLst>
                                  <p:childTnLst>
                                    <p:set>
                                      <p:cBhvr>
                                        <p:cTn dur="1" fill="hold">
                                          <p:stCondLst>
                                            <p:cond delay="0"/>
                                          </p:stCondLst>
                                        </p:cTn>
                                        <p:tgtEl>
                                          <p:spTgt spid="15013"/>
                                        </p:tgtEl>
                                        <p:attrNameLst>
                                          <p:attrName>style.visibility</p:attrName>
                                        </p:attrNameLst>
                                      </p:cBhvr>
                                      <p:to>
                                        <p:strVal val="visible"/>
                                      </p:to>
                                    </p:set>
                                    <p:animEffect filter="fade" transition="in">
                                      <p:cBhvr>
                                        <p:cTn dur="1000"/>
                                        <p:tgtEl>
                                          <p:spTgt spid="15013"/>
                                        </p:tgtEl>
                                      </p:cBhvr>
                                    </p:animEffect>
                                  </p:childTnLst>
                                </p:cTn>
                              </p:par>
                              <p:par>
                                <p:cTn fill="hold" nodeType="withEffect" presetClass="entr" presetID="10" presetSubtype="0">
                                  <p:stCondLst>
                                    <p:cond delay="0"/>
                                  </p:stCondLst>
                                  <p:childTnLst>
                                    <p:set>
                                      <p:cBhvr>
                                        <p:cTn dur="1" fill="hold">
                                          <p:stCondLst>
                                            <p:cond delay="0"/>
                                          </p:stCondLst>
                                        </p:cTn>
                                        <p:tgtEl>
                                          <p:spTgt spid="15019"/>
                                        </p:tgtEl>
                                        <p:attrNameLst>
                                          <p:attrName>style.visibility</p:attrName>
                                        </p:attrNameLst>
                                      </p:cBhvr>
                                      <p:to>
                                        <p:strVal val="visible"/>
                                      </p:to>
                                    </p:set>
                                    <p:animEffect filter="fade" transition="in">
                                      <p:cBhvr>
                                        <p:cTn dur="1000"/>
                                        <p:tgtEl>
                                          <p:spTgt spid="15019"/>
                                        </p:tgtEl>
                                      </p:cBhvr>
                                    </p:animEffect>
                                  </p:childTnLst>
                                </p:cTn>
                              </p:par>
                              <p:par>
                                <p:cTn fill="hold" nodeType="withEffect" presetClass="entr" presetID="10" presetSubtype="0">
                                  <p:stCondLst>
                                    <p:cond delay="0"/>
                                  </p:stCondLst>
                                  <p:childTnLst>
                                    <p:set>
                                      <p:cBhvr>
                                        <p:cTn dur="1" fill="hold">
                                          <p:stCondLst>
                                            <p:cond delay="0"/>
                                          </p:stCondLst>
                                        </p:cTn>
                                        <p:tgtEl>
                                          <p:spTgt spid="15022"/>
                                        </p:tgtEl>
                                        <p:attrNameLst>
                                          <p:attrName>style.visibility</p:attrName>
                                        </p:attrNameLst>
                                      </p:cBhvr>
                                      <p:to>
                                        <p:strVal val="visible"/>
                                      </p:to>
                                    </p:set>
                                    <p:animEffect filter="fade" transition="in">
                                      <p:cBhvr>
                                        <p:cTn dur="1000"/>
                                        <p:tgtEl>
                                          <p:spTgt spid="15022"/>
                                        </p:tgtEl>
                                      </p:cBhvr>
                                    </p:animEffect>
                                  </p:childTnLst>
                                </p:cTn>
                              </p:par>
                              <p:par>
                                <p:cTn fill="hold" nodeType="withEffect" presetClass="entr" presetID="10" presetSubtype="0">
                                  <p:stCondLst>
                                    <p:cond delay="0"/>
                                  </p:stCondLst>
                                  <p:childTnLst>
                                    <p:set>
                                      <p:cBhvr>
                                        <p:cTn dur="1" fill="hold">
                                          <p:stCondLst>
                                            <p:cond delay="0"/>
                                          </p:stCondLst>
                                        </p:cTn>
                                        <p:tgtEl>
                                          <p:spTgt spid="15025"/>
                                        </p:tgtEl>
                                        <p:attrNameLst>
                                          <p:attrName>style.visibility</p:attrName>
                                        </p:attrNameLst>
                                      </p:cBhvr>
                                      <p:to>
                                        <p:strVal val="visible"/>
                                      </p:to>
                                    </p:set>
                                    <p:animEffect filter="fade" transition="in">
                                      <p:cBhvr>
                                        <p:cTn dur="1000"/>
                                        <p:tgtEl>
                                          <p:spTgt spid="1502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034" name="Shape 15034"/>
        <p:cNvGrpSpPr/>
        <p:nvPr/>
      </p:nvGrpSpPr>
      <p:grpSpPr>
        <a:xfrm>
          <a:off x="0" y="0"/>
          <a:ext cx="0" cy="0"/>
          <a:chOff x="0" y="0"/>
          <a:chExt cx="0" cy="0"/>
        </a:xfrm>
      </p:grpSpPr>
      <p:sp>
        <p:nvSpPr>
          <p:cNvPr id="15035" name="Google Shape;15035;p116"/>
          <p:cNvSpPr txBox="1"/>
          <p:nvPr>
            <p:ph type="title"/>
          </p:nvPr>
        </p:nvSpPr>
        <p:spPr>
          <a:xfrm>
            <a:off x="720000" y="1890525"/>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Domain</a:t>
            </a:r>
            <a:endParaRPr/>
          </a:p>
        </p:txBody>
      </p:sp>
      <p:sp>
        <p:nvSpPr>
          <p:cNvPr id="15036" name="Google Shape;15036;p116"/>
          <p:cNvSpPr txBox="1"/>
          <p:nvPr>
            <p:ph idx="1" type="subTitle"/>
          </p:nvPr>
        </p:nvSpPr>
        <p:spPr>
          <a:xfrm>
            <a:off x="720000" y="2358016"/>
            <a:ext cx="2336400" cy="6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5037" name="Google Shape;15037;p116"/>
          <p:cNvSpPr txBox="1"/>
          <p:nvPr>
            <p:ph idx="2" type="title"/>
          </p:nvPr>
        </p:nvSpPr>
        <p:spPr>
          <a:xfrm>
            <a:off x="3403800" y="1890525"/>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Interviews</a:t>
            </a:r>
            <a:endParaRPr/>
          </a:p>
        </p:txBody>
      </p:sp>
      <p:sp>
        <p:nvSpPr>
          <p:cNvPr id="15038" name="Google Shape;15038;p116"/>
          <p:cNvSpPr txBox="1"/>
          <p:nvPr>
            <p:ph idx="3" type="subTitle"/>
          </p:nvPr>
        </p:nvSpPr>
        <p:spPr>
          <a:xfrm>
            <a:off x="3403800" y="2358015"/>
            <a:ext cx="2336400" cy="6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5039" name="Google Shape;15039;p116"/>
          <p:cNvSpPr txBox="1"/>
          <p:nvPr>
            <p:ph idx="4" type="title"/>
          </p:nvPr>
        </p:nvSpPr>
        <p:spPr>
          <a:xfrm>
            <a:off x="6087600" y="1890525"/>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Insights</a:t>
            </a:r>
            <a:endParaRPr/>
          </a:p>
        </p:txBody>
      </p:sp>
      <p:sp>
        <p:nvSpPr>
          <p:cNvPr id="15040" name="Google Shape;15040;p116"/>
          <p:cNvSpPr txBox="1"/>
          <p:nvPr>
            <p:ph idx="5" type="subTitle"/>
          </p:nvPr>
        </p:nvSpPr>
        <p:spPr>
          <a:xfrm>
            <a:off x="6087600" y="2358015"/>
            <a:ext cx="2336400" cy="6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5041" name="Google Shape;15041;p116"/>
          <p:cNvSpPr txBox="1"/>
          <p:nvPr>
            <p:ph idx="6"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Let’s recap!</a:t>
            </a:r>
            <a:endParaRPr/>
          </a:p>
        </p:txBody>
      </p:sp>
      <p:grpSp>
        <p:nvGrpSpPr>
          <p:cNvPr id="15042" name="Google Shape;15042;p116"/>
          <p:cNvGrpSpPr/>
          <p:nvPr/>
        </p:nvGrpSpPr>
        <p:grpSpPr>
          <a:xfrm>
            <a:off x="3732538" y="3143002"/>
            <a:ext cx="1678825" cy="547650"/>
            <a:chOff x="3732538" y="3143002"/>
            <a:chExt cx="1678825" cy="547650"/>
          </a:xfrm>
        </p:grpSpPr>
        <p:sp>
          <p:nvSpPr>
            <p:cNvPr id="15043" name="Google Shape;15043;p116"/>
            <p:cNvSpPr/>
            <p:nvPr/>
          </p:nvSpPr>
          <p:spPr>
            <a:xfrm rot="5400000">
              <a:off x="4298125" y="2577415"/>
              <a:ext cx="547650" cy="1678825"/>
            </a:xfrm>
            <a:custGeom>
              <a:rect b="b" l="l" r="r" t="t"/>
              <a:pathLst>
                <a:path extrusionOk="0" h="67153" w="21906">
                  <a:moveTo>
                    <a:pt x="9061" y="8346"/>
                  </a:moveTo>
                  <a:lnTo>
                    <a:pt x="9061" y="8346"/>
                  </a:lnTo>
                  <a:cubicBezTo>
                    <a:pt x="8851" y="12223"/>
                    <a:pt x="8921" y="16146"/>
                    <a:pt x="8945" y="20046"/>
                  </a:cubicBezTo>
                  <a:lnTo>
                    <a:pt x="8945" y="20887"/>
                  </a:lnTo>
                  <a:cubicBezTo>
                    <a:pt x="8104" y="20887"/>
                    <a:pt x="7263" y="20934"/>
                    <a:pt x="6446" y="21004"/>
                  </a:cubicBezTo>
                  <a:cubicBezTo>
                    <a:pt x="6446" y="19042"/>
                    <a:pt x="6492" y="17080"/>
                    <a:pt x="6656" y="15119"/>
                  </a:cubicBezTo>
                  <a:cubicBezTo>
                    <a:pt x="6819" y="13134"/>
                    <a:pt x="6656" y="9280"/>
                    <a:pt x="9061" y="8346"/>
                  </a:cubicBezTo>
                  <a:close/>
                  <a:moveTo>
                    <a:pt x="10696" y="8136"/>
                  </a:moveTo>
                  <a:cubicBezTo>
                    <a:pt x="13382" y="8393"/>
                    <a:pt x="14246" y="11219"/>
                    <a:pt x="14526" y="13251"/>
                  </a:cubicBezTo>
                  <a:cubicBezTo>
                    <a:pt x="14900" y="15819"/>
                    <a:pt x="15180" y="18412"/>
                    <a:pt x="15390" y="21004"/>
                  </a:cubicBezTo>
                  <a:lnTo>
                    <a:pt x="14129" y="21004"/>
                  </a:lnTo>
                  <a:cubicBezTo>
                    <a:pt x="12961" y="21004"/>
                    <a:pt x="11700" y="20957"/>
                    <a:pt x="10463" y="20910"/>
                  </a:cubicBezTo>
                  <a:cubicBezTo>
                    <a:pt x="10463" y="16660"/>
                    <a:pt x="10603" y="12410"/>
                    <a:pt x="10696" y="8136"/>
                  </a:cubicBezTo>
                  <a:close/>
                  <a:moveTo>
                    <a:pt x="12051" y="23012"/>
                  </a:moveTo>
                  <a:lnTo>
                    <a:pt x="15554" y="23036"/>
                  </a:lnTo>
                  <a:cubicBezTo>
                    <a:pt x="15577" y="23619"/>
                    <a:pt x="15624" y="24180"/>
                    <a:pt x="15647" y="24764"/>
                  </a:cubicBezTo>
                  <a:cubicBezTo>
                    <a:pt x="14526" y="24834"/>
                    <a:pt x="13382" y="24927"/>
                    <a:pt x="12307" y="24974"/>
                  </a:cubicBezTo>
                  <a:lnTo>
                    <a:pt x="10486" y="25044"/>
                  </a:lnTo>
                  <a:cubicBezTo>
                    <a:pt x="10463" y="24367"/>
                    <a:pt x="10439" y="23689"/>
                    <a:pt x="10439" y="23012"/>
                  </a:cubicBezTo>
                  <a:close/>
                  <a:moveTo>
                    <a:pt x="6469" y="22872"/>
                  </a:moveTo>
                  <a:lnTo>
                    <a:pt x="6469" y="22872"/>
                  </a:lnTo>
                  <a:cubicBezTo>
                    <a:pt x="7286" y="22942"/>
                    <a:pt x="8151" y="22989"/>
                    <a:pt x="8991" y="22989"/>
                  </a:cubicBezTo>
                  <a:cubicBezTo>
                    <a:pt x="8991" y="23713"/>
                    <a:pt x="9015" y="24413"/>
                    <a:pt x="9038" y="25137"/>
                  </a:cubicBezTo>
                  <a:cubicBezTo>
                    <a:pt x="8197" y="25184"/>
                    <a:pt x="7357" y="25231"/>
                    <a:pt x="6516" y="25324"/>
                  </a:cubicBezTo>
                  <a:cubicBezTo>
                    <a:pt x="6492" y="24507"/>
                    <a:pt x="6492" y="23689"/>
                    <a:pt x="6469" y="22872"/>
                  </a:cubicBezTo>
                  <a:close/>
                  <a:moveTo>
                    <a:pt x="15740" y="26773"/>
                  </a:moveTo>
                  <a:cubicBezTo>
                    <a:pt x="15787" y="27754"/>
                    <a:pt x="15810" y="28734"/>
                    <a:pt x="15834" y="29715"/>
                  </a:cubicBezTo>
                  <a:cubicBezTo>
                    <a:pt x="14689" y="29738"/>
                    <a:pt x="13522" y="29761"/>
                    <a:pt x="12354" y="29785"/>
                  </a:cubicBezTo>
                  <a:lnTo>
                    <a:pt x="10696" y="29831"/>
                  </a:lnTo>
                  <a:cubicBezTo>
                    <a:pt x="10673" y="29388"/>
                    <a:pt x="10649" y="28944"/>
                    <a:pt x="10626" y="28524"/>
                  </a:cubicBezTo>
                  <a:cubicBezTo>
                    <a:pt x="10579" y="27986"/>
                    <a:pt x="10579" y="27473"/>
                    <a:pt x="10556" y="26935"/>
                  </a:cubicBezTo>
                  <a:cubicBezTo>
                    <a:pt x="11280" y="26912"/>
                    <a:pt x="12027" y="26889"/>
                    <a:pt x="12774" y="26865"/>
                  </a:cubicBezTo>
                  <a:cubicBezTo>
                    <a:pt x="13725" y="26819"/>
                    <a:pt x="14721" y="26819"/>
                    <a:pt x="15740" y="26773"/>
                  </a:cubicBezTo>
                  <a:close/>
                  <a:moveTo>
                    <a:pt x="6586" y="26935"/>
                  </a:moveTo>
                  <a:lnTo>
                    <a:pt x="6586" y="26935"/>
                  </a:lnTo>
                  <a:cubicBezTo>
                    <a:pt x="7427" y="26959"/>
                    <a:pt x="8267" y="26959"/>
                    <a:pt x="9108" y="26959"/>
                  </a:cubicBezTo>
                  <a:cubicBezTo>
                    <a:pt x="9155" y="27916"/>
                    <a:pt x="9201" y="28897"/>
                    <a:pt x="9248" y="29855"/>
                  </a:cubicBezTo>
                  <a:cubicBezTo>
                    <a:pt x="8431" y="29901"/>
                    <a:pt x="7613" y="29948"/>
                    <a:pt x="6796" y="30041"/>
                  </a:cubicBezTo>
                  <a:cubicBezTo>
                    <a:pt x="6796" y="29761"/>
                    <a:pt x="6773" y="29504"/>
                    <a:pt x="6749" y="29247"/>
                  </a:cubicBezTo>
                  <a:cubicBezTo>
                    <a:pt x="6726" y="29084"/>
                    <a:pt x="6679" y="28944"/>
                    <a:pt x="6633" y="28780"/>
                  </a:cubicBezTo>
                  <a:cubicBezTo>
                    <a:pt x="6633" y="28547"/>
                    <a:pt x="6609" y="28313"/>
                    <a:pt x="6609" y="28080"/>
                  </a:cubicBezTo>
                  <a:cubicBezTo>
                    <a:pt x="6609" y="27683"/>
                    <a:pt x="6586" y="27309"/>
                    <a:pt x="6586" y="26935"/>
                  </a:cubicBezTo>
                  <a:close/>
                  <a:moveTo>
                    <a:pt x="15880" y="31676"/>
                  </a:moveTo>
                  <a:cubicBezTo>
                    <a:pt x="15904" y="34525"/>
                    <a:pt x="15857" y="37374"/>
                    <a:pt x="15764" y="40200"/>
                  </a:cubicBezTo>
                  <a:cubicBezTo>
                    <a:pt x="15717" y="41718"/>
                    <a:pt x="16254" y="47486"/>
                    <a:pt x="14012" y="47977"/>
                  </a:cubicBezTo>
                  <a:cubicBezTo>
                    <a:pt x="13921" y="47997"/>
                    <a:pt x="13835" y="48007"/>
                    <a:pt x="13751" y="48007"/>
                  </a:cubicBezTo>
                  <a:cubicBezTo>
                    <a:pt x="11863" y="48007"/>
                    <a:pt x="11859" y="42885"/>
                    <a:pt x="11747" y="41811"/>
                  </a:cubicBezTo>
                  <a:cubicBezTo>
                    <a:pt x="11327" y="38472"/>
                    <a:pt x="11046" y="35109"/>
                    <a:pt x="10813" y="31746"/>
                  </a:cubicBezTo>
                  <a:lnTo>
                    <a:pt x="11980" y="31723"/>
                  </a:lnTo>
                  <a:cubicBezTo>
                    <a:pt x="13265" y="31676"/>
                    <a:pt x="14573" y="31676"/>
                    <a:pt x="15880" y="31676"/>
                  </a:cubicBezTo>
                  <a:close/>
                  <a:moveTo>
                    <a:pt x="9490" y="0"/>
                  </a:moveTo>
                  <a:cubicBezTo>
                    <a:pt x="9146" y="0"/>
                    <a:pt x="8801" y="11"/>
                    <a:pt x="8454" y="33"/>
                  </a:cubicBezTo>
                  <a:cubicBezTo>
                    <a:pt x="8267" y="33"/>
                    <a:pt x="8010" y="103"/>
                    <a:pt x="8010" y="266"/>
                  </a:cubicBezTo>
                  <a:cubicBezTo>
                    <a:pt x="8010" y="336"/>
                    <a:pt x="8034" y="406"/>
                    <a:pt x="8080" y="453"/>
                  </a:cubicBezTo>
                  <a:cubicBezTo>
                    <a:pt x="8314" y="780"/>
                    <a:pt x="8571" y="1084"/>
                    <a:pt x="8874" y="1340"/>
                  </a:cubicBezTo>
                  <a:cubicBezTo>
                    <a:pt x="9038" y="1457"/>
                    <a:pt x="9178" y="1621"/>
                    <a:pt x="9295" y="1807"/>
                  </a:cubicBezTo>
                  <a:cubicBezTo>
                    <a:pt x="9318" y="1948"/>
                    <a:pt x="9342" y="2064"/>
                    <a:pt x="9318" y="2204"/>
                  </a:cubicBezTo>
                  <a:cubicBezTo>
                    <a:pt x="9271" y="3536"/>
                    <a:pt x="9271" y="4890"/>
                    <a:pt x="9178" y="6245"/>
                  </a:cubicBezTo>
                  <a:cubicBezTo>
                    <a:pt x="9085" y="7412"/>
                    <a:pt x="8034" y="7225"/>
                    <a:pt x="7216" y="7973"/>
                  </a:cubicBezTo>
                  <a:cubicBezTo>
                    <a:pt x="6773" y="8370"/>
                    <a:pt x="6422" y="8883"/>
                    <a:pt x="6212" y="9444"/>
                  </a:cubicBezTo>
                  <a:cubicBezTo>
                    <a:pt x="5395" y="11639"/>
                    <a:pt x="5395" y="14325"/>
                    <a:pt x="5278" y="16590"/>
                  </a:cubicBezTo>
                  <a:cubicBezTo>
                    <a:pt x="5185" y="18131"/>
                    <a:pt x="5185" y="19673"/>
                    <a:pt x="5185" y="21191"/>
                  </a:cubicBezTo>
                  <a:cubicBezTo>
                    <a:pt x="4975" y="21237"/>
                    <a:pt x="4764" y="21284"/>
                    <a:pt x="4578" y="21331"/>
                  </a:cubicBezTo>
                  <a:cubicBezTo>
                    <a:pt x="4344" y="21354"/>
                    <a:pt x="4180" y="21518"/>
                    <a:pt x="4110" y="21728"/>
                  </a:cubicBezTo>
                  <a:cubicBezTo>
                    <a:pt x="3970" y="21424"/>
                    <a:pt x="3690" y="21261"/>
                    <a:pt x="3386" y="21261"/>
                  </a:cubicBezTo>
                  <a:cubicBezTo>
                    <a:pt x="2989" y="21261"/>
                    <a:pt x="2663" y="21541"/>
                    <a:pt x="2639" y="21938"/>
                  </a:cubicBezTo>
                  <a:cubicBezTo>
                    <a:pt x="2715" y="22353"/>
                    <a:pt x="3055" y="22572"/>
                    <a:pt x="3396" y="22572"/>
                  </a:cubicBezTo>
                  <a:cubicBezTo>
                    <a:pt x="3688" y="22572"/>
                    <a:pt x="3981" y="22412"/>
                    <a:pt x="4110" y="22078"/>
                  </a:cubicBezTo>
                  <a:cubicBezTo>
                    <a:pt x="4180" y="22312"/>
                    <a:pt x="4367" y="22475"/>
                    <a:pt x="4601" y="22545"/>
                  </a:cubicBezTo>
                  <a:cubicBezTo>
                    <a:pt x="4811" y="22592"/>
                    <a:pt x="4998" y="22639"/>
                    <a:pt x="5208" y="22685"/>
                  </a:cubicBezTo>
                  <a:cubicBezTo>
                    <a:pt x="5208" y="23269"/>
                    <a:pt x="5231" y="23876"/>
                    <a:pt x="5255" y="24483"/>
                  </a:cubicBezTo>
                  <a:cubicBezTo>
                    <a:pt x="5255" y="24810"/>
                    <a:pt x="5255" y="25137"/>
                    <a:pt x="5255" y="25488"/>
                  </a:cubicBezTo>
                  <a:cubicBezTo>
                    <a:pt x="4928" y="25511"/>
                    <a:pt x="4601" y="25558"/>
                    <a:pt x="4274" y="25604"/>
                  </a:cubicBezTo>
                  <a:cubicBezTo>
                    <a:pt x="4134" y="25628"/>
                    <a:pt x="3994" y="25674"/>
                    <a:pt x="3900" y="25768"/>
                  </a:cubicBezTo>
                  <a:cubicBezTo>
                    <a:pt x="3713" y="25418"/>
                    <a:pt x="3363" y="25184"/>
                    <a:pt x="2943" y="25184"/>
                  </a:cubicBezTo>
                  <a:cubicBezTo>
                    <a:pt x="2452" y="25184"/>
                    <a:pt x="2009" y="25558"/>
                    <a:pt x="1985" y="26071"/>
                  </a:cubicBezTo>
                  <a:cubicBezTo>
                    <a:pt x="2031" y="26569"/>
                    <a:pt x="2448" y="26913"/>
                    <a:pt x="2941" y="26913"/>
                  </a:cubicBezTo>
                  <a:cubicBezTo>
                    <a:pt x="2957" y="26913"/>
                    <a:pt x="2973" y="26913"/>
                    <a:pt x="2989" y="26912"/>
                  </a:cubicBezTo>
                  <a:cubicBezTo>
                    <a:pt x="3363" y="26912"/>
                    <a:pt x="3690" y="26725"/>
                    <a:pt x="3877" y="26398"/>
                  </a:cubicBezTo>
                  <a:cubicBezTo>
                    <a:pt x="3994" y="26632"/>
                    <a:pt x="4227" y="26772"/>
                    <a:pt x="4507" y="26819"/>
                  </a:cubicBezTo>
                  <a:cubicBezTo>
                    <a:pt x="4764" y="26842"/>
                    <a:pt x="5021" y="26865"/>
                    <a:pt x="5301" y="26865"/>
                  </a:cubicBezTo>
                  <a:cubicBezTo>
                    <a:pt x="5325" y="27986"/>
                    <a:pt x="5348" y="29107"/>
                    <a:pt x="5372" y="30228"/>
                  </a:cubicBezTo>
                  <a:cubicBezTo>
                    <a:pt x="5068" y="30298"/>
                    <a:pt x="4741" y="30368"/>
                    <a:pt x="4461" y="30438"/>
                  </a:cubicBezTo>
                  <a:cubicBezTo>
                    <a:pt x="4297" y="30462"/>
                    <a:pt x="4180" y="30555"/>
                    <a:pt x="4087" y="30672"/>
                  </a:cubicBezTo>
                  <a:cubicBezTo>
                    <a:pt x="3994" y="30695"/>
                    <a:pt x="3900" y="30765"/>
                    <a:pt x="3830" y="30859"/>
                  </a:cubicBezTo>
                  <a:cubicBezTo>
                    <a:pt x="3737" y="30532"/>
                    <a:pt x="3457" y="30345"/>
                    <a:pt x="3130" y="30345"/>
                  </a:cubicBezTo>
                  <a:cubicBezTo>
                    <a:pt x="2779" y="30345"/>
                    <a:pt x="2476" y="30625"/>
                    <a:pt x="2452" y="30976"/>
                  </a:cubicBezTo>
                  <a:cubicBezTo>
                    <a:pt x="2497" y="31312"/>
                    <a:pt x="2779" y="31584"/>
                    <a:pt x="3133" y="31584"/>
                  </a:cubicBezTo>
                  <a:cubicBezTo>
                    <a:pt x="3147" y="31584"/>
                    <a:pt x="3162" y="31584"/>
                    <a:pt x="3176" y="31583"/>
                  </a:cubicBezTo>
                  <a:cubicBezTo>
                    <a:pt x="3410" y="31583"/>
                    <a:pt x="3620" y="31443"/>
                    <a:pt x="3760" y="31232"/>
                  </a:cubicBezTo>
                  <a:cubicBezTo>
                    <a:pt x="3825" y="31427"/>
                    <a:pt x="3990" y="31562"/>
                    <a:pt x="4200" y="31562"/>
                  </a:cubicBezTo>
                  <a:cubicBezTo>
                    <a:pt x="4217" y="31562"/>
                    <a:pt x="4234" y="31561"/>
                    <a:pt x="4251" y="31559"/>
                  </a:cubicBezTo>
                  <a:cubicBezTo>
                    <a:pt x="4321" y="31606"/>
                    <a:pt x="4391" y="31629"/>
                    <a:pt x="4461" y="31629"/>
                  </a:cubicBezTo>
                  <a:cubicBezTo>
                    <a:pt x="4764" y="31676"/>
                    <a:pt x="5091" y="31700"/>
                    <a:pt x="5395" y="31746"/>
                  </a:cubicBezTo>
                  <a:cubicBezTo>
                    <a:pt x="5442" y="34689"/>
                    <a:pt x="5512" y="37608"/>
                    <a:pt x="5582" y="40574"/>
                  </a:cubicBezTo>
                  <a:lnTo>
                    <a:pt x="5558" y="45688"/>
                  </a:lnTo>
                  <a:cubicBezTo>
                    <a:pt x="5535" y="50873"/>
                    <a:pt x="6119" y="56524"/>
                    <a:pt x="4321" y="61522"/>
                  </a:cubicBezTo>
                  <a:cubicBezTo>
                    <a:pt x="3573" y="63670"/>
                    <a:pt x="2149" y="65725"/>
                    <a:pt x="0" y="66940"/>
                  </a:cubicBezTo>
                  <a:cubicBezTo>
                    <a:pt x="1078" y="67079"/>
                    <a:pt x="2169" y="67153"/>
                    <a:pt x="3264" y="67153"/>
                  </a:cubicBezTo>
                  <a:cubicBezTo>
                    <a:pt x="3639" y="67153"/>
                    <a:pt x="4015" y="67144"/>
                    <a:pt x="4391" y="67126"/>
                  </a:cubicBezTo>
                  <a:lnTo>
                    <a:pt x="13802" y="66566"/>
                  </a:lnTo>
                  <a:cubicBezTo>
                    <a:pt x="12985" y="65492"/>
                    <a:pt x="12004" y="64721"/>
                    <a:pt x="11140" y="63717"/>
                  </a:cubicBezTo>
                  <a:cubicBezTo>
                    <a:pt x="8898" y="61171"/>
                    <a:pt x="8454" y="57785"/>
                    <a:pt x="8151" y="54562"/>
                  </a:cubicBezTo>
                  <a:cubicBezTo>
                    <a:pt x="7660" y="49752"/>
                    <a:pt x="7310" y="44941"/>
                    <a:pt x="7100" y="40130"/>
                  </a:cubicBezTo>
                  <a:cubicBezTo>
                    <a:pt x="6960" y="37655"/>
                    <a:pt x="6866" y="35203"/>
                    <a:pt x="6819" y="32750"/>
                  </a:cubicBezTo>
                  <a:lnTo>
                    <a:pt x="6819" y="31816"/>
                  </a:lnTo>
                  <a:cubicBezTo>
                    <a:pt x="7240" y="31828"/>
                    <a:pt x="7666" y="31834"/>
                    <a:pt x="8092" y="31834"/>
                  </a:cubicBezTo>
                  <a:cubicBezTo>
                    <a:pt x="8518" y="31834"/>
                    <a:pt x="8945" y="31828"/>
                    <a:pt x="9365" y="31816"/>
                  </a:cubicBezTo>
                  <a:cubicBezTo>
                    <a:pt x="9505" y="34035"/>
                    <a:pt x="9692" y="36277"/>
                    <a:pt x="9925" y="38519"/>
                  </a:cubicBezTo>
                  <a:cubicBezTo>
                    <a:pt x="10206" y="41344"/>
                    <a:pt x="10276" y="44357"/>
                    <a:pt x="10930" y="47136"/>
                  </a:cubicBezTo>
                  <a:cubicBezTo>
                    <a:pt x="11186" y="48280"/>
                    <a:pt x="11817" y="49541"/>
                    <a:pt x="13382" y="49588"/>
                  </a:cubicBezTo>
                  <a:cubicBezTo>
                    <a:pt x="13416" y="49589"/>
                    <a:pt x="13449" y="49589"/>
                    <a:pt x="13483" y="49589"/>
                  </a:cubicBezTo>
                  <a:cubicBezTo>
                    <a:pt x="18204" y="49589"/>
                    <a:pt x="17375" y="41468"/>
                    <a:pt x="17422" y="39079"/>
                  </a:cubicBezTo>
                  <a:cubicBezTo>
                    <a:pt x="17492" y="36604"/>
                    <a:pt x="17492" y="34128"/>
                    <a:pt x="17422" y="31676"/>
                  </a:cubicBezTo>
                  <a:cubicBezTo>
                    <a:pt x="18333" y="31629"/>
                    <a:pt x="19243" y="31583"/>
                    <a:pt x="20131" y="31513"/>
                  </a:cubicBezTo>
                  <a:cubicBezTo>
                    <a:pt x="20551" y="31466"/>
                    <a:pt x="20878" y="31162"/>
                    <a:pt x="20971" y="30742"/>
                  </a:cubicBezTo>
                  <a:cubicBezTo>
                    <a:pt x="21275" y="30438"/>
                    <a:pt x="20873" y="29892"/>
                    <a:pt x="20383" y="29892"/>
                  </a:cubicBezTo>
                  <a:cubicBezTo>
                    <a:pt x="20346" y="29892"/>
                    <a:pt x="20309" y="29895"/>
                    <a:pt x="20271" y="29901"/>
                  </a:cubicBezTo>
                  <a:lnTo>
                    <a:pt x="20177" y="29901"/>
                  </a:lnTo>
                  <a:cubicBezTo>
                    <a:pt x="19243" y="29808"/>
                    <a:pt x="18309" y="29761"/>
                    <a:pt x="17375" y="29738"/>
                  </a:cubicBezTo>
                  <a:cubicBezTo>
                    <a:pt x="17328" y="28734"/>
                    <a:pt x="17305" y="27706"/>
                    <a:pt x="17235" y="26702"/>
                  </a:cubicBezTo>
                  <a:cubicBezTo>
                    <a:pt x="18309" y="26655"/>
                    <a:pt x="19360" y="26492"/>
                    <a:pt x="20411" y="26258"/>
                  </a:cubicBezTo>
                  <a:cubicBezTo>
                    <a:pt x="21182" y="26095"/>
                    <a:pt x="21158" y="24974"/>
                    <a:pt x="20364" y="24857"/>
                  </a:cubicBezTo>
                  <a:cubicBezTo>
                    <a:pt x="19559" y="24752"/>
                    <a:pt x="18740" y="24699"/>
                    <a:pt x="17928" y="24699"/>
                  </a:cubicBezTo>
                  <a:cubicBezTo>
                    <a:pt x="17657" y="24699"/>
                    <a:pt x="17387" y="24705"/>
                    <a:pt x="17118" y="24717"/>
                  </a:cubicBezTo>
                  <a:cubicBezTo>
                    <a:pt x="17095" y="24320"/>
                    <a:pt x="16955" y="23830"/>
                    <a:pt x="17025" y="23456"/>
                  </a:cubicBezTo>
                  <a:cubicBezTo>
                    <a:pt x="17099" y="23115"/>
                    <a:pt x="17135" y="23028"/>
                    <a:pt x="17320" y="23028"/>
                  </a:cubicBezTo>
                  <a:cubicBezTo>
                    <a:pt x="17425" y="23028"/>
                    <a:pt x="17580" y="23057"/>
                    <a:pt x="17819" y="23082"/>
                  </a:cubicBezTo>
                  <a:cubicBezTo>
                    <a:pt x="18370" y="23135"/>
                    <a:pt x="18928" y="23165"/>
                    <a:pt x="19489" y="23165"/>
                  </a:cubicBezTo>
                  <a:cubicBezTo>
                    <a:pt x="19927" y="23165"/>
                    <a:pt x="20368" y="23147"/>
                    <a:pt x="20808" y="23106"/>
                  </a:cubicBezTo>
                  <a:cubicBezTo>
                    <a:pt x="21602" y="23012"/>
                    <a:pt x="21906" y="22008"/>
                    <a:pt x="21322" y="21494"/>
                  </a:cubicBezTo>
                  <a:cubicBezTo>
                    <a:pt x="20873" y="21046"/>
                    <a:pt x="20335" y="21031"/>
                    <a:pt x="19720" y="21031"/>
                  </a:cubicBezTo>
                  <a:cubicBezTo>
                    <a:pt x="19676" y="21031"/>
                    <a:pt x="19631" y="21031"/>
                    <a:pt x="19586" y="21031"/>
                  </a:cubicBezTo>
                  <a:cubicBezTo>
                    <a:pt x="19474" y="21031"/>
                    <a:pt x="19360" y="21030"/>
                    <a:pt x="19243" y="21027"/>
                  </a:cubicBezTo>
                  <a:cubicBezTo>
                    <a:pt x="18449" y="21004"/>
                    <a:pt x="17655" y="21004"/>
                    <a:pt x="16838" y="21004"/>
                  </a:cubicBezTo>
                  <a:cubicBezTo>
                    <a:pt x="16628" y="18622"/>
                    <a:pt x="16371" y="16216"/>
                    <a:pt x="16044" y="13858"/>
                  </a:cubicBezTo>
                  <a:cubicBezTo>
                    <a:pt x="15787" y="11989"/>
                    <a:pt x="15507" y="10028"/>
                    <a:pt x="14152" y="8510"/>
                  </a:cubicBezTo>
                  <a:cubicBezTo>
                    <a:pt x="13732" y="8066"/>
                    <a:pt x="13265" y="7716"/>
                    <a:pt x="12751" y="7459"/>
                  </a:cubicBezTo>
                  <a:cubicBezTo>
                    <a:pt x="12284" y="7225"/>
                    <a:pt x="11654" y="7272"/>
                    <a:pt x="11210" y="7015"/>
                  </a:cubicBezTo>
                  <a:cubicBezTo>
                    <a:pt x="10696" y="6735"/>
                    <a:pt x="10860" y="6291"/>
                    <a:pt x="10860" y="5731"/>
                  </a:cubicBezTo>
                  <a:lnTo>
                    <a:pt x="10906" y="1714"/>
                  </a:lnTo>
                  <a:cubicBezTo>
                    <a:pt x="10906" y="1621"/>
                    <a:pt x="10930" y="1527"/>
                    <a:pt x="11000" y="1481"/>
                  </a:cubicBezTo>
                  <a:cubicBezTo>
                    <a:pt x="11046" y="1457"/>
                    <a:pt x="11070" y="1434"/>
                    <a:pt x="11116" y="1434"/>
                  </a:cubicBezTo>
                  <a:cubicBezTo>
                    <a:pt x="11700" y="1340"/>
                    <a:pt x="13101" y="243"/>
                    <a:pt x="11794" y="149"/>
                  </a:cubicBezTo>
                  <a:cubicBezTo>
                    <a:pt x="11020" y="53"/>
                    <a:pt x="10257" y="0"/>
                    <a:pt x="9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16"/>
            <p:cNvSpPr/>
            <p:nvPr/>
          </p:nvSpPr>
          <p:spPr>
            <a:xfrm rot="5400000">
              <a:off x="4607188" y="3199627"/>
              <a:ext cx="52575" cy="36225"/>
            </a:xfrm>
            <a:custGeom>
              <a:rect b="b" l="l" r="r" t="t"/>
              <a:pathLst>
                <a:path extrusionOk="0" h="1449" w="2103">
                  <a:moveTo>
                    <a:pt x="981" y="1"/>
                  </a:moveTo>
                  <a:cubicBezTo>
                    <a:pt x="1" y="1"/>
                    <a:pt x="1" y="1449"/>
                    <a:pt x="981" y="1449"/>
                  </a:cubicBezTo>
                  <a:cubicBezTo>
                    <a:pt x="1122" y="1449"/>
                    <a:pt x="1285" y="1402"/>
                    <a:pt x="1402" y="1309"/>
                  </a:cubicBezTo>
                  <a:lnTo>
                    <a:pt x="1472" y="1309"/>
                  </a:lnTo>
                  <a:cubicBezTo>
                    <a:pt x="2102" y="1192"/>
                    <a:pt x="2102" y="304"/>
                    <a:pt x="1472" y="164"/>
                  </a:cubicBezTo>
                  <a:lnTo>
                    <a:pt x="1472" y="141"/>
                  </a:lnTo>
                  <a:lnTo>
                    <a:pt x="1425" y="141"/>
                  </a:lnTo>
                  <a:cubicBezTo>
                    <a:pt x="1285" y="47"/>
                    <a:pt x="1145" y="1"/>
                    <a:pt x="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116"/>
            <p:cNvSpPr/>
            <p:nvPr/>
          </p:nvSpPr>
          <p:spPr>
            <a:xfrm rot="5400000">
              <a:off x="4731800" y="3190515"/>
              <a:ext cx="57825" cy="48050"/>
            </a:xfrm>
            <a:custGeom>
              <a:rect b="b" l="l" r="r" t="t"/>
              <a:pathLst>
                <a:path extrusionOk="0" h="1922" w="2313">
                  <a:moveTo>
                    <a:pt x="1190" y="1"/>
                  </a:moveTo>
                  <a:cubicBezTo>
                    <a:pt x="935" y="1"/>
                    <a:pt x="678" y="92"/>
                    <a:pt x="467" y="282"/>
                  </a:cubicBezTo>
                  <a:cubicBezTo>
                    <a:pt x="0" y="703"/>
                    <a:pt x="117" y="1473"/>
                    <a:pt x="677" y="1777"/>
                  </a:cubicBezTo>
                  <a:lnTo>
                    <a:pt x="701" y="1800"/>
                  </a:lnTo>
                  <a:cubicBezTo>
                    <a:pt x="854" y="1882"/>
                    <a:pt x="1022" y="1921"/>
                    <a:pt x="1189" y="1921"/>
                  </a:cubicBezTo>
                  <a:cubicBezTo>
                    <a:pt x="1453" y="1921"/>
                    <a:pt x="1715" y="1823"/>
                    <a:pt x="1915" y="1637"/>
                  </a:cubicBezTo>
                  <a:cubicBezTo>
                    <a:pt x="2242" y="1357"/>
                    <a:pt x="2312" y="866"/>
                    <a:pt x="2102" y="516"/>
                  </a:cubicBezTo>
                  <a:lnTo>
                    <a:pt x="2078" y="469"/>
                  </a:lnTo>
                  <a:cubicBezTo>
                    <a:pt x="1865" y="163"/>
                    <a:pt x="1530" y="1"/>
                    <a:pt x="1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16"/>
            <p:cNvSpPr/>
            <p:nvPr/>
          </p:nvSpPr>
          <p:spPr>
            <a:xfrm rot="5400000">
              <a:off x="4840375" y="3201640"/>
              <a:ext cx="45000" cy="38625"/>
            </a:xfrm>
            <a:custGeom>
              <a:rect b="b" l="l" r="r" t="t"/>
              <a:pathLst>
                <a:path extrusionOk="0" h="1545" w="1800">
                  <a:moveTo>
                    <a:pt x="958" y="0"/>
                  </a:moveTo>
                  <a:cubicBezTo>
                    <a:pt x="281" y="47"/>
                    <a:pt x="1" y="888"/>
                    <a:pt x="491" y="1331"/>
                  </a:cubicBezTo>
                  <a:cubicBezTo>
                    <a:pt x="646" y="1479"/>
                    <a:pt x="833" y="1545"/>
                    <a:pt x="1017" y="1545"/>
                  </a:cubicBezTo>
                  <a:cubicBezTo>
                    <a:pt x="1416" y="1545"/>
                    <a:pt x="1799" y="1234"/>
                    <a:pt x="1799" y="771"/>
                  </a:cubicBezTo>
                  <a:cubicBezTo>
                    <a:pt x="1776" y="327"/>
                    <a:pt x="1402" y="0"/>
                    <a:pt x="9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7" name="Google Shape;15047;p116"/>
          <p:cNvGrpSpPr/>
          <p:nvPr/>
        </p:nvGrpSpPr>
        <p:grpSpPr>
          <a:xfrm>
            <a:off x="1585450" y="3001315"/>
            <a:ext cx="605500" cy="1575452"/>
            <a:chOff x="1585450" y="3001315"/>
            <a:chExt cx="605500" cy="1575452"/>
          </a:xfrm>
        </p:grpSpPr>
        <p:grpSp>
          <p:nvGrpSpPr>
            <p:cNvPr id="15048" name="Google Shape;15048;p116"/>
            <p:cNvGrpSpPr/>
            <p:nvPr/>
          </p:nvGrpSpPr>
          <p:grpSpPr>
            <a:xfrm>
              <a:off x="1860760" y="4448223"/>
              <a:ext cx="35449" cy="128544"/>
              <a:chOff x="1860760" y="4448223"/>
              <a:chExt cx="35449" cy="128544"/>
            </a:xfrm>
          </p:grpSpPr>
          <p:sp>
            <p:nvSpPr>
              <p:cNvPr id="15049" name="Google Shape;15049;p116"/>
              <p:cNvSpPr/>
              <p:nvPr/>
            </p:nvSpPr>
            <p:spPr>
              <a:xfrm>
                <a:off x="1871575" y="4448223"/>
                <a:ext cx="14569" cy="93997"/>
              </a:xfrm>
              <a:custGeom>
                <a:rect b="b" l="l" r="r" t="t"/>
                <a:pathLst>
                  <a:path extrusionOk="0" h="5884" w="912">
                    <a:moveTo>
                      <a:pt x="491" y="1"/>
                    </a:moveTo>
                    <a:cubicBezTo>
                      <a:pt x="345" y="1"/>
                      <a:pt x="199" y="77"/>
                      <a:pt x="187" y="237"/>
                    </a:cubicBezTo>
                    <a:cubicBezTo>
                      <a:pt x="47" y="2059"/>
                      <a:pt x="0" y="3857"/>
                      <a:pt x="117" y="5655"/>
                    </a:cubicBezTo>
                    <a:cubicBezTo>
                      <a:pt x="164" y="5807"/>
                      <a:pt x="286" y="5883"/>
                      <a:pt x="409" y="5883"/>
                    </a:cubicBezTo>
                    <a:cubicBezTo>
                      <a:pt x="532" y="5883"/>
                      <a:pt x="654" y="5807"/>
                      <a:pt x="701" y="5655"/>
                    </a:cubicBezTo>
                    <a:cubicBezTo>
                      <a:pt x="864" y="3857"/>
                      <a:pt x="911" y="2059"/>
                      <a:pt x="794" y="237"/>
                    </a:cubicBezTo>
                    <a:cubicBezTo>
                      <a:pt x="794" y="83"/>
                      <a:pt x="643" y="1"/>
                      <a:pt x="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116"/>
              <p:cNvSpPr/>
              <p:nvPr/>
            </p:nvSpPr>
            <p:spPr>
              <a:xfrm>
                <a:off x="1860760" y="4528363"/>
                <a:ext cx="35449" cy="48404"/>
              </a:xfrm>
              <a:custGeom>
                <a:rect b="b" l="l" r="r" t="t"/>
                <a:pathLst>
                  <a:path extrusionOk="0" h="3030" w="2219">
                    <a:moveTo>
                      <a:pt x="818" y="1"/>
                    </a:moveTo>
                    <a:cubicBezTo>
                      <a:pt x="537" y="1"/>
                      <a:pt x="229" y="34"/>
                      <a:pt x="117" y="241"/>
                    </a:cubicBezTo>
                    <a:cubicBezTo>
                      <a:pt x="70" y="358"/>
                      <a:pt x="47" y="498"/>
                      <a:pt x="47" y="615"/>
                    </a:cubicBezTo>
                    <a:cubicBezTo>
                      <a:pt x="0" y="1246"/>
                      <a:pt x="47" y="1899"/>
                      <a:pt x="187" y="2530"/>
                    </a:cubicBezTo>
                    <a:cubicBezTo>
                      <a:pt x="281" y="2922"/>
                      <a:pt x="576" y="3030"/>
                      <a:pt x="915" y="3030"/>
                    </a:cubicBezTo>
                    <a:cubicBezTo>
                      <a:pt x="1080" y="3030"/>
                      <a:pt x="1256" y="3004"/>
                      <a:pt x="1425" y="2974"/>
                    </a:cubicBezTo>
                    <a:cubicBezTo>
                      <a:pt x="1495" y="2950"/>
                      <a:pt x="1588" y="2927"/>
                      <a:pt x="1658" y="2880"/>
                    </a:cubicBezTo>
                    <a:cubicBezTo>
                      <a:pt x="1681" y="2857"/>
                      <a:pt x="1728" y="2834"/>
                      <a:pt x="1752" y="2787"/>
                    </a:cubicBezTo>
                    <a:cubicBezTo>
                      <a:pt x="2219" y="2226"/>
                      <a:pt x="2055" y="1175"/>
                      <a:pt x="1985" y="498"/>
                    </a:cubicBezTo>
                    <a:cubicBezTo>
                      <a:pt x="1938" y="148"/>
                      <a:pt x="1752" y="78"/>
                      <a:pt x="1471" y="31"/>
                    </a:cubicBezTo>
                    <a:cubicBezTo>
                      <a:pt x="1378" y="31"/>
                      <a:pt x="1261" y="31"/>
                      <a:pt x="1168" y="8"/>
                    </a:cubicBezTo>
                    <a:cubicBezTo>
                      <a:pt x="1072" y="8"/>
                      <a:pt x="948" y="1"/>
                      <a:pt x="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1" name="Google Shape;15051;p116"/>
            <p:cNvSpPr/>
            <p:nvPr/>
          </p:nvSpPr>
          <p:spPr>
            <a:xfrm>
              <a:off x="1585450" y="3486339"/>
              <a:ext cx="605500" cy="1000578"/>
            </a:xfrm>
            <a:custGeom>
              <a:rect b="b" l="l" r="r" t="t"/>
              <a:pathLst>
                <a:path extrusionOk="0" h="62634" w="37903">
                  <a:moveTo>
                    <a:pt x="32528" y="23062"/>
                  </a:moveTo>
                  <a:cubicBezTo>
                    <a:pt x="32529" y="23063"/>
                    <a:pt x="32530" y="23065"/>
                    <a:pt x="32531" y="23066"/>
                  </a:cubicBezTo>
                  <a:cubicBezTo>
                    <a:pt x="32530" y="23065"/>
                    <a:pt x="32529" y="23063"/>
                    <a:pt x="32528" y="23062"/>
                  </a:cubicBezTo>
                  <a:close/>
                  <a:moveTo>
                    <a:pt x="19253" y="1"/>
                  </a:moveTo>
                  <a:cubicBezTo>
                    <a:pt x="17617" y="1"/>
                    <a:pt x="15462" y="2311"/>
                    <a:pt x="13989" y="2935"/>
                  </a:cubicBezTo>
                  <a:cubicBezTo>
                    <a:pt x="12237" y="3659"/>
                    <a:pt x="10626" y="4220"/>
                    <a:pt x="9295" y="5294"/>
                  </a:cubicBezTo>
                  <a:cubicBezTo>
                    <a:pt x="8618" y="5855"/>
                    <a:pt x="8034" y="6509"/>
                    <a:pt x="7567" y="7279"/>
                  </a:cubicBezTo>
                  <a:cubicBezTo>
                    <a:pt x="6586" y="8891"/>
                    <a:pt x="6049" y="10712"/>
                    <a:pt x="5652" y="12534"/>
                  </a:cubicBezTo>
                  <a:cubicBezTo>
                    <a:pt x="4928" y="15756"/>
                    <a:pt x="4531" y="19026"/>
                    <a:pt x="4484" y="22342"/>
                  </a:cubicBezTo>
                  <a:cubicBezTo>
                    <a:pt x="4866" y="22180"/>
                    <a:pt x="5271" y="22099"/>
                    <a:pt x="5676" y="22099"/>
                  </a:cubicBezTo>
                  <a:cubicBezTo>
                    <a:pt x="6261" y="22099"/>
                    <a:pt x="6846" y="22267"/>
                    <a:pt x="7357" y="22599"/>
                  </a:cubicBezTo>
                  <a:cubicBezTo>
                    <a:pt x="10019" y="24374"/>
                    <a:pt x="9528" y="31450"/>
                    <a:pt x="5699" y="31613"/>
                  </a:cubicBezTo>
                  <a:cubicBezTo>
                    <a:pt x="5666" y="31614"/>
                    <a:pt x="5633" y="31615"/>
                    <a:pt x="5599" y="31615"/>
                  </a:cubicBezTo>
                  <a:cubicBezTo>
                    <a:pt x="5191" y="31615"/>
                    <a:pt x="4757" y="31547"/>
                    <a:pt x="4346" y="31547"/>
                  </a:cubicBezTo>
                  <a:cubicBezTo>
                    <a:pt x="3981" y="31547"/>
                    <a:pt x="3634" y="31600"/>
                    <a:pt x="3340" y="31800"/>
                  </a:cubicBezTo>
                  <a:cubicBezTo>
                    <a:pt x="2920" y="32057"/>
                    <a:pt x="2733" y="32547"/>
                    <a:pt x="2569" y="33014"/>
                  </a:cubicBezTo>
                  <a:cubicBezTo>
                    <a:pt x="1261" y="36798"/>
                    <a:pt x="678" y="40768"/>
                    <a:pt x="327" y="44761"/>
                  </a:cubicBezTo>
                  <a:cubicBezTo>
                    <a:pt x="47" y="48357"/>
                    <a:pt x="0" y="52234"/>
                    <a:pt x="2102" y="55247"/>
                  </a:cubicBezTo>
                  <a:cubicBezTo>
                    <a:pt x="3714" y="57535"/>
                    <a:pt x="6329" y="58983"/>
                    <a:pt x="8921" y="60198"/>
                  </a:cubicBezTo>
                  <a:cubicBezTo>
                    <a:pt x="11280" y="61295"/>
                    <a:pt x="13755" y="62276"/>
                    <a:pt x="16371" y="62556"/>
                  </a:cubicBezTo>
                  <a:cubicBezTo>
                    <a:pt x="16882" y="62609"/>
                    <a:pt x="17391" y="62634"/>
                    <a:pt x="17898" y="62634"/>
                  </a:cubicBezTo>
                  <a:cubicBezTo>
                    <a:pt x="22334" y="62634"/>
                    <a:pt x="26642" y="60729"/>
                    <a:pt x="30687" y="58843"/>
                  </a:cubicBezTo>
                  <a:cubicBezTo>
                    <a:pt x="33979" y="57348"/>
                    <a:pt x="36081" y="55036"/>
                    <a:pt x="37085" y="51604"/>
                  </a:cubicBezTo>
                  <a:cubicBezTo>
                    <a:pt x="37903" y="48918"/>
                    <a:pt x="37903" y="46045"/>
                    <a:pt x="37763" y="43243"/>
                  </a:cubicBezTo>
                  <a:cubicBezTo>
                    <a:pt x="37599" y="39647"/>
                    <a:pt x="37109" y="35864"/>
                    <a:pt x="34843" y="32968"/>
                  </a:cubicBezTo>
                  <a:cubicBezTo>
                    <a:pt x="34328" y="33340"/>
                    <a:pt x="33732" y="33504"/>
                    <a:pt x="33120" y="33504"/>
                  </a:cubicBezTo>
                  <a:cubicBezTo>
                    <a:pt x="31541" y="33504"/>
                    <a:pt x="29852" y="32413"/>
                    <a:pt x="29145" y="30983"/>
                  </a:cubicBezTo>
                  <a:cubicBezTo>
                    <a:pt x="28281" y="29231"/>
                    <a:pt x="28094" y="26312"/>
                    <a:pt x="28912" y="24537"/>
                  </a:cubicBezTo>
                  <a:cubicBezTo>
                    <a:pt x="29290" y="23677"/>
                    <a:pt x="30391" y="22589"/>
                    <a:pt x="31449" y="22589"/>
                  </a:cubicBezTo>
                  <a:cubicBezTo>
                    <a:pt x="31825" y="22589"/>
                    <a:pt x="32197" y="22727"/>
                    <a:pt x="32528" y="23062"/>
                  </a:cubicBezTo>
                  <a:lnTo>
                    <a:pt x="32528" y="23062"/>
                  </a:lnTo>
                  <a:cubicBezTo>
                    <a:pt x="31927" y="22443"/>
                    <a:pt x="32648" y="18697"/>
                    <a:pt x="32601" y="17788"/>
                  </a:cubicBezTo>
                  <a:cubicBezTo>
                    <a:pt x="32555" y="16550"/>
                    <a:pt x="32531" y="15313"/>
                    <a:pt x="32438" y="14075"/>
                  </a:cubicBezTo>
                  <a:cubicBezTo>
                    <a:pt x="32251" y="11016"/>
                    <a:pt x="30710" y="8167"/>
                    <a:pt x="28234" y="6345"/>
                  </a:cubicBezTo>
                  <a:cubicBezTo>
                    <a:pt x="26203" y="4874"/>
                    <a:pt x="23634" y="4127"/>
                    <a:pt x="21812" y="2398"/>
                  </a:cubicBezTo>
                  <a:cubicBezTo>
                    <a:pt x="21042" y="1674"/>
                    <a:pt x="20551" y="180"/>
                    <a:pt x="19477" y="16"/>
                  </a:cubicBezTo>
                  <a:cubicBezTo>
                    <a:pt x="19403" y="6"/>
                    <a:pt x="19329" y="1"/>
                    <a:pt x="192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16"/>
            <p:cNvSpPr/>
            <p:nvPr/>
          </p:nvSpPr>
          <p:spPr>
            <a:xfrm>
              <a:off x="1833892" y="3141532"/>
              <a:ext cx="93661" cy="695791"/>
            </a:xfrm>
            <a:custGeom>
              <a:rect b="b" l="l" r="r" t="t"/>
              <a:pathLst>
                <a:path extrusionOk="0" h="43555" w="5863">
                  <a:moveTo>
                    <a:pt x="4648" y="1"/>
                  </a:moveTo>
                  <a:lnTo>
                    <a:pt x="1846" y="374"/>
                  </a:lnTo>
                  <a:lnTo>
                    <a:pt x="1" y="43461"/>
                  </a:lnTo>
                  <a:lnTo>
                    <a:pt x="5862" y="43554"/>
                  </a:lnTo>
                  <a:cubicBezTo>
                    <a:pt x="5862" y="43554"/>
                    <a:pt x="4671" y="2313"/>
                    <a:pt x="4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116"/>
            <p:cNvSpPr/>
            <p:nvPr/>
          </p:nvSpPr>
          <p:spPr>
            <a:xfrm>
              <a:off x="1828301" y="4194242"/>
              <a:ext cx="104476" cy="294180"/>
            </a:xfrm>
            <a:custGeom>
              <a:rect b="b" l="l" r="r" t="t"/>
              <a:pathLst>
                <a:path extrusionOk="0" h="18415" w="6540">
                  <a:moveTo>
                    <a:pt x="0" y="0"/>
                  </a:moveTo>
                  <a:lnTo>
                    <a:pt x="1752" y="18379"/>
                  </a:lnTo>
                  <a:cubicBezTo>
                    <a:pt x="2184" y="18403"/>
                    <a:pt x="2628" y="18414"/>
                    <a:pt x="3071" y="18414"/>
                  </a:cubicBezTo>
                  <a:cubicBezTo>
                    <a:pt x="3515" y="18414"/>
                    <a:pt x="3959" y="18403"/>
                    <a:pt x="4391" y="18379"/>
                  </a:cubicBezTo>
                  <a:lnTo>
                    <a:pt x="4694" y="18356"/>
                  </a:lnTo>
                  <a:lnTo>
                    <a:pt x="6539" y="94"/>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16"/>
            <p:cNvSpPr/>
            <p:nvPr/>
          </p:nvSpPr>
          <p:spPr>
            <a:xfrm>
              <a:off x="1891350" y="3143768"/>
              <a:ext cx="2620" cy="899105"/>
            </a:xfrm>
            <a:custGeom>
              <a:rect b="b" l="l" r="r" t="t"/>
              <a:pathLst>
                <a:path extrusionOk="0" fill="none" h="56282" w="164">
                  <a:moveTo>
                    <a:pt x="0" y="1"/>
                  </a:moveTo>
                  <a:lnTo>
                    <a:pt x="163" y="56282"/>
                  </a:lnTo>
                </a:path>
              </a:pathLst>
            </a:custGeom>
            <a:noFill/>
            <a:ln cap="flat" cmpd="sng" w="7600">
              <a:solidFill>
                <a:schemeClr val="lt2"/>
              </a:solidFill>
              <a:prstDash val="solid"/>
              <a:miter lim="233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16"/>
            <p:cNvSpPr/>
            <p:nvPr/>
          </p:nvSpPr>
          <p:spPr>
            <a:xfrm>
              <a:off x="1837630" y="3141532"/>
              <a:ext cx="92911" cy="1079303"/>
            </a:xfrm>
            <a:custGeom>
              <a:rect b="b" l="l" r="r" t="t"/>
              <a:pathLst>
                <a:path extrusionOk="0" fill="none" h="67562" w="5816">
                  <a:moveTo>
                    <a:pt x="4414" y="1"/>
                  </a:moveTo>
                  <a:lnTo>
                    <a:pt x="5418" y="56469"/>
                  </a:lnTo>
                  <a:moveTo>
                    <a:pt x="1752" y="56095"/>
                  </a:moveTo>
                  <a:lnTo>
                    <a:pt x="2592" y="258"/>
                  </a:lnTo>
                  <a:moveTo>
                    <a:pt x="0" y="56375"/>
                  </a:moveTo>
                  <a:lnTo>
                    <a:pt x="1635" y="374"/>
                  </a:lnTo>
                  <a:moveTo>
                    <a:pt x="724" y="67094"/>
                  </a:moveTo>
                  <a:cubicBezTo>
                    <a:pt x="467" y="63638"/>
                    <a:pt x="234" y="60182"/>
                    <a:pt x="0" y="56726"/>
                  </a:cubicBezTo>
                  <a:moveTo>
                    <a:pt x="5815" y="56819"/>
                  </a:moveTo>
                  <a:cubicBezTo>
                    <a:pt x="5441" y="60369"/>
                    <a:pt x="5115" y="63942"/>
                    <a:pt x="4811" y="67515"/>
                  </a:cubicBezTo>
                  <a:moveTo>
                    <a:pt x="1728" y="56749"/>
                  </a:moveTo>
                  <a:cubicBezTo>
                    <a:pt x="1728" y="60252"/>
                    <a:pt x="1845" y="63778"/>
                    <a:pt x="2009" y="67281"/>
                  </a:cubicBezTo>
                  <a:moveTo>
                    <a:pt x="3386" y="67561"/>
                  </a:moveTo>
                  <a:cubicBezTo>
                    <a:pt x="3573" y="63965"/>
                    <a:pt x="3760" y="60369"/>
                    <a:pt x="3900" y="56772"/>
                  </a:cubicBezTo>
                </a:path>
              </a:pathLst>
            </a:custGeom>
            <a:solidFill>
              <a:schemeClr val="lt2"/>
            </a:solidFill>
            <a:ln cap="flat" cmpd="sng" w="7600">
              <a:solidFill>
                <a:schemeClr val="lt2"/>
              </a:solidFill>
              <a:prstDash val="solid"/>
              <a:miter lim="233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16"/>
            <p:cNvSpPr/>
            <p:nvPr/>
          </p:nvSpPr>
          <p:spPr>
            <a:xfrm>
              <a:off x="1714152" y="3871431"/>
              <a:ext cx="104349" cy="187339"/>
            </a:xfrm>
            <a:custGeom>
              <a:rect b="b" l="l" r="r" t="t"/>
              <a:pathLst>
                <a:path extrusionOk="0" h="11727" w="6532">
                  <a:moveTo>
                    <a:pt x="5209" y="0"/>
                  </a:moveTo>
                  <a:cubicBezTo>
                    <a:pt x="5066" y="0"/>
                    <a:pt x="4923" y="26"/>
                    <a:pt x="4788" y="79"/>
                  </a:cubicBezTo>
                  <a:cubicBezTo>
                    <a:pt x="4110" y="336"/>
                    <a:pt x="3877" y="1060"/>
                    <a:pt x="3737" y="1690"/>
                  </a:cubicBezTo>
                  <a:cubicBezTo>
                    <a:pt x="3480" y="3021"/>
                    <a:pt x="3643" y="4423"/>
                    <a:pt x="3643" y="5777"/>
                  </a:cubicBezTo>
                  <a:cubicBezTo>
                    <a:pt x="3690" y="6641"/>
                    <a:pt x="3620" y="7505"/>
                    <a:pt x="3457" y="8346"/>
                  </a:cubicBezTo>
                  <a:cubicBezTo>
                    <a:pt x="3386" y="8626"/>
                    <a:pt x="3316" y="8906"/>
                    <a:pt x="3200" y="9187"/>
                  </a:cubicBezTo>
                  <a:cubicBezTo>
                    <a:pt x="3106" y="9514"/>
                    <a:pt x="2966" y="9817"/>
                    <a:pt x="2779" y="10097"/>
                  </a:cubicBezTo>
                  <a:cubicBezTo>
                    <a:pt x="2592" y="10494"/>
                    <a:pt x="2219" y="10728"/>
                    <a:pt x="1798" y="10751"/>
                  </a:cubicBezTo>
                  <a:cubicBezTo>
                    <a:pt x="1565" y="10635"/>
                    <a:pt x="1355" y="10471"/>
                    <a:pt x="1191" y="10261"/>
                  </a:cubicBezTo>
                  <a:cubicBezTo>
                    <a:pt x="1145" y="10097"/>
                    <a:pt x="1121" y="9934"/>
                    <a:pt x="1098" y="9770"/>
                  </a:cubicBezTo>
                  <a:cubicBezTo>
                    <a:pt x="1069" y="9641"/>
                    <a:pt x="943" y="9574"/>
                    <a:pt x="812" y="9574"/>
                  </a:cubicBezTo>
                  <a:cubicBezTo>
                    <a:pt x="730" y="9574"/>
                    <a:pt x="647" y="9600"/>
                    <a:pt x="584" y="9654"/>
                  </a:cubicBezTo>
                  <a:cubicBezTo>
                    <a:pt x="47" y="10051"/>
                    <a:pt x="0" y="10845"/>
                    <a:pt x="491" y="11312"/>
                  </a:cubicBezTo>
                  <a:lnTo>
                    <a:pt x="537" y="11335"/>
                  </a:lnTo>
                  <a:cubicBezTo>
                    <a:pt x="789" y="11587"/>
                    <a:pt x="1138" y="11727"/>
                    <a:pt x="1490" y="11727"/>
                  </a:cubicBezTo>
                  <a:cubicBezTo>
                    <a:pt x="1562" y="11727"/>
                    <a:pt x="1634" y="11721"/>
                    <a:pt x="1705" y="11709"/>
                  </a:cubicBezTo>
                  <a:cubicBezTo>
                    <a:pt x="2102" y="11639"/>
                    <a:pt x="2476" y="11452"/>
                    <a:pt x="2756" y="11148"/>
                  </a:cubicBezTo>
                  <a:cubicBezTo>
                    <a:pt x="2873" y="11055"/>
                    <a:pt x="2989" y="10938"/>
                    <a:pt x="3083" y="10821"/>
                  </a:cubicBezTo>
                  <a:cubicBezTo>
                    <a:pt x="4017" y="9747"/>
                    <a:pt x="4227" y="8229"/>
                    <a:pt x="4251" y="6898"/>
                  </a:cubicBezTo>
                  <a:lnTo>
                    <a:pt x="4251" y="6594"/>
                  </a:lnTo>
                  <a:lnTo>
                    <a:pt x="4251" y="6011"/>
                  </a:lnTo>
                  <a:cubicBezTo>
                    <a:pt x="4251" y="5217"/>
                    <a:pt x="4204" y="4399"/>
                    <a:pt x="4204" y="3605"/>
                  </a:cubicBezTo>
                  <a:lnTo>
                    <a:pt x="4204" y="3488"/>
                  </a:lnTo>
                  <a:cubicBezTo>
                    <a:pt x="4274" y="2321"/>
                    <a:pt x="4461" y="1223"/>
                    <a:pt x="4928" y="826"/>
                  </a:cubicBezTo>
                  <a:cubicBezTo>
                    <a:pt x="4968" y="907"/>
                    <a:pt x="5062" y="971"/>
                    <a:pt x="5162" y="971"/>
                  </a:cubicBezTo>
                  <a:cubicBezTo>
                    <a:pt x="5177" y="971"/>
                    <a:pt x="5193" y="969"/>
                    <a:pt x="5208" y="966"/>
                  </a:cubicBezTo>
                  <a:cubicBezTo>
                    <a:pt x="5253" y="1302"/>
                    <a:pt x="5533" y="1552"/>
                    <a:pt x="5864" y="1552"/>
                  </a:cubicBezTo>
                  <a:cubicBezTo>
                    <a:pt x="5879" y="1552"/>
                    <a:pt x="5894" y="1551"/>
                    <a:pt x="5909" y="1550"/>
                  </a:cubicBezTo>
                  <a:cubicBezTo>
                    <a:pt x="5930" y="1553"/>
                    <a:pt x="5951" y="1554"/>
                    <a:pt x="5972" y="1554"/>
                  </a:cubicBezTo>
                  <a:cubicBezTo>
                    <a:pt x="6310" y="1554"/>
                    <a:pt x="6531" y="1203"/>
                    <a:pt x="6399" y="873"/>
                  </a:cubicBezTo>
                  <a:lnTo>
                    <a:pt x="6399" y="873"/>
                  </a:lnTo>
                  <a:lnTo>
                    <a:pt x="6376" y="896"/>
                  </a:lnTo>
                  <a:cubicBezTo>
                    <a:pt x="6352" y="803"/>
                    <a:pt x="6259" y="686"/>
                    <a:pt x="6306" y="569"/>
                  </a:cubicBezTo>
                  <a:cubicBezTo>
                    <a:pt x="6346" y="448"/>
                    <a:pt x="6211" y="327"/>
                    <a:pt x="6084" y="327"/>
                  </a:cubicBezTo>
                  <a:cubicBezTo>
                    <a:pt x="6064" y="327"/>
                    <a:pt x="6044" y="330"/>
                    <a:pt x="6025" y="336"/>
                  </a:cubicBezTo>
                  <a:cubicBezTo>
                    <a:pt x="5804" y="114"/>
                    <a:pt x="5508"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116"/>
            <p:cNvSpPr/>
            <p:nvPr/>
          </p:nvSpPr>
          <p:spPr>
            <a:xfrm>
              <a:off x="1939097" y="3872262"/>
              <a:ext cx="103358" cy="188968"/>
            </a:xfrm>
            <a:custGeom>
              <a:rect b="b" l="l" r="r" t="t"/>
              <a:pathLst>
                <a:path extrusionOk="0" h="11829" w="6470">
                  <a:moveTo>
                    <a:pt x="1279" y="1"/>
                  </a:moveTo>
                  <a:cubicBezTo>
                    <a:pt x="983" y="1"/>
                    <a:pt x="696" y="109"/>
                    <a:pt x="467" y="307"/>
                  </a:cubicBezTo>
                  <a:cubicBezTo>
                    <a:pt x="445" y="301"/>
                    <a:pt x="423" y="298"/>
                    <a:pt x="401" y="298"/>
                  </a:cubicBezTo>
                  <a:cubicBezTo>
                    <a:pt x="258" y="298"/>
                    <a:pt x="123" y="419"/>
                    <a:pt x="164" y="541"/>
                  </a:cubicBezTo>
                  <a:cubicBezTo>
                    <a:pt x="210" y="657"/>
                    <a:pt x="94" y="774"/>
                    <a:pt x="70" y="868"/>
                  </a:cubicBezTo>
                  <a:cubicBezTo>
                    <a:pt x="24" y="961"/>
                    <a:pt x="0" y="1078"/>
                    <a:pt x="24" y="1171"/>
                  </a:cubicBezTo>
                  <a:cubicBezTo>
                    <a:pt x="94" y="1405"/>
                    <a:pt x="304" y="1545"/>
                    <a:pt x="537" y="1545"/>
                  </a:cubicBezTo>
                  <a:cubicBezTo>
                    <a:pt x="555" y="1546"/>
                    <a:pt x="572" y="1546"/>
                    <a:pt x="589" y="1546"/>
                  </a:cubicBezTo>
                  <a:cubicBezTo>
                    <a:pt x="941" y="1546"/>
                    <a:pt x="1240" y="1319"/>
                    <a:pt x="1285" y="984"/>
                  </a:cubicBezTo>
                  <a:cubicBezTo>
                    <a:pt x="1401" y="984"/>
                    <a:pt x="1518" y="938"/>
                    <a:pt x="1588" y="821"/>
                  </a:cubicBezTo>
                  <a:cubicBezTo>
                    <a:pt x="2055" y="1241"/>
                    <a:pt x="2219" y="2339"/>
                    <a:pt x="2242" y="3507"/>
                  </a:cubicBezTo>
                  <a:lnTo>
                    <a:pt x="2242" y="3623"/>
                  </a:lnTo>
                  <a:cubicBezTo>
                    <a:pt x="2219" y="4441"/>
                    <a:pt x="2149" y="5235"/>
                    <a:pt x="2125" y="6052"/>
                  </a:cubicBezTo>
                  <a:lnTo>
                    <a:pt x="2125" y="6636"/>
                  </a:lnTo>
                  <a:lnTo>
                    <a:pt x="2125" y="6916"/>
                  </a:lnTo>
                  <a:cubicBezTo>
                    <a:pt x="2102" y="8247"/>
                    <a:pt x="2289" y="9789"/>
                    <a:pt x="3200" y="10886"/>
                  </a:cubicBezTo>
                  <a:cubicBezTo>
                    <a:pt x="3316" y="11003"/>
                    <a:pt x="3433" y="11120"/>
                    <a:pt x="3550" y="11213"/>
                  </a:cubicBezTo>
                  <a:cubicBezTo>
                    <a:pt x="3830" y="11517"/>
                    <a:pt x="4204" y="11727"/>
                    <a:pt x="4624" y="11797"/>
                  </a:cubicBezTo>
                  <a:cubicBezTo>
                    <a:pt x="4724" y="11818"/>
                    <a:pt x="4824" y="11828"/>
                    <a:pt x="4923" y="11828"/>
                  </a:cubicBezTo>
                  <a:cubicBezTo>
                    <a:pt x="5263" y="11828"/>
                    <a:pt x="5590" y="11705"/>
                    <a:pt x="5862" y="11470"/>
                  </a:cubicBezTo>
                  <a:lnTo>
                    <a:pt x="5909" y="11447"/>
                  </a:lnTo>
                  <a:cubicBezTo>
                    <a:pt x="6469" y="10956"/>
                    <a:pt x="6376" y="10232"/>
                    <a:pt x="5839" y="9789"/>
                  </a:cubicBezTo>
                  <a:cubicBezTo>
                    <a:pt x="5782" y="9732"/>
                    <a:pt x="5694" y="9702"/>
                    <a:pt x="5607" y="9702"/>
                  </a:cubicBezTo>
                  <a:cubicBezTo>
                    <a:pt x="5480" y="9702"/>
                    <a:pt x="5353" y="9766"/>
                    <a:pt x="5325" y="9905"/>
                  </a:cubicBezTo>
                  <a:cubicBezTo>
                    <a:pt x="5301" y="10069"/>
                    <a:pt x="5255" y="10209"/>
                    <a:pt x="5208" y="10372"/>
                  </a:cubicBezTo>
                  <a:cubicBezTo>
                    <a:pt x="5021" y="10583"/>
                    <a:pt x="4811" y="10746"/>
                    <a:pt x="4554" y="10863"/>
                  </a:cubicBezTo>
                  <a:cubicBezTo>
                    <a:pt x="4110" y="10839"/>
                    <a:pt x="3737" y="10559"/>
                    <a:pt x="3550" y="10162"/>
                  </a:cubicBezTo>
                  <a:cubicBezTo>
                    <a:pt x="3363" y="9882"/>
                    <a:pt x="3223" y="9578"/>
                    <a:pt x="3130" y="9251"/>
                  </a:cubicBezTo>
                  <a:cubicBezTo>
                    <a:pt x="3036" y="8971"/>
                    <a:pt x="2966" y="8691"/>
                    <a:pt x="2919" y="8411"/>
                  </a:cubicBezTo>
                  <a:cubicBezTo>
                    <a:pt x="2756" y="7547"/>
                    <a:pt x="2709" y="6683"/>
                    <a:pt x="2779" y="5819"/>
                  </a:cubicBezTo>
                  <a:cubicBezTo>
                    <a:pt x="2803" y="4464"/>
                    <a:pt x="3036" y="3086"/>
                    <a:pt x="2803" y="1732"/>
                  </a:cubicBezTo>
                  <a:cubicBezTo>
                    <a:pt x="2709" y="1101"/>
                    <a:pt x="2476" y="377"/>
                    <a:pt x="1752" y="97"/>
                  </a:cubicBezTo>
                  <a:cubicBezTo>
                    <a:pt x="1597" y="32"/>
                    <a:pt x="1437" y="1"/>
                    <a:pt x="12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116"/>
            <p:cNvSpPr/>
            <p:nvPr/>
          </p:nvSpPr>
          <p:spPr>
            <a:xfrm>
              <a:off x="1843972" y="3001315"/>
              <a:ext cx="85818" cy="165245"/>
            </a:xfrm>
            <a:custGeom>
              <a:rect b="b" l="l" r="r" t="t"/>
              <a:pathLst>
                <a:path extrusionOk="0" h="10344" w="5372">
                  <a:moveTo>
                    <a:pt x="2868" y="1"/>
                  </a:moveTo>
                  <a:cubicBezTo>
                    <a:pt x="2662" y="1"/>
                    <a:pt x="2448" y="24"/>
                    <a:pt x="2282" y="24"/>
                  </a:cubicBezTo>
                  <a:cubicBezTo>
                    <a:pt x="2251" y="24"/>
                    <a:pt x="2222" y="23"/>
                    <a:pt x="2195" y="21"/>
                  </a:cubicBezTo>
                  <a:cubicBezTo>
                    <a:pt x="2125" y="45"/>
                    <a:pt x="2055" y="68"/>
                    <a:pt x="2009" y="91"/>
                  </a:cubicBezTo>
                  <a:cubicBezTo>
                    <a:pt x="1588" y="418"/>
                    <a:pt x="1448" y="1399"/>
                    <a:pt x="1378" y="2286"/>
                  </a:cubicBezTo>
                  <a:cubicBezTo>
                    <a:pt x="1355" y="2310"/>
                    <a:pt x="1331" y="2357"/>
                    <a:pt x="1308" y="2380"/>
                  </a:cubicBezTo>
                  <a:cubicBezTo>
                    <a:pt x="1168" y="2403"/>
                    <a:pt x="1028" y="2497"/>
                    <a:pt x="934" y="2613"/>
                  </a:cubicBezTo>
                  <a:cubicBezTo>
                    <a:pt x="864" y="2730"/>
                    <a:pt x="794" y="2847"/>
                    <a:pt x="771" y="2987"/>
                  </a:cubicBezTo>
                  <a:cubicBezTo>
                    <a:pt x="304" y="2987"/>
                    <a:pt x="94" y="3454"/>
                    <a:pt x="47" y="3828"/>
                  </a:cubicBezTo>
                  <a:cubicBezTo>
                    <a:pt x="0" y="3991"/>
                    <a:pt x="47" y="4178"/>
                    <a:pt x="187" y="4318"/>
                  </a:cubicBezTo>
                  <a:cubicBezTo>
                    <a:pt x="257" y="4412"/>
                    <a:pt x="397" y="4458"/>
                    <a:pt x="514" y="4458"/>
                  </a:cubicBezTo>
                  <a:cubicBezTo>
                    <a:pt x="537" y="4552"/>
                    <a:pt x="561" y="4645"/>
                    <a:pt x="584" y="4739"/>
                  </a:cubicBezTo>
                  <a:cubicBezTo>
                    <a:pt x="654" y="4902"/>
                    <a:pt x="747" y="5019"/>
                    <a:pt x="888" y="5112"/>
                  </a:cubicBezTo>
                  <a:cubicBezTo>
                    <a:pt x="911" y="5159"/>
                    <a:pt x="958" y="5206"/>
                    <a:pt x="1028" y="5252"/>
                  </a:cubicBezTo>
                  <a:cubicBezTo>
                    <a:pt x="1074" y="5299"/>
                    <a:pt x="1144" y="5346"/>
                    <a:pt x="1238" y="5369"/>
                  </a:cubicBezTo>
                  <a:cubicBezTo>
                    <a:pt x="1168" y="6070"/>
                    <a:pt x="1074" y="6794"/>
                    <a:pt x="934" y="7518"/>
                  </a:cubicBezTo>
                  <a:cubicBezTo>
                    <a:pt x="911" y="7938"/>
                    <a:pt x="888" y="8382"/>
                    <a:pt x="841" y="8802"/>
                  </a:cubicBezTo>
                  <a:cubicBezTo>
                    <a:pt x="794" y="9292"/>
                    <a:pt x="747" y="9783"/>
                    <a:pt x="701" y="10273"/>
                  </a:cubicBezTo>
                  <a:lnTo>
                    <a:pt x="4718" y="10343"/>
                  </a:lnTo>
                  <a:cubicBezTo>
                    <a:pt x="4414" y="8755"/>
                    <a:pt x="4297" y="7121"/>
                    <a:pt x="4134" y="5509"/>
                  </a:cubicBezTo>
                  <a:cubicBezTo>
                    <a:pt x="4134" y="5449"/>
                    <a:pt x="4169" y="5388"/>
                    <a:pt x="4239" y="5388"/>
                  </a:cubicBezTo>
                  <a:cubicBezTo>
                    <a:pt x="4250" y="5388"/>
                    <a:pt x="4261" y="5389"/>
                    <a:pt x="4274" y="5392"/>
                  </a:cubicBezTo>
                  <a:lnTo>
                    <a:pt x="4414" y="5392"/>
                  </a:lnTo>
                  <a:cubicBezTo>
                    <a:pt x="4741" y="5229"/>
                    <a:pt x="4881" y="4809"/>
                    <a:pt x="4904" y="4318"/>
                  </a:cubicBezTo>
                  <a:cubicBezTo>
                    <a:pt x="5161" y="4225"/>
                    <a:pt x="5348" y="3968"/>
                    <a:pt x="5371" y="3664"/>
                  </a:cubicBezTo>
                  <a:cubicBezTo>
                    <a:pt x="5348" y="3337"/>
                    <a:pt x="5091" y="3080"/>
                    <a:pt x="4764" y="3034"/>
                  </a:cubicBezTo>
                  <a:lnTo>
                    <a:pt x="4764" y="2964"/>
                  </a:lnTo>
                  <a:cubicBezTo>
                    <a:pt x="4694" y="2683"/>
                    <a:pt x="4554" y="2263"/>
                    <a:pt x="4204" y="2193"/>
                  </a:cubicBezTo>
                  <a:cubicBezTo>
                    <a:pt x="4165" y="2180"/>
                    <a:pt x="4125" y="2174"/>
                    <a:pt x="4087" y="2174"/>
                  </a:cubicBezTo>
                  <a:cubicBezTo>
                    <a:pt x="3989" y="2174"/>
                    <a:pt x="3897" y="2213"/>
                    <a:pt x="3830" y="2263"/>
                  </a:cubicBezTo>
                  <a:cubicBezTo>
                    <a:pt x="3783" y="1960"/>
                    <a:pt x="3737" y="1633"/>
                    <a:pt x="3690" y="1306"/>
                  </a:cubicBezTo>
                  <a:cubicBezTo>
                    <a:pt x="3643" y="932"/>
                    <a:pt x="3783" y="418"/>
                    <a:pt x="3433" y="138"/>
                  </a:cubicBezTo>
                  <a:cubicBezTo>
                    <a:pt x="3300" y="27"/>
                    <a:pt x="3089" y="1"/>
                    <a:pt x="28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116"/>
            <p:cNvSpPr/>
            <p:nvPr/>
          </p:nvSpPr>
          <p:spPr>
            <a:xfrm>
              <a:off x="1801433" y="4031231"/>
              <a:ext cx="149254" cy="25001"/>
            </a:xfrm>
            <a:custGeom>
              <a:rect b="b" l="l" r="r" t="t"/>
              <a:pathLst>
                <a:path extrusionOk="0" h="1565" w="9343">
                  <a:moveTo>
                    <a:pt x="9342" y="0"/>
                  </a:moveTo>
                  <a:lnTo>
                    <a:pt x="24" y="117"/>
                  </a:lnTo>
                  <a:lnTo>
                    <a:pt x="1" y="1425"/>
                  </a:lnTo>
                  <a:lnTo>
                    <a:pt x="9319" y="1565"/>
                  </a:lnTo>
                  <a:lnTo>
                    <a:pt x="93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116"/>
          <p:cNvGrpSpPr/>
          <p:nvPr/>
        </p:nvGrpSpPr>
        <p:grpSpPr>
          <a:xfrm>
            <a:off x="6787213" y="3111053"/>
            <a:ext cx="937165" cy="611551"/>
            <a:chOff x="6787213" y="3111053"/>
            <a:chExt cx="937165" cy="611551"/>
          </a:xfrm>
        </p:grpSpPr>
        <p:sp>
          <p:nvSpPr>
            <p:cNvPr id="15061" name="Google Shape;15061;p116"/>
            <p:cNvSpPr/>
            <p:nvPr/>
          </p:nvSpPr>
          <p:spPr>
            <a:xfrm>
              <a:off x="6787213" y="3127452"/>
              <a:ext cx="573575" cy="578725"/>
            </a:xfrm>
            <a:custGeom>
              <a:rect b="b" l="l" r="r" t="t"/>
              <a:pathLst>
                <a:path extrusionOk="0" h="23149" w="22943">
                  <a:moveTo>
                    <a:pt x="18207" y="4207"/>
                  </a:moveTo>
                  <a:cubicBezTo>
                    <a:pt x="18297" y="4207"/>
                    <a:pt x="18385" y="4233"/>
                    <a:pt x="18459" y="4288"/>
                  </a:cubicBezTo>
                  <a:cubicBezTo>
                    <a:pt x="18692" y="4429"/>
                    <a:pt x="18763" y="4755"/>
                    <a:pt x="18599" y="4966"/>
                  </a:cubicBezTo>
                  <a:cubicBezTo>
                    <a:pt x="18319" y="5503"/>
                    <a:pt x="18015" y="6017"/>
                    <a:pt x="17688" y="6507"/>
                  </a:cubicBezTo>
                  <a:cubicBezTo>
                    <a:pt x="17175" y="7161"/>
                    <a:pt x="16614" y="7791"/>
                    <a:pt x="16030" y="8375"/>
                  </a:cubicBezTo>
                  <a:cubicBezTo>
                    <a:pt x="15586" y="8842"/>
                    <a:pt x="15096" y="9216"/>
                    <a:pt x="14606" y="9706"/>
                  </a:cubicBezTo>
                  <a:cubicBezTo>
                    <a:pt x="14139" y="10197"/>
                    <a:pt x="13742" y="10711"/>
                    <a:pt x="13275" y="11201"/>
                  </a:cubicBezTo>
                  <a:cubicBezTo>
                    <a:pt x="12737" y="11738"/>
                    <a:pt x="12154" y="12252"/>
                    <a:pt x="11593" y="12766"/>
                  </a:cubicBezTo>
                  <a:cubicBezTo>
                    <a:pt x="11313" y="13023"/>
                    <a:pt x="11033" y="13279"/>
                    <a:pt x="10776" y="13560"/>
                  </a:cubicBezTo>
                  <a:cubicBezTo>
                    <a:pt x="9655" y="14657"/>
                    <a:pt x="8581" y="15802"/>
                    <a:pt x="7413" y="16876"/>
                  </a:cubicBezTo>
                  <a:cubicBezTo>
                    <a:pt x="6782" y="17436"/>
                    <a:pt x="6082" y="17950"/>
                    <a:pt x="5358" y="18394"/>
                  </a:cubicBezTo>
                  <a:cubicBezTo>
                    <a:pt x="5177" y="18515"/>
                    <a:pt x="5021" y="18570"/>
                    <a:pt x="4874" y="18570"/>
                  </a:cubicBezTo>
                  <a:cubicBezTo>
                    <a:pt x="4679" y="18570"/>
                    <a:pt x="4496" y="18473"/>
                    <a:pt x="4284" y="18300"/>
                  </a:cubicBezTo>
                  <a:cubicBezTo>
                    <a:pt x="3957" y="18043"/>
                    <a:pt x="3840" y="17600"/>
                    <a:pt x="4027" y="17249"/>
                  </a:cubicBezTo>
                  <a:cubicBezTo>
                    <a:pt x="4213" y="16712"/>
                    <a:pt x="4400" y="16175"/>
                    <a:pt x="4891" y="15988"/>
                  </a:cubicBezTo>
                  <a:lnTo>
                    <a:pt x="4914" y="15988"/>
                  </a:lnTo>
                  <a:cubicBezTo>
                    <a:pt x="5078" y="16175"/>
                    <a:pt x="5194" y="16315"/>
                    <a:pt x="5288" y="16455"/>
                  </a:cubicBezTo>
                  <a:lnTo>
                    <a:pt x="4937" y="17343"/>
                  </a:lnTo>
                  <a:cubicBezTo>
                    <a:pt x="5311" y="17343"/>
                    <a:pt x="5685" y="17156"/>
                    <a:pt x="5942" y="16852"/>
                  </a:cubicBezTo>
                  <a:cubicBezTo>
                    <a:pt x="7506" y="15358"/>
                    <a:pt x="9024" y="13817"/>
                    <a:pt x="10566" y="12322"/>
                  </a:cubicBezTo>
                  <a:cubicBezTo>
                    <a:pt x="11710" y="11271"/>
                    <a:pt x="12784" y="10173"/>
                    <a:pt x="13788" y="9029"/>
                  </a:cubicBezTo>
                  <a:cubicBezTo>
                    <a:pt x="14162" y="8585"/>
                    <a:pt x="14582" y="8188"/>
                    <a:pt x="15049" y="7815"/>
                  </a:cubicBezTo>
                  <a:cubicBezTo>
                    <a:pt x="16077" y="6951"/>
                    <a:pt x="16754" y="5830"/>
                    <a:pt x="17548" y="4755"/>
                  </a:cubicBezTo>
                  <a:cubicBezTo>
                    <a:pt x="17618" y="4639"/>
                    <a:pt x="17712" y="4499"/>
                    <a:pt x="17828" y="4382"/>
                  </a:cubicBezTo>
                  <a:cubicBezTo>
                    <a:pt x="17927" y="4269"/>
                    <a:pt x="18069" y="4207"/>
                    <a:pt x="18207" y="4207"/>
                  </a:cubicBezTo>
                  <a:close/>
                  <a:moveTo>
                    <a:pt x="21755" y="1"/>
                  </a:moveTo>
                  <a:cubicBezTo>
                    <a:pt x="21584" y="1"/>
                    <a:pt x="21390" y="53"/>
                    <a:pt x="21145" y="155"/>
                  </a:cubicBezTo>
                  <a:cubicBezTo>
                    <a:pt x="20631" y="365"/>
                    <a:pt x="20187" y="669"/>
                    <a:pt x="19720" y="902"/>
                  </a:cubicBezTo>
                  <a:cubicBezTo>
                    <a:pt x="19323" y="1089"/>
                    <a:pt x="18926" y="1276"/>
                    <a:pt x="18552" y="1509"/>
                  </a:cubicBezTo>
                  <a:cubicBezTo>
                    <a:pt x="17104" y="2560"/>
                    <a:pt x="15680" y="3611"/>
                    <a:pt x="14232" y="4685"/>
                  </a:cubicBezTo>
                  <a:cubicBezTo>
                    <a:pt x="13204" y="5456"/>
                    <a:pt x="12247" y="6344"/>
                    <a:pt x="11383" y="7324"/>
                  </a:cubicBezTo>
                  <a:cubicBezTo>
                    <a:pt x="10939" y="7768"/>
                    <a:pt x="10449" y="8188"/>
                    <a:pt x="9958" y="8562"/>
                  </a:cubicBezTo>
                  <a:cubicBezTo>
                    <a:pt x="9071" y="8048"/>
                    <a:pt x="9071" y="8048"/>
                    <a:pt x="8487" y="7231"/>
                  </a:cubicBezTo>
                  <a:cubicBezTo>
                    <a:pt x="8394" y="7114"/>
                    <a:pt x="8300" y="7021"/>
                    <a:pt x="8184" y="6951"/>
                  </a:cubicBezTo>
                  <a:cubicBezTo>
                    <a:pt x="7949" y="6808"/>
                    <a:pt x="7687" y="6736"/>
                    <a:pt x="7427" y="6736"/>
                  </a:cubicBezTo>
                  <a:cubicBezTo>
                    <a:pt x="7094" y="6736"/>
                    <a:pt x="6765" y="6854"/>
                    <a:pt x="6502" y="7091"/>
                  </a:cubicBezTo>
                  <a:cubicBezTo>
                    <a:pt x="6058" y="7558"/>
                    <a:pt x="5942" y="8235"/>
                    <a:pt x="6175" y="8842"/>
                  </a:cubicBezTo>
                  <a:cubicBezTo>
                    <a:pt x="6432" y="9356"/>
                    <a:pt x="6666" y="9893"/>
                    <a:pt x="7156" y="10243"/>
                  </a:cubicBezTo>
                  <a:cubicBezTo>
                    <a:pt x="7390" y="10454"/>
                    <a:pt x="7623" y="10687"/>
                    <a:pt x="7810" y="10921"/>
                  </a:cubicBezTo>
                  <a:cubicBezTo>
                    <a:pt x="7156" y="11738"/>
                    <a:pt x="6549" y="12415"/>
                    <a:pt x="5965" y="13163"/>
                  </a:cubicBezTo>
                  <a:cubicBezTo>
                    <a:pt x="5311" y="13957"/>
                    <a:pt x="4634" y="14727"/>
                    <a:pt x="4003" y="15545"/>
                  </a:cubicBezTo>
                  <a:cubicBezTo>
                    <a:pt x="3723" y="15918"/>
                    <a:pt x="3490" y="16362"/>
                    <a:pt x="3209" y="16736"/>
                  </a:cubicBezTo>
                  <a:cubicBezTo>
                    <a:pt x="2509" y="17600"/>
                    <a:pt x="1691" y="18347"/>
                    <a:pt x="1388" y="19445"/>
                  </a:cubicBezTo>
                  <a:cubicBezTo>
                    <a:pt x="1341" y="19538"/>
                    <a:pt x="1248" y="19631"/>
                    <a:pt x="1201" y="19725"/>
                  </a:cubicBezTo>
                  <a:cubicBezTo>
                    <a:pt x="804" y="20519"/>
                    <a:pt x="290" y="21243"/>
                    <a:pt x="127" y="22130"/>
                  </a:cubicBezTo>
                  <a:cubicBezTo>
                    <a:pt x="1" y="22781"/>
                    <a:pt x="214" y="23149"/>
                    <a:pt x="784" y="23149"/>
                  </a:cubicBezTo>
                  <a:cubicBezTo>
                    <a:pt x="849" y="23149"/>
                    <a:pt x="917" y="23144"/>
                    <a:pt x="991" y="23134"/>
                  </a:cubicBezTo>
                  <a:cubicBezTo>
                    <a:pt x="1248" y="23088"/>
                    <a:pt x="1481" y="22994"/>
                    <a:pt x="1668" y="22854"/>
                  </a:cubicBezTo>
                  <a:cubicBezTo>
                    <a:pt x="2252" y="22434"/>
                    <a:pt x="2742" y="22037"/>
                    <a:pt x="3349" y="21593"/>
                  </a:cubicBezTo>
                  <a:cubicBezTo>
                    <a:pt x="3957" y="21126"/>
                    <a:pt x="4540" y="20706"/>
                    <a:pt x="5124" y="20262"/>
                  </a:cubicBezTo>
                  <a:cubicBezTo>
                    <a:pt x="5475" y="19958"/>
                    <a:pt x="5801" y="19631"/>
                    <a:pt x="6152" y="19328"/>
                  </a:cubicBezTo>
                  <a:cubicBezTo>
                    <a:pt x="7436" y="18160"/>
                    <a:pt x="8744" y="17039"/>
                    <a:pt x="9982" y="15872"/>
                  </a:cubicBezTo>
                  <a:cubicBezTo>
                    <a:pt x="10799" y="15101"/>
                    <a:pt x="11546" y="14284"/>
                    <a:pt x="12317" y="13490"/>
                  </a:cubicBezTo>
                  <a:cubicBezTo>
                    <a:pt x="12527" y="13256"/>
                    <a:pt x="12784" y="13093"/>
                    <a:pt x="13018" y="12882"/>
                  </a:cubicBezTo>
                  <a:cubicBezTo>
                    <a:pt x="13601" y="12322"/>
                    <a:pt x="14302" y="11855"/>
                    <a:pt x="14769" y="11201"/>
                  </a:cubicBezTo>
                  <a:cubicBezTo>
                    <a:pt x="15563" y="10103"/>
                    <a:pt x="16684" y="9333"/>
                    <a:pt x="17408" y="8188"/>
                  </a:cubicBezTo>
                  <a:cubicBezTo>
                    <a:pt x="18179" y="7815"/>
                    <a:pt x="18482" y="7067"/>
                    <a:pt x="18949" y="6437"/>
                  </a:cubicBezTo>
                  <a:cubicBezTo>
                    <a:pt x="19136" y="6180"/>
                    <a:pt x="19393" y="5947"/>
                    <a:pt x="19603" y="5713"/>
                  </a:cubicBezTo>
                  <a:cubicBezTo>
                    <a:pt x="20047" y="5223"/>
                    <a:pt x="20514" y="4732"/>
                    <a:pt x="20934" y="4195"/>
                  </a:cubicBezTo>
                  <a:cubicBezTo>
                    <a:pt x="21215" y="3775"/>
                    <a:pt x="21495" y="3354"/>
                    <a:pt x="21752" y="2911"/>
                  </a:cubicBezTo>
                  <a:cubicBezTo>
                    <a:pt x="22079" y="2373"/>
                    <a:pt x="22429" y="1836"/>
                    <a:pt x="22756" y="1299"/>
                  </a:cubicBezTo>
                  <a:cubicBezTo>
                    <a:pt x="22943" y="1042"/>
                    <a:pt x="22873" y="692"/>
                    <a:pt x="22616" y="505"/>
                  </a:cubicBezTo>
                  <a:cubicBezTo>
                    <a:pt x="22288" y="163"/>
                    <a:pt x="22056" y="1"/>
                    <a:pt x="21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116"/>
            <p:cNvSpPr/>
            <p:nvPr/>
          </p:nvSpPr>
          <p:spPr>
            <a:xfrm>
              <a:off x="6883788" y="3233027"/>
              <a:ext cx="373075" cy="359100"/>
            </a:xfrm>
            <a:custGeom>
              <a:rect b="b" l="l" r="r" t="t"/>
              <a:pathLst>
                <a:path extrusionOk="0" h="14364" w="14923">
                  <a:moveTo>
                    <a:pt x="14353" y="0"/>
                  </a:moveTo>
                  <a:cubicBezTo>
                    <a:pt x="14219" y="0"/>
                    <a:pt x="14084" y="59"/>
                    <a:pt x="13989" y="182"/>
                  </a:cubicBezTo>
                  <a:cubicBezTo>
                    <a:pt x="13872" y="299"/>
                    <a:pt x="13779" y="416"/>
                    <a:pt x="13685" y="556"/>
                  </a:cubicBezTo>
                  <a:cubicBezTo>
                    <a:pt x="12915" y="1607"/>
                    <a:pt x="12214" y="2728"/>
                    <a:pt x="11210" y="3615"/>
                  </a:cubicBezTo>
                  <a:cubicBezTo>
                    <a:pt x="10743" y="3965"/>
                    <a:pt x="10322" y="4362"/>
                    <a:pt x="9949" y="4806"/>
                  </a:cubicBezTo>
                  <a:cubicBezTo>
                    <a:pt x="8944" y="5974"/>
                    <a:pt x="7870" y="7071"/>
                    <a:pt x="6726" y="8099"/>
                  </a:cubicBezTo>
                  <a:cubicBezTo>
                    <a:pt x="5185" y="9617"/>
                    <a:pt x="3643" y="11135"/>
                    <a:pt x="2102" y="12653"/>
                  </a:cubicBezTo>
                  <a:cubicBezTo>
                    <a:pt x="1845" y="12956"/>
                    <a:pt x="1471" y="13120"/>
                    <a:pt x="1074" y="13120"/>
                  </a:cubicBezTo>
                  <a:lnTo>
                    <a:pt x="1448" y="12256"/>
                  </a:lnTo>
                  <a:cubicBezTo>
                    <a:pt x="1308" y="12092"/>
                    <a:pt x="1215" y="11952"/>
                    <a:pt x="1051" y="11765"/>
                  </a:cubicBezTo>
                  <a:cubicBezTo>
                    <a:pt x="537" y="11952"/>
                    <a:pt x="374" y="12489"/>
                    <a:pt x="187" y="13026"/>
                  </a:cubicBezTo>
                  <a:cubicBezTo>
                    <a:pt x="0" y="13400"/>
                    <a:pt x="117" y="13844"/>
                    <a:pt x="444" y="14101"/>
                  </a:cubicBezTo>
                  <a:cubicBezTo>
                    <a:pt x="661" y="14264"/>
                    <a:pt x="847" y="14363"/>
                    <a:pt x="1047" y="14363"/>
                  </a:cubicBezTo>
                  <a:cubicBezTo>
                    <a:pt x="1191" y="14363"/>
                    <a:pt x="1342" y="14311"/>
                    <a:pt x="1518" y="14194"/>
                  </a:cubicBezTo>
                  <a:cubicBezTo>
                    <a:pt x="2242" y="13727"/>
                    <a:pt x="2943" y="13237"/>
                    <a:pt x="3573" y="12676"/>
                  </a:cubicBezTo>
                  <a:cubicBezTo>
                    <a:pt x="4741" y="11602"/>
                    <a:pt x="5815" y="10458"/>
                    <a:pt x="6913" y="9337"/>
                  </a:cubicBezTo>
                  <a:cubicBezTo>
                    <a:pt x="7193" y="9080"/>
                    <a:pt x="7473" y="8823"/>
                    <a:pt x="7753" y="8566"/>
                  </a:cubicBezTo>
                  <a:cubicBezTo>
                    <a:pt x="8314" y="8029"/>
                    <a:pt x="8874" y="7538"/>
                    <a:pt x="9412" y="6978"/>
                  </a:cubicBezTo>
                  <a:cubicBezTo>
                    <a:pt x="9902" y="6511"/>
                    <a:pt x="10322" y="5950"/>
                    <a:pt x="10766" y="5507"/>
                  </a:cubicBezTo>
                  <a:cubicBezTo>
                    <a:pt x="11233" y="5040"/>
                    <a:pt x="11747" y="4643"/>
                    <a:pt x="12191" y="4176"/>
                  </a:cubicBezTo>
                  <a:cubicBezTo>
                    <a:pt x="12774" y="3568"/>
                    <a:pt x="13312" y="2961"/>
                    <a:pt x="13825" y="2307"/>
                  </a:cubicBezTo>
                  <a:cubicBezTo>
                    <a:pt x="14176" y="1817"/>
                    <a:pt x="14479" y="1303"/>
                    <a:pt x="14759" y="766"/>
                  </a:cubicBezTo>
                  <a:cubicBezTo>
                    <a:pt x="14923" y="532"/>
                    <a:pt x="14853" y="229"/>
                    <a:pt x="14619" y="89"/>
                  </a:cubicBezTo>
                  <a:cubicBezTo>
                    <a:pt x="14542" y="30"/>
                    <a:pt x="14448" y="0"/>
                    <a:pt x="143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16"/>
            <p:cNvSpPr/>
            <p:nvPr/>
          </p:nvSpPr>
          <p:spPr>
            <a:xfrm flipH="1" rot="5166399">
              <a:off x="7129417" y="3127463"/>
              <a:ext cx="573580" cy="578730"/>
            </a:xfrm>
            <a:custGeom>
              <a:rect b="b" l="l" r="r" t="t"/>
              <a:pathLst>
                <a:path extrusionOk="0" h="23149" w="22943">
                  <a:moveTo>
                    <a:pt x="18207" y="4207"/>
                  </a:moveTo>
                  <a:cubicBezTo>
                    <a:pt x="18297" y="4207"/>
                    <a:pt x="18385" y="4233"/>
                    <a:pt x="18459" y="4288"/>
                  </a:cubicBezTo>
                  <a:cubicBezTo>
                    <a:pt x="18692" y="4429"/>
                    <a:pt x="18763" y="4755"/>
                    <a:pt x="18599" y="4966"/>
                  </a:cubicBezTo>
                  <a:cubicBezTo>
                    <a:pt x="18319" y="5503"/>
                    <a:pt x="18015" y="6017"/>
                    <a:pt x="17688" y="6507"/>
                  </a:cubicBezTo>
                  <a:cubicBezTo>
                    <a:pt x="17175" y="7161"/>
                    <a:pt x="16614" y="7791"/>
                    <a:pt x="16030" y="8375"/>
                  </a:cubicBezTo>
                  <a:cubicBezTo>
                    <a:pt x="15586" y="8842"/>
                    <a:pt x="15096" y="9216"/>
                    <a:pt x="14606" y="9706"/>
                  </a:cubicBezTo>
                  <a:cubicBezTo>
                    <a:pt x="14139" y="10197"/>
                    <a:pt x="13742" y="10711"/>
                    <a:pt x="13275" y="11201"/>
                  </a:cubicBezTo>
                  <a:cubicBezTo>
                    <a:pt x="12737" y="11738"/>
                    <a:pt x="12154" y="12252"/>
                    <a:pt x="11593" y="12766"/>
                  </a:cubicBezTo>
                  <a:cubicBezTo>
                    <a:pt x="11313" y="13023"/>
                    <a:pt x="11033" y="13279"/>
                    <a:pt x="10776" y="13560"/>
                  </a:cubicBezTo>
                  <a:cubicBezTo>
                    <a:pt x="9655" y="14657"/>
                    <a:pt x="8581" y="15802"/>
                    <a:pt x="7413" y="16876"/>
                  </a:cubicBezTo>
                  <a:cubicBezTo>
                    <a:pt x="6782" y="17436"/>
                    <a:pt x="6082" y="17950"/>
                    <a:pt x="5358" y="18394"/>
                  </a:cubicBezTo>
                  <a:cubicBezTo>
                    <a:pt x="5177" y="18515"/>
                    <a:pt x="5021" y="18570"/>
                    <a:pt x="4874" y="18570"/>
                  </a:cubicBezTo>
                  <a:cubicBezTo>
                    <a:pt x="4679" y="18570"/>
                    <a:pt x="4496" y="18473"/>
                    <a:pt x="4284" y="18300"/>
                  </a:cubicBezTo>
                  <a:cubicBezTo>
                    <a:pt x="3957" y="18043"/>
                    <a:pt x="3840" y="17600"/>
                    <a:pt x="4027" y="17249"/>
                  </a:cubicBezTo>
                  <a:cubicBezTo>
                    <a:pt x="4213" y="16712"/>
                    <a:pt x="4400" y="16175"/>
                    <a:pt x="4891" y="15988"/>
                  </a:cubicBezTo>
                  <a:lnTo>
                    <a:pt x="4914" y="15988"/>
                  </a:lnTo>
                  <a:cubicBezTo>
                    <a:pt x="5078" y="16175"/>
                    <a:pt x="5194" y="16315"/>
                    <a:pt x="5288" y="16455"/>
                  </a:cubicBezTo>
                  <a:lnTo>
                    <a:pt x="4937" y="17343"/>
                  </a:lnTo>
                  <a:cubicBezTo>
                    <a:pt x="5311" y="17343"/>
                    <a:pt x="5685" y="17156"/>
                    <a:pt x="5942" y="16852"/>
                  </a:cubicBezTo>
                  <a:cubicBezTo>
                    <a:pt x="7506" y="15358"/>
                    <a:pt x="9024" y="13817"/>
                    <a:pt x="10566" y="12322"/>
                  </a:cubicBezTo>
                  <a:cubicBezTo>
                    <a:pt x="11710" y="11271"/>
                    <a:pt x="12784" y="10173"/>
                    <a:pt x="13788" y="9029"/>
                  </a:cubicBezTo>
                  <a:cubicBezTo>
                    <a:pt x="14162" y="8585"/>
                    <a:pt x="14582" y="8188"/>
                    <a:pt x="15049" y="7815"/>
                  </a:cubicBezTo>
                  <a:cubicBezTo>
                    <a:pt x="16077" y="6951"/>
                    <a:pt x="16754" y="5830"/>
                    <a:pt x="17548" y="4755"/>
                  </a:cubicBezTo>
                  <a:cubicBezTo>
                    <a:pt x="17618" y="4639"/>
                    <a:pt x="17712" y="4499"/>
                    <a:pt x="17828" y="4382"/>
                  </a:cubicBezTo>
                  <a:cubicBezTo>
                    <a:pt x="17927" y="4269"/>
                    <a:pt x="18069" y="4207"/>
                    <a:pt x="18207" y="4207"/>
                  </a:cubicBezTo>
                  <a:close/>
                  <a:moveTo>
                    <a:pt x="21755" y="1"/>
                  </a:moveTo>
                  <a:cubicBezTo>
                    <a:pt x="21584" y="1"/>
                    <a:pt x="21390" y="53"/>
                    <a:pt x="21145" y="155"/>
                  </a:cubicBezTo>
                  <a:cubicBezTo>
                    <a:pt x="20631" y="365"/>
                    <a:pt x="20187" y="669"/>
                    <a:pt x="19720" y="902"/>
                  </a:cubicBezTo>
                  <a:cubicBezTo>
                    <a:pt x="19323" y="1089"/>
                    <a:pt x="18926" y="1276"/>
                    <a:pt x="18552" y="1509"/>
                  </a:cubicBezTo>
                  <a:cubicBezTo>
                    <a:pt x="17104" y="2560"/>
                    <a:pt x="15680" y="3611"/>
                    <a:pt x="14232" y="4685"/>
                  </a:cubicBezTo>
                  <a:cubicBezTo>
                    <a:pt x="13204" y="5456"/>
                    <a:pt x="12247" y="6344"/>
                    <a:pt x="11383" y="7324"/>
                  </a:cubicBezTo>
                  <a:cubicBezTo>
                    <a:pt x="10939" y="7768"/>
                    <a:pt x="10449" y="8188"/>
                    <a:pt x="9958" y="8562"/>
                  </a:cubicBezTo>
                  <a:cubicBezTo>
                    <a:pt x="9071" y="8048"/>
                    <a:pt x="9071" y="8048"/>
                    <a:pt x="8487" y="7231"/>
                  </a:cubicBezTo>
                  <a:cubicBezTo>
                    <a:pt x="8394" y="7114"/>
                    <a:pt x="8300" y="7021"/>
                    <a:pt x="8184" y="6951"/>
                  </a:cubicBezTo>
                  <a:cubicBezTo>
                    <a:pt x="7949" y="6808"/>
                    <a:pt x="7687" y="6736"/>
                    <a:pt x="7427" y="6736"/>
                  </a:cubicBezTo>
                  <a:cubicBezTo>
                    <a:pt x="7094" y="6736"/>
                    <a:pt x="6765" y="6854"/>
                    <a:pt x="6502" y="7091"/>
                  </a:cubicBezTo>
                  <a:cubicBezTo>
                    <a:pt x="6058" y="7558"/>
                    <a:pt x="5942" y="8235"/>
                    <a:pt x="6175" y="8842"/>
                  </a:cubicBezTo>
                  <a:cubicBezTo>
                    <a:pt x="6432" y="9356"/>
                    <a:pt x="6666" y="9893"/>
                    <a:pt x="7156" y="10243"/>
                  </a:cubicBezTo>
                  <a:cubicBezTo>
                    <a:pt x="7390" y="10454"/>
                    <a:pt x="7623" y="10687"/>
                    <a:pt x="7810" y="10921"/>
                  </a:cubicBezTo>
                  <a:cubicBezTo>
                    <a:pt x="7156" y="11738"/>
                    <a:pt x="6549" y="12415"/>
                    <a:pt x="5965" y="13163"/>
                  </a:cubicBezTo>
                  <a:cubicBezTo>
                    <a:pt x="5311" y="13957"/>
                    <a:pt x="4634" y="14727"/>
                    <a:pt x="4003" y="15545"/>
                  </a:cubicBezTo>
                  <a:cubicBezTo>
                    <a:pt x="3723" y="15918"/>
                    <a:pt x="3490" y="16362"/>
                    <a:pt x="3209" y="16736"/>
                  </a:cubicBezTo>
                  <a:cubicBezTo>
                    <a:pt x="2509" y="17600"/>
                    <a:pt x="1691" y="18347"/>
                    <a:pt x="1388" y="19445"/>
                  </a:cubicBezTo>
                  <a:cubicBezTo>
                    <a:pt x="1341" y="19538"/>
                    <a:pt x="1248" y="19631"/>
                    <a:pt x="1201" y="19725"/>
                  </a:cubicBezTo>
                  <a:cubicBezTo>
                    <a:pt x="804" y="20519"/>
                    <a:pt x="290" y="21243"/>
                    <a:pt x="127" y="22130"/>
                  </a:cubicBezTo>
                  <a:cubicBezTo>
                    <a:pt x="1" y="22781"/>
                    <a:pt x="214" y="23149"/>
                    <a:pt x="784" y="23149"/>
                  </a:cubicBezTo>
                  <a:cubicBezTo>
                    <a:pt x="849" y="23149"/>
                    <a:pt x="917" y="23144"/>
                    <a:pt x="991" y="23134"/>
                  </a:cubicBezTo>
                  <a:cubicBezTo>
                    <a:pt x="1248" y="23088"/>
                    <a:pt x="1481" y="22994"/>
                    <a:pt x="1668" y="22854"/>
                  </a:cubicBezTo>
                  <a:cubicBezTo>
                    <a:pt x="2252" y="22434"/>
                    <a:pt x="2742" y="22037"/>
                    <a:pt x="3349" y="21593"/>
                  </a:cubicBezTo>
                  <a:cubicBezTo>
                    <a:pt x="3957" y="21126"/>
                    <a:pt x="4540" y="20706"/>
                    <a:pt x="5124" y="20262"/>
                  </a:cubicBezTo>
                  <a:cubicBezTo>
                    <a:pt x="5475" y="19958"/>
                    <a:pt x="5801" y="19631"/>
                    <a:pt x="6152" y="19328"/>
                  </a:cubicBezTo>
                  <a:cubicBezTo>
                    <a:pt x="7436" y="18160"/>
                    <a:pt x="8744" y="17039"/>
                    <a:pt x="9982" y="15872"/>
                  </a:cubicBezTo>
                  <a:cubicBezTo>
                    <a:pt x="10799" y="15101"/>
                    <a:pt x="11546" y="14284"/>
                    <a:pt x="12317" y="13490"/>
                  </a:cubicBezTo>
                  <a:cubicBezTo>
                    <a:pt x="12527" y="13256"/>
                    <a:pt x="12784" y="13093"/>
                    <a:pt x="13018" y="12882"/>
                  </a:cubicBezTo>
                  <a:cubicBezTo>
                    <a:pt x="13601" y="12322"/>
                    <a:pt x="14302" y="11855"/>
                    <a:pt x="14769" y="11201"/>
                  </a:cubicBezTo>
                  <a:cubicBezTo>
                    <a:pt x="15563" y="10103"/>
                    <a:pt x="16684" y="9333"/>
                    <a:pt x="17408" y="8188"/>
                  </a:cubicBezTo>
                  <a:cubicBezTo>
                    <a:pt x="18179" y="7815"/>
                    <a:pt x="18482" y="7067"/>
                    <a:pt x="18949" y="6437"/>
                  </a:cubicBezTo>
                  <a:cubicBezTo>
                    <a:pt x="19136" y="6180"/>
                    <a:pt x="19393" y="5947"/>
                    <a:pt x="19603" y="5713"/>
                  </a:cubicBezTo>
                  <a:cubicBezTo>
                    <a:pt x="20047" y="5223"/>
                    <a:pt x="20514" y="4732"/>
                    <a:pt x="20934" y="4195"/>
                  </a:cubicBezTo>
                  <a:cubicBezTo>
                    <a:pt x="21215" y="3775"/>
                    <a:pt x="21495" y="3354"/>
                    <a:pt x="21752" y="2911"/>
                  </a:cubicBezTo>
                  <a:cubicBezTo>
                    <a:pt x="22079" y="2373"/>
                    <a:pt x="22429" y="1836"/>
                    <a:pt x="22756" y="1299"/>
                  </a:cubicBezTo>
                  <a:cubicBezTo>
                    <a:pt x="22943" y="1042"/>
                    <a:pt x="22873" y="692"/>
                    <a:pt x="22616" y="505"/>
                  </a:cubicBezTo>
                  <a:cubicBezTo>
                    <a:pt x="22288" y="163"/>
                    <a:pt x="22056" y="1"/>
                    <a:pt x="21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116"/>
            <p:cNvSpPr/>
            <p:nvPr/>
          </p:nvSpPr>
          <p:spPr>
            <a:xfrm flipH="1" rot="5166399">
              <a:off x="7234151" y="3240651"/>
              <a:ext cx="373078" cy="359103"/>
            </a:xfrm>
            <a:custGeom>
              <a:rect b="b" l="l" r="r" t="t"/>
              <a:pathLst>
                <a:path extrusionOk="0" h="14364" w="14923">
                  <a:moveTo>
                    <a:pt x="14353" y="0"/>
                  </a:moveTo>
                  <a:cubicBezTo>
                    <a:pt x="14219" y="0"/>
                    <a:pt x="14084" y="59"/>
                    <a:pt x="13989" y="182"/>
                  </a:cubicBezTo>
                  <a:cubicBezTo>
                    <a:pt x="13872" y="299"/>
                    <a:pt x="13779" y="416"/>
                    <a:pt x="13685" y="556"/>
                  </a:cubicBezTo>
                  <a:cubicBezTo>
                    <a:pt x="12915" y="1607"/>
                    <a:pt x="12214" y="2728"/>
                    <a:pt x="11210" y="3615"/>
                  </a:cubicBezTo>
                  <a:cubicBezTo>
                    <a:pt x="10743" y="3965"/>
                    <a:pt x="10322" y="4362"/>
                    <a:pt x="9949" y="4806"/>
                  </a:cubicBezTo>
                  <a:cubicBezTo>
                    <a:pt x="8944" y="5974"/>
                    <a:pt x="7870" y="7071"/>
                    <a:pt x="6726" y="8099"/>
                  </a:cubicBezTo>
                  <a:cubicBezTo>
                    <a:pt x="5185" y="9617"/>
                    <a:pt x="3643" y="11135"/>
                    <a:pt x="2102" y="12653"/>
                  </a:cubicBezTo>
                  <a:cubicBezTo>
                    <a:pt x="1845" y="12956"/>
                    <a:pt x="1471" y="13120"/>
                    <a:pt x="1074" y="13120"/>
                  </a:cubicBezTo>
                  <a:lnTo>
                    <a:pt x="1448" y="12256"/>
                  </a:lnTo>
                  <a:cubicBezTo>
                    <a:pt x="1308" y="12092"/>
                    <a:pt x="1215" y="11952"/>
                    <a:pt x="1051" y="11765"/>
                  </a:cubicBezTo>
                  <a:cubicBezTo>
                    <a:pt x="537" y="11952"/>
                    <a:pt x="374" y="12489"/>
                    <a:pt x="187" y="13026"/>
                  </a:cubicBezTo>
                  <a:cubicBezTo>
                    <a:pt x="0" y="13400"/>
                    <a:pt x="117" y="13844"/>
                    <a:pt x="444" y="14101"/>
                  </a:cubicBezTo>
                  <a:cubicBezTo>
                    <a:pt x="661" y="14264"/>
                    <a:pt x="847" y="14363"/>
                    <a:pt x="1047" y="14363"/>
                  </a:cubicBezTo>
                  <a:cubicBezTo>
                    <a:pt x="1191" y="14363"/>
                    <a:pt x="1342" y="14311"/>
                    <a:pt x="1518" y="14194"/>
                  </a:cubicBezTo>
                  <a:cubicBezTo>
                    <a:pt x="2242" y="13727"/>
                    <a:pt x="2943" y="13237"/>
                    <a:pt x="3573" y="12676"/>
                  </a:cubicBezTo>
                  <a:cubicBezTo>
                    <a:pt x="4741" y="11602"/>
                    <a:pt x="5815" y="10458"/>
                    <a:pt x="6913" y="9337"/>
                  </a:cubicBezTo>
                  <a:cubicBezTo>
                    <a:pt x="7193" y="9080"/>
                    <a:pt x="7473" y="8823"/>
                    <a:pt x="7753" y="8566"/>
                  </a:cubicBezTo>
                  <a:cubicBezTo>
                    <a:pt x="8314" y="8029"/>
                    <a:pt x="8874" y="7538"/>
                    <a:pt x="9412" y="6978"/>
                  </a:cubicBezTo>
                  <a:cubicBezTo>
                    <a:pt x="9902" y="6511"/>
                    <a:pt x="10322" y="5950"/>
                    <a:pt x="10766" y="5507"/>
                  </a:cubicBezTo>
                  <a:cubicBezTo>
                    <a:pt x="11233" y="5040"/>
                    <a:pt x="11747" y="4643"/>
                    <a:pt x="12191" y="4176"/>
                  </a:cubicBezTo>
                  <a:cubicBezTo>
                    <a:pt x="12774" y="3568"/>
                    <a:pt x="13312" y="2961"/>
                    <a:pt x="13825" y="2307"/>
                  </a:cubicBezTo>
                  <a:cubicBezTo>
                    <a:pt x="14176" y="1817"/>
                    <a:pt x="14479" y="1303"/>
                    <a:pt x="14759" y="766"/>
                  </a:cubicBezTo>
                  <a:cubicBezTo>
                    <a:pt x="14923" y="532"/>
                    <a:pt x="14853" y="229"/>
                    <a:pt x="14619" y="89"/>
                  </a:cubicBezTo>
                  <a:cubicBezTo>
                    <a:pt x="14542" y="30"/>
                    <a:pt x="14448" y="0"/>
                    <a:pt x="143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5" name="Google Shape;15065;p116"/>
          <p:cNvGrpSpPr/>
          <p:nvPr/>
        </p:nvGrpSpPr>
        <p:grpSpPr>
          <a:xfrm>
            <a:off x="6593535" y="3833622"/>
            <a:ext cx="1324517" cy="656488"/>
            <a:chOff x="6593535" y="3833622"/>
            <a:chExt cx="1324517" cy="656488"/>
          </a:xfrm>
        </p:grpSpPr>
        <p:grpSp>
          <p:nvGrpSpPr>
            <p:cNvPr id="15066" name="Google Shape;15066;p116"/>
            <p:cNvGrpSpPr/>
            <p:nvPr/>
          </p:nvGrpSpPr>
          <p:grpSpPr>
            <a:xfrm>
              <a:off x="6593535" y="3868796"/>
              <a:ext cx="240044" cy="621313"/>
              <a:chOff x="6593535" y="3868796"/>
              <a:chExt cx="240044" cy="621313"/>
            </a:xfrm>
          </p:grpSpPr>
          <p:sp>
            <p:nvSpPr>
              <p:cNvPr id="15067" name="Google Shape;15067;p116"/>
              <p:cNvSpPr/>
              <p:nvPr/>
            </p:nvSpPr>
            <p:spPr>
              <a:xfrm rot="306375">
                <a:off x="6620287" y="3874982"/>
                <a:ext cx="166120" cy="608942"/>
              </a:xfrm>
              <a:custGeom>
                <a:rect b="b" l="l" r="r" t="t"/>
                <a:pathLst>
                  <a:path extrusionOk="0" h="33280" w="6645">
                    <a:moveTo>
                      <a:pt x="6195" y="1"/>
                    </a:moveTo>
                    <a:cubicBezTo>
                      <a:pt x="5961" y="1"/>
                      <a:pt x="5710" y="153"/>
                      <a:pt x="5675" y="456"/>
                    </a:cubicBezTo>
                    <a:cubicBezTo>
                      <a:pt x="4858" y="6645"/>
                      <a:pt x="3900" y="12810"/>
                      <a:pt x="2779" y="18952"/>
                    </a:cubicBezTo>
                    <a:cubicBezTo>
                      <a:pt x="2289" y="21731"/>
                      <a:pt x="1728" y="24533"/>
                      <a:pt x="1168" y="27312"/>
                    </a:cubicBezTo>
                    <a:cubicBezTo>
                      <a:pt x="864" y="28760"/>
                      <a:pt x="467" y="30232"/>
                      <a:pt x="210" y="31679"/>
                    </a:cubicBezTo>
                    <a:cubicBezTo>
                      <a:pt x="117" y="32240"/>
                      <a:pt x="0" y="32544"/>
                      <a:pt x="280" y="33034"/>
                    </a:cubicBezTo>
                    <a:cubicBezTo>
                      <a:pt x="377" y="33189"/>
                      <a:pt x="538" y="33279"/>
                      <a:pt x="710" y="33279"/>
                    </a:cubicBezTo>
                    <a:cubicBezTo>
                      <a:pt x="745" y="33279"/>
                      <a:pt x="781" y="33276"/>
                      <a:pt x="818" y="33268"/>
                    </a:cubicBezTo>
                    <a:cubicBezTo>
                      <a:pt x="1144" y="33174"/>
                      <a:pt x="1238" y="33057"/>
                      <a:pt x="1355" y="32730"/>
                    </a:cubicBezTo>
                    <a:cubicBezTo>
                      <a:pt x="1425" y="32520"/>
                      <a:pt x="1331" y="32310"/>
                      <a:pt x="1144" y="32193"/>
                    </a:cubicBezTo>
                    <a:lnTo>
                      <a:pt x="1051" y="32123"/>
                    </a:lnTo>
                    <a:cubicBezTo>
                      <a:pt x="1004" y="32100"/>
                      <a:pt x="958" y="32077"/>
                      <a:pt x="911" y="32077"/>
                    </a:cubicBezTo>
                    <a:cubicBezTo>
                      <a:pt x="1261" y="30862"/>
                      <a:pt x="1775" y="28807"/>
                      <a:pt x="1868" y="28433"/>
                    </a:cubicBezTo>
                    <a:cubicBezTo>
                      <a:pt x="2149" y="27102"/>
                      <a:pt x="2429" y="25794"/>
                      <a:pt x="2686" y="24463"/>
                    </a:cubicBezTo>
                    <a:cubicBezTo>
                      <a:pt x="3246" y="21684"/>
                      <a:pt x="3760" y="18882"/>
                      <a:pt x="4250" y="16080"/>
                    </a:cubicBezTo>
                    <a:cubicBezTo>
                      <a:pt x="5138" y="10895"/>
                      <a:pt x="5932" y="5687"/>
                      <a:pt x="6609" y="456"/>
                    </a:cubicBezTo>
                    <a:cubicBezTo>
                      <a:pt x="6644" y="153"/>
                      <a:pt x="6428" y="1"/>
                      <a:pt x="61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116"/>
              <p:cNvSpPr/>
              <p:nvPr/>
            </p:nvSpPr>
            <p:spPr>
              <a:xfrm rot="306375">
                <a:off x="6760189" y="3880602"/>
                <a:ext cx="70898" cy="59173"/>
              </a:xfrm>
              <a:custGeom>
                <a:rect b="b" l="l" r="r" t="t"/>
                <a:pathLst>
                  <a:path extrusionOk="0" h="2367" w="2836">
                    <a:moveTo>
                      <a:pt x="1488" y="0"/>
                    </a:moveTo>
                    <a:cubicBezTo>
                      <a:pt x="1383" y="0"/>
                      <a:pt x="1276" y="15"/>
                      <a:pt x="1168" y="46"/>
                    </a:cubicBezTo>
                    <a:cubicBezTo>
                      <a:pt x="280" y="350"/>
                      <a:pt x="0" y="1657"/>
                      <a:pt x="841" y="2195"/>
                    </a:cubicBezTo>
                    <a:cubicBezTo>
                      <a:pt x="1031" y="2311"/>
                      <a:pt x="1241" y="2367"/>
                      <a:pt x="1448" y="2367"/>
                    </a:cubicBezTo>
                    <a:cubicBezTo>
                      <a:pt x="1902" y="2367"/>
                      <a:pt x="2338" y="2100"/>
                      <a:pt x="2499" y="1634"/>
                    </a:cubicBezTo>
                    <a:cubicBezTo>
                      <a:pt x="2522" y="1587"/>
                      <a:pt x="2546" y="1564"/>
                      <a:pt x="2569" y="1517"/>
                    </a:cubicBezTo>
                    <a:cubicBezTo>
                      <a:pt x="2835" y="759"/>
                      <a:pt x="2238" y="0"/>
                      <a:pt x="14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116"/>
            <p:cNvGrpSpPr/>
            <p:nvPr/>
          </p:nvGrpSpPr>
          <p:grpSpPr>
            <a:xfrm>
              <a:off x="7651916" y="3833622"/>
              <a:ext cx="266137" cy="640768"/>
              <a:chOff x="7651916" y="3833622"/>
              <a:chExt cx="266137" cy="640768"/>
            </a:xfrm>
          </p:grpSpPr>
          <p:sp>
            <p:nvSpPr>
              <p:cNvPr id="15070" name="Google Shape;15070;p116"/>
              <p:cNvSpPr/>
              <p:nvPr/>
            </p:nvSpPr>
            <p:spPr>
              <a:xfrm rot="-833920">
                <a:off x="7756053" y="3848464"/>
                <a:ext cx="88298" cy="624461"/>
              </a:xfrm>
              <a:custGeom>
                <a:rect b="b" l="l" r="r" t="t"/>
                <a:pathLst>
                  <a:path extrusionOk="0" h="34127" w="3532">
                    <a:moveTo>
                      <a:pt x="576" y="1"/>
                    </a:moveTo>
                    <a:cubicBezTo>
                      <a:pt x="306" y="1"/>
                      <a:pt x="1" y="223"/>
                      <a:pt x="28" y="568"/>
                    </a:cubicBezTo>
                    <a:cubicBezTo>
                      <a:pt x="729" y="6873"/>
                      <a:pt x="1266" y="13178"/>
                      <a:pt x="1616" y="19484"/>
                    </a:cubicBezTo>
                    <a:cubicBezTo>
                      <a:pt x="1803" y="22356"/>
                      <a:pt x="1920" y="25252"/>
                      <a:pt x="2013" y="28124"/>
                    </a:cubicBezTo>
                    <a:cubicBezTo>
                      <a:pt x="2060" y="29642"/>
                      <a:pt x="2037" y="31160"/>
                      <a:pt x="2153" y="32678"/>
                    </a:cubicBezTo>
                    <a:cubicBezTo>
                      <a:pt x="2177" y="33262"/>
                      <a:pt x="2130" y="33566"/>
                      <a:pt x="2527" y="33963"/>
                    </a:cubicBezTo>
                    <a:cubicBezTo>
                      <a:pt x="2619" y="34070"/>
                      <a:pt x="2751" y="34127"/>
                      <a:pt x="2884" y="34127"/>
                    </a:cubicBezTo>
                    <a:cubicBezTo>
                      <a:pt x="2954" y="34127"/>
                      <a:pt x="3023" y="34111"/>
                      <a:pt x="3088" y="34079"/>
                    </a:cubicBezTo>
                    <a:cubicBezTo>
                      <a:pt x="3344" y="33963"/>
                      <a:pt x="3531" y="33706"/>
                      <a:pt x="3508" y="33425"/>
                    </a:cubicBezTo>
                    <a:cubicBezTo>
                      <a:pt x="3508" y="33215"/>
                      <a:pt x="3391" y="33005"/>
                      <a:pt x="3181" y="32958"/>
                    </a:cubicBezTo>
                    <a:lnTo>
                      <a:pt x="3064" y="32912"/>
                    </a:lnTo>
                    <a:cubicBezTo>
                      <a:pt x="3017" y="32888"/>
                      <a:pt x="2971" y="32865"/>
                      <a:pt x="2901" y="32865"/>
                    </a:cubicBezTo>
                    <a:cubicBezTo>
                      <a:pt x="2971" y="31604"/>
                      <a:pt x="3017" y="29455"/>
                      <a:pt x="2994" y="29058"/>
                    </a:cubicBezTo>
                    <a:cubicBezTo>
                      <a:pt x="2947" y="27704"/>
                      <a:pt x="2901" y="26326"/>
                      <a:pt x="2854" y="24972"/>
                    </a:cubicBezTo>
                    <a:cubicBezTo>
                      <a:pt x="2714" y="22099"/>
                      <a:pt x="2574" y="19203"/>
                      <a:pt x="2387" y="16331"/>
                    </a:cubicBezTo>
                    <a:cubicBezTo>
                      <a:pt x="2013" y="11006"/>
                      <a:pt x="1546" y="5682"/>
                      <a:pt x="962" y="357"/>
                    </a:cubicBezTo>
                    <a:cubicBezTo>
                      <a:pt x="934" y="108"/>
                      <a:pt x="763" y="1"/>
                      <a:pt x="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16"/>
              <p:cNvSpPr/>
              <p:nvPr/>
            </p:nvSpPr>
            <p:spPr>
              <a:xfrm rot="-833920">
                <a:off x="7658167" y="3840603"/>
                <a:ext cx="65449" cy="60024"/>
              </a:xfrm>
              <a:custGeom>
                <a:rect b="b" l="l" r="r" t="t"/>
                <a:pathLst>
                  <a:path extrusionOk="0" h="2401" w="2618">
                    <a:moveTo>
                      <a:pt x="1407" y="1"/>
                    </a:moveTo>
                    <a:cubicBezTo>
                      <a:pt x="1212" y="1"/>
                      <a:pt x="1010" y="53"/>
                      <a:pt x="818" y="168"/>
                    </a:cubicBezTo>
                    <a:cubicBezTo>
                      <a:pt x="1" y="658"/>
                      <a:pt x="47" y="2013"/>
                      <a:pt x="1005" y="2340"/>
                    </a:cubicBezTo>
                    <a:cubicBezTo>
                      <a:pt x="1124" y="2381"/>
                      <a:pt x="1246" y="2400"/>
                      <a:pt x="1366" y="2400"/>
                    </a:cubicBezTo>
                    <a:cubicBezTo>
                      <a:pt x="1925" y="2400"/>
                      <a:pt x="2442" y="1978"/>
                      <a:pt x="2499" y="1382"/>
                    </a:cubicBezTo>
                    <a:cubicBezTo>
                      <a:pt x="2523" y="1359"/>
                      <a:pt x="2523" y="1312"/>
                      <a:pt x="2546" y="1289"/>
                    </a:cubicBezTo>
                    <a:cubicBezTo>
                      <a:pt x="2618" y="556"/>
                      <a:pt x="2046" y="1"/>
                      <a:pt x="14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116"/>
            <p:cNvGrpSpPr/>
            <p:nvPr/>
          </p:nvGrpSpPr>
          <p:grpSpPr>
            <a:xfrm>
              <a:off x="6870113" y="3931415"/>
              <a:ext cx="798700" cy="440225"/>
              <a:chOff x="6870113" y="3931415"/>
              <a:chExt cx="798700" cy="440225"/>
            </a:xfrm>
          </p:grpSpPr>
          <p:sp>
            <p:nvSpPr>
              <p:cNvPr id="15073" name="Google Shape;15073;p116"/>
              <p:cNvSpPr/>
              <p:nvPr/>
            </p:nvSpPr>
            <p:spPr>
              <a:xfrm>
                <a:off x="6875363" y="3949765"/>
                <a:ext cx="793450" cy="406125"/>
              </a:xfrm>
              <a:custGeom>
                <a:rect b="b" l="l" r="r" t="t"/>
                <a:pathLst>
                  <a:path extrusionOk="0" h="16245" w="31738">
                    <a:moveTo>
                      <a:pt x="24899" y="0"/>
                    </a:moveTo>
                    <a:cubicBezTo>
                      <a:pt x="16596" y="0"/>
                      <a:pt x="8783" y="89"/>
                      <a:pt x="211" y="317"/>
                    </a:cubicBezTo>
                    <a:lnTo>
                      <a:pt x="1" y="551"/>
                    </a:lnTo>
                    <a:lnTo>
                      <a:pt x="258" y="15426"/>
                    </a:lnTo>
                    <a:cubicBezTo>
                      <a:pt x="258" y="15880"/>
                      <a:pt x="631" y="16245"/>
                      <a:pt x="1080" y="16245"/>
                    </a:cubicBezTo>
                    <a:cubicBezTo>
                      <a:pt x="1094" y="16245"/>
                      <a:pt x="1108" y="16245"/>
                      <a:pt x="1122" y="16244"/>
                    </a:cubicBezTo>
                    <a:lnTo>
                      <a:pt x="31037" y="15100"/>
                    </a:lnTo>
                    <a:cubicBezTo>
                      <a:pt x="31434" y="15100"/>
                      <a:pt x="31738" y="14749"/>
                      <a:pt x="31691" y="14352"/>
                    </a:cubicBezTo>
                    <a:lnTo>
                      <a:pt x="30687" y="13"/>
                    </a:lnTo>
                    <a:cubicBezTo>
                      <a:pt x="28722" y="5"/>
                      <a:pt x="26798" y="0"/>
                      <a:pt x="248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116"/>
              <p:cNvSpPr/>
              <p:nvPr/>
            </p:nvSpPr>
            <p:spPr>
              <a:xfrm>
                <a:off x="6870113" y="3931415"/>
                <a:ext cx="792875" cy="440225"/>
              </a:xfrm>
              <a:custGeom>
                <a:rect b="b" l="l" r="r" t="t"/>
                <a:pathLst>
                  <a:path extrusionOk="0" h="17609" w="31715">
                    <a:moveTo>
                      <a:pt x="27370" y="0"/>
                    </a:moveTo>
                    <a:cubicBezTo>
                      <a:pt x="23354" y="47"/>
                      <a:pt x="19360" y="164"/>
                      <a:pt x="15344" y="234"/>
                    </a:cubicBezTo>
                    <a:lnTo>
                      <a:pt x="14947" y="234"/>
                    </a:lnTo>
                    <a:cubicBezTo>
                      <a:pt x="9972" y="420"/>
                      <a:pt x="4998" y="724"/>
                      <a:pt x="0" y="1121"/>
                    </a:cubicBezTo>
                    <a:cubicBezTo>
                      <a:pt x="0" y="1495"/>
                      <a:pt x="24" y="1868"/>
                      <a:pt x="24" y="2265"/>
                    </a:cubicBezTo>
                    <a:cubicBezTo>
                      <a:pt x="865" y="2265"/>
                      <a:pt x="1729" y="2219"/>
                      <a:pt x="2569" y="2172"/>
                    </a:cubicBezTo>
                    <a:cubicBezTo>
                      <a:pt x="3106" y="2172"/>
                      <a:pt x="3644" y="2125"/>
                      <a:pt x="4181" y="2079"/>
                    </a:cubicBezTo>
                    <a:lnTo>
                      <a:pt x="4181" y="2079"/>
                    </a:lnTo>
                    <a:cubicBezTo>
                      <a:pt x="3877" y="7240"/>
                      <a:pt x="3900" y="12424"/>
                      <a:pt x="4227" y="17608"/>
                    </a:cubicBezTo>
                    <a:lnTo>
                      <a:pt x="4975" y="17608"/>
                    </a:lnTo>
                    <a:cubicBezTo>
                      <a:pt x="5185" y="14969"/>
                      <a:pt x="5068" y="12261"/>
                      <a:pt x="5068" y="9598"/>
                    </a:cubicBezTo>
                    <a:cubicBezTo>
                      <a:pt x="5068" y="7076"/>
                      <a:pt x="5138" y="4531"/>
                      <a:pt x="5021" y="1985"/>
                    </a:cubicBezTo>
                    <a:cubicBezTo>
                      <a:pt x="5675" y="1915"/>
                      <a:pt x="6329" y="1822"/>
                      <a:pt x="6960" y="1775"/>
                    </a:cubicBezTo>
                    <a:cubicBezTo>
                      <a:pt x="9600" y="1602"/>
                      <a:pt x="12260" y="1469"/>
                      <a:pt x="14922" y="1469"/>
                    </a:cubicBezTo>
                    <a:cubicBezTo>
                      <a:pt x="15132" y="1469"/>
                      <a:pt x="15343" y="1470"/>
                      <a:pt x="15554" y="1471"/>
                    </a:cubicBezTo>
                    <a:lnTo>
                      <a:pt x="15647" y="1471"/>
                    </a:lnTo>
                    <a:cubicBezTo>
                      <a:pt x="15647" y="1495"/>
                      <a:pt x="15647" y="1518"/>
                      <a:pt x="15647" y="1541"/>
                    </a:cubicBezTo>
                    <a:cubicBezTo>
                      <a:pt x="16208" y="6656"/>
                      <a:pt x="16184" y="11887"/>
                      <a:pt x="16371" y="17025"/>
                    </a:cubicBezTo>
                    <a:lnTo>
                      <a:pt x="17235" y="16931"/>
                    </a:lnTo>
                    <a:cubicBezTo>
                      <a:pt x="17072" y="11793"/>
                      <a:pt x="17165" y="6516"/>
                      <a:pt x="16371" y="1448"/>
                    </a:cubicBezTo>
                    <a:cubicBezTo>
                      <a:pt x="18963" y="1448"/>
                      <a:pt x="21532" y="1355"/>
                      <a:pt x="24124" y="1285"/>
                    </a:cubicBezTo>
                    <a:cubicBezTo>
                      <a:pt x="25502" y="1238"/>
                      <a:pt x="26857" y="1191"/>
                      <a:pt x="28235" y="1191"/>
                    </a:cubicBezTo>
                    <a:cubicBezTo>
                      <a:pt x="28772" y="1191"/>
                      <a:pt x="27884" y="1121"/>
                      <a:pt x="28421" y="1098"/>
                    </a:cubicBezTo>
                    <a:lnTo>
                      <a:pt x="28421" y="1098"/>
                    </a:lnTo>
                    <a:cubicBezTo>
                      <a:pt x="28305" y="3807"/>
                      <a:pt x="28421" y="6539"/>
                      <a:pt x="28468" y="9225"/>
                    </a:cubicBezTo>
                    <a:cubicBezTo>
                      <a:pt x="28515" y="11607"/>
                      <a:pt x="28375" y="14082"/>
                      <a:pt x="28655" y="16441"/>
                    </a:cubicBezTo>
                    <a:cubicBezTo>
                      <a:pt x="28935" y="16417"/>
                      <a:pt x="29239" y="16417"/>
                      <a:pt x="29542" y="16417"/>
                    </a:cubicBezTo>
                    <a:cubicBezTo>
                      <a:pt x="29752" y="13849"/>
                      <a:pt x="29472" y="11140"/>
                      <a:pt x="29449" y="8594"/>
                    </a:cubicBezTo>
                    <a:cubicBezTo>
                      <a:pt x="29379" y="6095"/>
                      <a:pt x="29402" y="3596"/>
                      <a:pt x="29192" y="1098"/>
                    </a:cubicBezTo>
                    <a:cubicBezTo>
                      <a:pt x="29301" y="1098"/>
                      <a:pt x="30033" y="1118"/>
                      <a:pt x="30536" y="1118"/>
                    </a:cubicBezTo>
                    <a:cubicBezTo>
                      <a:pt x="30788" y="1118"/>
                      <a:pt x="30982" y="1113"/>
                      <a:pt x="31014" y="1098"/>
                    </a:cubicBezTo>
                    <a:lnTo>
                      <a:pt x="31270" y="1098"/>
                    </a:lnTo>
                    <a:cubicBezTo>
                      <a:pt x="31328" y="1117"/>
                      <a:pt x="31391" y="1128"/>
                      <a:pt x="31453" y="1128"/>
                    </a:cubicBezTo>
                    <a:cubicBezTo>
                      <a:pt x="31542" y="1128"/>
                      <a:pt x="31632" y="1106"/>
                      <a:pt x="31714" y="1051"/>
                    </a:cubicBezTo>
                    <a:cubicBezTo>
                      <a:pt x="31691" y="747"/>
                      <a:pt x="31667" y="444"/>
                      <a:pt x="31667" y="117"/>
                    </a:cubicBezTo>
                    <a:cubicBezTo>
                      <a:pt x="30243" y="47"/>
                      <a:pt x="28818" y="0"/>
                      <a:pt x="273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75" name="Google Shape;15075;p116"/>
          <p:cNvGrpSpPr/>
          <p:nvPr/>
        </p:nvGrpSpPr>
        <p:grpSpPr>
          <a:xfrm>
            <a:off x="7857575" y="694489"/>
            <a:ext cx="494815" cy="440237"/>
            <a:chOff x="8169300" y="1117564"/>
            <a:chExt cx="494815" cy="440237"/>
          </a:xfrm>
        </p:grpSpPr>
        <p:sp>
          <p:nvSpPr>
            <p:cNvPr id="15076" name="Google Shape;15076;p116"/>
            <p:cNvSpPr/>
            <p:nvPr/>
          </p:nvSpPr>
          <p:spPr>
            <a:xfrm rot="1520102">
              <a:off x="8302699" y="1165718"/>
              <a:ext cx="302372" cy="343928"/>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116"/>
            <p:cNvSpPr/>
            <p:nvPr/>
          </p:nvSpPr>
          <p:spPr>
            <a:xfrm rot="1520102">
              <a:off x="8237594" y="1145354"/>
              <a:ext cx="150843" cy="353100"/>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8" name="Google Shape;15078;p116"/>
          <p:cNvSpPr/>
          <p:nvPr/>
        </p:nvSpPr>
        <p:spPr>
          <a:xfrm rot="681190">
            <a:off x="2361071" y="3189373"/>
            <a:ext cx="254212" cy="454900"/>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035"/>
                                        </p:tgtEl>
                                        <p:attrNameLst>
                                          <p:attrName>style.visibility</p:attrName>
                                        </p:attrNameLst>
                                      </p:cBhvr>
                                      <p:to>
                                        <p:strVal val="visible"/>
                                      </p:to>
                                    </p:set>
                                    <p:animEffect filter="fade" transition="in">
                                      <p:cBhvr>
                                        <p:cTn dur="1000"/>
                                        <p:tgtEl>
                                          <p:spTgt spid="15035"/>
                                        </p:tgtEl>
                                      </p:cBhvr>
                                    </p:animEffect>
                                  </p:childTnLst>
                                </p:cTn>
                              </p:par>
                              <p:par>
                                <p:cTn fill="hold" nodeType="withEffect" presetClass="entr" presetID="10" presetSubtype="0">
                                  <p:stCondLst>
                                    <p:cond delay="0"/>
                                  </p:stCondLst>
                                  <p:childTnLst>
                                    <p:set>
                                      <p:cBhvr>
                                        <p:cTn dur="1" fill="hold">
                                          <p:stCondLst>
                                            <p:cond delay="0"/>
                                          </p:stCondLst>
                                        </p:cTn>
                                        <p:tgtEl>
                                          <p:spTgt spid="15036"/>
                                        </p:tgtEl>
                                        <p:attrNameLst>
                                          <p:attrName>style.visibility</p:attrName>
                                        </p:attrNameLst>
                                      </p:cBhvr>
                                      <p:to>
                                        <p:strVal val="visible"/>
                                      </p:to>
                                    </p:set>
                                    <p:animEffect filter="fade" transition="in">
                                      <p:cBhvr>
                                        <p:cTn dur="1000"/>
                                        <p:tgtEl>
                                          <p:spTgt spid="15036"/>
                                        </p:tgtEl>
                                      </p:cBhvr>
                                    </p:animEffect>
                                  </p:childTnLst>
                                </p:cTn>
                              </p:par>
                              <p:par>
                                <p:cTn fill="hold" nodeType="withEffect" presetClass="entr" presetID="10" presetSubtype="0">
                                  <p:stCondLst>
                                    <p:cond delay="0"/>
                                  </p:stCondLst>
                                  <p:childTnLst>
                                    <p:set>
                                      <p:cBhvr>
                                        <p:cTn dur="1" fill="hold">
                                          <p:stCondLst>
                                            <p:cond delay="0"/>
                                          </p:stCondLst>
                                        </p:cTn>
                                        <p:tgtEl>
                                          <p:spTgt spid="15037"/>
                                        </p:tgtEl>
                                        <p:attrNameLst>
                                          <p:attrName>style.visibility</p:attrName>
                                        </p:attrNameLst>
                                      </p:cBhvr>
                                      <p:to>
                                        <p:strVal val="visible"/>
                                      </p:to>
                                    </p:set>
                                    <p:animEffect filter="fade" transition="in">
                                      <p:cBhvr>
                                        <p:cTn dur="1000"/>
                                        <p:tgtEl>
                                          <p:spTgt spid="15037"/>
                                        </p:tgtEl>
                                      </p:cBhvr>
                                    </p:animEffect>
                                  </p:childTnLst>
                                </p:cTn>
                              </p:par>
                              <p:par>
                                <p:cTn fill="hold" nodeType="withEffect" presetClass="entr" presetID="10" presetSubtype="0">
                                  <p:stCondLst>
                                    <p:cond delay="0"/>
                                  </p:stCondLst>
                                  <p:childTnLst>
                                    <p:set>
                                      <p:cBhvr>
                                        <p:cTn dur="1" fill="hold">
                                          <p:stCondLst>
                                            <p:cond delay="0"/>
                                          </p:stCondLst>
                                        </p:cTn>
                                        <p:tgtEl>
                                          <p:spTgt spid="15038"/>
                                        </p:tgtEl>
                                        <p:attrNameLst>
                                          <p:attrName>style.visibility</p:attrName>
                                        </p:attrNameLst>
                                      </p:cBhvr>
                                      <p:to>
                                        <p:strVal val="visible"/>
                                      </p:to>
                                    </p:set>
                                    <p:animEffect filter="fade" transition="in">
                                      <p:cBhvr>
                                        <p:cTn dur="1000"/>
                                        <p:tgtEl>
                                          <p:spTgt spid="15038"/>
                                        </p:tgtEl>
                                      </p:cBhvr>
                                    </p:animEffect>
                                  </p:childTnLst>
                                </p:cTn>
                              </p:par>
                              <p:par>
                                <p:cTn fill="hold" nodeType="withEffect" presetClass="entr" presetID="10" presetSubtype="0">
                                  <p:stCondLst>
                                    <p:cond delay="0"/>
                                  </p:stCondLst>
                                  <p:childTnLst>
                                    <p:set>
                                      <p:cBhvr>
                                        <p:cTn dur="1" fill="hold">
                                          <p:stCondLst>
                                            <p:cond delay="0"/>
                                          </p:stCondLst>
                                        </p:cTn>
                                        <p:tgtEl>
                                          <p:spTgt spid="15039"/>
                                        </p:tgtEl>
                                        <p:attrNameLst>
                                          <p:attrName>style.visibility</p:attrName>
                                        </p:attrNameLst>
                                      </p:cBhvr>
                                      <p:to>
                                        <p:strVal val="visible"/>
                                      </p:to>
                                    </p:set>
                                    <p:animEffect filter="fade" transition="in">
                                      <p:cBhvr>
                                        <p:cTn dur="1000"/>
                                        <p:tgtEl>
                                          <p:spTgt spid="15039"/>
                                        </p:tgtEl>
                                      </p:cBhvr>
                                    </p:animEffect>
                                  </p:childTnLst>
                                </p:cTn>
                              </p:par>
                              <p:par>
                                <p:cTn fill="hold" nodeType="withEffect" presetClass="entr" presetID="10" presetSubtype="0">
                                  <p:stCondLst>
                                    <p:cond delay="0"/>
                                  </p:stCondLst>
                                  <p:childTnLst>
                                    <p:set>
                                      <p:cBhvr>
                                        <p:cTn dur="1" fill="hold">
                                          <p:stCondLst>
                                            <p:cond delay="0"/>
                                          </p:stCondLst>
                                        </p:cTn>
                                        <p:tgtEl>
                                          <p:spTgt spid="15040"/>
                                        </p:tgtEl>
                                        <p:attrNameLst>
                                          <p:attrName>style.visibility</p:attrName>
                                        </p:attrNameLst>
                                      </p:cBhvr>
                                      <p:to>
                                        <p:strVal val="visible"/>
                                      </p:to>
                                    </p:set>
                                    <p:animEffect filter="fade" transition="in">
                                      <p:cBhvr>
                                        <p:cTn dur="1000"/>
                                        <p:tgtEl>
                                          <p:spTgt spid="15040"/>
                                        </p:tgtEl>
                                      </p:cBhvr>
                                    </p:animEffect>
                                  </p:childTnLst>
                                </p:cTn>
                              </p:par>
                              <p:par>
                                <p:cTn fill="hold" nodeType="withEffect" presetClass="entr" presetID="10" presetSubtype="0">
                                  <p:stCondLst>
                                    <p:cond delay="0"/>
                                  </p:stCondLst>
                                  <p:childTnLst>
                                    <p:set>
                                      <p:cBhvr>
                                        <p:cTn dur="1" fill="hold">
                                          <p:stCondLst>
                                            <p:cond delay="0"/>
                                          </p:stCondLst>
                                        </p:cTn>
                                        <p:tgtEl>
                                          <p:spTgt spid="15042"/>
                                        </p:tgtEl>
                                        <p:attrNameLst>
                                          <p:attrName>style.visibility</p:attrName>
                                        </p:attrNameLst>
                                      </p:cBhvr>
                                      <p:to>
                                        <p:strVal val="visible"/>
                                      </p:to>
                                    </p:set>
                                    <p:animEffect filter="fade" transition="in">
                                      <p:cBhvr>
                                        <p:cTn dur="1000"/>
                                        <p:tgtEl>
                                          <p:spTgt spid="15042"/>
                                        </p:tgtEl>
                                      </p:cBhvr>
                                    </p:animEffect>
                                  </p:childTnLst>
                                </p:cTn>
                              </p:par>
                              <p:par>
                                <p:cTn fill="hold" nodeType="withEffect" presetClass="entr" presetID="10" presetSubtype="0">
                                  <p:stCondLst>
                                    <p:cond delay="0"/>
                                  </p:stCondLst>
                                  <p:childTnLst>
                                    <p:set>
                                      <p:cBhvr>
                                        <p:cTn dur="1" fill="hold">
                                          <p:stCondLst>
                                            <p:cond delay="0"/>
                                          </p:stCondLst>
                                        </p:cTn>
                                        <p:tgtEl>
                                          <p:spTgt spid="15047"/>
                                        </p:tgtEl>
                                        <p:attrNameLst>
                                          <p:attrName>style.visibility</p:attrName>
                                        </p:attrNameLst>
                                      </p:cBhvr>
                                      <p:to>
                                        <p:strVal val="visible"/>
                                      </p:to>
                                    </p:set>
                                    <p:animEffect filter="fade" transition="in">
                                      <p:cBhvr>
                                        <p:cTn dur="1000"/>
                                        <p:tgtEl>
                                          <p:spTgt spid="15047"/>
                                        </p:tgtEl>
                                      </p:cBhvr>
                                    </p:animEffect>
                                  </p:childTnLst>
                                </p:cTn>
                              </p:par>
                              <p:par>
                                <p:cTn fill="hold" nodeType="withEffect" presetClass="entr" presetID="10" presetSubtype="0">
                                  <p:stCondLst>
                                    <p:cond delay="0"/>
                                  </p:stCondLst>
                                  <p:childTnLst>
                                    <p:set>
                                      <p:cBhvr>
                                        <p:cTn dur="1" fill="hold">
                                          <p:stCondLst>
                                            <p:cond delay="0"/>
                                          </p:stCondLst>
                                        </p:cTn>
                                        <p:tgtEl>
                                          <p:spTgt spid="15060"/>
                                        </p:tgtEl>
                                        <p:attrNameLst>
                                          <p:attrName>style.visibility</p:attrName>
                                        </p:attrNameLst>
                                      </p:cBhvr>
                                      <p:to>
                                        <p:strVal val="visible"/>
                                      </p:to>
                                    </p:set>
                                    <p:animEffect filter="fade" transition="in">
                                      <p:cBhvr>
                                        <p:cTn dur="1000"/>
                                        <p:tgtEl>
                                          <p:spTgt spid="15060"/>
                                        </p:tgtEl>
                                      </p:cBhvr>
                                    </p:animEffect>
                                  </p:childTnLst>
                                </p:cTn>
                              </p:par>
                              <p:par>
                                <p:cTn fill="hold" nodeType="withEffect" presetClass="entr" presetID="10" presetSubtype="0">
                                  <p:stCondLst>
                                    <p:cond delay="0"/>
                                  </p:stCondLst>
                                  <p:childTnLst>
                                    <p:set>
                                      <p:cBhvr>
                                        <p:cTn dur="1" fill="hold">
                                          <p:stCondLst>
                                            <p:cond delay="0"/>
                                          </p:stCondLst>
                                        </p:cTn>
                                        <p:tgtEl>
                                          <p:spTgt spid="15065"/>
                                        </p:tgtEl>
                                        <p:attrNameLst>
                                          <p:attrName>style.visibility</p:attrName>
                                        </p:attrNameLst>
                                      </p:cBhvr>
                                      <p:to>
                                        <p:strVal val="visible"/>
                                      </p:to>
                                    </p:set>
                                    <p:animEffect filter="fade" transition="in">
                                      <p:cBhvr>
                                        <p:cTn dur="1000"/>
                                        <p:tgtEl>
                                          <p:spTgt spid="15065"/>
                                        </p:tgtEl>
                                      </p:cBhvr>
                                    </p:animEffect>
                                  </p:childTnLst>
                                </p:cTn>
                              </p:par>
                              <p:par>
                                <p:cTn fill="hold" nodeType="withEffect" presetClass="entr" presetID="10" presetSubtype="0">
                                  <p:stCondLst>
                                    <p:cond delay="0"/>
                                  </p:stCondLst>
                                  <p:childTnLst>
                                    <p:set>
                                      <p:cBhvr>
                                        <p:cTn dur="1" fill="hold">
                                          <p:stCondLst>
                                            <p:cond delay="0"/>
                                          </p:stCondLst>
                                        </p:cTn>
                                        <p:tgtEl>
                                          <p:spTgt spid="15078"/>
                                        </p:tgtEl>
                                        <p:attrNameLst>
                                          <p:attrName>style.visibility</p:attrName>
                                        </p:attrNameLst>
                                      </p:cBhvr>
                                      <p:to>
                                        <p:strVal val="visible"/>
                                      </p:to>
                                    </p:set>
                                    <p:animEffect filter="fade" transition="in">
                                      <p:cBhvr>
                                        <p:cTn dur="1000"/>
                                        <p:tgtEl>
                                          <p:spTgt spid="1507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082" name="Shape 15082"/>
        <p:cNvGrpSpPr/>
        <p:nvPr/>
      </p:nvGrpSpPr>
      <p:grpSpPr>
        <a:xfrm>
          <a:off x="0" y="0"/>
          <a:ext cx="0" cy="0"/>
          <a:chOff x="0" y="0"/>
          <a:chExt cx="0" cy="0"/>
        </a:xfrm>
      </p:grpSpPr>
      <p:sp>
        <p:nvSpPr>
          <p:cNvPr id="15083" name="Google Shape;15083;p117"/>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Oral and aural tradition</a:t>
            </a:r>
            <a:endParaRPr/>
          </a:p>
        </p:txBody>
      </p:sp>
      <p:grpSp>
        <p:nvGrpSpPr>
          <p:cNvPr id="15084" name="Google Shape;15084;p117"/>
          <p:cNvGrpSpPr/>
          <p:nvPr/>
        </p:nvGrpSpPr>
        <p:grpSpPr>
          <a:xfrm>
            <a:off x="459712" y="1194800"/>
            <a:ext cx="3358800" cy="914400"/>
            <a:chOff x="1297912" y="1194800"/>
            <a:chExt cx="3358800" cy="914400"/>
          </a:xfrm>
        </p:grpSpPr>
        <p:sp>
          <p:nvSpPr>
            <p:cNvPr id="15085" name="Google Shape;15085;p117"/>
            <p:cNvSpPr txBox="1"/>
            <p:nvPr/>
          </p:nvSpPr>
          <p:spPr>
            <a:xfrm>
              <a:off x="1297912" y="1194800"/>
              <a:ext cx="3358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15086" name="Google Shape;15086;p117"/>
            <p:cNvSpPr txBox="1"/>
            <p:nvPr/>
          </p:nvSpPr>
          <p:spPr>
            <a:xfrm>
              <a:off x="1297912" y="1560500"/>
              <a:ext cx="3358800" cy="54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It’s the closest planet to the Sun and the smallest in the Solar System</a:t>
              </a:r>
              <a:endParaRPr>
                <a:solidFill>
                  <a:schemeClr val="dk2"/>
                </a:solidFill>
                <a:latin typeface="Lato"/>
                <a:ea typeface="Lato"/>
                <a:cs typeface="Lato"/>
                <a:sym typeface="Lato"/>
              </a:endParaRPr>
            </a:p>
          </p:txBody>
        </p:sp>
      </p:grpSp>
      <p:grpSp>
        <p:nvGrpSpPr>
          <p:cNvPr id="15087" name="Google Shape;15087;p117"/>
          <p:cNvGrpSpPr/>
          <p:nvPr/>
        </p:nvGrpSpPr>
        <p:grpSpPr>
          <a:xfrm>
            <a:off x="-87113" y="2261600"/>
            <a:ext cx="3358800" cy="914400"/>
            <a:chOff x="1297912" y="2261600"/>
            <a:chExt cx="3358800" cy="914400"/>
          </a:xfrm>
        </p:grpSpPr>
        <p:sp>
          <p:nvSpPr>
            <p:cNvPr id="15088" name="Google Shape;15088;p117"/>
            <p:cNvSpPr txBox="1"/>
            <p:nvPr/>
          </p:nvSpPr>
          <p:spPr>
            <a:xfrm>
              <a:off x="1297912" y="2261600"/>
              <a:ext cx="3358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15089" name="Google Shape;15089;p117"/>
            <p:cNvSpPr txBox="1"/>
            <p:nvPr/>
          </p:nvSpPr>
          <p:spPr>
            <a:xfrm>
              <a:off x="1297912" y="2627300"/>
              <a:ext cx="3358800" cy="54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Venus has a beautiful name and is the second planet from the Sun</a:t>
              </a:r>
              <a:endParaRPr>
                <a:solidFill>
                  <a:schemeClr val="dk2"/>
                </a:solidFill>
                <a:latin typeface="Lato"/>
                <a:ea typeface="Lato"/>
                <a:cs typeface="Lato"/>
                <a:sym typeface="Lato"/>
              </a:endParaRPr>
            </a:p>
          </p:txBody>
        </p:sp>
      </p:grpSp>
      <p:grpSp>
        <p:nvGrpSpPr>
          <p:cNvPr id="15090" name="Google Shape;15090;p117"/>
          <p:cNvGrpSpPr/>
          <p:nvPr/>
        </p:nvGrpSpPr>
        <p:grpSpPr>
          <a:xfrm>
            <a:off x="5698237" y="1949625"/>
            <a:ext cx="3358800" cy="914400"/>
            <a:chOff x="1297912" y="3328400"/>
            <a:chExt cx="3358800" cy="914400"/>
          </a:xfrm>
        </p:grpSpPr>
        <p:sp>
          <p:nvSpPr>
            <p:cNvPr id="15091" name="Google Shape;15091;p117"/>
            <p:cNvSpPr txBox="1"/>
            <p:nvPr/>
          </p:nvSpPr>
          <p:spPr>
            <a:xfrm>
              <a:off x="1297912" y="3328400"/>
              <a:ext cx="33588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15092" name="Google Shape;15092;p117"/>
            <p:cNvSpPr txBox="1"/>
            <p:nvPr/>
          </p:nvSpPr>
          <p:spPr>
            <a:xfrm>
              <a:off x="1297912" y="3694100"/>
              <a:ext cx="3358800" cy="54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Despite being red, Mars is actually a cold place. It’s full of iron oxide dust</a:t>
              </a:r>
              <a:endParaRPr>
                <a:solidFill>
                  <a:schemeClr val="dk2"/>
                </a:solidFill>
                <a:latin typeface="Lato"/>
                <a:ea typeface="Lato"/>
                <a:cs typeface="Lato"/>
                <a:sym typeface="Lato"/>
              </a:endParaRPr>
            </a:p>
          </p:txBody>
        </p:sp>
      </p:grpSp>
      <p:grpSp>
        <p:nvGrpSpPr>
          <p:cNvPr id="15093" name="Google Shape;15093;p117"/>
          <p:cNvGrpSpPr/>
          <p:nvPr/>
        </p:nvGrpSpPr>
        <p:grpSpPr>
          <a:xfrm>
            <a:off x="2921434" y="1461734"/>
            <a:ext cx="2776783" cy="2865098"/>
            <a:chOff x="4809159" y="1286259"/>
            <a:chExt cx="2776783" cy="2865098"/>
          </a:xfrm>
        </p:grpSpPr>
        <p:cxnSp>
          <p:nvCxnSpPr>
            <p:cNvPr id="15094" name="Google Shape;15094;p117"/>
            <p:cNvCxnSpPr>
              <a:stCxn id="15095" idx="6"/>
              <a:endCxn id="15096" idx="2"/>
            </p:cNvCxnSpPr>
            <p:nvPr/>
          </p:nvCxnSpPr>
          <p:spPr>
            <a:xfrm>
              <a:off x="5430988" y="1652008"/>
              <a:ext cx="1533000" cy="1066800"/>
            </a:xfrm>
            <a:prstGeom prst="curvedConnector3">
              <a:avLst>
                <a:gd fmla="val 50004" name="adj1"/>
              </a:avLst>
            </a:prstGeom>
            <a:noFill/>
            <a:ln cap="flat" cmpd="sng" w="19050">
              <a:solidFill>
                <a:schemeClr val="dk2"/>
              </a:solidFill>
              <a:prstDash val="dash"/>
              <a:round/>
              <a:headEnd len="med" w="med" type="none"/>
              <a:tailEnd len="med" w="med" type="none"/>
            </a:ln>
          </p:spPr>
        </p:cxnSp>
        <p:cxnSp>
          <p:nvCxnSpPr>
            <p:cNvPr id="15097" name="Google Shape;15097;p117"/>
            <p:cNvCxnSpPr>
              <a:stCxn id="15098" idx="6"/>
              <a:endCxn id="15096" idx="2"/>
            </p:cNvCxnSpPr>
            <p:nvPr/>
          </p:nvCxnSpPr>
          <p:spPr>
            <a:xfrm>
              <a:off x="5430988" y="2718808"/>
              <a:ext cx="1533000" cy="600"/>
            </a:xfrm>
            <a:prstGeom prst="curvedConnector3">
              <a:avLst>
                <a:gd fmla="val 50004" name="adj1"/>
              </a:avLst>
            </a:prstGeom>
            <a:noFill/>
            <a:ln cap="flat" cmpd="sng" w="19050">
              <a:solidFill>
                <a:schemeClr val="dk2"/>
              </a:solidFill>
              <a:prstDash val="dash"/>
              <a:round/>
              <a:headEnd len="med" w="med" type="none"/>
              <a:tailEnd len="med" w="med" type="none"/>
            </a:ln>
          </p:spPr>
        </p:cxnSp>
        <p:cxnSp>
          <p:nvCxnSpPr>
            <p:cNvPr id="15099" name="Google Shape;15099;p117"/>
            <p:cNvCxnSpPr>
              <a:stCxn id="15100" idx="6"/>
              <a:endCxn id="15096" idx="2"/>
            </p:cNvCxnSpPr>
            <p:nvPr/>
          </p:nvCxnSpPr>
          <p:spPr>
            <a:xfrm flipH="1" rot="10800000">
              <a:off x="5430988" y="2718808"/>
              <a:ext cx="1533000" cy="1066800"/>
            </a:xfrm>
            <a:prstGeom prst="curvedConnector3">
              <a:avLst>
                <a:gd fmla="val 50004" name="adj1"/>
              </a:avLst>
            </a:prstGeom>
            <a:noFill/>
            <a:ln cap="flat" cmpd="sng" w="19050">
              <a:solidFill>
                <a:schemeClr val="dk2"/>
              </a:solidFill>
              <a:prstDash val="dash"/>
              <a:round/>
              <a:headEnd len="med" w="med" type="none"/>
              <a:tailEnd len="med" w="med" type="none"/>
            </a:ln>
          </p:spPr>
        </p:cxnSp>
        <p:grpSp>
          <p:nvGrpSpPr>
            <p:cNvPr id="15101" name="Google Shape;15101;p117"/>
            <p:cNvGrpSpPr/>
            <p:nvPr/>
          </p:nvGrpSpPr>
          <p:grpSpPr>
            <a:xfrm>
              <a:off x="4809159" y="1286259"/>
              <a:ext cx="694958" cy="731498"/>
              <a:chOff x="3235398" y="1852359"/>
              <a:chExt cx="694958" cy="731498"/>
            </a:xfrm>
          </p:grpSpPr>
          <p:sp>
            <p:nvSpPr>
              <p:cNvPr id="15102" name="Google Shape;15102;p117"/>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117"/>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117"/>
            <p:cNvGrpSpPr/>
            <p:nvPr/>
          </p:nvGrpSpPr>
          <p:grpSpPr>
            <a:xfrm>
              <a:off x="4809159" y="2353059"/>
              <a:ext cx="694958" cy="731498"/>
              <a:chOff x="3235398" y="1852359"/>
              <a:chExt cx="694958" cy="731498"/>
            </a:xfrm>
          </p:grpSpPr>
          <p:sp>
            <p:nvSpPr>
              <p:cNvPr id="15104" name="Google Shape;15104;p117"/>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17"/>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5" name="Google Shape;15105;p117"/>
            <p:cNvGrpSpPr/>
            <p:nvPr/>
          </p:nvGrpSpPr>
          <p:grpSpPr>
            <a:xfrm>
              <a:off x="4809159" y="3419859"/>
              <a:ext cx="694958" cy="731498"/>
              <a:chOff x="3235398" y="1852359"/>
              <a:chExt cx="694958" cy="731498"/>
            </a:xfrm>
          </p:grpSpPr>
          <p:sp>
            <p:nvSpPr>
              <p:cNvPr id="15106" name="Google Shape;15106;p117"/>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117"/>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7" name="Google Shape;15107;p117"/>
            <p:cNvGrpSpPr/>
            <p:nvPr/>
          </p:nvGrpSpPr>
          <p:grpSpPr>
            <a:xfrm>
              <a:off x="6890984" y="2353046"/>
              <a:ext cx="694958" cy="731498"/>
              <a:chOff x="3235398" y="1852359"/>
              <a:chExt cx="694958" cy="731498"/>
            </a:xfrm>
          </p:grpSpPr>
          <p:sp>
            <p:nvSpPr>
              <p:cNvPr id="15108" name="Google Shape;15108;p117"/>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117"/>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9" name="Google Shape;15109;p117"/>
            <p:cNvGrpSpPr/>
            <p:nvPr/>
          </p:nvGrpSpPr>
          <p:grpSpPr>
            <a:xfrm>
              <a:off x="7088370" y="2533829"/>
              <a:ext cx="300196" cy="369931"/>
              <a:chOff x="2469133" y="2594729"/>
              <a:chExt cx="300196" cy="369931"/>
            </a:xfrm>
          </p:grpSpPr>
          <p:sp>
            <p:nvSpPr>
              <p:cNvPr id="15110" name="Google Shape;15110;p117"/>
              <p:cNvSpPr/>
              <p:nvPr/>
            </p:nvSpPr>
            <p:spPr>
              <a:xfrm>
                <a:off x="2564178" y="2594729"/>
                <a:ext cx="110127" cy="23282"/>
              </a:xfrm>
              <a:custGeom>
                <a:rect b="b" l="l" r="r" t="t"/>
                <a:pathLst>
                  <a:path extrusionOk="0" h="897" w="4243">
                    <a:moveTo>
                      <a:pt x="343" y="1"/>
                    </a:moveTo>
                    <a:lnTo>
                      <a:pt x="1" y="264"/>
                    </a:lnTo>
                    <a:lnTo>
                      <a:pt x="1" y="607"/>
                    </a:lnTo>
                    <a:lnTo>
                      <a:pt x="343" y="896"/>
                    </a:lnTo>
                    <a:lnTo>
                      <a:pt x="3900" y="896"/>
                    </a:lnTo>
                    <a:lnTo>
                      <a:pt x="4242" y="607"/>
                    </a:lnTo>
                    <a:lnTo>
                      <a:pt x="4242" y="264"/>
                    </a:lnTo>
                    <a:lnTo>
                      <a:pt x="3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117"/>
              <p:cNvSpPr/>
              <p:nvPr/>
            </p:nvSpPr>
            <p:spPr>
              <a:xfrm>
                <a:off x="2549825" y="2594729"/>
                <a:ext cx="23282" cy="53363"/>
              </a:xfrm>
              <a:custGeom>
                <a:rect b="b" l="l" r="r" t="t"/>
                <a:pathLst>
                  <a:path extrusionOk="0" h="2056" w="897">
                    <a:moveTo>
                      <a:pt x="106" y="1"/>
                    </a:moveTo>
                    <a:lnTo>
                      <a:pt x="53" y="53"/>
                    </a:lnTo>
                    <a:lnTo>
                      <a:pt x="1" y="106"/>
                    </a:lnTo>
                    <a:lnTo>
                      <a:pt x="1" y="185"/>
                    </a:lnTo>
                    <a:lnTo>
                      <a:pt x="1" y="2055"/>
                    </a:lnTo>
                    <a:lnTo>
                      <a:pt x="896" y="2055"/>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117"/>
              <p:cNvSpPr/>
              <p:nvPr/>
            </p:nvSpPr>
            <p:spPr>
              <a:xfrm>
                <a:off x="2665375" y="2594729"/>
                <a:ext cx="23282" cy="53363"/>
              </a:xfrm>
              <a:custGeom>
                <a:rect b="b" l="l" r="r" t="t"/>
                <a:pathLst>
                  <a:path extrusionOk="0" h="2056" w="897">
                    <a:moveTo>
                      <a:pt x="1" y="1"/>
                    </a:moveTo>
                    <a:lnTo>
                      <a:pt x="1" y="2055"/>
                    </a:lnTo>
                    <a:lnTo>
                      <a:pt x="896" y="2055"/>
                    </a:lnTo>
                    <a:lnTo>
                      <a:pt x="896" y="185"/>
                    </a:lnTo>
                    <a:lnTo>
                      <a:pt x="870" y="106"/>
                    </a:lnTo>
                    <a:lnTo>
                      <a:pt x="844" y="53"/>
                    </a:lnTo>
                    <a:lnTo>
                      <a:pt x="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17"/>
              <p:cNvSpPr/>
              <p:nvPr/>
            </p:nvSpPr>
            <p:spPr>
              <a:xfrm>
                <a:off x="2491713" y="2934552"/>
                <a:ext cx="46511" cy="30108"/>
              </a:xfrm>
              <a:custGeom>
                <a:rect b="b" l="l" r="r" t="t"/>
                <a:pathLst>
                  <a:path extrusionOk="0" h="1160" w="1792">
                    <a:moveTo>
                      <a:pt x="0" y="0"/>
                    </a:moveTo>
                    <a:lnTo>
                      <a:pt x="0" y="975"/>
                    </a:lnTo>
                    <a:lnTo>
                      <a:pt x="27" y="1028"/>
                    </a:lnTo>
                    <a:lnTo>
                      <a:pt x="79" y="1107"/>
                    </a:lnTo>
                    <a:lnTo>
                      <a:pt x="132" y="1133"/>
                    </a:lnTo>
                    <a:lnTo>
                      <a:pt x="211" y="1160"/>
                    </a:lnTo>
                    <a:lnTo>
                      <a:pt x="1607" y="1160"/>
                    </a:lnTo>
                    <a:lnTo>
                      <a:pt x="1660" y="1133"/>
                    </a:lnTo>
                    <a:lnTo>
                      <a:pt x="1739" y="1107"/>
                    </a:lnTo>
                    <a:lnTo>
                      <a:pt x="1765" y="1028"/>
                    </a:lnTo>
                    <a:lnTo>
                      <a:pt x="1792" y="975"/>
                    </a:lnTo>
                    <a:lnTo>
                      <a:pt x="17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17"/>
              <p:cNvSpPr/>
              <p:nvPr/>
            </p:nvSpPr>
            <p:spPr>
              <a:xfrm>
                <a:off x="2700258" y="2934552"/>
                <a:ext cx="45837" cy="30108"/>
              </a:xfrm>
              <a:custGeom>
                <a:rect b="b" l="l" r="r" t="t"/>
                <a:pathLst>
                  <a:path extrusionOk="0" h="1160" w="1766">
                    <a:moveTo>
                      <a:pt x="0" y="0"/>
                    </a:moveTo>
                    <a:lnTo>
                      <a:pt x="0" y="975"/>
                    </a:lnTo>
                    <a:lnTo>
                      <a:pt x="0" y="1028"/>
                    </a:lnTo>
                    <a:lnTo>
                      <a:pt x="53" y="1107"/>
                    </a:lnTo>
                    <a:lnTo>
                      <a:pt x="106" y="1133"/>
                    </a:lnTo>
                    <a:lnTo>
                      <a:pt x="185" y="1160"/>
                    </a:lnTo>
                    <a:lnTo>
                      <a:pt x="1581" y="1160"/>
                    </a:lnTo>
                    <a:lnTo>
                      <a:pt x="1660" y="1133"/>
                    </a:lnTo>
                    <a:lnTo>
                      <a:pt x="1712" y="1107"/>
                    </a:lnTo>
                    <a:lnTo>
                      <a:pt x="1765" y="1028"/>
                    </a:lnTo>
                    <a:lnTo>
                      <a:pt x="1765" y="975"/>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17"/>
              <p:cNvSpPr/>
              <p:nvPr/>
            </p:nvSpPr>
            <p:spPr>
              <a:xfrm>
                <a:off x="2469133" y="2641239"/>
                <a:ext cx="300196" cy="300170"/>
              </a:xfrm>
              <a:custGeom>
                <a:rect b="b" l="l" r="r" t="t"/>
                <a:pathLst>
                  <a:path extrusionOk="0" h="11565" w="11566">
                    <a:moveTo>
                      <a:pt x="1766" y="0"/>
                    </a:moveTo>
                    <a:lnTo>
                      <a:pt x="1" y="1765"/>
                    </a:lnTo>
                    <a:lnTo>
                      <a:pt x="1" y="9774"/>
                    </a:lnTo>
                    <a:lnTo>
                      <a:pt x="870" y="11565"/>
                    </a:lnTo>
                    <a:lnTo>
                      <a:pt x="10670" y="11565"/>
                    </a:lnTo>
                    <a:lnTo>
                      <a:pt x="11566" y="9774"/>
                    </a:lnTo>
                    <a:lnTo>
                      <a:pt x="11566" y="1765"/>
                    </a:lnTo>
                    <a:lnTo>
                      <a:pt x="98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17"/>
              <p:cNvSpPr/>
              <p:nvPr/>
            </p:nvSpPr>
            <p:spPr>
              <a:xfrm>
                <a:off x="2491713" y="2663794"/>
                <a:ext cx="254385" cy="110101"/>
              </a:xfrm>
              <a:custGeom>
                <a:rect b="b" l="l" r="r" t="t"/>
                <a:pathLst>
                  <a:path extrusionOk="0" h="4242" w="9801">
                    <a:moveTo>
                      <a:pt x="211" y="0"/>
                    </a:moveTo>
                    <a:lnTo>
                      <a:pt x="132" y="27"/>
                    </a:lnTo>
                    <a:lnTo>
                      <a:pt x="79" y="79"/>
                    </a:lnTo>
                    <a:lnTo>
                      <a:pt x="27" y="132"/>
                    </a:lnTo>
                    <a:lnTo>
                      <a:pt x="0" y="211"/>
                    </a:lnTo>
                    <a:lnTo>
                      <a:pt x="0" y="3583"/>
                    </a:lnTo>
                    <a:lnTo>
                      <a:pt x="896" y="4242"/>
                    </a:lnTo>
                    <a:lnTo>
                      <a:pt x="8931" y="4242"/>
                    </a:lnTo>
                    <a:lnTo>
                      <a:pt x="9800" y="3583"/>
                    </a:lnTo>
                    <a:lnTo>
                      <a:pt x="9800" y="211"/>
                    </a:lnTo>
                    <a:lnTo>
                      <a:pt x="9800" y="132"/>
                    </a:lnTo>
                    <a:lnTo>
                      <a:pt x="9747" y="79"/>
                    </a:lnTo>
                    <a:lnTo>
                      <a:pt x="9695" y="27"/>
                    </a:lnTo>
                    <a:lnTo>
                      <a:pt x="96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17"/>
              <p:cNvSpPr/>
              <p:nvPr/>
            </p:nvSpPr>
            <p:spPr>
              <a:xfrm>
                <a:off x="2491713" y="2756789"/>
                <a:ext cx="254385" cy="161388"/>
              </a:xfrm>
              <a:custGeom>
                <a:rect b="b" l="l" r="r" t="t"/>
                <a:pathLst>
                  <a:path extrusionOk="0" h="6218" w="9801">
                    <a:moveTo>
                      <a:pt x="0" y="0"/>
                    </a:moveTo>
                    <a:lnTo>
                      <a:pt x="0" y="6033"/>
                    </a:lnTo>
                    <a:lnTo>
                      <a:pt x="27" y="6112"/>
                    </a:lnTo>
                    <a:lnTo>
                      <a:pt x="79" y="6165"/>
                    </a:lnTo>
                    <a:lnTo>
                      <a:pt x="132" y="6217"/>
                    </a:lnTo>
                    <a:lnTo>
                      <a:pt x="9695" y="6217"/>
                    </a:lnTo>
                    <a:lnTo>
                      <a:pt x="9747" y="6165"/>
                    </a:lnTo>
                    <a:lnTo>
                      <a:pt x="9800" y="6112"/>
                    </a:lnTo>
                    <a:lnTo>
                      <a:pt x="9800" y="6033"/>
                    </a:lnTo>
                    <a:lnTo>
                      <a:pt x="9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17"/>
              <p:cNvSpPr/>
              <p:nvPr/>
            </p:nvSpPr>
            <p:spPr>
              <a:xfrm>
                <a:off x="2469133" y="2641239"/>
                <a:ext cx="45862" cy="45837"/>
              </a:xfrm>
              <a:custGeom>
                <a:rect b="b" l="l" r="r" t="t"/>
                <a:pathLst>
                  <a:path extrusionOk="0" h="1766" w="1767">
                    <a:moveTo>
                      <a:pt x="106" y="0"/>
                    </a:moveTo>
                    <a:lnTo>
                      <a:pt x="54" y="53"/>
                    </a:lnTo>
                    <a:lnTo>
                      <a:pt x="1" y="105"/>
                    </a:lnTo>
                    <a:lnTo>
                      <a:pt x="1" y="184"/>
                    </a:lnTo>
                    <a:lnTo>
                      <a:pt x="1" y="1765"/>
                    </a:lnTo>
                    <a:lnTo>
                      <a:pt x="870" y="1765"/>
                    </a:lnTo>
                    <a:lnTo>
                      <a:pt x="870" y="1080"/>
                    </a:lnTo>
                    <a:lnTo>
                      <a:pt x="897" y="1001"/>
                    </a:lnTo>
                    <a:lnTo>
                      <a:pt x="949" y="948"/>
                    </a:lnTo>
                    <a:lnTo>
                      <a:pt x="1002" y="896"/>
                    </a:lnTo>
                    <a:lnTo>
                      <a:pt x="1081" y="869"/>
                    </a:lnTo>
                    <a:lnTo>
                      <a:pt x="1661" y="869"/>
                    </a:lnTo>
                    <a:lnTo>
                      <a:pt x="1713" y="817"/>
                    </a:lnTo>
                    <a:lnTo>
                      <a:pt x="1766" y="764"/>
                    </a:lnTo>
                    <a:lnTo>
                      <a:pt x="1766" y="685"/>
                    </a:lnTo>
                    <a:lnTo>
                      <a:pt x="17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17"/>
              <p:cNvSpPr/>
              <p:nvPr/>
            </p:nvSpPr>
            <p:spPr>
              <a:xfrm>
                <a:off x="2723488" y="2641239"/>
                <a:ext cx="45837" cy="45837"/>
              </a:xfrm>
              <a:custGeom>
                <a:rect b="b" l="l" r="r" t="t"/>
                <a:pathLst>
                  <a:path extrusionOk="0" h="1766" w="1766">
                    <a:moveTo>
                      <a:pt x="1" y="0"/>
                    </a:moveTo>
                    <a:lnTo>
                      <a:pt x="1" y="685"/>
                    </a:lnTo>
                    <a:lnTo>
                      <a:pt x="1" y="764"/>
                    </a:lnTo>
                    <a:lnTo>
                      <a:pt x="54" y="817"/>
                    </a:lnTo>
                    <a:lnTo>
                      <a:pt x="106" y="869"/>
                    </a:lnTo>
                    <a:lnTo>
                      <a:pt x="686" y="869"/>
                    </a:lnTo>
                    <a:lnTo>
                      <a:pt x="765" y="896"/>
                    </a:lnTo>
                    <a:lnTo>
                      <a:pt x="817" y="948"/>
                    </a:lnTo>
                    <a:lnTo>
                      <a:pt x="870" y="1001"/>
                    </a:lnTo>
                    <a:lnTo>
                      <a:pt x="870" y="1080"/>
                    </a:lnTo>
                    <a:lnTo>
                      <a:pt x="870" y="1581"/>
                    </a:lnTo>
                    <a:lnTo>
                      <a:pt x="897" y="1660"/>
                    </a:lnTo>
                    <a:lnTo>
                      <a:pt x="949" y="1712"/>
                    </a:lnTo>
                    <a:lnTo>
                      <a:pt x="1002" y="1765"/>
                    </a:lnTo>
                    <a:lnTo>
                      <a:pt x="1766" y="1765"/>
                    </a:lnTo>
                    <a:lnTo>
                      <a:pt x="1766" y="184"/>
                    </a:lnTo>
                    <a:lnTo>
                      <a:pt x="1766" y="105"/>
                    </a:lnTo>
                    <a:lnTo>
                      <a:pt x="1713" y="53"/>
                    </a:lnTo>
                    <a:lnTo>
                      <a:pt x="1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17"/>
              <p:cNvSpPr/>
              <p:nvPr/>
            </p:nvSpPr>
            <p:spPr>
              <a:xfrm>
                <a:off x="2723488" y="2894893"/>
                <a:ext cx="45837" cy="46511"/>
              </a:xfrm>
              <a:custGeom>
                <a:rect b="b" l="l" r="r" t="t"/>
                <a:pathLst>
                  <a:path extrusionOk="0" h="1792" w="1766">
                    <a:moveTo>
                      <a:pt x="1081" y="1"/>
                    </a:moveTo>
                    <a:lnTo>
                      <a:pt x="1002" y="27"/>
                    </a:lnTo>
                    <a:lnTo>
                      <a:pt x="949" y="80"/>
                    </a:lnTo>
                    <a:lnTo>
                      <a:pt x="897" y="132"/>
                    </a:lnTo>
                    <a:lnTo>
                      <a:pt x="870" y="211"/>
                    </a:lnTo>
                    <a:lnTo>
                      <a:pt x="870" y="712"/>
                    </a:lnTo>
                    <a:lnTo>
                      <a:pt x="870" y="791"/>
                    </a:lnTo>
                    <a:lnTo>
                      <a:pt x="817" y="844"/>
                    </a:lnTo>
                    <a:lnTo>
                      <a:pt x="765" y="896"/>
                    </a:lnTo>
                    <a:lnTo>
                      <a:pt x="185" y="896"/>
                    </a:lnTo>
                    <a:lnTo>
                      <a:pt x="106" y="923"/>
                    </a:lnTo>
                    <a:lnTo>
                      <a:pt x="54" y="949"/>
                    </a:lnTo>
                    <a:lnTo>
                      <a:pt x="1" y="1028"/>
                    </a:lnTo>
                    <a:lnTo>
                      <a:pt x="1" y="1107"/>
                    </a:lnTo>
                    <a:lnTo>
                      <a:pt x="1" y="1792"/>
                    </a:lnTo>
                    <a:lnTo>
                      <a:pt x="1660" y="1792"/>
                    </a:lnTo>
                    <a:lnTo>
                      <a:pt x="1713" y="1739"/>
                    </a:lnTo>
                    <a:lnTo>
                      <a:pt x="1766" y="1687"/>
                    </a:lnTo>
                    <a:lnTo>
                      <a:pt x="1766" y="1607"/>
                    </a:lnTo>
                    <a:lnTo>
                      <a:pt x="17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17"/>
              <p:cNvSpPr/>
              <p:nvPr/>
            </p:nvSpPr>
            <p:spPr>
              <a:xfrm>
                <a:off x="2469133" y="2894893"/>
                <a:ext cx="45862" cy="46511"/>
              </a:xfrm>
              <a:custGeom>
                <a:rect b="b" l="l" r="r" t="t"/>
                <a:pathLst>
                  <a:path extrusionOk="0" h="1792" w="1767">
                    <a:moveTo>
                      <a:pt x="1" y="1"/>
                    </a:moveTo>
                    <a:lnTo>
                      <a:pt x="1" y="1607"/>
                    </a:lnTo>
                    <a:lnTo>
                      <a:pt x="1" y="1687"/>
                    </a:lnTo>
                    <a:lnTo>
                      <a:pt x="54" y="1739"/>
                    </a:lnTo>
                    <a:lnTo>
                      <a:pt x="106" y="1792"/>
                    </a:lnTo>
                    <a:lnTo>
                      <a:pt x="1766" y="1792"/>
                    </a:lnTo>
                    <a:lnTo>
                      <a:pt x="1766" y="1107"/>
                    </a:lnTo>
                    <a:lnTo>
                      <a:pt x="1766" y="1028"/>
                    </a:lnTo>
                    <a:lnTo>
                      <a:pt x="1713" y="949"/>
                    </a:lnTo>
                    <a:lnTo>
                      <a:pt x="1661" y="923"/>
                    </a:lnTo>
                    <a:lnTo>
                      <a:pt x="1582" y="896"/>
                    </a:lnTo>
                    <a:lnTo>
                      <a:pt x="1002" y="896"/>
                    </a:lnTo>
                    <a:lnTo>
                      <a:pt x="949" y="844"/>
                    </a:lnTo>
                    <a:lnTo>
                      <a:pt x="897" y="791"/>
                    </a:lnTo>
                    <a:lnTo>
                      <a:pt x="870" y="712"/>
                    </a:lnTo>
                    <a:lnTo>
                      <a:pt x="870" y="211"/>
                    </a:lnTo>
                    <a:lnTo>
                      <a:pt x="870" y="132"/>
                    </a:lnTo>
                    <a:lnTo>
                      <a:pt x="818" y="80"/>
                    </a:lnTo>
                    <a:lnTo>
                      <a:pt x="765" y="27"/>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17"/>
              <p:cNvSpPr/>
              <p:nvPr/>
            </p:nvSpPr>
            <p:spPr>
              <a:xfrm>
                <a:off x="2469133" y="2894893"/>
                <a:ext cx="13704" cy="46511"/>
              </a:xfrm>
              <a:custGeom>
                <a:rect b="b" l="l" r="r" t="t"/>
                <a:pathLst>
                  <a:path extrusionOk="0" h="1792" w="528">
                    <a:moveTo>
                      <a:pt x="1" y="1"/>
                    </a:moveTo>
                    <a:lnTo>
                      <a:pt x="1" y="1607"/>
                    </a:lnTo>
                    <a:lnTo>
                      <a:pt x="1" y="1687"/>
                    </a:lnTo>
                    <a:lnTo>
                      <a:pt x="54" y="1739"/>
                    </a:lnTo>
                    <a:lnTo>
                      <a:pt x="106" y="1792"/>
                    </a:lnTo>
                    <a:lnTo>
                      <a:pt x="528" y="1792"/>
                    </a:lnTo>
                    <a:lnTo>
                      <a:pt x="475" y="1739"/>
                    </a:lnTo>
                    <a:lnTo>
                      <a:pt x="422" y="1687"/>
                    </a:lnTo>
                    <a:lnTo>
                      <a:pt x="396" y="1607"/>
                    </a:lnTo>
                    <a:lnTo>
                      <a:pt x="3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117"/>
              <p:cNvSpPr/>
              <p:nvPr/>
            </p:nvSpPr>
            <p:spPr>
              <a:xfrm>
                <a:off x="2514968" y="2687049"/>
                <a:ext cx="46511" cy="46511"/>
              </a:xfrm>
              <a:custGeom>
                <a:rect b="b" l="l" r="r" t="t"/>
                <a:pathLst>
                  <a:path extrusionOk="0" h="1792" w="1792">
                    <a:moveTo>
                      <a:pt x="896" y="0"/>
                    </a:moveTo>
                    <a:lnTo>
                      <a:pt x="711" y="26"/>
                    </a:lnTo>
                    <a:lnTo>
                      <a:pt x="553" y="79"/>
                    </a:lnTo>
                    <a:lnTo>
                      <a:pt x="395" y="158"/>
                    </a:lnTo>
                    <a:lnTo>
                      <a:pt x="263" y="263"/>
                    </a:lnTo>
                    <a:lnTo>
                      <a:pt x="158" y="395"/>
                    </a:lnTo>
                    <a:lnTo>
                      <a:pt x="79" y="553"/>
                    </a:lnTo>
                    <a:lnTo>
                      <a:pt x="26" y="711"/>
                    </a:lnTo>
                    <a:lnTo>
                      <a:pt x="0" y="896"/>
                    </a:lnTo>
                    <a:lnTo>
                      <a:pt x="26" y="1080"/>
                    </a:lnTo>
                    <a:lnTo>
                      <a:pt x="79" y="1238"/>
                    </a:lnTo>
                    <a:lnTo>
                      <a:pt x="158" y="1396"/>
                    </a:lnTo>
                    <a:lnTo>
                      <a:pt x="263" y="1528"/>
                    </a:lnTo>
                    <a:lnTo>
                      <a:pt x="395" y="1633"/>
                    </a:lnTo>
                    <a:lnTo>
                      <a:pt x="553" y="1712"/>
                    </a:lnTo>
                    <a:lnTo>
                      <a:pt x="711" y="1765"/>
                    </a:lnTo>
                    <a:lnTo>
                      <a:pt x="896" y="1791"/>
                    </a:lnTo>
                    <a:lnTo>
                      <a:pt x="1080" y="1765"/>
                    </a:lnTo>
                    <a:lnTo>
                      <a:pt x="1238" y="1712"/>
                    </a:lnTo>
                    <a:lnTo>
                      <a:pt x="1396" y="1633"/>
                    </a:lnTo>
                    <a:lnTo>
                      <a:pt x="1528" y="1528"/>
                    </a:lnTo>
                    <a:lnTo>
                      <a:pt x="1633" y="1396"/>
                    </a:lnTo>
                    <a:lnTo>
                      <a:pt x="1712" y="1238"/>
                    </a:lnTo>
                    <a:lnTo>
                      <a:pt x="1765" y="1080"/>
                    </a:lnTo>
                    <a:lnTo>
                      <a:pt x="1791" y="896"/>
                    </a:lnTo>
                    <a:lnTo>
                      <a:pt x="1765" y="711"/>
                    </a:lnTo>
                    <a:lnTo>
                      <a:pt x="1712" y="553"/>
                    </a:lnTo>
                    <a:lnTo>
                      <a:pt x="1633" y="395"/>
                    </a:lnTo>
                    <a:lnTo>
                      <a:pt x="1528" y="263"/>
                    </a:lnTo>
                    <a:lnTo>
                      <a:pt x="1396" y="158"/>
                    </a:lnTo>
                    <a:lnTo>
                      <a:pt x="1238" y="79"/>
                    </a:lnTo>
                    <a:lnTo>
                      <a:pt x="1080" y="2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17"/>
              <p:cNvSpPr/>
              <p:nvPr/>
            </p:nvSpPr>
            <p:spPr>
              <a:xfrm>
                <a:off x="2607263" y="2687049"/>
                <a:ext cx="23282" cy="46511"/>
              </a:xfrm>
              <a:custGeom>
                <a:rect b="b" l="l" r="r" t="t"/>
                <a:pathLst>
                  <a:path extrusionOk="0" h="1792" w="897">
                    <a:moveTo>
                      <a:pt x="211" y="0"/>
                    </a:moveTo>
                    <a:lnTo>
                      <a:pt x="132" y="26"/>
                    </a:lnTo>
                    <a:lnTo>
                      <a:pt x="79" y="53"/>
                    </a:lnTo>
                    <a:lnTo>
                      <a:pt x="27" y="132"/>
                    </a:lnTo>
                    <a:lnTo>
                      <a:pt x="0" y="211"/>
                    </a:lnTo>
                    <a:lnTo>
                      <a:pt x="0" y="1581"/>
                    </a:lnTo>
                    <a:lnTo>
                      <a:pt x="27" y="1660"/>
                    </a:lnTo>
                    <a:lnTo>
                      <a:pt x="79" y="1739"/>
                    </a:lnTo>
                    <a:lnTo>
                      <a:pt x="132" y="1765"/>
                    </a:lnTo>
                    <a:lnTo>
                      <a:pt x="211" y="1791"/>
                    </a:lnTo>
                    <a:lnTo>
                      <a:pt x="712" y="1791"/>
                    </a:lnTo>
                    <a:lnTo>
                      <a:pt x="791" y="1765"/>
                    </a:lnTo>
                    <a:lnTo>
                      <a:pt x="843" y="1739"/>
                    </a:lnTo>
                    <a:lnTo>
                      <a:pt x="896" y="1660"/>
                    </a:lnTo>
                    <a:lnTo>
                      <a:pt x="896" y="1581"/>
                    </a:lnTo>
                    <a:lnTo>
                      <a:pt x="896" y="211"/>
                    </a:lnTo>
                    <a:lnTo>
                      <a:pt x="896" y="132"/>
                    </a:lnTo>
                    <a:lnTo>
                      <a:pt x="843" y="53"/>
                    </a:lnTo>
                    <a:lnTo>
                      <a:pt x="791" y="26"/>
                    </a:lnTo>
                    <a:lnTo>
                      <a:pt x="7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117"/>
              <p:cNvSpPr/>
              <p:nvPr/>
            </p:nvSpPr>
            <p:spPr>
              <a:xfrm>
                <a:off x="2653748" y="2687049"/>
                <a:ext cx="23282" cy="46511"/>
              </a:xfrm>
              <a:custGeom>
                <a:rect b="b" l="l" r="r" t="t"/>
                <a:pathLst>
                  <a:path extrusionOk="0" h="1792" w="897">
                    <a:moveTo>
                      <a:pt x="185" y="0"/>
                    </a:moveTo>
                    <a:lnTo>
                      <a:pt x="133" y="26"/>
                    </a:lnTo>
                    <a:lnTo>
                      <a:pt x="53" y="53"/>
                    </a:lnTo>
                    <a:lnTo>
                      <a:pt x="27" y="132"/>
                    </a:lnTo>
                    <a:lnTo>
                      <a:pt x="1" y="211"/>
                    </a:lnTo>
                    <a:lnTo>
                      <a:pt x="1" y="1581"/>
                    </a:lnTo>
                    <a:lnTo>
                      <a:pt x="27" y="1660"/>
                    </a:lnTo>
                    <a:lnTo>
                      <a:pt x="53" y="1739"/>
                    </a:lnTo>
                    <a:lnTo>
                      <a:pt x="133" y="1765"/>
                    </a:lnTo>
                    <a:lnTo>
                      <a:pt x="185" y="1791"/>
                    </a:lnTo>
                    <a:lnTo>
                      <a:pt x="686" y="1791"/>
                    </a:lnTo>
                    <a:lnTo>
                      <a:pt x="765" y="1765"/>
                    </a:lnTo>
                    <a:lnTo>
                      <a:pt x="844" y="1739"/>
                    </a:lnTo>
                    <a:lnTo>
                      <a:pt x="870" y="1660"/>
                    </a:lnTo>
                    <a:lnTo>
                      <a:pt x="896" y="1581"/>
                    </a:lnTo>
                    <a:lnTo>
                      <a:pt x="896" y="211"/>
                    </a:lnTo>
                    <a:lnTo>
                      <a:pt x="870" y="132"/>
                    </a:lnTo>
                    <a:lnTo>
                      <a:pt x="844" y="53"/>
                    </a:lnTo>
                    <a:lnTo>
                      <a:pt x="765" y="26"/>
                    </a:lnTo>
                    <a:lnTo>
                      <a:pt x="6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117"/>
              <p:cNvSpPr/>
              <p:nvPr/>
            </p:nvSpPr>
            <p:spPr>
              <a:xfrm>
                <a:off x="2700258" y="2687049"/>
                <a:ext cx="23256" cy="46511"/>
              </a:xfrm>
              <a:custGeom>
                <a:rect b="b" l="l" r="r" t="t"/>
                <a:pathLst>
                  <a:path extrusionOk="0" h="1792" w="896">
                    <a:moveTo>
                      <a:pt x="185" y="0"/>
                    </a:moveTo>
                    <a:lnTo>
                      <a:pt x="106" y="26"/>
                    </a:lnTo>
                    <a:lnTo>
                      <a:pt x="53" y="53"/>
                    </a:lnTo>
                    <a:lnTo>
                      <a:pt x="0" y="132"/>
                    </a:lnTo>
                    <a:lnTo>
                      <a:pt x="0" y="211"/>
                    </a:lnTo>
                    <a:lnTo>
                      <a:pt x="0" y="1581"/>
                    </a:lnTo>
                    <a:lnTo>
                      <a:pt x="0" y="1660"/>
                    </a:lnTo>
                    <a:lnTo>
                      <a:pt x="53" y="1739"/>
                    </a:lnTo>
                    <a:lnTo>
                      <a:pt x="106" y="1765"/>
                    </a:lnTo>
                    <a:lnTo>
                      <a:pt x="185" y="1791"/>
                    </a:lnTo>
                    <a:lnTo>
                      <a:pt x="685" y="1791"/>
                    </a:lnTo>
                    <a:lnTo>
                      <a:pt x="764" y="1765"/>
                    </a:lnTo>
                    <a:lnTo>
                      <a:pt x="817" y="1739"/>
                    </a:lnTo>
                    <a:lnTo>
                      <a:pt x="869" y="1660"/>
                    </a:lnTo>
                    <a:lnTo>
                      <a:pt x="896" y="1581"/>
                    </a:lnTo>
                    <a:lnTo>
                      <a:pt x="896" y="211"/>
                    </a:lnTo>
                    <a:lnTo>
                      <a:pt x="869" y="132"/>
                    </a:lnTo>
                    <a:lnTo>
                      <a:pt x="817" y="53"/>
                    </a:lnTo>
                    <a:lnTo>
                      <a:pt x="764" y="26"/>
                    </a:lnTo>
                    <a:lnTo>
                      <a:pt x="6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117"/>
              <p:cNvSpPr/>
              <p:nvPr/>
            </p:nvSpPr>
            <p:spPr>
              <a:xfrm>
                <a:off x="2584708" y="2872339"/>
                <a:ext cx="69066" cy="22581"/>
              </a:xfrm>
              <a:custGeom>
                <a:rect b="b" l="l" r="r" t="t"/>
                <a:pathLst>
                  <a:path extrusionOk="0" h="870" w="2661">
                    <a:moveTo>
                      <a:pt x="105" y="0"/>
                    </a:moveTo>
                    <a:lnTo>
                      <a:pt x="53" y="53"/>
                    </a:lnTo>
                    <a:lnTo>
                      <a:pt x="0" y="106"/>
                    </a:lnTo>
                    <a:lnTo>
                      <a:pt x="0" y="185"/>
                    </a:lnTo>
                    <a:lnTo>
                      <a:pt x="0" y="685"/>
                    </a:lnTo>
                    <a:lnTo>
                      <a:pt x="0" y="764"/>
                    </a:lnTo>
                    <a:lnTo>
                      <a:pt x="53" y="817"/>
                    </a:lnTo>
                    <a:lnTo>
                      <a:pt x="105" y="870"/>
                    </a:lnTo>
                    <a:lnTo>
                      <a:pt x="2555" y="870"/>
                    </a:lnTo>
                    <a:lnTo>
                      <a:pt x="2608" y="817"/>
                    </a:lnTo>
                    <a:lnTo>
                      <a:pt x="2661" y="764"/>
                    </a:lnTo>
                    <a:lnTo>
                      <a:pt x="2661" y="685"/>
                    </a:lnTo>
                    <a:lnTo>
                      <a:pt x="2661" y="185"/>
                    </a:lnTo>
                    <a:lnTo>
                      <a:pt x="2661" y="106"/>
                    </a:lnTo>
                    <a:lnTo>
                      <a:pt x="2608" y="53"/>
                    </a:lnTo>
                    <a:lnTo>
                      <a:pt x="25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117"/>
              <p:cNvSpPr/>
              <p:nvPr/>
            </p:nvSpPr>
            <p:spPr>
              <a:xfrm>
                <a:off x="2509492" y="2773867"/>
                <a:ext cx="10953" cy="11654"/>
              </a:xfrm>
              <a:custGeom>
                <a:rect b="b" l="l" r="r" t="t"/>
                <a:pathLst>
                  <a:path extrusionOk="0" h="449" w="422">
                    <a:moveTo>
                      <a:pt x="211" y="1"/>
                    </a:moveTo>
                    <a:lnTo>
                      <a:pt x="132" y="27"/>
                    </a:lnTo>
                    <a:lnTo>
                      <a:pt x="53" y="80"/>
                    </a:lnTo>
                    <a:lnTo>
                      <a:pt x="27" y="132"/>
                    </a:lnTo>
                    <a:lnTo>
                      <a:pt x="0" y="211"/>
                    </a:lnTo>
                    <a:lnTo>
                      <a:pt x="27" y="317"/>
                    </a:lnTo>
                    <a:lnTo>
                      <a:pt x="53" y="369"/>
                    </a:lnTo>
                    <a:lnTo>
                      <a:pt x="132" y="422"/>
                    </a:lnTo>
                    <a:lnTo>
                      <a:pt x="211" y="449"/>
                    </a:lnTo>
                    <a:lnTo>
                      <a:pt x="290" y="422"/>
                    </a:lnTo>
                    <a:lnTo>
                      <a:pt x="369" y="369"/>
                    </a:lnTo>
                    <a:lnTo>
                      <a:pt x="422" y="317"/>
                    </a:lnTo>
                    <a:lnTo>
                      <a:pt x="422" y="211"/>
                    </a:lnTo>
                    <a:lnTo>
                      <a:pt x="422" y="132"/>
                    </a:lnTo>
                    <a:lnTo>
                      <a:pt x="369"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117"/>
              <p:cNvSpPr/>
              <p:nvPr/>
            </p:nvSpPr>
            <p:spPr>
              <a:xfrm>
                <a:off x="2555977" y="2773867"/>
                <a:ext cx="10979" cy="11654"/>
              </a:xfrm>
              <a:custGeom>
                <a:rect b="b" l="l" r="r" t="t"/>
                <a:pathLst>
                  <a:path extrusionOk="0" h="449" w="423">
                    <a:moveTo>
                      <a:pt x="211" y="1"/>
                    </a:moveTo>
                    <a:lnTo>
                      <a:pt x="132" y="27"/>
                    </a:lnTo>
                    <a:lnTo>
                      <a:pt x="53" y="80"/>
                    </a:lnTo>
                    <a:lnTo>
                      <a:pt x="1" y="132"/>
                    </a:lnTo>
                    <a:lnTo>
                      <a:pt x="1" y="211"/>
                    </a:lnTo>
                    <a:lnTo>
                      <a:pt x="1" y="317"/>
                    </a:lnTo>
                    <a:lnTo>
                      <a:pt x="53" y="369"/>
                    </a:lnTo>
                    <a:lnTo>
                      <a:pt x="132" y="422"/>
                    </a:lnTo>
                    <a:lnTo>
                      <a:pt x="211" y="449"/>
                    </a:lnTo>
                    <a:lnTo>
                      <a:pt x="290" y="422"/>
                    </a:lnTo>
                    <a:lnTo>
                      <a:pt x="369" y="369"/>
                    </a:lnTo>
                    <a:lnTo>
                      <a:pt x="396" y="317"/>
                    </a:lnTo>
                    <a:lnTo>
                      <a:pt x="422" y="211"/>
                    </a:lnTo>
                    <a:lnTo>
                      <a:pt x="396" y="132"/>
                    </a:lnTo>
                    <a:lnTo>
                      <a:pt x="369"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17"/>
              <p:cNvSpPr/>
              <p:nvPr/>
            </p:nvSpPr>
            <p:spPr>
              <a:xfrm>
                <a:off x="2648297" y="2773867"/>
                <a:ext cx="10953" cy="11654"/>
              </a:xfrm>
              <a:custGeom>
                <a:rect b="b" l="l" r="r" t="t"/>
                <a:pathLst>
                  <a:path extrusionOk="0" h="449" w="422">
                    <a:moveTo>
                      <a:pt x="211" y="1"/>
                    </a:moveTo>
                    <a:lnTo>
                      <a:pt x="132" y="27"/>
                    </a:lnTo>
                    <a:lnTo>
                      <a:pt x="53" y="80"/>
                    </a:lnTo>
                    <a:lnTo>
                      <a:pt x="26" y="132"/>
                    </a:lnTo>
                    <a:lnTo>
                      <a:pt x="0" y="211"/>
                    </a:lnTo>
                    <a:lnTo>
                      <a:pt x="26" y="317"/>
                    </a:lnTo>
                    <a:lnTo>
                      <a:pt x="53" y="369"/>
                    </a:lnTo>
                    <a:lnTo>
                      <a:pt x="132" y="422"/>
                    </a:lnTo>
                    <a:lnTo>
                      <a:pt x="211" y="449"/>
                    </a:lnTo>
                    <a:lnTo>
                      <a:pt x="290" y="422"/>
                    </a:lnTo>
                    <a:lnTo>
                      <a:pt x="369" y="369"/>
                    </a:lnTo>
                    <a:lnTo>
                      <a:pt x="422" y="317"/>
                    </a:lnTo>
                    <a:lnTo>
                      <a:pt x="422" y="211"/>
                    </a:lnTo>
                    <a:lnTo>
                      <a:pt x="422" y="132"/>
                    </a:lnTo>
                    <a:lnTo>
                      <a:pt x="369"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17"/>
              <p:cNvSpPr/>
              <p:nvPr/>
            </p:nvSpPr>
            <p:spPr>
              <a:xfrm>
                <a:off x="2601787" y="2773867"/>
                <a:ext cx="11654" cy="11654"/>
              </a:xfrm>
              <a:custGeom>
                <a:rect b="b" l="l" r="r" t="t"/>
                <a:pathLst>
                  <a:path extrusionOk="0" h="449" w="449">
                    <a:moveTo>
                      <a:pt x="211" y="1"/>
                    </a:moveTo>
                    <a:lnTo>
                      <a:pt x="132" y="27"/>
                    </a:lnTo>
                    <a:lnTo>
                      <a:pt x="80" y="80"/>
                    </a:lnTo>
                    <a:lnTo>
                      <a:pt x="27" y="132"/>
                    </a:lnTo>
                    <a:lnTo>
                      <a:pt x="1" y="211"/>
                    </a:lnTo>
                    <a:lnTo>
                      <a:pt x="27" y="317"/>
                    </a:lnTo>
                    <a:lnTo>
                      <a:pt x="80" y="369"/>
                    </a:lnTo>
                    <a:lnTo>
                      <a:pt x="132" y="422"/>
                    </a:lnTo>
                    <a:lnTo>
                      <a:pt x="211" y="449"/>
                    </a:lnTo>
                    <a:lnTo>
                      <a:pt x="317" y="422"/>
                    </a:lnTo>
                    <a:lnTo>
                      <a:pt x="369" y="369"/>
                    </a:lnTo>
                    <a:lnTo>
                      <a:pt x="422" y="317"/>
                    </a:lnTo>
                    <a:lnTo>
                      <a:pt x="449" y="211"/>
                    </a:lnTo>
                    <a:lnTo>
                      <a:pt x="422" y="132"/>
                    </a:lnTo>
                    <a:lnTo>
                      <a:pt x="369" y="80"/>
                    </a:lnTo>
                    <a:lnTo>
                      <a:pt x="317"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17"/>
              <p:cNvSpPr/>
              <p:nvPr/>
            </p:nvSpPr>
            <p:spPr>
              <a:xfrm>
                <a:off x="2694782" y="2773867"/>
                <a:ext cx="10953" cy="11654"/>
              </a:xfrm>
              <a:custGeom>
                <a:rect b="b" l="l" r="r" t="t"/>
                <a:pathLst>
                  <a:path extrusionOk="0" h="449" w="422">
                    <a:moveTo>
                      <a:pt x="211" y="1"/>
                    </a:moveTo>
                    <a:lnTo>
                      <a:pt x="132" y="27"/>
                    </a:lnTo>
                    <a:lnTo>
                      <a:pt x="53" y="80"/>
                    </a:lnTo>
                    <a:lnTo>
                      <a:pt x="0" y="132"/>
                    </a:lnTo>
                    <a:lnTo>
                      <a:pt x="0" y="211"/>
                    </a:lnTo>
                    <a:lnTo>
                      <a:pt x="0" y="317"/>
                    </a:lnTo>
                    <a:lnTo>
                      <a:pt x="53" y="369"/>
                    </a:lnTo>
                    <a:lnTo>
                      <a:pt x="132" y="422"/>
                    </a:lnTo>
                    <a:lnTo>
                      <a:pt x="211" y="449"/>
                    </a:lnTo>
                    <a:lnTo>
                      <a:pt x="290" y="422"/>
                    </a:lnTo>
                    <a:lnTo>
                      <a:pt x="343" y="369"/>
                    </a:lnTo>
                    <a:lnTo>
                      <a:pt x="396" y="317"/>
                    </a:lnTo>
                    <a:lnTo>
                      <a:pt x="422" y="211"/>
                    </a:lnTo>
                    <a:lnTo>
                      <a:pt x="396" y="132"/>
                    </a:lnTo>
                    <a:lnTo>
                      <a:pt x="343"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117"/>
              <p:cNvSpPr/>
              <p:nvPr/>
            </p:nvSpPr>
            <p:spPr>
              <a:xfrm>
                <a:off x="2532721" y="2797122"/>
                <a:ext cx="10979" cy="10953"/>
              </a:xfrm>
              <a:custGeom>
                <a:rect b="b" l="l" r="r" t="t"/>
                <a:pathLst>
                  <a:path extrusionOk="0" h="422" w="423">
                    <a:moveTo>
                      <a:pt x="212" y="0"/>
                    </a:moveTo>
                    <a:lnTo>
                      <a:pt x="133" y="27"/>
                    </a:lnTo>
                    <a:lnTo>
                      <a:pt x="54" y="53"/>
                    </a:lnTo>
                    <a:lnTo>
                      <a:pt x="1" y="132"/>
                    </a:lnTo>
                    <a:lnTo>
                      <a:pt x="1" y="211"/>
                    </a:lnTo>
                    <a:lnTo>
                      <a:pt x="1" y="290"/>
                    </a:lnTo>
                    <a:lnTo>
                      <a:pt x="54" y="369"/>
                    </a:lnTo>
                    <a:lnTo>
                      <a:pt x="133" y="422"/>
                    </a:lnTo>
                    <a:lnTo>
                      <a:pt x="291" y="422"/>
                    </a:lnTo>
                    <a:lnTo>
                      <a:pt x="370" y="369"/>
                    </a:lnTo>
                    <a:lnTo>
                      <a:pt x="422" y="290"/>
                    </a:lnTo>
                    <a:lnTo>
                      <a:pt x="422" y="211"/>
                    </a:lnTo>
                    <a:lnTo>
                      <a:pt x="422" y="132"/>
                    </a:lnTo>
                    <a:lnTo>
                      <a:pt x="370" y="53"/>
                    </a:lnTo>
                    <a:lnTo>
                      <a:pt x="291" y="27"/>
                    </a:lnTo>
                    <a:lnTo>
                      <a:pt x="2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117"/>
              <p:cNvSpPr/>
              <p:nvPr/>
            </p:nvSpPr>
            <p:spPr>
              <a:xfrm>
                <a:off x="2578531" y="2797122"/>
                <a:ext cx="11654" cy="10953"/>
              </a:xfrm>
              <a:custGeom>
                <a:rect b="b" l="l" r="r" t="t"/>
                <a:pathLst>
                  <a:path extrusionOk="0" h="422" w="449">
                    <a:moveTo>
                      <a:pt x="238" y="0"/>
                    </a:moveTo>
                    <a:lnTo>
                      <a:pt x="133" y="27"/>
                    </a:lnTo>
                    <a:lnTo>
                      <a:pt x="80" y="53"/>
                    </a:lnTo>
                    <a:lnTo>
                      <a:pt x="27" y="132"/>
                    </a:lnTo>
                    <a:lnTo>
                      <a:pt x="1" y="211"/>
                    </a:lnTo>
                    <a:lnTo>
                      <a:pt x="27" y="290"/>
                    </a:lnTo>
                    <a:lnTo>
                      <a:pt x="80" y="369"/>
                    </a:lnTo>
                    <a:lnTo>
                      <a:pt x="133" y="422"/>
                    </a:lnTo>
                    <a:lnTo>
                      <a:pt x="317" y="422"/>
                    </a:lnTo>
                    <a:lnTo>
                      <a:pt x="370" y="369"/>
                    </a:lnTo>
                    <a:lnTo>
                      <a:pt x="422" y="290"/>
                    </a:lnTo>
                    <a:lnTo>
                      <a:pt x="449" y="211"/>
                    </a:lnTo>
                    <a:lnTo>
                      <a:pt x="422" y="132"/>
                    </a:lnTo>
                    <a:lnTo>
                      <a:pt x="370" y="53"/>
                    </a:lnTo>
                    <a:lnTo>
                      <a:pt x="317" y="27"/>
                    </a:lnTo>
                    <a:lnTo>
                      <a:pt x="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17"/>
              <p:cNvSpPr/>
              <p:nvPr/>
            </p:nvSpPr>
            <p:spPr>
              <a:xfrm>
                <a:off x="2671527" y="2797122"/>
                <a:ext cx="10979" cy="10953"/>
              </a:xfrm>
              <a:custGeom>
                <a:rect b="b" l="l" r="r" t="t"/>
                <a:pathLst>
                  <a:path extrusionOk="0" h="422" w="423">
                    <a:moveTo>
                      <a:pt x="211" y="0"/>
                    </a:moveTo>
                    <a:lnTo>
                      <a:pt x="132" y="27"/>
                    </a:lnTo>
                    <a:lnTo>
                      <a:pt x="53" y="53"/>
                    </a:lnTo>
                    <a:lnTo>
                      <a:pt x="1" y="132"/>
                    </a:lnTo>
                    <a:lnTo>
                      <a:pt x="1" y="211"/>
                    </a:lnTo>
                    <a:lnTo>
                      <a:pt x="1" y="290"/>
                    </a:lnTo>
                    <a:lnTo>
                      <a:pt x="53" y="369"/>
                    </a:lnTo>
                    <a:lnTo>
                      <a:pt x="132" y="422"/>
                    </a:lnTo>
                    <a:lnTo>
                      <a:pt x="290" y="422"/>
                    </a:lnTo>
                    <a:lnTo>
                      <a:pt x="370" y="369"/>
                    </a:lnTo>
                    <a:lnTo>
                      <a:pt x="396" y="290"/>
                    </a:lnTo>
                    <a:lnTo>
                      <a:pt x="422" y="211"/>
                    </a:lnTo>
                    <a:lnTo>
                      <a:pt x="396" y="132"/>
                    </a:lnTo>
                    <a:lnTo>
                      <a:pt x="370" y="53"/>
                    </a:lnTo>
                    <a:lnTo>
                      <a:pt x="290" y="27"/>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17"/>
              <p:cNvSpPr/>
              <p:nvPr/>
            </p:nvSpPr>
            <p:spPr>
              <a:xfrm>
                <a:off x="2625042" y="2797122"/>
                <a:ext cx="10953" cy="10953"/>
              </a:xfrm>
              <a:custGeom>
                <a:rect b="b" l="l" r="r" t="t"/>
                <a:pathLst>
                  <a:path extrusionOk="0" h="422" w="422">
                    <a:moveTo>
                      <a:pt x="211" y="0"/>
                    </a:moveTo>
                    <a:lnTo>
                      <a:pt x="132" y="27"/>
                    </a:lnTo>
                    <a:lnTo>
                      <a:pt x="53" y="53"/>
                    </a:lnTo>
                    <a:lnTo>
                      <a:pt x="27" y="132"/>
                    </a:lnTo>
                    <a:lnTo>
                      <a:pt x="0" y="211"/>
                    </a:lnTo>
                    <a:lnTo>
                      <a:pt x="27" y="290"/>
                    </a:lnTo>
                    <a:lnTo>
                      <a:pt x="53" y="369"/>
                    </a:lnTo>
                    <a:lnTo>
                      <a:pt x="132" y="422"/>
                    </a:lnTo>
                    <a:lnTo>
                      <a:pt x="290" y="422"/>
                    </a:lnTo>
                    <a:lnTo>
                      <a:pt x="369" y="369"/>
                    </a:lnTo>
                    <a:lnTo>
                      <a:pt x="422" y="290"/>
                    </a:lnTo>
                    <a:lnTo>
                      <a:pt x="422" y="211"/>
                    </a:lnTo>
                    <a:lnTo>
                      <a:pt x="422" y="132"/>
                    </a:lnTo>
                    <a:lnTo>
                      <a:pt x="369" y="53"/>
                    </a:lnTo>
                    <a:lnTo>
                      <a:pt x="290" y="27"/>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17"/>
              <p:cNvSpPr/>
              <p:nvPr/>
            </p:nvSpPr>
            <p:spPr>
              <a:xfrm>
                <a:off x="2717336" y="2797122"/>
                <a:ext cx="11654" cy="10953"/>
              </a:xfrm>
              <a:custGeom>
                <a:rect b="b" l="l" r="r" t="t"/>
                <a:pathLst>
                  <a:path extrusionOk="0" h="422" w="449">
                    <a:moveTo>
                      <a:pt x="238" y="0"/>
                    </a:moveTo>
                    <a:lnTo>
                      <a:pt x="132" y="27"/>
                    </a:lnTo>
                    <a:lnTo>
                      <a:pt x="80" y="53"/>
                    </a:lnTo>
                    <a:lnTo>
                      <a:pt x="27" y="132"/>
                    </a:lnTo>
                    <a:lnTo>
                      <a:pt x="1" y="211"/>
                    </a:lnTo>
                    <a:lnTo>
                      <a:pt x="27" y="290"/>
                    </a:lnTo>
                    <a:lnTo>
                      <a:pt x="80" y="369"/>
                    </a:lnTo>
                    <a:lnTo>
                      <a:pt x="132" y="422"/>
                    </a:lnTo>
                    <a:lnTo>
                      <a:pt x="317" y="422"/>
                    </a:lnTo>
                    <a:lnTo>
                      <a:pt x="370" y="369"/>
                    </a:lnTo>
                    <a:lnTo>
                      <a:pt x="422" y="290"/>
                    </a:lnTo>
                    <a:lnTo>
                      <a:pt x="449" y="211"/>
                    </a:lnTo>
                    <a:lnTo>
                      <a:pt x="422" y="132"/>
                    </a:lnTo>
                    <a:lnTo>
                      <a:pt x="370" y="53"/>
                    </a:lnTo>
                    <a:lnTo>
                      <a:pt x="317" y="27"/>
                    </a:lnTo>
                    <a:lnTo>
                      <a:pt x="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17"/>
              <p:cNvSpPr/>
              <p:nvPr/>
            </p:nvSpPr>
            <p:spPr>
              <a:xfrm>
                <a:off x="2509492" y="2820378"/>
                <a:ext cx="10953" cy="10953"/>
              </a:xfrm>
              <a:custGeom>
                <a:rect b="b" l="l" r="r" t="t"/>
                <a:pathLst>
                  <a:path extrusionOk="0" h="422" w="422">
                    <a:moveTo>
                      <a:pt x="211" y="0"/>
                    </a:moveTo>
                    <a:lnTo>
                      <a:pt x="132" y="26"/>
                    </a:lnTo>
                    <a:lnTo>
                      <a:pt x="53" y="53"/>
                    </a:lnTo>
                    <a:lnTo>
                      <a:pt x="27" y="132"/>
                    </a:lnTo>
                    <a:lnTo>
                      <a:pt x="0" y="211"/>
                    </a:lnTo>
                    <a:lnTo>
                      <a:pt x="27" y="290"/>
                    </a:lnTo>
                    <a:lnTo>
                      <a:pt x="53" y="369"/>
                    </a:lnTo>
                    <a:lnTo>
                      <a:pt x="132" y="422"/>
                    </a:lnTo>
                    <a:lnTo>
                      <a:pt x="290" y="422"/>
                    </a:lnTo>
                    <a:lnTo>
                      <a:pt x="369" y="369"/>
                    </a:lnTo>
                    <a:lnTo>
                      <a:pt x="422" y="290"/>
                    </a:lnTo>
                    <a:lnTo>
                      <a:pt x="422" y="211"/>
                    </a:lnTo>
                    <a:lnTo>
                      <a:pt x="422" y="132"/>
                    </a:lnTo>
                    <a:lnTo>
                      <a:pt x="369" y="53"/>
                    </a:lnTo>
                    <a:lnTo>
                      <a:pt x="290"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117"/>
              <p:cNvSpPr/>
              <p:nvPr/>
            </p:nvSpPr>
            <p:spPr>
              <a:xfrm>
                <a:off x="2555977" y="2820378"/>
                <a:ext cx="10979" cy="10953"/>
              </a:xfrm>
              <a:custGeom>
                <a:rect b="b" l="l" r="r" t="t"/>
                <a:pathLst>
                  <a:path extrusionOk="0" h="422" w="423">
                    <a:moveTo>
                      <a:pt x="211" y="0"/>
                    </a:moveTo>
                    <a:lnTo>
                      <a:pt x="132" y="26"/>
                    </a:lnTo>
                    <a:lnTo>
                      <a:pt x="53" y="53"/>
                    </a:lnTo>
                    <a:lnTo>
                      <a:pt x="1" y="132"/>
                    </a:lnTo>
                    <a:lnTo>
                      <a:pt x="1" y="211"/>
                    </a:lnTo>
                    <a:lnTo>
                      <a:pt x="1" y="290"/>
                    </a:lnTo>
                    <a:lnTo>
                      <a:pt x="53" y="369"/>
                    </a:lnTo>
                    <a:lnTo>
                      <a:pt x="132" y="422"/>
                    </a:lnTo>
                    <a:lnTo>
                      <a:pt x="290" y="422"/>
                    </a:lnTo>
                    <a:lnTo>
                      <a:pt x="369" y="369"/>
                    </a:lnTo>
                    <a:lnTo>
                      <a:pt x="396" y="290"/>
                    </a:lnTo>
                    <a:lnTo>
                      <a:pt x="422" y="211"/>
                    </a:lnTo>
                    <a:lnTo>
                      <a:pt x="396" y="132"/>
                    </a:lnTo>
                    <a:lnTo>
                      <a:pt x="369" y="53"/>
                    </a:lnTo>
                    <a:lnTo>
                      <a:pt x="290"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17"/>
              <p:cNvSpPr/>
              <p:nvPr/>
            </p:nvSpPr>
            <p:spPr>
              <a:xfrm>
                <a:off x="2648297" y="2820378"/>
                <a:ext cx="10953" cy="10953"/>
              </a:xfrm>
              <a:custGeom>
                <a:rect b="b" l="l" r="r" t="t"/>
                <a:pathLst>
                  <a:path extrusionOk="0" h="422" w="422">
                    <a:moveTo>
                      <a:pt x="211" y="0"/>
                    </a:moveTo>
                    <a:lnTo>
                      <a:pt x="132" y="26"/>
                    </a:lnTo>
                    <a:lnTo>
                      <a:pt x="53" y="53"/>
                    </a:lnTo>
                    <a:lnTo>
                      <a:pt x="26" y="132"/>
                    </a:lnTo>
                    <a:lnTo>
                      <a:pt x="0" y="211"/>
                    </a:lnTo>
                    <a:lnTo>
                      <a:pt x="26" y="290"/>
                    </a:lnTo>
                    <a:lnTo>
                      <a:pt x="53" y="369"/>
                    </a:lnTo>
                    <a:lnTo>
                      <a:pt x="132" y="422"/>
                    </a:lnTo>
                    <a:lnTo>
                      <a:pt x="290" y="422"/>
                    </a:lnTo>
                    <a:lnTo>
                      <a:pt x="369" y="369"/>
                    </a:lnTo>
                    <a:lnTo>
                      <a:pt x="422" y="290"/>
                    </a:lnTo>
                    <a:lnTo>
                      <a:pt x="422" y="211"/>
                    </a:lnTo>
                    <a:lnTo>
                      <a:pt x="422" y="132"/>
                    </a:lnTo>
                    <a:lnTo>
                      <a:pt x="369" y="53"/>
                    </a:lnTo>
                    <a:lnTo>
                      <a:pt x="290"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17"/>
              <p:cNvSpPr/>
              <p:nvPr/>
            </p:nvSpPr>
            <p:spPr>
              <a:xfrm>
                <a:off x="2601787" y="2820378"/>
                <a:ext cx="11654" cy="10953"/>
              </a:xfrm>
              <a:custGeom>
                <a:rect b="b" l="l" r="r" t="t"/>
                <a:pathLst>
                  <a:path extrusionOk="0" h="422" w="449">
                    <a:moveTo>
                      <a:pt x="211" y="0"/>
                    </a:moveTo>
                    <a:lnTo>
                      <a:pt x="132" y="26"/>
                    </a:lnTo>
                    <a:lnTo>
                      <a:pt x="80" y="53"/>
                    </a:lnTo>
                    <a:lnTo>
                      <a:pt x="27" y="132"/>
                    </a:lnTo>
                    <a:lnTo>
                      <a:pt x="1" y="211"/>
                    </a:lnTo>
                    <a:lnTo>
                      <a:pt x="27" y="290"/>
                    </a:lnTo>
                    <a:lnTo>
                      <a:pt x="80" y="369"/>
                    </a:lnTo>
                    <a:lnTo>
                      <a:pt x="132" y="422"/>
                    </a:lnTo>
                    <a:lnTo>
                      <a:pt x="317" y="422"/>
                    </a:lnTo>
                    <a:lnTo>
                      <a:pt x="369" y="369"/>
                    </a:lnTo>
                    <a:lnTo>
                      <a:pt x="422" y="290"/>
                    </a:lnTo>
                    <a:lnTo>
                      <a:pt x="449" y="211"/>
                    </a:lnTo>
                    <a:lnTo>
                      <a:pt x="422" y="132"/>
                    </a:lnTo>
                    <a:lnTo>
                      <a:pt x="369" y="53"/>
                    </a:lnTo>
                    <a:lnTo>
                      <a:pt x="317"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17"/>
              <p:cNvSpPr/>
              <p:nvPr/>
            </p:nvSpPr>
            <p:spPr>
              <a:xfrm>
                <a:off x="2694782" y="2820378"/>
                <a:ext cx="10953" cy="10953"/>
              </a:xfrm>
              <a:custGeom>
                <a:rect b="b" l="l" r="r" t="t"/>
                <a:pathLst>
                  <a:path extrusionOk="0" h="422" w="422">
                    <a:moveTo>
                      <a:pt x="211" y="0"/>
                    </a:moveTo>
                    <a:lnTo>
                      <a:pt x="132" y="26"/>
                    </a:lnTo>
                    <a:lnTo>
                      <a:pt x="53" y="53"/>
                    </a:lnTo>
                    <a:lnTo>
                      <a:pt x="0" y="132"/>
                    </a:lnTo>
                    <a:lnTo>
                      <a:pt x="0" y="211"/>
                    </a:lnTo>
                    <a:lnTo>
                      <a:pt x="0" y="290"/>
                    </a:lnTo>
                    <a:lnTo>
                      <a:pt x="53" y="369"/>
                    </a:lnTo>
                    <a:lnTo>
                      <a:pt x="132" y="422"/>
                    </a:lnTo>
                    <a:lnTo>
                      <a:pt x="290" y="422"/>
                    </a:lnTo>
                    <a:lnTo>
                      <a:pt x="343" y="369"/>
                    </a:lnTo>
                    <a:lnTo>
                      <a:pt x="396" y="290"/>
                    </a:lnTo>
                    <a:lnTo>
                      <a:pt x="422" y="211"/>
                    </a:lnTo>
                    <a:lnTo>
                      <a:pt x="396" y="132"/>
                    </a:lnTo>
                    <a:lnTo>
                      <a:pt x="343" y="53"/>
                    </a:lnTo>
                    <a:lnTo>
                      <a:pt x="290"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17"/>
              <p:cNvSpPr/>
              <p:nvPr/>
            </p:nvSpPr>
            <p:spPr>
              <a:xfrm>
                <a:off x="2532721" y="2843607"/>
                <a:ext cx="10979" cy="10979"/>
              </a:xfrm>
              <a:custGeom>
                <a:rect b="b" l="l" r="r" t="t"/>
                <a:pathLst>
                  <a:path extrusionOk="0" h="423" w="423">
                    <a:moveTo>
                      <a:pt x="133" y="1"/>
                    </a:moveTo>
                    <a:lnTo>
                      <a:pt x="54" y="53"/>
                    </a:lnTo>
                    <a:lnTo>
                      <a:pt x="1" y="132"/>
                    </a:lnTo>
                    <a:lnTo>
                      <a:pt x="1" y="211"/>
                    </a:lnTo>
                    <a:lnTo>
                      <a:pt x="1" y="291"/>
                    </a:lnTo>
                    <a:lnTo>
                      <a:pt x="54" y="370"/>
                    </a:lnTo>
                    <a:lnTo>
                      <a:pt x="133" y="396"/>
                    </a:lnTo>
                    <a:lnTo>
                      <a:pt x="212" y="422"/>
                    </a:lnTo>
                    <a:lnTo>
                      <a:pt x="291" y="396"/>
                    </a:lnTo>
                    <a:lnTo>
                      <a:pt x="370" y="370"/>
                    </a:lnTo>
                    <a:lnTo>
                      <a:pt x="422" y="291"/>
                    </a:lnTo>
                    <a:lnTo>
                      <a:pt x="422" y="211"/>
                    </a:lnTo>
                    <a:lnTo>
                      <a:pt x="422" y="132"/>
                    </a:lnTo>
                    <a:lnTo>
                      <a:pt x="370" y="53"/>
                    </a:lnTo>
                    <a:lnTo>
                      <a:pt x="2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17"/>
              <p:cNvSpPr/>
              <p:nvPr/>
            </p:nvSpPr>
            <p:spPr>
              <a:xfrm>
                <a:off x="2509492" y="2866862"/>
                <a:ext cx="10953" cy="10953"/>
              </a:xfrm>
              <a:custGeom>
                <a:rect b="b" l="l" r="r" t="t"/>
                <a:pathLst>
                  <a:path extrusionOk="0" h="422" w="422">
                    <a:moveTo>
                      <a:pt x="132" y="0"/>
                    </a:moveTo>
                    <a:lnTo>
                      <a:pt x="53" y="53"/>
                    </a:lnTo>
                    <a:lnTo>
                      <a:pt x="27" y="132"/>
                    </a:lnTo>
                    <a:lnTo>
                      <a:pt x="0" y="211"/>
                    </a:lnTo>
                    <a:lnTo>
                      <a:pt x="27" y="290"/>
                    </a:lnTo>
                    <a:lnTo>
                      <a:pt x="53" y="343"/>
                    </a:lnTo>
                    <a:lnTo>
                      <a:pt x="132" y="396"/>
                    </a:lnTo>
                    <a:lnTo>
                      <a:pt x="211" y="422"/>
                    </a:lnTo>
                    <a:lnTo>
                      <a:pt x="290" y="396"/>
                    </a:lnTo>
                    <a:lnTo>
                      <a:pt x="369" y="343"/>
                    </a:lnTo>
                    <a:lnTo>
                      <a:pt x="422" y="290"/>
                    </a:lnTo>
                    <a:lnTo>
                      <a:pt x="422" y="211"/>
                    </a:lnTo>
                    <a:lnTo>
                      <a:pt x="422" y="132"/>
                    </a:lnTo>
                    <a:lnTo>
                      <a:pt x="369" y="53"/>
                    </a:lnTo>
                    <a:lnTo>
                      <a:pt x="2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17"/>
              <p:cNvSpPr/>
              <p:nvPr/>
            </p:nvSpPr>
            <p:spPr>
              <a:xfrm>
                <a:off x="2555977" y="2866862"/>
                <a:ext cx="10979" cy="10953"/>
              </a:xfrm>
              <a:custGeom>
                <a:rect b="b" l="l" r="r" t="t"/>
                <a:pathLst>
                  <a:path extrusionOk="0" h="422" w="423">
                    <a:moveTo>
                      <a:pt x="132" y="0"/>
                    </a:moveTo>
                    <a:lnTo>
                      <a:pt x="53" y="53"/>
                    </a:lnTo>
                    <a:lnTo>
                      <a:pt x="1" y="132"/>
                    </a:lnTo>
                    <a:lnTo>
                      <a:pt x="1" y="211"/>
                    </a:lnTo>
                    <a:lnTo>
                      <a:pt x="1" y="290"/>
                    </a:lnTo>
                    <a:lnTo>
                      <a:pt x="53" y="343"/>
                    </a:lnTo>
                    <a:lnTo>
                      <a:pt x="132" y="396"/>
                    </a:lnTo>
                    <a:lnTo>
                      <a:pt x="211" y="422"/>
                    </a:lnTo>
                    <a:lnTo>
                      <a:pt x="290" y="396"/>
                    </a:lnTo>
                    <a:lnTo>
                      <a:pt x="369" y="343"/>
                    </a:lnTo>
                    <a:lnTo>
                      <a:pt x="396" y="290"/>
                    </a:lnTo>
                    <a:lnTo>
                      <a:pt x="422" y="211"/>
                    </a:lnTo>
                    <a:lnTo>
                      <a:pt x="396" y="132"/>
                    </a:lnTo>
                    <a:lnTo>
                      <a:pt x="369" y="53"/>
                    </a:lnTo>
                    <a:lnTo>
                      <a:pt x="2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17"/>
              <p:cNvSpPr/>
              <p:nvPr/>
            </p:nvSpPr>
            <p:spPr>
              <a:xfrm>
                <a:off x="2532721" y="2889417"/>
                <a:ext cx="10979" cy="11654"/>
              </a:xfrm>
              <a:custGeom>
                <a:rect b="b" l="l" r="r" t="t"/>
                <a:pathLst>
                  <a:path extrusionOk="0" h="449" w="423">
                    <a:moveTo>
                      <a:pt x="212" y="1"/>
                    </a:moveTo>
                    <a:lnTo>
                      <a:pt x="133" y="27"/>
                    </a:lnTo>
                    <a:lnTo>
                      <a:pt x="54" y="80"/>
                    </a:lnTo>
                    <a:lnTo>
                      <a:pt x="1" y="132"/>
                    </a:lnTo>
                    <a:lnTo>
                      <a:pt x="1" y="212"/>
                    </a:lnTo>
                    <a:lnTo>
                      <a:pt x="1" y="317"/>
                    </a:lnTo>
                    <a:lnTo>
                      <a:pt x="54" y="370"/>
                    </a:lnTo>
                    <a:lnTo>
                      <a:pt x="133" y="422"/>
                    </a:lnTo>
                    <a:lnTo>
                      <a:pt x="212" y="449"/>
                    </a:lnTo>
                    <a:lnTo>
                      <a:pt x="291" y="422"/>
                    </a:lnTo>
                    <a:lnTo>
                      <a:pt x="370" y="370"/>
                    </a:lnTo>
                    <a:lnTo>
                      <a:pt x="422" y="317"/>
                    </a:lnTo>
                    <a:lnTo>
                      <a:pt x="422" y="212"/>
                    </a:lnTo>
                    <a:lnTo>
                      <a:pt x="422" y="132"/>
                    </a:lnTo>
                    <a:lnTo>
                      <a:pt x="370" y="80"/>
                    </a:lnTo>
                    <a:lnTo>
                      <a:pt x="291" y="27"/>
                    </a:lnTo>
                    <a:lnTo>
                      <a:pt x="2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17"/>
              <p:cNvSpPr/>
              <p:nvPr/>
            </p:nvSpPr>
            <p:spPr>
              <a:xfrm>
                <a:off x="2578531" y="2843607"/>
                <a:ext cx="11654" cy="10979"/>
              </a:xfrm>
              <a:custGeom>
                <a:rect b="b" l="l" r="r" t="t"/>
                <a:pathLst>
                  <a:path extrusionOk="0" h="423" w="449">
                    <a:moveTo>
                      <a:pt x="133" y="1"/>
                    </a:moveTo>
                    <a:lnTo>
                      <a:pt x="80" y="53"/>
                    </a:lnTo>
                    <a:lnTo>
                      <a:pt x="27" y="132"/>
                    </a:lnTo>
                    <a:lnTo>
                      <a:pt x="1" y="211"/>
                    </a:lnTo>
                    <a:lnTo>
                      <a:pt x="27" y="291"/>
                    </a:lnTo>
                    <a:lnTo>
                      <a:pt x="80" y="370"/>
                    </a:lnTo>
                    <a:lnTo>
                      <a:pt x="133" y="396"/>
                    </a:lnTo>
                    <a:lnTo>
                      <a:pt x="238" y="422"/>
                    </a:lnTo>
                    <a:lnTo>
                      <a:pt x="317" y="396"/>
                    </a:lnTo>
                    <a:lnTo>
                      <a:pt x="370" y="370"/>
                    </a:lnTo>
                    <a:lnTo>
                      <a:pt x="422" y="291"/>
                    </a:lnTo>
                    <a:lnTo>
                      <a:pt x="449" y="211"/>
                    </a:lnTo>
                    <a:lnTo>
                      <a:pt x="422" y="132"/>
                    </a:lnTo>
                    <a:lnTo>
                      <a:pt x="370" y="53"/>
                    </a:lnTo>
                    <a:lnTo>
                      <a:pt x="3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17"/>
              <p:cNvSpPr/>
              <p:nvPr/>
            </p:nvSpPr>
            <p:spPr>
              <a:xfrm>
                <a:off x="2671527" y="2843607"/>
                <a:ext cx="10979" cy="10979"/>
              </a:xfrm>
              <a:custGeom>
                <a:rect b="b" l="l" r="r" t="t"/>
                <a:pathLst>
                  <a:path extrusionOk="0" h="423" w="423">
                    <a:moveTo>
                      <a:pt x="132" y="1"/>
                    </a:moveTo>
                    <a:lnTo>
                      <a:pt x="53" y="53"/>
                    </a:lnTo>
                    <a:lnTo>
                      <a:pt x="1" y="132"/>
                    </a:lnTo>
                    <a:lnTo>
                      <a:pt x="1" y="211"/>
                    </a:lnTo>
                    <a:lnTo>
                      <a:pt x="1" y="291"/>
                    </a:lnTo>
                    <a:lnTo>
                      <a:pt x="53" y="370"/>
                    </a:lnTo>
                    <a:lnTo>
                      <a:pt x="132" y="396"/>
                    </a:lnTo>
                    <a:lnTo>
                      <a:pt x="211" y="422"/>
                    </a:lnTo>
                    <a:lnTo>
                      <a:pt x="290" y="396"/>
                    </a:lnTo>
                    <a:lnTo>
                      <a:pt x="370" y="370"/>
                    </a:lnTo>
                    <a:lnTo>
                      <a:pt x="396" y="291"/>
                    </a:lnTo>
                    <a:lnTo>
                      <a:pt x="422" y="211"/>
                    </a:lnTo>
                    <a:lnTo>
                      <a:pt x="396" y="132"/>
                    </a:lnTo>
                    <a:lnTo>
                      <a:pt x="370" y="53"/>
                    </a:lnTo>
                    <a:lnTo>
                      <a:pt x="2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117"/>
              <p:cNvSpPr/>
              <p:nvPr/>
            </p:nvSpPr>
            <p:spPr>
              <a:xfrm>
                <a:off x="2625042" y="2843607"/>
                <a:ext cx="10953" cy="10979"/>
              </a:xfrm>
              <a:custGeom>
                <a:rect b="b" l="l" r="r" t="t"/>
                <a:pathLst>
                  <a:path extrusionOk="0" h="423" w="422">
                    <a:moveTo>
                      <a:pt x="132" y="1"/>
                    </a:moveTo>
                    <a:lnTo>
                      <a:pt x="53" y="53"/>
                    </a:lnTo>
                    <a:lnTo>
                      <a:pt x="27" y="132"/>
                    </a:lnTo>
                    <a:lnTo>
                      <a:pt x="0" y="211"/>
                    </a:lnTo>
                    <a:lnTo>
                      <a:pt x="27" y="291"/>
                    </a:lnTo>
                    <a:lnTo>
                      <a:pt x="53" y="370"/>
                    </a:lnTo>
                    <a:lnTo>
                      <a:pt x="132" y="396"/>
                    </a:lnTo>
                    <a:lnTo>
                      <a:pt x="211" y="422"/>
                    </a:lnTo>
                    <a:lnTo>
                      <a:pt x="290" y="396"/>
                    </a:lnTo>
                    <a:lnTo>
                      <a:pt x="369" y="370"/>
                    </a:lnTo>
                    <a:lnTo>
                      <a:pt x="422" y="291"/>
                    </a:lnTo>
                    <a:lnTo>
                      <a:pt x="422" y="211"/>
                    </a:lnTo>
                    <a:lnTo>
                      <a:pt x="422" y="132"/>
                    </a:lnTo>
                    <a:lnTo>
                      <a:pt x="369" y="53"/>
                    </a:lnTo>
                    <a:lnTo>
                      <a:pt x="2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117"/>
              <p:cNvSpPr/>
              <p:nvPr/>
            </p:nvSpPr>
            <p:spPr>
              <a:xfrm>
                <a:off x="2717336" y="2843607"/>
                <a:ext cx="11654" cy="10979"/>
              </a:xfrm>
              <a:custGeom>
                <a:rect b="b" l="l" r="r" t="t"/>
                <a:pathLst>
                  <a:path extrusionOk="0" h="423" w="449">
                    <a:moveTo>
                      <a:pt x="132" y="1"/>
                    </a:moveTo>
                    <a:lnTo>
                      <a:pt x="80" y="53"/>
                    </a:lnTo>
                    <a:lnTo>
                      <a:pt x="27" y="132"/>
                    </a:lnTo>
                    <a:lnTo>
                      <a:pt x="1" y="211"/>
                    </a:lnTo>
                    <a:lnTo>
                      <a:pt x="27" y="291"/>
                    </a:lnTo>
                    <a:lnTo>
                      <a:pt x="80" y="370"/>
                    </a:lnTo>
                    <a:lnTo>
                      <a:pt x="132" y="396"/>
                    </a:lnTo>
                    <a:lnTo>
                      <a:pt x="238" y="422"/>
                    </a:lnTo>
                    <a:lnTo>
                      <a:pt x="317" y="396"/>
                    </a:lnTo>
                    <a:lnTo>
                      <a:pt x="370" y="370"/>
                    </a:lnTo>
                    <a:lnTo>
                      <a:pt x="422" y="291"/>
                    </a:lnTo>
                    <a:lnTo>
                      <a:pt x="449" y="211"/>
                    </a:lnTo>
                    <a:lnTo>
                      <a:pt x="422" y="132"/>
                    </a:lnTo>
                    <a:lnTo>
                      <a:pt x="370" y="53"/>
                    </a:lnTo>
                    <a:lnTo>
                      <a:pt x="3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117"/>
              <p:cNvSpPr/>
              <p:nvPr/>
            </p:nvSpPr>
            <p:spPr>
              <a:xfrm>
                <a:off x="2694782" y="2866862"/>
                <a:ext cx="10953" cy="10953"/>
              </a:xfrm>
              <a:custGeom>
                <a:rect b="b" l="l" r="r" t="t"/>
                <a:pathLst>
                  <a:path extrusionOk="0" h="422" w="422">
                    <a:moveTo>
                      <a:pt x="132" y="0"/>
                    </a:moveTo>
                    <a:lnTo>
                      <a:pt x="53" y="53"/>
                    </a:lnTo>
                    <a:lnTo>
                      <a:pt x="0" y="132"/>
                    </a:lnTo>
                    <a:lnTo>
                      <a:pt x="0" y="211"/>
                    </a:lnTo>
                    <a:lnTo>
                      <a:pt x="0" y="290"/>
                    </a:lnTo>
                    <a:lnTo>
                      <a:pt x="53" y="343"/>
                    </a:lnTo>
                    <a:lnTo>
                      <a:pt x="132" y="396"/>
                    </a:lnTo>
                    <a:lnTo>
                      <a:pt x="211" y="422"/>
                    </a:lnTo>
                    <a:lnTo>
                      <a:pt x="290" y="396"/>
                    </a:lnTo>
                    <a:lnTo>
                      <a:pt x="343" y="343"/>
                    </a:lnTo>
                    <a:lnTo>
                      <a:pt x="396" y="290"/>
                    </a:lnTo>
                    <a:lnTo>
                      <a:pt x="422" y="211"/>
                    </a:lnTo>
                    <a:lnTo>
                      <a:pt x="396" y="132"/>
                    </a:lnTo>
                    <a:lnTo>
                      <a:pt x="343" y="53"/>
                    </a:lnTo>
                    <a:lnTo>
                      <a:pt x="2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17"/>
              <p:cNvSpPr/>
              <p:nvPr/>
            </p:nvSpPr>
            <p:spPr>
              <a:xfrm>
                <a:off x="2671527" y="2889417"/>
                <a:ext cx="10979" cy="11654"/>
              </a:xfrm>
              <a:custGeom>
                <a:rect b="b" l="l" r="r" t="t"/>
                <a:pathLst>
                  <a:path extrusionOk="0" h="449" w="423">
                    <a:moveTo>
                      <a:pt x="211" y="1"/>
                    </a:moveTo>
                    <a:lnTo>
                      <a:pt x="132" y="27"/>
                    </a:lnTo>
                    <a:lnTo>
                      <a:pt x="53" y="80"/>
                    </a:lnTo>
                    <a:lnTo>
                      <a:pt x="1" y="132"/>
                    </a:lnTo>
                    <a:lnTo>
                      <a:pt x="1" y="212"/>
                    </a:lnTo>
                    <a:lnTo>
                      <a:pt x="1" y="317"/>
                    </a:lnTo>
                    <a:lnTo>
                      <a:pt x="53" y="370"/>
                    </a:lnTo>
                    <a:lnTo>
                      <a:pt x="132" y="422"/>
                    </a:lnTo>
                    <a:lnTo>
                      <a:pt x="211" y="449"/>
                    </a:lnTo>
                    <a:lnTo>
                      <a:pt x="290" y="422"/>
                    </a:lnTo>
                    <a:lnTo>
                      <a:pt x="370" y="370"/>
                    </a:lnTo>
                    <a:lnTo>
                      <a:pt x="396" y="317"/>
                    </a:lnTo>
                    <a:lnTo>
                      <a:pt x="422" y="212"/>
                    </a:lnTo>
                    <a:lnTo>
                      <a:pt x="396" y="132"/>
                    </a:lnTo>
                    <a:lnTo>
                      <a:pt x="370"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117"/>
              <p:cNvSpPr/>
              <p:nvPr/>
            </p:nvSpPr>
            <p:spPr>
              <a:xfrm>
                <a:off x="2717336" y="2889417"/>
                <a:ext cx="11654" cy="11654"/>
              </a:xfrm>
              <a:custGeom>
                <a:rect b="b" l="l" r="r" t="t"/>
                <a:pathLst>
                  <a:path extrusionOk="0" h="449" w="449">
                    <a:moveTo>
                      <a:pt x="238" y="1"/>
                    </a:moveTo>
                    <a:lnTo>
                      <a:pt x="132" y="27"/>
                    </a:lnTo>
                    <a:lnTo>
                      <a:pt x="80" y="80"/>
                    </a:lnTo>
                    <a:lnTo>
                      <a:pt x="27" y="132"/>
                    </a:lnTo>
                    <a:lnTo>
                      <a:pt x="1" y="212"/>
                    </a:lnTo>
                    <a:lnTo>
                      <a:pt x="27" y="317"/>
                    </a:lnTo>
                    <a:lnTo>
                      <a:pt x="80" y="370"/>
                    </a:lnTo>
                    <a:lnTo>
                      <a:pt x="132" y="422"/>
                    </a:lnTo>
                    <a:lnTo>
                      <a:pt x="238" y="449"/>
                    </a:lnTo>
                    <a:lnTo>
                      <a:pt x="317" y="422"/>
                    </a:lnTo>
                    <a:lnTo>
                      <a:pt x="370" y="370"/>
                    </a:lnTo>
                    <a:lnTo>
                      <a:pt x="422" y="317"/>
                    </a:lnTo>
                    <a:lnTo>
                      <a:pt x="449" y="212"/>
                    </a:lnTo>
                    <a:lnTo>
                      <a:pt x="422" y="132"/>
                    </a:lnTo>
                    <a:lnTo>
                      <a:pt x="370" y="80"/>
                    </a:lnTo>
                    <a:lnTo>
                      <a:pt x="317" y="27"/>
                    </a:lnTo>
                    <a:lnTo>
                      <a:pt x="2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4" name="Google Shape;15154;p117"/>
            <p:cNvSpPr txBox="1"/>
            <p:nvPr/>
          </p:nvSpPr>
          <p:spPr>
            <a:xfrm>
              <a:off x="4849288" y="1469158"/>
              <a:ext cx="6147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2"/>
                  </a:solidFill>
                  <a:latin typeface="Poppins"/>
                  <a:ea typeface="Poppins"/>
                  <a:cs typeface="Poppins"/>
                  <a:sym typeface="Poppins"/>
                </a:rPr>
                <a:t>01</a:t>
              </a:r>
              <a:endParaRPr b="1" sz="2000">
                <a:solidFill>
                  <a:schemeClr val="dk2"/>
                </a:solidFill>
                <a:latin typeface="Poppins"/>
                <a:ea typeface="Poppins"/>
                <a:cs typeface="Poppins"/>
                <a:sym typeface="Poppins"/>
              </a:endParaRPr>
            </a:p>
          </p:txBody>
        </p:sp>
        <p:sp>
          <p:nvSpPr>
            <p:cNvPr id="15155" name="Google Shape;15155;p117"/>
            <p:cNvSpPr txBox="1"/>
            <p:nvPr/>
          </p:nvSpPr>
          <p:spPr>
            <a:xfrm>
              <a:off x="4849288" y="2535958"/>
              <a:ext cx="6147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2"/>
                  </a:solidFill>
                  <a:latin typeface="Poppins"/>
                  <a:ea typeface="Poppins"/>
                  <a:cs typeface="Poppins"/>
                  <a:sym typeface="Poppins"/>
                </a:rPr>
                <a:t>02</a:t>
              </a:r>
              <a:endParaRPr b="1" sz="2000">
                <a:solidFill>
                  <a:schemeClr val="dk2"/>
                </a:solidFill>
                <a:latin typeface="Poppins"/>
                <a:ea typeface="Poppins"/>
                <a:cs typeface="Poppins"/>
                <a:sym typeface="Poppins"/>
              </a:endParaRPr>
            </a:p>
          </p:txBody>
        </p:sp>
        <p:sp>
          <p:nvSpPr>
            <p:cNvPr id="15156" name="Google Shape;15156;p117"/>
            <p:cNvSpPr txBox="1"/>
            <p:nvPr/>
          </p:nvSpPr>
          <p:spPr>
            <a:xfrm>
              <a:off x="4849288" y="3602758"/>
              <a:ext cx="6147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2"/>
                  </a:solidFill>
                  <a:latin typeface="Poppins"/>
                  <a:ea typeface="Poppins"/>
                  <a:cs typeface="Poppins"/>
                  <a:sym typeface="Poppins"/>
                </a:rPr>
                <a:t>03</a:t>
              </a:r>
              <a:endParaRPr b="1" sz="2000">
                <a:solidFill>
                  <a:schemeClr val="dk2"/>
                </a:solidFill>
                <a:latin typeface="Poppins"/>
                <a:ea typeface="Poppins"/>
                <a:cs typeface="Poppins"/>
                <a:sym typeface="Poppins"/>
              </a:endParaRPr>
            </a:p>
          </p:txBody>
        </p:sp>
      </p:grpSp>
      <p:sp>
        <p:nvSpPr>
          <p:cNvPr id="15157" name="Google Shape;15157;p117"/>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158" name="Google Shape;15158;p117"/>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159" name="Google Shape;15159;p117">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17"/>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161" name="Google Shape;15161;p117">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165" name="Shape 15165"/>
        <p:cNvGrpSpPr/>
        <p:nvPr/>
      </p:nvGrpSpPr>
      <p:grpSpPr>
        <a:xfrm>
          <a:off x="0" y="0"/>
          <a:ext cx="0" cy="0"/>
          <a:chOff x="0" y="0"/>
          <a:chExt cx="0" cy="0"/>
        </a:xfrm>
      </p:grpSpPr>
      <p:sp>
        <p:nvSpPr>
          <p:cNvPr id="15166" name="Google Shape;15166;p118"/>
          <p:cNvSpPr txBox="1"/>
          <p:nvPr>
            <p:ph type="title"/>
          </p:nvPr>
        </p:nvSpPr>
        <p:spPr>
          <a:xfrm>
            <a:off x="2290050" y="3136538"/>
            <a:ext cx="45639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—SOMEONE FAMOUS</a:t>
            </a:r>
            <a:endParaRPr>
              <a:solidFill>
                <a:schemeClr val="lt1"/>
              </a:solidFill>
            </a:endParaRPr>
          </a:p>
        </p:txBody>
      </p:sp>
      <p:sp>
        <p:nvSpPr>
          <p:cNvPr id="15167" name="Google Shape;15167;p118"/>
          <p:cNvSpPr txBox="1"/>
          <p:nvPr>
            <p:ph idx="1" type="subTitle"/>
          </p:nvPr>
        </p:nvSpPr>
        <p:spPr>
          <a:xfrm>
            <a:off x="1604250" y="1541963"/>
            <a:ext cx="5935500" cy="159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5168" name="Google Shape;15168;p118"/>
          <p:cNvSpPr/>
          <p:nvPr/>
        </p:nvSpPr>
        <p:spPr>
          <a:xfrm rot="448387">
            <a:off x="1029800" y="9603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18"/>
          <p:cNvSpPr/>
          <p:nvPr/>
        </p:nvSpPr>
        <p:spPr>
          <a:xfrm>
            <a:off x="6477225" y="3791101"/>
            <a:ext cx="376715" cy="316788"/>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18"/>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171" name="Google Shape;15171;p118"/>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172" name="Google Shape;15172;p118">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118"/>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174" name="Google Shape;15174;p118">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166"/>
                                        </p:tgtEl>
                                        <p:attrNameLst>
                                          <p:attrName>style.visibility</p:attrName>
                                        </p:attrNameLst>
                                      </p:cBhvr>
                                      <p:to>
                                        <p:strVal val="visible"/>
                                      </p:to>
                                    </p:set>
                                    <p:animEffect filter="fade" transition="in">
                                      <p:cBhvr>
                                        <p:cTn dur="1000"/>
                                        <p:tgtEl>
                                          <p:spTgt spid="15166"/>
                                        </p:tgtEl>
                                      </p:cBhvr>
                                    </p:animEffect>
                                  </p:childTnLst>
                                </p:cTn>
                              </p:par>
                              <p:par>
                                <p:cTn fill="hold" nodeType="withEffect" presetClass="entr" presetID="10" presetSubtype="0">
                                  <p:stCondLst>
                                    <p:cond delay="0"/>
                                  </p:stCondLst>
                                  <p:childTnLst>
                                    <p:set>
                                      <p:cBhvr>
                                        <p:cTn dur="1" fill="hold">
                                          <p:stCondLst>
                                            <p:cond delay="0"/>
                                          </p:stCondLst>
                                        </p:cTn>
                                        <p:tgtEl>
                                          <p:spTgt spid="15167"/>
                                        </p:tgtEl>
                                        <p:attrNameLst>
                                          <p:attrName>style.visibility</p:attrName>
                                        </p:attrNameLst>
                                      </p:cBhvr>
                                      <p:to>
                                        <p:strVal val="visible"/>
                                      </p:to>
                                    </p:set>
                                    <p:animEffect filter="fade" transition="in">
                                      <p:cBhvr>
                                        <p:cTn dur="1000"/>
                                        <p:tgtEl>
                                          <p:spTgt spid="1516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178" name="Shape 15178"/>
        <p:cNvGrpSpPr/>
        <p:nvPr/>
      </p:nvGrpSpPr>
      <p:grpSpPr>
        <a:xfrm>
          <a:off x="0" y="0"/>
          <a:ext cx="0" cy="0"/>
          <a:chOff x="0" y="0"/>
          <a:chExt cx="0" cy="0"/>
        </a:xfrm>
      </p:grpSpPr>
      <p:pic>
        <p:nvPicPr>
          <p:cNvPr id="15179" name="Google Shape;15179;p119"/>
          <p:cNvPicPr preferRelativeResize="0"/>
          <p:nvPr/>
        </p:nvPicPr>
        <p:blipFill rotWithShape="1">
          <a:blip r:embed="rId3">
            <a:alphaModFix/>
          </a:blip>
          <a:srcRect b="0" l="14002" r="14002" t="0"/>
          <a:stretch/>
        </p:blipFill>
        <p:spPr>
          <a:xfrm>
            <a:off x="0" y="-11575"/>
            <a:ext cx="3703001" cy="5143500"/>
          </a:xfrm>
          <a:prstGeom prst="rect">
            <a:avLst/>
          </a:prstGeom>
          <a:noFill/>
          <a:ln>
            <a:noFill/>
          </a:ln>
        </p:spPr>
      </p:pic>
      <p:pic>
        <p:nvPicPr>
          <p:cNvPr id="15180" name="Google Shape;15180;p119"/>
          <p:cNvPicPr preferRelativeResize="0"/>
          <p:nvPr/>
        </p:nvPicPr>
        <p:blipFill rotWithShape="1">
          <a:blip r:embed="rId4">
            <a:alphaModFix/>
          </a:blip>
          <a:srcRect b="0" l="69" r="79" t="0"/>
          <a:stretch/>
        </p:blipFill>
        <p:spPr>
          <a:xfrm>
            <a:off x="0" y="-11575"/>
            <a:ext cx="3781976" cy="5143501"/>
          </a:xfrm>
          <a:prstGeom prst="rect">
            <a:avLst/>
          </a:prstGeom>
          <a:noFill/>
          <a:ln>
            <a:noFill/>
          </a:ln>
        </p:spPr>
      </p:pic>
      <p:sp>
        <p:nvSpPr>
          <p:cNvPr id="15181" name="Google Shape;15181;p119"/>
          <p:cNvSpPr txBox="1"/>
          <p:nvPr>
            <p:ph type="title"/>
          </p:nvPr>
        </p:nvSpPr>
        <p:spPr>
          <a:xfrm>
            <a:off x="4017275" y="3609738"/>
            <a:ext cx="4434900" cy="465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15182" name="Google Shape;15182;p119"/>
          <p:cNvSpPr txBox="1"/>
          <p:nvPr>
            <p:ph idx="1" type="subTitle"/>
          </p:nvPr>
        </p:nvSpPr>
        <p:spPr>
          <a:xfrm>
            <a:off x="4017275" y="1068763"/>
            <a:ext cx="4436700" cy="2541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15183" name="Google Shape;15183;p119"/>
          <p:cNvSpPr/>
          <p:nvPr/>
        </p:nvSpPr>
        <p:spPr>
          <a:xfrm rot="-3030967">
            <a:off x="8009093" y="4620511"/>
            <a:ext cx="1951206" cy="113815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4" name="Google Shape;15184;p119"/>
          <p:cNvGrpSpPr/>
          <p:nvPr/>
        </p:nvGrpSpPr>
        <p:grpSpPr>
          <a:xfrm>
            <a:off x="4284875" y="-594577"/>
            <a:ext cx="1383661" cy="1443739"/>
            <a:chOff x="8085825" y="1477998"/>
            <a:chExt cx="1383661" cy="1443739"/>
          </a:xfrm>
        </p:grpSpPr>
        <p:sp>
          <p:nvSpPr>
            <p:cNvPr id="15185" name="Google Shape;15185;p119"/>
            <p:cNvSpPr/>
            <p:nvPr/>
          </p:nvSpPr>
          <p:spPr>
            <a:xfrm rot="-964112">
              <a:off x="8231078" y="1832737"/>
              <a:ext cx="216293" cy="1080163"/>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19"/>
            <p:cNvSpPr/>
            <p:nvPr/>
          </p:nvSpPr>
          <p:spPr>
            <a:xfrm rot="-964112">
              <a:off x="8496562" y="1684178"/>
              <a:ext cx="257958" cy="1115084"/>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19"/>
            <p:cNvSpPr/>
            <p:nvPr/>
          </p:nvSpPr>
          <p:spPr>
            <a:xfrm rot="-964112">
              <a:off x="8826513" y="1584425"/>
              <a:ext cx="225263" cy="1111711"/>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119"/>
            <p:cNvSpPr/>
            <p:nvPr/>
          </p:nvSpPr>
          <p:spPr>
            <a:xfrm rot="-964112">
              <a:off x="9084102" y="1490004"/>
              <a:ext cx="239905" cy="1085131"/>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9" name="Google Shape;15189;p119"/>
          <p:cNvSpPr/>
          <p:nvPr/>
        </p:nvSpPr>
        <p:spPr>
          <a:xfrm>
            <a:off x="5092900" y="36097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0" name="Google Shape;15190;p119"/>
          <p:cNvGrpSpPr/>
          <p:nvPr/>
        </p:nvGrpSpPr>
        <p:grpSpPr>
          <a:xfrm>
            <a:off x="2636175" y="248775"/>
            <a:ext cx="422325" cy="503450"/>
            <a:chOff x="2636175" y="248775"/>
            <a:chExt cx="422325" cy="503450"/>
          </a:xfrm>
        </p:grpSpPr>
        <p:sp>
          <p:nvSpPr>
            <p:cNvPr id="15191" name="Google Shape;15191;p119"/>
            <p:cNvSpPr/>
            <p:nvPr/>
          </p:nvSpPr>
          <p:spPr>
            <a:xfrm>
              <a:off x="2744025" y="611300"/>
              <a:ext cx="76750" cy="140925"/>
            </a:xfrm>
            <a:custGeom>
              <a:rect b="b" l="l" r="r" t="t"/>
              <a:pathLst>
                <a:path extrusionOk="0" h="5637" w="3070">
                  <a:moveTo>
                    <a:pt x="1580" y="1178"/>
                  </a:moveTo>
                  <a:cubicBezTo>
                    <a:pt x="1580" y="1238"/>
                    <a:pt x="1550" y="1269"/>
                    <a:pt x="1550" y="1299"/>
                  </a:cubicBezTo>
                  <a:cubicBezTo>
                    <a:pt x="1520" y="1390"/>
                    <a:pt x="1489" y="1481"/>
                    <a:pt x="1489" y="1572"/>
                  </a:cubicBezTo>
                  <a:lnTo>
                    <a:pt x="1489" y="1664"/>
                  </a:lnTo>
                  <a:lnTo>
                    <a:pt x="1459" y="1633"/>
                  </a:lnTo>
                  <a:lnTo>
                    <a:pt x="1459" y="1512"/>
                  </a:lnTo>
                  <a:cubicBezTo>
                    <a:pt x="1459" y="1481"/>
                    <a:pt x="1459" y="1421"/>
                    <a:pt x="1489" y="1390"/>
                  </a:cubicBezTo>
                  <a:cubicBezTo>
                    <a:pt x="1489" y="1360"/>
                    <a:pt x="1489" y="1299"/>
                    <a:pt x="1520" y="1269"/>
                  </a:cubicBezTo>
                  <a:cubicBezTo>
                    <a:pt x="1520" y="1238"/>
                    <a:pt x="1550" y="1208"/>
                    <a:pt x="1580" y="1178"/>
                  </a:cubicBezTo>
                  <a:close/>
                  <a:moveTo>
                    <a:pt x="1398" y="2028"/>
                  </a:moveTo>
                  <a:lnTo>
                    <a:pt x="1428" y="2059"/>
                  </a:lnTo>
                  <a:lnTo>
                    <a:pt x="1428" y="2150"/>
                  </a:lnTo>
                  <a:lnTo>
                    <a:pt x="1428" y="2362"/>
                  </a:lnTo>
                  <a:lnTo>
                    <a:pt x="1428" y="2454"/>
                  </a:lnTo>
                  <a:cubicBezTo>
                    <a:pt x="1428" y="2393"/>
                    <a:pt x="1398" y="2332"/>
                    <a:pt x="1368" y="2271"/>
                  </a:cubicBezTo>
                  <a:lnTo>
                    <a:pt x="1368" y="2241"/>
                  </a:lnTo>
                  <a:cubicBezTo>
                    <a:pt x="1368" y="2150"/>
                    <a:pt x="1398" y="2089"/>
                    <a:pt x="1398" y="2028"/>
                  </a:cubicBezTo>
                  <a:close/>
                  <a:moveTo>
                    <a:pt x="2279" y="3122"/>
                  </a:moveTo>
                  <a:lnTo>
                    <a:pt x="2279" y="3152"/>
                  </a:lnTo>
                  <a:cubicBezTo>
                    <a:pt x="2279" y="3244"/>
                    <a:pt x="2249" y="3365"/>
                    <a:pt x="2249" y="3456"/>
                  </a:cubicBezTo>
                  <a:cubicBezTo>
                    <a:pt x="2218" y="3578"/>
                    <a:pt x="2218" y="3639"/>
                    <a:pt x="2218" y="3699"/>
                  </a:cubicBezTo>
                  <a:cubicBezTo>
                    <a:pt x="2218" y="3669"/>
                    <a:pt x="2188" y="3608"/>
                    <a:pt x="2188" y="3578"/>
                  </a:cubicBezTo>
                  <a:lnTo>
                    <a:pt x="2188" y="3517"/>
                  </a:lnTo>
                  <a:cubicBezTo>
                    <a:pt x="2188" y="3487"/>
                    <a:pt x="2218" y="3426"/>
                    <a:pt x="2218" y="3395"/>
                  </a:cubicBezTo>
                  <a:cubicBezTo>
                    <a:pt x="2218" y="3304"/>
                    <a:pt x="2249" y="3213"/>
                    <a:pt x="2279" y="3122"/>
                  </a:cubicBezTo>
                  <a:close/>
                  <a:moveTo>
                    <a:pt x="456" y="1733"/>
                  </a:moveTo>
                  <a:lnTo>
                    <a:pt x="456" y="1733"/>
                  </a:lnTo>
                  <a:cubicBezTo>
                    <a:pt x="454" y="1821"/>
                    <a:pt x="426" y="1910"/>
                    <a:pt x="426" y="1998"/>
                  </a:cubicBezTo>
                  <a:cubicBezTo>
                    <a:pt x="395" y="2119"/>
                    <a:pt x="365" y="2271"/>
                    <a:pt x="365" y="2423"/>
                  </a:cubicBezTo>
                  <a:cubicBezTo>
                    <a:pt x="365" y="2454"/>
                    <a:pt x="365" y="2514"/>
                    <a:pt x="365" y="2545"/>
                  </a:cubicBezTo>
                  <a:cubicBezTo>
                    <a:pt x="365" y="2605"/>
                    <a:pt x="365" y="2636"/>
                    <a:pt x="365" y="2697"/>
                  </a:cubicBezTo>
                  <a:cubicBezTo>
                    <a:pt x="365" y="2727"/>
                    <a:pt x="365" y="2757"/>
                    <a:pt x="365" y="2757"/>
                  </a:cubicBezTo>
                  <a:cubicBezTo>
                    <a:pt x="365" y="2849"/>
                    <a:pt x="365" y="2940"/>
                    <a:pt x="335" y="3031"/>
                  </a:cubicBezTo>
                  <a:cubicBezTo>
                    <a:pt x="335" y="3092"/>
                    <a:pt x="335" y="3152"/>
                    <a:pt x="335" y="3213"/>
                  </a:cubicBezTo>
                  <a:cubicBezTo>
                    <a:pt x="335" y="3244"/>
                    <a:pt x="335" y="3274"/>
                    <a:pt x="335" y="3304"/>
                  </a:cubicBezTo>
                  <a:cubicBezTo>
                    <a:pt x="365" y="3335"/>
                    <a:pt x="365" y="3365"/>
                    <a:pt x="395" y="3365"/>
                  </a:cubicBezTo>
                  <a:lnTo>
                    <a:pt x="426" y="3395"/>
                  </a:lnTo>
                  <a:cubicBezTo>
                    <a:pt x="456" y="3730"/>
                    <a:pt x="517" y="4064"/>
                    <a:pt x="638" y="4368"/>
                  </a:cubicBezTo>
                  <a:lnTo>
                    <a:pt x="669" y="4459"/>
                  </a:lnTo>
                  <a:cubicBezTo>
                    <a:pt x="608" y="4368"/>
                    <a:pt x="578" y="4277"/>
                    <a:pt x="547" y="4185"/>
                  </a:cubicBezTo>
                  <a:cubicBezTo>
                    <a:pt x="487" y="4064"/>
                    <a:pt x="456" y="3942"/>
                    <a:pt x="426" y="3821"/>
                  </a:cubicBezTo>
                  <a:cubicBezTo>
                    <a:pt x="395" y="3669"/>
                    <a:pt x="365" y="3547"/>
                    <a:pt x="335" y="3426"/>
                  </a:cubicBezTo>
                  <a:cubicBezTo>
                    <a:pt x="335" y="3395"/>
                    <a:pt x="335" y="3365"/>
                    <a:pt x="304" y="3335"/>
                  </a:cubicBezTo>
                  <a:lnTo>
                    <a:pt x="304" y="3213"/>
                  </a:lnTo>
                  <a:lnTo>
                    <a:pt x="304" y="2970"/>
                  </a:lnTo>
                  <a:lnTo>
                    <a:pt x="304" y="2727"/>
                  </a:lnTo>
                  <a:lnTo>
                    <a:pt x="304" y="2514"/>
                  </a:lnTo>
                  <a:cubicBezTo>
                    <a:pt x="304" y="2362"/>
                    <a:pt x="335" y="2211"/>
                    <a:pt x="365" y="2059"/>
                  </a:cubicBezTo>
                  <a:cubicBezTo>
                    <a:pt x="390" y="1959"/>
                    <a:pt x="415" y="1840"/>
                    <a:pt x="456" y="1733"/>
                  </a:cubicBezTo>
                  <a:close/>
                  <a:moveTo>
                    <a:pt x="912" y="3517"/>
                  </a:moveTo>
                  <a:lnTo>
                    <a:pt x="912" y="3578"/>
                  </a:lnTo>
                  <a:cubicBezTo>
                    <a:pt x="942" y="3669"/>
                    <a:pt x="1003" y="3760"/>
                    <a:pt x="1064" y="3851"/>
                  </a:cubicBezTo>
                  <a:lnTo>
                    <a:pt x="1125" y="3882"/>
                  </a:lnTo>
                  <a:lnTo>
                    <a:pt x="1125" y="4064"/>
                  </a:lnTo>
                  <a:lnTo>
                    <a:pt x="1125" y="4155"/>
                  </a:lnTo>
                  <a:lnTo>
                    <a:pt x="1125" y="4277"/>
                  </a:lnTo>
                  <a:cubicBezTo>
                    <a:pt x="1125" y="4307"/>
                    <a:pt x="1094" y="4398"/>
                    <a:pt x="1064" y="4459"/>
                  </a:cubicBezTo>
                  <a:cubicBezTo>
                    <a:pt x="1033" y="4337"/>
                    <a:pt x="973" y="4185"/>
                    <a:pt x="942" y="4064"/>
                  </a:cubicBezTo>
                  <a:cubicBezTo>
                    <a:pt x="912" y="3882"/>
                    <a:pt x="882" y="3699"/>
                    <a:pt x="912" y="3517"/>
                  </a:cubicBezTo>
                  <a:close/>
                  <a:moveTo>
                    <a:pt x="1823" y="4216"/>
                  </a:moveTo>
                  <a:lnTo>
                    <a:pt x="1823" y="4246"/>
                  </a:lnTo>
                  <a:lnTo>
                    <a:pt x="1854" y="4337"/>
                  </a:lnTo>
                  <a:cubicBezTo>
                    <a:pt x="1854" y="4337"/>
                    <a:pt x="1884" y="4368"/>
                    <a:pt x="1884" y="4368"/>
                  </a:cubicBezTo>
                  <a:cubicBezTo>
                    <a:pt x="1884" y="4489"/>
                    <a:pt x="1884" y="4580"/>
                    <a:pt x="1854" y="4672"/>
                  </a:cubicBezTo>
                  <a:lnTo>
                    <a:pt x="1793" y="4884"/>
                  </a:lnTo>
                  <a:lnTo>
                    <a:pt x="1763" y="4884"/>
                  </a:lnTo>
                  <a:lnTo>
                    <a:pt x="1702" y="4854"/>
                  </a:lnTo>
                  <a:cubicBezTo>
                    <a:pt x="1672" y="4823"/>
                    <a:pt x="1672" y="4823"/>
                    <a:pt x="1641" y="4793"/>
                  </a:cubicBezTo>
                  <a:cubicBezTo>
                    <a:pt x="1672" y="4732"/>
                    <a:pt x="1702" y="4672"/>
                    <a:pt x="1702" y="4611"/>
                  </a:cubicBezTo>
                  <a:cubicBezTo>
                    <a:pt x="1763" y="4489"/>
                    <a:pt x="1793" y="4368"/>
                    <a:pt x="1823" y="4216"/>
                  </a:cubicBezTo>
                  <a:close/>
                  <a:moveTo>
                    <a:pt x="2340" y="4611"/>
                  </a:moveTo>
                  <a:lnTo>
                    <a:pt x="2340" y="4611"/>
                  </a:lnTo>
                  <a:cubicBezTo>
                    <a:pt x="2279" y="4732"/>
                    <a:pt x="2218" y="4854"/>
                    <a:pt x="2158" y="4945"/>
                  </a:cubicBezTo>
                  <a:cubicBezTo>
                    <a:pt x="2127" y="5006"/>
                    <a:pt x="2097" y="5036"/>
                    <a:pt x="2066" y="5067"/>
                  </a:cubicBezTo>
                  <a:lnTo>
                    <a:pt x="2066" y="5036"/>
                  </a:lnTo>
                  <a:lnTo>
                    <a:pt x="2097" y="4975"/>
                  </a:lnTo>
                  <a:cubicBezTo>
                    <a:pt x="2158" y="4915"/>
                    <a:pt x="2218" y="4823"/>
                    <a:pt x="2249" y="4763"/>
                  </a:cubicBezTo>
                  <a:lnTo>
                    <a:pt x="2310" y="4641"/>
                  </a:lnTo>
                  <a:lnTo>
                    <a:pt x="2340" y="4611"/>
                  </a:lnTo>
                  <a:close/>
                  <a:moveTo>
                    <a:pt x="790" y="4793"/>
                  </a:moveTo>
                  <a:lnTo>
                    <a:pt x="790" y="4793"/>
                  </a:lnTo>
                  <a:cubicBezTo>
                    <a:pt x="821" y="4854"/>
                    <a:pt x="851" y="4945"/>
                    <a:pt x="912" y="4975"/>
                  </a:cubicBezTo>
                  <a:cubicBezTo>
                    <a:pt x="1003" y="5067"/>
                    <a:pt x="1094" y="5097"/>
                    <a:pt x="1216" y="5097"/>
                  </a:cubicBezTo>
                  <a:cubicBezTo>
                    <a:pt x="1246" y="5097"/>
                    <a:pt x="1277" y="5097"/>
                    <a:pt x="1307" y="5067"/>
                  </a:cubicBezTo>
                  <a:cubicBezTo>
                    <a:pt x="1337" y="5127"/>
                    <a:pt x="1368" y="5188"/>
                    <a:pt x="1398" y="5249"/>
                  </a:cubicBezTo>
                  <a:lnTo>
                    <a:pt x="1428" y="5310"/>
                  </a:lnTo>
                  <a:cubicBezTo>
                    <a:pt x="1368" y="5279"/>
                    <a:pt x="1277" y="5279"/>
                    <a:pt x="1216" y="5249"/>
                  </a:cubicBezTo>
                  <a:cubicBezTo>
                    <a:pt x="1155" y="5218"/>
                    <a:pt x="1094" y="5188"/>
                    <a:pt x="1064" y="5188"/>
                  </a:cubicBezTo>
                  <a:cubicBezTo>
                    <a:pt x="1003" y="5127"/>
                    <a:pt x="973" y="5097"/>
                    <a:pt x="912" y="5067"/>
                  </a:cubicBezTo>
                  <a:cubicBezTo>
                    <a:pt x="882" y="5006"/>
                    <a:pt x="851" y="4975"/>
                    <a:pt x="821" y="4915"/>
                  </a:cubicBezTo>
                  <a:cubicBezTo>
                    <a:pt x="821" y="4884"/>
                    <a:pt x="790" y="4854"/>
                    <a:pt x="790" y="4793"/>
                  </a:cubicBezTo>
                  <a:close/>
                  <a:moveTo>
                    <a:pt x="1994" y="0"/>
                  </a:moveTo>
                  <a:cubicBezTo>
                    <a:pt x="1975" y="0"/>
                    <a:pt x="1960" y="8"/>
                    <a:pt x="1945" y="23"/>
                  </a:cubicBezTo>
                  <a:lnTo>
                    <a:pt x="1823" y="23"/>
                  </a:lnTo>
                  <a:lnTo>
                    <a:pt x="1763" y="53"/>
                  </a:lnTo>
                  <a:lnTo>
                    <a:pt x="1672" y="114"/>
                  </a:lnTo>
                  <a:lnTo>
                    <a:pt x="1641" y="114"/>
                  </a:lnTo>
                  <a:cubicBezTo>
                    <a:pt x="1580" y="114"/>
                    <a:pt x="1520" y="114"/>
                    <a:pt x="1459" y="144"/>
                  </a:cubicBezTo>
                  <a:cubicBezTo>
                    <a:pt x="1368" y="175"/>
                    <a:pt x="1307" y="205"/>
                    <a:pt x="1216" y="266"/>
                  </a:cubicBezTo>
                  <a:cubicBezTo>
                    <a:pt x="1033" y="357"/>
                    <a:pt x="882" y="479"/>
                    <a:pt x="760" y="600"/>
                  </a:cubicBezTo>
                  <a:cubicBezTo>
                    <a:pt x="699" y="661"/>
                    <a:pt x="638" y="722"/>
                    <a:pt x="578" y="813"/>
                  </a:cubicBezTo>
                  <a:cubicBezTo>
                    <a:pt x="578" y="843"/>
                    <a:pt x="547" y="874"/>
                    <a:pt x="517" y="904"/>
                  </a:cubicBezTo>
                  <a:cubicBezTo>
                    <a:pt x="517" y="965"/>
                    <a:pt x="426" y="1056"/>
                    <a:pt x="395" y="1147"/>
                  </a:cubicBezTo>
                  <a:cubicBezTo>
                    <a:pt x="335" y="1208"/>
                    <a:pt x="365" y="1208"/>
                    <a:pt x="335" y="1238"/>
                  </a:cubicBezTo>
                  <a:lnTo>
                    <a:pt x="304" y="1360"/>
                  </a:lnTo>
                  <a:cubicBezTo>
                    <a:pt x="274" y="1421"/>
                    <a:pt x="244" y="1512"/>
                    <a:pt x="213" y="1572"/>
                  </a:cubicBezTo>
                  <a:cubicBezTo>
                    <a:pt x="92" y="1907"/>
                    <a:pt x="31" y="2271"/>
                    <a:pt x="0" y="2605"/>
                  </a:cubicBezTo>
                  <a:lnTo>
                    <a:pt x="0" y="3092"/>
                  </a:lnTo>
                  <a:cubicBezTo>
                    <a:pt x="0" y="3183"/>
                    <a:pt x="0" y="3274"/>
                    <a:pt x="31" y="3365"/>
                  </a:cubicBezTo>
                  <a:cubicBezTo>
                    <a:pt x="61" y="3426"/>
                    <a:pt x="31" y="3426"/>
                    <a:pt x="61" y="3456"/>
                  </a:cubicBezTo>
                  <a:lnTo>
                    <a:pt x="92" y="3608"/>
                  </a:lnTo>
                  <a:cubicBezTo>
                    <a:pt x="92" y="3699"/>
                    <a:pt x="122" y="3760"/>
                    <a:pt x="152" y="3851"/>
                  </a:cubicBezTo>
                  <a:lnTo>
                    <a:pt x="213" y="4064"/>
                  </a:lnTo>
                  <a:cubicBezTo>
                    <a:pt x="244" y="4216"/>
                    <a:pt x="304" y="4368"/>
                    <a:pt x="365" y="4520"/>
                  </a:cubicBezTo>
                  <a:cubicBezTo>
                    <a:pt x="426" y="4672"/>
                    <a:pt x="487" y="4854"/>
                    <a:pt x="547" y="4975"/>
                  </a:cubicBezTo>
                  <a:lnTo>
                    <a:pt x="608" y="5127"/>
                  </a:lnTo>
                  <a:cubicBezTo>
                    <a:pt x="669" y="5218"/>
                    <a:pt x="730" y="5279"/>
                    <a:pt x="790" y="5340"/>
                  </a:cubicBezTo>
                  <a:cubicBezTo>
                    <a:pt x="821" y="5370"/>
                    <a:pt x="851" y="5401"/>
                    <a:pt x="912" y="5431"/>
                  </a:cubicBezTo>
                  <a:cubicBezTo>
                    <a:pt x="942" y="5461"/>
                    <a:pt x="973" y="5492"/>
                    <a:pt x="1033" y="5492"/>
                  </a:cubicBezTo>
                  <a:cubicBezTo>
                    <a:pt x="1094" y="5553"/>
                    <a:pt x="1185" y="5583"/>
                    <a:pt x="1277" y="5583"/>
                  </a:cubicBezTo>
                  <a:lnTo>
                    <a:pt x="1489" y="5613"/>
                  </a:lnTo>
                  <a:cubicBezTo>
                    <a:pt x="1535" y="5629"/>
                    <a:pt x="1573" y="5636"/>
                    <a:pt x="1611" y="5636"/>
                  </a:cubicBezTo>
                  <a:cubicBezTo>
                    <a:pt x="1649" y="5636"/>
                    <a:pt x="1687" y="5629"/>
                    <a:pt x="1732" y="5613"/>
                  </a:cubicBezTo>
                  <a:cubicBezTo>
                    <a:pt x="1854" y="5613"/>
                    <a:pt x="1945" y="5583"/>
                    <a:pt x="2066" y="5522"/>
                  </a:cubicBezTo>
                  <a:cubicBezTo>
                    <a:pt x="2158" y="5461"/>
                    <a:pt x="2218" y="5401"/>
                    <a:pt x="2310" y="5310"/>
                  </a:cubicBezTo>
                  <a:cubicBezTo>
                    <a:pt x="2370" y="5218"/>
                    <a:pt x="2461" y="5127"/>
                    <a:pt x="2522" y="5036"/>
                  </a:cubicBezTo>
                  <a:cubicBezTo>
                    <a:pt x="2583" y="4884"/>
                    <a:pt x="2674" y="4702"/>
                    <a:pt x="2705" y="4550"/>
                  </a:cubicBezTo>
                  <a:cubicBezTo>
                    <a:pt x="2796" y="4246"/>
                    <a:pt x="2887" y="3912"/>
                    <a:pt x="2948" y="3608"/>
                  </a:cubicBezTo>
                  <a:cubicBezTo>
                    <a:pt x="2978" y="3456"/>
                    <a:pt x="3008" y="3304"/>
                    <a:pt x="3039" y="3152"/>
                  </a:cubicBezTo>
                  <a:cubicBezTo>
                    <a:pt x="3039" y="3061"/>
                    <a:pt x="3039" y="2970"/>
                    <a:pt x="3069" y="2849"/>
                  </a:cubicBezTo>
                  <a:cubicBezTo>
                    <a:pt x="3069" y="2757"/>
                    <a:pt x="3069" y="2697"/>
                    <a:pt x="3069" y="2605"/>
                  </a:cubicBezTo>
                  <a:cubicBezTo>
                    <a:pt x="3008" y="2423"/>
                    <a:pt x="3008" y="2271"/>
                    <a:pt x="3008" y="2119"/>
                  </a:cubicBezTo>
                  <a:cubicBezTo>
                    <a:pt x="3008" y="1967"/>
                    <a:pt x="3008" y="1816"/>
                    <a:pt x="2978" y="1664"/>
                  </a:cubicBezTo>
                  <a:cubicBezTo>
                    <a:pt x="2948" y="1481"/>
                    <a:pt x="2917" y="1329"/>
                    <a:pt x="2856" y="1178"/>
                  </a:cubicBezTo>
                  <a:cubicBezTo>
                    <a:pt x="2796" y="1026"/>
                    <a:pt x="2735" y="874"/>
                    <a:pt x="2674" y="752"/>
                  </a:cubicBezTo>
                  <a:lnTo>
                    <a:pt x="2674" y="691"/>
                  </a:lnTo>
                  <a:cubicBezTo>
                    <a:pt x="2644" y="539"/>
                    <a:pt x="2553" y="388"/>
                    <a:pt x="2461" y="266"/>
                  </a:cubicBezTo>
                  <a:cubicBezTo>
                    <a:pt x="2370" y="205"/>
                    <a:pt x="2310" y="144"/>
                    <a:pt x="2218" y="84"/>
                  </a:cubicBezTo>
                  <a:cubicBezTo>
                    <a:pt x="2158" y="53"/>
                    <a:pt x="2097" y="23"/>
                    <a:pt x="2066" y="23"/>
                  </a:cubicBezTo>
                  <a:cubicBezTo>
                    <a:pt x="2036" y="8"/>
                    <a:pt x="2013" y="0"/>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19"/>
            <p:cNvSpPr/>
            <p:nvPr/>
          </p:nvSpPr>
          <p:spPr>
            <a:xfrm>
              <a:off x="2874675" y="529075"/>
              <a:ext cx="79025" cy="129900"/>
            </a:xfrm>
            <a:custGeom>
              <a:rect b="b" l="l" r="r" t="t"/>
              <a:pathLst>
                <a:path extrusionOk="0" h="5196" w="3161">
                  <a:moveTo>
                    <a:pt x="2188" y="334"/>
                  </a:moveTo>
                  <a:lnTo>
                    <a:pt x="2249" y="395"/>
                  </a:lnTo>
                  <a:cubicBezTo>
                    <a:pt x="2340" y="426"/>
                    <a:pt x="2401" y="486"/>
                    <a:pt x="2461" y="578"/>
                  </a:cubicBezTo>
                  <a:lnTo>
                    <a:pt x="2552" y="638"/>
                  </a:lnTo>
                  <a:cubicBezTo>
                    <a:pt x="2583" y="699"/>
                    <a:pt x="2613" y="760"/>
                    <a:pt x="2644" y="821"/>
                  </a:cubicBezTo>
                  <a:cubicBezTo>
                    <a:pt x="2704" y="912"/>
                    <a:pt x="2735" y="972"/>
                    <a:pt x="2765" y="1064"/>
                  </a:cubicBezTo>
                  <a:cubicBezTo>
                    <a:pt x="2796" y="1124"/>
                    <a:pt x="2796" y="1216"/>
                    <a:pt x="2826" y="1276"/>
                  </a:cubicBezTo>
                  <a:cubicBezTo>
                    <a:pt x="2765" y="1216"/>
                    <a:pt x="2704" y="1155"/>
                    <a:pt x="2644" y="1155"/>
                  </a:cubicBezTo>
                  <a:lnTo>
                    <a:pt x="2644" y="1124"/>
                  </a:lnTo>
                  <a:cubicBezTo>
                    <a:pt x="2644" y="1094"/>
                    <a:pt x="2613" y="1033"/>
                    <a:pt x="2613" y="972"/>
                  </a:cubicBezTo>
                  <a:cubicBezTo>
                    <a:pt x="2583" y="912"/>
                    <a:pt x="2583" y="851"/>
                    <a:pt x="2552" y="821"/>
                  </a:cubicBezTo>
                  <a:cubicBezTo>
                    <a:pt x="2522" y="699"/>
                    <a:pt x="2431" y="608"/>
                    <a:pt x="2340" y="578"/>
                  </a:cubicBezTo>
                  <a:cubicBezTo>
                    <a:pt x="2309" y="547"/>
                    <a:pt x="2279" y="486"/>
                    <a:pt x="2249" y="486"/>
                  </a:cubicBezTo>
                  <a:cubicBezTo>
                    <a:pt x="2218" y="426"/>
                    <a:pt x="2157" y="395"/>
                    <a:pt x="2066" y="365"/>
                  </a:cubicBezTo>
                  <a:cubicBezTo>
                    <a:pt x="2066" y="365"/>
                    <a:pt x="2066" y="334"/>
                    <a:pt x="2066" y="334"/>
                  </a:cubicBezTo>
                  <a:close/>
                  <a:moveTo>
                    <a:pt x="729" y="1246"/>
                  </a:moveTo>
                  <a:lnTo>
                    <a:pt x="729" y="1307"/>
                  </a:lnTo>
                  <a:cubicBezTo>
                    <a:pt x="699" y="1367"/>
                    <a:pt x="699" y="1428"/>
                    <a:pt x="669" y="1489"/>
                  </a:cubicBezTo>
                  <a:lnTo>
                    <a:pt x="608" y="1489"/>
                  </a:lnTo>
                  <a:lnTo>
                    <a:pt x="669" y="1398"/>
                  </a:lnTo>
                  <a:cubicBezTo>
                    <a:pt x="699" y="1337"/>
                    <a:pt x="699" y="1307"/>
                    <a:pt x="729" y="1246"/>
                  </a:cubicBezTo>
                  <a:close/>
                  <a:moveTo>
                    <a:pt x="2157" y="1064"/>
                  </a:moveTo>
                  <a:cubicBezTo>
                    <a:pt x="2188" y="1155"/>
                    <a:pt x="2188" y="1276"/>
                    <a:pt x="2157" y="1367"/>
                  </a:cubicBezTo>
                  <a:cubicBezTo>
                    <a:pt x="2188" y="1398"/>
                    <a:pt x="2188" y="1428"/>
                    <a:pt x="2157" y="1459"/>
                  </a:cubicBezTo>
                  <a:lnTo>
                    <a:pt x="2127" y="1489"/>
                  </a:lnTo>
                  <a:lnTo>
                    <a:pt x="2097" y="1611"/>
                  </a:lnTo>
                  <a:cubicBezTo>
                    <a:pt x="2066" y="1671"/>
                    <a:pt x="2066" y="1702"/>
                    <a:pt x="2036" y="1762"/>
                  </a:cubicBezTo>
                  <a:cubicBezTo>
                    <a:pt x="2036" y="1791"/>
                    <a:pt x="2010" y="1819"/>
                    <a:pt x="2006" y="1872"/>
                  </a:cubicBezTo>
                  <a:lnTo>
                    <a:pt x="2006" y="1872"/>
                  </a:lnTo>
                  <a:cubicBezTo>
                    <a:pt x="2010" y="1677"/>
                    <a:pt x="2040" y="1507"/>
                    <a:pt x="2097" y="1337"/>
                  </a:cubicBezTo>
                  <a:cubicBezTo>
                    <a:pt x="2127" y="1246"/>
                    <a:pt x="2127" y="1155"/>
                    <a:pt x="2157" y="1064"/>
                  </a:cubicBezTo>
                  <a:close/>
                  <a:moveTo>
                    <a:pt x="1671" y="608"/>
                  </a:moveTo>
                  <a:cubicBezTo>
                    <a:pt x="1580" y="821"/>
                    <a:pt x="1489" y="1064"/>
                    <a:pt x="1398" y="1276"/>
                  </a:cubicBezTo>
                  <a:lnTo>
                    <a:pt x="1216" y="1732"/>
                  </a:lnTo>
                  <a:lnTo>
                    <a:pt x="1124" y="1945"/>
                  </a:lnTo>
                  <a:cubicBezTo>
                    <a:pt x="1124" y="1945"/>
                    <a:pt x="1094" y="1975"/>
                    <a:pt x="1094" y="2006"/>
                  </a:cubicBezTo>
                  <a:cubicBezTo>
                    <a:pt x="1094" y="1991"/>
                    <a:pt x="1094" y="1963"/>
                    <a:pt x="1094" y="1945"/>
                  </a:cubicBezTo>
                  <a:lnTo>
                    <a:pt x="1185" y="1671"/>
                  </a:lnTo>
                  <a:lnTo>
                    <a:pt x="1185" y="1732"/>
                  </a:lnTo>
                  <a:lnTo>
                    <a:pt x="1276" y="1459"/>
                  </a:lnTo>
                  <a:lnTo>
                    <a:pt x="1428" y="1033"/>
                  </a:lnTo>
                  <a:cubicBezTo>
                    <a:pt x="1489" y="912"/>
                    <a:pt x="1519" y="821"/>
                    <a:pt x="1550" y="729"/>
                  </a:cubicBezTo>
                  <a:cubicBezTo>
                    <a:pt x="1550" y="699"/>
                    <a:pt x="1580" y="638"/>
                    <a:pt x="1580" y="608"/>
                  </a:cubicBezTo>
                  <a:close/>
                  <a:moveTo>
                    <a:pt x="2613" y="1580"/>
                  </a:moveTo>
                  <a:cubicBezTo>
                    <a:pt x="2613" y="1641"/>
                    <a:pt x="2644" y="1671"/>
                    <a:pt x="2644" y="1702"/>
                  </a:cubicBezTo>
                  <a:cubicBezTo>
                    <a:pt x="2672" y="1814"/>
                    <a:pt x="2674" y="1927"/>
                    <a:pt x="2674" y="2039"/>
                  </a:cubicBezTo>
                  <a:lnTo>
                    <a:pt x="2674" y="2039"/>
                  </a:lnTo>
                  <a:cubicBezTo>
                    <a:pt x="2673" y="2129"/>
                    <a:pt x="2644" y="2219"/>
                    <a:pt x="2644" y="2309"/>
                  </a:cubicBezTo>
                  <a:cubicBezTo>
                    <a:pt x="2613" y="2249"/>
                    <a:pt x="2583" y="2249"/>
                    <a:pt x="2552" y="2218"/>
                  </a:cubicBezTo>
                  <a:cubicBezTo>
                    <a:pt x="2552" y="2127"/>
                    <a:pt x="2583" y="2036"/>
                    <a:pt x="2583" y="1945"/>
                  </a:cubicBezTo>
                  <a:cubicBezTo>
                    <a:pt x="2613" y="1854"/>
                    <a:pt x="2613" y="1762"/>
                    <a:pt x="2613" y="1702"/>
                  </a:cubicBezTo>
                  <a:lnTo>
                    <a:pt x="2613" y="1580"/>
                  </a:lnTo>
                  <a:close/>
                  <a:moveTo>
                    <a:pt x="1671" y="2309"/>
                  </a:moveTo>
                  <a:lnTo>
                    <a:pt x="1671" y="2400"/>
                  </a:lnTo>
                  <a:lnTo>
                    <a:pt x="1641" y="2400"/>
                  </a:lnTo>
                  <a:lnTo>
                    <a:pt x="1671" y="2309"/>
                  </a:lnTo>
                  <a:close/>
                  <a:moveTo>
                    <a:pt x="1124" y="2917"/>
                  </a:moveTo>
                  <a:cubicBezTo>
                    <a:pt x="1124" y="2917"/>
                    <a:pt x="1124" y="2947"/>
                    <a:pt x="1155" y="2978"/>
                  </a:cubicBezTo>
                  <a:lnTo>
                    <a:pt x="1124" y="2978"/>
                  </a:lnTo>
                  <a:lnTo>
                    <a:pt x="1124" y="2917"/>
                  </a:lnTo>
                  <a:close/>
                  <a:moveTo>
                    <a:pt x="1793" y="3251"/>
                  </a:moveTo>
                  <a:cubicBezTo>
                    <a:pt x="1793" y="3282"/>
                    <a:pt x="1793" y="3312"/>
                    <a:pt x="1823" y="3342"/>
                  </a:cubicBezTo>
                  <a:lnTo>
                    <a:pt x="1793" y="3342"/>
                  </a:lnTo>
                  <a:cubicBezTo>
                    <a:pt x="1793" y="3433"/>
                    <a:pt x="1793" y="3525"/>
                    <a:pt x="1762" y="3616"/>
                  </a:cubicBezTo>
                  <a:cubicBezTo>
                    <a:pt x="1762" y="3585"/>
                    <a:pt x="1762" y="3555"/>
                    <a:pt x="1762" y="3555"/>
                  </a:cubicBezTo>
                  <a:cubicBezTo>
                    <a:pt x="1762" y="3464"/>
                    <a:pt x="1793" y="3342"/>
                    <a:pt x="1793" y="3251"/>
                  </a:cubicBezTo>
                  <a:close/>
                  <a:moveTo>
                    <a:pt x="1428" y="3039"/>
                  </a:moveTo>
                  <a:lnTo>
                    <a:pt x="1428" y="3221"/>
                  </a:lnTo>
                  <a:cubicBezTo>
                    <a:pt x="1400" y="3393"/>
                    <a:pt x="1371" y="3565"/>
                    <a:pt x="1317" y="3737"/>
                  </a:cubicBezTo>
                  <a:lnTo>
                    <a:pt x="1317" y="3737"/>
                  </a:lnTo>
                  <a:cubicBezTo>
                    <a:pt x="1310" y="3696"/>
                    <a:pt x="1317" y="3656"/>
                    <a:pt x="1337" y="3616"/>
                  </a:cubicBezTo>
                  <a:lnTo>
                    <a:pt x="1337" y="3585"/>
                  </a:lnTo>
                  <a:cubicBezTo>
                    <a:pt x="1337" y="3464"/>
                    <a:pt x="1368" y="3342"/>
                    <a:pt x="1398" y="3221"/>
                  </a:cubicBezTo>
                  <a:cubicBezTo>
                    <a:pt x="1398" y="3160"/>
                    <a:pt x="1428" y="3099"/>
                    <a:pt x="1428" y="3039"/>
                  </a:cubicBezTo>
                  <a:close/>
                  <a:moveTo>
                    <a:pt x="1033" y="3525"/>
                  </a:moveTo>
                  <a:lnTo>
                    <a:pt x="1033" y="3585"/>
                  </a:lnTo>
                  <a:cubicBezTo>
                    <a:pt x="1033" y="3616"/>
                    <a:pt x="1033" y="3646"/>
                    <a:pt x="1003" y="3707"/>
                  </a:cubicBezTo>
                  <a:cubicBezTo>
                    <a:pt x="1003" y="3737"/>
                    <a:pt x="973" y="3798"/>
                    <a:pt x="973" y="3859"/>
                  </a:cubicBezTo>
                  <a:cubicBezTo>
                    <a:pt x="973" y="3828"/>
                    <a:pt x="973" y="3798"/>
                    <a:pt x="973" y="3768"/>
                  </a:cubicBezTo>
                  <a:cubicBezTo>
                    <a:pt x="973" y="3707"/>
                    <a:pt x="1003" y="3616"/>
                    <a:pt x="1033" y="3525"/>
                  </a:cubicBezTo>
                  <a:close/>
                  <a:moveTo>
                    <a:pt x="2431" y="2644"/>
                  </a:moveTo>
                  <a:cubicBezTo>
                    <a:pt x="2461" y="2765"/>
                    <a:pt x="2461" y="2856"/>
                    <a:pt x="2461" y="2978"/>
                  </a:cubicBezTo>
                  <a:lnTo>
                    <a:pt x="2461" y="3069"/>
                  </a:lnTo>
                  <a:lnTo>
                    <a:pt x="2401" y="3251"/>
                  </a:lnTo>
                  <a:cubicBezTo>
                    <a:pt x="2340" y="3494"/>
                    <a:pt x="2249" y="3737"/>
                    <a:pt x="2157" y="4011"/>
                  </a:cubicBezTo>
                  <a:lnTo>
                    <a:pt x="2157" y="3828"/>
                  </a:lnTo>
                  <a:cubicBezTo>
                    <a:pt x="2218" y="3677"/>
                    <a:pt x="2249" y="3525"/>
                    <a:pt x="2279" y="3373"/>
                  </a:cubicBezTo>
                  <a:lnTo>
                    <a:pt x="2309" y="3190"/>
                  </a:lnTo>
                  <a:cubicBezTo>
                    <a:pt x="2370" y="3039"/>
                    <a:pt x="2401" y="2887"/>
                    <a:pt x="2431" y="2704"/>
                  </a:cubicBezTo>
                  <a:lnTo>
                    <a:pt x="2431" y="2644"/>
                  </a:lnTo>
                  <a:close/>
                  <a:moveTo>
                    <a:pt x="1068" y="4310"/>
                  </a:moveTo>
                  <a:cubicBezTo>
                    <a:pt x="1069" y="4312"/>
                    <a:pt x="1069" y="4313"/>
                    <a:pt x="1070" y="4315"/>
                  </a:cubicBezTo>
                  <a:lnTo>
                    <a:pt x="1070" y="4315"/>
                  </a:lnTo>
                  <a:cubicBezTo>
                    <a:pt x="1068" y="4315"/>
                    <a:pt x="1066" y="4315"/>
                    <a:pt x="1064" y="4315"/>
                  </a:cubicBezTo>
                  <a:cubicBezTo>
                    <a:pt x="1065" y="4313"/>
                    <a:pt x="1067" y="4311"/>
                    <a:pt x="1068" y="4310"/>
                  </a:cubicBezTo>
                  <a:close/>
                  <a:moveTo>
                    <a:pt x="1884" y="4436"/>
                  </a:moveTo>
                  <a:cubicBezTo>
                    <a:pt x="1914" y="4497"/>
                    <a:pt x="1914" y="4558"/>
                    <a:pt x="1914" y="4618"/>
                  </a:cubicBezTo>
                  <a:lnTo>
                    <a:pt x="1884" y="4558"/>
                  </a:lnTo>
                  <a:cubicBezTo>
                    <a:pt x="1884" y="4527"/>
                    <a:pt x="1884" y="4497"/>
                    <a:pt x="1854" y="4497"/>
                  </a:cubicBezTo>
                  <a:lnTo>
                    <a:pt x="1884" y="4436"/>
                  </a:lnTo>
                  <a:close/>
                  <a:moveTo>
                    <a:pt x="851" y="4588"/>
                  </a:moveTo>
                  <a:lnTo>
                    <a:pt x="912" y="4649"/>
                  </a:lnTo>
                  <a:cubicBezTo>
                    <a:pt x="942" y="4679"/>
                    <a:pt x="973" y="4740"/>
                    <a:pt x="1003" y="4770"/>
                  </a:cubicBezTo>
                  <a:lnTo>
                    <a:pt x="1064" y="4831"/>
                  </a:lnTo>
                  <a:cubicBezTo>
                    <a:pt x="1003" y="4801"/>
                    <a:pt x="912" y="4740"/>
                    <a:pt x="851" y="4679"/>
                  </a:cubicBezTo>
                  <a:lnTo>
                    <a:pt x="782" y="4611"/>
                  </a:lnTo>
                  <a:lnTo>
                    <a:pt x="782" y="4611"/>
                  </a:lnTo>
                  <a:cubicBezTo>
                    <a:pt x="793" y="4609"/>
                    <a:pt x="807" y="4602"/>
                    <a:pt x="821" y="4588"/>
                  </a:cubicBezTo>
                  <a:close/>
                  <a:moveTo>
                    <a:pt x="1641" y="4740"/>
                  </a:moveTo>
                  <a:cubicBezTo>
                    <a:pt x="1671" y="4740"/>
                    <a:pt x="1671" y="4770"/>
                    <a:pt x="1702" y="4801"/>
                  </a:cubicBezTo>
                  <a:cubicBezTo>
                    <a:pt x="1641" y="4831"/>
                    <a:pt x="1611" y="4831"/>
                    <a:pt x="1550" y="4861"/>
                  </a:cubicBezTo>
                  <a:lnTo>
                    <a:pt x="1398" y="4861"/>
                  </a:lnTo>
                  <a:cubicBezTo>
                    <a:pt x="1459" y="4831"/>
                    <a:pt x="1519" y="4801"/>
                    <a:pt x="1550" y="4770"/>
                  </a:cubicBezTo>
                  <a:cubicBezTo>
                    <a:pt x="1580" y="4740"/>
                    <a:pt x="1611" y="4740"/>
                    <a:pt x="1641" y="4740"/>
                  </a:cubicBezTo>
                  <a:close/>
                  <a:moveTo>
                    <a:pt x="1914" y="0"/>
                  </a:moveTo>
                  <a:cubicBezTo>
                    <a:pt x="1732" y="31"/>
                    <a:pt x="1580" y="91"/>
                    <a:pt x="1459" y="213"/>
                  </a:cubicBezTo>
                  <a:cubicBezTo>
                    <a:pt x="1398" y="213"/>
                    <a:pt x="1337" y="213"/>
                    <a:pt x="1307" y="243"/>
                  </a:cubicBezTo>
                  <a:cubicBezTo>
                    <a:pt x="1185" y="274"/>
                    <a:pt x="1094" y="334"/>
                    <a:pt x="1033" y="426"/>
                  </a:cubicBezTo>
                  <a:cubicBezTo>
                    <a:pt x="973" y="486"/>
                    <a:pt x="912" y="547"/>
                    <a:pt x="851" y="608"/>
                  </a:cubicBezTo>
                  <a:cubicBezTo>
                    <a:pt x="729" y="729"/>
                    <a:pt x="638" y="851"/>
                    <a:pt x="547" y="1003"/>
                  </a:cubicBezTo>
                  <a:lnTo>
                    <a:pt x="486" y="1124"/>
                  </a:lnTo>
                  <a:cubicBezTo>
                    <a:pt x="456" y="1155"/>
                    <a:pt x="426" y="1216"/>
                    <a:pt x="426" y="1246"/>
                  </a:cubicBezTo>
                  <a:cubicBezTo>
                    <a:pt x="395" y="1276"/>
                    <a:pt x="395" y="1307"/>
                    <a:pt x="365" y="1337"/>
                  </a:cubicBezTo>
                  <a:cubicBezTo>
                    <a:pt x="365" y="1367"/>
                    <a:pt x="334" y="1398"/>
                    <a:pt x="334" y="1459"/>
                  </a:cubicBezTo>
                  <a:cubicBezTo>
                    <a:pt x="304" y="1489"/>
                    <a:pt x="243" y="1611"/>
                    <a:pt x="213" y="1702"/>
                  </a:cubicBezTo>
                  <a:lnTo>
                    <a:pt x="152" y="1945"/>
                  </a:lnTo>
                  <a:cubicBezTo>
                    <a:pt x="91" y="2097"/>
                    <a:pt x="61" y="2249"/>
                    <a:pt x="31" y="2431"/>
                  </a:cubicBezTo>
                  <a:cubicBezTo>
                    <a:pt x="0" y="2492"/>
                    <a:pt x="0" y="2583"/>
                    <a:pt x="0" y="2644"/>
                  </a:cubicBezTo>
                  <a:lnTo>
                    <a:pt x="0" y="2826"/>
                  </a:lnTo>
                  <a:lnTo>
                    <a:pt x="0" y="2917"/>
                  </a:lnTo>
                  <a:lnTo>
                    <a:pt x="0" y="3190"/>
                  </a:lnTo>
                  <a:lnTo>
                    <a:pt x="0" y="3433"/>
                  </a:lnTo>
                  <a:cubicBezTo>
                    <a:pt x="31" y="3707"/>
                    <a:pt x="61" y="3950"/>
                    <a:pt x="152" y="4193"/>
                  </a:cubicBezTo>
                  <a:cubicBezTo>
                    <a:pt x="213" y="4375"/>
                    <a:pt x="304" y="4527"/>
                    <a:pt x="395" y="4679"/>
                  </a:cubicBezTo>
                  <a:cubicBezTo>
                    <a:pt x="426" y="4710"/>
                    <a:pt x="486" y="4770"/>
                    <a:pt x="547" y="4831"/>
                  </a:cubicBezTo>
                  <a:cubicBezTo>
                    <a:pt x="608" y="4922"/>
                    <a:pt x="729" y="4983"/>
                    <a:pt x="821" y="5044"/>
                  </a:cubicBezTo>
                  <a:cubicBezTo>
                    <a:pt x="942" y="5074"/>
                    <a:pt x="1033" y="5135"/>
                    <a:pt x="1155" y="5165"/>
                  </a:cubicBezTo>
                  <a:cubicBezTo>
                    <a:pt x="1276" y="5196"/>
                    <a:pt x="1398" y="5196"/>
                    <a:pt x="1550" y="5196"/>
                  </a:cubicBezTo>
                  <a:cubicBezTo>
                    <a:pt x="1641" y="5165"/>
                    <a:pt x="1732" y="5135"/>
                    <a:pt x="1854" y="5105"/>
                  </a:cubicBezTo>
                  <a:cubicBezTo>
                    <a:pt x="1945" y="5074"/>
                    <a:pt x="2036" y="5013"/>
                    <a:pt x="2127" y="4922"/>
                  </a:cubicBezTo>
                  <a:cubicBezTo>
                    <a:pt x="2218" y="4861"/>
                    <a:pt x="2279" y="4801"/>
                    <a:pt x="2340" y="4710"/>
                  </a:cubicBezTo>
                  <a:cubicBezTo>
                    <a:pt x="2431" y="4618"/>
                    <a:pt x="2461" y="4558"/>
                    <a:pt x="2522" y="4467"/>
                  </a:cubicBezTo>
                  <a:lnTo>
                    <a:pt x="2644" y="4223"/>
                  </a:lnTo>
                  <a:cubicBezTo>
                    <a:pt x="2704" y="4072"/>
                    <a:pt x="2765" y="3920"/>
                    <a:pt x="2826" y="3768"/>
                  </a:cubicBezTo>
                  <a:cubicBezTo>
                    <a:pt x="2856" y="3616"/>
                    <a:pt x="2917" y="3433"/>
                    <a:pt x="2978" y="3251"/>
                  </a:cubicBezTo>
                  <a:cubicBezTo>
                    <a:pt x="3039" y="3099"/>
                    <a:pt x="3069" y="2947"/>
                    <a:pt x="3099" y="2795"/>
                  </a:cubicBezTo>
                  <a:cubicBezTo>
                    <a:pt x="3130" y="2644"/>
                    <a:pt x="3160" y="2461"/>
                    <a:pt x="3160" y="2309"/>
                  </a:cubicBezTo>
                  <a:cubicBezTo>
                    <a:pt x="3160" y="2127"/>
                    <a:pt x="3160" y="1975"/>
                    <a:pt x="3160" y="1793"/>
                  </a:cubicBezTo>
                  <a:cubicBezTo>
                    <a:pt x="3160" y="1641"/>
                    <a:pt x="3160" y="1459"/>
                    <a:pt x="3130" y="1307"/>
                  </a:cubicBezTo>
                  <a:cubicBezTo>
                    <a:pt x="3130" y="1216"/>
                    <a:pt x="3099" y="1124"/>
                    <a:pt x="3069" y="1033"/>
                  </a:cubicBezTo>
                  <a:cubicBezTo>
                    <a:pt x="3039" y="972"/>
                    <a:pt x="3008" y="881"/>
                    <a:pt x="2978" y="821"/>
                  </a:cubicBezTo>
                  <a:cubicBezTo>
                    <a:pt x="2947" y="729"/>
                    <a:pt x="2887" y="608"/>
                    <a:pt x="2826" y="547"/>
                  </a:cubicBezTo>
                  <a:cubicBezTo>
                    <a:pt x="2765" y="456"/>
                    <a:pt x="2704" y="365"/>
                    <a:pt x="2644" y="304"/>
                  </a:cubicBezTo>
                  <a:cubicBezTo>
                    <a:pt x="2583" y="243"/>
                    <a:pt x="2522" y="213"/>
                    <a:pt x="2461" y="152"/>
                  </a:cubicBezTo>
                  <a:lnTo>
                    <a:pt x="2401" y="122"/>
                  </a:lnTo>
                  <a:cubicBezTo>
                    <a:pt x="2340" y="91"/>
                    <a:pt x="2309" y="61"/>
                    <a:pt x="2249" y="31"/>
                  </a:cubicBezTo>
                  <a:cubicBezTo>
                    <a:pt x="2157" y="31"/>
                    <a:pt x="2097" y="0"/>
                    <a:pt x="20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119"/>
            <p:cNvSpPr/>
            <p:nvPr/>
          </p:nvSpPr>
          <p:spPr>
            <a:xfrm>
              <a:off x="2768325" y="384750"/>
              <a:ext cx="101050" cy="161050"/>
            </a:xfrm>
            <a:custGeom>
              <a:rect b="b" l="l" r="r" t="t"/>
              <a:pathLst>
                <a:path extrusionOk="0" h="6442" w="4042">
                  <a:moveTo>
                    <a:pt x="2067" y="304"/>
                  </a:moveTo>
                  <a:cubicBezTo>
                    <a:pt x="2158" y="304"/>
                    <a:pt x="2249" y="304"/>
                    <a:pt x="2310" y="335"/>
                  </a:cubicBezTo>
                  <a:lnTo>
                    <a:pt x="2389" y="374"/>
                  </a:lnTo>
                  <a:lnTo>
                    <a:pt x="2389" y="374"/>
                  </a:lnTo>
                  <a:cubicBezTo>
                    <a:pt x="2383" y="373"/>
                    <a:pt x="2377" y="373"/>
                    <a:pt x="2371" y="373"/>
                  </a:cubicBezTo>
                  <a:cubicBezTo>
                    <a:pt x="2348" y="373"/>
                    <a:pt x="2325" y="380"/>
                    <a:pt x="2310" y="395"/>
                  </a:cubicBezTo>
                  <a:cubicBezTo>
                    <a:pt x="2279" y="395"/>
                    <a:pt x="2249" y="395"/>
                    <a:pt x="2219" y="426"/>
                  </a:cubicBezTo>
                  <a:cubicBezTo>
                    <a:pt x="2158" y="395"/>
                    <a:pt x="2127" y="395"/>
                    <a:pt x="2067" y="395"/>
                  </a:cubicBezTo>
                  <a:cubicBezTo>
                    <a:pt x="2036" y="395"/>
                    <a:pt x="2006" y="395"/>
                    <a:pt x="1945" y="426"/>
                  </a:cubicBezTo>
                  <a:cubicBezTo>
                    <a:pt x="1945" y="395"/>
                    <a:pt x="1915" y="365"/>
                    <a:pt x="1915" y="335"/>
                  </a:cubicBezTo>
                  <a:lnTo>
                    <a:pt x="2006" y="304"/>
                  </a:lnTo>
                  <a:close/>
                  <a:moveTo>
                    <a:pt x="3100" y="942"/>
                  </a:moveTo>
                  <a:lnTo>
                    <a:pt x="3191" y="1064"/>
                  </a:lnTo>
                  <a:cubicBezTo>
                    <a:pt x="3221" y="1094"/>
                    <a:pt x="3282" y="1155"/>
                    <a:pt x="3312" y="1216"/>
                  </a:cubicBezTo>
                  <a:cubicBezTo>
                    <a:pt x="3282" y="1185"/>
                    <a:pt x="3252" y="1155"/>
                    <a:pt x="3221" y="1155"/>
                  </a:cubicBezTo>
                  <a:lnTo>
                    <a:pt x="3161" y="1155"/>
                  </a:lnTo>
                  <a:cubicBezTo>
                    <a:pt x="3161" y="1094"/>
                    <a:pt x="3130" y="1003"/>
                    <a:pt x="3100" y="942"/>
                  </a:cubicBezTo>
                  <a:close/>
                  <a:moveTo>
                    <a:pt x="3221" y="1611"/>
                  </a:moveTo>
                  <a:cubicBezTo>
                    <a:pt x="3252" y="1641"/>
                    <a:pt x="3252" y="1672"/>
                    <a:pt x="3252" y="1702"/>
                  </a:cubicBezTo>
                  <a:cubicBezTo>
                    <a:pt x="3282" y="1854"/>
                    <a:pt x="3312" y="2006"/>
                    <a:pt x="3312" y="2158"/>
                  </a:cubicBezTo>
                  <a:lnTo>
                    <a:pt x="3282" y="2158"/>
                  </a:lnTo>
                  <a:cubicBezTo>
                    <a:pt x="3252" y="2158"/>
                    <a:pt x="3221" y="2188"/>
                    <a:pt x="3191" y="2218"/>
                  </a:cubicBezTo>
                  <a:cubicBezTo>
                    <a:pt x="3191" y="2158"/>
                    <a:pt x="3191" y="2097"/>
                    <a:pt x="3221" y="2036"/>
                  </a:cubicBezTo>
                  <a:cubicBezTo>
                    <a:pt x="3221" y="1884"/>
                    <a:pt x="3221" y="1763"/>
                    <a:pt x="3221" y="1611"/>
                  </a:cubicBezTo>
                  <a:close/>
                  <a:moveTo>
                    <a:pt x="1793" y="2067"/>
                  </a:moveTo>
                  <a:lnTo>
                    <a:pt x="1793" y="2127"/>
                  </a:lnTo>
                  <a:cubicBezTo>
                    <a:pt x="1793" y="2127"/>
                    <a:pt x="1793" y="2158"/>
                    <a:pt x="1793" y="2188"/>
                  </a:cubicBezTo>
                  <a:lnTo>
                    <a:pt x="1793" y="2249"/>
                  </a:lnTo>
                  <a:cubicBezTo>
                    <a:pt x="1784" y="2267"/>
                    <a:pt x="1778" y="2287"/>
                    <a:pt x="1773" y="2310"/>
                  </a:cubicBezTo>
                  <a:lnTo>
                    <a:pt x="1763" y="2310"/>
                  </a:lnTo>
                  <a:lnTo>
                    <a:pt x="1793" y="2067"/>
                  </a:lnTo>
                  <a:close/>
                  <a:moveTo>
                    <a:pt x="2857" y="2279"/>
                  </a:moveTo>
                  <a:cubicBezTo>
                    <a:pt x="2857" y="2319"/>
                    <a:pt x="2853" y="2360"/>
                    <a:pt x="2848" y="2401"/>
                  </a:cubicBezTo>
                  <a:lnTo>
                    <a:pt x="2826" y="2401"/>
                  </a:lnTo>
                  <a:cubicBezTo>
                    <a:pt x="2826" y="2370"/>
                    <a:pt x="2857" y="2340"/>
                    <a:pt x="2857" y="2279"/>
                  </a:cubicBezTo>
                  <a:close/>
                  <a:moveTo>
                    <a:pt x="3562" y="1723"/>
                  </a:moveTo>
                  <a:lnTo>
                    <a:pt x="3562" y="1723"/>
                  </a:lnTo>
                  <a:cubicBezTo>
                    <a:pt x="3590" y="1811"/>
                    <a:pt x="3619" y="1921"/>
                    <a:pt x="3647" y="2006"/>
                  </a:cubicBezTo>
                  <a:cubicBezTo>
                    <a:pt x="3647" y="2067"/>
                    <a:pt x="3677" y="2127"/>
                    <a:pt x="3677" y="2188"/>
                  </a:cubicBezTo>
                  <a:cubicBezTo>
                    <a:pt x="3677" y="2265"/>
                    <a:pt x="3677" y="2342"/>
                    <a:pt x="3677" y="2401"/>
                  </a:cubicBezTo>
                  <a:lnTo>
                    <a:pt x="3647" y="2401"/>
                  </a:lnTo>
                  <a:cubicBezTo>
                    <a:pt x="3616" y="2370"/>
                    <a:pt x="3616" y="2310"/>
                    <a:pt x="3586" y="2279"/>
                  </a:cubicBezTo>
                  <a:cubicBezTo>
                    <a:pt x="3586" y="2084"/>
                    <a:pt x="3586" y="1914"/>
                    <a:pt x="3562" y="1723"/>
                  </a:cubicBezTo>
                  <a:close/>
                  <a:moveTo>
                    <a:pt x="2614" y="1915"/>
                  </a:moveTo>
                  <a:cubicBezTo>
                    <a:pt x="2614" y="2067"/>
                    <a:pt x="2583" y="2218"/>
                    <a:pt x="2553" y="2340"/>
                  </a:cubicBezTo>
                  <a:lnTo>
                    <a:pt x="2522" y="2340"/>
                  </a:lnTo>
                  <a:cubicBezTo>
                    <a:pt x="2492" y="2462"/>
                    <a:pt x="2492" y="2583"/>
                    <a:pt x="2462" y="2705"/>
                  </a:cubicBezTo>
                  <a:lnTo>
                    <a:pt x="2462" y="2553"/>
                  </a:lnTo>
                  <a:cubicBezTo>
                    <a:pt x="2492" y="2401"/>
                    <a:pt x="2522" y="2249"/>
                    <a:pt x="2583" y="2097"/>
                  </a:cubicBezTo>
                  <a:cubicBezTo>
                    <a:pt x="2583" y="2036"/>
                    <a:pt x="2583" y="1975"/>
                    <a:pt x="2614" y="1915"/>
                  </a:cubicBezTo>
                  <a:close/>
                  <a:moveTo>
                    <a:pt x="1611" y="1823"/>
                  </a:moveTo>
                  <a:lnTo>
                    <a:pt x="1611" y="1854"/>
                  </a:lnTo>
                  <a:cubicBezTo>
                    <a:pt x="1550" y="1915"/>
                    <a:pt x="1550" y="1975"/>
                    <a:pt x="1550" y="2067"/>
                  </a:cubicBezTo>
                  <a:lnTo>
                    <a:pt x="1520" y="2067"/>
                  </a:lnTo>
                  <a:cubicBezTo>
                    <a:pt x="1520" y="2127"/>
                    <a:pt x="1489" y="2218"/>
                    <a:pt x="1489" y="2279"/>
                  </a:cubicBezTo>
                  <a:cubicBezTo>
                    <a:pt x="1459" y="2370"/>
                    <a:pt x="1459" y="2431"/>
                    <a:pt x="1459" y="2522"/>
                  </a:cubicBezTo>
                  <a:cubicBezTo>
                    <a:pt x="1429" y="2613"/>
                    <a:pt x="1459" y="2705"/>
                    <a:pt x="1459" y="2765"/>
                  </a:cubicBezTo>
                  <a:cubicBezTo>
                    <a:pt x="1429" y="2765"/>
                    <a:pt x="1429" y="2765"/>
                    <a:pt x="1429" y="2735"/>
                  </a:cubicBezTo>
                  <a:lnTo>
                    <a:pt x="1429" y="2583"/>
                  </a:lnTo>
                  <a:cubicBezTo>
                    <a:pt x="1429" y="2553"/>
                    <a:pt x="1398" y="2492"/>
                    <a:pt x="1368" y="2431"/>
                  </a:cubicBezTo>
                  <a:lnTo>
                    <a:pt x="1398" y="2340"/>
                  </a:lnTo>
                  <a:lnTo>
                    <a:pt x="1398" y="2401"/>
                  </a:lnTo>
                  <a:lnTo>
                    <a:pt x="1489" y="2158"/>
                  </a:lnTo>
                  <a:cubicBezTo>
                    <a:pt x="1520" y="2036"/>
                    <a:pt x="1550" y="1945"/>
                    <a:pt x="1611" y="1823"/>
                  </a:cubicBezTo>
                  <a:close/>
                  <a:moveTo>
                    <a:pt x="1915" y="2826"/>
                  </a:moveTo>
                  <a:lnTo>
                    <a:pt x="1945" y="2887"/>
                  </a:lnTo>
                  <a:cubicBezTo>
                    <a:pt x="1976" y="2887"/>
                    <a:pt x="1976" y="2917"/>
                    <a:pt x="2006" y="2948"/>
                  </a:cubicBezTo>
                  <a:cubicBezTo>
                    <a:pt x="2036" y="2978"/>
                    <a:pt x="2036" y="2978"/>
                    <a:pt x="2067" y="3008"/>
                  </a:cubicBezTo>
                  <a:lnTo>
                    <a:pt x="2219" y="3008"/>
                  </a:lnTo>
                  <a:lnTo>
                    <a:pt x="2219" y="3069"/>
                  </a:lnTo>
                  <a:lnTo>
                    <a:pt x="2219" y="3100"/>
                  </a:lnTo>
                  <a:cubicBezTo>
                    <a:pt x="2158" y="3039"/>
                    <a:pt x="2097" y="3039"/>
                    <a:pt x="2036" y="3039"/>
                  </a:cubicBezTo>
                  <a:cubicBezTo>
                    <a:pt x="2036" y="3039"/>
                    <a:pt x="2036" y="3039"/>
                    <a:pt x="2006" y="3069"/>
                  </a:cubicBezTo>
                  <a:lnTo>
                    <a:pt x="1976" y="3069"/>
                  </a:lnTo>
                  <a:cubicBezTo>
                    <a:pt x="1945" y="3069"/>
                    <a:pt x="1915" y="3100"/>
                    <a:pt x="1915" y="3130"/>
                  </a:cubicBezTo>
                  <a:lnTo>
                    <a:pt x="1854" y="3221"/>
                  </a:lnTo>
                  <a:cubicBezTo>
                    <a:pt x="1824" y="3191"/>
                    <a:pt x="1824" y="3191"/>
                    <a:pt x="1793" y="3160"/>
                  </a:cubicBezTo>
                  <a:cubicBezTo>
                    <a:pt x="1824" y="3100"/>
                    <a:pt x="1854" y="3008"/>
                    <a:pt x="1884" y="2948"/>
                  </a:cubicBezTo>
                  <a:cubicBezTo>
                    <a:pt x="1915" y="2856"/>
                    <a:pt x="1915" y="2856"/>
                    <a:pt x="1915" y="2826"/>
                  </a:cubicBezTo>
                  <a:close/>
                  <a:moveTo>
                    <a:pt x="912" y="2553"/>
                  </a:moveTo>
                  <a:cubicBezTo>
                    <a:pt x="912" y="2553"/>
                    <a:pt x="912" y="2583"/>
                    <a:pt x="943" y="2613"/>
                  </a:cubicBezTo>
                  <a:lnTo>
                    <a:pt x="912" y="2613"/>
                  </a:lnTo>
                  <a:cubicBezTo>
                    <a:pt x="882" y="2674"/>
                    <a:pt x="882" y="2765"/>
                    <a:pt x="882" y="2856"/>
                  </a:cubicBezTo>
                  <a:lnTo>
                    <a:pt x="882" y="2887"/>
                  </a:lnTo>
                  <a:cubicBezTo>
                    <a:pt x="851" y="2948"/>
                    <a:pt x="821" y="2978"/>
                    <a:pt x="791" y="3039"/>
                  </a:cubicBezTo>
                  <a:cubicBezTo>
                    <a:pt x="760" y="3160"/>
                    <a:pt x="730" y="3251"/>
                    <a:pt x="700" y="3373"/>
                  </a:cubicBezTo>
                  <a:lnTo>
                    <a:pt x="700" y="3251"/>
                  </a:lnTo>
                  <a:cubicBezTo>
                    <a:pt x="730" y="3069"/>
                    <a:pt x="791" y="2917"/>
                    <a:pt x="821" y="2765"/>
                  </a:cubicBezTo>
                  <a:cubicBezTo>
                    <a:pt x="851" y="2674"/>
                    <a:pt x="882" y="2613"/>
                    <a:pt x="912" y="2553"/>
                  </a:cubicBezTo>
                  <a:close/>
                  <a:moveTo>
                    <a:pt x="2279" y="3191"/>
                  </a:moveTo>
                  <a:cubicBezTo>
                    <a:pt x="2310" y="3251"/>
                    <a:pt x="2371" y="3282"/>
                    <a:pt x="2431" y="3282"/>
                  </a:cubicBezTo>
                  <a:lnTo>
                    <a:pt x="2492" y="3282"/>
                  </a:lnTo>
                  <a:cubicBezTo>
                    <a:pt x="2492" y="3312"/>
                    <a:pt x="2492" y="3343"/>
                    <a:pt x="2492" y="3373"/>
                  </a:cubicBezTo>
                  <a:cubicBezTo>
                    <a:pt x="2492" y="3373"/>
                    <a:pt x="2462" y="3343"/>
                    <a:pt x="2431" y="3343"/>
                  </a:cubicBezTo>
                  <a:lnTo>
                    <a:pt x="2401" y="3343"/>
                  </a:lnTo>
                  <a:cubicBezTo>
                    <a:pt x="2371" y="3343"/>
                    <a:pt x="2340" y="3343"/>
                    <a:pt x="2310" y="3373"/>
                  </a:cubicBezTo>
                  <a:cubicBezTo>
                    <a:pt x="2310" y="3312"/>
                    <a:pt x="2310" y="3282"/>
                    <a:pt x="2279" y="3221"/>
                  </a:cubicBezTo>
                  <a:lnTo>
                    <a:pt x="2279" y="3191"/>
                  </a:lnTo>
                  <a:close/>
                  <a:moveTo>
                    <a:pt x="2036" y="3586"/>
                  </a:moveTo>
                  <a:cubicBezTo>
                    <a:pt x="2036" y="3616"/>
                    <a:pt x="2036" y="3646"/>
                    <a:pt x="2067" y="3677"/>
                  </a:cubicBezTo>
                  <a:lnTo>
                    <a:pt x="2006" y="3677"/>
                  </a:lnTo>
                  <a:lnTo>
                    <a:pt x="2006" y="3646"/>
                  </a:lnTo>
                  <a:cubicBezTo>
                    <a:pt x="2036" y="3616"/>
                    <a:pt x="2036" y="3616"/>
                    <a:pt x="2036" y="3586"/>
                  </a:cubicBezTo>
                  <a:close/>
                  <a:moveTo>
                    <a:pt x="1094" y="3130"/>
                  </a:moveTo>
                  <a:cubicBezTo>
                    <a:pt x="1125" y="3191"/>
                    <a:pt x="1125" y="3251"/>
                    <a:pt x="1125" y="3312"/>
                  </a:cubicBezTo>
                  <a:lnTo>
                    <a:pt x="1094" y="3312"/>
                  </a:lnTo>
                  <a:cubicBezTo>
                    <a:pt x="1094" y="3495"/>
                    <a:pt x="1034" y="3707"/>
                    <a:pt x="1003" y="3890"/>
                  </a:cubicBezTo>
                  <a:cubicBezTo>
                    <a:pt x="973" y="3890"/>
                    <a:pt x="973" y="3890"/>
                    <a:pt x="943" y="3859"/>
                  </a:cubicBezTo>
                  <a:lnTo>
                    <a:pt x="943" y="3707"/>
                  </a:lnTo>
                  <a:cubicBezTo>
                    <a:pt x="973" y="3525"/>
                    <a:pt x="1003" y="3373"/>
                    <a:pt x="1064" y="3221"/>
                  </a:cubicBezTo>
                  <a:cubicBezTo>
                    <a:pt x="1064" y="3191"/>
                    <a:pt x="1094" y="3160"/>
                    <a:pt x="1094" y="3130"/>
                  </a:cubicBezTo>
                  <a:close/>
                  <a:moveTo>
                    <a:pt x="1429" y="3859"/>
                  </a:moveTo>
                  <a:cubicBezTo>
                    <a:pt x="1429" y="3890"/>
                    <a:pt x="1429" y="3890"/>
                    <a:pt x="1429" y="3920"/>
                  </a:cubicBezTo>
                  <a:lnTo>
                    <a:pt x="1406" y="3920"/>
                  </a:lnTo>
                  <a:cubicBezTo>
                    <a:pt x="1412" y="3900"/>
                    <a:pt x="1419" y="3879"/>
                    <a:pt x="1429" y="3859"/>
                  </a:cubicBezTo>
                  <a:close/>
                  <a:moveTo>
                    <a:pt x="2796" y="4254"/>
                  </a:moveTo>
                  <a:lnTo>
                    <a:pt x="2826" y="4345"/>
                  </a:lnTo>
                  <a:cubicBezTo>
                    <a:pt x="2826" y="4345"/>
                    <a:pt x="2826" y="4376"/>
                    <a:pt x="2826" y="4376"/>
                  </a:cubicBezTo>
                  <a:lnTo>
                    <a:pt x="2826" y="4436"/>
                  </a:lnTo>
                  <a:cubicBezTo>
                    <a:pt x="2826" y="4497"/>
                    <a:pt x="2796" y="4528"/>
                    <a:pt x="2796" y="4588"/>
                  </a:cubicBezTo>
                  <a:cubicBezTo>
                    <a:pt x="2766" y="4649"/>
                    <a:pt x="2766" y="4710"/>
                    <a:pt x="2735" y="4771"/>
                  </a:cubicBezTo>
                  <a:lnTo>
                    <a:pt x="2766" y="4528"/>
                  </a:lnTo>
                  <a:cubicBezTo>
                    <a:pt x="2766" y="4436"/>
                    <a:pt x="2796" y="4345"/>
                    <a:pt x="2796" y="4254"/>
                  </a:cubicBezTo>
                  <a:close/>
                  <a:moveTo>
                    <a:pt x="1398" y="3950"/>
                  </a:moveTo>
                  <a:lnTo>
                    <a:pt x="1398" y="4163"/>
                  </a:lnTo>
                  <a:lnTo>
                    <a:pt x="1368" y="4528"/>
                  </a:lnTo>
                  <a:cubicBezTo>
                    <a:pt x="1368" y="4649"/>
                    <a:pt x="1338" y="4801"/>
                    <a:pt x="1338" y="4923"/>
                  </a:cubicBezTo>
                  <a:lnTo>
                    <a:pt x="1338" y="4406"/>
                  </a:lnTo>
                  <a:cubicBezTo>
                    <a:pt x="1338" y="4345"/>
                    <a:pt x="1338" y="4284"/>
                    <a:pt x="1338" y="4224"/>
                  </a:cubicBezTo>
                  <a:cubicBezTo>
                    <a:pt x="1368" y="4163"/>
                    <a:pt x="1368" y="4102"/>
                    <a:pt x="1368" y="4041"/>
                  </a:cubicBezTo>
                  <a:cubicBezTo>
                    <a:pt x="1383" y="4011"/>
                    <a:pt x="1391" y="3981"/>
                    <a:pt x="1398" y="3950"/>
                  </a:cubicBezTo>
                  <a:close/>
                  <a:moveTo>
                    <a:pt x="2401" y="3677"/>
                  </a:moveTo>
                  <a:lnTo>
                    <a:pt x="2431" y="3707"/>
                  </a:lnTo>
                  <a:cubicBezTo>
                    <a:pt x="2401" y="3798"/>
                    <a:pt x="2401" y="3890"/>
                    <a:pt x="2401" y="3950"/>
                  </a:cubicBezTo>
                  <a:cubicBezTo>
                    <a:pt x="2401" y="4072"/>
                    <a:pt x="2371" y="4224"/>
                    <a:pt x="2371" y="4345"/>
                  </a:cubicBezTo>
                  <a:cubicBezTo>
                    <a:pt x="2371" y="4467"/>
                    <a:pt x="2401" y="4558"/>
                    <a:pt x="2431" y="4679"/>
                  </a:cubicBezTo>
                  <a:lnTo>
                    <a:pt x="2401" y="4679"/>
                  </a:lnTo>
                  <a:cubicBezTo>
                    <a:pt x="2401" y="4710"/>
                    <a:pt x="2401" y="4740"/>
                    <a:pt x="2401" y="4771"/>
                  </a:cubicBezTo>
                  <a:cubicBezTo>
                    <a:pt x="2401" y="4831"/>
                    <a:pt x="2371" y="4892"/>
                    <a:pt x="2371" y="4983"/>
                  </a:cubicBezTo>
                  <a:cubicBezTo>
                    <a:pt x="2340" y="5044"/>
                    <a:pt x="2310" y="5166"/>
                    <a:pt x="2310" y="5257"/>
                  </a:cubicBezTo>
                  <a:cubicBezTo>
                    <a:pt x="2279" y="5196"/>
                    <a:pt x="2249" y="5166"/>
                    <a:pt x="2188" y="5166"/>
                  </a:cubicBezTo>
                  <a:lnTo>
                    <a:pt x="2127" y="5166"/>
                  </a:lnTo>
                  <a:cubicBezTo>
                    <a:pt x="2097" y="5044"/>
                    <a:pt x="2097" y="4923"/>
                    <a:pt x="2127" y="4801"/>
                  </a:cubicBezTo>
                  <a:lnTo>
                    <a:pt x="2127" y="4649"/>
                  </a:lnTo>
                  <a:cubicBezTo>
                    <a:pt x="2127" y="4619"/>
                    <a:pt x="2127" y="4588"/>
                    <a:pt x="2158" y="4558"/>
                  </a:cubicBezTo>
                  <a:cubicBezTo>
                    <a:pt x="2188" y="4406"/>
                    <a:pt x="2219" y="4254"/>
                    <a:pt x="2249" y="4102"/>
                  </a:cubicBezTo>
                  <a:lnTo>
                    <a:pt x="2279" y="3981"/>
                  </a:lnTo>
                  <a:cubicBezTo>
                    <a:pt x="2279" y="3950"/>
                    <a:pt x="2279" y="3920"/>
                    <a:pt x="2310" y="3890"/>
                  </a:cubicBezTo>
                  <a:lnTo>
                    <a:pt x="2340" y="3798"/>
                  </a:lnTo>
                  <a:cubicBezTo>
                    <a:pt x="2371" y="3738"/>
                    <a:pt x="2371" y="3707"/>
                    <a:pt x="2401" y="3677"/>
                  </a:cubicBezTo>
                  <a:close/>
                  <a:moveTo>
                    <a:pt x="456" y="4892"/>
                  </a:moveTo>
                  <a:cubicBezTo>
                    <a:pt x="487" y="4923"/>
                    <a:pt x="487" y="4953"/>
                    <a:pt x="517" y="4983"/>
                  </a:cubicBezTo>
                  <a:lnTo>
                    <a:pt x="578" y="5014"/>
                  </a:lnTo>
                  <a:lnTo>
                    <a:pt x="578" y="5044"/>
                  </a:lnTo>
                  <a:cubicBezTo>
                    <a:pt x="578" y="5166"/>
                    <a:pt x="608" y="5257"/>
                    <a:pt x="639" y="5348"/>
                  </a:cubicBezTo>
                  <a:cubicBezTo>
                    <a:pt x="639" y="5409"/>
                    <a:pt x="669" y="5439"/>
                    <a:pt x="700" y="5500"/>
                  </a:cubicBezTo>
                  <a:lnTo>
                    <a:pt x="639" y="5409"/>
                  </a:lnTo>
                  <a:cubicBezTo>
                    <a:pt x="578" y="5226"/>
                    <a:pt x="517" y="5074"/>
                    <a:pt x="456" y="4892"/>
                  </a:cubicBezTo>
                  <a:close/>
                  <a:moveTo>
                    <a:pt x="2917" y="5226"/>
                  </a:moveTo>
                  <a:cubicBezTo>
                    <a:pt x="2917" y="5257"/>
                    <a:pt x="2887" y="5317"/>
                    <a:pt x="2857" y="5378"/>
                  </a:cubicBezTo>
                  <a:lnTo>
                    <a:pt x="2826" y="5378"/>
                  </a:lnTo>
                  <a:cubicBezTo>
                    <a:pt x="2786" y="5419"/>
                    <a:pt x="2745" y="5459"/>
                    <a:pt x="2705" y="5500"/>
                  </a:cubicBezTo>
                  <a:lnTo>
                    <a:pt x="2705" y="5500"/>
                  </a:lnTo>
                  <a:lnTo>
                    <a:pt x="2766" y="5409"/>
                  </a:lnTo>
                  <a:lnTo>
                    <a:pt x="2857" y="5226"/>
                  </a:lnTo>
                  <a:close/>
                  <a:moveTo>
                    <a:pt x="1884" y="5409"/>
                  </a:moveTo>
                  <a:cubicBezTo>
                    <a:pt x="1884" y="5469"/>
                    <a:pt x="1915" y="5561"/>
                    <a:pt x="1976" y="5621"/>
                  </a:cubicBezTo>
                  <a:cubicBezTo>
                    <a:pt x="1976" y="5682"/>
                    <a:pt x="1945" y="5743"/>
                    <a:pt x="1945" y="5773"/>
                  </a:cubicBezTo>
                  <a:lnTo>
                    <a:pt x="1915" y="5773"/>
                  </a:lnTo>
                  <a:lnTo>
                    <a:pt x="1915" y="5804"/>
                  </a:lnTo>
                  <a:cubicBezTo>
                    <a:pt x="1884" y="5773"/>
                    <a:pt x="1884" y="5743"/>
                    <a:pt x="1854" y="5712"/>
                  </a:cubicBezTo>
                  <a:cubicBezTo>
                    <a:pt x="1854" y="5682"/>
                    <a:pt x="1824" y="5621"/>
                    <a:pt x="1824" y="5591"/>
                  </a:cubicBezTo>
                  <a:lnTo>
                    <a:pt x="1824" y="5530"/>
                  </a:lnTo>
                  <a:lnTo>
                    <a:pt x="1884" y="5409"/>
                  </a:lnTo>
                  <a:close/>
                  <a:moveTo>
                    <a:pt x="1641" y="5956"/>
                  </a:moveTo>
                  <a:cubicBezTo>
                    <a:pt x="1672" y="5956"/>
                    <a:pt x="1672" y="5986"/>
                    <a:pt x="1702" y="6016"/>
                  </a:cubicBezTo>
                  <a:lnTo>
                    <a:pt x="1581" y="6016"/>
                  </a:lnTo>
                  <a:cubicBezTo>
                    <a:pt x="1611" y="5986"/>
                    <a:pt x="1611" y="5956"/>
                    <a:pt x="1641" y="5956"/>
                  </a:cubicBezTo>
                  <a:close/>
                  <a:moveTo>
                    <a:pt x="2067" y="1"/>
                  </a:moveTo>
                  <a:cubicBezTo>
                    <a:pt x="2006" y="1"/>
                    <a:pt x="1945" y="1"/>
                    <a:pt x="1884" y="31"/>
                  </a:cubicBezTo>
                  <a:cubicBezTo>
                    <a:pt x="1854" y="61"/>
                    <a:pt x="1793" y="61"/>
                    <a:pt x="1763" y="92"/>
                  </a:cubicBezTo>
                  <a:cubicBezTo>
                    <a:pt x="1641" y="152"/>
                    <a:pt x="1581" y="213"/>
                    <a:pt x="1489" y="304"/>
                  </a:cubicBezTo>
                  <a:lnTo>
                    <a:pt x="1459" y="335"/>
                  </a:lnTo>
                  <a:lnTo>
                    <a:pt x="1429" y="335"/>
                  </a:lnTo>
                  <a:cubicBezTo>
                    <a:pt x="1398" y="365"/>
                    <a:pt x="1398" y="365"/>
                    <a:pt x="1368" y="365"/>
                  </a:cubicBezTo>
                  <a:cubicBezTo>
                    <a:pt x="1338" y="395"/>
                    <a:pt x="1338" y="395"/>
                    <a:pt x="1307" y="395"/>
                  </a:cubicBezTo>
                  <a:lnTo>
                    <a:pt x="1246" y="487"/>
                  </a:lnTo>
                  <a:cubicBezTo>
                    <a:pt x="1125" y="578"/>
                    <a:pt x="1034" y="730"/>
                    <a:pt x="943" y="851"/>
                  </a:cubicBezTo>
                  <a:cubicBezTo>
                    <a:pt x="821" y="1003"/>
                    <a:pt x="730" y="1125"/>
                    <a:pt x="639" y="1277"/>
                  </a:cubicBezTo>
                  <a:cubicBezTo>
                    <a:pt x="578" y="1429"/>
                    <a:pt x="487" y="1550"/>
                    <a:pt x="426" y="1702"/>
                  </a:cubicBezTo>
                  <a:cubicBezTo>
                    <a:pt x="365" y="1854"/>
                    <a:pt x="274" y="2006"/>
                    <a:pt x="213" y="2188"/>
                  </a:cubicBezTo>
                  <a:cubicBezTo>
                    <a:pt x="183" y="2340"/>
                    <a:pt x="153" y="2492"/>
                    <a:pt x="92" y="2674"/>
                  </a:cubicBezTo>
                  <a:cubicBezTo>
                    <a:pt x="61" y="2826"/>
                    <a:pt x="61" y="2978"/>
                    <a:pt x="31" y="3160"/>
                  </a:cubicBezTo>
                  <a:cubicBezTo>
                    <a:pt x="31" y="3312"/>
                    <a:pt x="1" y="3495"/>
                    <a:pt x="1" y="3646"/>
                  </a:cubicBezTo>
                  <a:cubicBezTo>
                    <a:pt x="1" y="3981"/>
                    <a:pt x="1" y="4284"/>
                    <a:pt x="61" y="4619"/>
                  </a:cubicBezTo>
                  <a:cubicBezTo>
                    <a:pt x="92" y="4771"/>
                    <a:pt x="122" y="4923"/>
                    <a:pt x="183" y="5105"/>
                  </a:cubicBezTo>
                  <a:cubicBezTo>
                    <a:pt x="213" y="5166"/>
                    <a:pt x="244" y="5257"/>
                    <a:pt x="274" y="5317"/>
                  </a:cubicBezTo>
                  <a:cubicBezTo>
                    <a:pt x="305" y="5409"/>
                    <a:pt x="335" y="5469"/>
                    <a:pt x="365" y="5530"/>
                  </a:cubicBezTo>
                  <a:cubicBezTo>
                    <a:pt x="456" y="5682"/>
                    <a:pt x="548" y="5834"/>
                    <a:pt x="669" y="5986"/>
                  </a:cubicBezTo>
                  <a:cubicBezTo>
                    <a:pt x="700" y="6016"/>
                    <a:pt x="730" y="6047"/>
                    <a:pt x="791" y="6077"/>
                  </a:cubicBezTo>
                  <a:cubicBezTo>
                    <a:pt x="821" y="6107"/>
                    <a:pt x="882" y="6168"/>
                    <a:pt x="943" y="6199"/>
                  </a:cubicBezTo>
                  <a:lnTo>
                    <a:pt x="1125" y="6320"/>
                  </a:lnTo>
                  <a:cubicBezTo>
                    <a:pt x="1216" y="6351"/>
                    <a:pt x="1307" y="6381"/>
                    <a:pt x="1398" y="6411"/>
                  </a:cubicBezTo>
                  <a:cubicBezTo>
                    <a:pt x="1429" y="6442"/>
                    <a:pt x="1489" y="6442"/>
                    <a:pt x="1550" y="6442"/>
                  </a:cubicBezTo>
                  <a:lnTo>
                    <a:pt x="1733" y="6442"/>
                  </a:lnTo>
                  <a:cubicBezTo>
                    <a:pt x="1824" y="6442"/>
                    <a:pt x="1915" y="6411"/>
                    <a:pt x="2006" y="6381"/>
                  </a:cubicBezTo>
                  <a:cubicBezTo>
                    <a:pt x="2067" y="6381"/>
                    <a:pt x="2158" y="6351"/>
                    <a:pt x="2219" y="6290"/>
                  </a:cubicBezTo>
                  <a:lnTo>
                    <a:pt x="2431" y="6168"/>
                  </a:lnTo>
                  <a:cubicBezTo>
                    <a:pt x="2553" y="6077"/>
                    <a:pt x="2705" y="5986"/>
                    <a:pt x="2826" y="5864"/>
                  </a:cubicBezTo>
                  <a:cubicBezTo>
                    <a:pt x="2857" y="5804"/>
                    <a:pt x="2917" y="5773"/>
                    <a:pt x="2978" y="5712"/>
                  </a:cubicBezTo>
                  <a:lnTo>
                    <a:pt x="3069" y="5621"/>
                  </a:lnTo>
                  <a:cubicBezTo>
                    <a:pt x="3100" y="5530"/>
                    <a:pt x="3161" y="5469"/>
                    <a:pt x="3221" y="5378"/>
                  </a:cubicBezTo>
                  <a:cubicBezTo>
                    <a:pt x="3282" y="5226"/>
                    <a:pt x="3373" y="5105"/>
                    <a:pt x="3434" y="4953"/>
                  </a:cubicBezTo>
                  <a:cubicBezTo>
                    <a:pt x="3495" y="4801"/>
                    <a:pt x="3586" y="4649"/>
                    <a:pt x="3616" y="4528"/>
                  </a:cubicBezTo>
                  <a:cubicBezTo>
                    <a:pt x="3738" y="4224"/>
                    <a:pt x="3829" y="3890"/>
                    <a:pt x="3920" y="3586"/>
                  </a:cubicBezTo>
                  <a:cubicBezTo>
                    <a:pt x="3950" y="3434"/>
                    <a:pt x="3981" y="3282"/>
                    <a:pt x="4011" y="3100"/>
                  </a:cubicBezTo>
                  <a:cubicBezTo>
                    <a:pt x="4011" y="3008"/>
                    <a:pt x="4011" y="2917"/>
                    <a:pt x="4042" y="2826"/>
                  </a:cubicBezTo>
                  <a:cubicBezTo>
                    <a:pt x="4042" y="2735"/>
                    <a:pt x="4042" y="2674"/>
                    <a:pt x="4042" y="2613"/>
                  </a:cubicBezTo>
                  <a:lnTo>
                    <a:pt x="4042" y="2340"/>
                  </a:lnTo>
                  <a:cubicBezTo>
                    <a:pt x="4042" y="2249"/>
                    <a:pt x="4011" y="2188"/>
                    <a:pt x="4011" y="2127"/>
                  </a:cubicBezTo>
                  <a:cubicBezTo>
                    <a:pt x="3981" y="1945"/>
                    <a:pt x="3950" y="1793"/>
                    <a:pt x="3890" y="1641"/>
                  </a:cubicBezTo>
                  <a:cubicBezTo>
                    <a:pt x="3829" y="1459"/>
                    <a:pt x="3768" y="1307"/>
                    <a:pt x="3677" y="1155"/>
                  </a:cubicBezTo>
                  <a:cubicBezTo>
                    <a:pt x="3647" y="1094"/>
                    <a:pt x="3586" y="1034"/>
                    <a:pt x="3555" y="973"/>
                  </a:cubicBezTo>
                  <a:cubicBezTo>
                    <a:pt x="3495" y="882"/>
                    <a:pt x="3434" y="821"/>
                    <a:pt x="3373" y="760"/>
                  </a:cubicBezTo>
                  <a:cubicBezTo>
                    <a:pt x="3252" y="639"/>
                    <a:pt x="3161" y="547"/>
                    <a:pt x="3039" y="426"/>
                  </a:cubicBezTo>
                  <a:lnTo>
                    <a:pt x="2857" y="274"/>
                  </a:lnTo>
                  <a:lnTo>
                    <a:pt x="2766" y="213"/>
                  </a:lnTo>
                  <a:cubicBezTo>
                    <a:pt x="2705" y="183"/>
                    <a:pt x="2674" y="122"/>
                    <a:pt x="2614" y="122"/>
                  </a:cubicBezTo>
                  <a:cubicBezTo>
                    <a:pt x="2522" y="61"/>
                    <a:pt x="2431" y="31"/>
                    <a:pt x="2371" y="31"/>
                  </a:cubicBezTo>
                  <a:cubicBezTo>
                    <a:pt x="2310" y="1"/>
                    <a:pt x="2279" y="1"/>
                    <a:pt x="2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119"/>
            <p:cNvSpPr/>
            <p:nvPr/>
          </p:nvSpPr>
          <p:spPr>
            <a:xfrm>
              <a:off x="2636175" y="471350"/>
              <a:ext cx="85075" cy="160275"/>
            </a:xfrm>
            <a:custGeom>
              <a:rect b="b" l="l" r="r" t="t"/>
              <a:pathLst>
                <a:path extrusionOk="0" h="6411" w="3403">
                  <a:moveTo>
                    <a:pt x="2188" y="304"/>
                  </a:moveTo>
                  <a:cubicBezTo>
                    <a:pt x="2248" y="304"/>
                    <a:pt x="2309" y="304"/>
                    <a:pt x="2340" y="334"/>
                  </a:cubicBezTo>
                  <a:lnTo>
                    <a:pt x="2400" y="334"/>
                  </a:lnTo>
                  <a:lnTo>
                    <a:pt x="2431" y="365"/>
                  </a:lnTo>
                  <a:cubicBezTo>
                    <a:pt x="2491" y="456"/>
                    <a:pt x="2552" y="517"/>
                    <a:pt x="2583" y="608"/>
                  </a:cubicBezTo>
                  <a:lnTo>
                    <a:pt x="2522" y="577"/>
                  </a:lnTo>
                  <a:cubicBezTo>
                    <a:pt x="2491" y="547"/>
                    <a:pt x="2461" y="517"/>
                    <a:pt x="2431" y="517"/>
                  </a:cubicBezTo>
                  <a:lnTo>
                    <a:pt x="2340" y="517"/>
                  </a:lnTo>
                  <a:lnTo>
                    <a:pt x="2188" y="486"/>
                  </a:lnTo>
                  <a:lnTo>
                    <a:pt x="1793" y="486"/>
                  </a:lnTo>
                  <a:cubicBezTo>
                    <a:pt x="1793" y="456"/>
                    <a:pt x="1762" y="456"/>
                    <a:pt x="1732" y="426"/>
                  </a:cubicBezTo>
                  <a:cubicBezTo>
                    <a:pt x="1793" y="395"/>
                    <a:pt x="1823" y="365"/>
                    <a:pt x="1884" y="334"/>
                  </a:cubicBezTo>
                  <a:cubicBezTo>
                    <a:pt x="1914" y="304"/>
                    <a:pt x="1945" y="304"/>
                    <a:pt x="2005" y="304"/>
                  </a:cubicBezTo>
                  <a:close/>
                  <a:moveTo>
                    <a:pt x="2157" y="1337"/>
                  </a:moveTo>
                  <a:lnTo>
                    <a:pt x="2157" y="1367"/>
                  </a:lnTo>
                  <a:cubicBezTo>
                    <a:pt x="2127" y="1610"/>
                    <a:pt x="2097" y="1853"/>
                    <a:pt x="2036" y="2066"/>
                  </a:cubicBezTo>
                  <a:cubicBezTo>
                    <a:pt x="2005" y="2188"/>
                    <a:pt x="1975" y="2279"/>
                    <a:pt x="1945" y="2400"/>
                  </a:cubicBezTo>
                  <a:lnTo>
                    <a:pt x="1945" y="2370"/>
                  </a:lnTo>
                  <a:cubicBezTo>
                    <a:pt x="1884" y="2552"/>
                    <a:pt x="1853" y="2704"/>
                    <a:pt x="1793" y="2856"/>
                  </a:cubicBezTo>
                  <a:lnTo>
                    <a:pt x="1793" y="2613"/>
                  </a:lnTo>
                  <a:cubicBezTo>
                    <a:pt x="1823" y="2522"/>
                    <a:pt x="1853" y="2400"/>
                    <a:pt x="1884" y="2279"/>
                  </a:cubicBezTo>
                  <a:cubicBezTo>
                    <a:pt x="1945" y="2127"/>
                    <a:pt x="1975" y="1945"/>
                    <a:pt x="2036" y="1762"/>
                  </a:cubicBezTo>
                  <a:cubicBezTo>
                    <a:pt x="2036" y="1702"/>
                    <a:pt x="2036" y="1641"/>
                    <a:pt x="2036" y="1580"/>
                  </a:cubicBezTo>
                  <a:cubicBezTo>
                    <a:pt x="2066" y="1519"/>
                    <a:pt x="2127" y="1398"/>
                    <a:pt x="2157" y="1337"/>
                  </a:cubicBezTo>
                  <a:close/>
                  <a:moveTo>
                    <a:pt x="2870" y="2466"/>
                  </a:moveTo>
                  <a:cubicBezTo>
                    <a:pt x="2871" y="2466"/>
                    <a:pt x="2856" y="2501"/>
                    <a:pt x="2856" y="2522"/>
                  </a:cubicBezTo>
                  <a:cubicBezTo>
                    <a:pt x="2883" y="2603"/>
                    <a:pt x="2886" y="2684"/>
                    <a:pt x="2886" y="2765"/>
                  </a:cubicBezTo>
                  <a:lnTo>
                    <a:pt x="2886" y="2765"/>
                  </a:lnTo>
                  <a:cubicBezTo>
                    <a:pt x="2856" y="2856"/>
                    <a:pt x="2856" y="2947"/>
                    <a:pt x="2826" y="3038"/>
                  </a:cubicBezTo>
                  <a:cubicBezTo>
                    <a:pt x="2826" y="3008"/>
                    <a:pt x="2795" y="2978"/>
                    <a:pt x="2765" y="2947"/>
                  </a:cubicBezTo>
                  <a:cubicBezTo>
                    <a:pt x="2765" y="2947"/>
                    <a:pt x="2765" y="2917"/>
                    <a:pt x="2795" y="2887"/>
                  </a:cubicBezTo>
                  <a:lnTo>
                    <a:pt x="2856" y="2613"/>
                  </a:lnTo>
                  <a:cubicBezTo>
                    <a:pt x="2856" y="2552"/>
                    <a:pt x="2856" y="2522"/>
                    <a:pt x="2856" y="2492"/>
                  </a:cubicBezTo>
                  <a:cubicBezTo>
                    <a:pt x="2866" y="2473"/>
                    <a:pt x="2869" y="2466"/>
                    <a:pt x="2870" y="2466"/>
                  </a:cubicBezTo>
                  <a:close/>
                  <a:moveTo>
                    <a:pt x="1550" y="3342"/>
                  </a:moveTo>
                  <a:cubicBezTo>
                    <a:pt x="1550" y="3373"/>
                    <a:pt x="1550" y="3403"/>
                    <a:pt x="1550" y="3433"/>
                  </a:cubicBezTo>
                  <a:lnTo>
                    <a:pt x="1550" y="3555"/>
                  </a:lnTo>
                  <a:lnTo>
                    <a:pt x="1519" y="3646"/>
                  </a:lnTo>
                  <a:cubicBezTo>
                    <a:pt x="1489" y="3737"/>
                    <a:pt x="1428" y="3828"/>
                    <a:pt x="1398" y="3950"/>
                  </a:cubicBezTo>
                  <a:lnTo>
                    <a:pt x="1428" y="3768"/>
                  </a:lnTo>
                  <a:cubicBezTo>
                    <a:pt x="1458" y="3616"/>
                    <a:pt x="1489" y="3494"/>
                    <a:pt x="1489" y="3342"/>
                  </a:cubicBezTo>
                  <a:close/>
                  <a:moveTo>
                    <a:pt x="1945" y="3646"/>
                  </a:moveTo>
                  <a:cubicBezTo>
                    <a:pt x="1945" y="3676"/>
                    <a:pt x="1945" y="3676"/>
                    <a:pt x="1945" y="3707"/>
                  </a:cubicBezTo>
                  <a:cubicBezTo>
                    <a:pt x="1975" y="3798"/>
                    <a:pt x="1975" y="3889"/>
                    <a:pt x="2005" y="3980"/>
                  </a:cubicBezTo>
                  <a:lnTo>
                    <a:pt x="1975" y="3980"/>
                  </a:lnTo>
                  <a:cubicBezTo>
                    <a:pt x="1945" y="4254"/>
                    <a:pt x="1853" y="4558"/>
                    <a:pt x="1762" y="4831"/>
                  </a:cubicBezTo>
                  <a:cubicBezTo>
                    <a:pt x="1732" y="4892"/>
                    <a:pt x="1732" y="4953"/>
                    <a:pt x="1702" y="5013"/>
                  </a:cubicBezTo>
                  <a:cubicBezTo>
                    <a:pt x="1671" y="5104"/>
                    <a:pt x="1641" y="5165"/>
                    <a:pt x="1610" y="5226"/>
                  </a:cubicBezTo>
                  <a:lnTo>
                    <a:pt x="1610" y="5074"/>
                  </a:lnTo>
                  <a:cubicBezTo>
                    <a:pt x="1610" y="4983"/>
                    <a:pt x="1610" y="4922"/>
                    <a:pt x="1641" y="4831"/>
                  </a:cubicBezTo>
                  <a:cubicBezTo>
                    <a:pt x="1641" y="4770"/>
                    <a:pt x="1641" y="4709"/>
                    <a:pt x="1671" y="4618"/>
                  </a:cubicBezTo>
                  <a:cubicBezTo>
                    <a:pt x="1671" y="4558"/>
                    <a:pt x="1702" y="4527"/>
                    <a:pt x="1702" y="4466"/>
                  </a:cubicBezTo>
                  <a:cubicBezTo>
                    <a:pt x="1702" y="4406"/>
                    <a:pt x="1732" y="4315"/>
                    <a:pt x="1732" y="4254"/>
                  </a:cubicBezTo>
                  <a:cubicBezTo>
                    <a:pt x="1762" y="4132"/>
                    <a:pt x="1793" y="4011"/>
                    <a:pt x="1853" y="3889"/>
                  </a:cubicBezTo>
                  <a:cubicBezTo>
                    <a:pt x="1884" y="3798"/>
                    <a:pt x="1914" y="3737"/>
                    <a:pt x="1945" y="3646"/>
                  </a:cubicBezTo>
                  <a:close/>
                  <a:moveTo>
                    <a:pt x="1215" y="4588"/>
                  </a:moveTo>
                  <a:cubicBezTo>
                    <a:pt x="1215" y="4618"/>
                    <a:pt x="1215" y="4649"/>
                    <a:pt x="1215" y="4709"/>
                  </a:cubicBezTo>
                  <a:cubicBezTo>
                    <a:pt x="1215" y="4861"/>
                    <a:pt x="1215" y="5044"/>
                    <a:pt x="1215" y="5226"/>
                  </a:cubicBezTo>
                  <a:lnTo>
                    <a:pt x="1185" y="5378"/>
                  </a:lnTo>
                  <a:lnTo>
                    <a:pt x="1155" y="5408"/>
                  </a:lnTo>
                  <a:cubicBezTo>
                    <a:pt x="1094" y="5287"/>
                    <a:pt x="1094" y="5196"/>
                    <a:pt x="1063" y="5104"/>
                  </a:cubicBezTo>
                  <a:cubicBezTo>
                    <a:pt x="1063" y="5074"/>
                    <a:pt x="1094" y="5013"/>
                    <a:pt x="1094" y="4983"/>
                  </a:cubicBezTo>
                  <a:cubicBezTo>
                    <a:pt x="1124" y="4953"/>
                    <a:pt x="1155" y="4801"/>
                    <a:pt x="1185" y="4740"/>
                  </a:cubicBezTo>
                  <a:cubicBezTo>
                    <a:pt x="1215" y="4649"/>
                    <a:pt x="1215" y="4649"/>
                    <a:pt x="1215" y="4588"/>
                  </a:cubicBezTo>
                  <a:close/>
                  <a:moveTo>
                    <a:pt x="2674" y="4558"/>
                  </a:moveTo>
                  <a:lnTo>
                    <a:pt x="2674" y="4558"/>
                  </a:lnTo>
                  <a:cubicBezTo>
                    <a:pt x="2704" y="4649"/>
                    <a:pt x="2674" y="4709"/>
                    <a:pt x="2643" y="4740"/>
                  </a:cubicBezTo>
                  <a:cubicBezTo>
                    <a:pt x="2583" y="4861"/>
                    <a:pt x="2552" y="4983"/>
                    <a:pt x="2491" y="5104"/>
                  </a:cubicBezTo>
                  <a:cubicBezTo>
                    <a:pt x="2431" y="5196"/>
                    <a:pt x="2370" y="5287"/>
                    <a:pt x="2309" y="5408"/>
                  </a:cubicBezTo>
                  <a:cubicBezTo>
                    <a:pt x="2279" y="5439"/>
                    <a:pt x="2279" y="5469"/>
                    <a:pt x="2248" y="5499"/>
                  </a:cubicBezTo>
                  <a:cubicBezTo>
                    <a:pt x="2218" y="5530"/>
                    <a:pt x="2157" y="5621"/>
                    <a:pt x="2127" y="5651"/>
                  </a:cubicBezTo>
                  <a:cubicBezTo>
                    <a:pt x="2066" y="5682"/>
                    <a:pt x="2066" y="5712"/>
                    <a:pt x="2036" y="5742"/>
                  </a:cubicBezTo>
                  <a:lnTo>
                    <a:pt x="2097" y="5651"/>
                  </a:lnTo>
                  <a:cubicBezTo>
                    <a:pt x="2157" y="5499"/>
                    <a:pt x="2218" y="5348"/>
                    <a:pt x="2309" y="5196"/>
                  </a:cubicBezTo>
                  <a:cubicBezTo>
                    <a:pt x="2340" y="5104"/>
                    <a:pt x="2370" y="5013"/>
                    <a:pt x="2431" y="4922"/>
                  </a:cubicBezTo>
                  <a:cubicBezTo>
                    <a:pt x="2461" y="4922"/>
                    <a:pt x="2461" y="4892"/>
                    <a:pt x="2491" y="4892"/>
                  </a:cubicBezTo>
                  <a:cubicBezTo>
                    <a:pt x="2522" y="4861"/>
                    <a:pt x="2552" y="4831"/>
                    <a:pt x="2552" y="4831"/>
                  </a:cubicBezTo>
                  <a:cubicBezTo>
                    <a:pt x="2583" y="4801"/>
                    <a:pt x="2613" y="4740"/>
                    <a:pt x="2643" y="4709"/>
                  </a:cubicBezTo>
                  <a:cubicBezTo>
                    <a:pt x="2643" y="4649"/>
                    <a:pt x="2674" y="4618"/>
                    <a:pt x="2674" y="4588"/>
                  </a:cubicBezTo>
                  <a:lnTo>
                    <a:pt x="2674" y="4558"/>
                  </a:lnTo>
                  <a:close/>
                  <a:moveTo>
                    <a:pt x="334" y="5044"/>
                  </a:moveTo>
                  <a:lnTo>
                    <a:pt x="334" y="5044"/>
                  </a:lnTo>
                  <a:cubicBezTo>
                    <a:pt x="365" y="5104"/>
                    <a:pt x="395" y="5135"/>
                    <a:pt x="425" y="5196"/>
                  </a:cubicBezTo>
                  <a:cubicBezTo>
                    <a:pt x="456" y="5226"/>
                    <a:pt x="517" y="5287"/>
                    <a:pt x="547" y="5317"/>
                  </a:cubicBezTo>
                  <a:cubicBezTo>
                    <a:pt x="577" y="5317"/>
                    <a:pt x="608" y="5317"/>
                    <a:pt x="638" y="5348"/>
                  </a:cubicBezTo>
                  <a:cubicBezTo>
                    <a:pt x="669" y="5469"/>
                    <a:pt x="699" y="5591"/>
                    <a:pt x="729" y="5712"/>
                  </a:cubicBezTo>
                  <a:lnTo>
                    <a:pt x="760" y="5773"/>
                  </a:lnTo>
                  <a:cubicBezTo>
                    <a:pt x="729" y="5742"/>
                    <a:pt x="669" y="5682"/>
                    <a:pt x="638" y="5651"/>
                  </a:cubicBezTo>
                  <a:cubicBezTo>
                    <a:pt x="608" y="5621"/>
                    <a:pt x="577" y="5591"/>
                    <a:pt x="577" y="5560"/>
                  </a:cubicBezTo>
                  <a:cubicBezTo>
                    <a:pt x="517" y="5499"/>
                    <a:pt x="486" y="5439"/>
                    <a:pt x="456" y="5378"/>
                  </a:cubicBezTo>
                  <a:cubicBezTo>
                    <a:pt x="395" y="5256"/>
                    <a:pt x="365" y="5165"/>
                    <a:pt x="334" y="5044"/>
                  </a:cubicBezTo>
                  <a:close/>
                  <a:moveTo>
                    <a:pt x="1246" y="5986"/>
                  </a:moveTo>
                  <a:cubicBezTo>
                    <a:pt x="1276" y="6016"/>
                    <a:pt x="1337" y="6016"/>
                    <a:pt x="1398" y="6016"/>
                  </a:cubicBezTo>
                  <a:cubicBezTo>
                    <a:pt x="1428" y="6046"/>
                    <a:pt x="1428" y="6077"/>
                    <a:pt x="1458" y="6077"/>
                  </a:cubicBezTo>
                  <a:cubicBezTo>
                    <a:pt x="1467" y="6085"/>
                    <a:pt x="1476" y="6092"/>
                    <a:pt x="1484" y="6097"/>
                  </a:cubicBezTo>
                  <a:lnTo>
                    <a:pt x="1484" y="6097"/>
                  </a:lnTo>
                  <a:cubicBezTo>
                    <a:pt x="1404" y="6076"/>
                    <a:pt x="1321" y="6073"/>
                    <a:pt x="1215" y="6046"/>
                  </a:cubicBezTo>
                  <a:cubicBezTo>
                    <a:pt x="1215" y="6016"/>
                    <a:pt x="1215" y="6016"/>
                    <a:pt x="1246" y="5986"/>
                  </a:cubicBezTo>
                  <a:close/>
                  <a:moveTo>
                    <a:pt x="2036" y="0"/>
                  </a:moveTo>
                  <a:cubicBezTo>
                    <a:pt x="1975" y="0"/>
                    <a:pt x="1914" y="31"/>
                    <a:pt x="1853" y="31"/>
                  </a:cubicBezTo>
                  <a:cubicBezTo>
                    <a:pt x="1762" y="61"/>
                    <a:pt x="1702" y="122"/>
                    <a:pt x="1610" y="152"/>
                  </a:cubicBezTo>
                  <a:cubicBezTo>
                    <a:pt x="1489" y="243"/>
                    <a:pt x="1367" y="334"/>
                    <a:pt x="1276" y="456"/>
                  </a:cubicBezTo>
                  <a:cubicBezTo>
                    <a:pt x="1185" y="608"/>
                    <a:pt x="1094" y="760"/>
                    <a:pt x="1003" y="912"/>
                  </a:cubicBezTo>
                  <a:cubicBezTo>
                    <a:pt x="942" y="1064"/>
                    <a:pt x="851" y="1185"/>
                    <a:pt x="790" y="1337"/>
                  </a:cubicBezTo>
                  <a:cubicBezTo>
                    <a:pt x="729" y="1489"/>
                    <a:pt x="669" y="1641"/>
                    <a:pt x="608" y="1793"/>
                  </a:cubicBezTo>
                  <a:cubicBezTo>
                    <a:pt x="577" y="1884"/>
                    <a:pt x="577" y="1975"/>
                    <a:pt x="547" y="2066"/>
                  </a:cubicBezTo>
                  <a:cubicBezTo>
                    <a:pt x="547" y="2066"/>
                    <a:pt x="547" y="2097"/>
                    <a:pt x="547" y="2127"/>
                  </a:cubicBezTo>
                  <a:cubicBezTo>
                    <a:pt x="486" y="2248"/>
                    <a:pt x="425" y="2400"/>
                    <a:pt x="395" y="2522"/>
                  </a:cubicBezTo>
                  <a:cubicBezTo>
                    <a:pt x="334" y="2674"/>
                    <a:pt x="304" y="2826"/>
                    <a:pt x="243" y="2978"/>
                  </a:cubicBezTo>
                  <a:cubicBezTo>
                    <a:pt x="213" y="3130"/>
                    <a:pt x="152" y="3312"/>
                    <a:pt x="91" y="3494"/>
                  </a:cubicBezTo>
                  <a:cubicBezTo>
                    <a:pt x="91" y="3555"/>
                    <a:pt x="61" y="3616"/>
                    <a:pt x="61" y="3707"/>
                  </a:cubicBezTo>
                  <a:cubicBezTo>
                    <a:pt x="61" y="3798"/>
                    <a:pt x="30" y="3889"/>
                    <a:pt x="30" y="3980"/>
                  </a:cubicBezTo>
                  <a:cubicBezTo>
                    <a:pt x="0" y="4132"/>
                    <a:pt x="0" y="4315"/>
                    <a:pt x="0" y="4497"/>
                  </a:cubicBezTo>
                  <a:cubicBezTo>
                    <a:pt x="0" y="4649"/>
                    <a:pt x="30" y="4801"/>
                    <a:pt x="61" y="4983"/>
                  </a:cubicBezTo>
                  <a:cubicBezTo>
                    <a:pt x="61" y="5044"/>
                    <a:pt x="61" y="5135"/>
                    <a:pt x="91" y="5226"/>
                  </a:cubicBezTo>
                  <a:cubicBezTo>
                    <a:pt x="122" y="5287"/>
                    <a:pt x="122" y="5348"/>
                    <a:pt x="152" y="5408"/>
                  </a:cubicBezTo>
                  <a:cubicBezTo>
                    <a:pt x="182" y="5499"/>
                    <a:pt x="243" y="5591"/>
                    <a:pt x="274" y="5682"/>
                  </a:cubicBezTo>
                  <a:cubicBezTo>
                    <a:pt x="334" y="5742"/>
                    <a:pt x="395" y="5803"/>
                    <a:pt x="456" y="5894"/>
                  </a:cubicBezTo>
                  <a:cubicBezTo>
                    <a:pt x="517" y="5955"/>
                    <a:pt x="577" y="6016"/>
                    <a:pt x="638" y="6046"/>
                  </a:cubicBezTo>
                  <a:cubicBezTo>
                    <a:pt x="729" y="6107"/>
                    <a:pt x="790" y="6168"/>
                    <a:pt x="851" y="6198"/>
                  </a:cubicBezTo>
                  <a:cubicBezTo>
                    <a:pt x="912" y="6229"/>
                    <a:pt x="942" y="6259"/>
                    <a:pt x="1003" y="6259"/>
                  </a:cubicBezTo>
                  <a:cubicBezTo>
                    <a:pt x="1094" y="6320"/>
                    <a:pt x="1155" y="6350"/>
                    <a:pt x="1246" y="6350"/>
                  </a:cubicBezTo>
                  <a:cubicBezTo>
                    <a:pt x="1337" y="6381"/>
                    <a:pt x="1428" y="6411"/>
                    <a:pt x="1519" y="6411"/>
                  </a:cubicBezTo>
                  <a:cubicBezTo>
                    <a:pt x="1610" y="6411"/>
                    <a:pt x="1732" y="6381"/>
                    <a:pt x="1823" y="6350"/>
                  </a:cubicBezTo>
                  <a:cubicBezTo>
                    <a:pt x="1914" y="6289"/>
                    <a:pt x="2036" y="6229"/>
                    <a:pt x="2127" y="6137"/>
                  </a:cubicBezTo>
                  <a:cubicBezTo>
                    <a:pt x="2248" y="6016"/>
                    <a:pt x="2340" y="5925"/>
                    <a:pt x="2461" y="5773"/>
                  </a:cubicBezTo>
                  <a:lnTo>
                    <a:pt x="2522" y="5682"/>
                  </a:lnTo>
                  <a:lnTo>
                    <a:pt x="2613" y="5560"/>
                  </a:lnTo>
                  <a:cubicBezTo>
                    <a:pt x="2643" y="5499"/>
                    <a:pt x="2704" y="5408"/>
                    <a:pt x="2735" y="5348"/>
                  </a:cubicBezTo>
                  <a:cubicBezTo>
                    <a:pt x="2826" y="5196"/>
                    <a:pt x="2886" y="5044"/>
                    <a:pt x="2947" y="4892"/>
                  </a:cubicBezTo>
                  <a:cubicBezTo>
                    <a:pt x="3008" y="4740"/>
                    <a:pt x="3038" y="4588"/>
                    <a:pt x="3099" y="4406"/>
                  </a:cubicBezTo>
                  <a:cubicBezTo>
                    <a:pt x="3130" y="4254"/>
                    <a:pt x="3190" y="4102"/>
                    <a:pt x="3221" y="3950"/>
                  </a:cubicBezTo>
                  <a:cubicBezTo>
                    <a:pt x="3251" y="3798"/>
                    <a:pt x="3281" y="3616"/>
                    <a:pt x="3312" y="3464"/>
                  </a:cubicBezTo>
                  <a:cubicBezTo>
                    <a:pt x="3312" y="3373"/>
                    <a:pt x="3312" y="3281"/>
                    <a:pt x="3342" y="3190"/>
                  </a:cubicBezTo>
                  <a:cubicBezTo>
                    <a:pt x="3342" y="3130"/>
                    <a:pt x="3342" y="3038"/>
                    <a:pt x="3342" y="2947"/>
                  </a:cubicBezTo>
                  <a:cubicBezTo>
                    <a:pt x="3373" y="2856"/>
                    <a:pt x="3342" y="2765"/>
                    <a:pt x="3342" y="2674"/>
                  </a:cubicBezTo>
                  <a:cubicBezTo>
                    <a:pt x="3342" y="2674"/>
                    <a:pt x="3342" y="2643"/>
                    <a:pt x="3342" y="2643"/>
                  </a:cubicBezTo>
                  <a:cubicBezTo>
                    <a:pt x="3373" y="2522"/>
                    <a:pt x="3373" y="2431"/>
                    <a:pt x="3373" y="2309"/>
                  </a:cubicBezTo>
                  <a:cubicBezTo>
                    <a:pt x="3403" y="2218"/>
                    <a:pt x="3403" y="2097"/>
                    <a:pt x="3373" y="1975"/>
                  </a:cubicBezTo>
                  <a:cubicBezTo>
                    <a:pt x="3373" y="1793"/>
                    <a:pt x="3342" y="1641"/>
                    <a:pt x="3281" y="1489"/>
                  </a:cubicBezTo>
                  <a:cubicBezTo>
                    <a:pt x="3251" y="1337"/>
                    <a:pt x="3190" y="1185"/>
                    <a:pt x="3130" y="1064"/>
                  </a:cubicBezTo>
                  <a:lnTo>
                    <a:pt x="3038" y="851"/>
                  </a:lnTo>
                  <a:cubicBezTo>
                    <a:pt x="3008" y="760"/>
                    <a:pt x="2978" y="669"/>
                    <a:pt x="2917" y="608"/>
                  </a:cubicBezTo>
                  <a:cubicBezTo>
                    <a:pt x="2886" y="517"/>
                    <a:pt x="2856" y="456"/>
                    <a:pt x="2826" y="395"/>
                  </a:cubicBezTo>
                  <a:cubicBezTo>
                    <a:pt x="2765" y="334"/>
                    <a:pt x="2735" y="274"/>
                    <a:pt x="2704" y="213"/>
                  </a:cubicBezTo>
                  <a:cubicBezTo>
                    <a:pt x="2643" y="152"/>
                    <a:pt x="2613" y="122"/>
                    <a:pt x="2552" y="91"/>
                  </a:cubicBezTo>
                  <a:cubicBezTo>
                    <a:pt x="2491" y="61"/>
                    <a:pt x="2431" y="31"/>
                    <a:pt x="2370" y="31"/>
                  </a:cubicBezTo>
                  <a:cubicBezTo>
                    <a:pt x="2309" y="0"/>
                    <a:pt x="2218" y="0"/>
                    <a:pt x="2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19"/>
            <p:cNvSpPr/>
            <p:nvPr/>
          </p:nvSpPr>
          <p:spPr>
            <a:xfrm>
              <a:off x="2935425" y="248775"/>
              <a:ext cx="123075" cy="212725"/>
            </a:xfrm>
            <a:custGeom>
              <a:rect b="b" l="l" r="r" t="t"/>
              <a:pathLst>
                <a:path extrusionOk="0" h="8509" w="4923">
                  <a:moveTo>
                    <a:pt x="2006" y="1520"/>
                  </a:moveTo>
                  <a:lnTo>
                    <a:pt x="1885" y="1672"/>
                  </a:lnTo>
                  <a:lnTo>
                    <a:pt x="1824" y="1794"/>
                  </a:lnTo>
                  <a:lnTo>
                    <a:pt x="1793" y="1794"/>
                  </a:lnTo>
                  <a:cubicBezTo>
                    <a:pt x="1824" y="1794"/>
                    <a:pt x="1824" y="1763"/>
                    <a:pt x="1824" y="1763"/>
                  </a:cubicBezTo>
                  <a:cubicBezTo>
                    <a:pt x="1854" y="1702"/>
                    <a:pt x="1885" y="1642"/>
                    <a:pt x="1915" y="1581"/>
                  </a:cubicBezTo>
                  <a:cubicBezTo>
                    <a:pt x="1945" y="1551"/>
                    <a:pt x="1976" y="1520"/>
                    <a:pt x="2006" y="1520"/>
                  </a:cubicBezTo>
                  <a:close/>
                  <a:moveTo>
                    <a:pt x="3130" y="3647"/>
                  </a:moveTo>
                  <a:lnTo>
                    <a:pt x="3161" y="3829"/>
                  </a:lnTo>
                  <a:lnTo>
                    <a:pt x="3130" y="3890"/>
                  </a:lnTo>
                  <a:lnTo>
                    <a:pt x="3100" y="4012"/>
                  </a:lnTo>
                  <a:cubicBezTo>
                    <a:pt x="3100" y="3981"/>
                    <a:pt x="3070" y="3951"/>
                    <a:pt x="3070" y="3890"/>
                  </a:cubicBezTo>
                  <a:lnTo>
                    <a:pt x="3130" y="3647"/>
                  </a:lnTo>
                  <a:close/>
                  <a:moveTo>
                    <a:pt x="1854" y="3647"/>
                  </a:moveTo>
                  <a:cubicBezTo>
                    <a:pt x="1793" y="3829"/>
                    <a:pt x="1733" y="4012"/>
                    <a:pt x="1672" y="4163"/>
                  </a:cubicBezTo>
                  <a:lnTo>
                    <a:pt x="1611" y="4163"/>
                  </a:lnTo>
                  <a:cubicBezTo>
                    <a:pt x="1642" y="4163"/>
                    <a:pt x="1672" y="4103"/>
                    <a:pt x="1702" y="4072"/>
                  </a:cubicBezTo>
                  <a:lnTo>
                    <a:pt x="1672" y="4072"/>
                  </a:lnTo>
                  <a:cubicBezTo>
                    <a:pt x="1733" y="3920"/>
                    <a:pt x="1763" y="3799"/>
                    <a:pt x="1824" y="3647"/>
                  </a:cubicBezTo>
                  <a:close/>
                  <a:moveTo>
                    <a:pt x="2644" y="4224"/>
                  </a:moveTo>
                  <a:lnTo>
                    <a:pt x="2644" y="4285"/>
                  </a:lnTo>
                  <a:cubicBezTo>
                    <a:pt x="2614" y="4437"/>
                    <a:pt x="2553" y="4558"/>
                    <a:pt x="2523" y="4680"/>
                  </a:cubicBezTo>
                  <a:lnTo>
                    <a:pt x="2371" y="4680"/>
                  </a:lnTo>
                  <a:lnTo>
                    <a:pt x="2371" y="4650"/>
                  </a:lnTo>
                  <a:cubicBezTo>
                    <a:pt x="2371" y="4498"/>
                    <a:pt x="2462" y="4376"/>
                    <a:pt x="2492" y="4224"/>
                  </a:cubicBezTo>
                  <a:close/>
                  <a:moveTo>
                    <a:pt x="3489" y="5130"/>
                  </a:moveTo>
                  <a:lnTo>
                    <a:pt x="3434" y="5379"/>
                  </a:lnTo>
                  <a:lnTo>
                    <a:pt x="3404" y="5440"/>
                  </a:lnTo>
                  <a:lnTo>
                    <a:pt x="3404" y="5348"/>
                  </a:lnTo>
                  <a:cubicBezTo>
                    <a:pt x="3404" y="5318"/>
                    <a:pt x="3434" y="5257"/>
                    <a:pt x="3465" y="5227"/>
                  </a:cubicBezTo>
                  <a:cubicBezTo>
                    <a:pt x="3465" y="5209"/>
                    <a:pt x="3475" y="5171"/>
                    <a:pt x="3489" y="5130"/>
                  </a:cubicBezTo>
                  <a:close/>
                  <a:moveTo>
                    <a:pt x="517" y="5379"/>
                  </a:moveTo>
                  <a:cubicBezTo>
                    <a:pt x="548" y="5409"/>
                    <a:pt x="548" y="5440"/>
                    <a:pt x="578" y="5470"/>
                  </a:cubicBezTo>
                  <a:lnTo>
                    <a:pt x="609" y="5500"/>
                  </a:lnTo>
                  <a:cubicBezTo>
                    <a:pt x="609" y="5561"/>
                    <a:pt x="578" y="5652"/>
                    <a:pt x="578" y="5743"/>
                  </a:cubicBezTo>
                  <a:cubicBezTo>
                    <a:pt x="548" y="5956"/>
                    <a:pt x="548" y="6138"/>
                    <a:pt x="517" y="6321"/>
                  </a:cubicBezTo>
                  <a:lnTo>
                    <a:pt x="517" y="6199"/>
                  </a:lnTo>
                  <a:lnTo>
                    <a:pt x="517" y="5834"/>
                  </a:lnTo>
                  <a:lnTo>
                    <a:pt x="517" y="5379"/>
                  </a:lnTo>
                  <a:close/>
                  <a:moveTo>
                    <a:pt x="3191" y="5834"/>
                  </a:moveTo>
                  <a:cubicBezTo>
                    <a:pt x="3191" y="5895"/>
                    <a:pt x="3221" y="5926"/>
                    <a:pt x="3252" y="5986"/>
                  </a:cubicBezTo>
                  <a:cubicBezTo>
                    <a:pt x="3252" y="6047"/>
                    <a:pt x="3221" y="6078"/>
                    <a:pt x="3221" y="6108"/>
                  </a:cubicBezTo>
                  <a:lnTo>
                    <a:pt x="3191" y="6199"/>
                  </a:lnTo>
                  <a:cubicBezTo>
                    <a:pt x="3130" y="6260"/>
                    <a:pt x="3100" y="6351"/>
                    <a:pt x="3070" y="6442"/>
                  </a:cubicBezTo>
                  <a:lnTo>
                    <a:pt x="2978" y="6594"/>
                  </a:lnTo>
                  <a:lnTo>
                    <a:pt x="2978" y="6533"/>
                  </a:lnTo>
                  <a:cubicBezTo>
                    <a:pt x="3009" y="6442"/>
                    <a:pt x="3039" y="6351"/>
                    <a:pt x="3039" y="6260"/>
                  </a:cubicBezTo>
                  <a:cubicBezTo>
                    <a:pt x="3070" y="6169"/>
                    <a:pt x="3130" y="6017"/>
                    <a:pt x="3161" y="5865"/>
                  </a:cubicBezTo>
                  <a:lnTo>
                    <a:pt x="3191" y="5834"/>
                  </a:lnTo>
                  <a:close/>
                  <a:moveTo>
                    <a:pt x="1034" y="6837"/>
                  </a:moveTo>
                  <a:lnTo>
                    <a:pt x="1034" y="6837"/>
                  </a:lnTo>
                  <a:cubicBezTo>
                    <a:pt x="1004" y="6928"/>
                    <a:pt x="943" y="7019"/>
                    <a:pt x="912" y="7080"/>
                  </a:cubicBezTo>
                  <a:cubicBezTo>
                    <a:pt x="882" y="7111"/>
                    <a:pt x="852" y="7171"/>
                    <a:pt x="821" y="7202"/>
                  </a:cubicBezTo>
                  <a:cubicBezTo>
                    <a:pt x="852" y="7141"/>
                    <a:pt x="882" y="7050"/>
                    <a:pt x="882" y="6989"/>
                  </a:cubicBezTo>
                  <a:cubicBezTo>
                    <a:pt x="943" y="6959"/>
                    <a:pt x="1004" y="6898"/>
                    <a:pt x="1034" y="6837"/>
                  </a:cubicBezTo>
                  <a:close/>
                  <a:moveTo>
                    <a:pt x="1945" y="7141"/>
                  </a:moveTo>
                  <a:lnTo>
                    <a:pt x="1945" y="7202"/>
                  </a:lnTo>
                  <a:lnTo>
                    <a:pt x="1915" y="7262"/>
                  </a:lnTo>
                  <a:lnTo>
                    <a:pt x="1945" y="7141"/>
                  </a:lnTo>
                  <a:close/>
                  <a:moveTo>
                    <a:pt x="1733" y="6138"/>
                  </a:moveTo>
                  <a:lnTo>
                    <a:pt x="1733" y="6169"/>
                  </a:lnTo>
                  <a:cubicBezTo>
                    <a:pt x="1733" y="6229"/>
                    <a:pt x="1733" y="6290"/>
                    <a:pt x="1763" y="6321"/>
                  </a:cubicBezTo>
                  <a:cubicBezTo>
                    <a:pt x="1733" y="6381"/>
                    <a:pt x="1733" y="6412"/>
                    <a:pt x="1733" y="6442"/>
                  </a:cubicBezTo>
                  <a:lnTo>
                    <a:pt x="1642" y="6928"/>
                  </a:lnTo>
                  <a:cubicBezTo>
                    <a:pt x="1642" y="7050"/>
                    <a:pt x="1611" y="7141"/>
                    <a:pt x="1611" y="7232"/>
                  </a:cubicBezTo>
                  <a:cubicBezTo>
                    <a:pt x="1584" y="7287"/>
                    <a:pt x="1556" y="7317"/>
                    <a:pt x="1551" y="7345"/>
                  </a:cubicBezTo>
                  <a:lnTo>
                    <a:pt x="1551" y="7345"/>
                  </a:lnTo>
                  <a:cubicBezTo>
                    <a:pt x="1581" y="7014"/>
                    <a:pt x="1612" y="6713"/>
                    <a:pt x="1672" y="6381"/>
                  </a:cubicBezTo>
                  <a:lnTo>
                    <a:pt x="1733" y="6138"/>
                  </a:lnTo>
                  <a:close/>
                  <a:moveTo>
                    <a:pt x="1064" y="7354"/>
                  </a:moveTo>
                  <a:cubicBezTo>
                    <a:pt x="1064" y="7414"/>
                    <a:pt x="1064" y="7414"/>
                    <a:pt x="1095" y="7475"/>
                  </a:cubicBezTo>
                  <a:cubicBezTo>
                    <a:pt x="1095" y="7506"/>
                    <a:pt x="1125" y="7566"/>
                    <a:pt x="1155" y="7597"/>
                  </a:cubicBezTo>
                  <a:cubicBezTo>
                    <a:pt x="1186" y="7657"/>
                    <a:pt x="1186" y="7688"/>
                    <a:pt x="1247" y="7718"/>
                  </a:cubicBezTo>
                  <a:cubicBezTo>
                    <a:pt x="1247" y="7779"/>
                    <a:pt x="1247" y="7809"/>
                    <a:pt x="1277" y="7840"/>
                  </a:cubicBezTo>
                  <a:cubicBezTo>
                    <a:pt x="1307" y="7901"/>
                    <a:pt x="1338" y="7931"/>
                    <a:pt x="1399" y="7961"/>
                  </a:cubicBezTo>
                  <a:lnTo>
                    <a:pt x="1459" y="7992"/>
                  </a:lnTo>
                  <a:lnTo>
                    <a:pt x="1520" y="7992"/>
                  </a:lnTo>
                  <a:lnTo>
                    <a:pt x="1520" y="8113"/>
                  </a:lnTo>
                  <a:lnTo>
                    <a:pt x="1399" y="8022"/>
                  </a:lnTo>
                  <a:lnTo>
                    <a:pt x="1277" y="7961"/>
                  </a:lnTo>
                  <a:lnTo>
                    <a:pt x="1186" y="7901"/>
                  </a:lnTo>
                  <a:cubicBezTo>
                    <a:pt x="1125" y="7870"/>
                    <a:pt x="1095" y="7840"/>
                    <a:pt x="1064" y="7779"/>
                  </a:cubicBezTo>
                  <a:cubicBezTo>
                    <a:pt x="973" y="7718"/>
                    <a:pt x="943" y="7627"/>
                    <a:pt x="882" y="7536"/>
                  </a:cubicBezTo>
                  <a:lnTo>
                    <a:pt x="852" y="7506"/>
                  </a:lnTo>
                  <a:lnTo>
                    <a:pt x="882" y="7506"/>
                  </a:lnTo>
                  <a:lnTo>
                    <a:pt x="973" y="7475"/>
                  </a:lnTo>
                  <a:cubicBezTo>
                    <a:pt x="1004" y="7445"/>
                    <a:pt x="1004" y="7414"/>
                    <a:pt x="1034" y="7384"/>
                  </a:cubicBezTo>
                  <a:cubicBezTo>
                    <a:pt x="1064" y="7384"/>
                    <a:pt x="1064" y="7384"/>
                    <a:pt x="1064" y="7354"/>
                  </a:cubicBezTo>
                  <a:close/>
                  <a:moveTo>
                    <a:pt x="2249" y="7323"/>
                  </a:moveTo>
                  <a:lnTo>
                    <a:pt x="2219" y="7445"/>
                  </a:lnTo>
                  <a:lnTo>
                    <a:pt x="2158" y="7657"/>
                  </a:lnTo>
                  <a:cubicBezTo>
                    <a:pt x="2097" y="7779"/>
                    <a:pt x="2067" y="7901"/>
                    <a:pt x="1976" y="8022"/>
                  </a:cubicBezTo>
                  <a:cubicBezTo>
                    <a:pt x="1976" y="8052"/>
                    <a:pt x="1945" y="8083"/>
                    <a:pt x="1915" y="8113"/>
                  </a:cubicBezTo>
                  <a:lnTo>
                    <a:pt x="1854" y="8144"/>
                  </a:lnTo>
                  <a:lnTo>
                    <a:pt x="1854" y="8113"/>
                  </a:lnTo>
                  <a:cubicBezTo>
                    <a:pt x="1854" y="8052"/>
                    <a:pt x="1854" y="7961"/>
                    <a:pt x="1854" y="7870"/>
                  </a:cubicBezTo>
                  <a:cubicBezTo>
                    <a:pt x="2006" y="7779"/>
                    <a:pt x="2128" y="7597"/>
                    <a:pt x="2219" y="7414"/>
                  </a:cubicBezTo>
                  <a:lnTo>
                    <a:pt x="2249" y="7323"/>
                  </a:lnTo>
                  <a:close/>
                  <a:moveTo>
                    <a:pt x="2827" y="7779"/>
                  </a:moveTo>
                  <a:lnTo>
                    <a:pt x="2735" y="7870"/>
                  </a:lnTo>
                  <a:cubicBezTo>
                    <a:pt x="2614" y="7961"/>
                    <a:pt x="2492" y="8022"/>
                    <a:pt x="2371" y="8113"/>
                  </a:cubicBezTo>
                  <a:lnTo>
                    <a:pt x="2249" y="8144"/>
                  </a:lnTo>
                  <a:cubicBezTo>
                    <a:pt x="2280" y="8083"/>
                    <a:pt x="2310" y="8022"/>
                    <a:pt x="2340" y="7961"/>
                  </a:cubicBezTo>
                  <a:cubicBezTo>
                    <a:pt x="2371" y="7901"/>
                    <a:pt x="2371" y="7901"/>
                    <a:pt x="2401" y="7840"/>
                  </a:cubicBezTo>
                  <a:cubicBezTo>
                    <a:pt x="2432" y="7870"/>
                    <a:pt x="2462" y="7870"/>
                    <a:pt x="2492" y="7870"/>
                  </a:cubicBezTo>
                  <a:lnTo>
                    <a:pt x="2644" y="7870"/>
                  </a:lnTo>
                  <a:cubicBezTo>
                    <a:pt x="2705" y="7840"/>
                    <a:pt x="2735" y="7809"/>
                    <a:pt x="2766" y="7779"/>
                  </a:cubicBezTo>
                  <a:close/>
                  <a:moveTo>
                    <a:pt x="3070" y="1"/>
                  </a:moveTo>
                  <a:cubicBezTo>
                    <a:pt x="2978" y="1"/>
                    <a:pt x="2887" y="1"/>
                    <a:pt x="2827" y="31"/>
                  </a:cubicBezTo>
                  <a:lnTo>
                    <a:pt x="2735" y="62"/>
                  </a:lnTo>
                  <a:cubicBezTo>
                    <a:pt x="2675" y="62"/>
                    <a:pt x="2644" y="92"/>
                    <a:pt x="2614" y="123"/>
                  </a:cubicBezTo>
                  <a:cubicBezTo>
                    <a:pt x="2492" y="153"/>
                    <a:pt x="2401" y="214"/>
                    <a:pt x="2340" y="274"/>
                  </a:cubicBezTo>
                  <a:lnTo>
                    <a:pt x="2280" y="335"/>
                  </a:lnTo>
                  <a:cubicBezTo>
                    <a:pt x="2219" y="366"/>
                    <a:pt x="2128" y="426"/>
                    <a:pt x="2097" y="487"/>
                  </a:cubicBezTo>
                  <a:cubicBezTo>
                    <a:pt x="1945" y="578"/>
                    <a:pt x="1824" y="700"/>
                    <a:pt x="1702" y="821"/>
                  </a:cubicBezTo>
                  <a:cubicBezTo>
                    <a:pt x="1581" y="912"/>
                    <a:pt x="1490" y="1034"/>
                    <a:pt x="1399" y="1156"/>
                  </a:cubicBezTo>
                  <a:cubicBezTo>
                    <a:pt x="1338" y="1247"/>
                    <a:pt x="1277" y="1307"/>
                    <a:pt x="1247" y="1368"/>
                  </a:cubicBezTo>
                  <a:cubicBezTo>
                    <a:pt x="1186" y="1459"/>
                    <a:pt x="1155" y="1520"/>
                    <a:pt x="1095" y="1581"/>
                  </a:cubicBezTo>
                  <a:cubicBezTo>
                    <a:pt x="1064" y="1672"/>
                    <a:pt x="1034" y="1733"/>
                    <a:pt x="1004" y="1824"/>
                  </a:cubicBezTo>
                  <a:lnTo>
                    <a:pt x="852" y="2067"/>
                  </a:lnTo>
                  <a:cubicBezTo>
                    <a:pt x="760" y="2219"/>
                    <a:pt x="669" y="2340"/>
                    <a:pt x="609" y="2492"/>
                  </a:cubicBezTo>
                  <a:cubicBezTo>
                    <a:pt x="517" y="2644"/>
                    <a:pt x="457" y="2796"/>
                    <a:pt x="396" y="2918"/>
                  </a:cubicBezTo>
                  <a:cubicBezTo>
                    <a:pt x="366" y="3009"/>
                    <a:pt x="335" y="3100"/>
                    <a:pt x="305" y="3191"/>
                  </a:cubicBezTo>
                  <a:cubicBezTo>
                    <a:pt x="274" y="3282"/>
                    <a:pt x="274" y="3343"/>
                    <a:pt x="244" y="3434"/>
                  </a:cubicBezTo>
                  <a:cubicBezTo>
                    <a:pt x="214" y="3586"/>
                    <a:pt x="183" y="3738"/>
                    <a:pt x="153" y="3890"/>
                  </a:cubicBezTo>
                  <a:cubicBezTo>
                    <a:pt x="122" y="4072"/>
                    <a:pt x="122" y="4224"/>
                    <a:pt x="92" y="4376"/>
                  </a:cubicBezTo>
                  <a:lnTo>
                    <a:pt x="62" y="4619"/>
                  </a:lnTo>
                  <a:cubicBezTo>
                    <a:pt x="62" y="4710"/>
                    <a:pt x="62" y="4771"/>
                    <a:pt x="31" y="4862"/>
                  </a:cubicBezTo>
                  <a:cubicBezTo>
                    <a:pt x="31" y="5045"/>
                    <a:pt x="31" y="5196"/>
                    <a:pt x="1" y="5379"/>
                  </a:cubicBezTo>
                  <a:lnTo>
                    <a:pt x="1" y="5591"/>
                  </a:lnTo>
                  <a:cubicBezTo>
                    <a:pt x="1" y="5683"/>
                    <a:pt x="1" y="5743"/>
                    <a:pt x="31" y="5834"/>
                  </a:cubicBezTo>
                  <a:cubicBezTo>
                    <a:pt x="31" y="5986"/>
                    <a:pt x="92" y="6138"/>
                    <a:pt x="122" y="6290"/>
                  </a:cubicBezTo>
                  <a:cubicBezTo>
                    <a:pt x="122" y="6381"/>
                    <a:pt x="153" y="6473"/>
                    <a:pt x="153" y="6564"/>
                  </a:cubicBezTo>
                  <a:cubicBezTo>
                    <a:pt x="183" y="6624"/>
                    <a:pt x="214" y="6716"/>
                    <a:pt x="214" y="6776"/>
                  </a:cubicBezTo>
                  <a:cubicBezTo>
                    <a:pt x="274" y="6928"/>
                    <a:pt x="335" y="7080"/>
                    <a:pt x="396" y="7202"/>
                  </a:cubicBezTo>
                  <a:cubicBezTo>
                    <a:pt x="457" y="7354"/>
                    <a:pt x="517" y="7506"/>
                    <a:pt x="609" y="7657"/>
                  </a:cubicBezTo>
                  <a:cubicBezTo>
                    <a:pt x="639" y="7718"/>
                    <a:pt x="700" y="7779"/>
                    <a:pt x="730" y="7870"/>
                  </a:cubicBezTo>
                  <a:lnTo>
                    <a:pt x="791" y="7931"/>
                  </a:lnTo>
                  <a:lnTo>
                    <a:pt x="882" y="8022"/>
                  </a:lnTo>
                  <a:cubicBezTo>
                    <a:pt x="882" y="8052"/>
                    <a:pt x="912" y="8083"/>
                    <a:pt x="943" y="8083"/>
                  </a:cubicBezTo>
                  <a:cubicBezTo>
                    <a:pt x="1095" y="8204"/>
                    <a:pt x="1216" y="8265"/>
                    <a:pt x="1368" y="8356"/>
                  </a:cubicBezTo>
                  <a:cubicBezTo>
                    <a:pt x="1459" y="8387"/>
                    <a:pt x="1520" y="8417"/>
                    <a:pt x="1611" y="8447"/>
                  </a:cubicBezTo>
                  <a:cubicBezTo>
                    <a:pt x="1702" y="8478"/>
                    <a:pt x="1824" y="8508"/>
                    <a:pt x="1915" y="8508"/>
                  </a:cubicBezTo>
                  <a:cubicBezTo>
                    <a:pt x="2037" y="8508"/>
                    <a:pt x="2158" y="8508"/>
                    <a:pt x="2249" y="8478"/>
                  </a:cubicBezTo>
                  <a:cubicBezTo>
                    <a:pt x="2310" y="8447"/>
                    <a:pt x="2371" y="8447"/>
                    <a:pt x="2432" y="8417"/>
                  </a:cubicBezTo>
                  <a:cubicBezTo>
                    <a:pt x="2492" y="8387"/>
                    <a:pt x="2553" y="8356"/>
                    <a:pt x="2614" y="8326"/>
                  </a:cubicBezTo>
                  <a:lnTo>
                    <a:pt x="2705" y="8265"/>
                  </a:lnTo>
                  <a:cubicBezTo>
                    <a:pt x="2827" y="8204"/>
                    <a:pt x="2918" y="8144"/>
                    <a:pt x="3009" y="8052"/>
                  </a:cubicBezTo>
                  <a:lnTo>
                    <a:pt x="3191" y="7840"/>
                  </a:lnTo>
                  <a:cubicBezTo>
                    <a:pt x="3252" y="7779"/>
                    <a:pt x="3313" y="7718"/>
                    <a:pt x="3373" y="7657"/>
                  </a:cubicBezTo>
                  <a:cubicBezTo>
                    <a:pt x="3404" y="7597"/>
                    <a:pt x="3465" y="7506"/>
                    <a:pt x="3525" y="7445"/>
                  </a:cubicBezTo>
                  <a:lnTo>
                    <a:pt x="3647" y="7262"/>
                  </a:lnTo>
                  <a:cubicBezTo>
                    <a:pt x="3677" y="7171"/>
                    <a:pt x="3738" y="7111"/>
                    <a:pt x="3768" y="7050"/>
                  </a:cubicBezTo>
                  <a:cubicBezTo>
                    <a:pt x="3860" y="6898"/>
                    <a:pt x="3951" y="6776"/>
                    <a:pt x="4042" y="6624"/>
                  </a:cubicBezTo>
                  <a:cubicBezTo>
                    <a:pt x="4224" y="6351"/>
                    <a:pt x="4376" y="6078"/>
                    <a:pt x="4498" y="5774"/>
                  </a:cubicBezTo>
                  <a:cubicBezTo>
                    <a:pt x="4558" y="5622"/>
                    <a:pt x="4589" y="5440"/>
                    <a:pt x="4649" y="5288"/>
                  </a:cubicBezTo>
                  <a:cubicBezTo>
                    <a:pt x="4649" y="5227"/>
                    <a:pt x="4680" y="5136"/>
                    <a:pt x="4710" y="5075"/>
                  </a:cubicBezTo>
                  <a:lnTo>
                    <a:pt x="4741" y="4832"/>
                  </a:lnTo>
                  <a:cubicBezTo>
                    <a:pt x="4771" y="4680"/>
                    <a:pt x="4801" y="4528"/>
                    <a:pt x="4832" y="4346"/>
                  </a:cubicBezTo>
                  <a:cubicBezTo>
                    <a:pt x="4832" y="4194"/>
                    <a:pt x="4862" y="4042"/>
                    <a:pt x="4893" y="3860"/>
                  </a:cubicBezTo>
                  <a:cubicBezTo>
                    <a:pt x="4923" y="3525"/>
                    <a:pt x="4923" y="3191"/>
                    <a:pt x="4923" y="2887"/>
                  </a:cubicBezTo>
                  <a:cubicBezTo>
                    <a:pt x="4923" y="2705"/>
                    <a:pt x="4862" y="2553"/>
                    <a:pt x="4862" y="2401"/>
                  </a:cubicBezTo>
                  <a:cubicBezTo>
                    <a:pt x="4832" y="2249"/>
                    <a:pt x="4832" y="2067"/>
                    <a:pt x="4801" y="1915"/>
                  </a:cubicBezTo>
                  <a:cubicBezTo>
                    <a:pt x="4801" y="1885"/>
                    <a:pt x="4801" y="1824"/>
                    <a:pt x="4801" y="1794"/>
                  </a:cubicBezTo>
                  <a:cubicBezTo>
                    <a:pt x="4801" y="1733"/>
                    <a:pt x="4801" y="1702"/>
                    <a:pt x="4771" y="1642"/>
                  </a:cubicBezTo>
                  <a:cubicBezTo>
                    <a:pt x="4771" y="1611"/>
                    <a:pt x="4741" y="1490"/>
                    <a:pt x="4710" y="1399"/>
                  </a:cubicBezTo>
                  <a:cubicBezTo>
                    <a:pt x="4680" y="1338"/>
                    <a:pt x="4649" y="1247"/>
                    <a:pt x="4589" y="1156"/>
                  </a:cubicBezTo>
                  <a:cubicBezTo>
                    <a:pt x="4558" y="1095"/>
                    <a:pt x="4528" y="1034"/>
                    <a:pt x="4498" y="973"/>
                  </a:cubicBezTo>
                  <a:lnTo>
                    <a:pt x="4437" y="912"/>
                  </a:lnTo>
                  <a:lnTo>
                    <a:pt x="4437" y="882"/>
                  </a:lnTo>
                  <a:cubicBezTo>
                    <a:pt x="4406" y="821"/>
                    <a:pt x="4376" y="730"/>
                    <a:pt x="4346" y="669"/>
                  </a:cubicBezTo>
                  <a:cubicBezTo>
                    <a:pt x="4315" y="578"/>
                    <a:pt x="4285" y="518"/>
                    <a:pt x="4254" y="457"/>
                  </a:cubicBezTo>
                  <a:cubicBezTo>
                    <a:pt x="4194" y="366"/>
                    <a:pt x="4133" y="305"/>
                    <a:pt x="4072" y="244"/>
                  </a:cubicBezTo>
                  <a:cubicBezTo>
                    <a:pt x="4042" y="214"/>
                    <a:pt x="3981" y="214"/>
                    <a:pt x="3951" y="183"/>
                  </a:cubicBezTo>
                  <a:cubicBezTo>
                    <a:pt x="3890" y="153"/>
                    <a:pt x="3829" y="123"/>
                    <a:pt x="3768" y="92"/>
                  </a:cubicBezTo>
                  <a:lnTo>
                    <a:pt x="3708" y="62"/>
                  </a:lnTo>
                  <a:cubicBezTo>
                    <a:pt x="3647" y="62"/>
                    <a:pt x="3616" y="31"/>
                    <a:pt x="3556" y="31"/>
                  </a:cubicBezTo>
                  <a:cubicBezTo>
                    <a:pt x="3465" y="1"/>
                    <a:pt x="3404" y="1"/>
                    <a:pt x="3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6" name="Google Shape;15196;p119"/>
          <p:cNvSpPr/>
          <p:nvPr/>
        </p:nvSpPr>
        <p:spPr>
          <a:xfrm>
            <a:off x="2988600" y="440200"/>
            <a:ext cx="25" cy="25"/>
          </a:xfrm>
          <a:custGeom>
            <a:rect b="b" l="l" r="r" t="t"/>
            <a:pathLst>
              <a:path extrusionOk="0" h="1" w="1">
                <a:moveTo>
                  <a:pt x="1" y="0"/>
                </a:moveTo>
                <a:close/>
              </a:path>
            </a:pathLst>
          </a:custGeom>
          <a:solidFill>
            <a:srgbClr val="FFF2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19"/>
          <p:cNvSpPr/>
          <p:nvPr/>
        </p:nvSpPr>
        <p:spPr>
          <a:xfrm>
            <a:off x="267525" y="3754871"/>
            <a:ext cx="1004186" cy="92575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119"/>
          <p:cNvSpPr/>
          <p:nvPr/>
        </p:nvSpPr>
        <p:spPr>
          <a:xfrm>
            <a:off x="96538" y="361868"/>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19"/>
          <p:cNvSpPr/>
          <p:nvPr/>
        </p:nvSpPr>
        <p:spPr>
          <a:xfrm rot="4943404">
            <a:off x="1292199" y="5033400"/>
            <a:ext cx="1118591" cy="312359"/>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19"/>
          <p:cNvSpPr/>
          <p:nvPr/>
        </p:nvSpPr>
        <p:spPr>
          <a:xfrm rot="4315122">
            <a:off x="-487297" y="1787325"/>
            <a:ext cx="1118618" cy="31236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19"/>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202" name="Google Shape;15202;p119"/>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203" name="Google Shape;15203;p119">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119"/>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205" name="Google Shape;15205;p119">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19"/>
          <p:cNvSpPr/>
          <p:nvPr/>
        </p:nvSpPr>
        <p:spPr>
          <a:xfrm>
            <a:off x="1809475" y="4677225"/>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181"/>
                                        </p:tgtEl>
                                        <p:attrNameLst>
                                          <p:attrName>style.visibility</p:attrName>
                                        </p:attrNameLst>
                                      </p:cBhvr>
                                      <p:to>
                                        <p:strVal val="visible"/>
                                      </p:to>
                                    </p:set>
                                    <p:animEffect filter="fade" transition="in">
                                      <p:cBhvr>
                                        <p:cTn dur="1000"/>
                                        <p:tgtEl>
                                          <p:spTgt spid="15181"/>
                                        </p:tgtEl>
                                      </p:cBhvr>
                                    </p:animEffect>
                                  </p:childTnLst>
                                </p:cTn>
                              </p:par>
                              <p:par>
                                <p:cTn fill="hold" nodeType="withEffect" presetClass="entr" presetID="10" presetSubtype="0">
                                  <p:stCondLst>
                                    <p:cond delay="0"/>
                                  </p:stCondLst>
                                  <p:childTnLst>
                                    <p:set>
                                      <p:cBhvr>
                                        <p:cTn dur="1" fill="hold">
                                          <p:stCondLst>
                                            <p:cond delay="0"/>
                                          </p:stCondLst>
                                        </p:cTn>
                                        <p:tgtEl>
                                          <p:spTgt spid="15182"/>
                                        </p:tgtEl>
                                        <p:attrNameLst>
                                          <p:attrName>style.visibility</p:attrName>
                                        </p:attrNameLst>
                                      </p:cBhvr>
                                      <p:to>
                                        <p:strVal val="visible"/>
                                      </p:to>
                                    </p:set>
                                    <p:animEffect filter="fade" transition="in">
                                      <p:cBhvr>
                                        <p:cTn dur="1000"/>
                                        <p:tgtEl>
                                          <p:spTgt spid="1518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179"/>
                                        </p:tgtEl>
                                        <p:attrNameLst>
                                          <p:attrName>style.visibility</p:attrName>
                                        </p:attrNameLst>
                                      </p:cBhvr>
                                      <p:to>
                                        <p:strVal val="visible"/>
                                      </p:to>
                                    </p:set>
                                    <p:animEffect filter="fade" transition="in">
                                      <p:cBhvr>
                                        <p:cTn dur="1000"/>
                                        <p:tgtEl>
                                          <p:spTgt spid="1517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210" name="Shape 15210"/>
        <p:cNvGrpSpPr/>
        <p:nvPr/>
      </p:nvGrpSpPr>
      <p:grpSpPr>
        <a:xfrm>
          <a:off x="0" y="0"/>
          <a:ext cx="0" cy="0"/>
          <a:chOff x="0" y="0"/>
          <a:chExt cx="0" cy="0"/>
        </a:xfrm>
      </p:grpSpPr>
      <p:pic>
        <p:nvPicPr>
          <p:cNvPr id="15211" name="Google Shape;15211;p120"/>
          <p:cNvPicPr preferRelativeResize="0"/>
          <p:nvPr/>
        </p:nvPicPr>
        <p:blipFill rotWithShape="1">
          <a:blip r:embed="rId3">
            <a:alphaModFix/>
          </a:blip>
          <a:srcRect b="4049" l="6959" r="0" t="0"/>
          <a:stretch/>
        </p:blipFill>
        <p:spPr>
          <a:xfrm>
            <a:off x="5708800" y="152400"/>
            <a:ext cx="3188375" cy="4935376"/>
          </a:xfrm>
          <a:prstGeom prst="rect">
            <a:avLst/>
          </a:prstGeom>
          <a:noFill/>
          <a:ln>
            <a:noFill/>
          </a:ln>
        </p:spPr>
      </p:pic>
      <p:pic>
        <p:nvPicPr>
          <p:cNvPr id="15212" name="Google Shape;15212;p120"/>
          <p:cNvPicPr preferRelativeResize="0"/>
          <p:nvPr/>
        </p:nvPicPr>
        <p:blipFill>
          <a:blip r:embed="rId4">
            <a:alphaModFix/>
          </a:blip>
          <a:stretch>
            <a:fillRect/>
          </a:stretch>
        </p:blipFill>
        <p:spPr>
          <a:xfrm rot="10800000">
            <a:off x="5653074" y="135352"/>
            <a:ext cx="3315751" cy="5008148"/>
          </a:xfrm>
          <a:prstGeom prst="rect">
            <a:avLst/>
          </a:prstGeom>
          <a:noFill/>
          <a:ln>
            <a:noFill/>
          </a:ln>
        </p:spPr>
      </p:pic>
      <p:sp>
        <p:nvSpPr>
          <p:cNvPr id="15213" name="Google Shape;15213;p120"/>
          <p:cNvSpPr txBox="1"/>
          <p:nvPr>
            <p:ph type="title"/>
          </p:nvPr>
        </p:nvSpPr>
        <p:spPr>
          <a:xfrm>
            <a:off x="727350" y="1047338"/>
            <a:ext cx="44613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Music elements</a:t>
            </a:r>
            <a:endParaRPr/>
          </a:p>
        </p:txBody>
      </p:sp>
      <p:sp>
        <p:nvSpPr>
          <p:cNvPr id="15214" name="Google Shape;15214;p120"/>
          <p:cNvSpPr txBox="1"/>
          <p:nvPr>
            <p:ph idx="1" type="body"/>
          </p:nvPr>
        </p:nvSpPr>
        <p:spPr>
          <a:xfrm>
            <a:off x="727300" y="1556075"/>
            <a:ext cx="4607400" cy="254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t>Do you know what helps you make your point clear?</a:t>
            </a:r>
            <a:br>
              <a:rPr lang="en"/>
            </a:br>
            <a:r>
              <a:rPr lang="en"/>
              <a:t>Lists like this one:</a:t>
            </a:r>
            <a:endParaRPr/>
          </a:p>
          <a:p>
            <a:pPr indent="-215900" lvl="0" marL="241300" rtl="0" algn="l">
              <a:spcBef>
                <a:spcPts val="1600"/>
              </a:spcBef>
              <a:spcAft>
                <a:spcPts val="0"/>
              </a:spcAft>
              <a:buSzPts val="1400"/>
              <a:buAutoNum type="arabicPeriod"/>
            </a:pPr>
            <a:r>
              <a:rPr lang="en"/>
              <a:t>They’re simple </a:t>
            </a:r>
            <a:endParaRPr/>
          </a:p>
          <a:p>
            <a:pPr indent="-215900" lvl="0" marL="241300" rtl="0" algn="l">
              <a:spcBef>
                <a:spcPts val="0"/>
              </a:spcBef>
              <a:spcAft>
                <a:spcPts val="0"/>
              </a:spcAft>
              <a:buSzPts val="1400"/>
              <a:buAutoNum type="arabicPeriod"/>
            </a:pPr>
            <a:r>
              <a:rPr lang="en"/>
              <a:t>You can organize your ideas clearly</a:t>
            </a:r>
            <a:endParaRPr/>
          </a:p>
          <a:p>
            <a:pPr indent="-215900" lvl="0" marL="241300" rtl="0" algn="l">
              <a:spcBef>
                <a:spcPts val="0"/>
              </a:spcBef>
              <a:spcAft>
                <a:spcPts val="0"/>
              </a:spcAft>
              <a:buSzPts val="1400"/>
              <a:buAutoNum type="arabicPeriod"/>
            </a:pPr>
            <a:r>
              <a:rPr lang="en"/>
              <a:t>You’ll never forget to buy milk!</a:t>
            </a:r>
            <a:endParaRPr/>
          </a:p>
          <a:p>
            <a:pPr indent="0" lvl="0" marL="0" rtl="0" algn="l">
              <a:spcBef>
                <a:spcPts val="1600"/>
              </a:spcBef>
              <a:spcAft>
                <a:spcPts val="0"/>
              </a:spcAft>
              <a:buClr>
                <a:srgbClr val="273D40"/>
              </a:buClr>
              <a:buSzPts val="600"/>
              <a:buFont typeface="Arial"/>
              <a:buNone/>
            </a:pPr>
            <a:r>
              <a:rPr lang="en"/>
              <a:t>And the most important thing: the audience won’t miss the point of your presentation</a:t>
            </a:r>
            <a:endParaRPr/>
          </a:p>
        </p:txBody>
      </p:sp>
      <p:sp>
        <p:nvSpPr>
          <p:cNvPr id="15215" name="Google Shape;15215;p120"/>
          <p:cNvSpPr/>
          <p:nvPr/>
        </p:nvSpPr>
        <p:spPr>
          <a:xfrm>
            <a:off x="5334688" y="1342696"/>
            <a:ext cx="394949" cy="332149"/>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6" name="Google Shape;15216;p120"/>
          <p:cNvGrpSpPr/>
          <p:nvPr/>
        </p:nvGrpSpPr>
        <p:grpSpPr>
          <a:xfrm flipH="1" rot="457519">
            <a:off x="7977256" y="-6890"/>
            <a:ext cx="878904" cy="1093489"/>
            <a:chOff x="-82550" y="4170314"/>
            <a:chExt cx="878866" cy="1093442"/>
          </a:xfrm>
        </p:grpSpPr>
        <p:sp>
          <p:nvSpPr>
            <p:cNvPr id="15217" name="Google Shape;15217;p120"/>
            <p:cNvSpPr/>
            <p:nvPr/>
          </p:nvSpPr>
          <p:spPr>
            <a:xfrm rot="-507344">
              <a:off x="-12368" y="4281354"/>
              <a:ext cx="224678" cy="97116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20"/>
            <p:cNvSpPr/>
            <p:nvPr/>
          </p:nvSpPr>
          <p:spPr>
            <a:xfrm rot="-507344">
              <a:off x="284285" y="4231407"/>
              <a:ext cx="196202" cy="96822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120"/>
            <p:cNvSpPr/>
            <p:nvPr/>
          </p:nvSpPr>
          <p:spPr>
            <a:xfrm rot="-507344">
              <a:off x="519013" y="4180541"/>
              <a:ext cx="208955" cy="945075"/>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0" name="Google Shape;15220;p120"/>
          <p:cNvSpPr/>
          <p:nvPr/>
        </p:nvSpPr>
        <p:spPr>
          <a:xfrm rot="-1820385">
            <a:off x="8175018" y="4523240"/>
            <a:ext cx="1264659" cy="929551"/>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120"/>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222" name="Google Shape;15222;p120"/>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223" name="Google Shape;15223;p120">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20"/>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225" name="Google Shape;15225;p120">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211"/>
                                        </p:tgtEl>
                                        <p:attrNameLst>
                                          <p:attrName>style.visibility</p:attrName>
                                        </p:attrNameLst>
                                      </p:cBhvr>
                                      <p:to>
                                        <p:strVal val="visible"/>
                                      </p:to>
                                    </p:set>
                                    <p:animEffect filter="fade" transition="in">
                                      <p:cBhvr>
                                        <p:cTn dur="1000"/>
                                        <p:tgtEl>
                                          <p:spTgt spid="152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229" name="Shape 15229"/>
        <p:cNvGrpSpPr/>
        <p:nvPr/>
      </p:nvGrpSpPr>
      <p:grpSpPr>
        <a:xfrm>
          <a:off x="0" y="0"/>
          <a:ext cx="0" cy="0"/>
          <a:chOff x="0" y="0"/>
          <a:chExt cx="0" cy="0"/>
        </a:xfrm>
      </p:grpSpPr>
      <p:sp>
        <p:nvSpPr>
          <p:cNvPr id="15230" name="Google Shape;15230;p121"/>
          <p:cNvSpPr/>
          <p:nvPr/>
        </p:nvSpPr>
        <p:spPr>
          <a:xfrm>
            <a:off x="805362" y="3761780"/>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21"/>
          <p:cNvSpPr/>
          <p:nvPr/>
        </p:nvSpPr>
        <p:spPr>
          <a:xfrm>
            <a:off x="805362" y="2504480"/>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121"/>
          <p:cNvSpPr/>
          <p:nvPr/>
        </p:nvSpPr>
        <p:spPr>
          <a:xfrm>
            <a:off x="805362" y="1247180"/>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121"/>
          <p:cNvSpPr txBox="1"/>
          <p:nvPr>
            <p:ph type="title"/>
          </p:nvPr>
        </p:nvSpPr>
        <p:spPr>
          <a:xfrm>
            <a:off x="1575625" y="1157550"/>
            <a:ext cx="28986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uFill>
                  <a:noFill/>
                </a:uFill>
                <a:hlinkClick action="ppaction://hlinksldjump" r:id="rId3"/>
              </a:rPr>
              <a:t>Exploring music</a:t>
            </a:r>
            <a:endParaRPr/>
          </a:p>
        </p:txBody>
      </p:sp>
      <p:sp>
        <p:nvSpPr>
          <p:cNvPr id="15234" name="Google Shape;15234;p121"/>
          <p:cNvSpPr txBox="1"/>
          <p:nvPr>
            <p:ph idx="2" type="title"/>
          </p:nvPr>
        </p:nvSpPr>
        <p:spPr>
          <a:xfrm>
            <a:off x="808291" y="1430080"/>
            <a:ext cx="6891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uFill>
                  <a:noFill/>
                </a:uFill>
                <a:hlinkClick action="ppaction://hlinksldjump" r:id="rId4"/>
              </a:rPr>
              <a:t>01</a:t>
            </a:r>
            <a:endParaRPr/>
          </a:p>
        </p:txBody>
      </p:sp>
      <p:sp>
        <p:nvSpPr>
          <p:cNvPr id="15235" name="Google Shape;15235;p121"/>
          <p:cNvSpPr txBox="1"/>
          <p:nvPr>
            <p:ph idx="1" type="subTitle"/>
          </p:nvPr>
        </p:nvSpPr>
        <p:spPr>
          <a:xfrm>
            <a:off x="1575625" y="1519623"/>
            <a:ext cx="28962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236" name="Google Shape;15236;p121"/>
          <p:cNvSpPr txBox="1"/>
          <p:nvPr>
            <p:ph idx="4" type="title"/>
          </p:nvPr>
        </p:nvSpPr>
        <p:spPr>
          <a:xfrm>
            <a:off x="5440038" y="1157550"/>
            <a:ext cx="28986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uFill>
                  <a:noFill/>
                </a:uFill>
                <a:hlinkClick action="ppaction://hlinksldjump" r:id="rId5"/>
              </a:rPr>
              <a:t>Singing</a:t>
            </a:r>
            <a:endParaRPr/>
          </a:p>
        </p:txBody>
      </p:sp>
      <p:sp>
        <p:nvSpPr>
          <p:cNvPr id="15237" name="Google Shape;15237;p121"/>
          <p:cNvSpPr txBox="1"/>
          <p:nvPr>
            <p:ph idx="3"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5238" name="Google Shape;15238;p121"/>
          <p:cNvSpPr txBox="1"/>
          <p:nvPr>
            <p:ph idx="6" type="subTitle"/>
          </p:nvPr>
        </p:nvSpPr>
        <p:spPr>
          <a:xfrm>
            <a:off x="5440038" y="1519623"/>
            <a:ext cx="28962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239" name="Google Shape;15239;p121"/>
          <p:cNvSpPr txBox="1"/>
          <p:nvPr>
            <p:ph idx="7" type="title"/>
          </p:nvPr>
        </p:nvSpPr>
        <p:spPr>
          <a:xfrm>
            <a:off x="1575625" y="2445757"/>
            <a:ext cx="28986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uFill>
                  <a:noFill/>
                </a:uFill>
                <a:hlinkClick action="ppaction://hlinksldjump" r:id="rId6"/>
              </a:rPr>
              <a:t>Playing instruments</a:t>
            </a:r>
            <a:endParaRPr/>
          </a:p>
        </p:txBody>
      </p:sp>
      <p:sp>
        <p:nvSpPr>
          <p:cNvPr id="15240" name="Google Shape;15240;p121"/>
          <p:cNvSpPr txBox="1"/>
          <p:nvPr>
            <p:ph idx="8" type="title"/>
          </p:nvPr>
        </p:nvSpPr>
        <p:spPr>
          <a:xfrm>
            <a:off x="808291" y="2687380"/>
            <a:ext cx="6891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uFill>
                  <a:noFill/>
                </a:uFill>
                <a:hlinkClick action="ppaction://hlinksldjump" r:id="rId7"/>
              </a:rPr>
              <a:t>03</a:t>
            </a:r>
            <a:endParaRPr/>
          </a:p>
        </p:txBody>
      </p:sp>
      <p:sp>
        <p:nvSpPr>
          <p:cNvPr id="15241" name="Google Shape;15241;p121"/>
          <p:cNvSpPr txBox="1"/>
          <p:nvPr>
            <p:ph idx="9" type="subTitle"/>
          </p:nvPr>
        </p:nvSpPr>
        <p:spPr>
          <a:xfrm>
            <a:off x="1575625" y="2812430"/>
            <a:ext cx="28962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242" name="Google Shape;15242;p121"/>
          <p:cNvSpPr txBox="1"/>
          <p:nvPr>
            <p:ph idx="13" type="title"/>
          </p:nvPr>
        </p:nvSpPr>
        <p:spPr>
          <a:xfrm>
            <a:off x="5440038" y="2381158"/>
            <a:ext cx="28986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uFill>
                  <a:noFill/>
                </a:uFill>
                <a:hlinkClick action="ppaction://hlinksldjump" r:id="rId8"/>
              </a:rPr>
              <a:t>Musicians</a:t>
            </a:r>
            <a:endParaRPr/>
          </a:p>
        </p:txBody>
      </p:sp>
      <p:sp>
        <p:nvSpPr>
          <p:cNvPr id="15243" name="Google Shape;15243;p121"/>
          <p:cNvSpPr txBox="1"/>
          <p:nvPr>
            <p:ph idx="15" type="subTitle"/>
          </p:nvPr>
        </p:nvSpPr>
        <p:spPr>
          <a:xfrm>
            <a:off x="5440038" y="2747830"/>
            <a:ext cx="28962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244" name="Google Shape;15244;p121"/>
          <p:cNvSpPr/>
          <p:nvPr/>
        </p:nvSpPr>
        <p:spPr>
          <a:xfrm>
            <a:off x="4834603" y="2715616"/>
            <a:ext cx="376717" cy="309228"/>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121"/>
          <p:cNvSpPr txBox="1"/>
          <p:nvPr>
            <p:ph idx="16" type="title"/>
          </p:nvPr>
        </p:nvSpPr>
        <p:spPr>
          <a:xfrm>
            <a:off x="1575625" y="3676752"/>
            <a:ext cx="28986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uFill>
                  <a:noFill/>
                </a:uFill>
                <a:hlinkClick action="ppaction://hlinksldjump" r:id="rId9"/>
              </a:rPr>
              <a:t>About the tones</a:t>
            </a:r>
            <a:endParaRPr/>
          </a:p>
        </p:txBody>
      </p:sp>
      <p:sp>
        <p:nvSpPr>
          <p:cNvPr id="15246" name="Google Shape;15246;p121"/>
          <p:cNvSpPr txBox="1"/>
          <p:nvPr>
            <p:ph idx="17" type="title"/>
          </p:nvPr>
        </p:nvSpPr>
        <p:spPr>
          <a:xfrm>
            <a:off x="808291" y="3944680"/>
            <a:ext cx="6891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uFill>
                  <a:noFill/>
                </a:uFill>
                <a:hlinkClick action="ppaction://hlinksldjump" r:id="rId10"/>
              </a:rPr>
              <a:t>05</a:t>
            </a:r>
            <a:endParaRPr/>
          </a:p>
        </p:txBody>
      </p:sp>
      <p:sp>
        <p:nvSpPr>
          <p:cNvPr id="15247" name="Google Shape;15247;p121"/>
          <p:cNvSpPr txBox="1"/>
          <p:nvPr>
            <p:ph idx="18" type="subTitle"/>
          </p:nvPr>
        </p:nvSpPr>
        <p:spPr>
          <a:xfrm>
            <a:off x="1575625" y="4038825"/>
            <a:ext cx="28962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248" name="Google Shape;15248;p121"/>
          <p:cNvSpPr txBox="1"/>
          <p:nvPr>
            <p:ph idx="19" type="title"/>
          </p:nvPr>
        </p:nvSpPr>
        <p:spPr>
          <a:xfrm>
            <a:off x="5440038" y="3676740"/>
            <a:ext cx="28986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15249" name="Google Shape;15249;p121"/>
          <p:cNvSpPr txBox="1"/>
          <p:nvPr>
            <p:ph idx="21" type="subTitle"/>
          </p:nvPr>
        </p:nvSpPr>
        <p:spPr>
          <a:xfrm>
            <a:off x="5440038" y="4038813"/>
            <a:ext cx="28962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5250" name="Google Shape;15250;p121"/>
          <p:cNvSpPr/>
          <p:nvPr/>
        </p:nvSpPr>
        <p:spPr>
          <a:xfrm>
            <a:off x="4675482" y="3761780"/>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121"/>
          <p:cNvSpPr/>
          <p:nvPr/>
        </p:nvSpPr>
        <p:spPr>
          <a:xfrm>
            <a:off x="4675482" y="2504480"/>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121"/>
          <p:cNvSpPr/>
          <p:nvPr/>
        </p:nvSpPr>
        <p:spPr>
          <a:xfrm>
            <a:off x="4675482" y="1247180"/>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121"/>
          <p:cNvSpPr txBox="1"/>
          <p:nvPr>
            <p:ph idx="5" type="title"/>
          </p:nvPr>
        </p:nvSpPr>
        <p:spPr>
          <a:xfrm>
            <a:off x="4678411" y="1430080"/>
            <a:ext cx="6891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uFill>
                  <a:noFill/>
                </a:uFill>
                <a:hlinkClick action="ppaction://hlinksldjump" r:id="rId11"/>
              </a:rPr>
              <a:t>02</a:t>
            </a:r>
            <a:endParaRPr/>
          </a:p>
        </p:txBody>
      </p:sp>
      <p:sp>
        <p:nvSpPr>
          <p:cNvPr id="15254" name="Google Shape;15254;p121"/>
          <p:cNvSpPr txBox="1"/>
          <p:nvPr>
            <p:ph idx="14" type="title"/>
          </p:nvPr>
        </p:nvSpPr>
        <p:spPr>
          <a:xfrm>
            <a:off x="4678411" y="2687380"/>
            <a:ext cx="6891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hlink"/>
                </a:solidFill>
                <a:uFill>
                  <a:noFill/>
                </a:uFill>
                <a:hlinkClick action="ppaction://hlinksldjump" r:id="rId12"/>
              </a:rPr>
              <a:t>04</a:t>
            </a:r>
            <a:endParaRPr/>
          </a:p>
        </p:txBody>
      </p:sp>
      <p:sp>
        <p:nvSpPr>
          <p:cNvPr id="15255" name="Google Shape;15255;p121"/>
          <p:cNvSpPr txBox="1"/>
          <p:nvPr>
            <p:ph idx="20" type="title"/>
          </p:nvPr>
        </p:nvSpPr>
        <p:spPr>
          <a:xfrm>
            <a:off x="4678411" y="3944680"/>
            <a:ext cx="6891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5256" name="Google Shape;15256;p121"/>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257" name="Google Shape;15257;p121"/>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258" name="Google Shape;15258;p121">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21"/>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260" name="Google Shape;15260;p121">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230"/>
                                        </p:tgtEl>
                                        <p:attrNameLst>
                                          <p:attrName>style.visibility</p:attrName>
                                        </p:attrNameLst>
                                      </p:cBhvr>
                                      <p:to>
                                        <p:strVal val="visible"/>
                                      </p:to>
                                    </p:set>
                                    <p:animEffect filter="fade" transition="in">
                                      <p:cBhvr>
                                        <p:cTn dur="1000"/>
                                        <p:tgtEl>
                                          <p:spTgt spid="15230"/>
                                        </p:tgtEl>
                                      </p:cBhvr>
                                    </p:animEffect>
                                  </p:childTnLst>
                                </p:cTn>
                              </p:par>
                              <p:par>
                                <p:cTn fill="hold" nodeType="withEffect" presetClass="entr" presetID="10" presetSubtype="0">
                                  <p:stCondLst>
                                    <p:cond delay="0"/>
                                  </p:stCondLst>
                                  <p:childTnLst>
                                    <p:set>
                                      <p:cBhvr>
                                        <p:cTn dur="1" fill="hold">
                                          <p:stCondLst>
                                            <p:cond delay="0"/>
                                          </p:stCondLst>
                                        </p:cTn>
                                        <p:tgtEl>
                                          <p:spTgt spid="15231"/>
                                        </p:tgtEl>
                                        <p:attrNameLst>
                                          <p:attrName>style.visibility</p:attrName>
                                        </p:attrNameLst>
                                      </p:cBhvr>
                                      <p:to>
                                        <p:strVal val="visible"/>
                                      </p:to>
                                    </p:set>
                                    <p:animEffect filter="fade" transition="in">
                                      <p:cBhvr>
                                        <p:cTn dur="1000"/>
                                        <p:tgtEl>
                                          <p:spTgt spid="15231"/>
                                        </p:tgtEl>
                                      </p:cBhvr>
                                    </p:animEffect>
                                  </p:childTnLst>
                                </p:cTn>
                              </p:par>
                              <p:par>
                                <p:cTn fill="hold" nodeType="withEffect" presetClass="entr" presetID="10" presetSubtype="0">
                                  <p:stCondLst>
                                    <p:cond delay="0"/>
                                  </p:stCondLst>
                                  <p:childTnLst>
                                    <p:set>
                                      <p:cBhvr>
                                        <p:cTn dur="1" fill="hold">
                                          <p:stCondLst>
                                            <p:cond delay="0"/>
                                          </p:stCondLst>
                                        </p:cTn>
                                        <p:tgtEl>
                                          <p:spTgt spid="15232"/>
                                        </p:tgtEl>
                                        <p:attrNameLst>
                                          <p:attrName>style.visibility</p:attrName>
                                        </p:attrNameLst>
                                      </p:cBhvr>
                                      <p:to>
                                        <p:strVal val="visible"/>
                                      </p:to>
                                    </p:set>
                                    <p:animEffect filter="fade" transition="in">
                                      <p:cBhvr>
                                        <p:cTn dur="1000"/>
                                        <p:tgtEl>
                                          <p:spTgt spid="15232"/>
                                        </p:tgtEl>
                                      </p:cBhvr>
                                    </p:animEffect>
                                  </p:childTnLst>
                                </p:cTn>
                              </p:par>
                              <p:par>
                                <p:cTn fill="hold" nodeType="withEffect" presetClass="entr" presetID="10" presetSubtype="0">
                                  <p:stCondLst>
                                    <p:cond delay="0"/>
                                  </p:stCondLst>
                                  <p:childTnLst>
                                    <p:set>
                                      <p:cBhvr>
                                        <p:cTn dur="1" fill="hold">
                                          <p:stCondLst>
                                            <p:cond delay="0"/>
                                          </p:stCondLst>
                                        </p:cTn>
                                        <p:tgtEl>
                                          <p:spTgt spid="15234"/>
                                        </p:tgtEl>
                                        <p:attrNameLst>
                                          <p:attrName>style.visibility</p:attrName>
                                        </p:attrNameLst>
                                      </p:cBhvr>
                                      <p:to>
                                        <p:strVal val="visible"/>
                                      </p:to>
                                    </p:set>
                                    <p:animEffect filter="fade" transition="in">
                                      <p:cBhvr>
                                        <p:cTn dur="1000"/>
                                        <p:tgtEl>
                                          <p:spTgt spid="15234"/>
                                        </p:tgtEl>
                                      </p:cBhvr>
                                    </p:animEffect>
                                  </p:childTnLst>
                                </p:cTn>
                              </p:par>
                              <p:par>
                                <p:cTn fill="hold" nodeType="withEffect" presetClass="entr" presetID="10" presetSubtype="0">
                                  <p:stCondLst>
                                    <p:cond delay="0"/>
                                  </p:stCondLst>
                                  <p:childTnLst>
                                    <p:set>
                                      <p:cBhvr>
                                        <p:cTn dur="1" fill="hold">
                                          <p:stCondLst>
                                            <p:cond delay="0"/>
                                          </p:stCondLst>
                                        </p:cTn>
                                        <p:tgtEl>
                                          <p:spTgt spid="15240"/>
                                        </p:tgtEl>
                                        <p:attrNameLst>
                                          <p:attrName>style.visibility</p:attrName>
                                        </p:attrNameLst>
                                      </p:cBhvr>
                                      <p:to>
                                        <p:strVal val="visible"/>
                                      </p:to>
                                    </p:set>
                                    <p:animEffect filter="fade" transition="in">
                                      <p:cBhvr>
                                        <p:cTn dur="1000"/>
                                        <p:tgtEl>
                                          <p:spTgt spid="15240"/>
                                        </p:tgtEl>
                                      </p:cBhvr>
                                    </p:animEffect>
                                  </p:childTnLst>
                                </p:cTn>
                              </p:par>
                              <p:par>
                                <p:cTn fill="hold" nodeType="withEffect" presetClass="entr" presetID="10" presetSubtype="0">
                                  <p:stCondLst>
                                    <p:cond delay="0"/>
                                  </p:stCondLst>
                                  <p:childTnLst>
                                    <p:set>
                                      <p:cBhvr>
                                        <p:cTn dur="1" fill="hold">
                                          <p:stCondLst>
                                            <p:cond delay="0"/>
                                          </p:stCondLst>
                                        </p:cTn>
                                        <p:tgtEl>
                                          <p:spTgt spid="15246"/>
                                        </p:tgtEl>
                                        <p:attrNameLst>
                                          <p:attrName>style.visibility</p:attrName>
                                        </p:attrNameLst>
                                      </p:cBhvr>
                                      <p:to>
                                        <p:strVal val="visible"/>
                                      </p:to>
                                    </p:set>
                                    <p:animEffect filter="fade" transition="in">
                                      <p:cBhvr>
                                        <p:cTn dur="1000"/>
                                        <p:tgtEl>
                                          <p:spTgt spid="15246"/>
                                        </p:tgtEl>
                                      </p:cBhvr>
                                    </p:animEffect>
                                  </p:childTnLst>
                                </p:cTn>
                              </p:par>
                              <p:par>
                                <p:cTn fill="hold" nodeType="withEffect" presetClass="entr" presetID="10" presetSubtype="0">
                                  <p:stCondLst>
                                    <p:cond delay="0"/>
                                  </p:stCondLst>
                                  <p:childTnLst>
                                    <p:set>
                                      <p:cBhvr>
                                        <p:cTn dur="1" fill="hold">
                                          <p:stCondLst>
                                            <p:cond delay="0"/>
                                          </p:stCondLst>
                                        </p:cTn>
                                        <p:tgtEl>
                                          <p:spTgt spid="15244"/>
                                        </p:tgtEl>
                                        <p:attrNameLst>
                                          <p:attrName>style.visibility</p:attrName>
                                        </p:attrNameLst>
                                      </p:cBhvr>
                                      <p:to>
                                        <p:strVal val="visible"/>
                                      </p:to>
                                    </p:set>
                                    <p:animEffect filter="fade" transition="in">
                                      <p:cBhvr>
                                        <p:cTn dur="1000"/>
                                        <p:tgtEl>
                                          <p:spTgt spid="15244"/>
                                        </p:tgtEl>
                                      </p:cBhvr>
                                    </p:animEffect>
                                  </p:childTnLst>
                                </p:cTn>
                              </p:par>
                              <p:par>
                                <p:cTn fill="hold" nodeType="withEffect" presetClass="entr" presetID="10" presetSubtype="0">
                                  <p:stCondLst>
                                    <p:cond delay="0"/>
                                  </p:stCondLst>
                                  <p:childTnLst>
                                    <p:set>
                                      <p:cBhvr>
                                        <p:cTn dur="1" fill="hold">
                                          <p:stCondLst>
                                            <p:cond delay="0"/>
                                          </p:stCondLst>
                                        </p:cTn>
                                        <p:tgtEl>
                                          <p:spTgt spid="15250"/>
                                        </p:tgtEl>
                                        <p:attrNameLst>
                                          <p:attrName>style.visibility</p:attrName>
                                        </p:attrNameLst>
                                      </p:cBhvr>
                                      <p:to>
                                        <p:strVal val="visible"/>
                                      </p:to>
                                    </p:set>
                                    <p:animEffect filter="fade" transition="in">
                                      <p:cBhvr>
                                        <p:cTn dur="1000"/>
                                        <p:tgtEl>
                                          <p:spTgt spid="15250"/>
                                        </p:tgtEl>
                                      </p:cBhvr>
                                    </p:animEffect>
                                  </p:childTnLst>
                                </p:cTn>
                              </p:par>
                              <p:par>
                                <p:cTn fill="hold" nodeType="withEffect" presetClass="entr" presetID="10" presetSubtype="0">
                                  <p:stCondLst>
                                    <p:cond delay="0"/>
                                  </p:stCondLst>
                                  <p:childTnLst>
                                    <p:set>
                                      <p:cBhvr>
                                        <p:cTn dur="1" fill="hold">
                                          <p:stCondLst>
                                            <p:cond delay="0"/>
                                          </p:stCondLst>
                                        </p:cTn>
                                        <p:tgtEl>
                                          <p:spTgt spid="15251"/>
                                        </p:tgtEl>
                                        <p:attrNameLst>
                                          <p:attrName>style.visibility</p:attrName>
                                        </p:attrNameLst>
                                      </p:cBhvr>
                                      <p:to>
                                        <p:strVal val="visible"/>
                                      </p:to>
                                    </p:set>
                                    <p:animEffect filter="fade" transition="in">
                                      <p:cBhvr>
                                        <p:cTn dur="1000"/>
                                        <p:tgtEl>
                                          <p:spTgt spid="15251"/>
                                        </p:tgtEl>
                                      </p:cBhvr>
                                    </p:animEffect>
                                  </p:childTnLst>
                                </p:cTn>
                              </p:par>
                              <p:par>
                                <p:cTn fill="hold" nodeType="withEffect" presetClass="entr" presetID="10" presetSubtype="0">
                                  <p:stCondLst>
                                    <p:cond delay="0"/>
                                  </p:stCondLst>
                                  <p:childTnLst>
                                    <p:set>
                                      <p:cBhvr>
                                        <p:cTn dur="1" fill="hold">
                                          <p:stCondLst>
                                            <p:cond delay="0"/>
                                          </p:stCondLst>
                                        </p:cTn>
                                        <p:tgtEl>
                                          <p:spTgt spid="15252"/>
                                        </p:tgtEl>
                                        <p:attrNameLst>
                                          <p:attrName>style.visibility</p:attrName>
                                        </p:attrNameLst>
                                      </p:cBhvr>
                                      <p:to>
                                        <p:strVal val="visible"/>
                                      </p:to>
                                    </p:set>
                                    <p:animEffect filter="fade" transition="in">
                                      <p:cBhvr>
                                        <p:cTn dur="1000"/>
                                        <p:tgtEl>
                                          <p:spTgt spid="15252"/>
                                        </p:tgtEl>
                                      </p:cBhvr>
                                    </p:animEffect>
                                  </p:childTnLst>
                                </p:cTn>
                              </p:par>
                              <p:par>
                                <p:cTn fill="hold" nodeType="withEffect" presetClass="entr" presetID="10" presetSubtype="0">
                                  <p:stCondLst>
                                    <p:cond delay="0"/>
                                  </p:stCondLst>
                                  <p:childTnLst>
                                    <p:set>
                                      <p:cBhvr>
                                        <p:cTn dur="1" fill="hold">
                                          <p:stCondLst>
                                            <p:cond delay="0"/>
                                          </p:stCondLst>
                                        </p:cTn>
                                        <p:tgtEl>
                                          <p:spTgt spid="15253"/>
                                        </p:tgtEl>
                                        <p:attrNameLst>
                                          <p:attrName>style.visibility</p:attrName>
                                        </p:attrNameLst>
                                      </p:cBhvr>
                                      <p:to>
                                        <p:strVal val="visible"/>
                                      </p:to>
                                    </p:set>
                                    <p:animEffect filter="fade" transition="in">
                                      <p:cBhvr>
                                        <p:cTn dur="1000"/>
                                        <p:tgtEl>
                                          <p:spTgt spid="15253"/>
                                        </p:tgtEl>
                                      </p:cBhvr>
                                    </p:animEffect>
                                  </p:childTnLst>
                                </p:cTn>
                              </p:par>
                              <p:par>
                                <p:cTn fill="hold" nodeType="withEffect" presetClass="entr" presetID="10" presetSubtype="0">
                                  <p:stCondLst>
                                    <p:cond delay="0"/>
                                  </p:stCondLst>
                                  <p:childTnLst>
                                    <p:set>
                                      <p:cBhvr>
                                        <p:cTn dur="1" fill="hold">
                                          <p:stCondLst>
                                            <p:cond delay="0"/>
                                          </p:stCondLst>
                                        </p:cTn>
                                        <p:tgtEl>
                                          <p:spTgt spid="15254"/>
                                        </p:tgtEl>
                                        <p:attrNameLst>
                                          <p:attrName>style.visibility</p:attrName>
                                        </p:attrNameLst>
                                      </p:cBhvr>
                                      <p:to>
                                        <p:strVal val="visible"/>
                                      </p:to>
                                    </p:set>
                                    <p:animEffect filter="fade" transition="in">
                                      <p:cBhvr>
                                        <p:cTn dur="1000"/>
                                        <p:tgtEl>
                                          <p:spTgt spid="15254"/>
                                        </p:tgtEl>
                                      </p:cBhvr>
                                    </p:animEffect>
                                  </p:childTnLst>
                                </p:cTn>
                              </p:par>
                              <p:par>
                                <p:cTn fill="hold" nodeType="withEffect" presetClass="entr" presetID="10" presetSubtype="0">
                                  <p:stCondLst>
                                    <p:cond delay="0"/>
                                  </p:stCondLst>
                                  <p:childTnLst>
                                    <p:set>
                                      <p:cBhvr>
                                        <p:cTn dur="1" fill="hold">
                                          <p:stCondLst>
                                            <p:cond delay="0"/>
                                          </p:stCondLst>
                                        </p:cTn>
                                        <p:tgtEl>
                                          <p:spTgt spid="15255"/>
                                        </p:tgtEl>
                                        <p:attrNameLst>
                                          <p:attrName>style.visibility</p:attrName>
                                        </p:attrNameLst>
                                      </p:cBhvr>
                                      <p:to>
                                        <p:strVal val="visible"/>
                                      </p:to>
                                    </p:set>
                                    <p:animEffect filter="fade" transition="in">
                                      <p:cBhvr>
                                        <p:cTn dur="1000"/>
                                        <p:tgtEl>
                                          <p:spTgt spid="1525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264" name="Shape 15264"/>
        <p:cNvGrpSpPr/>
        <p:nvPr/>
      </p:nvGrpSpPr>
      <p:grpSpPr>
        <a:xfrm>
          <a:off x="0" y="0"/>
          <a:ext cx="0" cy="0"/>
          <a:chOff x="0" y="0"/>
          <a:chExt cx="0" cy="0"/>
        </a:xfrm>
      </p:grpSpPr>
      <p:pic>
        <p:nvPicPr>
          <p:cNvPr id="15265" name="Google Shape;15265;p122"/>
          <p:cNvPicPr preferRelativeResize="0"/>
          <p:nvPr/>
        </p:nvPicPr>
        <p:blipFill rotWithShape="1">
          <a:blip r:embed="rId3">
            <a:alphaModFix/>
          </a:blip>
          <a:srcRect b="0" l="13077" r="24320" t="0"/>
          <a:stretch/>
        </p:blipFill>
        <p:spPr>
          <a:xfrm>
            <a:off x="0" y="0"/>
            <a:ext cx="3652200" cy="5143500"/>
          </a:xfrm>
          <a:prstGeom prst="rect">
            <a:avLst/>
          </a:prstGeom>
          <a:noFill/>
          <a:ln>
            <a:noFill/>
          </a:ln>
        </p:spPr>
      </p:pic>
      <p:pic>
        <p:nvPicPr>
          <p:cNvPr id="15266" name="Google Shape;15266;p122"/>
          <p:cNvPicPr preferRelativeResize="0"/>
          <p:nvPr/>
        </p:nvPicPr>
        <p:blipFill rotWithShape="1">
          <a:blip r:embed="rId4">
            <a:alphaModFix/>
          </a:blip>
          <a:srcRect b="189" l="0" r="1127" t="189"/>
          <a:stretch/>
        </p:blipFill>
        <p:spPr>
          <a:xfrm>
            <a:off x="0" y="0"/>
            <a:ext cx="3753375" cy="5143500"/>
          </a:xfrm>
          <a:prstGeom prst="rect">
            <a:avLst/>
          </a:prstGeom>
          <a:noFill/>
          <a:ln>
            <a:noFill/>
          </a:ln>
        </p:spPr>
      </p:pic>
      <p:sp>
        <p:nvSpPr>
          <p:cNvPr id="15267" name="Google Shape;15267;p122"/>
          <p:cNvSpPr txBox="1"/>
          <p:nvPr>
            <p:ph type="title"/>
          </p:nvPr>
        </p:nvSpPr>
        <p:spPr>
          <a:xfrm>
            <a:off x="4089600" y="1749668"/>
            <a:ext cx="4342800" cy="1097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Whoa!</a:t>
            </a:r>
            <a:endParaRPr/>
          </a:p>
        </p:txBody>
      </p:sp>
      <p:sp>
        <p:nvSpPr>
          <p:cNvPr id="15268" name="Google Shape;15268;p122"/>
          <p:cNvSpPr txBox="1"/>
          <p:nvPr>
            <p:ph idx="1" type="subTitle"/>
          </p:nvPr>
        </p:nvSpPr>
        <p:spPr>
          <a:xfrm>
            <a:off x="4089600" y="2845132"/>
            <a:ext cx="4342800" cy="548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a:t>
            </a:r>
            <a:r>
              <a:rPr lang="en"/>
              <a:t>can</a:t>
            </a:r>
            <a:r>
              <a:rPr lang="en"/>
              <a:t> be the part of the presentation where you introduce yourself, write your email…</a:t>
            </a:r>
            <a:endParaRPr/>
          </a:p>
        </p:txBody>
      </p:sp>
      <p:grpSp>
        <p:nvGrpSpPr>
          <p:cNvPr id="15269" name="Google Shape;15269;p122"/>
          <p:cNvGrpSpPr/>
          <p:nvPr/>
        </p:nvGrpSpPr>
        <p:grpSpPr>
          <a:xfrm>
            <a:off x="6966889" y="3496446"/>
            <a:ext cx="595931" cy="530198"/>
            <a:chOff x="5927389" y="663096"/>
            <a:chExt cx="595931" cy="530198"/>
          </a:xfrm>
        </p:grpSpPr>
        <p:sp>
          <p:nvSpPr>
            <p:cNvPr id="15270" name="Google Shape;15270;p122"/>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22"/>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2" name="Google Shape;15272;p122"/>
          <p:cNvSpPr/>
          <p:nvPr/>
        </p:nvSpPr>
        <p:spPr>
          <a:xfrm rot="154496">
            <a:off x="4101304" y="1992515"/>
            <a:ext cx="295317" cy="528437"/>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22"/>
          <p:cNvSpPr/>
          <p:nvPr/>
        </p:nvSpPr>
        <p:spPr>
          <a:xfrm rot="223243">
            <a:off x="1921090" y="3602591"/>
            <a:ext cx="307702" cy="803606"/>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4" name="Google Shape;15274;p122"/>
          <p:cNvGrpSpPr/>
          <p:nvPr/>
        </p:nvGrpSpPr>
        <p:grpSpPr>
          <a:xfrm rot="241536">
            <a:off x="2262182" y="3714779"/>
            <a:ext cx="1693954" cy="1690759"/>
            <a:chOff x="3852037" y="492948"/>
            <a:chExt cx="1694009" cy="1690815"/>
          </a:xfrm>
        </p:grpSpPr>
        <p:sp>
          <p:nvSpPr>
            <p:cNvPr id="15275" name="Google Shape;15275;p122"/>
            <p:cNvSpPr/>
            <p:nvPr/>
          </p:nvSpPr>
          <p:spPr>
            <a:xfrm rot="3428099">
              <a:off x="4089754" y="723581"/>
              <a:ext cx="1218576" cy="1229549"/>
            </a:xfrm>
            <a:custGeom>
              <a:rect b="b" l="l" r="r" t="t"/>
              <a:pathLst>
                <a:path extrusionOk="0" h="23149" w="22943">
                  <a:moveTo>
                    <a:pt x="18207" y="4207"/>
                  </a:moveTo>
                  <a:cubicBezTo>
                    <a:pt x="18297" y="4207"/>
                    <a:pt x="18385" y="4233"/>
                    <a:pt x="18459" y="4288"/>
                  </a:cubicBezTo>
                  <a:cubicBezTo>
                    <a:pt x="18692" y="4429"/>
                    <a:pt x="18763" y="4755"/>
                    <a:pt x="18599" y="4966"/>
                  </a:cubicBezTo>
                  <a:cubicBezTo>
                    <a:pt x="18319" y="5503"/>
                    <a:pt x="18015" y="6017"/>
                    <a:pt x="17688" y="6507"/>
                  </a:cubicBezTo>
                  <a:cubicBezTo>
                    <a:pt x="17175" y="7161"/>
                    <a:pt x="16614" y="7791"/>
                    <a:pt x="16030" y="8375"/>
                  </a:cubicBezTo>
                  <a:cubicBezTo>
                    <a:pt x="15586" y="8842"/>
                    <a:pt x="15096" y="9216"/>
                    <a:pt x="14606" y="9706"/>
                  </a:cubicBezTo>
                  <a:cubicBezTo>
                    <a:pt x="14139" y="10197"/>
                    <a:pt x="13742" y="10711"/>
                    <a:pt x="13275" y="11201"/>
                  </a:cubicBezTo>
                  <a:cubicBezTo>
                    <a:pt x="12737" y="11738"/>
                    <a:pt x="12154" y="12252"/>
                    <a:pt x="11593" y="12766"/>
                  </a:cubicBezTo>
                  <a:cubicBezTo>
                    <a:pt x="11313" y="13023"/>
                    <a:pt x="11033" y="13279"/>
                    <a:pt x="10776" y="13560"/>
                  </a:cubicBezTo>
                  <a:cubicBezTo>
                    <a:pt x="9655" y="14657"/>
                    <a:pt x="8581" y="15802"/>
                    <a:pt x="7413" y="16876"/>
                  </a:cubicBezTo>
                  <a:cubicBezTo>
                    <a:pt x="6782" y="17436"/>
                    <a:pt x="6082" y="17950"/>
                    <a:pt x="5358" y="18394"/>
                  </a:cubicBezTo>
                  <a:cubicBezTo>
                    <a:pt x="5177" y="18515"/>
                    <a:pt x="5021" y="18570"/>
                    <a:pt x="4874" y="18570"/>
                  </a:cubicBezTo>
                  <a:cubicBezTo>
                    <a:pt x="4679" y="18570"/>
                    <a:pt x="4496" y="18473"/>
                    <a:pt x="4284" y="18300"/>
                  </a:cubicBezTo>
                  <a:cubicBezTo>
                    <a:pt x="3957" y="18043"/>
                    <a:pt x="3840" y="17600"/>
                    <a:pt x="4027" y="17249"/>
                  </a:cubicBezTo>
                  <a:cubicBezTo>
                    <a:pt x="4213" y="16712"/>
                    <a:pt x="4400" y="16175"/>
                    <a:pt x="4891" y="15988"/>
                  </a:cubicBezTo>
                  <a:lnTo>
                    <a:pt x="4914" y="15988"/>
                  </a:lnTo>
                  <a:cubicBezTo>
                    <a:pt x="5078" y="16175"/>
                    <a:pt x="5194" y="16315"/>
                    <a:pt x="5288" y="16455"/>
                  </a:cubicBezTo>
                  <a:lnTo>
                    <a:pt x="4937" y="17343"/>
                  </a:lnTo>
                  <a:cubicBezTo>
                    <a:pt x="5311" y="17343"/>
                    <a:pt x="5685" y="17156"/>
                    <a:pt x="5942" y="16852"/>
                  </a:cubicBezTo>
                  <a:cubicBezTo>
                    <a:pt x="7506" y="15358"/>
                    <a:pt x="9024" y="13817"/>
                    <a:pt x="10566" y="12322"/>
                  </a:cubicBezTo>
                  <a:cubicBezTo>
                    <a:pt x="11710" y="11271"/>
                    <a:pt x="12784" y="10173"/>
                    <a:pt x="13788" y="9029"/>
                  </a:cubicBezTo>
                  <a:cubicBezTo>
                    <a:pt x="14162" y="8585"/>
                    <a:pt x="14582" y="8188"/>
                    <a:pt x="15049" y="7815"/>
                  </a:cubicBezTo>
                  <a:cubicBezTo>
                    <a:pt x="16077" y="6951"/>
                    <a:pt x="16754" y="5830"/>
                    <a:pt x="17548" y="4755"/>
                  </a:cubicBezTo>
                  <a:cubicBezTo>
                    <a:pt x="17618" y="4639"/>
                    <a:pt x="17712" y="4499"/>
                    <a:pt x="17828" y="4382"/>
                  </a:cubicBezTo>
                  <a:cubicBezTo>
                    <a:pt x="17927" y="4269"/>
                    <a:pt x="18069" y="4207"/>
                    <a:pt x="18207" y="4207"/>
                  </a:cubicBezTo>
                  <a:close/>
                  <a:moveTo>
                    <a:pt x="21755" y="1"/>
                  </a:moveTo>
                  <a:cubicBezTo>
                    <a:pt x="21584" y="1"/>
                    <a:pt x="21390" y="53"/>
                    <a:pt x="21145" y="155"/>
                  </a:cubicBezTo>
                  <a:cubicBezTo>
                    <a:pt x="20631" y="365"/>
                    <a:pt x="20187" y="669"/>
                    <a:pt x="19720" y="902"/>
                  </a:cubicBezTo>
                  <a:cubicBezTo>
                    <a:pt x="19323" y="1089"/>
                    <a:pt x="18926" y="1276"/>
                    <a:pt x="18552" y="1509"/>
                  </a:cubicBezTo>
                  <a:cubicBezTo>
                    <a:pt x="17104" y="2560"/>
                    <a:pt x="15680" y="3611"/>
                    <a:pt x="14232" y="4685"/>
                  </a:cubicBezTo>
                  <a:cubicBezTo>
                    <a:pt x="13204" y="5456"/>
                    <a:pt x="12247" y="6344"/>
                    <a:pt x="11383" y="7324"/>
                  </a:cubicBezTo>
                  <a:cubicBezTo>
                    <a:pt x="10939" y="7768"/>
                    <a:pt x="10449" y="8188"/>
                    <a:pt x="9958" y="8562"/>
                  </a:cubicBezTo>
                  <a:cubicBezTo>
                    <a:pt x="9071" y="8048"/>
                    <a:pt x="9071" y="8048"/>
                    <a:pt x="8487" y="7231"/>
                  </a:cubicBezTo>
                  <a:cubicBezTo>
                    <a:pt x="8394" y="7114"/>
                    <a:pt x="8300" y="7021"/>
                    <a:pt x="8184" y="6951"/>
                  </a:cubicBezTo>
                  <a:cubicBezTo>
                    <a:pt x="7949" y="6808"/>
                    <a:pt x="7687" y="6736"/>
                    <a:pt x="7427" y="6736"/>
                  </a:cubicBezTo>
                  <a:cubicBezTo>
                    <a:pt x="7094" y="6736"/>
                    <a:pt x="6765" y="6854"/>
                    <a:pt x="6502" y="7091"/>
                  </a:cubicBezTo>
                  <a:cubicBezTo>
                    <a:pt x="6058" y="7558"/>
                    <a:pt x="5942" y="8235"/>
                    <a:pt x="6175" y="8842"/>
                  </a:cubicBezTo>
                  <a:cubicBezTo>
                    <a:pt x="6432" y="9356"/>
                    <a:pt x="6666" y="9893"/>
                    <a:pt x="7156" y="10243"/>
                  </a:cubicBezTo>
                  <a:cubicBezTo>
                    <a:pt x="7390" y="10454"/>
                    <a:pt x="7623" y="10687"/>
                    <a:pt x="7810" y="10921"/>
                  </a:cubicBezTo>
                  <a:cubicBezTo>
                    <a:pt x="7156" y="11738"/>
                    <a:pt x="6549" y="12415"/>
                    <a:pt x="5965" y="13163"/>
                  </a:cubicBezTo>
                  <a:cubicBezTo>
                    <a:pt x="5311" y="13957"/>
                    <a:pt x="4634" y="14727"/>
                    <a:pt x="4003" y="15545"/>
                  </a:cubicBezTo>
                  <a:cubicBezTo>
                    <a:pt x="3723" y="15918"/>
                    <a:pt x="3490" y="16362"/>
                    <a:pt x="3209" y="16736"/>
                  </a:cubicBezTo>
                  <a:cubicBezTo>
                    <a:pt x="2509" y="17600"/>
                    <a:pt x="1691" y="18347"/>
                    <a:pt x="1388" y="19445"/>
                  </a:cubicBezTo>
                  <a:cubicBezTo>
                    <a:pt x="1341" y="19538"/>
                    <a:pt x="1248" y="19631"/>
                    <a:pt x="1201" y="19725"/>
                  </a:cubicBezTo>
                  <a:cubicBezTo>
                    <a:pt x="804" y="20519"/>
                    <a:pt x="290" y="21243"/>
                    <a:pt x="127" y="22130"/>
                  </a:cubicBezTo>
                  <a:cubicBezTo>
                    <a:pt x="1" y="22781"/>
                    <a:pt x="214" y="23149"/>
                    <a:pt x="784" y="23149"/>
                  </a:cubicBezTo>
                  <a:cubicBezTo>
                    <a:pt x="849" y="23149"/>
                    <a:pt x="917" y="23144"/>
                    <a:pt x="991" y="23134"/>
                  </a:cubicBezTo>
                  <a:cubicBezTo>
                    <a:pt x="1248" y="23088"/>
                    <a:pt x="1481" y="22994"/>
                    <a:pt x="1668" y="22854"/>
                  </a:cubicBezTo>
                  <a:cubicBezTo>
                    <a:pt x="2252" y="22434"/>
                    <a:pt x="2742" y="22037"/>
                    <a:pt x="3349" y="21593"/>
                  </a:cubicBezTo>
                  <a:cubicBezTo>
                    <a:pt x="3957" y="21126"/>
                    <a:pt x="4540" y="20706"/>
                    <a:pt x="5124" y="20262"/>
                  </a:cubicBezTo>
                  <a:cubicBezTo>
                    <a:pt x="5475" y="19958"/>
                    <a:pt x="5801" y="19631"/>
                    <a:pt x="6152" y="19328"/>
                  </a:cubicBezTo>
                  <a:cubicBezTo>
                    <a:pt x="7436" y="18160"/>
                    <a:pt x="8744" y="17039"/>
                    <a:pt x="9982" y="15872"/>
                  </a:cubicBezTo>
                  <a:cubicBezTo>
                    <a:pt x="10799" y="15101"/>
                    <a:pt x="11546" y="14284"/>
                    <a:pt x="12317" y="13490"/>
                  </a:cubicBezTo>
                  <a:cubicBezTo>
                    <a:pt x="12527" y="13256"/>
                    <a:pt x="12784" y="13093"/>
                    <a:pt x="13018" y="12882"/>
                  </a:cubicBezTo>
                  <a:cubicBezTo>
                    <a:pt x="13601" y="12322"/>
                    <a:pt x="14302" y="11855"/>
                    <a:pt x="14769" y="11201"/>
                  </a:cubicBezTo>
                  <a:cubicBezTo>
                    <a:pt x="15563" y="10103"/>
                    <a:pt x="16684" y="9333"/>
                    <a:pt x="17408" y="8188"/>
                  </a:cubicBezTo>
                  <a:cubicBezTo>
                    <a:pt x="18179" y="7815"/>
                    <a:pt x="18482" y="7067"/>
                    <a:pt x="18949" y="6437"/>
                  </a:cubicBezTo>
                  <a:cubicBezTo>
                    <a:pt x="19136" y="6180"/>
                    <a:pt x="19393" y="5947"/>
                    <a:pt x="19603" y="5713"/>
                  </a:cubicBezTo>
                  <a:cubicBezTo>
                    <a:pt x="20047" y="5223"/>
                    <a:pt x="20514" y="4732"/>
                    <a:pt x="20934" y="4195"/>
                  </a:cubicBezTo>
                  <a:cubicBezTo>
                    <a:pt x="21215" y="3775"/>
                    <a:pt x="21495" y="3354"/>
                    <a:pt x="21752" y="2911"/>
                  </a:cubicBezTo>
                  <a:cubicBezTo>
                    <a:pt x="22079" y="2373"/>
                    <a:pt x="22429" y="1836"/>
                    <a:pt x="22756" y="1299"/>
                  </a:cubicBezTo>
                  <a:cubicBezTo>
                    <a:pt x="22943" y="1042"/>
                    <a:pt x="22873" y="692"/>
                    <a:pt x="22616" y="505"/>
                  </a:cubicBezTo>
                  <a:cubicBezTo>
                    <a:pt x="22288" y="163"/>
                    <a:pt x="22056" y="1"/>
                    <a:pt x="21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22"/>
            <p:cNvSpPr/>
            <p:nvPr/>
          </p:nvSpPr>
          <p:spPr>
            <a:xfrm rot="3428099">
              <a:off x="4306070" y="945447"/>
              <a:ext cx="792608" cy="762937"/>
            </a:xfrm>
            <a:custGeom>
              <a:rect b="b" l="l" r="r" t="t"/>
              <a:pathLst>
                <a:path extrusionOk="0" h="14364" w="14923">
                  <a:moveTo>
                    <a:pt x="14353" y="0"/>
                  </a:moveTo>
                  <a:cubicBezTo>
                    <a:pt x="14219" y="0"/>
                    <a:pt x="14084" y="59"/>
                    <a:pt x="13989" y="182"/>
                  </a:cubicBezTo>
                  <a:cubicBezTo>
                    <a:pt x="13872" y="299"/>
                    <a:pt x="13779" y="416"/>
                    <a:pt x="13685" y="556"/>
                  </a:cubicBezTo>
                  <a:cubicBezTo>
                    <a:pt x="12915" y="1607"/>
                    <a:pt x="12214" y="2728"/>
                    <a:pt x="11210" y="3615"/>
                  </a:cubicBezTo>
                  <a:cubicBezTo>
                    <a:pt x="10743" y="3965"/>
                    <a:pt x="10322" y="4362"/>
                    <a:pt x="9949" y="4806"/>
                  </a:cubicBezTo>
                  <a:cubicBezTo>
                    <a:pt x="8944" y="5974"/>
                    <a:pt x="7870" y="7071"/>
                    <a:pt x="6726" y="8099"/>
                  </a:cubicBezTo>
                  <a:cubicBezTo>
                    <a:pt x="5185" y="9617"/>
                    <a:pt x="3643" y="11135"/>
                    <a:pt x="2102" y="12653"/>
                  </a:cubicBezTo>
                  <a:cubicBezTo>
                    <a:pt x="1845" y="12956"/>
                    <a:pt x="1471" y="13120"/>
                    <a:pt x="1074" y="13120"/>
                  </a:cubicBezTo>
                  <a:lnTo>
                    <a:pt x="1448" y="12256"/>
                  </a:lnTo>
                  <a:cubicBezTo>
                    <a:pt x="1308" y="12092"/>
                    <a:pt x="1215" y="11952"/>
                    <a:pt x="1051" y="11765"/>
                  </a:cubicBezTo>
                  <a:cubicBezTo>
                    <a:pt x="537" y="11952"/>
                    <a:pt x="374" y="12489"/>
                    <a:pt x="187" y="13026"/>
                  </a:cubicBezTo>
                  <a:cubicBezTo>
                    <a:pt x="0" y="13400"/>
                    <a:pt x="117" y="13844"/>
                    <a:pt x="444" y="14101"/>
                  </a:cubicBezTo>
                  <a:cubicBezTo>
                    <a:pt x="661" y="14264"/>
                    <a:pt x="847" y="14363"/>
                    <a:pt x="1047" y="14363"/>
                  </a:cubicBezTo>
                  <a:cubicBezTo>
                    <a:pt x="1191" y="14363"/>
                    <a:pt x="1342" y="14311"/>
                    <a:pt x="1518" y="14194"/>
                  </a:cubicBezTo>
                  <a:cubicBezTo>
                    <a:pt x="2242" y="13727"/>
                    <a:pt x="2943" y="13237"/>
                    <a:pt x="3573" y="12676"/>
                  </a:cubicBezTo>
                  <a:cubicBezTo>
                    <a:pt x="4741" y="11602"/>
                    <a:pt x="5815" y="10458"/>
                    <a:pt x="6913" y="9337"/>
                  </a:cubicBezTo>
                  <a:cubicBezTo>
                    <a:pt x="7193" y="9080"/>
                    <a:pt x="7473" y="8823"/>
                    <a:pt x="7753" y="8566"/>
                  </a:cubicBezTo>
                  <a:cubicBezTo>
                    <a:pt x="8314" y="8029"/>
                    <a:pt x="8874" y="7538"/>
                    <a:pt x="9412" y="6978"/>
                  </a:cubicBezTo>
                  <a:cubicBezTo>
                    <a:pt x="9902" y="6511"/>
                    <a:pt x="10322" y="5950"/>
                    <a:pt x="10766" y="5507"/>
                  </a:cubicBezTo>
                  <a:cubicBezTo>
                    <a:pt x="11233" y="5040"/>
                    <a:pt x="11747" y="4643"/>
                    <a:pt x="12191" y="4176"/>
                  </a:cubicBezTo>
                  <a:cubicBezTo>
                    <a:pt x="12774" y="3568"/>
                    <a:pt x="13312" y="2961"/>
                    <a:pt x="13825" y="2307"/>
                  </a:cubicBezTo>
                  <a:cubicBezTo>
                    <a:pt x="14176" y="1817"/>
                    <a:pt x="14479" y="1303"/>
                    <a:pt x="14759" y="766"/>
                  </a:cubicBezTo>
                  <a:cubicBezTo>
                    <a:pt x="14923" y="532"/>
                    <a:pt x="14853" y="229"/>
                    <a:pt x="14619" y="89"/>
                  </a:cubicBezTo>
                  <a:cubicBezTo>
                    <a:pt x="14542" y="30"/>
                    <a:pt x="14448" y="0"/>
                    <a:pt x="14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122"/>
          <p:cNvGrpSpPr/>
          <p:nvPr/>
        </p:nvGrpSpPr>
        <p:grpSpPr>
          <a:xfrm>
            <a:off x="103225" y="423726"/>
            <a:ext cx="1219992" cy="1237898"/>
            <a:chOff x="727288" y="3991176"/>
            <a:chExt cx="1219992" cy="1237898"/>
          </a:xfrm>
        </p:grpSpPr>
        <p:sp>
          <p:nvSpPr>
            <p:cNvPr id="15278" name="Google Shape;15278;p122"/>
            <p:cNvSpPr/>
            <p:nvPr/>
          </p:nvSpPr>
          <p:spPr>
            <a:xfrm>
              <a:off x="727287" y="4086500"/>
              <a:ext cx="228805" cy="1142574"/>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122"/>
            <p:cNvSpPr/>
            <p:nvPr/>
          </p:nvSpPr>
          <p:spPr>
            <a:xfrm>
              <a:off x="1034666" y="4018585"/>
              <a:ext cx="272880" cy="1179512"/>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122"/>
            <p:cNvSpPr/>
            <p:nvPr/>
          </p:nvSpPr>
          <p:spPr>
            <a:xfrm>
              <a:off x="1400430" y="4009056"/>
              <a:ext cx="238294" cy="1175944"/>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22"/>
            <p:cNvSpPr/>
            <p:nvPr/>
          </p:nvSpPr>
          <p:spPr>
            <a:xfrm>
              <a:off x="1693496" y="3991176"/>
              <a:ext cx="253783" cy="1147828"/>
            </a:xfrm>
            <a:custGeom>
              <a:rect b="b" l="l" r="r" t="t"/>
              <a:pathLst>
                <a:path extrusionOk="0" h="29272" w="6472">
                  <a:moveTo>
                    <a:pt x="4163" y="1"/>
                  </a:moveTo>
                  <a:cubicBezTo>
                    <a:pt x="3981" y="1"/>
                    <a:pt x="3798" y="31"/>
                    <a:pt x="3616" y="62"/>
                  </a:cubicBezTo>
                  <a:cubicBezTo>
                    <a:pt x="3191" y="183"/>
                    <a:pt x="2796" y="426"/>
                    <a:pt x="2522" y="760"/>
                  </a:cubicBezTo>
                  <a:cubicBezTo>
                    <a:pt x="2461" y="852"/>
                    <a:pt x="2370" y="943"/>
                    <a:pt x="2310" y="1064"/>
                  </a:cubicBezTo>
                  <a:lnTo>
                    <a:pt x="2249" y="1155"/>
                  </a:lnTo>
                  <a:cubicBezTo>
                    <a:pt x="2249" y="1186"/>
                    <a:pt x="2218" y="1216"/>
                    <a:pt x="2218" y="1246"/>
                  </a:cubicBezTo>
                  <a:cubicBezTo>
                    <a:pt x="2066" y="1338"/>
                    <a:pt x="1975" y="1459"/>
                    <a:pt x="1884" y="1611"/>
                  </a:cubicBezTo>
                  <a:cubicBezTo>
                    <a:pt x="1823" y="1763"/>
                    <a:pt x="1763" y="1885"/>
                    <a:pt x="1702" y="2036"/>
                  </a:cubicBezTo>
                  <a:cubicBezTo>
                    <a:pt x="1580" y="2371"/>
                    <a:pt x="1520" y="2705"/>
                    <a:pt x="1459" y="3039"/>
                  </a:cubicBezTo>
                  <a:cubicBezTo>
                    <a:pt x="1459" y="3161"/>
                    <a:pt x="1428" y="3252"/>
                    <a:pt x="1398" y="3343"/>
                  </a:cubicBezTo>
                  <a:cubicBezTo>
                    <a:pt x="1337" y="3586"/>
                    <a:pt x="1307" y="3829"/>
                    <a:pt x="1276" y="4163"/>
                  </a:cubicBezTo>
                  <a:lnTo>
                    <a:pt x="1246" y="4346"/>
                  </a:lnTo>
                  <a:cubicBezTo>
                    <a:pt x="1216" y="4497"/>
                    <a:pt x="1185" y="4680"/>
                    <a:pt x="1185" y="4832"/>
                  </a:cubicBezTo>
                  <a:cubicBezTo>
                    <a:pt x="1155" y="5166"/>
                    <a:pt x="1125" y="5500"/>
                    <a:pt x="1094" y="5834"/>
                  </a:cubicBezTo>
                  <a:cubicBezTo>
                    <a:pt x="1094" y="5986"/>
                    <a:pt x="1094" y="6138"/>
                    <a:pt x="1064" y="6290"/>
                  </a:cubicBezTo>
                  <a:cubicBezTo>
                    <a:pt x="1033" y="6563"/>
                    <a:pt x="1033" y="6867"/>
                    <a:pt x="1033" y="7110"/>
                  </a:cubicBezTo>
                  <a:cubicBezTo>
                    <a:pt x="1033" y="7323"/>
                    <a:pt x="1003" y="7536"/>
                    <a:pt x="1003" y="7718"/>
                  </a:cubicBezTo>
                  <a:cubicBezTo>
                    <a:pt x="973" y="8204"/>
                    <a:pt x="973" y="8690"/>
                    <a:pt x="942" y="9146"/>
                  </a:cubicBezTo>
                  <a:lnTo>
                    <a:pt x="942" y="9663"/>
                  </a:lnTo>
                  <a:lnTo>
                    <a:pt x="942" y="10574"/>
                  </a:lnTo>
                  <a:lnTo>
                    <a:pt x="942" y="10665"/>
                  </a:lnTo>
                  <a:cubicBezTo>
                    <a:pt x="942" y="10878"/>
                    <a:pt x="942" y="11060"/>
                    <a:pt x="912" y="11273"/>
                  </a:cubicBezTo>
                  <a:lnTo>
                    <a:pt x="912" y="11698"/>
                  </a:lnTo>
                  <a:cubicBezTo>
                    <a:pt x="912" y="11820"/>
                    <a:pt x="912" y="11880"/>
                    <a:pt x="912" y="11972"/>
                  </a:cubicBezTo>
                  <a:cubicBezTo>
                    <a:pt x="912" y="12245"/>
                    <a:pt x="882" y="12518"/>
                    <a:pt x="882" y="12792"/>
                  </a:cubicBezTo>
                  <a:cubicBezTo>
                    <a:pt x="882" y="13035"/>
                    <a:pt x="882" y="13248"/>
                    <a:pt x="851" y="13460"/>
                  </a:cubicBezTo>
                  <a:cubicBezTo>
                    <a:pt x="821" y="14402"/>
                    <a:pt x="760" y="15374"/>
                    <a:pt x="669" y="16377"/>
                  </a:cubicBezTo>
                  <a:cubicBezTo>
                    <a:pt x="669" y="16559"/>
                    <a:pt x="638" y="16742"/>
                    <a:pt x="608" y="16954"/>
                  </a:cubicBezTo>
                  <a:cubicBezTo>
                    <a:pt x="608" y="17228"/>
                    <a:pt x="578" y="17532"/>
                    <a:pt x="547" y="17835"/>
                  </a:cubicBezTo>
                  <a:cubicBezTo>
                    <a:pt x="517" y="18230"/>
                    <a:pt x="487" y="18656"/>
                    <a:pt x="426" y="19051"/>
                  </a:cubicBezTo>
                  <a:lnTo>
                    <a:pt x="426" y="19142"/>
                  </a:lnTo>
                  <a:cubicBezTo>
                    <a:pt x="304" y="20053"/>
                    <a:pt x="213" y="20965"/>
                    <a:pt x="152" y="21876"/>
                  </a:cubicBezTo>
                  <a:cubicBezTo>
                    <a:pt x="122" y="22332"/>
                    <a:pt x="122" y="22818"/>
                    <a:pt x="61" y="23274"/>
                  </a:cubicBezTo>
                  <a:cubicBezTo>
                    <a:pt x="31" y="23760"/>
                    <a:pt x="31" y="24155"/>
                    <a:pt x="0" y="24672"/>
                  </a:cubicBezTo>
                  <a:lnTo>
                    <a:pt x="0" y="24915"/>
                  </a:lnTo>
                  <a:lnTo>
                    <a:pt x="0" y="26069"/>
                  </a:lnTo>
                  <a:cubicBezTo>
                    <a:pt x="0" y="26282"/>
                    <a:pt x="31" y="26525"/>
                    <a:pt x="31" y="26768"/>
                  </a:cubicBezTo>
                  <a:cubicBezTo>
                    <a:pt x="61" y="27011"/>
                    <a:pt x="92" y="27285"/>
                    <a:pt x="152" y="27528"/>
                  </a:cubicBezTo>
                  <a:lnTo>
                    <a:pt x="274" y="27740"/>
                  </a:lnTo>
                  <a:cubicBezTo>
                    <a:pt x="304" y="27831"/>
                    <a:pt x="335" y="27892"/>
                    <a:pt x="395" y="27923"/>
                  </a:cubicBezTo>
                  <a:lnTo>
                    <a:pt x="426" y="27953"/>
                  </a:lnTo>
                  <a:cubicBezTo>
                    <a:pt x="456" y="28014"/>
                    <a:pt x="517" y="28074"/>
                    <a:pt x="547" y="28105"/>
                  </a:cubicBezTo>
                  <a:cubicBezTo>
                    <a:pt x="608" y="28196"/>
                    <a:pt x="638" y="28287"/>
                    <a:pt x="699" y="28378"/>
                  </a:cubicBezTo>
                  <a:cubicBezTo>
                    <a:pt x="973" y="28804"/>
                    <a:pt x="1428" y="29107"/>
                    <a:pt x="1915" y="29199"/>
                  </a:cubicBezTo>
                  <a:cubicBezTo>
                    <a:pt x="2099" y="29249"/>
                    <a:pt x="2283" y="29271"/>
                    <a:pt x="2461" y="29271"/>
                  </a:cubicBezTo>
                  <a:cubicBezTo>
                    <a:pt x="2608" y="29271"/>
                    <a:pt x="2750" y="29256"/>
                    <a:pt x="2887" y="29229"/>
                  </a:cubicBezTo>
                  <a:cubicBezTo>
                    <a:pt x="3160" y="29199"/>
                    <a:pt x="3434" y="29107"/>
                    <a:pt x="3646" y="28956"/>
                  </a:cubicBezTo>
                  <a:cubicBezTo>
                    <a:pt x="3889" y="28864"/>
                    <a:pt x="4072" y="28713"/>
                    <a:pt x="4224" y="28530"/>
                  </a:cubicBezTo>
                  <a:lnTo>
                    <a:pt x="4254" y="28500"/>
                  </a:lnTo>
                  <a:lnTo>
                    <a:pt x="4315" y="28500"/>
                  </a:lnTo>
                  <a:cubicBezTo>
                    <a:pt x="4436" y="28439"/>
                    <a:pt x="4558" y="28318"/>
                    <a:pt x="4649" y="28196"/>
                  </a:cubicBezTo>
                  <a:cubicBezTo>
                    <a:pt x="4710" y="28135"/>
                    <a:pt x="4771" y="28044"/>
                    <a:pt x="4831" y="27953"/>
                  </a:cubicBezTo>
                  <a:cubicBezTo>
                    <a:pt x="4862" y="27892"/>
                    <a:pt x="4892" y="27831"/>
                    <a:pt x="4922" y="27771"/>
                  </a:cubicBezTo>
                  <a:cubicBezTo>
                    <a:pt x="4922" y="27771"/>
                    <a:pt x="4922" y="27740"/>
                    <a:pt x="4922" y="27710"/>
                  </a:cubicBezTo>
                  <a:cubicBezTo>
                    <a:pt x="4983" y="27588"/>
                    <a:pt x="5014" y="27467"/>
                    <a:pt x="5044" y="27376"/>
                  </a:cubicBezTo>
                  <a:cubicBezTo>
                    <a:pt x="5074" y="27254"/>
                    <a:pt x="5135" y="27041"/>
                    <a:pt x="5165" y="26890"/>
                  </a:cubicBezTo>
                  <a:cubicBezTo>
                    <a:pt x="5165" y="26829"/>
                    <a:pt x="5165" y="26768"/>
                    <a:pt x="5196" y="26707"/>
                  </a:cubicBezTo>
                  <a:cubicBezTo>
                    <a:pt x="5226" y="26525"/>
                    <a:pt x="5257" y="26312"/>
                    <a:pt x="5287" y="26130"/>
                  </a:cubicBezTo>
                  <a:lnTo>
                    <a:pt x="5317" y="26008"/>
                  </a:lnTo>
                  <a:cubicBezTo>
                    <a:pt x="5378" y="25735"/>
                    <a:pt x="5409" y="25462"/>
                    <a:pt x="5409" y="25188"/>
                  </a:cubicBezTo>
                  <a:cubicBezTo>
                    <a:pt x="5409" y="25036"/>
                    <a:pt x="5409" y="24915"/>
                    <a:pt x="5439" y="24763"/>
                  </a:cubicBezTo>
                  <a:cubicBezTo>
                    <a:pt x="5469" y="24641"/>
                    <a:pt x="5439" y="24550"/>
                    <a:pt x="5439" y="24429"/>
                  </a:cubicBezTo>
                  <a:cubicBezTo>
                    <a:pt x="5469" y="23973"/>
                    <a:pt x="5500" y="23547"/>
                    <a:pt x="5530" y="23122"/>
                  </a:cubicBezTo>
                  <a:lnTo>
                    <a:pt x="5530" y="23031"/>
                  </a:lnTo>
                  <a:cubicBezTo>
                    <a:pt x="5560" y="22697"/>
                    <a:pt x="5591" y="22332"/>
                    <a:pt x="5591" y="21998"/>
                  </a:cubicBezTo>
                  <a:cubicBezTo>
                    <a:pt x="5591" y="21846"/>
                    <a:pt x="5591" y="21694"/>
                    <a:pt x="5621" y="21542"/>
                  </a:cubicBezTo>
                  <a:cubicBezTo>
                    <a:pt x="5621" y="21329"/>
                    <a:pt x="5652" y="21117"/>
                    <a:pt x="5652" y="20904"/>
                  </a:cubicBezTo>
                  <a:cubicBezTo>
                    <a:pt x="5652" y="20691"/>
                    <a:pt x="5682" y="20388"/>
                    <a:pt x="5682" y="20114"/>
                  </a:cubicBezTo>
                  <a:cubicBezTo>
                    <a:pt x="5743" y="19355"/>
                    <a:pt x="5743" y="18595"/>
                    <a:pt x="5743" y="17896"/>
                  </a:cubicBezTo>
                  <a:lnTo>
                    <a:pt x="5743" y="17167"/>
                  </a:lnTo>
                  <a:cubicBezTo>
                    <a:pt x="5743" y="17015"/>
                    <a:pt x="5743" y="16833"/>
                    <a:pt x="5743" y="16651"/>
                  </a:cubicBezTo>
                  <a:lnTo>
                    <a:pt x="5743" y="16438"/>
                  </a:lnTo>
                  <a:lnTo>
                    <a:pt x="5743" y="15709"/>
                  </a:lnTo>
                  <a:lnTo>
                    <a:pt x="5743" y="14858"/>
                  </a:lnTo>
                  <a:lnTo>
                    <a:pt x="5743" y="14311"/>
                  </a:lnTo>
                  <a:cubicBezTo>
                    <a:pt x="5743" y="13886"/>
                    <a:pt x="5773" y="13491"/>
                    <a:pt x="5773" y="13096"/>
                  </a:cubicBezTo>
                  <a:cubicBezTo>
                    <a:pt x="5773" y="12853"/>
                    <a:pt x="5804" y="12610"/>
                    <a:pt x="5834" y="12336"/>
                  </a:cubicBezTo>
                  <a:cubicBezTo>
                    <a:pt x="5834" y="12184"/>
                    <a:pt x="5834" y="12032"/>
                    <a:pt x="5834" y="11850"/>
                  </a:cubicBezTo>
                  <a:cubicBezTo>
                    <a:pt x="5834" y="11516"/>
                    <a:pt x="5895" y="11151"/>
                    <a:pt x="5955" y="10696"/>
                  </a:cubicBezTo>
                  <a:cubicBezTo>
                    <a:pt x="5955" y="10574"/>
                    <a:pt x="5986" y="10422"/>
                    <a:pt x="5986" y="10301"/>
                  </a:cubicBezTo>
                  <a:cubicBezTo>
                    <a:pt x="6016" y="10057"/>
                    <a:pt x="6047" y="9814"/>
                    <a:pt x="6077" y="9571"/>
                  </a:cubicBezTo>
                  <a:cubicBezTo>
                    <a:pt x="6107" y="9328"/>
                    <a:pt x="6168" y="9055"/>
                    <a:pt x="6199" y="8812"/>
                  </a:cubicBezTo>
                  <a:cubicBezTo>
                    <a:pt x="6229" y="8569"/>
                    <a:pt x="6229" y="8356"/>
                    <a:pt x="6259" y="8143"/>
                  </a:cubicBezTo>
                  <a:lnTo>
                    <a:pt x="6259" y="8083"/>
                  </a:lnTo>
                  <a:cubicBezTo>
                    <a:pt x="6259" y="7657"/>
                    <a:pt x="6290" y="7202"/>
                    <a:pt x="6350" y="6655"/>
                  </a:cubicBezTo>
                  <a:lnTo>
                    <a:pt x="6350" y="6503"/>
                  </a:lnTo>
                  <a:cubicBezTo>
                    <a:pt x="6381" y="6108"/>
                    <a:pt x="6411" y="5682"/>
                    <a:pt x="6411" y="5287"/>
                  </a:cubicBezTo>
                  <a:lnTo>
                    <a:pt x="6411" y="4589"/>
                  </a:lnTo>
                  <a:lnTo>
                    <a:pt x="6411" y="4467"/>
                  </a:lnTo>
                  <a:cubicBezTo>
                    <a:pt x="6472" y="4315"/>
                    <a:pt x="6472" y="4133"/>
                    <a:pt x="6472" y="3951"/>
                  </a:cubicBezTo>
                  <a:cubicBezTo>
                    <a:pt x="6472" y="3768"/>
                    <a:pt x="6442" y="3556"/>
                    <a:pt x="6411" y="3313"/>
                  </a:cubicBezTo>
                  <a:cubicBezTo>
                    <a:pt x="6381" y="2857"/>
                    <a:pt x="6320" y="2431"/>
                    <a:pt x="6229" y="2006"/>
                  </a:cubicBezTo>
                  <a:cubicBezTo>
                    <a:pt x="6199" y="1793"/>
                    <a:pt x="6168" y="1581"/>
                    <a:pt x="6107" y="1398"/>
                  </a:cubicBezTo>
                  <a:cubicBezTo>
                    <a:pt x="6077" y="1277"/>
                    <a:pt x="6047" y="1186"/>
                    <a:pt x="6016" y="1064"/>
                  </a:cubicBezTo>
                  <a:cubicBezTo>
                    <a:pt x="5986" y="973"/>
                    <a:pt x="5925" y="852"/>
                    <a:pt x="5895" y="760"/>
                  </a:cubicBezTo>
                  <a:cubicBezTo>
                    <a:pt x="5834" y="700"/>
                    <a:pt x="5773" y="608"/>
                    <a:pt x="5712" y="548"/>
                  </a:cubicBezTo>
                  <a:cubicBezTo>
                    <a:pt x="5682" y="517"/>
                    <a:pt x="5652" y="487"/>
                    <a:pt x="5621" y="457"/>
                  </a:cubicBezTo>
                  <a:cubicBezTo>
                    <a:pt x="5530" y="396"/>
                    <a:pt x="5469" y="335"/>
                    <a:pt x="5409" y="305"/>
                  </a:cubicBezTo>
                  <a:cubicBezTo>
                    <a:pt x="5287" y="213"/>
                    <a:pt x="5135" y="153"/>
                    <a:pt x="5014" y="122"/>
                  </a:cubicBezTo>
                  <a:cubicBezTo>
                    <a:pt x="4771" y="62"/>
                    <a:pt x="4527" y="1"/>
                    <a:pt x="4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2" name="Google Shape;15282;p122"/>
          <p:cNvSpPr/>
          <p:nvPr/>
        </p:nvSpPr>
        <p:spPr>
          <a:xfrm flipH="1" rot="-5665102">
            <a:off x="-58682" y="4088577"/>
            <a:ext cx="373565" cy="1285516"/>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122"/>
          <p:cNvSpPr/>
          <p:nvPr/>
        </p:nvSpPr>
        <p:spPr>
          <a:xfrm rot="7898116">
            <a:off x="2544731" y="-182011"/>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22"/>
          <p:cNvSpPr/>
          <p:nvPr/>
        </p:nvSpPr>
        <p:spPr>
          <a:xfrm flipH="1" rot="-3975368">
            <a:off x="20503" y="4386451"/>
            <a:ext cx="373558" cy="1285491"/>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22">
            <a:hlinkClick action="ppaction://hlinkshowjump?jump=nextslide"/>
          </p:cNvPr>
          <p:cNvSpPr/>
          <p:nvPr/>
        </p:nvSpPr>
        <p:spPr>
          <a:xfrm rot="293707">
            <a:off x="5175300" y="48057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22"/>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287" name="Google Shape;15287;p122"/>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288" name="Google Shape;15288;p122">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22"/>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290" name="Google Shape;15290;p122">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267"/>
                                        </p:tgtEl>
                                        <p:attrNameLst>
                                          <p:attrName>style.visibility</p:attrName>
                                        </p:attrNameLst>
                                      </p:cBhvr>
                                      <p:to>
                                        <p:strVal val="visible"/>
                                      </p:to>
                                    </p:set>
                                    <p:animEffect filter="fade" transition="in">
                                      <p:cBhvr>
                                        <p:cTn dur="1000"/>
                                        <p:tgtEl>
                                          <p:spTgt spid="15267"/>
                                        </p:tgtEl>
                                      </p:cBhvr>
                                    </p:animEffect>
                                  </p:childTnLst>
                                </p:cTn>
                              </p:par>
                              <p:par>
                                <p:cTn fill="hold" nodeType="withEffect" presetClass="entr" presetID="10" presetSubtype="0">
                                  <p:stCondLst>
                                    <p:cond delay="0"/>
                                  </p:stCondLst>
                                  <p:childTnLst>
                                    <p:set>
                                      <p:cBhvr>
                                        <p:cTn dur="1" fill="hold">
                                          <p:stCondLst>
                                            <p:cond delay="0"/>
                                          </p:stCondLst>
                                        </p:cTn>
                                        <p:tgtEl>
                                          <p:spTgt spid="15268"/>
                                        </p:tgtEl>
                                        <p:attrNameLst>
                                          <p:attrName>style.visibility</p:attrName>
                                        </p:attrNameLst>
                                      </p:cBhvr>
                                      <p:to>
                                        <p:strVal val="visible"/>
                                      </p:to>
                                    </p:set>
                                    <p:animEffect filter="fade" transition="in">
                                      <p:cBhvr>
                                        <p:cTn dur="1000"/>
                                        <p:tgtEl>
                                          <p:spTgt spid="1526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265"/>
                                        </p:tgtEl>
                                        <p:attrNameLst>
                                          <p:attrName>style.visibility</p:attrName>
                                        </p:attrNameLst>
                                      </p:cBhvr>
                                      <p:to>
                                        <p:strVal val="visible"/>
                                      </p:to>
                                    </p:set>
                                    <p:animEffect filter="fade" transition="in">
                                      <p:cBhvr>
                                        <p:cTn dur="1000"/>
                                        <p:tgtEl>
                                          <p:spTgt spid="152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294" name="Shape 15294"/>
        <p:cNvGrpSpPr/>
        <p:nvPr/>
      </p:nvGrpSpPr>
      <p:grpSpPr>
        <a:xfrm>
          <a:off x="0" y="0"/>
          <a:ext cx="0" cy="0"/>
          <a:chOff x="0" y="0"/>
          <a:chExt cx="0" cy="0"/>
        </a:xfrm>
      </p:grpSpPr>
      <p:pic>
        <p:nvPicPr>
          <p:cNvPr id="15295" name="Google Shape;15295;p123"/>
          <p:cNvPicPr preferRelativeResize="0"/>
          <p:nvPr/>
        </p:nvPicPr>
        <p:blipFill rotWithShape="1">
          <a:blip r:embed="rId3">
            <a:alphaModFix/>
          </a:blip>
          <a:srcRect b="0" l="-175" r="29807" t="0"/>
          <a:stretch/>
        </p:blipFill>
        <p:spPr>
          <a:xfrm>
            <a:off x="5454025" y="68050"/>
            <a:ext cx="3571525" cy="5075449"/>
          </a:xfrm>
          <a:prstGeom prst="rect">
            <a:avLst/>
          </a:prstGeom>
          <a:noFill/>
          <a:ln>
            <a:noFill/>
          </a:ln>
        </p:spPr>
      </p:pic>
      <p:pic>
        <p:nvPicPr>
          <p:cNvPr id="15296" name="Google Shape;15296;p123"/>
          <p:cNvPicPr preferRelativeResize="0"/>
          <p:nvPr/>
        </p:nvPicPr>
        <p:blipFill>
          <a:blip r:embed="rId4">
            <a:alphaModFix/>
          </a:blip>
          <a:stretch>
            <a:fillRect/>
          </a:stretch>
        </p:blipFill>
        <p:spPr>
          <a:xfrm>
            <a:off x="5348100" y="0"/>
            <a:ext cx="3795898" cy="5143501"/>
          </a:xfrm>
          <a:prstGeom prst="rect">
            <a:avLst/>
          </a:prstGeom>
          <a:noFill/>
          <a:ln>
            <a:noFill/>
          </a:ln>
        </p:spPr>
      </p:pic>
      <p:sp>
        <p:nvSpPr>
          <p:cNvPr id="15297" name="Google Shape;15297;p12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Music Makers in Early Adulthood</a:t>
            </a:r>
            <a:endParaRPr/>
          </a:p>
        </p:txBody>
      </p:sp>
      <p:sp>
        <p:nvSpPr>
          <p:cNvPr id="15298" name="Google Shape;15298;p123"/>
          <p:cNvSpPr txBox="1"/>
          <p:nvPr>
            <p:ph idx="1" type="subTitle"/>
          </p:nvPr>
        </p:nvSpPr>
        <p:spPr>
          <a:xfrm>
            <a:off x="1798600" y="1519588"/>
            <a:ext cx="33894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15299" name="Google Shape;15299;p123"/>
          <p:cNvSpPr txBox="1"/>
          <p:nvPr>
            <p:ph idx="3" type="title"/>
          </p:nvPr>
        </p:nvSpPr>
        <p:spPr>
          <a:xfrm>
            <a:off x="1787950" y="3134345"/>
            <a:ext cx="3393600" cy="35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5300" name="Google Shape;15300;p123"/>
          <p:cNvSpPr txBox="1"/>
          <p:nvPr>
            <p:ph idx="4" type="subTitle"/>
          </p:nvPr>
        </p:nvSpPr>
        <p:spPr>
          <a:xfrm>
            <a:off x="1787950" y="3491325"/>
            <a:ext cx="3389400" cy="54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5301" name="Google Shape;15301;p123"/>
          <p:cNvSpPr/>
          <p:nvPr/>
        </p:nvSpPr>
        <p:spPr>
          <a:xfrm>
            <a:off x="943551" y="1519593"/>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23"/>
          <p:cNvSpPr/>
          <p:nvPr/>
        </p:nvSpPr>
        <p:spPr>
          <a:xfrm>
            <a:off x="943551" y="3221443"/>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3" name="Google Shape;15303;p123"/>
          <p:cNvGrpSpPr/>
          <p:nvPr/>
        </p:nvGrpSpPr>
        <p:grpSpPr>
          <a:xfrm>
            <a:off x="1106072" y="3474703"/>
            <a:ext cx="369907" cy="224977"/>
            <a:chOff x="3219220" y="1259391"/>
            <a:chExt cx="369907" cy="224977"/>
          </a:xfrm>
        </p:grpSpPr>
        <p:sp>
          <p:nvSpPr>
            <p:cNvPr id="15304" name="Google Shape;15304;p123"/>
            <p:cNvSpPr/>
            <p:nvPr/>
          </p:nvSpPr>
          <p:spPr>
            <a:xfrm>
              <a:off x="3375778" y="1351685"/>
              <a:ext cx="77969" cy="58165"/>
            </a:xfrm>
            <a:custGeom>
              <a:rect b="b" l="l" r="r" t="t"/>
              <a:pathLst>
                <a:path extrusionOk="0" h="2241" w="3004">
                  <a:moveTo>
                    <a:pt x="238" y="1"/>
                  </a:moveTo>
                  <a:lnTo>
                    <a:pt x="1" y="2240"/>
                  </a:lnTo>
                  <a:lnTo>
                    <a:pt x="3004" y="2240"/>
                  </a:lnTo>
                  <a:lnTo>
                    <a:pt x="27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123"/>
            <p:cNvSpPr/>
            <p:nvPr/>
          </p:nvSpPr>
          <p:spPr>
            <a:xfrm>
              <a:off x="3438692" y="1344184"/>
              <a:ext cx="138833" cy="95748"/>
            </a:xfrm>
            <a:custGeom>
              <a:rect b="b" l="l" r="r" t="t"/>
              <a:pathLst>
                <a:path extrusionOk="0" h="3689" w="5349">
                  <a:moveTo>
                    <a:pt x="580" y="0"/>
                  </a:moveTo>
                  <a:lnTo>
                    <a:pt x="0" y="290"/>
                  </a:lnTo>
                  <a:lnTo>
                    <a:pt x="395" y="3425"/>
                  </a:lnTo>
                  <a:lnTo>
                    <a:pt x="791" y="3688"/>
                  </a:lnTo>
                  <a:lnTo>
                    <a:pt x="4610" y="3688"/>
                  </a:lnTo>
                  <a:lnTo>
                    <a:pt x="4979" y="3425"/>
                  </a:lnTo>
                  <a:lnTo>
                    <a:pt x="5348" y="290"/>
                  </a:lnTo>
                  <a:lnTo>
                    <a:pt x="48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123"/>
            <p:cNvSpPr/>
            <p:nvPr/>
          </p:nvSpPr>
          <p:spPr>
            <a:xfrm>
              <a:off x="3438692" y="1294248"/>
              <a:ext cx="138833" cy="41736"/>
            </a:xfrm>
            <a:custGeom>
              <a:rect b="b" l="l" r="r" t="t"/>
              <a:pathLst>
                <a:path extrusionOk="0" h="1608" w="5349">
                  <a:moveTo>
                    <a:pt x="712" y="1"/>
                  </a:moveTo>
                  <a:lnTo>
                    <a:pt x="554" y="54"/>
                  </a:lnTo>
                  <a:lnTo>
                    <a:pt x="395" y="133"/>
                  </a:lnTo>
                  <a:lnTo>
                    <a:pt x="264" y="264"/>
                  </a:lnTo>
                  <a:lnTo>
                    <a:pt x="158" y="396"/>
                  </a:lnTo>
                  <a:lnTo>
                    <a:pt x="79" y="528"/>
                  </a:lnTo>
                  <a:lnTo>
                    <a:pt x="27" y="712"/>
                  </a:lnTo>
                  <a:lnTo>
                    <a:pt x="0" y="870"/>
                  </a:lnTo>
                  <a:lnTo>
                    <a:pt x="0" y="1318"/>
                  </a:lnTo>
                  <a:lnTo>
                    <a:pt x="395" y="1608"/>
                  </a:lnTo>
                  <a:lnTo>
                    <a:pt x="4953" y="1608"/>
                  </a:lnTo>
                  <a:lnTo>
                    <a:pt x="5348" y="1318"/>
                  </a:lnTo>
                  <a:lnTo>
                    <a:pt x="5348" y="870"/>
                  </a:lnTo>
                  <a:lnTo>
                    <a:pt x="5348" y="712"/>
                  </a:lnTo>
                  <a:lnTo>
                    <a:pt x="5295" y="528"/>
                  </a:lnTo>
                  <a:lnTo>
                    <a:pt x="5216" y="396"/>
                  </a:lnTo>
                  <a:lnTo>
                    <a:pt x="5085" y="264"/>
                  </a:lnTo>
                  <a:lnTo>
                    <a:pt x="4953" y="133"/>
                  </a:lnTo>
                  <a:lnTo>
                    <a:pt x="4821" y="54"/>
                  </a:lnTo>
                  <a:lnTo>
                    <a:pt x="46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123"/>
            <p:cNvSpPr/>
            <p:nvPr/>
          </p:nvSpPr>
          <p:spPr>
            <a:xfrm>
              <a:off x="3230822" y="1309976"/>
              <a:ext cx="162089" cy="129957"/>
            </a:xfrm>
            <a:custGeom>
              <a:rect b="b" l="l" r="r" t="t"/>
              <a:pathLst>
                <a:path extrusionOk="0" h="5007" w="6245">
                  <a:moveTo>
                    <a:pt x="422" y="1"/>
                  </a:moveTo>
                  <a:lnTo>
                    <a:pt x="1" y="264"/>
                  </a:lnTo>
                  <a:lnTo>
                    <a:pt x="449" y="4743"/>
                  </a:lnTo>
                  <a:lnTo>
                    <a:pt x="897" y="5006"/>
                  </a:lnTo>
                  <a:lnTo>
                    <a:pt x="5322" y="5006"/>
                  </a:lnTo>
                  <a:lnTo>
                    <a:pt x="5796" y="4743"/>
                  </a:lnTo>
                  <a:lnTo>
                    <a:pt x="6244" y="264"/>
                  </a:lnTo>
                  <a:lnTo>
                    <a:pt x="57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23"/>
            <p:cNvSpPr/>
            <p:nvPr/>
          </p:nvSpPr>
          <p:spPr>
            <a:xfrm>
              <a:off x="3230822" y="1259391"/>
              <a:ext cx="162089" cy="42410"/>
            </a:xfrm>
            <a:custGeom>
              <a:rect b="b" l="l" r="r" t="t"/>
              <a:pathLst>
                <a:path extrusionOk="0" h="1634" w="6245">
                  <a:moveTo>
                    <a:pt x="897" y="0"/>
                  </a:moveTo>
                  <a:lnTo>
                    <a:pt x="712" y="27"/>
                  </a:lnTo>
                  <a:lnTo>
                    <a:pt x="554" y="79"/>
                  </a:lnTo>
                  <a:lnTo>
                    <a:pt x="396" y="158"/>
                  </a:lnTo>
                  <a:lnTo>
                    <a:pt x="264" y="264"/>
                  </a:lnTo>
                  <a:lnTo>
                    <a:pt x="159" y="396"/>
                  </a:lnTo>
                  <a:lnTo>
                    <a:pt x="80" y="554"/>
                  </a:lnTo>
                  <a:lnTo>
                    <a:pt x="27" y="712"/>
                  </a:lnTo>
                  <a:lnTo>
                    <a:pt x="1" y="896"/>
                  </a:lnTo>
                  <a:lnTo>
                    <a:pt x="1" y="1344"/>
                  </a:lnTo>
                  <a:lnTo>
                    <a:pt x="501" y="1634"/>
                  </a:lnTo>
                  <a:lnTo>
                    <a:pt x="5744" y="1634"/>
                  </a:lnTo>
                  <a:lnTo>
                    <a:pt x="6244" y="1344"/>
                  </a:lnTo>
                  <a:lnTo>
                    <a:pt x="6244" y="896"/>
                  </a:lnTo>
                  <a:lnTo>
                    <a:pt x="6218" y="712"/>
                  </a:lnTo>
                  <a:lnTo>
                    <a:pt x="6165" y="554"/>
                  </a:lnTo>
                  <a:lnTo>
                    <a:pt x="6086" y="396"/>
                  </a:lnTo>
                  <a:lnTo>
                    <a:pt x="5981" y="264"/>
                  </a:lnTo>
                  <a:lnTo>
                    <a:pt x="5849" y="158"/>
                  </a:lnTo>
                  <a:lnTo>
                    <a:pt x="5691" y="79"/>
                  </a:lnTo>
                  <a:lnTo>
                    <a:pt x="5533" y="27"/>
                  </a:lnTo>
                  <a:lnTo>
                    <a:pt x="534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23"/>
            <p:cNvSpPr/>
            <p:nvPr/>
          </p:nvSpPr>
          <p:spPr>
            <a:xfrm>
              <a:off x="3219220" y="1294248"/>
              <a:ext cx="185319" cy="45837"/>
            </a:xfrm>
            <a:custGeom>
              <a:rect b="b" l="l" r="r" t="t"/>
              <a:pathLst>
                <a:path extrusionOk="0" h="1766" w="7140">
                  <a:moveTo>
                    <a:pt x="132" y="1"/>
                  </a:moveTo>
                  <a:lnTo>
                    <a:pt x="53" y="54"/>
                  </a:lnTo>
                  <a:lnTo>
                    <a:pt x="26" y="106"/>
                  </a:lnTo>
                  <a:lnTo>
                    <a:pt x="0" y="185"/>
                  </a:lnTo>
                  <a:lnTo>
                    <a:pt x="0" y="686"/>
                  </a:lnTo>
                  <a:lnTo>
                    <a:pt x="26" y="765"/>
                  </a:lnTo>
                  <a:lnTo>
                    <a:pt x="53" y="818"/>
                  </a:lnTo>
                  <a:lnTo>
                    <a:pt x="132" y="870"/>
                  </a:lnTo>
                  <a:lnTo>
                    <a:pt x="1581" y="870"/>
                  </a:lnTo>
                  <a:lnTo>
                    <a:pt x="1660" y="897"/>
                  </a:lnTo>
                  <a:lnTo>
                    <a:pt x="1739" y="949"/>
                  </a:lnTo>
                  <a:lnTo>
                    <a:pt x="1765" y="1002"/>
                  </a:lnTo>
                  <a:lnTo>
                    <a:pt x="1791" y="1081"/>
                  </a:lnTo>
                  <a:lnTo>
                    <a:pt x="1791" y="1582"/>
                  </a:lnTo>
                  <a:lnTo>
                    <a:pt x="1791" y="1661"/>
                  </a:lnTo>
                  <a:lnTo>
                    <a:pt x="1844" y="1713"/>
                  </a:lnTo>
                  <a:lnTo>
                    <a:pt x="1897" y="1766"/>
                  </a:lnTo>
                  <a:lnTo>
                    <a:pt x="2555" y="1766"/>
                  </a:lnTo>
                  <a:lnTo>
                    <a:pt x="2608" y="1713"/>
                  </a:lnTo>
                  <a:lnTo>
                    <a:pt x="2661" y="1661"/>
                  </a:lnTo>
                  <a:lnTo>
                    <a:pt x="2687" y="1582"/>
                  </a:lnTo>
                  <a:lnTo>
                    <a:pt x="2687" y="1081"/>
                  </a:lnTo>
                  <a:lnTo>
                    <a:pt x="2687" y="1002"/>
                  </a:lnTo>
                  <a:lnTo>
                    <a:pt x="2740" y="949"/>
                  </a:lnTo>
                  <a:lnTo>
                    <a:pt x="2792" y="897"/>
                  </a:lnTo>
                  <a:lnTo>
                    <a:pt x="2871" y="870"/>
                  </a:lnTo>
                  <a:lnTo>
                    <a:pt x="4268" y="870"/>
                  </a:lnTo>
                  <a:lnTo>
                    <a:pt x="4347" y="897"/>
                  </a:lnTo>
                  <a:lnTo>
                    <a:pt x="4399" y="949"/>
                  </a:lnTo>
                  <a:lnTo>
                    <a:pt x="4452" y="1002"/>
                  </a:lnTo>
                  <a:lnTo>
                    <a:pt x="4452" y="1081"/>
                  </a:lnTo>
                  <a:lnTo>
                    <a:pt x="4452" y="1582"/>
                  </a:lnTo>
                  <a:lnTo>
                    <a:pt x="4478" y="1661"/>
                  </a:lnTo>
                  <a:lnTo>
                    <a:pt x="4531" y="1713"/>
                  </a:lnTo>
                  <a:lnTo>
                    <a:pt x="4584" y="1766"/>
                  </a:lnTo>
                  <a:lnTo>
                    <a:pt x="5216" y="1766"/>
                  </a:lnTo>
                  <a:lnTo>
                    <a:pt x="5295" y="1713"/>
                  </a:lnTo>
                  <a:lnTo>
                    <a:pt x="5321" y="1661"/>
                  </a:lnTo>
                  <a:lnTo>
                    <a:pt x="5348" y="1582"/>
                  </a:lnTo>
                  <a:lnTo>
                    <a:pt x="5348" y="1081"/>
                  </a:lnTo>
                  <a:lnTo>
                    <a:pt x="5374" y="1002"/>
                  </a:lnTo>
                  <a:lnTo>
                    <a:pt x="5400" y="949"/>
                  </a:lnTo>
                  <a:lnTo>
                    <a:pt x="5480" y="897"/>
                  </a:lnTo>
                  <a:lnTo>
                    <a:pt x="5559" y="870"/>
                  </a:lnTo>
                  <a:lnTo>
                    <a:pt x="7007" y="870"/>
                  </a:lnTo>
                  <a:lnTo>
                    <a:pt x="7060" y="818"/>
                  </a:lnTo>
                  <a:lnTo>
                    <a:pt x="7113" y="765"/>
                  </a:lnTo>
                  <a:lnTo>
                    <a:pt x="7139" y="686"/>
                  </a:lnTo>
                  <a:lnTo>
                    <a:pt x="7139" y="185"/>
                  </a:lnTo>
                  <a:lnTo>
                    <a:pt x="7113" y="106"/>
                  </a:lnTo>
                  <a:lnTo>
                    <a:pt x="7060" y="54"/>
                  </a:lnTo>
                  <a:lnTo>
                    <a:pt x="70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123"/>
            <p:cNvSpPr/>
            <p:nvPr/>
          </p:nvSpPr>
          <p:spPr>
            <a:xfrm>
              <a:off x="3427740" y="1328456"/>
              <a:ext cx="161388" cy="46511"/>
            </a:xfrm>
            <a:custGeom>
              <a:rect b="b" l="l" r="r" t="t"/>
              <a:pathLst>
                <a:path extrusionOk="0" h="1792" w="6218">
                  <a:moveTo>
                    <a:pt x="185" y="0"/>
                  </a:moveTo>
                  <a:lnTo>
                    <a:pt x="106" y="26"/>
                  </a:lnTo>
                  <a:lnTo>
                    <a:pt x="54" y="79"/>
                  </a:lnTo>
                  <a:lnTo>
                    <a:pt x="1" y="132"/>
                  </a:lnTo>
                  <a:lnTo>
                    <a:pt x="1" y="211"/>
                  </a:lnTo>
                  <a:lnTo>
                    <a:pt x="1" y="711"/>
                  </a:lnTo>
                  <a:lnTo>
                    <a:pt x="1" y="790"/>
                  </a:lnTo>
                  <a:lnTo>
                    <a:pt x="54" y="843"/>
                  </a:lnTo>
                  <a:lnTo>
                    <a:pt x="106" y="896"/>
                  </a:lnTo>
                  <a:lnTo>
                    <a:pt x="1134" y="896"/>
                  </a:lnTo>
                  <a:lnTo>
                    <a:pt x="1213" y="922"/>
                  </a:lnTo>
                  <a:lnTo>
                    <a:pt x="1265" y="949"/>
                  </a:lnTo>
                  <a:lnTo>
                    <a:pt x="1318" y="1028"/>
                  </a:lnTo>
                  <a:lnTo>
                    <a:pt x="1318" y="1107"/>
                  </a:lnTo>
                  <a:lnTo>
                    <a:pt x="1318" y="1581"/>
                  </a:lnTo>
                  <a:lnTo>
                    <a:pt x="1344" y="1660"/>
                  </a:lnTo>
                  <a:lnTo>
                    <a:pt x="1371" y="1739"/>
                  </a:lnTo>
                  <a:lnTo>
                    <a:pt x="1450" y="1765"/>
                  </a:lnTo>
                  <a:lnTo>
                    <a:pt x="1529" y="1792"/>
                  </a:lnTo>
                  <a:lnTo>
                    <a:pt x="2003" y="1792"/>
                  </a:lnTo>
                  <a:lnTo>
                    <a:pt x="2082" y="1765"/>
                  </a:lnTo>
                  <a:lnTo>
                    <a:pt x="2161" y="1739"/>
                  </a:lnTo>
                  <a:lnTo>
                    <a:pt x="2187" y="1660"/>
                  </a:lnTo>
                  <a:lnTo>
                    <a:pt x="2214" y="1581"/>
                  </a:lnTo>
                  <a:lnTo>
                    <a:pt x="2214" y="1107"/>
                  </a:lnTo>
                  <a:lnTo>
                    <a:pt x="2240" y="1028"/>
                  </a:lnTo>
                  <a:lnTo>
                    <a:pt x="2266" y="949"/>
                  </a:lnTo>
                  <a:lnTo>
                    <a:pt x="2345" y="922"/>
                  </a:lnTo>
                  <a:lnTo>
                    <a:pt x="2424" y="896"/>
                  </a:lnTo>
                  <a:lnTo>
                    <a:pt x="3794" y="896"/>
                  </a:lnTo>
                  <a:lnTo>
                    <a:pt x="3873" y="922"/>
                  </a:lnTo>
                  <a:lnTo>
                    <a:pt x="3926" y="949"/>
                  </a:lnTo>
                  <a:lnTo>
                    <a:pt x="3979" y="1028"/>
                  </a:lnTo>
                  <a:lnTo>
                    <a:pt x="4005" y="1107"/>
                  </a:lnTo>
                  <a:lnTo>
                    <a:pt x="4005" y="1581"/>
                  </a:lnTo>
                  <a:lnTo>
                    <a:pt x="4005" y="1660"/>
                  </a:lnTo>
                  <a:lnTo>
                    <a:pt x="4058" y="1739"/>
                  </a:lnTo>
                  <a:lnTo>
                    <a:pt x="4110" y="1765"/>
                  </a:lnTo>
                  <a:lnTo>
                    <a:pt x="4189" y="1792"/>
                  </a:lnTo>
                  <a:lnTo>
                    <a:pt x="4690" y="1792"/>
                  </a:lnTo>
                  <a:lnTo>
                    <a:pt x="4769" y="1765"/>
                  </a:lnTo>
                  <a:lnTo>
                    <a:pt x="4822" y="1739"/>
                  </a:lnTo>
                  <a:lnTo>
                    <a:pt x="4874" y="1660"/>
                  </a:lnTo>
                  <a:lnTo>
                    <a:pt x="4901" y="1581"/>
                  </a:lnTo>
                  <a:lnTo>
                    <a:pt x="4901" y="1107"/>
                  </a:lnTo>
                  <a:lnTo>
                    <a:pt x="4901" y="1028"/>
                  </a:lnTo>
                  <a:lnTo>
                    <a:pt x="4953" y="949"/>
                  </a:lnTo>
                  <a:lnTo>
                    <a:pt x="5006" y="922"/>
                  </a:lnTo>
                  <a:lnTo>
                    <a:pt x="5085" y="896"/>
                  </a:lnTo>
                  <a:lnTo>
                    <a:pt x="6113" y="896"/>
                  </a:lnTo>
                  <a:lnTo>
                    <a:pt x="6165" y="843"/>
                  </a:lnTo>
                  <a:lnTo>
                    <a:pt x="6218" y="790"/>
                  </a:lnTo>
                  <a:lnTo>
                    <a:pt x="6218" y="711"/>
                  </a:lnTo>
                  <a:lnTo>
                    <a:pt x="6218" y="211"/>
                  </a:lnTo>
                  <a:lnTo>
                    <a:pt x="6218" y="132"/>
                  </a:lnTo>
                  <a:lnTo>
                    <a:pt x="6165" y="79"/>
                  </a:lnTo>
                  <a:lnTo>
                    <a:pt x="6113" y="26"/>
                  </a:lnTo>
                  <a:lnTo>
                    <a:pt x="60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123"/>
            <p:cNvSpPr/>
            <p:nvPr/>
          </p:nvSpPr>
          <p:spPr>
            <a:xfrm>
              <a:off x="3230822" y="1433053"/>
              <a:ext cx="162089" cy="22607"/>
            </a:xfrm>
            <a:custGeom>
              <a:rect b="b" l="l" r="r" t="t"/>
              <a:pathLst>
                <a:path extrusionOk="0" h="871" w="6245">
                  <a:moveTo>
                    <a:pt x="133" y="1"/>
                  </a:moveTo>
                  <a:lnTo>
                    <a:pt x="54" y="53"/>
                  </a:lnTo>
                  <a:lnTo>
                    <a:pt x="27" y="106"/>
                  </a:lnTo>
                  <a:lnTo>
                    <a:pt x="1" y="185"/>
                  </a:lnTo>
                  <a:lnTo>
                    <a:pt x="1" y="686"/>
                  </a:lnTo>
                  <a:lnTo>
                    <a:pt x="27" y="765"/>
                  </a:lnTo>
                  <a:lnTo>
                    <a:pt x="54" y="817"/>
                  </a:lnTo>
                  <a:lnTo>
                    <a:pt x="133" y="870"/>
                  </a:lnTo>
                  <a:lnTo>
                    <a:pt x="6113" y="870"/>
                  </a:lnTo>
                  <a:lnTo>
                    <a:pt x="6192" y="817"/>
                  </a:lnTo>
                  <a:lnTo>
                    <a:pt x="6218" y="765"/>
                  </a:lnTo>
                  <a:lnTo>
                    <a:pt x="6244" y="686"/>
                  </a:lnTo>
                  <a:lnTo>
                    <a:pt x="6244" y="185"/>
                  </a:lnTo>
                  <a:lnTo>
                    <a:pt x="6218" y="106"/>
                  </a:lnTo>
                  <a:lnTo>
                    <a:pt x="6192" y="53"/>
                  </a:lnTo>
                  <a:lnTo>
                    <a:pt x="61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23"/>
            <p:cNvSpPr/>
            <p:nvPr/>
          </p:nvSpPr>
          <p:spPr>
            <a:xfrm>
              <a:off x="3271856" y="1334607"/>
              <a:ext cx="10953" cy="149760"/>
            </a:xfrm>
            <a:custGeom>
              <a:rect b="b" l="l" r="r" t="t"/>
              <a:pathLst>
                <a:path extrusionOk="0" h="5770" w="422">
                  <a:moveTo>
                    <a:pt x="211" y="0"/>
                  </a:moveTo>
                  <a:lnTo>
                    <a:pt x="132" y="27"/>
                  </a:lnTo>
                  <a:lnTo>
                    <a:pt x="53" y="53"/>
                  </a:lnTo>
                  <a:lnTo>
                    <a:pt x="0" y="132"/>
                  </a:lnTo>
                  <a:lnTo>
                    <a:pt x="0" y="211"/>
                  </a:lnTo>
                  <a:lnTo>
                    <a:pt x="0" y="5559"/>
                  </a:lnTo>
                  <a:lnTo>
                    <a:pt x="0" y="5638"/>
                  </a:lnTo>
                  <a:lnTo>
                    <a:pt x="53" y="5717"/>
                  </a:lnTo>
                  <a:lnTo>
                    <a:pt x="132" y="5770"/>
                  </a:lnTo>
                  <a:lnTo>
                    <a:pt x="290" y="5770"/>
                  </a:lnTo>
                  <a:lnTo>
                    <a:pt x="369" y="5717"/>
                  </a:lnTo>
                  <a:lnTo>
                    <a:pt x="396" y="5638"/>
                  </a:lnTo>
                  <a:lnTo>
                    <a:pt x="422" y="5559"/>
                  </a:lnTo>
                  <a:lnTo>
                    <a:pt x="422" y="211"/>
                  </a:lnTo>
                  <a:lnTo>
                    <a:pt x="396" y="132"/>
                  </a:lnTo>
                  <a:lnTo>
                    <a:pt x="369" y="53"/>
                  </a:lnTo>
                  <a:lnTo>
                    <a:pt x="290" y="27"/>
                  </a:lnTo>
                  <a:lnTo>
                    <a:pt x="2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23"/>
            <p:cNvSpPr/>
            <p:nvPr/>
          </p:nvSpPr>
          <p:spPr>
            <a:xfrm>
              <a:off x="3340921" y="1334607"/>
              <a:ext cx="10953" cy="149760"/>
            </a:xfrm>
            <a:custGeom>
              <a:rect b="b" l="l" r="r" t="t"/>
              <a:pathLst>
                <a:path extrusionOk="0" h="5770" w="422">
                  <a:moveTo>
                    <a:pt x="211" y="0"/>
                  </a:moveTo>
                  <a:lnTo>
                    <a:pt x="132" y="27"/>
                  </a:lnTo>
                  <a:lnTo>
                    <a:pt x="53" y="53"/>
                  </a:lnTo>
                  <a:lnTo>
                    <a:pt x="27" y="132"/>
                  </a:lnTo>
                  <a:lnTo>
                    <a:pt x="0" y="211"/>
                  </a:lnTo>
                  <a:lnTo>
                    <a:pt x="0" y="5559"/>
                  </a:lnTo>
                  <a:lnTo>
                    <a:pt x="27" y="5638"/>
                  </a:lnTo>
                  <a:lnTo>
                    <a:pt x="53" y="5717"/>
                  </a:lnTo>
                  <a:lnTo>
                    <a:pt x="132" y="5770"/>
                  </a:lnTo>
                  <a:lnTo>
                    <a:pt x="290" y="5770"/>
                  </a:lnTo>
                  <a:lnTo>
                    <a:pt x="369" y="5717"/>
                  </a:lnTo>
                  <a:lnTo>
                    <a:pt x="422" y="5638"/>
                  </a:lnTo>
                  <a:lnTo>
                    <a:pt x="422" y="5559"/>
                  </a:lnTo>
                  <a:lnTo>
                    <a:pt x="422" y="211"/>
                  </a:lnTo>
                  <a:lnTo>
                    <a:pt x="422" y="132"/>
                  </a:lnTo>
                  <a:lnTo>
                    <a:pt x="369" y="53"/>
                  </a:lnTo>
                  <a:lnTo>
                    <a:pt x="290" y="27"/>
                  </a:lnTo>
                  <a:lnTo>
                    <a:pt x="2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23"/>
            <p:cNvSpPr/>
            <p:nvPr/>
          </p:nvSpPr>
          <p:spPr>
            <a:xfrm>
              <a:off x="3438692" y="1433053"/>
              <a:ext cx="138833" cy="22607"/>
            </a:xfrm>
            <a:custGeom>
              <a:rect b="b" l="l" r="r" t="t"/>
              <a:pathLst>
                <a:path extrusionOk="0" h="871" w="5349">
                  <a:moveTo>
                    <a:pt x="132" y="1"/>
                  </a:moveTo>
                  <a:lnTo>
                    <a:pt x="79" y="53"/>
                  </a:lnTo>
                  <a:lnTo>
                    <a:pt x="27" y="106"/>
                  </a:lnTo>
                  <a:lnTo>
                    <a:pt x="0" y="185"/>
                  </a:lnTo>
                  <a:lnTo>
                    <a:pt x="0" y="686"/>
                  </a:lnTo>
                  <a:lnTo>
                    <a:pt x="27" y="765"/>
                  </a:lnTo>
                  <a:lnTo>
                    <a:pt x="79" y="817"/>
                  </a:lnTo>
                  <a:lnTo>
                    <a:pt x="132" y="870"/>
                  </a:lnTo>
                  <a:lnTo>
                    <a:pt x="5243" y="870"/>
                  </a:lnTo>
                  <a:lnTo>
                    <a:pt x="5295" y="817"/>
                  </a:lnTo>
                  <a:lnTo>
                    <a:pt x="5348" y="765"/>
                  </a:lnTo>
                  <a:lnTo>
                    <a:pt x="5348" y="686"/>
                  </a:lnTo>
                  <a:lnTo>
                    <a:pt x="5348" y="185"/>
                  </a:lnTo>
                  <a:lnTo>
                    <a:pt x="5348" y="106"/>
                  </a:lnTo>
                  <a:lnTo>
                    <a:pt x="5295" y="53"/>
                  </a:lnTo>
                  <a:lnTo>
                    <a:pt x="52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123"/>
            <p:cNvSpPr/>
            <p:nvPr/>
          </p:nvSpPr>
          <p:spPr>
            <a:xfrm>
              <a:off x="3468099" y="1369464"/>
              <a:ext cx="10953" cy="114903"/>
            </a:xfrm>
            <a:custGeom>
              <a:rect b="b" l="l" r="r" t="t"/>
              <a:pathLst>
                <a:path extrusionOk="0" h="4427" w="422">
                  <a:moveTo>
                    <a:pt x="132" y="1"/>
                  </a:moveTo>
                  <a:lnTo>
                    <a:pt x="53" y="53"/>
                  </a:lnTo>
                  <a:lnTo>
                    <a:pt x="26" y="132"/>
                  </a:lnTo>
                  <a:lnTo>
                    <a:pt x="0" y="212"/>
                  </a:lnTo>
                  <a:lnTo>
                    <a:pt x="0" y="4216"/>
                  </a:lnTo>
                  <a:lnTo>
                    <a:pt x="26" y="4295"/>
                  </a:lnTo>
                  <a:lnTo>
                    <a:pt x="53" y="4374"/>
                  </a:lnTo>
                  <a:lnTo>
                    <a:pt x="132" y="4427"/>
                  </a:lnTo>
                  <a:lnTo>
                    <a:pt x="290" y="4427"/>
                  </a:lnTo>
                  <a:lnTo>
                    <a:pt x="369" y="4374"/>
                  </a:lnTo>
                  <a:lnTo>
                    <a:pt x="422" y="4295"/>
                  </a:lnTo>
                  <a:lnTo>
                    <a:pt x="422" y="4216"/>
                  </a:lnTo>
                  <a:lnTo>
                    <a:pt x="422" y="212"/>
                  </a:lnTo>
                  <a:lnTo>
                    <a:pt x="422" y="132"/>
                  </a:lnTo>
                  <a:lnTo>
                    <a:pt x="369" y="53"/>
                  </a:lnTo>
                  <a:lnTo>
                    <a:pt x="2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123"/>
            <p:cNvSpPr/>
            <p:nvPr/>
          </p:nvSpPr>
          <p:spPr>
            <a:xfrm>
              <a:off x="3537138" y="1369464"/>
              <a:ext cx="11654" cy="114903"/>
            </a:xfrm>
            <a:custGeom>
              <a:rect b="b" l="l" r="r" t="t"/>
              <a:pathLst>
                <a:path extrusionOk="0" h="4427" w="449">
                  <a:moveTo>
                    <a:pt x="133" y="1"/>
                  </a:moveTo>
                  <a:lnTo>
                    <a:pt x="80" y="53"/>
                  </a:lnTo>
                  <a:lnTo>
                    <a:pt x="27" y="132"/>
                  </a:lnTo>
                  <a:lnTo>
                    <a:pt x="1" y="212"/>
                  </a:lnTo>
                  <a:lnTo>
                    <a:pt x="1" y="4216"/>
                  </a:lnTo>
                  <a:lnTo>
                    <a:pt x="27" y="4295"/>
                  </a:lnTo>
                  <a:lnTo>
                    <a:pt x="80" y="4374"/>
                  </a:lnTo>
                  <a:lnTo>
                    <a:pt x="133" y="4427"/>
                  </a:lnTo>
                  <a:lnTo>
                    <a:pt x="317" y="4427"/>
                  </a:lnTo>
                  <a:lnTo>
                    <a:pt x="370" y="4374"/>
                  </a:lnTo>
                  <a:lnTo>
                    <a:pt x="422" y="4295"/>
                  </a:lnTo>
                  <a:lnTo>
                    <a:pt x="449" y="4216"/>
                  </a:lnTo>
                  <a:lnTo>
                    <a:pt x="449" y="212"/>
                  </a:lnTo>
                  <a:lnTo>
                    <a:pt x="422" y="132"/>
                  </a:lnTo>
                  <a:lnTo>
                    <a:pt x="370" y="53"/>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123"/>
          <p:cNvGrpSpPr/>
          <p:nvPr/>
        </p:nvGrpSpPr>
        <p:grpSpPr>
          <a:xfrm>
            <a:off x="1106052" y="1735257"/>
            <a:ext cx="369937" cy="300194"/>
            <a:chOff x="4004814" y="1221782"/>
            <a:chExt cx="369937" cy="300194"/>
          </a:xfrm>
        </p:grpSpPr>
        <p:sp>
          <p:nvSpPr>
            <p:cNvPr id="15318" name="Google Shape;15318;p123"/>
            <p:cNvSpPr/>
            <p:nvPr/>
          </p:nvSpPr>
          <p:spPr>
            <a:xfrm>
              <a:off x="4166200" y="1290848"/>
              <a:ext cx="45837" cy="30783"/>
            </a:xfrm>
            <a:custGeom>
              <a:rect b="b" l="l" r="r" t="t"/>
              <a:pathLst>
                <a:path extrusionOk="0" h="1186" w="1766">
                  <a:moveTo>
                    <a:pt x="211" y="0"/>
                  </a:moveTo>
                  <a:lnTo>
                    <a:pt x="132" y="27"/>
                  </a:lnTo>
                  <a:lnTo>
                    <a:pt x="53" y="53"/>
                  </a:lnTo>
                  <a:lnTo>
                    <a:pt x="26" y="132"/>
                  </a:lnTo>
                  <a:lnTo>
                    <a:pt x="0" y="211"/>
                  </a:lnTo>
                  <a:lnTo>
                    <a:pt x="0" y="1186"/>
                  </a:lnTo>
                  <a:lnTo>
                    <a:pt x="1765" y="1186"/>
                  </a:lnTo>
                  <a:lnTo>
                    <a:pt x="1765" y="211"/>
                  </a:lnTo>
                  <a:lnTo>
                    <a:pt x="1765" y="132"/>
                  </a:lnTo>
                  <a:lnTo>
                    <a:pt x="1712" y="53"/>
                  </a:lnTo>
                  <a:lnTo>
                    <a:pt x="1660" y="27"/>
                  </a:lnTo>
                  <a:lnTo>
                    <a:pt x="1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23"/>
            <p:cNvSpPr/>
            <p:nvPr/>
          </p:nvSpPr>
          <p:spPr>
            <a:xfrm>
              <a:off x="4235940" y="1290848"/>
              <a:ext cx="23256" cy="30783"/>
            </a:xfrm>
            <a:custGeom>
              <a:rect b="b" l="l" r="r" t="t"/>
              <a:pathLst>
                <a:path extrusionOk="0" h="1186" w="896">
                  <a:moveTo>
                    <a:pt x="184" y="0"/>
                  </a:moveTo>
                  <a:lnTo>
                    <a:pt x="105" y="27"/>
                  </a:lnTo>
                  <a:lnTo>
                    <a:pt x="53" y="53"/>
                  </a:lnTo>
                  <a:lnTo>
                    <a:pt x="0" y="132"/>
                  </a:lnTo>
                  <a:lnTo>
                    <a:pt x="0" y="211"/>
                  </a:lnTo>
                  <a:lnTo>
                    <a:pt x="0" y="1186"/>
                  </a:lnTo>
                  <a:lnTo>
                    <a:pt x="896" y="1186"/>
                  </a:lnTo>
                  <a:lnTo>
                    <a:pt x="896" y="211"/>
                  </a:lnTo>
                  <a:lnTo>
                    <a:pt x="869" y="132"/>
                  </a:lnTo>
                  <a:lnTo>
                    <a:pt x="817" y="53"/>
                  </a:lnTo>
                  <a:lnTo>
                    <a:pt x="764" y="27"/>
                  </a:lnTo>
                  <a:lnTo>
                    <a:pt x="6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23"/>
            <p:cNvSpPr/>
            <p:nvPr/>
          </p:nvSpPr>
          <p:spPr>
            <a:xfrm>
              <a:off x="4281750" y="1290848"/>
              <a:ext cx="23256" cy="30783"/>
            </a:xfrm>
            <a:custGeom>
              <a:rect b="b" l="l" r="r" t="t"/>
              <a:pathLst>
                <a:path extrusionOk="0" h="1186" w="896">
                  <a:moveTo>
                    <a:pt x="211" y="0"/>
                  </a:moveTo>
                  <a:lnTo>
                    <a:pt x="132" y="27"/>
                  </a:lnTo>
                  <a:lnTo>
                    <a:pt x="53" y="53"/>
                  </a:lnTo>
                  <a:lnTo>
                    <a:pt x="26" y="132"/>
                  </a:lnTo>
                  <a:lnTo>
                    <a:pt x="0" y="211"/>
                  </a:lnTo>
                  <a:lnTo>
                    <a:pt x="0" y="1186"/>
                  </a:lnTo>
                  <a:lnTo>
                    <a:pt x="896" y="1186"/>
                  </a:lnTo>
                  <a:lnTo>
                    <a:pt x="896" y="211"/>
                  </a:lnTo>
                  <a:lnTo>
                    <a:pt x="896" y="132"/>
                  </a:lnTo>
                  <a:lnTo>
                    <a:pt x="843" y="53"/>
                  </a:lnTo>
                  <a:lnTo>
                    <a:pt x="790" y="27"/>
                  </a:lnTo>
                  <a:lnTo>
                    <a:pt x="7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123"/>
            <p:cNvSpPr/>
            <p:nvPr/>
          </p:nvSpPr>
          <p:spPr>
            <a:xfrm>
              <a:off x="4073879" y="1290848"/>
              <a:ext cx="23282" cy="30783"/>
            </a:xfrm>
            <a:custGeom>
              <a:rect b="b" l="l" r="r" t="t"/>
              <a:pathLst>
                <a:path extrusionOk="0" h="1186" w="897">
                  <a:moveTo>
                    <a:pt x="185" y="0"/>
                  </a:moveTo>
                  <a:lnTo>
                    <a:pt x="106" y="27"/>
                  </a:lnTo>
                  <a:lnTo>
                    <a:pt x="53" y="53"/>
                  </a:lnTo>
                  <a:lnTo>
                    <a:pt x="27" y="132"/>
                  </a:lnTo>
                  <a:lnTo>
                    <a:pt x="1" y="211"/>
                  </a:lnTo>
                  <a:lnTo>
                    <a:pt x="1" y="1186"/>
                  </a:lnTo>
                  <a:lnTo>
                    <a:pt x="896" y="1186"/>
                  </a:lnTo>
                  <a:lnTo>
                    <a:pt x="896" y="211"/>
                  </a:lnTo>
                  <a:lnTo>
                    <a:pt x="870" y="132"/>
                  </a:lnTo>
                  <a:lnTo>
                    <a:pt x="844" y="53"/>
                  </a:lnTo>
                  <a:lnTo>
                    <a:pt x="765" y="27"/>
                  </a:lnTo>
                  <a:lnTo>
                    <a:pt x="6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23"/>
            <p:cNvSpPr/>
            <p:nvPr/>
          </p:nvSpPr>
          <p:spPr>
            <a:xfrm>
              <a:off x="4120390" y="1290848"/>
              <a:ext cx="22581" cy="30783"/>
            </a:xfrm>
            <a:custGeom>
              <a:rect b="b" l="l" r="r" t="t"/>
              <a:pathLst>
                <a:path extrusionOk="0" h="1186" w="870">
                  <a:moveTo>
                    <a:pt x="184" y="0"/>
                  </a:moveTo>
                  <a:lnTo>
                    <a:pt x="105" y="27"/>
                  </a:lnTo>
                  <a:lnTo>
                    <a:pt x="53" y="53"/>
                  </a:lnTo>
                  <a:lnTo>
                    <a:pt x="0" y="132"/>
                  </a:lnTo>
                  <a:lnTo>
                    <a:pt x="0" y="211"/>
                  </a:lnTo>
                  <a:lnTo>
                    <a:pt x="0" y="1186"/>
                  </a:lnTo>
                  <a:lnTo>
                    <a:pt x="869" y="1186"/>
                  </a:lnTo>
                  <a:lnTo>
                    <a:pt x="869" y="211"/>
                  </a:lnTo>
                  <a:lnTo>
                    <a:pt x="869" y="132"/>
                  </a:lnTo>
                  <a:lnTo>
                    <a:pt x="817" y="53"/>
                  </a:lnTo>
                  <a:lnTo>
                    <a:pt x="764" y="27"/>
                  </a:lnTo>
                  <a:lnTo>
                    <a:pt x="6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23"/>
            <p:cNvSpPr/>
            <p:nvPr/>
          </p:nvSpPr>
          <p:spPr>
            <a:xfrm>
              <a:off x="4027395" y="1221782"/>
              <a:ext cx="324126" cy="99849"/>
            </a:xfrm>
            <a:custGeom>
              <a:rect b="b" l="l" r="r" t="t"/>
              <a:pathLst>
                <a:path extrusionOk="0" h="3847" w="12488">
                  <a:moveTo>
                    <a:pt x="132" y="1"/>
                  </a:moveTo>
                  <a:lnTo>
                    <a:pt x="79" y="53"/>
                  </a:lnTo>
                  <a:lnTo>
                    <a:pt x="27" y="106"/>
                  </a:lnTo>
                  <a:lnTo>
                    <a:pt x="0" y="185"/>
                  </a:lnTo>
                  <a:lnTo>
                    <a:pt x="0" y="3662"/>
                  </a:lnTo>
                  <a:lnTo>
                    <a:pt x="27" y="3715"/>
                  </a:lnTo>
                  <a:lnTo>
                    <a:pt x="79" y="3794"/>
                  </a:lnTo>
                  <a:lnTo>
                    <a:pt x="132" y="3820"/>
                  </a:lnTo>
                  <a:lnTo>
                    <a:pt x="211" y="3847"/>
                  </a:lnTo>
                  <a:lnTo>
                    <a:pt x="712" y="3847"/>
                  </a:lnTo>
                  <a:lnTo>
                    <a:pt x="791" y="3820"/>
                  </a:lnTo>
                  <a:lnTo>
                    <a:pt x="843" y="3794"/>
                  </a:lnTo>
                  <a:lnTo>
                    <a:pt x="896" y="3715"/>
                  </a:lnTo>
                  <a:lnTo>
                    <a:pt x="896" y="3662"/>
                  </a:lnTo>
                  <a:lnTo>
                    <a:pt x="896" y="1081"/>
                  </a:lnTo>
                  <a:lnTo>
                    <a:pt x="922" y="1002"/>
                  </a:lnTo>
                  <a:lnTo>
                    <a:pt x="949" y="949"/>
                  </a:lnTo>
                  <a:lnTo>
                    <a:pt x="1028" y="896"/>
                  </a:lnTo>
                  <a:lnTo>
                    <a:pt x="11460" y="896"/>
                  </a:lnTo>
                  <a:lnTo>
                    <a:pt x="11539" y="949"/>
                  </a:lnTo>
                  <a:lnTo>
                    <a:pt x="11565" y="1002"/>
                  </a:lnTo>
                  <a:lnTo>
                    <a:pt x="11591" y="1081"/>
                  </a:lnTo>
                  <a:lnTo>
                    <a:pt x="11591" y="3662"/>
                  </a:lnTo>
                  <a:lnTo>
                    <a:pt x="11618" y="3715"/>
                  </a:lnTo>
                  <a:lnTo>
                    <a:pt x="11644" y="3794"/>
                  </a:lnTo>
                  <a:lnTo>
                    <a:pt x="11697" y="3820"/>
                  </a:lnTo>
                  <a:lnTo>
                    <a:pt x="11776" y="3847"/>
                  </a:lnTo>
                  <a:lnTo>
                    <a:pt x="12276" y="3847"/>
                  </a:lnTo>
                  <a:lnTo>
                    <a:pt x="12355" y="3820"/>
                  </a:lnTo>
                  <a:lnTo>
                    <a:pt x="12434" y="3794"/>
                  </a:lnTo>
                  <a:lnTo>
                    <a:pt x="12461" y="3715"/>
                  </a:lnTo>
                  <a:lnTo>
                    <a:pt x="12487" y="3662"/>
                  </a:lnTo>
                  <a:lnTo>
                    <a:pt x="12487" y="185"/>
                  </a:lnTo>
                  <a:lnTo>
                    <a:pt x="12461" y="106"/>
                  </a:lnTo>
                  <a:lnTo>
                    <a:pt x="12434" y="53"/>
                  </a:lnTo>
                  <a:lnTo>
                    <a:pt x="12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23"/>
            <p:cNvSpPr/>
            <p:nvPr/>
          </p:nvSpPr>
          <p:spPr>
            <a:xfrm>
              <a:off x="4004814" y="1314077"/>
              <a:ext cx="369937" cy="207900"/>
            </a:xfrm>
            <a:custGeom>
              <a:rect b="b" l="l" r="r" t="t"/>
              <a:pathLst>
                <a:path extrusionOk="0" h="8010" w="14253">
                  <a:moveTo>
                    <a:pt x="185" y="1"/>
                  </a:moveTo>
                  <a:lnTo>
                    <a:pt x="106" y="27"/>
                  </a:lnTo>
                  <a:lnTo>
                    <a:pt x="54" y="54"/>
                  </a:lnTo>
                  <a:lnTo>
                    <a:pt x="1" y="133"/>
                  </a:lnTo>
                  <a:lnTo>
                    <a:pt x="1" y="185"/>
                  </a:lnTo>
                  <a:lnTo>
                    <a:pt x="1" y="7825"/>
                  </a:lnTo>
                  <a:lnTo>
                    <a:pt x="1" y="7904"/>
                  </a:lnTo>
                  <a:lnTo>
                    <a:pt x="54" y="7957"/>
                  </a:lnTo>
                  <a:lnTo>
                    <a:pt x="106" y="8009"/>
                  </a:lnTo>
                  <a:lnTo>
                    <a:pt x="14121" y="8009"/>
                  </a:lnTo>
                  <a:lnTo>
                    <a:pt x="14174" y="7957"/>
                  </a:lnTo>
                  <a:lnTo>
                    <a:pt x="14227" y="7904"/>
                  </a:lnTo>
                  <a:lnTo>
                    <a:pt x="14253" y="7825"/>
                  </a:lnTo>
                  <a:lnTo>
                    <a:pt x="14253" y="185"/>
                  </a:lnTo>
                  <a:lnTo>
                    <a:pt x="14227" y="133"/>
                  </a:lnTo>
                  <a:lnTo>
                    <a:pt x="14174" y="54"/>
                  </a:lnTo>
                  <a:lnTo>
                    <a:pt x="14121" y="27"/>
                  </a:lnTo>
                  <a:lnTo>
                    <a:pt x="140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123"/>
            <p:cNvSpPr/>
            <p:nvPr/>
          </p:nvSpPr>
          <p:spPr>
            <a:xfrm>
              <a:off x="4027395" y="1337332"/>
              <a:ext cx="324126" cy="23282"/>
            </a:xfrm>
            <a:custGeom>
              <a:rect b="b" l="l" r="r" t="t"/>
              <a:pathLst>
                <a:path extrusionOk="0" h="897" w="12488">
                  <a:moveTo>
                    <a:pt x="132" y="1"/>
                  </a:moveTo>
                  <a:lnTo>
                    <a:pt x="79" y="53"/>
                  </a:lnTo>
                  <a:lnTo>
                    <a:pt x="27" y="106"/>
                  </a:lnTo>
                  <a:lnTo>
                    <a:pt x="0" y="185"/>
                  </a:lnTo>
                  <a:lnTo>
                    <a:pt x="0" y="686"/>
                  </a:lnTo>
                  <a:lnTo>
                    <a:pt x="27" y="765"/>
                  </a:lnTo>
                  <a:lnTo>
                    <a:pt x="79" y="844"/>
                  </a:lnTo>
                  <a:lnTo>
                    <a:pt x="132" y="870"/>
                  </a:lnTo>
                  <a:lnTo>
                    <a:pt x="211" y="896"/>
                  </a:lnTo>
                  <a:lnTo>
                    <a:pt x="12276" y="896"/>
                  </a:lnTo>
                  <a:lnTo>
                    <a:pt x="12355" y="870"/>
                  </a:lnTo>
                  <a:lnTo>
                    <a:pt x="12434" y="844"/>
                  </a:lnTo>
                  <a:lnTo>
                    <a:pt x="12461" y="765"/>
                  </a:lnTo>
                  <a:lnTo>
                    <a:pt x="12487" y="686"/>
                  </a:lnTo>
                  <a:lnTo>
                    <a:pt x="12487" y="185"/>
                  </a:lnTo>
                  <a:lnTo>
                    <a:pt x="12461" y="106"/>
                  </a:lnTo>
                  <a:lnTo>
                    <a:pt x="12434" y="53"/>
                  </a:lnTo>
                  <a:lnTo>
                    <a:pt x="123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23"/>
            <p:cNvSpPr/>
            <p:nvPr/>
          </p:nvSpPr>
          <p:spPr>
            <a:xfrm>
              <a:off x="4027395" y="1383817"/>
              <a:ext cx="115578" cy="114903"/>
            </a:xfrm>
            <a:custGeom>
              <a:rect b="b" l="l" r="r" t="t"/>
              <a:pathLst>
                <a:path extrusionOk="0" h="4427" w="4453">
                  <a:moveTo>
                    <a:pt x="2002" y="1"/>
                  </a:moveTo>
                  <a:lnTo>
                    <a:pt x="1792" y="27"/>
                  </a:lnTo>
                  <a:lnTo>
                    <a:pt x="1581" y="80"/>
                  </a:lnTo>
                  <a:lnTo>
                    <a:pt x="1370" y="159"/>
                  </a:lnTo>
                  <a:lnTo>
                    <a:pt x="1186" y="264"/>
                  </a:lnTo>
                  <a:lnTo>
                    <a:pt x="1001" y="370"/>
                  </a:lnTo>
                  <a:lnTo>
                    <a:pt x="817" y="502"/>
                  </a:lnTo>
                  <a:lnTo>
                    <a:pt x="659" y="633"/>
                  </a:lnTo>
                  <a:lnTo>
                    <a:pt x="527" y="791"/>
                  </a:lnTo>
                  <a:lnTo>
                    <a:pt x="395" y="976"/>
                  </a:lnTo>
                  <a:lnTo>
                    <a:pt x="290" y="1160"/>
                  </a:lnTo>
                  <a:lnTo>
                    <a:pt x="185" y="1345"/>
                  </a:lnTo>
                  <a:lnTo>
                    <a:pt x="106" y="1555"/>
                  </a:lnTo>
                  <a:lnTo>
                    <a:pt x="53" y="1766"/>
                  </a:lnTo>
                  <a:lnTo>
                    <a:pt x="27" y="1977"/>
                  </a:lnTo>
                  <a:lnTo>
                    <a:pt x="0" y="2214"/>
                  </a:lnTo>
                  <a:lnTo>
                    <a:pt x="27" y="2425"/>
                  </a:lnTo>
                  <a:lnTo>
                    <a:pt x="53" y="2662"/>
                  </a:lnTo>
                  <a:lnTo>
                    <a:pt x="106" y="2872"/>
                  </a:lnTo>
                  <a:lnTo>
                    <a:pt x="185" y="3083"/>
                  </a:lnTo>
                  <a:lnTo>
                    <a:pt x="290" y="3268"/>
                  </a:lnTo>
                  <a:lnTo>
                    <a:pt x="395" y="3452"/>
                  </a:lnTo>
                  <a:lnTo>
                    <a:pt x="527" y="3610"/>
                  </a:lnTo>
                  <a:lnTo>
                    <a:pt x="659" y="3768"/>
                  </a:lnTo>
                  <a:lnTo>
                    <a:pt x="817" y="3926"/>
                  </a:lnTo>
                  <a:lnTo>
                    <a:pt x="1001" y="4058"/>
                  </a:lnTo>
                  <a:lnTo>
                    <a:pt x="1186" y="4163"/>
                  </a:lnTo>
                  <a:lnTo>
                    <a:pt x="1370" y="4269"/>
                  </a:lnTo>
                  <a:lnTo>
                    <a:pt x="1581" y="4321"/>
                  </a:lnTo>
                  <a:lnTo>
                    <a:pt x="1792" y="4374"/>
                  </a:lnTo>
                  <a:lnTo>
                    <a:pt x="2002" y="4427"/>
                  </a:lnTo>
                  <a:lnTo>
                    <a:pt x="2450" y="4427"/>
                  </a:lnTo>
                  <a:lnTo>
                    <a:pt x="2687" y="4374"/>
                  </a:lnTo>
                  <a:lnTo>
                    <a:pt x="2898" y="4321"/>
                  </a:lnTo>
                  <a:lnTo>
                    <a:pt x="3109" y="4269"/>
                  </a:lnTo>
                  <a:lnTo>
                    <a:pt x="3293" y="4163"/>
                  </a:lnTo>
                  <a:lnTo>
                    <a:pt x="3478" y="4058"/>
                  </a:lnTo>
                  <a:lnTo>
                    <a:pt x="3636" y="3926"/>
                  </a:lnTo>
                  <a:lnTo>
                    <a:pt x="3794" y="3768"/>
                  </a:lnTo>
                  <a:lnTo>
                    <a:pt x="3952" y="3610"/>
                  </a:lnTo>
                  <a:lnTo>
                    <a:pt x="4084" y="3452"/>
                  </a:lnTo>
                  <a:lnTo>
                    <a:pt x="4189" y="3268"/>
                  </a:lnTo>
                  <a:lnTo>
                    <a:pt x="4268" y="3083"/>
                  </a:lnTo>
                  <a:lnTo>
                    <a:pt x="4347" y="2872"/>
                  </a:lnTo>
                  <a:lnTo>
                    <a:pt x="4400" y="2662"/>
                  </a:lnTo>
                  <a:lnTo>
                    <a:pt x="4452" y="2425"/>
                  </a:lnTo>
                  <a:lnTo>
                    <a:pt x="4452" y="2214"/>
                  </a:lnTo>
                  <a:lnTo>
                    <a:pt x="4452" y="1977"/>
                  </a:lnTo>
                  <a:lnTo>
                    <a:pt x="4400" y="1766"/>
                  </a:lnTo>
                  <a:lnTo>
                    <a:pt x="4347" y="1555"/>
                  </a:lnTo>
                  <a:lnTo>
                    <a:pt x="4268" y="1345"/>
                  </a:lnTo>
                  <a:lnTo>
                    <a:pt x="4189" y="1160"/>
                  </a:lnTo>
                  <a:lnTo>
                    <a:pt x="4084" y="976"/>
                  </a:lnTo>
                  <a:lnTo>
                    <a:pt x="3952" y="791"/>
                  </a:lnTo>
                  <a:lnTo>
                    <a:pt x="3794" y="633"/>
                  </a:lnTo>
                  <a:lnTo>
                    <a:pt x="3636" y="502"/>
                  </a:lnTo>
                  <a:lnTo>
                    <a:pt x="3478" y="370"/>
                  </a:lnTo>
                  <a:lnTo>
                    <a:pt x="3293" y="264"/>
                  </a:lnTo>
                  <a:lnTo>
                    <a:pt x="3109" y="159"/>
                  </a:lnTo>
                  <a:lnTo>
                    <a:pt x="2898" y="80"/>
                  </a:lnTo>
                  <a:lnTo>
                    <a:pt x="2687" y="27"/>
                  </a:lnTo>
                  <a:lnTo>
                    <a:pt x="2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123"/>
            <p:cNvSpPr/>
            <p:nvPr/>
          </p:nvSpPr>
          <p:spPr>
            <a:xfrm>
              <a:off x="4050624" y="1406398"/>
              <a:ext cx="69767" cy="69767"/>
            </a:xfrm>
            <a:custGeom>
              <a:rect b="b" l="l" r="r" t="t"/>
              <a:pathLst>
                <a:path extrusionOk="0" h="2688" w="2688">
                  <a:moveTo>
                    <a:pt x="1344" y="0"/>
                  </a:moveTo>
                  <a:lnTo>
                    <a:pt x="1081" y="27"/>
                  </a:lnTo>
                  <a:lnTo>
                    <a:pt x="818" y="106"/>
                  </a:lnTo>
                  <a:lnTo>
                    <a:pt x="607" y="237"/>
                  </a:lnTo>
                  <a:lnTo>
                    <a:pt x="396" y="395"/>
                  </a:lnTo>
                  <a:lnTo>
                    <a:pt x="238" y="606"/>
                  </a:lnTo>
                  <a:lnTo>
                    <a:pt x="106" y="817"/>
                  </a:lnTo>
                  <a:lnTo>
                    <a:pt x="27" y="1080"/>
                  </a:lnTo>
                  <a:lnTo>
                    <a:pt x="1" y="1344"/>
                  </a:lnTo>
                  <a:lnTo>
                    <a:pt x="27" y="1607"/>
                  </a:lnTo>
                  <a:lnTo>
                    <a:pt x="106" y="1871"/>
                  </a:lnTo>
                  <a:lnTo>
                    <a:pt x="238" y="2081"/>
                  </a:lnTo>
                  <a:lnTo>
                    <a:pt x="396" y="2292"/>
                  </a:lnTo>
                  <a:lnTo>
                    <a:pt x="607" y="2450"/>
                  </a:lnTo>
                  <a:lnTo>
                    <a:pt x="818" y="2582"/>
                  </a:lnTo>
                  <a:lnTo>
                    <a:pt x="1081" y="2661"/>
                  </a:lnTo>
                  <a:lnTo>
                    <a:pt x="1344" y="2687"/>
                  </a:lnTo>
                  <a:lnTo>
                    <a:pt x="1608" y="2661"/>
                  </a:lnTo>
                  <a:lnTo>
                    <a:pt x="1871" y="2582"/>
                  </a:lnTo>
                  <a:lnTo>
                    <a:pt x="2082" y="2450"/>
                  </a:lnTo>
                  <a:lnTo>
                    <a:pt x="2293" y="2292"/>
                  </a:lnTo>
                  <a:lnTo>
                    <a:pt x="2451" y="2081"/>
                  </a:lnTo>
                  <a:lnTo>
                    <a:pt x="2583" y="1871"/>
                  </a:lnTo>
                  <a:lnTo>
                    <a:pt x="2662" y="1607"/>
                  </a:lnTo>
                  <a:lnTo>
                    <a:pt x="2688" y="1344"/>
                  </a:lnTo>
                  <a:lnTo>
                    <a:pt x="2662" y="1080"/>
                  </a:lnTo>
                  <a:lnTo>
                    <a:pt x="2583" y="817"/>
                  </a:lnTo>
                  <a:lnTo>
                    <a:pt x="2451" y="606"/>
                  </a:lnTo>
                  <a:lnTo>
                    <a:pt x="2293" y="395"/>
                  </a:lnTo>
                  <a:lnTo>
                    <a:pt x="2082" y="237"/>
                  </a:lnTo>
                  <a:lnTo>
                    <a:pt x="1871" y="106"/>
                  </a:lnTo>
                  <a:lnTo>
                    <a:pt x="1608" y="27"/>
                  </a:lnTo>
                  <a:lnTo>
                    <a:pt x="13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123"/>
            <p:cNvSpPr/>
            <p:nvPr/>
          </p:nvSpPr>
          <p:spPr>
            <a:xfrm>
              <a:off x="4080030" y="1435804"/>
              <a:ext cx="10979" cy="10953"/>
            </a:xfrm>
            <a:custGeom>
              <a:rect b="b" l="l" r="r" t="t"/>
              <a:pathLst>
                <a:path extrusionOk="0" h="422" w="423">
                  <a:moveTo>
                    <a:pt x="132" y="0"/>
                  </a:moveTo>
                  <a:lnTo>
                    <a:pt x="53" y="53"/>
                  </a:lnTo>
                  <a:lnTo>
                    <a:pt x="1" y="132"/>
                  </a:lnTo>
                  <a:lnTo>
                    <a:pt x="1" y="211"/>
                  </a:lnTo>
                  <a:lnTo>
                    <a:pt x="1" y="290"/>
                  </a:lnTo>
                  <a:lnTo>
                    <a:pt x="53" y="369"/>
                  </a:lnTo>
                  <a:lnTo>
                    <a:pt x="132" y="395"/>
                  </a:lnTo>
                  <a:lnTo>
                    <a:pt x="211" y="422"/>
                  </a:lnTo>
                  <a:lnTo>
                    <a:pt x="291" y="395"/>
                  </a:lnTo>
                  <a:lnTo>
                    <a:pt x="343" y="369"/>
                  </a:lnTo>
                  <a:lnTo>
                    <a:pt x="396" y="290"/>
                  </a:lnTo>
                  <a:lnTo>
                    <a:pt x="422" y="211"/>
                  </a:lnTo>
                  <a:lnTo>
                    <a:pt x="396" y="132"/>
                  </a:lnTo>
                  <a:lnTo>
                    <a:pt x="343" y="53"/>
                  </a:lnTo>
                  <a:lnTo>
                    <a:pt x="2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23"/>
            <p:cNvSpPr/>
            <p:nvPr/>
          </p:nvSpPr>
          <p:spPr>
            <a:xfrm>
              <a:off x="4235940" y="1383817"/>
              <a:ext cx="115578" cy="114903"/>
            </a:xfrm>
            <a:custGeom>
              <a:rect b="b" l="l" r="r" t="t"/>
              <a:pathLst>
                <a:path extrusionOk="0" h="4427" w="4453">
                  <a:moveTo>
                    <a:pt x="2002" y="1"/>
                  </a:moveTo>
                  <a:lnTo>
                    <a:pt x="1765" y="27"/>
                  </a:lnTo>
                  <a:lnTo>
                    <a:pt x="1554" y="80"/>
                  </a:lnTo>
                  <a:lnTo>
                    <a:pt x="1344" y="159"/>
                  </a:lnTo>
                  <a:lnTo>
                    <a:pt x="1159" y="264"/>
                  </a:lnTo>
                  <a:lnTo>
                    <a:pt x="975" y="370"/>
                  </a:lnTo>
                  <a:lnTo>
                    <a:pt x="817" y="502"/>
                  </a:lnTo>
                  <a:lnTo>
                    <a:pt x="659" y="633"/>
                  </a:lnTo>
                  <a:lnTo>
                    <a:pt x="501" y="791"/>
                  </a:lnTo>
                  <a:lnTo>
                    <a:pt x="369" y="976"/>
                  </a:lnTo>
                  <a:lnTo>
                    <a:pt x="264" y="1160"/>
                  </a:lnTo>
                  <a:lnTo>
                    <a:pt x="184" y="1345"/>
                  </a:lnTo>
                  <a:lnTo>
                    <a:pt x="105" y="1555"/>
                  </a:lnTo>
                  <a:lnTo>
                    <a:pt x="53" y="1766"/>
                  </a:lnTo>
                  <a:lnTo>
                    <a:pt x="0" y="1977"/>
                  </a:lnTo>
                  <a:lnTo>
                    <a:pt x="0" y="2214"/>
                  </a:lnTo>
                  <a:lnTo>
                    <a:pt x="0" y="2425"/>
                  </a:lnTo>
                  <a:lnTo>
                    <a:pt x="53" y="2662"/>
                  </a:lnTo>
                  <a:lnTo>
                    <a:pt x="105" y="2872"/>
                  </a:lnTo>
                  <a:lnTo>
                    <a:pt x="184" y="3083"/>
                  </a:lnTo>
                  <a:lnTo>
                    <a:pt x="264" y="3268"/>
                  </a:lnTo>
                  <a:lnTo>
                    <a:pt x="369" y="3452"/>
                  </a:lnTo>
                  <a:lnTo>
                    <a:pt x="501" y="3610"/>
                  </a:lnTo>
                  <a:lnTo>
                    <a:pt x="659" y="3768"/>
                  </a:lnTo>
                  <a:lnTo>
                    <a:pt x="817" y="3926"/>
                  </a:lnTo>
                  <a:lnTo>
                    <a:pt x="975" y="4058"/>
                  </a:lnTo>
                  <a:lnTo>
                    <a:pt x="1159" y="4163"/>
                  </a:lnTo>
                  <a:lnTo>
                    <a:pt x="1344" y="4269"/>
                  </a:lnTo>
                  <a:lnTo>
                    <a:pt x="1554" y="4321"/>
                  </a:lnTo>
                  <a:lnTo>
                    <a:pt x="1765" y="4374"/>
                  </a:lnTo>
                  <a:lnTo>
                    <a:pt x="2002" y="4427"/>
                  </a:lnTo>
                  <a:lnTo>
                    <a:pt x="2450" y="4427"/>
                  </a:lnTo>
                  <a:lnTo>
                    <a:pt x="2661" y="4374"/>
                  </a:lnTo>
                  <a:lnTo>
                    <a:pt x="2872" y="4321"/>
                  </a:lnTo>
                  <a:lnTo>
                    <a:pt x="3082" y="4269"/>
                  </a:lnTo>
                  <a:lnTo>
                    <a:pt x="3267" y="4163"/>
                  </a:lnTo>
                  <a:lnTo>
                    <a:pt x="3451" y="4058"/>
                  </a:lnTo>
                  <a:lnTo>
                    <a:pt x="3636" y="3926"/>
                  </a:lnTo>
                  <a:lnTo>
                    <a:pt x="3794" y="3768"/>
                  </a:lnTo>
                  <a:lnTo>
                    <a:pt x="3925" y="3610"/>
                  </a:lnTo>
                  <a:lnTo>
                    <a:pt x="4057" y="3452"/>
                  </a:lnTo>
                  <a:lnTo>
                    <a:pt x="4162" y="3268"/>
                  </a:lnTo>
                  <a:lnTo>
                    <a:pt x="4268" y="3083"/>
                  </a:lnTo>
                  <a:lnTo>
                    <a:pt x="4347" y="2872"/>
                  </a:lnTo>
                  <a:lnTo>
                    <a:pt x="4399" y="2662"/>
                  </a:lnTo>
                  <a:lnTo>
                    <a:pt x="4426" y="2425"/>
                  </a:lnTo>
                  <a:lnTo>
                    <a:pt x="4452" y="2214"/>
                  </a:lnTo>
                  <a:lnTo>
                    <a:pt x="4426" y="1977"/>
                  </a:lnTo>
                  <a:lnTo>
                    <a:pt x="4399" y="1766"/>
                  </a:lnTo>
                  <a:lnTo>
                    <a:pt x="4347" y="1555"/>
                  </a:lnTo>
                  <a:lnTo>
                    <a:pt x="4268" y="1345"/>
                  </a:lnTo>
                  <a:lnTo>
                    <a:pt x="4162" y="1160"/>
                  </a:lnTo>
                  <a:lnTo>
                    <a:pt x="4057" y="976"/>
                  </a:lnTo>
                  <a:lnTo>
                    <a:pt x="3925" y="791"/>
                  </a:lnTo>
                  <a:lnTo>
                    <a:pt x="3794" y="633"/>
                  </a:lnTo>
                  <a:lnTo>
                    <a:pt x="3636" y="502"/>
                  </a:lnTo>
                  <a:lnTo>
                    <a:pt x="3451" y="370"/>
                  </a:lnTo>
                  <a:lnTo>
                    <a:pt x="3267" y="264"/>
                  </a:lnTo>
                  <a:lnTo>
                    <a:pt x="3082" y="159"/>
                  </a:lnTo>
                  <a:lnTo>
                    <a:pt x="2872" y="80"/>
                  </a:lnTo>
                  <a:lnTo>
                    <a:pt x="2661" y="27"/>
                  </a:lnTo>
                  <a:lnTo>
                    <a:pt x="2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23"/>
            <p:cNvSpPr/>
            <p:nvPr/>
          </p:nvSpPr>
          <p:spPr>
            <a:xfrm>
              <a:off x="4259169" y="1406398"/>
              <a:ext cx="69092" cy="69767"/>
            </a:xfrm>
            <a:custGeom>
              <a:rect b="b" l="l" r="r" t="t"/>
              <a:pathLst>
                <a:path extrusionOk="0" h="2688" w="2662">
                  <a:moveTo>
                    <a:pt x="1318" y="0"/>
                  </a:moveTo>
                  <a:lnTo>
                    <a:pt x="1055" y="27"/>
                  </a:lnTo>
                  <a:lnTo>
                    <a:pt x="817" y="106"/>
                  </a:lnTo>
                  <a:lnTo>
                    <a:pt x="580" y="237"/>
                  </a:lnTo>
                  <a:lnTo>
                    <a:pt x="396" y="395"/>
                  </a:lnTo>
                  <a:lnTo>
                    <a:pt x="212" y="606"/>
                  </a:lnTo>
                  <a:lnTo>
                    <a:pt x="106" y="817"/>
                  </a:lnTo>
                  <a:lnTo>
                    <a:pt x="27" y="1080"/>
                  </a:lnTo>
                  <a:lnTo>
                    <a:pt x="1" y="1344"/>
                  </a:lnTo>
                  <a:lnTo>
                    <a:pt x="27" y="1607"/>
                  </a:lnTo>
                  <a:lnTo>
                    <a:pt x="106" y="1871"/>
                  </a:lnTo>
                  <a:lnTo>
                    <a:pt x="212" y="2081"/>
                  </a:lnTo>
                  <a:lnTo>
                    <a:pt x="396" y="2292"/>
                  </a:lnTo>
                  <a:lnTo>
                    <a:pt x="580" y="2450"/>
                  </a:lnTo>
                  <a:lnTo>
                    <a:pt x="817" y="2582"/>
                  </a:lnTo>
                  <a:lnTo>
                    <a:pt x="1055" y="2661"/>
                  </a:lnTo>
                  <a:lnTo>
                    <a:pt x="1318" y="2687"/>
                  </a:lnTo>
                  <a:lnTo>
                    <a:pt x="1608" y="2661"/>
                  </a:lnTo>
                  <a:lnTo>
                    <a:pt x="1845" y="2582"/>
                  </a:lnTo>
                  <a:lnTo>
                    <a:pt x="2082" y="2450"/>
                  </a:lnTo>
                  <a:lnTo>
                    <a:pt x="2266" y="2292"/>
                  </a:lnTo>
                  <a:lnTo>
                    <a:pt x="2424" y="2081"/>
                  </a:lnTo>
                  <a:lnTo>
                    <a:pt x="2556" y="1871"/>
                  </a:lnTo>
                  <a:lnTo>
                    <a:pt x="2635" y="1607"/>
                  </a:lnTo>
                  <a:lnTo>
                    <a:pt x="2661" y="1344"/>
                  </a:lnTo>
                  <a:lnTo>
                    <a:pt x="2635" y="1080"/>
                  </a:lnTo>
                  <a:lnTo>
                    <a:pt x="2556" y="817"/>
                  </a:lnTo>
                  <a:lnTo>
                    <a:pt x="2424" y="606"/>
                  </a:lnTo>
                  <a:lnTo>
                    <a:pt x="2266" y="395"/>
                  </a:lnTo>
                  <a:lnTo>
                    <a:pt x="2082" y="237"/>
                  </a:lnTo>
                  <a:lnTo>
                    <a:pt x="1845" y="106"/>
                  </a:lnTo>
                  <a:lnTo>
                    <a:pt x="1608" y="27"/>
                  </a:lnTo>
                  <a:lnTo>
                    <a:pt x="1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23"/>
            <p:cNvSpPr/>
            <p:nvPr/>
          </p:nvSpPr>
          <p:spPr>
            <a:xfrm>
              <a:off x="4287901" y="1435804"/>
              <a:ext cx="10953" cy="10953"/>
            </a:xfrm>
            <a:custGeom>
              <a:rect b="b" l="l" r="r" t="t"/>
              <a:pathLst>
                <a:path extrusionOk="0" h="422" w="422">
                  <a:moveTo>
                    <a:pt x="132" y="0"/>
                  </a:moveTo>
                  <a:lnTo>
                    <a:pt x="53" y="53"/>
                  </a:lnTo>
                  <a:lnTo>
                    <a:pt x="27" y="132"/>
                  </a:lnTo>
                  <a:lnTo>
                    <a:pt x="0" y="211"/>
                  </a:lnTo>
                  <a:lnTo>
                    <a:pt x="27" y="290"/>
                  </a:lnTo>
                  <a:lnTo>
                    <a:pt x="53" y="369"/>
                  </a:lnTo>
                  <a:lnTo>
                    <a:pt x="132" y="395"/>
                  </a:lnTo>
                  <a:lnTo>
                    <a:pt x="211" y="422"/>
                  </a:lnTo>
                  <a:lnTo>
                    <a:pt x="290" y="395"/>
                  </a:lnTo>
                  <a:lnTo>
                    <a:pt x="369" y="369"/>
                  </a:lnTo>
                  <a:lnTo>
                    <a:pt x="422" y="290"/>
                  </a:lnTo>
                  <a:lnTo>
                    <a:pt x="422" y="211"/>
                  </a:lnTo>
                  <a:lnTo>
                    <a:pt x="422" y="132"/>
                  </a:lnTo>
                  <a:lnTo>
                    <a:pt x="369" y="53"/>
                  </a:lnTo>
                  <a:lnTo>
                    <a:pt x="2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23"/>
            <p:cNvSpPr/>
            <p:nvPr/>
          </p:nvSpPr>
          <p:spPr>
            <a:xfrm>
              <a:off x="4142944" y="1406398"/>
              <a:ext cx="93023" cy="69767"/>
            </a:xfrm>
            <a:custGeom>
              <a:rect b="b" l="l" r="r" t="t"/>
              <a:pathLst>
                <a:path extrusionOk="0" h="2688" w="3584">
                  <a:moveTo>
                    <a:pt x="211" y="0"/>
                  </a:moveTo>
                  <a:lnTo>
                    <a:pt x="132" y="27"/>
                  </a:lnTo>
                  <a:lnTo>
                    <a:pt x="79" y="53"/>
                  </a:lnTo>
                  <a:lnTo>
                    <a:pt x="27" y="132"/>
                  </a:lnTo>
                  <a:lnTo>
                    <a:pt x="0" y="211"/>
                  </a:lnTo>
                  <a:lnTo>
                    <a:pt x="0" y="2477"/>
                  </a:lnTo>
                  <a:lnTo>
                    <a:pt x="27" y="2556"/>
                  </a:lnTo>
                  <a:lnTo>
                    <a:pt x="79" y="2635"/>
                  </a:lnTo>
                  <a:lnTo>
                    <a:pt x="132" y="2661"/>
                  </a:lnTo>
                  <a:lnTo>
                    <a:pt x="211" y="2687"/>
                  </a:lnTo>
                  <a:lnTo>
                    <a:pt x="3399" y="2687"/>
                  </a:lnTo>
                  <a:lnTo>
                    <a:pt x="3451" y="2661"/>
                  </a:lnTo>
                  <a:lnTo>
                    <a:pt x="3530" y="2635"/>
                  </a:lnTo>
                  <a:lnTo>
                    <a:pt x="3557" y="2556"/>
                  </a:lnTo>
                  <a:lnTo>
                    <a:pt x="3583" y="2477"/>
                  </a:lnTo>
                  <a:lnTo>
                    <a:pt x="3583" y="211"/>
                  </a:lnTo>
                  <a:lnTo>
                    <a:pt x="3557" y="132"/>
                  </a:lnTo>
                  <a:lnTo>
                    <a:pt x="3530" y="53"/>
                  </a:lnTo>
                  <a:lnTo>
                    <a:pt x="3451" y="27"/>
                  </a:lnTo>
                  <a:lnTo>
                    <a:pt x="33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23"/>
            <p:cNvSpPr/>
            <p:nvPr/>
          </p:nvSpPr>
          <p:spPr>
            <a:xfrm>
              <a:off x="4166200" y="1429653"/>
              <a:ext cx="46511" cy="23256"/>
            </a:xfrm>
            <a:custGeom>
              <a:rect b="b" l="l" r="r" t="t"/>
              <a:pathLst>
                <a:path extrusionOk="0" h="896" w="1792">
                  <a:moveTo>
                    <a:pt x="211" y="0"/>
                  </a:moveTo>
                  <a:lnTo>
                    <a:pt x="132" y="26"/>
                  </a:lnTo>
                  <a:lnTo>
                    <a:pt x="53" y="53"/>
                  </a:lnTo>
                  <a:lnTo>
                    <a:pt x="26" y="132"/>
                  </a:lnTo>
                  <a:lnTo>
                    <a:pt x="0" y="211"/>
                  </a:lnTo>
                  <a:lnTo>
                    <a:pt x="0" y="711"/>
                  </a:lnTo>
                  <a:lnTo>
                    <a:pt x="26" y="764"/>
                  </a:lnTo>
                  <a:lnTo>
                    <a:pt x="53" y="843"/>
                  </a:lnTo>
                  <a:lnTo>
                    <a:pt x="132" y="869"/>
                  </a:lnTo>
                  <a:lnTo>
                    <a:pt x="211" y="896"/>
                  </a:lnTo>
                  <a:lnTo>
                    <a:pt x="1581" y="896"/>
                  </a:lnTo>
                  <a:lnTo>
                    <a:pt x="1660" y="869"/>
                  </a:lnTo>
                  <a:lnTo>
                    <a:pt x="1739" y="843"/>
                  </a:lnTo>
                  <a:lnTo>
                    <a:pt x="1765" y="764"/>
                  </a:lnTo>
                  <a:lnTo>
                    <a:pt x="1791" y="711"/>
                  </a:lnTo>
                  <a:lnTo>
                    <a:pt x="1791" y="211"/>
                  </a:lnTo>
                  <a:lnTo>
                    <a:pt x="1765" y="132"/>
                  </a:lnTo>
                  <a:lnTo>
                    <a:pt x="1739" y="53"/>
                  </a:lnTo>
                  <a:lnTo>
                    <a:pt x="1660" y="26"/>
                  </a:lnTo>
                  <a:lnTo>
                    <a:pt x="15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123"/>
            <p:cNvSpPr/>
            <p:nvPr/>
          </p:nvSpPr>
          <p:spPr>
            <a:xfrm>
              <a:off x="4160723" y="1377666"/>
              <a:ext cx="57464" cy="11654"/>
            </a:xfrm>
            <a:custGeom>
              <a:rect b="b" l="l" r="r" t="t"/>
              <a:pathLst>
                <a:path extrusionOk="0" h="449" w="2214">
                  <a:moveTo>
                    <a:pt x="211" y="1"/>
                  </a:moveTo>
                  <a:lnTo>
                    <a:pt x="132" y="27"/>
                  </a:lnTo>
                  <a:lnTo>
                    <a:pt x="53" y="80"/>
                  </a:lnTo>
                  <a:lnTo>
                    <a:pt x="27" y="133"/>
                  </a:lnTo>
                  <a:lnTo>
                    <a:pt x="0" y="212"/>
                  </a:lnTo>
                  <a:lnTo>
                    <a:pt x="27" y="317"/>
                  </a:lnTo>
                  <a:lnTo>
                    <a:pt x="53" y="370"/>
                  </a:lnTo>
                  <a:lnTo>
                    <a:pt x="132" y="422"/>
                  </a:lnTo>
                  <a:lnTo>
                    <a:pt x="211" y="449"/>
                  </a:lnTo>
                  <a:lnTo>
                    <a:pt x="2002" y="449"/>
                  </a:lnTo>
                  <a:lnTo>
                    <a:pt x="2081" y="422"/>
                  </a:lnTo>
                  <a:lnTo>
                    <a:pt x="2160" y="370"/>
                  </a:lnTo>
                  <a:lnTo>
                    <a:pt x="2187" y="317"/>
                  </a:lnTo>
                  <a:lnTo>
                    <a:pt x="2213" y="212"/>
                  </a:lnTo>
                  <a:lnTo>
                    <a:pt x="2187" y="133"/>
                  </a:lnTo>
                  <a:lnTo>
                    <a:pt x="2160" y="80"/>
                  </a:lnTo>
                  <a:lnTo>
                    <a:pt x="2081" y="27"/>
                  </a:lnTo>
                  <a:lnTo>
                    <a:pt x="2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123"/>
            <p:cNvSpPr/>
            <p:nvPr/>
          </p:nvSpPr>
          <p:spPr>
            <a:xfrm>
              <a:off x="4160723" y="1493216"/>
              <a:ext cx="57464" cy="11654"/>
            </a:xfrm>
            <a:custGeom>
              <a:rect b="b" l="l" r="r" t="t"/>
              <a:pathLst>
                <a:path extrusionOk="0" h="449" w="2214">
                  <a:moveTo>
                    <a:pt x="211" y="1"/>
                  </a:moveTo>
                  <a:lnTo>
                    <a:pt x="132" y="27"/>
                  </a:lnTo>
                  <a:lnTo>
                    <a:pt x="53" y="80"/>
                  </a:lnTo>
                  <a:lnTo>
                    <a:pt x="27" y="133"/>
                  </a:lnTo>
                  <a:lnTo>
                    <a:pt x="0" y="238"/>
                  </a:lnTo>
                  <a:lnTo>
                    <a:pt x="27" y="317"/>
                  </a:lnTo>
                  <a:lnTo>
                    <a:pt x="53" y="370"/>
                  </a:lnTo>
                  <a:lnTo>
                    <a:pt x="132" y="422"/>
                  </a:lnTo>
                  <a:lnTo>
                    <a:pt x="211" y="449"/>
                  </a:lnTo>
                  <a:lnTo>
                    <a:pt x="2002" y="449"/>
                  </a:lnTo>
                  <a:lnTo>
                    <a:pt x="2081" y="422"/>
                  </a:lnTo>
                  <a:lnTo>
                    <a:pt x="2160" y="370"/>
                  </a:lnTo>
                  <a:lnTo>
                    <a:pt x="2187" y="317"/>
                  </a:lnTo>
                  <a:lnTo>
                    <a:pt x="2213" y="238"/>
                  </a:lnTo>
                  <a:lnTo>
                    <a:pt x="2187" y="133"/>
                  </a:lnTo>
                  <a:lnTo>
                    <a:pt x="2160" y="80"/>
                  </a:lnTo>
                  <a:lnTo>
                    <a:pt x="2081" y="27"/>
                  </a:lnTo>
                  <a:lnTo>
                    <a:pt x="2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6" name="Google Shape;15336;p123"/>
          <p:cNvSpPr/>
          <p:nvPr/>
        </p:nvSpPr>
        <p:spPr>
          <a:xfrm>
            <a:off x="8307788" y="395294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23"/>
          <p:cNvSpPr/>
          <p:nvPr/>
        </p:nvSpPr>
        <p:spPr>
          <a:xfrm flipH="1">
            <a:off x="7346731" y="4374563"/>
            <a:ext cx="1678828" cy="97927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23"/>
          <p:cNvSpPr/>
          <p:nvPr/>
        </p:nvSpPr>
        <p:spPr>
          <a:xfrm flipH="1" rot="10149192">
            <a:off x="8283419" y="271601"/>
            <a:ext cx="1141101" cy="1052010"/>
          </a:xfrm>
          <a:custGeom>
            <a:rect b="b" l="l" r="r" t="t"/>
            <a:pathLst>
              <a:path extrusionOk="0" h="19355" w="20996">
                <a:moveTo>
                  <a:pt x="13005" y="1"/>
                </a:moveTo>
                <a:cubicBezTo>
                  <a:pt x="12701" y="1"/>
                  <a:pt x="12427" y="1"/>
                  <a:pt x="12184" y="31"/>
                </a:cubicBezTo>
                <a:cubicBezTo>
                  <a:pt x="11668" y="92"/>
                  <a:pt x="11182" y="183"/>
                  <a:pt x="10665" y="305"/>
                </a:cubicBezTo>
                <a:lnTo>
                  <a:pt x="10331" y="366"/>
                </a:lnTo>
                <a:cubicBezTo>
                  <a:pt x="9997" y="426"/>
                  <a:pt x="9693" y="517"/>
                  <a:pt x="9359" y="609"/>
                </a:cubicBezTo>
                <a:cubicBezTo>
                  <a:pt x="8842" y="760"/>
                  <a:pt x="8356" y="943"/>
                  <a:pt x="7870" y="1186"/>
                </a:cubicBezTo>
                <a:cubicBezTo>
                  <a:pt x="7657" y="1277"/>
                  <a:pt x="7475" y="1368"/>
                  <a:pt x="7262" y="1490"/>
                </a:cubicBezTo>
                <a:cubicBezTo>
                  <a:pt x="7019" y="1581"/>
                  <a:pt x="6807" y="1733"/>
                  <a:pt x="6594" y="1854"/>
                </a:cubicBezTo>
                <a:cubicBezTo>
                  <a:pt x="6442" y="1976"/>
                  <a:pt x="6321" y="2067"/>
                  <a:pt x="6169" y="2188"/>
                </a:cubicBezTo>
                <a:cubicBezTo>
                  <a:pt x="5865" y="2340"/>
                  <a:pt x="5561" y="2492"/>
                  <a:pt x="5288" y="2675"/>
                </a:cubicBezTo>
                <a:cubicBezTo>
                  <a:pt x="4801" y="2948"/>
                  <a:pt x="4376" y="3282"/>
                  <a:pt x="3951" y="3616"/>
                </a:cubicBezTo>
                <a:cubicBezTo>
                  <a:pt x="3556" y="3920"/>
                  <a:pt x="3221" y="4224"/>
                  <a:pt x="2887" y="4589"/>
                </a:cubicBezTo>
                <a:lnTo>
                  <a:pt x="2705" y="4801"/>
                </a:lnTo>
                <a:cubicBezTo>
                  <a:pt x="2401" y="5136"/>
                  <a:pt x="2128" y="5470"/>
                  <a:pt x="1854" y="5834"/>
                </a:cubicBezTo>
                <a:cubicBezTo>
                  <a:pt x="1702" y="6047"/>
                  <a:pt x="1550" y="6229"/>
                  <a:pt x="1429" y="6442"/>
                </a:cubicBezTo>
                <a:cubicBezTo>
                  <a:pt x="1307" y="6655"/>
                  <a:pt x="1186" y="6867"/>
                  <a:pt x="1095" y="7110"/>
                </a:cubicBezTo>
                <a:cubicBezTo>
                  <a:pt x="912" y="7597"/>
                  <a:pt x="730" y="8113"/>
                  <a:pt x="609" y="8630"/>
                </a:cubicBezTo>
                <a:cubicBezTo>
                  <a:pt x="457" y="9116"/>
                  <a:pt x="365" y="9632"/>
                  <a:pt x="274" y="10058"/>
                </a:cubicBezTo>
                <a:cubicBezTo>
                  <a:pt x="183" y="10574"/>
                  <a:pt x="122" y="11121"/>
                  <a:pt x="62" y="11668"/>
                </a:cubicBezTo>
                <a:cubicBezTo>
                  <a:pt x="31" y="12124"/>
                  <a:pt x="1" y="12579"/>
                  <a:pt x="31" y="13066"/>
                </a:cubicBezTo>
                <a:cubicBezTo>
                  <a:pt x="31" y="13582"/>
                  <a:pt x="122" y="14129"/>
                  <a:pt x="244" y="14645"/>
                </a:cubicBezTo>
                <a:cubicBezTo>
                  <a:pt x="335" y="15101"/>
                  <a:pt x="457" y="15527"/>
                  <a:pt x="639" y="15982"/>
                </a:cubicBezTo>
                <a:cubicBezTo>
                  <a:pt x="760" y="16256"/>
                  <a:pt x="852" y="16529"/>
                  <a:pt x="973" y="16772"/>
                </a:cubicBezTo>
                <a:cubicBezTo>
                  <a:pt x="1095" y="16985"/>
                  <a:pt x="1216" y="17198"/>
                  <a:pt x="1368" y="17380"/>
                </a:cubicBezTo>
                <a:cubicBezTo>
                  <a:pt x="1702" y="17836"/>
                  <a:pt x="2128" y="18261"/>
                  <a:pt x="2614" y="18595"/>
                </a:cubicBezTo>
                <a:cubicBezTo>
                  <a:pt x="2918" y="18808"/>
                  <a:pt x="3282" y="18960"/>
                  <a:pt x="3647" y="19081"/>
                </a:cubicBezTo>
                <a:cubicBezTo>
                  <a:pt x="3860" y="19172"/>
                  <a:pt x="4103" y="19233"/>
                  <a:pt x="4315" y="19264"/>
                </a:cubicBezTo>
                <a:cubicBezTo>
                  <a:pt x="4619" y="19294"/>
                  <a:pt x="4893" y="19324"/>
                  <a:pt x="5196" y="19355"/>
                </a:cubicBezTo>
                <a:lnTo>
                  <a:pt x="5622" y="19355"/>
                </a:lnTo>
                <a:cubicBezTo>
                  <a:pt x="5926" y="19355"/>
                  <a:pt x="6199" y="19324"/>
                  <a:pt x="6472" y="19264"/>
                </a:cubicBezTo>
                <a:cubicBezTo>
                  <a:pt x="6655" y="19233"/>
                  <a:pt x="6837" y="19172"/>
                  <a:pt x="7019" y="19081"/>
                </a:cubicBezTo>
                <a:lnTo>
                  <a:pt x="7050" y="19081"/>
                </a:lnTo>
                <a:cubicBezTo>
                  <a:pt x="7202" y="19051"/>
                  <a:pt x="7354" y="18960"/>
                  <a:pt x="7475" y="18899"/>
                </a:cubicBezTo>
                <a:cubicBezTo>
                  <a:pt x="7718" y="18777"/>
                  <a:pt x="7931" y="18656"/>
                  <a:pt x="8143" y="18534"/>
                </a:cubicBezTo>
                <a:lnTo>
                  <a:pt x="8235" y="18443"/>
                </a:lnTo>
                <a:lnTo>
                  <a:pt x="8265" y="18443"/>
                </a:lnTo>
                <a:lnTo>
                  <a:pt x="8356" y="18382"/>
                </a:lnTo>
                <a:cubicBezTo>
                  <a:pt x="8417" y="18322"/>
                  <a:pt x="8478" y="18291"/>
                  <a:pt x="8538" y="18231"/>
                </a:cubicBezTo>
                <a:lnTo>
                  <a:pt x="8599" y="18170"/>
                </a:lnTo>
                <a:cubicBezTo>
                  <a:pt x="8660" y="18109"/>
                  <a:pt x="8751" y="18048"/>
                  <a:pt x="8812" y="17988"/>
                </a:cubicBezTo>
                <a:cubicBezTo>
                  <a:pt x="8994" y="17836"/>
                  <a:pt x="9176" y="17623"/>
                  <a:pt x="9359" y="17441"/>
                </a:cubicBezTo>
                <a:cubicBezTo>
                  <a:pt x="9511" y="17258"/>
                  <a:pt x="9632" y="17106"/>
                  <a:pt x="9784" y="16924"/>
                </a:cubicBezTo>
                <a:lnTo>
                  <a:pt x="9784" y="16894"/>
                </a:lnTo>
                <a:cubicBezTo>
                  <a:pt x="9966" y="16681"/>
                  <a:pt x="10118" y="16468"/>
                  <a:pt x="10240" y="16225"/>
                </a:cubicBezTo>
                <a:cubicBezTo>
                  <a:pt x="10513" y="15739"/>
                  <a:pt x="10726" y="15223"/>
                  <a:pt x="10908" y="14706"/>
                </a:cubicBezTo>
                <a:cubicBezTo>
                  <a:pt x="10999" y="14493"/>
                  <a:pt x="11091" y="14250"/>
                  <a:pt x="11182" y="14007"/>
                </a:cubicBezTo>
                <a:cubicBezTo>
                  <a:pt x="11334" y="13612"/>
                  <a:pt x="11486" y="13339"/>
                  <a:pt x="11638" y="13066"/>
                </a:cubicBezTo>
                <a:cubicBezTo>
                  <a:pt x="11789" y="12762"/>
                  <a:pt x="11972" y="12458"/>
                  <a:pt x="12184" y="12184"/>
                </a:cubicBezTo>
                <a:cubicBezTo>
                  <a:pt x="12367" y="11972"/>
                  <a:pt x="12579" y="11789"/>
                  <a:pt x="12792" y="11607"/>
                </a:cubicBezTo>
                <a:cubicBezTo>
                  <a:pt x="13005" y="11455"/>
                  <a:pt x="13248" y="11303"/>
                  <a:pt x="13491" y="11182"/>
                </a:cubicBezTo>
                <a:cubicBezTo>
                  <a:pt x="14038" y="10999"/>
                  <a:pt x="14585" y="10848"/>
                  <a:pt x="15162" y="10756"/>
                </a:cubicBezTo>
                <a:cubicBezTo>
                  <a:pt x="15375" y="10726"/>
                  <a:pt x="15557" y="10726"/>
                  <a:pt x="15739" y="10696"/>
                </a:cubicBezTo>
                <a:cubicBezTo>
                  <a:pt x="15952" y="10696"/>
                  <a:pt x="16195" y="10665"/>
                  <a:pt x="16438" y="10635"/>
                </a:cubicBezTo>
                <a:cubicBezTo>
                  <a:pt x="16711" y="10605"/>
                  <a:pt x="16985" y="10544"/>
                  <a:pt x="17258" y="10483"/>
                </a:cubicBezTo>
                <a:cubicBezTo>
                  <a:pt x="17471" y="10422"/>
                  <a:pt x="17684" y="10361"/>
                  <a:pt x="17896" y="10270"/>
                </a:cubicBezTo>
                <a:cubicBezTo>
                  <a:pt x="18170" y="10149"/>
                  <a:pt x="18413" y="10027"/>
                  <a:pt x="18656" y="9875"/>
                </a:cubicBezTo>
                <a:cubicBezTo>
                  <a:pt x="18899" y="9723"/>
                  <a:pt x="19112" y="9571"/>
                  <a:pt x="19355" y="9389"/>
                </a:cubicBezTo>
                <a:cubicBezTo>
                  <a:pt x="19750" y="9085"/>
                  <a:pt x="20084" y="8721"/>
                  <a:pt x="20388" y="8295"/>
                </a:cubicBezTo>
                <a:cubicBezTo>
                  <a:pt x="20509" y="8113"/>
                  <a:pt x="20600" y="7870"/>
                  <a:pt x="20661" y="7657"/>
                </a:cubicBezTo>
                <a:cubicBezTo>
                  <a:pt x="20692" y="7475"/>
                  <a:pt x="20752" y="7293"/>
                  <a:pt x="20813" y="7110"/>
                </a:cubicBezTo>
                <a:cubicBezTo>
                  <a:pt x="20935" y="6624"/>
                  <a:pt x="20995" y="6108"/>
                  <a:pt x="20995" y="5591"/>
                </a:cubicBezTo>
                <a:cubicBezTo>
                  <a:pt x="20995" y="5318"/>
                  <a:pt x="20965" y="5044"/>
                  <a:pt x="20935" y="4771"/>
                </a:cubicBezTo>
                <a:cubicBezTo>
                  <a:pt x="20904" y="4558"/>
                  <a:pt x="20843" y="4346"/>
                  <a:pt x="20752" y="4133"/>
                </a:cubicBezTo>
                <a:cubicBezTo>
                  <a:pt x="20600" y="3677"/>
                  <a:pt x="20357" y="3221"/>
                  <a:pt x="20084" y="2796"/>
                </a:cubicBezTo>
                <a:cubicBezTo>
                  <a:pt x="19476" y="2006"/>
                  <a:pt x="18717" y="1368"/>
                  <a:pt x="17836" y="912"/>
                </a:cubicBezTo>
                <a:cubicBezTo>
                  <a:pt x="16985" y="517"/>
                  <a:pt x="16073" y="244"/>
                  <a:pt x="15162" y="122"/>
                </a:cubicBezTo>
                <a:cubicBezTo>
                  <a:pt x="14645" y="31"/>
                  <a:pt x="14129" y="1"/>
                  <a:pt x="13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342" name="Shape 15342"/>
        <p:cNvGrpSpPr/>
        <p:nvPr/>
      </p:nvGrpSpPr>
      <p:grpSpPr>
        <a:xfrm>
          <a:off x="0" y="0"/>
          <a:ext cx="0" cy="0"/>
          <a:chOff x="0" y="0"/>
          <a:chExt cx="0" cy="0"/>
        </a:xfrm>
      </p:grpSpPr>
      <p:sp>
        <p:nvSpPr>
          <p:cNvPr id="15343" name="Google Shape;15343;p124"/>
          <p:cNvSpPr txBox="1"/>
          <p:nvPr>
            <p:ph type="title"/>
          </p:nvPr>
        </p:nvSpPr>
        <p:spPr>
          <a:xfrm>
            <a:off x="715616" y="1803263"/>
            <a:ext cx="2129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5344" name="Google Shape;15344;p124"/>
          <p:cNvSpPr txBox="1"/>
          <p:nvPr>
            <p:ph idx="1" type="subTitle"/>
          </p:nvPr>
        </p:nvSpPr>
        <p:spPr>
          <a:xfrm>
            <a:off x="715616" y="2168963"/>
            <a:ext cx="21294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smallest planet in the Solar System</a:t>
            </a:r>
            <a:endParaRPr/>
          </a:p>
        </p:txBody>
      </p:sp>
      <p:sp>
        <p:nvSpPr>
          <p:cNvPr id="15345" name="Google Shape;15345;p124"/>
          <p:cNvSpPr txBox="1"/>
          <p:nvPr>
            <p:ph idx="2" type="title"/>
          </p:nvPr>
        </p:nvSpPr>
        <p:spPr>
          <a:xfrm>
            <a:off x="6298984" y="1803263"/>
            <a:ext cx="2129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5346" name="Google Shape;15346;p124"/>
          <p:cNvSpPr txBox="1"/>
          <p:nvPr>
            <p:ph idx="3" type="subTitle"/>
          </p:nvPr>
        </p:nvSpPr>
        <p:spPr>
          <a:xfrm>
            <a:off x="6298984" y="2168963"/>
            <a:ext cx="21294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5347" name="Google Shape;15347;p124"/>
          <p:cNvSpPr txBox="1"/>
          <p:nvPr>
            <p:ph idx="4" type="title"/>
          </p:nvPr>
        </p:nvSpPr>
        <p:spPr>
          <a:xfrm>
            <a:off x="3507300" y="1803263"/>
            <a:ext cx="2129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5348" name="Google Shape;15348;p124"/>
          <p:cNvSpPr txBox="1"/>
          <p:nvPr>
            <p:ph idx="5" type="subTitle"/>
          </p:nvPr>
        </p:nvSpPr>
        <p:spPr>
          <a:xfrm>
            <a:off x="3507387" y="2168963"/>
            <a:ext cx="21294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5349" name="Google Shape;15349;p124"/>
          <p:cNvSpPr txBox="1"/>
          <p:nvPr>
            <p:ph idx="6" type="title"/>
          </p:nvPr>
        </p:nvSpPr>
        <p:spPr>
          <a:xfrm>
            <a:off x="2112676" y="3652388"/>
            <a:ext cx="2129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5350" name="Google Shape;15350;p124"/>
          <p:cNvSpPr txBox="1"/>
          <p:nvPr>
            <p:ph idx="7" type="subTitle"/>
          </p:nvPr>
        </p:nvSpPr>
        <p:spPr>
          <a:xfrm>
            <a:off x="2112676" y="4018088"/>
            <a:ext cx="21294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5351" name="Google Shape;15351;p124"/>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Improvisation</a:t>
            </a:r>
            <a:endParaRPr/>
          </a:p>
        </p:txBody>
      </p:sp>
      <p:sp>
        <p:nvSpPr>
          <p:cNvPr id="15352" name="Google Shape;15352;p124"/>
          <p:cNvSpPr txBox="1"/>
          <p:nvPr>
            <p:ph idx="9" type="title"/>
          </p:nvPr>
        </p:nvSpPr>
        <p:spPr>
          <a:xfrm>
            <a:off x="4902068" y="3652388"/>
            <a:ext cx="2129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5353" name="Google Shape;15353;p124"/>
          <p:cNvSpPr txBox="1"/>
          <p:nvPr>
            <p:ph idx="13" type="subTitle"/>
          </p:nvPr>
        </p:nvSpPr>
        <p:spPr>
          <a:xfrm>
            <a:off x="4902068" y="4018088"/>
            <a:ext cx="21294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grpSp>
        <p:nvGrpSpPr>
          <p:cNvPr id="15354" name="Google Shape;15354;p124"/>
          <p:cNvGrpSpPr/>
          <p:nvPr/>
        </p:nvGrpSpPr>
        <p:grpSpPr>
          <a:xfrm>
            <a:off x="1432837" y="999777"/>
            <a:ext cx="694958" cy="731498"/>
            <a:chOff x="3235398" y="1852359"/>
            <a:chExt cx="694958" cy="731498"/>
          </a:xfrm>
        </p:grpSpPr>
        <p:sp>
          <p:nvSpPr>
            <p:cNvPr id="15355" name="Google Shape;15355;p12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124"/>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7" name="Google Shape;15357;p124"/>
          <p:cNvGrpSpPr/>
          <p:nvPr/>
        </p:nvGrpSpPr>
        <p:grpSpPr>
          <a:xfrm>
            <a:off x="4224608" y="999777"/>
            <a:ext cx="694958" cy="731498"/>
            <a:chOff x="3235398" y="1852359"/>
            <a:chExt cx="694958" cy="731498"/>
          </a:xfrm>
        </p:grpSpPr>
        <p:sp>
          <p:nvSpPr>
            <p:cNvPr id="15358" name="Google Shape;15358;p12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124"/>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124"/>
          <p:cNvGrpSpPr/>
          <p:nvPr/>
        </p:nvGrpSpPr>
        <p:grpSpPr>
          <a:xfrm>
            <a:off x="7016205" y="999777"/>
            <a:ext cx="694958" cy="731498"/>
            <a:chOff x="3235398" y="1852359"/>
            <a:chExt cx="694958" cy="731498"/>
          </a:xfrm>
        </p:grpSpPr>
        <p:sp>
          <p:nvSpPr>
            <p:cNvPr id="15361" name="Google Shape;15361;p12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124"/>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3" name="Google Shape;15363;p124"/>
          <p:cNvGrpSpPr/>
          <p:nvPr/>
        </p:nvGrpSpPr>
        <p:grpSpPr>
          <a:xfrm>
            <a:off x="2829897" y="2844702"/>
            <a:ext cx="694958" cy="731498"/>
            <a:chOff x="3235398" y="1852359"/>
            <a:chExt cx="694958" cy="731498"/>
          </a:xfrm>
        </p:grpSpPr>
        <p:sp>
          <p:nvSpPr>
            <p:cNvPr id="15364" name="Google Shape;15364;p12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24"/>
            <p:cNvSpPr/>
            <p:nvPr/>
          </p:nvSpPr>
          <p:spPr>
            <a:xfrm>
              <a:off x="3308527" y="1943758"/>
              <a:ext cx="548700" cy="548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6" name="Google Shape;15366;p124"/>
          <p:cNvGrpSpPr/>
          <p:nvPr/>
        </p:nvGrpSpPr>
        <p:grpSpPr>
          <a:xfrm>
            <a:off x="5619289" y="2844702"/>
            <a:ext cx="694958" cy="731498"/>
            <a:chOff x="3235398" y="1852359"/>
            <a:chExt cx="694958" cy="731498"/>
          </a:xfrm>
        </p:grpSpPr>
        <p:sp>
          <p:nvSpPr>
            <p:cNvPr id="15367" name="Google Shape;15367;p12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124"/>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124"/>
          <p:cNvGrpSpPr/>
          <p:nvPr/>
        </p:nvGrpSpPr>
        <p:grpSpPr>
          <a:xfrm>
            <a:off x="4410364" y="1180558"/>
            <a:ext cx="323447" cy="369937"/>
            <a:chOff x="886967" y="2594729"/>
            <a:chExt cx="323447" cy="369937"/>
          </a:xfrm>
        </p:grpSpPr>
        <p:sp>
          <p:nvSpPr>
            <p:cNvPr id="15370" name="Google Shape;15370;p124"/>
            <p:cNvSpPr/>
            <p:nvPr/>
          </p:nvSpPr>
          <p:spPr>
            <a:xfrm>
              <a:off x="898594" y="2641239"/>
              <a:ext cx="23282" cy="231129"/>
            </a:xfrm>
            <a:custGeom>
              <a:rect b="b" l="l" r="r" t="t"/>
              <a:pathLst>
                <a:path extrusionOk="0" h="8905" w="897">
                  <a:moveTo>
                    <a:pt x="1" y="0"/>
                  </a:moveTo>
                  <a:lnTo>
                    <a:pt x="1" y="8456"/>
                  </a:lnTo>
                  <a:lnTo>
                    <a:pt x="1" y="8562"/>
                  </a:lnTo>
                  <a:lnTo>
                    <a:pt x="27" y="8641"/>
                  </a:lnTo>
                  <a:lnTo>
                    <a:pt x="80" y="8693"/>
                  </a:lnTo>
                  <a:lnTo>
                    <a:pt x="132" y="8772"/>
                  </a:lnTo>
                  <a:lnTo>
                    <a:pt x="185" y="8825"/>
                  </a:lnTo>
                  <a:lnTo>
                    <a:pt x="264" y="8851"/>
                  </a:lnTo>
                  <a:lnTo>
                    <a:pt x="343" y="8878"/>
                  </a:lnTo>
                  <a:lnTo>
                    <a:pt x="422" y="8904"/>
                  </a:lnTo>
                  <a:lnTo>
                    <a:pt x="448" y="8904"/>
                  </a:lnTo>
                  <a:lnTo>
                    <a:pt x="554" y="8878"/>
                  </a:lnTo>
                  <a:lnTo>
                    <a:pt x="633" y="8851"/>
                  </a:lnTo>
                  <a:lnTo>
                    <a:pt x="685" y="8825"/>
                  </a:lnTo>
                  <a:lnTo>
                    <a:pt x="764" y="8772"/>
                  </a:lnTo>
                  <a:lnTo>
                    <a:pt x="817" y="8693"/>
                  </a:lnTo>
                  <a:lnTo>
                    <a:pt x="844" y="8641"/>
                  </a:lnTo>
                  <a:lnTo>
                    <a:pt x="870" y="8562"/>
                  </a:lnTo>
                  <a:lnTo>
                    <a:pt x="896" y="845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24"/>
            <p:cNvSpPr/>
            <p:nvPr/>
          </p:nvSpPr>
          <p:spPr>
            <a:xfrm>
              <a:off x="1002516" y="2594729"/>
              <a:ext cx="23282" cy="369937"/>
            </a:xfrm>
            <a:custGeom>
              <a:rect b="b" l="l" r="r" t="t"/>
              <a:pathLst>
                <a:path extrusionOk="0" h="14253" w="897">
                  <a:moveTo>
                    <a:pt x="132" y="1"/>
                  </a:moveTo>
                  <a:lnTo>
                    <a:pt x="53" y="53"/>
                  </a:lnTo>
                  <a:lnTo>
                    <a:pt x="27" y="106"/>
                  </a:lnTo>
                  <a:lnTo>
                    <a:pt x="1" y="185"/>
                  </a:lnTo>
                  <a:lnTo>
                    <a:pt x="1" y="14068"/>
                  </a:lnTo>
                  <a:lnTo>
                    <a:pt x="27" y="14121"/>
                  </a:lnTo>
                  <a:lnTo>
                    <a:pt x="53" y="14200"/>
                  </a:lnTo>
                  <a:lnTo>
                    <a:pt x="132" y="14226"/>
                  </a:lnTo>
                  <a:lnTo>
                    <a:pt x="185" y="14253"/>
                  </a:lnTo>
                  <a:lnTo>
                    <a:pt x="686" y="14253"/>
                  </a:lnTo>
                  <a:lnTo>
                    <a:pt x="765" y="14226"/>
                  </a:lnTo>
                  <a:lnTo>
                    <a:pt x="844" y="14200"/>
                  </a:lnTo>
                  <a:lnTo>
                    <a:pt x="870" y="14121"/>
                  </a:lnTo>
                  <a:lnTo>
                    <a:pt x="896" y="14068"/>
                  </a:lnTo>
                  <a:lnTo>
                    <a:pt x="896" y="185"/>
                  </a:lnTo>
                  <a:lnTo>
                    <a:pt x="870" y="106"/>
                  </a:lnTo>
                  <a:lnTo>
                    <a:pt x="844" y="53"/>
                  </a:lnTo>
                  <a:lnTo>
                    <a:pt x="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24"/>
            <p:cNvSpPr/>
            <p:nvPr/>
          </p:nvSpPr>
          <p:spPr>
            <a:xfrm>
              <a:off x="1071582" y="2594729"/>
              <a:ext cx="23282" cy="369937"/>
            </a:xfrm>
            <a:custGeom>
              <a:rect b="b" l="l" r="r" t="t"/>
              <a:pathLst>
                <a:path extrusionOk="0" h="14253" w="897">
                  <a:moveTo>
                    <a:pt x="132" y="1"/>
                  </a:moveTo>
                  <a:lnTo>
                    <a:pt x="80" y="53"/>
                  </a:lnTo>
                  <a:lnTo>
                    <a:pt x="27" y="106"/>
                  </a:lnTo>
                  <a:lnTo>
                    <a:pt x="0" y="185"/>
                  </a:lnTo>
                  <a:lnTo>
                    <a:pt x="0" y="14068"/>
                  </a:lnTo>
                  <a:lnTo>
                    <a:pt x="27" y="14121"/>
                  </a:lnTo>
                  <a:lnTo>
                    <a:pt x="80" y="14200"/>
                  </a:lnTo>
                  <a:lnTo>
                    <a:pt x="132" y="14226"/>
                  </a:lnTo>
                  <a:lnTo>
                    <a:pt x="211" y="14253"/>
                  </a:lnTo>
                  <a:lnTo>
                    <a:pt x="712" y="14253"/>
                  </a:lnTo>
                  <a:lnTo>
                    <a:pt x="791" y="14226"/>
                  </a:lnTo>
                  <a:lnTo>
                    <a:pt x="843" y="14200"/>
                  </a:lnTo>
                  <a:lnTo>
                    <a:pt x="896" y="14121"/>
                  </a:lnTo>
                  <a:lnTo>
                    <a:pt x="896" y="14068"/>
                  </a:lnTo>
                  <a:lnTo>
                    <a:pt x="896" y="185"/>
                  </a:lnTo>
                  <a:lnTo>
                    <a:pt x="896" y="106"/>
                  </a:lnTo>
                  <a:lnTo>
                    <a:pt x="843" y="53"/>
                  </a:lnTo>
                  <a:lnTo>
                    <a:pt x="7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124"/>
            <p:cNvSpPr/>
            <p:nvPr/>
          </p:nvSpPr>
          <p:spPr>
            <a:xfrm>
              <a:off x="1176205" y="2641239"/>
              <a:ext cx="22581" cy="231129"/>
            </a:xfrm>
            <a:custGeom>
              <a:rect b="b" l="l" r="r" t="t"/>
              <a:pathLst>
                <a:path extrusionOk="0" h="8905" w="870">
                  <a:moveTo>
                    <a:pt x="0" y="0"/>
                  </a:moveTo>
                  <a:lnTo>
                    <a:pt x="0" y="8456"/>
                  </a:lnTo>
                  <a:lnTo>
                    <a:pt x="0" y="8562"/>
                  </a:lnTo>
                  <a:lnTo>
                    <a:pt x="26" y="8641"/>
                  </a:lnTo>
                  <a:lnTo>
                    <a:pt x="53" y="8693"/>
                  </a:lnTo>
                  <a:lnTo>
                    <a:pt x="105" y="8772"/>
                  </a:lnTo>
                  <a:lnTo>
                    <a:pt x="184" y="8825"/>
                  </a:lnTo>
                  <a:lnTo>
                    <a:pt x="264" y="8851"/>
                  </a:lnTo>
                  <a:lnTo>
                    <a:pt x="343" y="8878"/>
                  </a:lnTo>
                  <a:lnTo>
                    <a:pt x="422" y="8904"/>
                  </a:lnTo>
                  <a:lnTo>
                    <a:pt x="448" y="8904"/>
                  </a:lnTo>
                  <a:lnTo>
                    <a:pt x="527" y="8878"/>
                  </a:lnTo>
                  <a:lnTo>
                    <a:pt x="606" y="8851"/>
                  </a:lnTo>
                  <a:lnTo>
                    <a:pt x="685" y="8825"/>
                  </a:lnTo>
                  <a:lnTo>
                    <a:pt x="764" y="8772"/>
                  </a:lnTo>
                  <a:lnTo>
                    <a:pt x="817" y="8693"/>
                  </a:lnTo>
                  <a:lnTo>
                    <a:pt x="843" y="8641"/>
                  </a:lnTo>
                  <a:lnTo>
                    <a:pt x="869" y="8562"/>
                  </a:lnTo>
                  <a:lnTo>
                    <a:pt x="869" y="8456"/>
                  </a:lnTo>
                  <a:lnTo>
                    <a:pt x="8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24"/>
            <p:cNvSpPr/>
            <p:nvPr/>
          </p:nvSpPr>
          <p:spPr>
            <a:xfrm>
              <a:off x="979287" y="2617984"/>
              <a:ext cx="138807" cy="45837"/>
            </a:xfrm>
            <a:custGeom>
              <a:rect b="b" l="l" r="r" t="t"/>
              <a:pathLst>
                <a:path extrusionOk="0" h="1766" w="5348">
                  <a:moveTo>
                    <a:pt x="132" y="0"/>
                  </a:moveTo>
                  <a:lnTo>
                    <a:pt x="53" y="53"/>
                  </a:lnTo>
                  <a:lnTo>
                    <a:pt x="26" y="106"/>
                  </a:lnTo>
                  <a:lnTo>
                    <a:pt x="0" y="185"/>
                  </a:lnTo>
                  <a:lnTo>
                    <a:pt x="0" y="1581"/>
                  </a:lnTo>
                  <a:lnTo>
                    <a:pt x="26" y="1660"/>
                  </a:lnTo>
                  <a:lnTo>
                    <a:pt x="53" y="1713"/>
                  </a:lnTo>
                  <a:lnTo>
                    <a:pt x="132" y="1765"/>
                  </a:lnTo>
                  <a:lnTo>
                    <a:pt x="5242" y="1765"/>
                  </a:lnTo>
                  <a:lnTo>
                    <a:pt x="5295" y="1713"/>
                  </a:lnTo>
                  <a:lnTo>
                    <a:pt x="5348" y="1660"/>
                  </a:lnTo>
                  <a:lnTo>
                    <a:pt x="5348" y="1581"/>
                  </a:lnTo>
                  <a:lnTo>
                    <a:pt x="5348" y="185"/>
                  </a:lnTo>
                  <a:lnTo>
                    <a:pt x="5348" y="106"/>
                  </a:lnTo>
                  <a:lnTo>
                    <a:pt x="5295" y="53"/>
                  </a:lnTo>
                  <a:lnTo>
                    <a:pt x="52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24"/>
            <p:cNvSpPr/>
            <p:nvPr/>
          </p:nvSpPr>
          <p:spPr>
            <a:xfrm>
              <a:off x="967659" y="2687049"/>
              <a:ext cx="162063" cy="46511"/>
            </a:xfrm>
            <a:custGeom>
              <a:rect b="b" l="l" r="r" t="t"/>
              <a:pathLst>
                <a:path extrusionOk="0" h="1792" w="6244">
                  <a:moveTo>
                    <a:pt x="211" y="0"/>
                  </a:moveTo>
                  <a:lnTo>
                    <a:pt x="132" y="26"/>
                  </a:lnTo>
                  <a:lnTo>
                    <a:pt x="53" y="53"/>
                  </a:lnTo>
                  <a:lnTo>
                    <a:pt x="27" y="132"/>
                  </a:lnTo>
                  <a:lnTo>
                    <a:pt x="0" y="211"/>
                  </a:lnTo>
                  <a:lnTo>
                    <a:pt x="0" y="1581"/>
                  </a:lnTo>
                  <a:lnTo>
                    <a:pt x="27" y="1660"/>
                  </a:lnTo>
                  <a:lnTo>
                    <a:pt x="53" y="1739"/>
                  </a:lnTo>
                  <a:lnTo>
                    <a:pt x="132" y="1765"/>
                  </a:lnTo>
                  <a:lnTo>
                    <a:pt x="211" y="1791"/>
                  </a:lnTo>
                  <a:lnTo>
                    <a:pt x="6059" y="1791"/>
                  </a:lnTo>
                  <a:lnTo>
                    <a:pt x="6112" y="1765"/>
                  </a:lnTo>
                  <a:lnTo>
                    <a:pt x="6191" y="1739"/>
                  </a:lnTo>
                  <a:lnTo>
                    <a:pt x="6217" y="1660"/>
                  </a:lnTo>
                  <a:lnTo>
                    <a:pt x="6244" y="1581"/>
                  </a:lnTo>
                  <a:lnTo>
                    <a:pt x="6244" y="211"/>
                  </a:lnTo>
                  <a:lnTo>
                    <a:pt x="6217" y="132"/>
                  </a:lnTo>
                  <a:lnTo>
                    <a:pt x="6191" y="53"/>
                  </a:lnTo>
                  <a:lnTo>
                    <a:pt x="6112" y="26"/>
                  </a:lnTo>
                  <a:lnTo>
                    <a:pt x="60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24"/>
            <p:cNvSpPr/>
            <p:nvPr/>
          </p:nvSpPr>
          <p:spPr>
            <a:xfrm>
              <a:off x="956032" y="2756789"/>
              <a:ext cx="185319" cy="45837"/>
            </a:xfrm>
            <a:custGeom>
              <a:rect b="b" l="l" r="r" t="t"/>
              <a:pathLst>
                <a:path extrusionOk="0" h="1766" w="7140">
                  <a:moveTo>
                    <a:pt x="132" y="0"/>
                  </a:moveTo>
                  <a:lnTo>
                    <a:pt x="79" y="53"/>
                  </a:lnTo>
                  <a:lnTo>
                    <a:pt x="27" y="105"/>
                  </a:lnTo>
                  <a:lnTo>
                    <a:pt x="0" y="184"/>
                  </a:lnTo>
                  <a:lnTo>
                    <a:pt x="0" y="1581"/>
                  </a:lnTo>
                  <a:lnTo>
                    <a:pt x="27" y="1660"/>
                  </a:lnTo>
                  <a:lnTo>
                    <a:pt x="79" y="1712"/>
                  </a:lnTo>
                  <a:lnTo>
                    <a:pt x="132" y="1765"/>
                  </a:lnTo>
                  <a:lnTo>
                    <a:pt x="7008" y="1765"/>
                  </a:lnTo>
                  <a:lnTo>
                    <a:pt x="7087" y="1712"/>
                  </a:lnTo>
                  <a:lnTo>
                    <a:pt x="7113" y="1660"/>
                  </a:lnTo>
                  <a:lnTo>
                    <a:pt x="7140" y="1581"/>
                  </a:lnTo>
                  <a:lnTo>
                    <a:pt x="7140" y="184"/>
                  </a:lnTo>
                  <a:lnTo>
                    <a:pt x="7113" y="105"/>
                  </a:lnTo>
                  <a:lnTo>
                    <a:pt x="7087" y="53"/>
                  </a:lnTo>
                  <a:lnTo>
                    <a:pt x="70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24"/>
            <p:cNvSpPr/>
            <p:nvPr/>
          </p:nvSpPr>
          <p:spPr>
            <a:xfrm>
              <a:off x="944404" y="2825828"/>
              <a:ext cx="208574" cy="46537"/>
            </a:xfrm>
            <a:custGeom>
              <a:rect b="b" l="l" r="r" t="t"/>
              <a:pathLst>
                <a:path extrusionOk="0" h="1793" w="8036">
                  <a:moveTo>
                    <a:pt x="211" y="1"/>
                  </a:moveTo>
                  <a:lnTo>
                    <a:pt x="132" y="27"/>
                  </a:lnTo>
                  <a:lnTo>
                    <a:pt x="80" y="53"/>
                  </a:lnTo>
                  <a:lnTo>
                    <a:pt x="27" y="133"/>
                  </a:lnTo>
                  <a:lnTo>
                    <a:pt x="1" y="185"/>
                  </a:lnTo>
                  <a:lnTo>
                    <a:pt x="1" y="1581"/>
                  </a:lnTo>
                  <a:lnTo>
                    <a:pt x="27" y="1660"/>
                  </a:lnTo>
                  <a:lnTo>
                    <a:pt x="80" y="1739"/>
                  </a:lnTo>
                  <a:lnTo>
                    <a:pt x="132" y="1766"/>
                  </a:lnTo>
                  <a:lnTo>
                    <a:pt x="211" y="1792"/>
                  </a:lnTo>
                  <a:lnTo>
                    <a:pt x="7825" y="1792"/>
                  </a:lnTo>
                  <a:lnTo>
                    <a:pt x="7904" y="1766"/>
                  </a:lnTo>
                  <a:lnTo>
                    <a:pt x="7983" y="1739"/>
                  </a:lnTo>
                  <a:lnTo>
                    <a:pt x="8009" y="1660"/>
                  </a:lnTo>
                  <a:lnTo>
                    <a:pt x="8035" y="1581"/>
                  </a:lnTo>
                  <a:lnTo>
                    <a:pt x="8035" y="185"/>
                  </a:lnTo>
                  <a:lnTo>
                    <a:pt x="8009" y="133"/>
                  </a:lnTo>
                  <a:lnTo>
                    <a:pt x="7983" y="53"/>
                  </a:lnTo>
                  <a:lnTo>
                    <a:pt x="7904" y="27"/>
                  </a:lnTo>
                  <a:lnTo>
                    <a:pt x="78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24"/>
            <p:cNvSpPr/>
            <p:nvPr/>
          </p:nvSpPr>
          <p:spPr>
            <a:xfrm>
              <a:off x="933477" y="2894893"/>
              <a:ext cx="231129" cy="46511"/>
            </a:xfrm>
            <a:custGeom>
              <a:rect b="b" l="l" r="r" t="t"/>
              <a:pathLst>
                <a:path extrusionOk="0" h="1792" w="8905">
                  <a:moveTo>
                    <a:pt x="184" y="1"/>
                  </a:moveTo>
                  <a:lnTo>
                    <a:pt x="105" y="27"/>
                  </a:lnTo>
                  <a:lnTo>
                    <a:pt x="53" y="80"/>
                  </a:lnTo>
                  <a:lnTo>
                    <a:pt x="0" y="132"/>
                  </a:lnTo>
                  <a:lnTo>
                    <a:pt x="0" y="211"/>
                  </a:lnTo>
                  <a:lnTo>
                    <a:pt x="0" y="1607"/>
                  </a:lnTo>
                  <a:lnTo>
                    <a:pt x="0" y="1687"/>
                  </a:lnTo>
                  <a:lnTo>
                    <a:pt x="53" y="1739"/>
                  </a:lnTo>
                  <a:lnTo>
                    <a:pt x="105" y="1792"/>
                  </a:lnTo>
                  <a:lnTo>
                    <a:pt x="8773" y="1792"/>
                  </a:lnTo>
                  <a:lnTo>
                    <a:pt x="8852" y="1739"/>
                  </a:lnTo>
                  <a:lnTo>
                    <a:pt x="8878" y="1687"/>
                  </a:lnTo>
                  <a:lnTo>
                    <a:pt x="8904" y="1607"/>
                  </a:lnTo>
                  <a:lnTo>
                    <a:pt x="8904" y="211"/>
                  </a:lnTo>
                  <a:lnTo>
                    <a:pt x="8878" y="132"/>
                  </a:lnTo>
                  <a:lnTo>
                    <a:pt x="8852" y="80"/>
                  </a:lnTo>
                  <a:lnTo>
                    <a:pt x="8773" y="27"/>
                  </a:lnTo>
                  <a:lnTo>
                    <a:pt x="86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24"/>
            <p:cNvSpPr/>
            <p:nvPr/>
          </p:nvSpPr>
          <p:spPr>
            <a:xfrm>
              <a:off x="1077733" y="2635062"/>
              <a:ext cx="11654" cy="11654"/>
            </a:xfrm>
            <a:custGeom>
              <a:rect b="b" l="l" r="r" t="t"/>
              <a:pathLst>
                <a:path extrusionOk="0" h="449" w="449">
                  <a:moveTo>
                    <a:pt x="211" y="1"/>
                  </a:moveTo>
                  <a:lnTo>
                    <a:pt x="132" y="27"/>
                  </a:lnTo>
                  <a:lnTo>
                    <a:pt x="80" y="80"/>
                  </a:lnTo>
                  <a:lnTo>
                    <a:pt x="27" y="133"/>
                  </a:lnTo>
                  <a:lnTo>
                    <a:pt x="1" y="238"/>
                  </a:lnTo>
                  <a:lnTo>
                    <a:pt x="27" y="317"/>
                  </a:lnTo>
                  <a:lnTo>
                    <a:pt x="80" y="370"/>
                  </a:lnTo>
                  <a:lnTo>
                    <a:pt x="132" y="422"/>
                  </a:lnTo>
                  <a:lnTo>
                    <a:pt x="211" y="449"/>
                  </a:lnTo>
                  <a:lnTo>
                    <a:pt x="317" y="422"/>
                  </a:lnTo>
                  <a:lnTo>
                    <a:pt x="369" y="370"/>
                  </a:lnTo>
                  <a:lnTo>
                    <a:pt x="422" y="317"/>
                  </a:lnTo>
                  <a:lnTo>
                    <a:pt x="448" y="238"/>
                  </a:lnTo>
                  <a:lnTo>
                    <a:pt x="422" y="133"/>
                  </a:lnTo>
                  <a:lnTo>
                    <a:pt x="369" y="80"/>
                  </a:lnTo>
                  <a:lnTo>
                    <a:pt x="317"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24"/>
            <p:cNvSpPr/>
            <p:nvPr/>
          </p:nvSpPr>
          <p:spPr>
            <a:xfrm>
              <a:off x="1008668" y="2635062"/>
              <a:ext cx="10979" cy="11654"/>
            </a:xfrm>
            <a:custGeom>
              <a:rect b="b" l="l" r="r" t="t"/>
              <a:pathLst>
                <a:path extrusionOk="0" h="449" w="423">
                  <a:moveTo>
                    <a:pt x="212" y="1"/>
                  </a:moveTo>
                  <a:lnTo>
                    <a:pt x="133" y="27"/>
                  </a:lnTo>
                  <a:lnTo>
                    <a:pt x="54" y="80"/>
                  </a:lnTo>
                  <a:lnTo>
                    <a:pt x="1" y="133"/>
                  </a:lnTo>
                  <a:lnTo>
                    <a:pt x="1" y="238"/>
                  </a:lnTo>
                  <a:lnTo>
                    <a:pt x="1" y="317"/>
                  </a:lnTo>
                  <a:lnTo>
                    <a:pt x="54" y="370"/>
                  </a:lnTo>
                  <a:lnTo>
                    <a:pt x="133" y="422"/>
                  </a:lnTo>
                  <a:lnTo>
                    <a:pt x="212" y="449"/>
                  </a:lnTo>
                  <a:lnTo>
                    <a:pt x="291" y="422"/>
                  </a:lnTo>
                  <a:lnTo>
                    <a:pt x="370" y="370"/>
                  </a:lnTo>
                  <a:lnTo>
                    <a:pt x="396" y="317"/>
                  </a:lnTo>
                  <a:lnTo>
                    <a:pt x="422" y="238"/>
                  </a:lnTo>
                  <a:lnTo>
                    <a:pt x="396" y="133"/>
                  </a:lnTo>
                  <a:lnTo>
                    <a:pt x="370" y="80"/>
                  </a:lnTo>
                  <a:lnTo>
                    <a:pt x="291" y="27"/>
                  </a:lnTo>
                  <a:lnTo>
                    <a:pt x="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24"/>
            <p:cNvSpPr/>
            <p:nvPr/>
          </p:nvSpPr>
          <p:spPr>
            <a:xfrm>
              <a:off x="1077733" y="2704802"/>
              <a:ext cx="11654" cy="10979"/>
            </a:xfrm>
            <a:custGeom>
              <a:rect b="b" l="l" r="r" t="t"/>
              <a:pathLst>
                <a:path extrusionOk="0" h="423" w="449">
                  <a:moveTo>
                    <a:pt x="132" y="1"/>
                  </a:moveTo>
                  <a:lnTo>
                    <a:pt x="80" y="54"/>
                  </a:lnTo>
                  <a:lnTo>
                    <a:pt x="27" y="133"/>
                  </a:lnTo>
                  <a:lnTo>
                    <a:pt x="1" y="212"/>
                  </a:lnTo>
                  <a:lnTo>
                    <a:pt x="27" y="291"/>
                  </a:lnTo>
                  <a:lnTo>
                    <a:pt x="80" y="370"/>
                  </a:lnTo>
                  <a:lnTo>
                    <a:pt x="132" y="422"/>
                  </a:lnTo>
                  <a:lnTo>
                    <a:pt x="317" y="422"/>
                  </a:lnTo>
                  <a:lnTo>
                    <a:pt x="369" y="370"/>
                  </a:lnTo>
                  <a:lnTo>
                    <a:pt x="422" y="291"/>
                  </a:lnTo>
                  <a:lnTo>
                    <a:pt x="448" y="212"/>
                  </a:lnTo>
                  <a:lnTo>
                    <a:pt x="422" y="133"/>
                  </a:lnTo>
                  <a:lnTo>
                    <a:pt x="369" y="54"/>
                  </a:lnTo>
                  <a:lnTo>
                    <a:pt x="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24"/>
            <p:cNvSpPr/>
            <p:nvPr/>
          </p:nvSpPr>
          <p:spPr>
            <a:xfrm>
              <a:off x="1008668" y="2704802"/>
              <a:ext cx="10979" cy="10979"/>
            </a:xfrm>
            <a:custGeom>
              <a:rect b="b" l="l" r="r" t="t"/>
              <a:pathLst>
                <a:path extrusionOk="0" h="423" w="423">
                  <a:moveTo>
                    <a:pt x="133" y="1"/>
                  </a:moveTo>
                  <a:lnTo>
                    <a:pt x="54" y="54"/>
                  </a:lnTo>
                  <a:lnTo>
                    <a:pt x="1" y="133"/>
                  </a:lnTo>
                  <a:lnTo>
                    <a:pt x="1" y="212"/>
                  </a:lnTo>
                  <a:lnTo>
                    <a:pt x="1" y="291"/>
                  </a:lnTo>
                  <a:lnTo>
                    <a:pt x="54" y="370"/>
                  </a:lnTo>
                  <a:lnTo>
                    <a:pt x="133" y="422"/>
                  </a:lnTo>
                  <a:lnTo>
                    <a:pt x="291" y="422"/>
                  </a:lnTo>
                  <a:lnTo>
                    <a:pt x="370" y="370"/>
                  </a:lnTo>
                  <a:lnTo>
                    <a:pt x="396" y="291"/>
                  </a:lnTo>
                  <a:lnTo>
                    <a:pt x="422" y="212"/>
                  </a:lnTo>
                  <a:lnTo>
                    <a:pt x="396" y="133"/>
                  </a:lnTo>
                  <a:lnTo>
                    <a:pt x="370" y="54"/>
                  </a:lnTo>
                  <a:lnTo>
                    <a:pt x="2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24"/>
            <p:cNvSpPr/>
            <p:nvPr/>
          </p:nvSpPr>
          <p:spPr>
            <a:xfrm>
              <a:off x="1077733" y="2773867"/>
              <a:ext cx="11654" cy="10979"/>
            </a:xfrm>
            <a:custGeom>
              <a:rect b="b" l="l" r="r" t="t"/>
              <a:pathLst>
                <a:path extrusionOk="0" h="423" w="449">
                  <a:moveTo>
                    <a:pt x="132" y="1"/>
                  </a:moveTo>
                  <a:lnTo>
                    <a:pt x="80" y="53"/>
                  </a:lnTo>
                  <a:lnTo>
                    <a:pt x="27" y="132"/>
                  </a:lnTo>
                  <a:lnTo>
                    <a:pt x="1" y="211"/>
                  </a:lnTo>
                  <a:lnTo>
                    <a:pt x="27" y="290"/>
                  </a:lnTo>
                  <a:lnTo>
                    <a:pt x="80" y="369"/>
                  </a:lnTo>
                  <a:lnTo>
                    <a:pt x="132" y="396"/>
                  </a:lnTo>
                  <a:lnTo>
                    <a:pt x="211" y="422"/>
                  </a:lnTo>
                  <a:lnTo>
                    <a:pt x="317" y="396"/>
                  </a:lnTo>
                  <a:lnTo>
                    <a:pt x="369" y="369"/>
                  </a:lnTo>
                  <a:lnTo>
                    <a:pt x="422" y="290"/>
                  </a:lnTo>
                  <a:lnTo>
                    <a:pt x="448" y="211"/>
                  </a:lnTo>
                  <a:lnTo>
                    <a:pt x="422" y="132"/>
                  </a:lnTo>
                  <a:lnTo>
                    <a:pt x="369" y="53"/>
                  </a:lnTo>
                  <a:lnTo>
                    <a:pt x="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24"/>
            <p:cNvSpPr/>
            <p:nvPr/>
          </p:nvSpPr>
          <p:spPr>
            <a:xfrm>
              <a:off x="1008668" y="2773867"/>
              <a:ext cx="10979" cy="10979"/>
            </a:xfrm>
            <a:custGeom>
              <a:rect b="b" l="l" r="r" t="t"/>
              <a:pathLst>
                <a:path extrusionOk="0" h="423" w="423">
                  <a:moveTo>
                    <a:pt x="133" y="1"/>
                  </a:moveTo>
                  <a:lnTo>
                    <a:pt x="54" y="53"/>
                  </a:lnTo>
                  <a:lnTo>
                    <a:pt x="1" y="132"/>
                  </a:lnTo>
                  <a:lnTo>
                    <a:pt x="1" y="211"/>
                  </a:lnTo>
                  <a:lnTo>
                    <a:pt x="1" y="290"/>
                  </a:lnTo>
                  <a:lnTo>
                    <a:pt x="54" y="369"/>
                  </a:lnTo>
                  <a:lnTo>
                    <a:pt x="133" y="396"/>
                  </a:lnTo>
                  <a:lnTo>
                    <a:pt x="212" y="422"/>
                  </a:lnTo>
                  <a:lnTo>
                    <a:pt x="291" y="396"/>
                  </a:lnTo>
                  <a:lnTo>
                    <a:pt x="370" y="369"/>
                  </a:lnTo>
                  <a:lnTo>
                    <a:pt x="396" y="290"/>
                  </a:lnTo>
                  <a:lnTo>
                    <a:pt x="422" y="211"/>
                  </a:lnTo>
                  <a:lnTo>
                    <a:pt x="396" y="132"/>
                  </a:lnTo>
                  <a:lnTo>
                    <a:pt x="370" y="53"/>
                  </a:lnTo>
                  <a:lnTo>
                    <a:pt x="2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24"/>
            <p:cNvSpPr/>
            <p:nvPr/>
          </p:nvSpPr>
          <p:spPr>
            <a:xfrm>
              <a:off x="1077733" y="2843607"/>
              <a:ext cx="11654" cy="10979"/>
            </a:xfrm>
            <a:custGeom>
              <a:rect b="b" l="l" r="r" t="t"/>
              <a:pathLst>
                <a:path extrusionOk="0" h="423" w="449">
                  <a:moveTo>
                    <a:pt x="132" y="1"/>
                  </a:moveTo>
                  <a:lnTo>
                    <a:pt x="80" y="53"/>
                  </a:lnTo>
                  <a:lnTo>
                    <a:pt x="27" y="132"/>
                  </a:lnTo>
                  <a:lnTo>
                    <a:pt x="1" y="211"/>
                  </a:lnTo>
                  <a:lnTo>
                    <a:pt x="27" y="291"/>
                  </a:lnTo>
                  <a:lnTo>
                    <a:pt x="80" y="370"/>
                  </a:lnTo>
                  <a:lnTo>
                    <a:pt x="132" y="396"/>
                  </a:lnTo>
                  <a:lnTo>
                    <a:pt x="211" y="422"/>
                  </a:lnTo>
                  <a:lnTo>
                    <a:pt x="317" y="396"/>
                  </a:lnTo>
                  <a:lnTo>
                    <a:pt x="369" y="370"/>
                  </a:lnTo>
                  <a:lnTo>
                    <a:pt x="422" y="291"/>
                  </a:lnTo>
                  <a:lnTo>
                    <a:pt x="448" y="211"/>
                  </a:lnTo>
                  <a:lnTo>
                    <a:pt x="422" y="132"/>
                  </a:lnTo>
                  <a:lnTo>
                    <a:pt x="369" y="53"/>
                  </a:lnTo>
                  <a:lnTo>
                    <a:pt x="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24"/>
            <p:cNvSpPr/>
            <p:nvPr/>
          </p:nvSpPr>
          <p:spPr>
            <a:xfrm>
              <a:off x="1008668" y="2843607"/>
              <a:ext cx="10979" cy="10979"/>
            </a:xfrm>
            <a:custGeom>
              <a:rect b="b" l="l" r="r" t="t"/>
              <a:pathLst>
                <a:path extrusionOk="0" h="423" w="423">
                  <a:moveTo>
                    <a:pt x="133" y="1"/>
                  </a:moveTo>
                  <a:lnTo>
                    <a:pt x="54" y="53"/>
                  </a:lnTo>
                  <a:lnTo>
                    <a:pt x="1" y="132"/>
                  </a:lnTo>
                  <a:lnTo>
                    <a:pt x="1" y="211"/>
                  </a:lnTo>
                  <a:lnTo>
                    <a:pt x="1" y="291"/>
                  </a:lnTo>
                  <a:lnTo>
                    <a:pt x="54" y="370"/>
                  </a:lnTo>
                  <a:lnTo>
                    <a:pt x="133" y="396"/>
                  </a:lnTo>
                  <a:lnTo>
                    <a:pt x="212" y="422"/>
                  </a:lnTo>
                  <a:lnTo>
                    <a:pt x="291" y="396"/>
                  </a:lnTo>
                  <a:lnTo>
                    <a:pt x="370" y="370"/>
                  </a:lnTo>
                  <a:lnTo>
                    <a:pt x="396" y="291"/>
                  </a:lnTo>
                  <a:lnTo>
                    <a:pt x="422" y="211"/>
                  </a:lnTo>
                  <a:lnTo>
                    <a:pt x="396" y="132"/>
                  </a:lnTo>
                  <a:lnTo>
                    <a:pt x="370" y="53"/>
                  </a:lnTo>
                  <a:lnTo>
                    <a:pt x="2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24"/>
            <p:cNvSpPr/>
            <p:nvPr/>
          </p:nvSpPr>
          <p:spPr>
            <a:xfrm>
              <a:off x="1077733" y="2912672"/>
              <a:ext cx="11654" cy="10953"/>
            </a:xfrm>
            <a:custGeom>
              <a:rect b="b" l="l" r="r" t="t"/>
              <a:pathLst>
                <a:path extrusionOk="0" h="422" w="449">
                  <a:moveTo>
                    <a:pt x="211" y="0"/>
                  </a:moveTo>
                  <a:lnTo>
                    <a:pt x="132" y="27"/>
                  </a:lnTo>
                  <a:lnTo>
                    <a:pt x="80" y="79"/>
                  </a:lnTo>
                  <a:lnTo>
                    <a:pt x="27" y="132"/>
                  </a:lnTo>
                  <a:lnTo>
                    <a:pt x="1" y="211"/>
                  </a:lnTo>
                  <a:lnTo>
                    <a:pt x="27" y="290"/>
                  </a:lnTo>
                  <a:lnTo>
                    <a:pt x="80" y="369"/>
                  </a:lnTo>
                  <a:lnTo>
                    <a:pt x="132" y="422"/>
                  </a:lnTo>
                  <a:lnTo>
                    <a:pt x="317" y="422"/>
                  </a:lnTo>
                  <a:lnTo>
                    <a:pt x="369" y="369"/>
                  </a:lnTo>
                  <a:lnTo>
                    <a:pt x="422" y="290"/>
                  </a:lnTo>
                  <a:lnTo>
                    <a:pt x="448" y="211"/>
                  </a:lnTo>
                  <a:lnTo>
                    <a:pt x="422" y="132"/>
                  </a:lnTo>
                  <a:lnTo>
                    <a:pt x="369" y="79"/>
                  </a:lnTo>
                  <a:lnTo>
                    <a:pt x="317"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124"/>
            <p:cNvSpPr/>
            <p:nvPr/>
          </p:nvSpPr>
          <p:spPr>
            <a:xfrm>
              <a:off x="1008668" y="2912672"/>
              <a:ext cx="10979" cy="10953"/>
            </a:xfrm>
            <a:custGeom>
              <a:rect b="b" l="l" r="r" t="t"/>
              <a:pathLst>
                <a:path extrusionOk="0" h="422" w="423">
                  <a:moveTo>
                    <a:pt x="212" y="0"/>
                  </a:moveTo>
                  <a:lnTo>
                    <a:pt x="133" y="27"/>
                  </a:lnTo>
                  <a:lnTo>
                    <a:pt x="54" y="79"/>
                  </a:lnTo>
                  <a:lnTo>
                    <a:pt x="1" y="132"/>
                  </a:lnTo>
                  <a:lnTo>
                    <a:pt x="1" y="211"/>
                  </a:lnTo>
                  <a:lnTo>
                    <a:pt x="1" y="290"/>
                  </a:lnTo>
                  <a:lnTo>
                    <a:pt x="54" y="369"/>
                  </a:lnTo>
                  <a:lnTo>
                    <a:pt x="133" y="422"/>
                  </a:lnTo>
                  <a:lnTo>
                    <a:pt x="291" y="422"/>
                  </a:lnTo>
                  <a:lnTo>
                    <a:pt x="370" y="369"/>
                  </a:lnTo>
                  <a:lnTo>
                    <a:pt x="396" y="290"/>
                  </a:lnTo>
                  <a:lnTo>
                    <a:pt x="422" y="211"/>
                  </a:lnTo>
                  <a:lnTo>
                    <a:pt x="396" y="132"/>
                  </a:lnTo>
                  <a:lnTo>
                    <a:pt x="370" y="79"/>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24"/>
            <p:cNvSpPr/>
            <p:nvPr/>
          </p:nvSpPr>
          <p:spPr>
            <a:xfrm>
              <a:off x="1164577" y="2617984"/>
              <a:ext cx="45837" cy="45837"/>
            </a:xfrm>
            <a:custGeom>
              <a:rect b="b" l="l" r="r" t="t"/>
              <a:pathLst>
                <a:path extrusionOk="0" h="1766" w="1766">
                  <a:moveTo>
                    <a:pt x="712" y="0"/>
                  </a:moveTo>
                  <a:lnTo>
                    <a:pt x="527" y="53"/>
                  </a:lnTo>
                  <a:lnTo>
                    <a:pt x="395" y="158"/>
                  </a:lnTo>
                  <a:lnTo>
                    <a:pt x="264" y="264"/>
                  </a:lnTo>
                  <a:lnTo>
                    <a:pt x="158" y="395"/>
                  </a:lnTo>
                  <a:lnTo>
                    <a:pt x="53" y="527"/>
                  </a:lnTo>
                  <a:lnTo>
                    <a:pt x="0" y="712"/>
                  </a:lnTo>
                  <a:lnTo>
                    <a:pt x="0" y="896"/>
                  </a:lnTo>
                  <a:lnTo>
                    <a:pt x="0" y="1054"/>
                  </a:lnTo>
                  <a:lnTo>
                    <a:pt x="53" y="1238"/>
                  </a:lnTo>
                  <a:lnTo>
                    <a:pt x="158" y="1370"/>
                  </a:lnTo>
                  <a:lnTo>
                    <a:pt x="264" y="1502"/>
                  </a:lnTo>
                  <a:lnTo>
                    <a:pt x="395" y="1634"/>
                  </a:lnTo>
                  <a:lnTo>
                    <a:pt x="527" y="1713"/>
                  </a:lnTo>
                  <a:lnTo>
                    <a:pt x="712" y="1765"/>
                  </a:lnTo>
                  <a:lnTo>
                    <a:pt x="1054" y="1765"/>
                  </a:lnTo>
                  <a:lnTo>
                    <a:pt x="1238" y="1713"/>
                  </a:lnTo>
                  <a:lnTo>
                    <a:pt x="1370" y="1634"/>
                  </a:lnTo>
                  <a:lnTo>
                    <a:pt x="1502" y="1502"/>
                  </a:lnTo>
                  <a:lnTo>
                    <a:pt x="1634" y="1370"/>
                  </a:lnTo>
                  <a:lnTo>
                    <a:pt x="1713" y="1238"/>
                  </a:lnTo>
                  <a:lnTo>
                    <a:pt x="1765" y="1054"/>
                  </a:lnTo>
                  <a:lnTo>
                    <a:pt x="1765" y="896"/>
                  </a:lnTo>
                  <a:lnTo>
                    <a:pt x="1765" y="712"/>
                  </a:lnTo>
                  <a:lnTo>
                    <a:pt x="1713" y="527"/>
                  </a:lnTo>
                  <a:lnTo>
                    <a:pt x="1634" y="395"/>
                  </a:lnTo>
                  <a:lnTo>
                    <a:pt x="1502" y="264"/>
                  </a:lnTo>
                  <a:lnTo>
                    <a:pt x="1370" y="158"/>
                  </a:lnTo>
                  <a:lnTo>
                    <a:pt x="1238" y="53"/>
                  </a:lnTo>
                  <a:lnTo>
                    <a:pt x="10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24"/>
            <p:cNvSpPr/>
            <p:nvPr/>
          </p:nvSpPr>
          <p:spPr>
            <a:xfrm>
              <a:off x="886967" y="2617984"/>
              <a:ext cx="46537" cy="45837"/>
            </a:xfrm>
            <a:custGeom>
              <a:rect b="b" l="l" r="r" t="t"/>
              <a:pathLst>
                <a:path extrusionOk="0" h="1766" w="1793">
                  <a:moveTo>
                    <a:pt x="712" y="0"/>
                  </a:moveTo>
                  <a:lnTo>
                    <a:pt x="554" y="53"/>
                  </a:lnTo>
                  <a:lnTo>
                    <a:pt x="396" y="158"/>
                  </a:lnTo>
                  <a:lnTo>
                    <a:pt x="264" y="264"/>
                  </a:lnTo>
                  <a:lnTo>
                    <a:pt x="159" y="395"/>
                  </a:lnTo>
                  <a:lnTo>
                    <a:pt x="80" y="527"/>
                  </a:lnTo>
                  <a:lnTo>
                    <a:pt x="27" y="712"/>
                  </a:lnTo>
                  <a:lnTo>
                    <a:pt x="1" y="896"/>
                  </a:lnTo>
                  <a:lnTo>
                    <a:pt x="27" y="1054"/>
                  </a:lnTo>
                  <a:lnTo>
                    <a:pt x="80" y="1238"/>
                  </a:lnTo>
                  <a:lnTo>
                    <a:pt x="159" y="1370"/>
                  </a:lnTo>
                  <a:lnTo>
                    <a:pt x="264" y="1502"/>
                  </a:lnTo>
                  <a:lnTo>
                    <a:pt x="396" y="1634"/>
                  </a:lnTo>
                  <a:lnTo>
                    <a:pt x="554" y="1713"/>
                  </a:lnTo>
                  <a:lnTo>
                    <a:pt x="712" y="1765"/>
                  </a:lnTo>
                  <a:lnTo>
                    <a:pt x="1081" y="1765"/>
                  </a:lnTo>
                  <a:lnTo>
                    <a:pt x="1239" y="1713"/>
                  </a:lnTo>
                  <a:lnTo>
                    <a:pt x="1397" y="1634"/>
                  </a:lnTo>
                  <a:lnTo>
                    <a:pt x="1529" y="1502"/>
                  </a:lnTo>
                  <a:lnTo>
                    <a:pt x="1634" y="1370"/>
                  </a:lnTo>
                  <a:lnTo>
                    <a:pt x="1713" y="1238"/>
                  </a:lnTo>
                  <a:lnTo>
                    <a:pt x="1766" y="1054"/>
                  </a:lnTo>
                  <a:lnTo>
                    <a:pt x="1792" y="896"/>
                  </a:lnTo>
                  <a:lnTo>
                    <a:pt x="1766" y="712"/>
                  </a:lnTo>
                  <a:lnTo>
                    <a:pt x="1713" y="527"/>
                  </a:lnTo>
                  <a:lnTo>
                    <a:pt x="1634" y="395"/>
                  </a:lnTo>
                  <a:lnTo>
                    <a:pt x="1529" y="264"/>
                  </a:lnTo>
                  <a:lnTo>
                    <a:pt x="1397" y="158"/>
                  </a:lnTo>
                  <a:lnTo>
                    <a:pt x="1239" y="53"/>
                  </a:lnTo>
                  <a:lnTo>
                    <a:pt x="10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1" name="Google Shape;15391;p124"/>
          <p:cNvGrpSpPr/>
          <p:nvPr/>
        </p:nvGrpSpPr>
        <p:grpSpPr>
          <a:xfrm>
            <a:off x="7178379" y="1296111"/>
            <a:ext cx="370611" cy="138832"/>
            <a:chOff x="1648656" y="2710278"/>
            <a:chExt cx="370611" cy="138832"/>
          </a:xfrm>
        </p:grpSpPr>
        <p:sp>
          <p:nvSpPr>
            <p:cNvPr id="15392" name="Google Shape;15392;p124"/>
            <p:cNvSpPr/>
            <p:nvPr/>
          </p:nvSpPr>
          <p:spPr>
            <a:xfrm>
              <a:off x="1648656" y="2818327"/>
              <a:ext cx="370611" cy="30783"/>
            </a:xfrm>
            <a:custGeom>
              <a:rect b="b" l="l" r="r" t="t"/>
              <a:pathLst>
                <a:path extrusionOk="0" h="1186" w="14279">
                  <a:moveTo>
                    <a:pt x="896" y="0"/>
                  </a:moveTo>
                  <a:lnTo>
                    <a:pt x="1" y="290"/>
                  </a:lnTo>
                  <a:lnTo>
                    <a:pt x="1" y="975"/>
                  </a:lnTo>
                  <a:lnTo>
                    <a:pt x="27" y="1054"/>
                  </a:lnTo>
                  <a:lnTo>
                    <a:pt x="80" y="1133"/>
                  </a:lnTo>
                  <a:lnTo>
                    <a:pt x="132" y="1159"/>
                  </a:lnTo>
                  <a:lnTo>
                    <a:pt x="211" y="1185"/>
                  </a:lnTo>
                  <a:lnTo>
                    <a:pt x="2688" y="1185"/>
                  </a:lnTo>
                  <a:lnTo>
                    <a:pt x="3135" y="896"/>
                  </a:lnTo>
                  <a:lnTo>
                    <a:pt x="3583" y="1185"/>
                  </a:lnTo>
                  <a:lnTo>
                    <a:pt x="4479" y="1185"/>
                  </a:lnTo>
                  <a:lnTo>
                    <a:pt x="4927" y="896"/>
                  </a:lnTo>
                  <a:lnTo>
                    <a:pt x="5348" y="1185"/>
                  </a:lnTo>
                  <a:lnTo>
                    <a:pt x="6244" y="1185"/>
                  </a:lnTo>
                  <a:lnTo>
                    <a:pt x="6692" y="896"/>
                  </a:lnTo>
                  <a:lnTo>
                    <a:pt x="7140" y="1185"/>
                  </a:lnTo>
                  <a:lnTo>
                    <a:pt x="8035" y="1185"/>
                  </a:lnTo>
                  <a:lnTo>
                    <a:pt x="8483" y="896"/>
                  </a:lnTo>
                  <a:lnTo>
                    <a:pt x="8931" y="1185"/>
                  </a:lnTo>
                  <a:lnTo>
                    <a:pt x="9800" y="1185"/>
                  </a:lnTo>
                  <a:lnTo>
                    <a:pt x="10248" y="896"/>
                  </a:lnTo>
                  <a:lnTo>
                    <a:pt x="10696" y="1185"/>
                  </a:lnTo>
                  <a:lnTo>
                    <a:pt x="14068" y="1185"/>
                  </a:lnTo>
                  <a:lnTo>
                    <a:pt x="14147" y="1159"/>
                  </a:lnTo>
                  <a:lnTo>
                    <a:pt x="14200" y="1133"/>
                  </a:lnTo>
                  <a:lnTo>
                    <a:pt x="14252" y="1054"/>
                  </a:lnTo>
                  <a:lnTo>
                    <a:pt x="14279" y="975"/>
                  </a:lnTo>
                  <a:lnTo>
                    <a:pt x="14279" y="290"/>
                  </a:lnTo>
                  <a:lnTo>
                    <a:pt x="133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24"/>
            <p:cNvSpPr/>
            <p:nvPr/>
          </p:nvSpPr>
          <p:spPr>
            <a:xfrm>
              <a:off x="1718396" y="2818327"/>
              <a:ext cx="23282" cy="30783"/>
            </a:xfrm>
            <a:custGeom>
              <a:rect b="b" l="l" r="r" t="t"/>
              <a:pathLst>
                <a:path extrusionOk="0" h="1186" w="897">
                  <a:moveTo>
                    <a:pt x="1" y="0"/>
                  </a:moveTo>
                  <a:lnTo>
                    <a:pt x="1" y="1185"/>
                  </a:lnTo>
                  <a:lnTo>
                    <a:pt x="896" y="1185"/>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24"/>
            <p:cNvSpPr/>
            <p:nvPr/>
          </p:nvSpPr>
          <p:spPr>
            <a:xfrm>
              <a:off x="1764881" y="2818327"/>
              <a:ext cx="22607" cy="30783"/>
            </a:xfrm>
            <a:custGeom>
              <a:rect b="b" l="l" r="r" t="t"/>
              <a:pathLst>
                <a:path extrusionOk="0" h="1186" w="871">
                  <a:moveTo>
                    <a:pt x="1" y="0"/>
                  </a:moveTo>
                  <a:lnTo>
                    <a:pt x="1" y="1185"/>
                  </a:lnTo>
                  <a:lnTo>
                    <a:pt x="870" y="1185"/>
                  </a:lnTo>
                  <a:lnTo>
                    <a:pt x="8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24"/>
            <p:cNvSpPr/>
            <p:nvPr/>
          </p:nvSpPr>
          <p:spPr>
            <a:xfrm>
              <a:off x="1810717" y="2818327"/>
              <a:ext cx="23256" cy="30783"/>
            </a:xfrm>
            <a:custGeom>
              <a:rect b="b" l="l" r="r" t="t"/>
              <a:pathLst>
                <a:path extrusionOk="0" h="1186" w="896">
                  <a:moveTo>
                    <a:pt x="0" y="0"/>
                  </a:moveTo>
                  <a:lnTo>
                    <a:pt x="0" y="1185"/>
                  </a:lnTo>
                  <a:lnTo>
                    <a:pt x="896" y="1185"/>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24"/>
            <p:cNvSpPr/>
            <p:nvPr/>
          </p:nvSpPr>
          <p:spPr>
            <a:xfrm>
              <a:off x="1857201" y="2818327"/>
              <a:ext cx="23282" cy="30783"/>
            </a:xfrm>
            <a:custGeom>
              <a:rect b="b" l="l" r="r" t="t"/>
              <a:pathLst>
                <a:path extrusionOk="0" h="1186" w="897">
                  <a:moveTo>
                    <a:pt x="0" y="0"/>
                  </a:moveTo>
                  <a:lnTo>
                    <a:pt x="0" y="1185"/>
                  </a:lnTo>
                  <a:lnTo>
                    <a:pt x="896" y="1185"/>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24"/>
            <p:cNvSpPr/>
            <p:nvPr/>
          </p:nvSpPr>
          <p:spPr>
            <a:xfrm>
              <a:off x="1903011" y="2818327"/>
              <a:ext cx="23282" cy="30783"/>
            </a:xfrm>
            <a:custGeom>
              <a:rect b="b" l="l" r="r" t="t"/>
              <a:pathLst>
                <a:path extrusionOk="0" h="1186" w="897">
                  <a:moveTo>
                    <a:pt x="0" y="0"/>
                  </a:moveTo>
                  <a:lnTo>
                    <a:pt x="0" y="1185"/>
                  </a:lnTo>
                  <a:lnTo>
                    <a:pt x="896" y="1185"/>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124"/>
            <p:cNvSpPr/>
            <p:nvPr/>
          </p:nvSpPr>
          <p:spPr>
            <a:xfrm>
              <a:off x="1649331" y="2710278"/>
              <a:ext cx="369937" cy="115578"/>
            </a:xfrm>
            <a:custGeom>
              <a:rect b="b" l="l" r="r" t="t"/>
              <a:pathLst>
                <a:path extrusionOk="0" h="4453" w="14253">
                  <a:moveTo>
                    <a:pt x="185" y="1"/>
                  </a:moveTo>
                  <a:lnTo>
                    <a:pt x="106" y="27"/>
                  </a:lnTo>
                  <a:lnTo>
                    <a:pt x="54" y="53"/>
                  </a:lnTo>
                  <a:lnTo>
                    <a:pt x="1" y="132"/>
                  </a:lnTo>
                  <a:lnTo>
                    <a:pt x="1" y="211"/>
                  </a:lnTo>
                  <a:lnTo>
                    <a:pt x="1" y="4453"/>
                  </a:lnTo>
                  <a:lnTo>
                    <a:pt x="14253" y="4453"/>
                  </a:lnTo>
                  <a:lnTo>
                    <a:pt x="14253" y="211"/>
                  </a:lnTo>
                  <a:lnTo>
                    <a:pt x="14226" y="132"/>
                  </a:lnTo>
                  <a:lnTo>
                    <a:pt x="14174" y="53"/>
                  </a:lnTo>
                  <a:lnTo>
                    <a:pt x="14121" y="27"/>
                  </a:lnTo>
                  <a:lnTo>
                    <a:pt x="14042" y="1"/>
                  </a:lnTo>
                  <a:lnTo>
                    <a:pt x="11566" y="1"/>
                  </a:lnTo>
                  <a:lnTo>
                    <a:pt x="10670" y="290"/>
                  </a:lnTo>
                  <a:lnTo>
                    <a:pt x="3557" y="290"/>
                  </a:lnTo>
                  <a:lnTo>
                    <a:pt x="26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24"/>
            <p:cNvSpPr/>
            <p:nvPr/>
          </p:nvSpPr>
          <p:spPr>
            <a:xfrm>
              <a:off x="1671911" y="2756789"/>
              <a:ext cx="22581" cy="21906"/>
            </a:xfrm>
            <a:custGeom>
              <a:rect b="b" l="l" r="r" t="t"/>
              <a:pathLst>
                <a:path extrusionOk="0" h="844" w="870">
                  <a:moveTo>
                    <a:pt x="343" y="0"/>
                  </a:moveTo>
                  <a:lnTo>
                    <a:pt x="264" y="26"/>
                  </a:lnTo>
                  <a:lnTo>
                    <a:pt x="211" y="53"/>
                  </a:lnTo>
                  <a:lnTo>
                    <a:pt x="132" y="105"/>
                  </a:lnTo>
                  <a:lnTo>
                    <a:pt x="79" y="184"/>
                  </a:lnTo>
                  <a:lnTo>
                    <a:pt x="53" y="264"/>
                  </a:lnTo>
                  <a:lnTo>
                    <a:pt x="27" y="343"/>
                  </a:lnTo>
                  <a:lnTo>
                    <a:pt x="0" y="422"/>
                  </a:lnTo>
                  <a:lnTo>
                    <a:pt x="27" y="501"/>
                  </a:lnTo>
                  <a:lnTo>
                    <a:pt x="53" y="580"/>
                  </a:lnTo>
                  <a:lnTo>
                    <a:pt x="79" y="659"/>
                  </a:lnTo>
                  <a:lnTo>
                    <a:pt x="132" y="738"/>
                  </a:lnTo>
                  <a:lnTo>
                    <a:pt x="211" y="790"/>
                  </a:lnTo>
                  <a:lnTo>
                    <a:pt x="264" y="817"/>
                  </a:lnTo>
                  <a:lnTo>
                    <a:pt x="343" y="843"/>
                  </a:lnTo>
                  <a:lnTo>
                    <a:pt x="527" y="843"/>
                  </a:lnTo>
                  <a:lnTo>
                    <a:pt x="606" y="817"/>
                  </a:lnTo>
                  <a:lnTo>
                    <a:pt x="685" y="790"/>
                  </a:lnTo>
                  <a:lnTo>
                    <a:pt x="738" y="738"/>
                  </a:lnTo>
                  <a:lnTo>
                    <a:pt x="791" y="659"/>
                  </a:lnTo>
                  <a:lnTo>
                    <a:pt x="843" y="580"/>
                  </a:lnTo>
                  <a:lnTo>
                    <a:pt x="870" y="501"/>
                  </a:lnTo>
                  <a:lnTo>
                    <a:pt x="870" y="422"/>
                  </a:lnTo>
                  <a:lnTo>
                    <a:pt x="870" y="343"/>
                  </a:lnTo>
                  <a:lnTo>
                    <a:pt x="843" y="264"/>
                  </a:lnTo>
                  <a:lnTo>
                    <a:pt x="791" y="184"/>
                  </a:lnTo>
                  <a:lnTo>
                    <a:pt x="738" y="105"/>
                  </a:lnTo>
                  <a:lnTo>
                    <a:pt x="685" y="53"/>
                  </a:lnTo>
                  <a:lnTo>
                    <a:pt x="606" y="26"/>
                  </a:lnTo>
                  <a:lnTo>
                    <a:pt x="527" y="0"/>
                  </a:lnTo>
                  <a:close/>
                </a:path>
              </a:pathLst>
            </a:custGeom>
            <a:solidFill>
              <a:srgbClr val="72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124"/>
            <p:cNvSpPr/>
            <p:nvPr/>
          </p:nvSpPr>
          <p:spPr>
            <a:xfrm>
              <a:off x="1972751" y="2756789"/>
              <a:ext cx="22581" cy="21906"/>
            </a:xfrm>
            <a:custGeom>
              <a:rect b="b" l="l" r="r" t="t"/>
              <a:pathLst>
                <a:path extrusionOk="0" h="844" w="870">
                  <a:moveTo>
                    <a:pt x="369" y="0"/>
                  </a:moveTo>
                  <a:lnTo>
                    <a:pt x="264" y="26"/>
                  </a:lnTo>
                  <a:lnTo>
                    <a:pt x="211" y="53"/>
                  </a:lnTo>
                  <a:lnTo>
                    <a:pt x="132" y="105"/>
                  </a:lnTo>
                  <a:lnTo>
                    <a:pt x="79" y="184"/>
                  </a:lnTo>
                  <a:lnTo>
                    <a:pt x="53" y="264"/>
                  </a:lnTo>
                  <a:lnTo>
                    <a:pt x="27" y="343"/>
                  </a:lnTo>
                  <a:lnTo>
                    <a:pt x="0" y="422"/>
                  </a:lnTo>
                  <a:lnTo>
                    <a:pt x="27" y="501"/>
                  </a:lnTo>
                  <a:lnTo>
                    <a:pt x="53" y="580"/>
                  </a:lnTo>
                  <a:lnTo>
                    <a:pt x="79" y="659"/>
                  </a:lnTo>
                  <a:lnTo>
                    <a:pt x="132" y="738"/>
                  </a:lnTo>
                  <a:lnTo>
                    <a:pt x="211" y="790"/>
                  </a:lnTo>
                  <a:lnTo>
                    <a:pt x="264" y="817"/>
                  </a:lnTo>
                  <a:lnTo>
                    <a:pt x="369" y="843"/>
                  </a:lnTo>
                  <a:lnTo>
                    <a:pt x="527" y="843"/>
                  </a:lnTo>
                  <a:lnTo>
                    <a:pt x="606" y="817"/>
                  </a:lnTo>
                  <a:lnTo>
                    <a:pt x="685" y="790"/>
                  </a:lnTo>
                  <a:lnTo>
                    <a:pt x="738" y="738"/>
                  </a:lnTo>
                  <a:lnTo>
                    <a:pt x="791" y="659"/>
                  </a:lnTo>
                  <a:lnTo>
                    <a:pt x="843" y="580"/>
                  </a:lnTo>
                  <a:lnTo>
                    <a:pt x="870" y="501"/>
                  </a:lnTo>
                  <a:lnTo>
                    <a:pt x="870" y="422"/>
                  </a:lnTo>
                  <a:lnTo>
                    <a:pt x="870" y="343"/>
                  </a:lnTo>
                  <a:lnTo>
                    <a:pt x="843" y="264"/>
                  </a:lnTo>
                  <a:lnTo>
                    <a:pt x="791" y="184"/>
                  </a:lnTo>
                  <a:lnTo>
                    <a:pt x="738" y="105"/>
                  </a:lnTo>
                  <a:lnTo>
                    <a:pt x="685" y="53"/>
                  </a:lnTo>
                  <a:lnTo>
                    <a:pt x="606" y="26"/>
                  </a:lnTo>
                  <a:lnTo>
                    <a:pt x="527" y="0"/>
                  </a:lnTo>
                  <a:close/>
                </a:path>
              </a:pathLst>
            </a:custGeom>
            <a:solidFill>
              <a:srgbClr val="72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124"/>
            <p:cNvSpPr/>
            <p:nvPr/>
          </p:nvSpPr>
          <p:spPr>
            <a:xfrm>
              <a:off x="1718396" y="2710278"/>
              <a:ext cx="231129" cy="115578"/>
            </a:xfrm>
            <a:custGeom>
              <a:rect b="b" l="l" r="r" t="t"/>
              <a:pathLst>
                <a:path extrusionOk="0" h="4453" w="8905">
                  <a:moveTo>
                    <a:pt x="1" y="1"/>
                  </a:moveTo>
                  <a:lnTo>
                    <a:pt x="1" y="4453"/>
                  </a:lnTo>
                  <a:lnTo>
                    <a:pt x="8905" y="4453"/>
                  </a:lnTo>
                  <a:lnTo>
                    <a:pt x="8905" y="1"/>
                  </a:lnTo>
                  <a:lnTo>
                    <a:pt x="8009" y="1"/>
                  </a:lnTo>
                  <a:lnTo>
                    <a:pt x="7351" y="290"/>
                  </a:lnTo>
                  <a:lnTo>
                    <a:pt x="1555" y="290"/>
                  </a:lnTo>
                  <a:lnTo>
                    <a:pt x="8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24"/>
            <p:cNvSpPr/>
            <p:nvPr/>
          </p:nvSpPr>
          <p:spPr>
            <a:xfrm>
              <a:off x="1741651" y="2710278"/>
              <a:ext cx="184644" cy="92348"/>
            </a:xfrm>
            <a:custGeom>
              <a:rect b="b" l="l" r="r" t="t"/>
              <a:pathLst>
                <a:path extrusionOk="0" h="3558" w="7114">
                  <a:moveTo>
                    <a:pt x="0" y="1"/>
                  </a:moveTo>
                  <a:lnTo>
                    <a:pt x="0" y="3373"/>
                  </a:lnTo>
                  <a:lnTo>
                    <a:pt x="0" y="3452"/>
                  </a:lnTo>
                  <a:lnTo>
                    <a:pt x="53" y="3504"/>
                  </a:lnTo>
                  <a:lnTo>
                    <a:pt x="106" y="3557"/>
                  </a:lnTo>
                  <a:lnTo>
                    <a:pt x="7008" y="3557"/>
                  </a:lnTo>
                  <a:lnTo>
                    <a:pt x="7060" y="3504"/>
                  </a:lnTo>
                  <a:lnTo>
                    <a:pt x="7113" y="3452"/>
                  </a:lnTo>
                  <a:lnTo>
                    <a:pt x="7113" y="3373"/>
                  </a:lnTo>
                  <a:lnTo>
                    <a:pt x="71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24"/>
            <p:cNvSpPr/>
            <p:nvPr/>
          </p:nvSpPr>
          <p:spPr>
            <a:xfrm>
              <a:off x="1758729" y="2750612"/>
              <a:ext cx="150461" cy="11654"/>
            </a:xfrm>
            <a:custGeom>
              <a:rect b="b" l="l" r="r" t="t"/>
              <a:pathLst>
                <a:path extrusionOk="0" h="449" w="5797">
                  <a:moveTo>
                    <a:pt x="238" y="1"/>
                  </a:moveTo>
                  <a:lnTo>
                    <a:pt x="133" y="27"/>
                  </a:lnTo>
                  <a:lnTo>
                    <a:pt x="80" y="80"/>
                  </a:lnTo>
                  <a:lnTo>
                    <a:pt x="27" y="133"/>
                  </a:lnTo>
                  <a:lnTo>
                    <a:pt x="1" y="238"/>
                  </a:lnTo>
                  <a:lnTo>
                    <a:pt x="27" y="317"/>
                  </a:lnTo>
                  <a:lnTo>
                    <a:pt x="80" y="370"/>
                  </a:lnTo>
                  <a:lnTo>
                    <a:pt x="133" y="422"/>
                  </a:lnTo>
                  <a:lnTo>
                    <a:pt x="238" y="449"/>
                  </a:lnTo>
                  <a:lnTo>
                    <a:pt x="5559" y="449"/>
                  </a:lnTo>
                  <a:lnTo>
                    <a:pt x="5665" y="422"/>
                  </a:lnTo>
                  <a:lnTo>
                    <a:pt x="5717" y="370"/>
                  </a:lnTo>
                  <a:lnTo>
                    <a:pt x="5770" y="317"/>
                  </a:lnTo>
                  <a:lnTo>
                    <a:pt x="5797" y="238"/>
                  </a:lnTo>
                  <a:lnTo>
                    <a:pt x="5770" y="133"/>
                  </a:lnTo>
                  <a:lnTo>
                    <a:pt x="5717" y="80"/>
                  </a:lnTo>
                  <a:lnTo>
                    <a:pt x="5665" y="27"/>
                  </a:lnTo>
                  <a:lnTo>
                    <a:pt x="55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124"/>
          <p:cNvGrpSpPr/>
          <p:nvPr/>
        </p:nvGrpSpPr>
        <p:grpSpPr>
          <a:xfrm>
            <a:off x="5827962" y="3025485"/>
            <a:ext cx="277612" cy="369933"/>
            <a:chOff x="3265705" y="2594729"/>
            <a:chExt cx="277612" cy="369933"/>
          </a:xfrm>
        </p:grpSpPr>
        <p:sp>
          <p:nvSpPr>
            <p:cNvPr id="15405" name="Google Shape;15405;p124"/>
            <p:cNvSpPr/>
            <p:nvPr/>
          </p:nvSpPr>
          <p:spPr>
            <a:xfrm>
              <a:off x="3265705" y="2687049"/>
              <a:ext cx="76593" cy="138807"/>
            </a:xfrm>
            <a:custGeom>
              <a:rect b="b" l="l" r="r" t="t"/>
              <a:pathLst>
                <a:path extrusionOk="0" h="5348" w="2951">
                  <a:moveTo>
                    <a:pt x="896" y="0"/>
                  </a:moveTo>
                  <a:lnTo>
                    <a:pt x="712" y="26"/>
                  </a:lnTo>
                  <a:lnTo>
                    <a:pt x="527" y="79"/>
                  </a:lnTo>
                  <a:lnTo>
                    <a:pt x="396" y="158"/>
                  </a:lnTo>
                  <a:lnTo>
                    <a:pt x="264" y="263"/>
                  </a:lnTo>
                  <a:lnTo>
                    <a:pt x="158" y="395"/>
                  </a:lnTo>
                  <a:lnTo>
                    <a:pt x="53" y="553"/>
                  </a:lnTo>
                  <a:lnTo>
                    <a:pt x="27" y="711"/>
                  </a:lnTo>
                  <a:lnTo>
                    <a:pt x="0" y="896"/>
                  </a:lnTo>
                  <a:lnTo>
                    <a:pt x="0" y="4452"/>
                  </a:lnTo>
                  <a:lnTo>
                    <a:pt x="27" y="4637"/>
                  </a:lnTo>
                  <a:lnTo>
                    <a:pt x="53" y="4795"/>
                  </a:lnTo>
                  <a:lnTo>
                    <a:pt x="158" y="4953"/>
                  </a:lnTo>
                  <a:lnTo>
                    <a:pt x="264" y="5084"/>
                  </a:lnTo>
                  <a:lnTo>
                    <a:pt x="396" y="5190"/>
                  </a:lnTo>
                  <a:lnTo>
                    <a:pt x="527" y="5269"/>
                  </a:lnTo>
                  <a:lnTo>
                    <a:pt x="712" y="5321"/>
                  </a:lnTo>
                  <a:lnTo>
                    <a:pt x="896" y="5348"/>
                  </a:lnTo>
                  <a:lnTo>
                    <a:pt x="2661" y="5348"/>
                  </a:lnTo>
                  <a:lnTo>
                    <a:pt x="2951" y="4663"/>
                  </a:lnTo>
                  <a:lnTo>
                    <a:pt x="2951" y="685"/>
                  </a:lnTo>
                  <a:lnTo>
                    <a:pt x="2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124"/>
            <p:cNvSpPr/>
            <p:nvPr/>
          </p:nvSpPr>
          <p:spPr>
            <a:xfrm>
              <a:off x="3282783" y="2704802"/>
              <a:ext cx="57464" cy="10979"/>
            </a:xfrm>
            <a:custGeom>
              <a:rect b="b" l="l" r="r" t="t"/>
              <a:pathLst>
                <a:path extrusionOk="0" h="423" w="2214">
                  <a:moveTo>
                    <a:pt x="133" y="1"/>
                  </a:moveTo>
                  <a:lnTo>
                    <a:pt x="80" y="54"/>
                  </a:lnTo>
                  <a:lnTo>
                    <a:pt x="27" y="133"/>
                  </a:lnTo>
                  <a:lnTo>
                    <a:pt x="1" y="212"/>
                  </a:lnTo>
                  <a:lnTo>
                    <a:pt x="27" y="291"/>
                  </a:lnTo>
                  <a:lnTo>
                    <a:pt x="80" y="370"/>
                  </a:lnTo>
                  <a:lnTo>
                    <a:pt x="133" y="422"/>
                  </a:lnTo>
                  <a:lnTo>
                    <a:pt x="2082" y="422"/>
                  </a:lnTo>
                  <a:lnTo>
                    <a:pt x="2161" y="370"/>
                  </a:lnTo>
                  <a:lnTo>
                    <a:pt x="2214" y="291"/>
                  </a:lnTo>
                  <a:lnTo>
                    <a:pt x="2214" y="212"/>
                  </a:lnTo>
                  <a:lnTo>
                    <a:pt x="2214" y="133"/>
                  </a:lnTo>
                  <a:lnTo>
                    <a:pt x="2161" y="54"/>
                  </a:lnTo>
                  <a:lnTo>
                    <a:pt x="2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24"/>
            <p:cNvSpPr/>
            <p:nvPr/>
          </p:nvSpPr>
          <p:spPr>
            <a:xfrm>
              <a:off x="3282783" y="2728057"/>
              <a:ext cx="57464" cy="10979"/>
            </a:xfrm>
            <a:custGeom>
              <a:rect b="b" l="l" r="r" t="t"/>
              <a:pathLst>
                <a:path extrusionOk="0" h="423" w="2214">
                  <a:moveTo>
                    <a:pt x="133" y="1"/>
                  </a:moveTo>
                  <a:lnTo>
                    <a:pt x="80" y="53"/>
                  </a:lnTo>
                  <a:lnTo>
                    <a:pt x="27" y="132"/>
                  </a:lnTo>
                  <a:lnTo>
                    <a:pt x="1" y="211"/>
                  </a:lnTo>
                  <a:lnTo>
                    <a:pt x="27" y="290"/>
                  </a:lnTo>
                  <a:lnTo>
                    <a:pt x="80" y="369"/>
                  </a:lnTo>
                  <a:lnTo>
                    <a:pt x="133" y="396"/>
                  </a:lnTo>
                  <a:lnTo>
                    <a:pt x="238" y="422"/>
                  </a:lnTo>
                  <a:lnTo>
                    <a:pt x="2003" y="422"/>
                  </a:lnTo>
                  <a:lnTo>
                    <a:pt x="2082" y="396"/>
                  </a:lnTo>
                  <a:lnTo>
                    <a:pt x="2161" y="369"/>
                  </a:lnTo>
                  <a:lnTo>
                    <a:pt x="2214" y="290"/>
                  </a:lnTo>
                  <a:lnTo>
                    <a:pt x="2214" y="211"/>
                  </a:lnTo>
                  <a:lnTo>
                    <a:pt x="2214" y="132"/>
                  </a:lnTo>
                  <a:lnTo>
                    <a:pt x="2161" y="53"/>
                  </a:lnTo>
                  <a:lnTo>
                    <a:pt x="2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24"/>
            <p:cNvSpPr/>
            <p:nvPr/>
          </p:nvSpPr>
          <p:spPr>
            <a:xfrm>
              <a:off x="3282783" y="2750612"/>
              <a:ext cx="57464" cy="11654"/>
            </a:xfrm>
            <a:custGeom>
              <a:rect b="b" l="l" r="r" t="t"/>
              <a:pathLst>
                <a:path extrusionOk="0" h="449" w="2214">
                  <a:moveTo>
                    <a:pt x="238" y="1"/>
                  </a:moveTo>
                  <a:lnTo>
                    <a:pt x="133" y="27"/>
                  </a:lnTo>
                  <a:lnTo>
                    <a:pt x="80" y="80"/>
                  </a:lnTo>
                  <a:lnTo>
                    <a:pt x="27" y="133"/>
                  </a:lnTo>
                  <a:lnTo>
                    <a:pt x="1" y="238"/>
                  </a:lnTo>
                  <a:lnTo>
                    <a:pt x="27" y="317"/>
                  </a:lnTo>
                  <a:lnTo>
                    <a:pt x="80" y="370"/>
                  </a:lnTo>
                  <a:lnTo>
                    <a:pt x="133" y="422"/>
                  </a:lnTo>
                  <a:lnTo>
                    <a:pt x="238" y="449"/>
                  </a:lnTo>
                  <a:lnTo>
                    <a:pt x="2003" y="449"/>
                  </a:lnTo>
                  <a:lnTo>
                    <a:pt x="2082" y="422"/>
                  </a:lnTo>
                  <a:lnTo>
                    <a:pt x="2161" y="370"/>
                  </a:lnTo>
                  <a:lnTo>
                    <a:pt x="2214" y="317"/>
                  </a:lnTo>
                  <a:lnTo>
                    <a:pt x="2214" y="238"/>
                  </a:lnTo>
                  <a:lnTo>
                    <a:pt x="2214" y="133"/>
                  </a:lnTo>
                  <a:lnTo>
                    <a:pt x="2161" y="80"/>
                  </a:lnTo>
                  <a:lnTo>
                    <a:pt x="2082" y="27"/>
                  </a:lnTo>
                  <a:lnTo>
                    <a:pt x="20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24"/>
            <p:cNvSpPr/>
            <p:nvPr/>
          </p:nvSpPr>
          <p:spPr>
            <a:xfrm>
              <a:off x="3282783" y="2773867"/>
              <a:ext cx="57464" cy="11654"/>
            </a:xfrm>
            <a:custGeom>
              <a:rect b="b" l="l" r="r" t="t"/>
              <a:pathLst>
                <a:path extrusionOk="0" h="449" w="2214">
                  <a:moveTo>
                    <a:pt x="238" y="1"/>
                  </a:moveTo>
                  <a:lnTo>
                    <a:pt x="133" y="27"/>
                  </a:lnTo>
                  <a:lnTo>
                    <a:pt x="80" y="80"/>
                  </a:lnTo>
                  <a:lnTo>
                    <a:pt x="27" y="132"/>
                  </a:lnTo>
                  <a:lnTo>
                    <a:pt x="1" y="211"/>
                  </a:lnTo>
                  <a:lnTo>
                    <a:pt x="27" y="317"/>
                  </a:lnTo>
                  <a:lnTo>
                    <a:pt x="80" y="369"/>
                  </a:lnTo>
                  <a:lnTo>
                    <a:pt x="133" y="422"/>
                  </a:lnTo>
                  <a:lnTo>
                    <a:pt x="238" y="449"/>
                  </a:lnTo>
                  <a:lnTo>
                    <a:pt x="2003" y="449"/>
                  </a:lnTo>
                  <a:lnTo>
                    <a:pt x="2082" y="422"/>
                  </a:lnTo>
                  <a:lnTo>
                    <a:pt x="2161" y="369"/>
                  </a:lnTo>
                  <a:lnTo>
                    <a:pt x="2214" y="317"/>
                  </a:lnTo>
                  <a:lnTo>
                    <a:pt x="2214" y="211"/>
                  </a:lnTo>
                  <a:lnTo>
                    <a:pt x="2214" y="132"/>
                  </a:lnTo>
                  <a:lnTo>
                    <a:pt x="2161" y="80"/>
                  </a:lnTo>
                  <a:lnTo>
                    <a:pt x="2082" y="27"/>
                  </a:lnTo>
                  <a:lnTo>
                    <a:pt x="20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24"/>
            <p:cNvSpPr/>
            <p:nvPr/>
          </p:nvSpPr>
          <p:spPr>
            <a:xfrm>
              <a:off x="3282783" y="2797122"/>
              <a:ext cx="57464" cy="10953"/>
            </a:xfrm>
            <a:custGeom>
              <a:rect b="b" l="l" r="r" t="t"/>
              <a:pathLst>
                <a:path extrusionOk="0" h="422" w="2214">
                  <a:moveTo>
                    <a:pt x="238" y="0"/>
                  </a:moveTo>
                  <a:lnTo>
                    <a:pt x="133" y="27"/>
                  </a:lnTo>
                  <a:lnTo>
                    <a:pt x="80" y="53"/>
                  </a:lnTo>
                  <a:lnTo>
                    <a:pt x="27" y="132"/>
                  </a:lnTo>
                  <a:lnTo>
                    <a:pt x="1" y="211"/>
                  </a:lnTo>
                  <a:lnTo>
                    <a:pt x="27" y="290"/>
                  </a:lnTo>
                  <a:lnTo>
                    <a:pt x="80" y="369"/>
                  </a:lnTo>
                  <a:lnTo>
                    <a:pt x="133" y="422"/>
                  </a:lnTo>
                  <a:lnTo>
                    <a:pt x="2082" y="422"/>
                  </a:lnTo>
                  <a:lnTo>
                    <a:pt x="2161" y="369"/>
                  </a:lnTo>
                  <a:lnTo>
                    <a:pt x="2214" y="290"/>
                  </a:lnTo>
                  <a:lnTo>
                    <a:pt x="2214" y="211"/>
                  </a:lnTo>
                  <a:lnTo>
                    <a:pt x="2214" y="132"/>
                  </a:lnTo>
                  <a:lnTo>
                    <a:pt x="2161" y="53"/>
                  </a:lnTo>
                  <a:lnTo>
                    <a:pt x="2082" y="27"/>
                  </a:lnTo>
                  <a:lnTo>
                    <a:pt x="20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124"/>
            <p:cNvSpPr/>
            <p:nvPr/>
          </p:nvSpPr>
          <p:spPr>
            <a:xfrm>
              <a:off x="3334770" y="2687049"/>
              <a:ext cx="30783" cy="138807"/>
            </a:xfrm>
            <a:custGeom>
              <a:rect b="b" l="l" r="r" t="t"/>
              <a:pathLst>
                <a:path extrusionOk="0" h="5348" w="1186">
                  <a:moveTo>
                    <a:pt x="0" y="0"/>
                  </a:moveTo>
                  <a:lnTo>
                    <a:pt x="0" y="5348"/>
                  </a:lnTo>
                  <a:lnTo>
                    <a:pt x="896" y="5348"/>
                  </a:lnTo>
                  <a:lnTo>
                    <a:pt x="1186" y="4663"/>
                  </a:lnTo>
                  <a:lnTo>
                    <a:pt x="1186" y="685"/>
                  </a:lnTo>
                  <a:lnTo>
                    <a:pt x="8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124"/>
            <p:cNvSpPr/>
            <p:nvPr/>
          </p:nvSpPr>
          <p:spPr>
            <a:xfrm>
              <a:off x="3358000" y="2606356"/>
              <a:ext cx="123105" cy="300196"/>
            </a:xfrm>
            <a:custGeom>
              <a:rect b="b" l="l" r="r" t="t"/>
              <a:pathLst>
                <a:path extrusionOk="0" h="11566" w="4743">
                  <a:moveTo>
                    <a:pt x="4453" y="0"/>
                  </a:moveTo>
                  <a:lnTo>
                    <a:pt x="1" y="3109"/>
                  </a:lnTo>
                  <a:lnTo>
                    <a:pt x="1" y="8457"/>
                  </a:lnTo>
                  <a:lnTo>
                    <a:pt x="4453" y="11565"/>
                  </a:lnTo>
                  <a:lnTo>
                    <a:pt x="4743" y="10801"/>
                  </a:lnTo>
                  <a:lnTo>
                    <a:pt x="4743" y="633"/>
                  </a:lnTo>
                  <a:lnTo>
                    <a:pt x="44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24"/>
            <p:cNvSpPr/>
            <p:nvPr/>
          </p:nvSpPr>
          <p:spPr>
            <a:xfrm>
              <a:off x="3489278" y="2710278"/>
              <a:ext cx="30809" cy="92348"/>
            </a:xfrm>
            <a:custGeom>
              <a:rect b="b" l="l" r="r" t="t"/>
              <a:pathLst>
                <a:path extrusionOk="0" h="3558" w="1187">
                  <a:moveTo>
                    <a:pt x="291" y="1"/>
                  </a:moveTo>
                  <a:lnTo>
                    <a:pt x="1" y="686"/>
                  </a:lnTo>
                  <a:lnTo>
                    <a:pt x="1" y="2978"/>
                  </a:lnTo>
                  <a:lnTo>
                    <a:pt x="291" y="3557"/>
                  </a:lnTo>
                  <a:lnTo>
                    <a:pt x="475" y="3557"/>
                  </a:lnTo>
                  <a:lnTo>
                    <a:pt x="633" y="3504"/>
                  </a:lnTo>
                  <a:lnTo>
                    <a:pt x="791" y="3399"/>
                  </a:lnTo>
                  <a:lnTo>
                    <a:pt x="923" y="3294"/>
                  </a:lnTo>
                  <a:lnTo>
                    <a:pt x="1028" y="3162"/>
                  </a:lnTo>
                  <a:lnTo>
                    <a:pt x="1107" y="3030"/>
                  </a:lnTo>
                  <a:lnTo>
                    <a:pt x="1160" y="2846"/>
                  </a:lnTo>
                  <a:lnTo>
                    <a:pt x="1186" y="2661"/>
                  </a:lnTo>
                  <a:lnTo>
                    <a:pt x="1186" y="896"/>
                  </a:lnTo>
                  <a:lnTo>
                    <a:pt x="1160" y="712"/>
                  </a:lnTo>
                  <a:lnTo>
                    <a:pt x="1107" y="554"/>
                  </a:lnTo>
                  <a:lnTo>
                    <a:pt x="1028" y="396"/>
                  </a:lnTo>
                  <a:lnTo>
                    <a:pt x="923" y="264"/>
                  </a:lnTo>
                  <a:lnTo>
                    <a:pt x="791" y="159"/>
                  </a:lnTo>
                  <a:lnTo>
                    <a:pt x="633" y="80"/>
                  </a:lnTo>
                  <a:lnTo>
                    <a:pt x="475" y="27"/>
                  </a:lnTo>
                  <a:lnTo>
                    <a:pt x="2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24"/>
            <p:cNvSpPr/>
            <p:nvPr/>
          </p:nvSpPr>
          <p:spPr>
            <a:xfrm>
              <a:off x="3473549" y="2594729"/>
              <a:ext cx="23282" cy="323451"/>
            </a:xfrm>
            <a:custGeom>
              <a:rect b="b" l="l" r="r" t="t"/>
              <a:pathLst>
                <a:path extrusionOk="0" h="12462" w="897">
                  <a:moveTo>
                    <a:pt x="133" y="1"/>
                  </a:moveTo>
                  <a:lnTo>
                    <a:pt x="54" y="53"/>
                  </a:lnTo>
                  <a:lnTo>
                    <a:pt x="27" y="106"/>
                  </a:lnTo>
                  <a:lnTo>
                    <a:pt x="1" y="185"/>
                  </a:lnTo>
                  <a:lnTo>
                    <a:pt x="1" y="12277"/>
                  </a:lnTo>
                  <a:lnTo>
                    <a:pt x="27" y="12356"/>
                  </a:lnTo>
                  <a:lnTo>
                    <a:pt x="54" y="12409"/>
                  </a:lnTo>
                  <a:lnTo>
                    <a:pt x="133" y="12461"/>
                  </a:lnTo>
                  <a:lnTo>
                    <a:pt x="765" y="12461"/>
                  </a:lnTo>
                  <a:lnTo>
                    <a:pt x="844" y="12409"/>
                  </a:lnTo>
                  <a:lnTo>
                    <a:pt x="870" y="12356"/>
                  </a:lnTo>
                  <a:lnTo>
                    <a:pt x="897" y="12277"/>
                  </a:lnTo>
                  <a:lnTo>
                    <a:pt x="897" y="185"/>
                  </a:lnTo>
                  <a:lnTo>
                    <a:pt x="870" y="106"/>
                  </a:lnTo>
                  <a:lnTo>
                    <a:pt x="844" y="53"/>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124"/>
            <p:cNvSpPr/>
            <p:nvPr/>
          </p:nvSpPr>
          <p:spPr>
            <a:xfrm>
              <a:off x="3427740" y="2849084"/>
              <a:ext cx="115578" cy="115578"/>
            </a:xfrm>
            <a:custGeom>
              <a:rect b="b" l="l" r="r" t="t"/>
              <a:pathLst>
                <a:path extrusionOk="0" h="4453" w="4453">
                  <a:moveTo>
                    <a:pt x="1977" y="0"/>
                  </a:moveTo>
                  <a:lnTo>
                    <a:pt x="1766" y="53"/>
                  </a:lnTo>
                  <a:lnTo>
                    <a:pt x="1555" y="106"/>
                  </a:lnTo>
                  <a:lnTo>
                    <a:pt x="1344" y="185"/>
                  </a:lnTo>
                  <a:lnTo>
                    <a:pt x="1160" y="264"/>
                  </a:lnTo>
                  <a:lnTo>
                    <a:pt x="976" y="369"/>
                  </a:lnTo>
                  <a:lnTo>
                    <a:pt x="791" y="501"/>
                  </a:lnTo>
                  <a:lnTo>
                    <a:pt x="633" y="659"/>
                  </a:lnTo>
                  <a:lnTo>
                    <a:pt x="501" y="817"/>
                  </a:lnTo>
                  <a:lnTo>
                    <a:pt x="370" y="975"/>
                  </a:lnTo>
                  <a:lnTo>
                    <a:pt x="264" y="1160"/>
                  </a:lnTo>
                  <a:lnTo>
                    <a:pt x="159" y="1370"/>
                  </a:lnTo>
                  <a:lnTo>
                    <a:pt x="80" y="1555"/>
                  </a:lnTo>
                  <a:lnTo>
                    <a:pt x="27" y="1766"/>
                  </a:lnTo>
                  <a:lnTo>
                    <a:pt x="1" y="2003"/>
                  </a:lnTo>
                  <a:lnTo>
                    <a:pt x="1" y="2213"/>
                  </a:lnTo>
                  <a:lnTo>
                    <a:pt x="1" y="2450"/>
                  </a:lnTo>
                  <a:lnTo>
                    <a:pt x="27" y="2661"/>
                  </a:lnTo>
                  <a:lnTo>
                    <a:pt x="80" y="2898"/>
                  </a:lnTo>
                  <a:lnTo>
                    <a:pt x="159" y="3083"/>
                  </a:lnTo>
                  <a:lnTo>
                    <a:pt x="264" y="3293"/>
                  </a:lnTo>
                  <a:lnTo>
                    <a:pt x="370" y="3478"/>
                  </a:lnTo>
                  <a:lnTo>
                    <a:pt x="501" y="3636"/>
                  </a:lnTo>
                  <a:lnTo>
                    <a:pt x="633" y="3794"/>
                  </a:lnTo>
                  <a:lnTo>
                    <a:pt x="791" y="3952"/>
                  </a:lnTo>
                  <a:lnTo>
                    <a:pt x="976" y="4084"/>
                  </a:lnTo>
                  <a:lnTo>
                    <a:pt x="1160" y="4189"/>
                  </a:lnTo>
                  <a:lnTo>
                    <a:pt x="1344" y="4268"/>
                  </a:lnTo>
                  <a:lnTo>
                    <a:pt x="1555" y="4347"/>
                  </a:lnTo>
                  <a:lnTo>
                    <a:pt x="1766" y="4400"/>
                  </a:lnTo>
                  <a:lnTo>
                    <a:pt x="1977" y="4453"/>
                  </a:lnTo>
                  <a:lnTo>
                    <a:pt x="2451" y="4453"/>
                  </a:lnTo>
                  <a:lnTo>
                    <a:pt x="2662" y="4400"/>
                  </a:lnTo>
                  <a:lnTo>
                    <a:pt x="2872" y="4347"/>
                  </a:lnTo>
                  <a:lnTo>
                    <a:pt x="3083" y="4268"/>
                  </a:lnTo>
                  <a:lnTo>
                    <a:pt x="3267" y="4189"/>
                  </a:lnTo>
                  <a:lnTo>
                    <a:pt x="3452" y="4084"/>
                  </a:lnTo>
                  <a:lnTo>
                    <a:pt x="3636" y="3952"/>
                  </a:lnTo>
                  <a:lnTo>
                    <a:pt x="3794" y="3794"/>
                  </a:lnTo>
                  <a:lnTo>
                    <a:pt x="3926" y="3636"/>
                  </a:lnTo>
                  <a:lnTo>
                    <a:pt x="4058" y="3478"/>
                  </a:lnTo>
                  <a:lnTo>
                    <a:pt x="4163" y="3293"/>
                  </a:lnTo>
                  <a:lnTo>
                    <a:pt x="4269" y="3083"/>
                  </a:lnTo>
                  <a:lnTo>
                    <a:pt x="4348" y="2898"/>
                  </a:lnTo>
                  <a:lnTo>
                    <a:pt x="4400" y="2661"/>
                  </a:lnTo>
                  <a:lnTo>
                    <a:pt x="4427" y="2450"/>
                  </a:lnTo>
                  <a:lnTo>
                    <a:pt x="4453" y="2213"/>
                  </a:lnTo>
                  <a:lnTo>
                    <a:pt x="4427" y="2003"/>
                  </a:lnTo>
                  <a:lnTo>
                    <a:pt x="4400" y="1766"/>
                  </a:lnTo>
                  <a:lnTo>
                    <a:pt x="4348" y="1555"/>
                  </a:lnTo>
                  <a:lnTo>
                    <a:pt x="4269" y="1370"/>
                  </a:lnTo>
                  <a:lnTo>
                    <a:pt x="4163" y="1160"/>
                  </a:lnTo>
                  <a:lnTo>
                    <a:pt x="4058" y="975"/>
                  </a:lnTo>
                  <a:lnTo>
                    <a:pt x="3926" y="817"/>
                  </a:lnTo>
                  <a:lnTo>
                    <a:pt x="3794" y="659"/>
                  </a:lnTo>
                  <a:lnTo>
                    <a:pt x="3636" y="501"/>
                  </a:lnTo>
                  <a:lnTo>
                    <a:pt x="3452" y="369"/>
                  </a:lnTo>
                  <a:lnTo>
                    <a:pt x="3267" y="264"/>
                  </a:lnTo>
                  <a:lnTo>
                    <a:pt x="3083" y="185"/>
                  </a:lnTo>
                  <a:lnTo>
                    <a:pt x="2872" y="106"/>
                  </a:lnTo>
                  <a:lnTo>
                    <a:pt x="2662" y="53"/>
                  </a:lnTo>
                  <a:lnTo>
                    <a:pt x="24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124"/>
            <p:cNvSpPr/>
            <p:nvPr/>
          </p:nvSpPr>
          <p:spPr>
            <a:xfrm>
              <a:off x="3444844" y="2866862"/>
              <a:ext cx="80694" cy="80019"/>
            </a:xfrm>
            <a:custGeom>
              <a:rect b="b" l="l" r="r" t="t"/>
              <a:pathLst>
                <a:path extrusionOk="0" h="3083" w="3109">
                  <a:moveTo>
                    <a:pt x="1476" y="0"/>
                  </a:moveTo>
                  <a:lnTo>
                    <a:pt x="1397" y="53"/>
                  </a:lnTo>
                  <a:lnTo>
                    <a:pt x="1370" y="132"/>
                  </a:lnTo>
                  <a:lnTo>
                    <a:pt x="1344" y="211"/>
                  </a:lnTo>
                  <a:lnTo>
                    <a:pt x="1344" y="1318"/>
                  </a:lnTo>
                  <a:lnTo>
                    <a:pt x="211" y="1318"/>
                  </a:lnTo>
                  <a:lnTo>
                    <a:pt x="132" y="1344"/>
                  </a:lnTo>
                  <a:lnTo>
                    <a:pt x="79" y="1397"/>
                  </a:lnTo>
                  <a:lnTo>
                    <a:pt x="27" y="1449"/>
                  </a:lnTo>
                  <a:lnTo>
                    <a:pt x="0" y="1528"/>
                  </a:lnTo>
                  <a:lnTo>
                    <a:pt x="27" y="1634"/>
                  </a:lnTo>
                  <a:lnTo>
                    <a:pt x="79" y="1686"/>
                  </a:lnTo>
                  <a:lnTo>
                    <a:pt x="132" y="1739"/>
                  </a:lnTo>
                  <a:lnTo>
                    <a:pt x="211" y="1765"/>
                  </a:lnTo>
                  <a:lnTo>
                    <a:pt x="1344" y="1765"/>
                  </a:lnTo>
                  <a:lnTo>
                    <a:pt x="1344" y="2872"/>
                  </a:lnTo>
                  <a:lnTo>
                    <a:pt x="1370" y="2951"/>
                  </a:lnTo>
                  <a:lnTo>
                    <a:pt x="1397" y="3030"/>
                  </a:lnTo>
                  <a:lnTo>
                    <a:pt x="1476" y="3083"/>
                  </a:lnTo>
                  <a:lnTo>
                    <a:pt x="1634" y="3083"/>
                  </a:lnTo>
                  <a:lnTo>
                    <a:pt x="1713" y="3030"/>
                  </a:lnTo>
                  <a:lnTo>
                    <a:pt x="1765" y="2951"/>
                  </a:lnTo>
                  <a:lnTo>
                    <a:pt x="1765" y="2872"/>
                  </a:lnTo>
                  <a:lnTo>
                    <a:pt x="1765" y="1765"/>
                  </a:lnTo>
                  <a:lnTo>
                    <a:pt x="2898" y="1765"/>
                  </a:lnTo>
                  <a:lnTo>
                    <a:pt x="2977" y="1739"/>
                  </a:lnTo>
                  <a:lnTo>
                    <a:pt x="3056" y="1686"/>
                  </a:lnTo>
                  <a:lnTo>
                    <a:pt x="3083" y="1634"/>
                  </a:lnTo>
                  <a:lnTo>
                    <a:pt x="3109" y="1528"/>
                  </a:lnTo>
                  <a:lnTo>
                    <a:pt x="3083" y="1449"/>
                  </a:lnTo>
                  <a:lnTo>
                    <a:pt x="3056" y="1397"/>
                  </a:lnTo>
                  <a:lnTo>
                    <a:pt x="2977" y="1344"/>
                  </a:lnTo>
                  <a:lnTo>
                    <a:pt x="2898" y="1318"/>
                  </a:lnTo>
                  <a:lnTo>
                    <a:pt x="1765" y="1318"/>
                  </a:lnTo>
                  <a:lnTo>
                    <a:pt x="1765" y="211"/>
                  </a:lnTo>
                  <a:lnTo>
                    <a:pt x="1765" y="132"/>
                  </a:lnTo>
                  <a:lnTo>
                    <a:pt x="1713" y="53"/>
                  </a:lnTo>
                  <a:lnTo>
                    <a:pt x="16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7" name="Google Shape;15417;p124"/>
          <p:cNvGrpSpPr/>
          <p:nvPr/>
        </p:nvGrpSpPr>
        <p:grpSpPr>
          <a:xfrm>
            <a:off x="3037882" y="3025483"/>
            <a:ext cx="278987" cy="369937"/>
            <a:chOff x="4049949" y="2594729"/>
            <a:chExt cx="278987" cy="369937"/>
          </a:xfrm>
        </p:grpSpPr>
        <p:sp>
          <p:nvSpPr>
            <p:cNvPr id="15418" name="Google Shape;15418;p124"/>
            <p:cNvSpPr/>
            <p:nvPr/>
          </p:nvSpPr>
          <p:spPr>
            <a:xfrm>
              <a:off x="4285850" y="2617984"/>
              <a:ext cx="43085" cy="34209"/>
            </a:xfrm>
            <a:custGeom>
              <a:rect b="b" l="l" r="r" t="t"/>
              <a:pathLst>
                <a:path extrusionOk="0" h="1318" w="1660">
                  <a:moveTo>
                    <a:pt x="264" y="0"/>
                  </a:moveTo>
                  <a:lnTo>
                    <a:pt x="0" y="659"/>
                  </a:lnTo>
                  <a:lnTo>
                    <a:pt x="264" y="1318"/>
                  </a:lnTo>
                  <a:lnTo>
                    <a:pt x="1528" y="1318"/>
                  </a:lnTo>
                  <a:lnTo>
                    <a:pt x="1581" y="1291"/>
                  </a:lnTo>
                  <a:lnTo>
                    <a:pt x="1607" y="1238"/>
                  </a:lnTo>
                  <a:lnTo>
                    <a:pt x="1633" y="1186"/>
                  </a:lnTo>
                  <a:lnTo>
                    <a:pt x="1660" y="1133"/>
                  </a:lnTo>
                  <a:lnTo>
                    <a:pt x="1660" y="1080"/>
                  </a:lnTo>
                  <a:lnTo>
                    <a:pt x="1633" y="1028"/>
                  </a:lnTo>
                  <a:lnTo>
                    <a:pt x="1581" y="975"/>
                  </a:lnTo>
                  <a:lnTo>
                    <a:pt x="2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24"/>
            <p:cNvSpPr/>
            <p:nvPr/>
          </p:nvSpPr>
          <p:spPr>
            <a:xfrm>
              <a:off x="4071154" y="2594729"/>
              <a:ext cx="221552" cy="369937"/>
            </a:xfrm>
            <a:custGeom>
              <a:rect b="b" l="l" r="r" t="t"/>
              <a:pathLst>
                <a:path extrusionOk="0" h="14253" w="8536">
                  <a:moveTo>
                    <a:pt x="5796" y="1"/>
                  </a:moveTo>
                  <a:lnTo>
                    <a:pt x="5532" y="27"/>
                  </a:lnTo>
                  <a:lnTo>
                    <a:pt x="5322" y="106"/>
                  </a:lnTo>
                  <a:lnTo>
                    <a:pt x="5085" y="211"/>
                  </a:lnTo>
                  <a:lnTo>
                    <a:pt x="4900" y="369"/>
                  </a:lnTo>
                  <a:lnTo>
                    <a:pt x="4742" y="554"/>
                  </a:lnTo>
                  <a:lnTo>
                    <a:pt x="4637" y="765"/>
                  </a:lnTo>
                  <a:lnTo>
                    <a:pt x="4558" y="1002"/>
                  </a:lnTo>
                  <a:lnTo>
                    <a:pt x="4531" y="1265"/>
                  </a:lnTo>
                  <a:lnTo>
                    <a:pt x="4531" y="10723"/>
                  </a:lnTo>
                  <a:lnTo>
                    <a:pt x="4505" y="10854"/>
                  </a:lnTo>
                  <a:lnTo>
                    <a:pt x="4452" y="10986"/>
                  </a:lnTo>
                  <a:lnTo>
                    <a:pt x="4347" y="11065"/>
                  </a:lnTo>
                  <a:lnTo>
                    <a:pt x="4242" y="11144"/>
                  </a:lnTo>
                  <a:lnTo>
                    <a:pt x="4110" y="11170"/>
                  </a:lnTo>
                  <a:lnTo>
                    <a:pt x="3978" y="11144"/>
                  </a:lnTo>
                  <a:lnTo>
                    <a:pt x="3846" y="11091"/>
                  </a:lnTo>
                  <a:lnTo>
                    <a:pt x="3741" y="10986"/>
                  </a:lnTo>
                  <a:lnTo>
                    <a:pt x="2108" y="8905"/>
                  </a:lnTo>
                  <a:lnTo>
                    <a:pt x="1502" y="9089"/>
                  </a:lnTo>
                  <a:lnTo>
                    <a:pt x="0" y="11671"/>
                  </a:lnTo>
                  <a:lnTo>
                    <a:pt x="27" y="12540"/>
                  </a:lnTo>
                  <a:lnTo>
                    <a:pt x="3214" y="14042"/>
                  </a:lnTo>
                  <a:lnTo>
                    <a:pt x="3425" y="14121"/>
                  </a:lnTo>
                  <a:lnTo>
                    <a:pt x="3662" y="14200"/>
                  </a:lnTo>
                  <a:lnTo>
                    <a:pt x="3899" y="14226"/>
                  </a:lnTo>
                  <a:lnTo>
                    <a:pt x="4136" y="14253"/>
                  </a:lnTo>
                  <a:lnTo>
                    <a:pt x="4373" y="14253"/>
                  </a:lnTo>
                  <a:lnTo>
                    <a:pt x="4584" y="14200"/>
                  </a:lnTo>
                  <a:lnTo>
                    <a:pt x="4795" y="14147"/>
                  </a:lnTo>
                  <a:lnTo>
                    <a:pt x="4979" y="14068"/>
                  </a:lnTo>
                  <a:lnTo>
                    <a:pt x="5190" y="13989"/>
                  </a:lnTo>
                  <a:lnTo>
                    <a:pt x="5348" y="13884"/>
                  </a:lnTo>
                  <a:lnTo>
                    <a:pt x="5532" y="13752"/>
                  </a:lnTo>
                  <a:lnTo>
                    <a:pt x="5690" y="13620"/>
                  </a:lnTo>
                  <a:lnTo>
                    <a:pt x="5822" y="13462"/>
                  </a:lnTo>
                  <a:lnTo>
                    <a:pt x="5954" y="13278"/>
                  </a:lnTo>
                  <a:lnTo>
                    <a:pt x="6059" y="13120"/>
                  </a:lnTo>
                  <a:lnTo>
                    <a:pt x="6138" y="12909"/>
                  </a:lnTo>
                  <a:lnTo>
                    <a:pt x="6217" y="12725"/>
                  </a:lnTo>
                  <a:lnTo>
                    <a:pt x="6270" y="12514"/>
                  </a:lnTo>
                  <a:lnTo>
                    <a:pt x="6323" y="12303"/>
                  </a:lnTo>
                  <a:lnTo>
                    <a:pt x="6323" y="12066"/>
                  </a:lnTo>
                  <a:lnTo>
                    <a:pt x="6323" y="2556"/>
                  </a:lnTo>
                  <a:lnTo>
                    <a:pt x="6349" y="2424"/>
                  </a:lnTo>
                  <a:lnTo>
                    <a:pt x="6402" y="2293"/>
                  </a:lnTo>
                  <a:lnTo>
                    <a:pt x="6481" y="2187"/>
                  </a:lnTo>
                  <a:lnTo>
                    <a:pt x="6560" y="2108"/>
                  </a:lnTo>
                  <a:lnTo>
                    <a:pt x="6692" y="2055"/>
                  </a:lnTo>
                  <a:lnTo>
                    <a:pt x="6823" y="2029"/>
                  </a:lnTo>
                  <a:lnTo>
                    <a:pt x="6955" y="2055"/>
                  </a:lnTo>
                  <a:lnTo>
                    <a:pt x="7087" y="2082"/>
                  </a:lnTo>
                  <a:lnTo>
                    <a:pt x="7139" y="2161"/>
                  </a:lnTo>
                  <a:lnTo>
                    <a:pt x="7218" y="2187"/>
                  </a:lnTo>
                  <a:lnTo>
                    <a:pt x="7297" y="2214"/>
                  </a:lnTo>
                  <a:lnTo>
                    <a:pt x="8536" y="2214"/>
                  </a:lnTo>
                  <a:lnTo>
                    <a:pt x="8536" y="896"/>
                  </a:lnTo>
                  <a:lnTo>
                    <a:pt x="7745" y="896"/>
                  </a:lnTo>
                  <a:lnTo>
                    <a:pt x="7482" y="870"/>
                  </a:lnTo>
                  <a:lnTo>
                    <a:pt x="7245" y="791"/>
                  </a:lnTo>
                  <a:lnTo>
                    <a:pt x="7034" y="686"/>
                  </a:lnTo>
                  <a:lnTo>
                    <a:pt x="6850" y="528"/>
                  </a:lnTo>
                  <a:lnTo>
                    <a:pt x="6692" y="369"/>
                  </a:lnTo>
                  <a:lnTo>
                    <a:pt x="6507" y="211"/>
                  </a:lnTo>
                  <a:lnTo>
                    <a:pt x="6270" y="106"/>
                  </a:lnTo>
                  <a:lnTo>
                    <a:pt x="6059" y="27"/>
                  </a:lnTo>
                  <a:lnTo>
                    <a:pt x="57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24"/>
            <p:cNvSpPr/>
            <p:nvPr/>
          </p:nvSpPr>
          <p:spPr>
            <a:xfrm>
              <a:off x="4187379" y="2728057"/>
              <a:ext cx="57464" cy="10979"/>
            </a:xfrm>
            <a:custGeom>
              <a:rect b="b" l="l" r="r" t="t"/>
              <a:pathLst>
                <a:path extrusionOk="0" h="423" w="2214">
                  <a:moveTo>
                    <a:pt x="132" y="1"/>
                  </a:moveTo>
                  <a:lnTo>
                    <a:pt x="80" y="53"/>
                  </a:lnTo>
                  <a:lnTo>
                    <a:pt x="27" y="132"/>
                  </a:lnTo>
                  <a:lnTo>
                    <a:pt x="1" y="211"/>
                  </a:lnTo>
                  <a:lnTo>
                    <a:pt x="27" y="290"/>
                  </a:lnTo>
                  <a:lnTo>
                    <a:pt x="80" y="369"/>
                  </a:lnTo>
                  <a:lnTo>
                    <a:pt x="132" y="396"/>
                  </a:lnTo>
                  <a:lnTo>
                    <a:pt x="238" y="422"/>
                  </a:lnTo>
                  <a:lnTo>
                    <a:pt x="2003" y="422"/>
                  </a:lnTo>
                  <a:lnTo>
                    <a:pt x="2082" y="396"/>
                  </a:lnTo>
                  <a:lnTo>
                    <a:pt x="2161" y="369"/>
                  </a:lnTo>
                  <a:lnTo>
                    <a:pt x="2214" y="290"/>
                  </a:lnTo>
                  <a:lnTo>
                    <a:pt x="2214" y="211"/>
                  </a:lnTo>
                  <a:lnTo>
                    <a:pt x="2214" y="132"/>
                  </a:lnTo>
                  <a:lnTo>
                    <a:pt x="2161" y="53"/>
                  </a:lnTo>
                  <a:lnTo>
                    <a:pt x="20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24"/>
            <p:cNvSpPr/>
            <p:nvPr/>
          </p:nvSpPr>
          <p:spPr>
            <a:xfrm>
              <a:off x="4187379" y="2773867"/>
              <a:ext cx="57464" cy="11654"/>
            </a:xfrm>
            <a:custGeom>
              <a:rect b="b" l="l" r="r" t="t"/>
              <a:pathLst>
                <a:path extrusionOk="0" h="449" w="2214">
                  <a:moveTo>
                    <a:pt x="238" y="1"/>
                  </a:moveTo>
                  <a:lnTo>
                    <a:pt x="132" y="27"/>
                  </a:lnTo>
                  <a:lnTo>
                    <a:pt x="80" y="80"/>
                  </a:lnTo>
                  <a:lnTo>
                    <a:pt x="27" y="132"/>
                  </a:lnTo>
                  <a:lnTo>
                    <a:pt x="1" y="211"/>
                  </a:lnTo>
                  <a:lnTo>
                    <a:pt x="27" y="317"/>
                  </a:lnTo>
                  <a:lnTo>
                    <a:pt x="80" y="369"/>
                  </a:lnTo>
                  <a:lnTo>
                    <a:pt x="132" y="422"/>
                  </a:lnTo>
                  <a:lnTo>
                    <a:pt x="238" y="449"/>
                  </a:lnTo>
                  <a:lnTo>
                    <a:pt x="2003" y="449"/>
                  </a:lnTo>
                  <a:lnTo>
                    <a:pt x="2082" y="422"/>
                  </a:lnTo>
                  <a:lnTo>
                    <a:pt x="2161" y="369"/>
                  </a:lnTo>
                  <a:lnTo>
                    <a:pt x="2214" y="317"/>
                  </a:lnTo>
                  <a:lnTo>
                    <a:pt x="2214" y="211"/>
                  </a:lnTo>
                  <a:lnTo>
                    <a:pt x="2214" y="132"/>
                  </a:lnTo>
                  <a:lnTo>
                    <a:pt x="2161" y="80"/>
                  </a:lnTo>
                  <a:lnTo>
                    <a:pt x="2082" y="27"/>
                  </a:lnTo>
                  <a:lnTo>
                    <a:pt x="20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24"/>
            <p:cNvSpPr/>
            <p:nvPr/>
          </p:nvSpPr>
          <p:spPr>
            <a:xfrm>
              <a:off x="4187379" y="2820378"/>
              <a:ext cx="57464" cy="10953"/>
            </a:xfrm>
            <a:custGeom>
              <a:rect b="b" l="l" r="r" t="t"/>
              <a:pathLst>
                <a:path extrusionOk="0" h="422" w="2214">
                  <a:moveTo>
                    <a:pt x="238" y="0"/>
                  </a:moveTo>
                  <a:lnTo>
                    <a:pt x="132" y="26"/>
                  </a:lnTo>
                  <a:lnTo>
                    <a:pt x="80" y="53"/>
                  </a:lnTo>
                  <a:lnTo>
                    <a:pt x="27" y="132"/>
                  </a:lnTo>
                  <a:lnTo>
                    <a:pt x="1" y="211"/>
                  </a:lnTo>
                  <a:lnTo>
                    <a:pt x="27" y="290"/>
                  </a:lnTo>
                  <a:lnTo>
                    <a:pt x="80" y="369"/>
                  </a:lnTo>
                  <a:lnTo>
                    <a:pt x="132" y="422"/>
                  </a:lnTo>
                  <a:lnTo>
                    <a:pt x="2082" y="422"/>
                  </a:lnTo>
                  <a:lnTo>
                    <a:pt x="2161" y="369"/>
                  </a:lnTo>
                  <a:lnTo>
                    <a:pt x="2214" y="290"/>
                  </a:lnTo>
                  <a:lnTo>
                    <a:pt x="2214" y="211"/>
                  </a:lnTo>
                  <a:lnTo>
                    <a:pt x="2214" y="132"/>
                  </a:lnTo>
                  <a:lnTo>
                    <a:pt x="2161" y="53"/>
                  </a:lnTo>
                  <a:lnTo>
                    <a:pt x="2082" y="26"/>
                  </a:lnTo>
                  <a:lnTo>
                    <a:pt x="20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124"/>
            <p:cNvSpPr/>
            <p:nvPr/>
          </p:nvSpPr>
          <p:spPr>
            <a:xfrm>
              <a:off x="4049949" y="2802599"/>
              <a:ext cx="81395" cy="123079"/>
            </a:xfrm>
            <a:custGeom>
              <a:rect b="b" l="l" r="r" t="t"/>
              <a:pathLst>
                <a:path extrusionOk="0" h="4742" w="3136">
                  <a:moveTo>
                    <a:pt x="2556" y="0"/>
                  </a:moveTo>
                  <a:lnTo>
                    <a:pt x="2477" y="26"/>
                  </a:lnTo>
                  <a:lnTo>
                    <a:pt x="2424" y="79"/>
                  </a:lnTo>
                  <a:lnTo>
                    <a:pt x="2345" y="132"/>
                  </a:lnTo>
                  <a:lnTo>
                    <a:pt x="2293" y="211"/>
                  </a:lnTo>
                  <a:lnTo>
                    <a:pt x="53" y="4083"/>
                  </a:lnTo>
                  <a:lnTo>
                    <a:pt x="27" y="4162"/>
                  </a:lnTo>
                  <a:lnTo>
                    <a:pt x="1" y="4241"/>
                  </a:lnTo>
                  <a:lnTo>
                    <a:pt x="1" y="4320"/>
                  </a:lnTo>
                  <a:lnTo>
                    <a:pt x="27" y="4400"/>
                  </a:lnTo>
                  <a:lnTo>
                    <a:pt x="53" y="4479"/>
                  </a:lnTo>
                  <a:lnTo>
                    <a:pt x="106" y="4558"/>
                  </a:lnTo>
                  <a:lnTo>
                    <a:pt x="159" y="4637"/>
                  </a:lnTo>
                  <a:lnTo>
                    <a:pt x="211" y="4663"/>
                  </a:lnTo>
                  <a:lnTo>
                    <a:pt x="238" y="4689"/>
                  </a:lnTo>
                  <a:lnTo>
                    <a:pt x="317" y="4716"/>
                  </a:lnTo>
                  <a:lnTo>
                    <a:pt x="396" y="4742"/>
                  </a:lnTo>
                  <a:lnTo>
                    <a:pt x="580" y="4742"/>
                  </a:lnTo>
                  <a:lnTo>
                    <a:pt x="659" y="4689"/>
                  </a:lnTo>
                  <a:lnTo>
                    <a:pt x="712" y="4663"/>
                  </a:lnTo>
                  <a:lnTo>
                    <a:pt x="791" y="4610"/>
                  </a:lnTo>
                  <a:lnTo>
                    <a:pt x="844" y="4531"/>
                  </a:lnTo>
                  <a:lnTo>
                    <a:pt x="3083" y="659"/>
                  </a:lnTo>
                  <a:lnTo>
                    <a:pt x="3109" y="580"/>
                  </a:lnTo>
                  <a:lnTo>
                    <a:pt x="3135" y="474"/>
                  </a:lnTo>
                  <a:lnTo>
                    <a:pt x="3135" y="395"/>
                  </a:lnTo>
                  <a:lnTo>
                    <a:pt x="3109" y="316"/>
                  </a:lnTo>
                  <a:lnTo>
                    <a:pt x="3083" y="237"/>
                  </a:lnTo>
                  <a:lnTo>
                    <a:pt x="3056" y="185"/>
                  </a:lnTo>
                  <a:lnTo>
                    <a:pt x="2977" y="105"/>
                  </a:lnTo>
                  <a:lnTo>
                    <a:pt x="2925" y="53"/>
                  </a:lnTo>
                  <a:lnTo>
                    <a:pt x="2898" y="53"/>
                  </a:lnTo>
                  <a:lnTo>
                    <a:pt x="28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124"/>
            <p:cNvSpPr/>
            <p:nvPr/>
          </p:nvSpPr>
          <p:spPr>
            <a:xfrm>
              <a:off x="4177127" y="2721906"/>
              <a:ext cx="23282" cy="23282"/>
            </a:xfrm>
            <a:custGeom>
              <a:rect b="b" l="l" r="r" t="t"/>
              <a:pathLst>
                <a:path extrusionOk="0" h="897" w="897">
                  <a:moveTo>
                    <a:pt x="369" y="1"/>
                  </a:moveTo>
                  <a:lnTo>
                    <a:pt x="290" y="27"/>
                  </a:lnTo>
                  <a:lnTo>
                    <a:pt x="211" y="80"/>
                  </a:lnTo>
                  <a:lnTo>
                    <a:pt x="132" y="132"/>
                  </a:lnTo>
                  <a:lnTo>
                    <a:pt x="80" y="185"/>
                  </a:lnTo>
                  <a:lnTo>
                    <a:pt x="53" y="264"/>
                  </a:lnTo>
                  <a:lnTo>
                    <a:pt x="27" y="343"/>
                  </a:lnTo>
                  <a:lnTo>
                    <a:pt x="1" y="448"/>
                  </a:lnTo>
                  <a:lnTo>
                    <a:pt x="27" y="527"/>
                  </a:lnTo>
                  <a:lnTo>
                    <a:pt x="53" y="606"/>
                  </a:lnTo>
                  <a:lnTo>
                    <a:pt x="80" y="685"/>
                  </a:lnTo>
                  <a:lnTo>
                    <a:pt x="132" y="765"/>
                  </a:lnTo>
                  <a:lnTo>
                    <a:pt x="211" y="817"/>
                  </a:lnTo>
                  <a:lnTo>
                    <a:pt x="290" y="844"/>
                  </a:lnTo>
                  <a:lnTo>
                    <a:pt x="369" y="870"/>
                  </a:lnTo>
                  <a:lnTo>
                    <a:pt x="448" y="896"/>
                  </a:lnTo>
                  <a:lnTo>
                    <a:pt x="554" y="870"/>
                  </a:lnTo>
                  <a:lnTo>
                    <a:pt x="633" y="844"/>
                  </a:lnTo>
                  <a:lnTo>
                    <a:pt x="712" y="817"/>
                  </a:lnTo>
                  <a:lnTo>
                    <a:pt x="764" y="765"/>
                  </a:lnTo>
                  <a:lnTo>
                    <a:pt x="817" y="685"/>
                  </a:lnTo>
                  <a:lnTo>
                    <a:pt x="870" y="606"/>
                  </a:lnTo>
                  <a:lnTo>
                    <a:pt x="896" y="527"/>
                  </a:lnTo>
                  <a:lnTo>
                    <a:pt x="896" y="448"/>
                  </a:lnTo>
                  <a:lnTo>
                    <a:pt x="896" y="343"/>
                  </a:lnTo>
                  <a:lnTo>
                    <a:pt x="870" y="264"/>
                  </a:lnTo>
                  <a:lnTo>
                    <a:pt x="817" y="185"/>
                  </a:lnTo>
                  <a:lnTo>
                    <a:pt x="764" y="132"/>
                  </a:lnTo>
                  <a:lnTo>
                    <a:pt x="712" y="80"/>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124"/>
            <p:cNvSpPr/>
            <p:nvPr/>
          </p:nvSpPr>
          <p:spPr>
            <a:xfrm>
              <a:off x="4177127" y="2768391"/>
              <a:ext cx="23282" cy="22607"/>
            </a:xfrm>
            <a:custGeom>
              <a:rect b="b" l="l" r="r" t="t"/>
              <a:pathLst>
                <a:path extrusionOk="0" h="871" w="897">
                  <a:moveTo>
                    <a:pt x="369" y="1"/>
                  </a:moveTo>
                  <a:lnTo>
                    <a:pt x="290" y="27"/>
                  </a:lnTo>
                  <a:lnTo>
                    <a:pt x="211" y="54"/>
                  </a:lnTo>
                  <a:lnTo>
                    <a:pt x="132" y="106"/>
                  </a:lnTo>
                  <a:lnTo>
                    <a:pt x="80" y="185"/>
                  </a:lnTo>
                  <a:lnTo>
                    <a:pt x="53" y="264"/>
                  </a:lnTo>
                  <a:lnTo>
                    <a:pt x="27" y="343"/>
                  </a:lnTo>
                  <a:lnTo>
                    <a:pt x="1" y="422"/>
                  </a:lnTo>
                  <a:lnTo>
                    <a:pt x="27" y="528"/>
                  </a:lnTo>
                  <a:lnTo>
                    <a:pt x="53" y="607"/>
                  </a:lnTo>
                  <a:lnTo>
                    <a:pt x="80" y="686"/>
                  </a:lnTo>
                  <a:lnTo>
                    <a:pt x="132" y="739"/>
                  </a:lnTo>
                  <a:lnTo>
                    <a:pt x="211" y="791"/>
                  </a:lnTo>
                  <a:lnTo>
                    <a:pt x="290" y="844"/>
                  </a:lnTo>
                  <a:lnTo>
                    <a:pt x="369" y="870"/>
                  </a:lnTo>
                  <a:lnTo>
                    <a:pt x="554" y="870"/>
                  </a:lnTo>
                  <a:lnTo>
                    <a:pt x="633" y="844"/>
                  </a:lnTo>
                  <a:lnTo>
                    <a:pt x="712" y="791"/>
                  </a:lnTo>
                  <a:lnTo>
                    <a:pt x="764" y="739"/>
                  </a:lnTo>
                  <a:lnTo>
                    <a:pt x="817" y="686"/>
                  </a:lnTo>
                  <a:lnTo>
                    <a:pt x="870" y="607"/>
                  </a:lnTo>
                  <a:lnTo>
                    <a:pt x="896" y="528"/>
                  </a:lnTo>
                  <a:lnTo>
                    <a:pt x="896" y="422"/>
                  </a:lnTo>
                  <a:lnTo>
                    <a:pt x="896" y="343"/>
                  </a:lnTo>
                  <a:lnTo>
                    <a:pt x="870" y="264"/>
                  </a:lnTo>
                  <a:lnTo>
                    <a:pt x="817" y="185"/>
                  </a:lnTo>
                  <a:lnTo>
                    <a:pt x="764" y="106"/>
                  </a:lnTo>
                  <a:lnTo>
                    <a:pt x="712" y="54"/>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124"/>
            <p:cNvSpPr/>
            <p:nvPr/>
          </p:nvSpPr>
          <p:spPr>
            <a:xfrm>
              <a:off x="4177127" y="2814201"/>
              <a:ext cx="23282" cy="23282"/>
            </a:xfrm>
            <a:custGeom>
              <a:rect b="b" l="l" r="r" t="t"/>
              <a:pathLst>
                <a:path extrusionOk="0" h="897" w="897">
                  <a:moveTo>
                    <a:pt x="369" y="1"/>
                  </a:moveTo>
                  <a:lnTo>
                    <a:pt x="290" y="27"/>
                  </a:lnTo>
                  <a:lnTo>
                    <a:pt x="211" y="80"/>
                  </a:lnTo>
                  <a:lnTo>
                    <a:pt x="132" y="133"/>
                  </a:lnTo>
                  <a:lnTo>
                    <a:pt x="80" y="212"/>
                  </a:lnTo>
                  <a:lnTo>
                    <a:pt x="53" y="264"/>
                  </a:lnTo>
                  <a:lnTo>
                    <a:pt x="27" y="370"/>
                  </a:lnTo>
                  <a:lnTo>
                    <a:pt x="1" y="449"/>
                  </a:lnTo>
                  <a:lnTo>
                    <a:pt x="27" y="528"/>
                  </a:lnTo>
                  <a:lnTo>
                    <a:pt x="53" y="633"/>
                  </a:lnTo>
                  <a:lnTo>
                    <a:pt x="80" y="712"/>
                  </a:lnTo>
                  <a:lnTo>
                    <a:pt x="132" y="765"/>
                  </a:lnTo>
                  <a:lnTo>
                    <a:pt x="211" y="818"/>
                  </a:lnTo>
                  <a:lnTo>
                    <a:pt x="290" y="870"/>
                  </a:lnTo>
                  <a:lnTo>
                    <a:pt x="369" y="897"/>
                  </a:lnTo>
                  <a:lnTo>
                    <a:pt x="554" y="897"/>
                  </a:lnTo>
                  <a:lnTo>
                    <a:pt x="633" y="870"/>
                  </a:lnTo>
                  <a:lnTo>
                    <a:pt x="712" y="818"/>
                  </a:lnTo>
                  <a:lnTo>
                    <a:pt x="764" y="765"/>
                  </a:lnTo>
                  <a:lnTo>
                    <a:pt x="817" y="712"/>
                  </a:lnTo>
                  <a:lnTo>
                    <a:pt x="870" y="633"/>
                  </a:lnTo>
                  <a:lnTo>
                    <a:pt x="896" y="528"/>
                  </a:lnTo>
                  <a:lnTo>
                    <a:pt x="896" y="449"/>
                  </a:lnTo>
                  <a:lnTo>
                    <a:pt x="896" y="370"/>
                  </a:lnTo>
                  <a:lnTo>
                    <a:pt x="870" y="264"/>
                  </a:lnTo>
                  <a:lnTo>
                    <a:pt x="817" y="212"/>
                  </a:lnTo>
                  <a:lnTo>
                    <a:pt x="764" y="133"/>
                  </a:lnTo>
                  <a:lnTo>
                    <a:pt x="712" y="80"/>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124"/>
          <p:cNvGrpSpPr/>
          <p:nvPr/>
        </p:nvGrpSpPr>
        <p:grpSpPr>
          <a:xfrm>
            <a:off x="1595350" y="1180559"/>
            <a:ext cx="369931" cy="369935"/>
            <a:chOff x="4789759" y="2594729"/>
            <a:chExt cx="369931" cy="369935"/>
          </a:xfrm>
        </p:grpSpPr>
        <p:sp>
          <p:nvSpPr>
            <p:cNvPr id="15428" name="Google Shape;15428;p124"/>
            <p:cNvSpPr/>
            <p:nvPr/>
          </p:nvSpPr>
          <p:spPr>
            <a:xfrm>
              <a:off x="5117955" y="2600880"/>
              <a:ext cx="35584" cy="35584"/>
            </a:xfrm>
            <a:custGeom>
              <a:rect b="b" l="l" r="r" t="t"/>
              <a:pathLst>
                <a:path extrusionOk="0" h="1371" w="1371">
                  <a:moveTo>
                    <a:pt x="843" y="1"/>
                  </a:moveTo>
                  <a:lnTo>
                    <a:pt x="764" y="27"/>
                  </a:lnTo>
                  <a:lnTo>
                    <a:pt x="685" y="80"/>
                  </a:lnTo>
                  <a:lnTo>
                    <a:pt x="633" y="132"/>
                  </a:lnTo>
                  <a:lnTo>
                    <a:pt x="0" y="738"/>
                  </a:lnTo>
                  <a:lnTo>
                    <a:pt x="27" y="1054"/>
                  </a:lnTo>
                  <a:lnTo>
                    <a:pt x="317" y="1318"/>
                  </a:lnTo>
                  <a:lnTo>
                    <a:pt x="633" y="1371"/>
                  </a:lnTo>
                  <a:lnTo>
                    <a:pt x="1239" y="738"/>
                  </a:lnTo>
                  <a:lnTo>
                    <a:pt x="1291" y="686"/>
                  </a:lnTo>
                  <a:lnTo>
                    <a:pt x="1344" y="607"/>
                  </a:lnTo>
                  <a:lnTo>
                    <a:pt x="1370" y="528"/>
                  </a:lnTo>
                  <a:lnTo>
                    <a:pt x="1370" y="449"/>
                  </a:lnTo>
                  <a:lnTo>
                    <a:pt x="1370" y="343"/>
                  </a:lnTo>
                  <a:lnTo>
                    <a:pt x="1344" y="264"/>
                  </a:lnTo>
                  <a:lnTo>
                    <a:pt x="1291" y="185"/>
                  </a:lnTo>
                  <a:lnTo>
                    <a:pt x="1239" y="132"/>
                  </a:lnTo>
                  <a:lnTo>
                    <a:pt x="1160" y="80"/>
                  </a:lnTo>
                  <a:lnTo>
                    <a:pt x="1107" y="27"/>
                  </a:lnTo>
                  <a:lnTo>
                    <a:pt x="1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24"/>
            <p:cNvSpPr/>
            <p:nvPr/>
          </p:nvSpPr>
          <p:spPr>
            <a:xfrm>
              <a:off x="5116579" y="2594729"/>
              <a:ext cx="19181" cy="19181"/>
            </a:xfrm>
            <a:custGeom>
              <a:rect b="b" l="l" r="r" t="t"/>
              <a:pathLst>
                <a:path extrusionOk="0" h="739" w="739">
                  <a:moveTo>
                    <a:pt x="212" y="1"/>
                  </a:moveTo>
                  <a:lnTo>
                    <a:pt x="132" y="27"/>
                  </a:lnTo>
                  <a:lnTo>
                    <a:pt x="53" y="53"/>
                  </a:lnTo>
                  <a:lnTo>
                    <a:pt x="1" y="132"/>
                  </a:lnTo>
                  <a:lnTo>
                    <a:pt x="1" y="211"/>
                  </a:lnTo>
                  <a:lnTo>
                    <a:pt x="1" y="290"/>
                  </a:lnTo>
                  <a:lnTo>
                    <a:pt x="53" y="369"/>
                  </a:lnTo>
                  <a:lnTo>
                    <a:pt x="370" y="659"/>
                  </a:lnTo>
                  <a:lnTo>
                    <a:pt x="449" y="712"/>
                  </a:lnTo>
                  <a:lnTo>
                    <a:pt x="528" y="738"/>
                  </a:lnTo>
                  <a:lnTo>
                    <a:pt x="607" y="712"/>
                  </a:lnTo>
                  <a:lnTo>
                    <a:pt x="659" y="659"/>
                  </a:lnTo>
                  <a:lnTo>
                    <a:pt x="712" y="607"/>
                  </a:lnTo>
                  <a:lnTo>
                    <a:pt x="738" y="528"/>
                  </a:lnTo>
                  <a:lnTo>
                    <a:pt x="712" y="448"/>
                  </a:lnTo>
                  <a:lnTo>
                    <a:pt x="659" y="369"/>
                  </a:lnTo>
                  <a:lnTo>
                    <a:pt x="370" y="53"/>
                  </a:lnTo>
                  <a:lnTo>
                    <a:pt x="291" y="27"/>
                  </a:lnTo>
                  <a:lnTo>
                    <a:pt x="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24"/>
            <p:cNvSpPr/>
            <p:nvPr/>
          </p:nvSpPr>
          <p:spPr>
            <a:xfrm>
              <a:off x="5140509" y="2618659"/>
              <a:ext cx="19181" cy="19181"/>
            </a:xfrm>
            <a:custGeom>
              <a:rect b="b" l="l" r="r" t="t"/>
              <a:pathLst>
                <a:path extrusionOk="0" h="739" w="739">
                  <a:moveTo>
                    <a:pt x="212" y="1"/>
                  </a:moveTo>
                  <a:lnTo>
                    <a:pt x="133" y="27"/>
                  </a:lnTo>
                  <a:lnTo>
                    <a:pt x="53" y="80"/>
                  </a:lnTo>
                  <a:lnTo>
                    <a:pt x="27" y="132"/>
                  </a:lnTo>
                  <a:lnTo>
                    <a:pt x="1" y="211"/>
                  </a:lnTo>
                  <a:lnTo>
                    <a:pt x="27" y="290"/>
                  </a:lnTo>
                  <a:lnTo>
                    <a:pt x="53" y="369"/>
                  </a:lnTo>
                  <a:lnTo>
                    <a:pt x="370" y="686"/>
                  </a:lnTo>
                  <a:lnTo>
                    <a:pt x="449" y="712"/>
                  </a:lnTo>
                  <a:lnTo>
                    <a:pt x="528" y="738"/>
                  </a:lnTo>
                  <a:lnTo>
                    <a:pt x="607" y="712"/>
                  </a:lnTo>
                  <a:lnTo>
                    <a:pt x="686" y="686"/>
                  </a:lnTo>
                  <a:lnTo>
                    <a:pt x="712" y="607"/>
                  </a:lnTo>
                  <a:lnTo>
                    <a:pt x="738" y="528"/>
                  </a:lnTo>
                  <a:lnTo>
                    <a:pt x="712" y="449"/>
                  </a:lnTo>
                  <a:lnTo>
                    <a:pt x="686" y="369"/>
                  </a:lnTo>
                  <a:lnTo>
                    <a:pt x="370" y="80"/>
                  </a:lnTo>
                  <a:lnTo>
                    <a:pt x="291" y="27"/>
                  </a:lnTo>
                  <a:lnTo>
                    <a:pt x="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24"/>
            <p:cNvSpPr/>
            <p:nvPr/>
          </p:nvSpPr>
          <p:spPr>
            <a:xfrm>
              <a:off x="5044114" y="2854560"/>
              <a:ext cx="48562" cy="48562"/>
            </a:xfrm>
            <a:custGeom>
              <a:rect b="b" l="l" r="r" t="t"/>
              <a:pathLst>
                <a:path extrusionOk="0" h="1871" w="1871">
                  <a:moveTo>
                    <a:pt x="633" y="0"/>
                  </a:moveTo>
                  <a:lnTo>
                    <a:pt x="0" y="632"/>
                  </a:lnTo>
                  <a:lnTo>
                    <a:pt x="1238" y="1871"/>
                  </a:lnTo>
                  <a:lnTo>
                    <a:pt x="1871" y="1265"/>
                  </a:lnTo>
                  <a:lnTo>
                    <a:pt x="6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24"/>
            <p:cNvSpPr/>
            <p:nvPr/>
          </p:nvSpPr>
          <p:spPr>
            <a:xfrm>
              <a:off x="4893681" y="2688399"/>
              <a:ext cx="220877" cy="220202"/>
            </a:xfrm>
            <a:custGeom>
              <a:rect b="b" l="l" r="r" t="t"/>
              <a:pathLst>
                <a:path extrusionOk="0" h="8484" w="8510">
                  <a:moveTo>
                    <a:pt x="132" y="1"/>
                  </a:moveTo>
                  <a:lnTo>
                    <a:pt x="80" y="53"/>
                  </a:lnTo>
                  <a:lnTo>
                    <a:pt x="27" y="132"/>
                  </a:lnTo>
                  <a:lnTo>
                    <a:pt x="1" y="211"/>
                  </a:lnTo>
                  <a:lnTo>
                    <a:pt x="27" y="290"/>
                  </a:lnTo>
                  <a:lnTo>
                    <a:pt x="80" y="370"/>
                  </a:lnTo>
                  <a:lnTo>
                    <a:pt x="8141" y="8431"/>
                  </a:lnTo>
                  <a:lnTo>
                    <a:pt x="8220" y="8483"/>
                  </a:lnTo>
                  <a:lnTo>
                    <a:pt x="8378" y="8483"/>
                  </a:lnTo>
                  <a:lnTo>
                    <a:pt x="8431" y="8431"/>
                  </a:lnTo>
                  <a:lnTo>
                    <a:pt x="8483" y="8352"/>
                  </a:lnTo>
                  <a:lnTo>
                    <a:pt x="8510" y="8273"/>
                  </a:lnTo>
                  <a:lnTo>
                    <a:pt x="8483" y="8194"/>
                  </a:lnTo>
                  <a:lnTo>
                    <a:pt x="8431" y="8115"/>
                  </a:lnTo>
                  <a:lnTo>
                    <a:pt x="370" y="53"/>
                  </a:lnTo>
                  <a:lnTo>
                    <a:pt x="2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24"/>
            <p:cNvSpPr/>
            <p:nvPr/>
          </p:nvSpPr>
          <p:spPr>
            <a:xfrm>
              <a:off x="4854723" y="2667220"/>
              <a:ext cx="48562" cy="38984"/>
            </a:xfrm>
            <a:custGeom>
              <a:rect b="b" l="l" r="r" t="t"/>
              <a:pathLst>
                <a:path extrusionOk="0" h="1502" w="1871">
                  <a:moveTo>
                    <a:pt x="632" y="0"/>
                  </a:moveTo>
                  <a:lnTo>
                    <a:pt x="474" y="26"/>
                  </a:lnTo>
                  <a:lnTo>
                    <a:pt x="290" y="53"/>
                  </a:lnTo>
                  <a:lnTo>
                    <a:pt x="158" y="132"/>
                  </a:lnTo>
                  <a:lnTo>
                    <a:pt x="0" y="264"/>
                  </a:lnTo>
                  <a:lnTo>
                    <a:pt x="0" y="527"/>
                  </a:lnTo>
                  <a:lnTo>
                    <a:pt x="975" y="1502"/>
                  </a:lnTo>
                  <a:lnTo>
                    <a:pt x="1238" y="1502"/>
                  </a:lnTo>
                  <a:lnTo>
                    <a:pt x="1871" y="869"/>
                  </a:lnTo>
                  <a:lnTo>
                    <a:pt x="1238" y="264"/>
                  </a:lnTo>
                  <a:lnTo>
                    <a:pt x="1107" y="132"/>
                  </a:lnTo>
                  <a:lnTo>
                    <a:pt x="948" y="53"/>
                  </a:lnTo>
                  <a:lnTo>
                    <a:pt x="790" y="26"/>
                  </a:lnTo>
                  <a:lnTo>
                    <a:pt x="6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24"/>
            <p:cNvSpPr/>
            <p:nvPr/>
          </p:nvSpPr>
          <p:spPr>
            <a:xfrm>
              <a:off x="4829417" y="2656267"/>
              <a:ext cx="253009" cy="252335"/>
            </a:xfrm>
            <a:custGeom>
              <a:rect b="b" l="l" r="r" t="t"/>
              <a:pathLst>
                <a:path extrusionOk="0" h="9722" w="9748">
                  <a:moveTo>
                    <a:pt x="132" y="1"/>
                  </a:moveTo>
                  <a:lnTo>
                    <a:pt x="53" y="53"/>
                  </a:lnTo>
                  <a:lnTo>
                    <a:pt x="27" y="132"/>
                  </a:lnTo>
                  <a:lnTo>
                    <a:pt x="0" y="211"/>
                  </a:lnTo>
                  <a:lnTo>
                    <a:pt x="27" y="290"/>
                  </a:lnTo>
                  <a:lnTo>
                    <a:pt x="53" y="343"/>
                  </a:lnTo>
                  <a:lnTo>
                    <a:pt x="9379" y="9669"/>
                  </a:lnTo>
                  <a:lnTo>
                    <a:pt x="9431" y="9721"/>
                  </a:lnTo>
                  <a:lnTo>
                    <a:pt x="9616" y="9721"/>
                  </a:lnTo>
                  <a:lnTo>
                    <a:pt x="9669" y="9669"/>
                  </a:lnTo>
                  <a:lnTo>
                    <a:pt x="9721" y="9590"/>
                  </a:lnTo>
                  <a:lnTo>
                    <a:pt x="9748" y="9511"/>
                  </a:lnTo>
                  <a:lnTo>
                    <a:pt x="9721" y="9432"/>
                  </a:lnTo>
                  <a:lnTo>
                    <a:pt x="9669" y="9353"/>
                  </a:lnTo>
                  <a:lnTo>
                    <a:pt x="369" y="53"/>
                  </a:lnTo>
                  <a:lnTo>
                    <a:pt x="2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24"/>
            <p:cNvSpPr/>
            <p:nvPr/>
          </p:nvSpPr>
          <p:spPr>
            <a:xfrm>
              <a:off x="4789759" y="2711654"/>
              <a:ext cx="253009" cy="253009"/>
            </a:xfrm>
            <a:custGeom>
              <a:rect b="b" l="l" r="r" t="t"/>
              <a:pathLst>
                <a:path extrusionOk="0" h="9748" w="9748">
                  <a:moveTo>
                    <a:pt x="6402" y="0"/>
                  </a:moveTo>
                  <a:lnTo>
                    <a:pt x="6112" y="53"/>
                  </a:lnTo>
                  <a:lnTo>
                    <a:pt x="5822" y="106"/>
                  </a:lnTo>
                  <a:lnTo>
                    <a:pt x="5533" y="211"/>
                  </a:lnTo>
                  <a:lnTo>
                    <a:pt x="5269" y="343"/>
                  </a:lnTo>
                  <a:lnTo>
                    <a:pt x="5006" y="501"/>
                  </a:lnTo>
                  <a:lnTo>
                    <a:pt x="4742" y="685"/>
                  </a:lnTo>
                  <a:lnTo>
                    <a:pt x="4532" y="896"/>
                  </a:lnTo>
                  <a:lnTo>
                    <a:pt x="4347" y="1054"/>
                  </a:lnTo>
                  <a:lnTo>
                    <a:pt x="4321" y="1133"/>
                  </a:lnTo>
                  <a:lnTo>
                    <a:pt x="4294" y="1186"/>
                  </a:lnTo>
                  <a:lnTo>
                    <a:pt x="4321" y="1265"/>
                  </a:lnTo>
                  <a:lnTo>
                    <a:pt x="4347" y="1344"/>
                  </a:lnTo>
                  <a:lnTo>
                    <a:pt x="4505" y="1502"/>
                  </a:lnTo>
                  <a:lnTo>
                    <a:pt x="4611" y="1713"/>
                  </a:lnTo>
                  <a:lnTo>
                    <a:pt x="4663" y="1923"/>
                  </a:lnTo>
                  <a:lnTo>
                    <a:pt x="4690" y="2134"/>
                  </a:lnTo>
                  <a:lnTo>
                    <a:pt x="4663" y="2345"/>
                  </a:lnTo>
                  <a:lnTo>
                    <a:pt x="4611" y="2556"/>
                  </a:lnTo>
                  <a:lnTo>
                    <a:pt x="4505" y="2740"/>
                  </a:lnTo>
                  <a:lnTo>
                    <a:pt x="4347" y="2925"/>
                  </a:lnTo>
                  <a:lnTo>
                    <a:pt x="3768" y="3504"/>
                  </a:lnTo>
                  <a:lnTo>
                    <a:pt x="3583" y="3636"/>
                  </a:lnTo>
                  <a:lnTo>
                    <a:pt x="3399" y="3741"/>
                  </a:lnTo>
                  <a:lnTo>
                    <a:pt x="3188" y="3820"/>
                  </a:lnTo>
                  <a:lnTo>
                    <a:pt x="2767" y="3820"/>
                  </a:lnTo>
                  <a:lnTo>
                    <a:pt x="2556" y="3741"/>
                  </a:lnTo>
                  <a:lnTo>
                    <a:pt x="2371" y="3636"/>
                  </a:lnTo>
                  <a:lnTo>
                    <a:pt x="2187" y="3504"/>
                  </a:lnTo>
                  <a:lnTo>
                    <a:pt x="2134" y="3451"/>
                  </a:lnTo>
                  <a:lnTo>
                    <a:pt x="2029" y="3399"/>
                  </a:lnTo>
                  <a:lnTo>
                    <a:pt x="1924" y="3399"/>
                  </a:lnTo>
                  <a:lnTo>
                    <a:pt x="1713" y="3478"/>
                  </a:lnTo>
                  <a:lnTo>
                    <a:pt x="1370" y="3609"/>
                  </a:lnTo>
                  <a:lnTo>
                    <a:pt x="1081" y="3794"/>
                  </a:lnTo>
                  <a:lnTo>
                    <a:pt x="791" y="4031"/>
                  </a:lnTo>
                  <a:lnTo>
                    <a:pt x="554" y="4268"/>
                  </a:lnTo>
                  <a:lnTo>
                    <a:pt x="343" y="4558"/>
                  </a:lnTo>
                  <a:lnTo>
                    <a:pt x="185" y="4874"/>
                  </a:lnTo>
                  <a:lnTo>
                    <a:pt x="80" y="5216"/>
                  </a:lnTo>
                  <a:lnTo>
                    <a:pt x="0" y="5585"/>
                  </a:lnTo>
                  <a:lnTo>
                    <a:pt x="0" y="5849"/>
                  </a:lnTo>
                  <a:lnTo>
                    <a:pt x="27" y="6138"/>
                  </a:lnTo>
                  <a:lnTo>
                    <a:pt x="53" y="6402"/>
                  </a:lnTo>
                  <a:lnTo>
                    <a:pt x="132" y="6665"/>
                  </a:lnTo>
                  <a:lnTo>
                    <a:pt x="238" y="6929"/>
                  </a:lnTo>
                  <a:lnTo>
                    <a:pt x="369" y="7166"/>
                  </a:lnTo>
                  <a:lnTo>
                    <a:pt x="554" y="7403"/>
                  </a:lnTo>
                  <a:lnTo>
                    <a:pt x="738" y="7614"/>
                  </a:lnTo>
                  <a:lnTo>
                    <a:pt x="1107" y="8009"/>
                  </a:lnTo>
                  <a:lnTo>
                    <a:pt x="1713" y="8062"/>
                  </a:lnTo>
                  <a:lnTo>
                    <a:pt x="1739" y="8615"/>
                  </a:lnTo>
                  <a:lnTo>
                    <a:pt x="2134" y="9010"/>
                  </a:lnTo>
                  <a:lnTo>
                    <a:pt x="2345" y="9194"/>
                  </a:lnTo>
                  <a:lnTo>
                    <a:pt x="2556" y="9352"/>
                  </a:lnTo>
                  <a:lnTo>
                    <a:pt x="2819" y="9510"/>
                  </a:lnTo>
                  <a:lnTo>
                    <a:pt x="3056" y="9616"/>
                  </a:lnTo>
                  <a:lnTo>
                    <a:pt x="3320" y="9695"/>
                  </a:lnTo>
                  <a:lnTo>
                    <a:pt x="3610" y="9721"/>
                  </a:lnTo>
                  <a:lnTo>
                    <a:pt x="3899" y="9748"/>
                  </a:lnTo>
                  <a:lnTo>
                    <a:pt x="4163" y="9721"/>
                  </a:lnTo>
                  <a:lnTo>
                    <a:pt x="4532" y="9669"/>
                  </a:lnTo>
                  <a:lnTo>
                    <a:pt x="4874" y="9563"/>
                  </a:lnTo>
                  <a:lnTo>
                    <a:pt x="5190" y="9379"/>
                  </a:lnTo>
                  <a:lnTo>
                    <a:pt x="5454" y="9194"/>
                  </a:lnTo>
                  <a:lnTo>
                    <a:pt x="5717" y="8957"/>
                  </a:lnTo>
                  <a:lnTo>
                    <a:pt x="5954" y="8667"/>
                  </a:lnTo>
                  <a:lnTo>
                    <a:pt x="6139" y="8378"/>
                  </a:lnTo>
                  <a:lnTo>
                    <a:pt x="6270" y="8035"/>
                  </a:lnTo>
                  <a:lnTo>
                    <a:pt x="6349" y="7824"/>
                  </a:lnTo>
                  <a:lnTo>
                    <a:pt x="6349" y="7693"/>
                  </a:lnTo>
                  <a:lnTo>
                    <a:pt x="6297" y="7614"/>
                  </a:lnTo>
                  <a:lnTo>
                    <a:pt x="6244" y="7561"/>
                  </a:lnTo>
                  <a:lnTo>
                    <a:pt x="6086" y="7377"/>
                  </a:lnTo>
                  <a:lnTo>
                    <a:pt x="6007" y="7192"/>
                  </a:lnTo>
                  <a:lnTo>
                    <a:pt x="5928" y="6981"/>
                  </a:lnTo>
                  <a:lnTo>
                    <a:pt x="5901" y="6771"/>
                  </a:lnTo>
                  <a:lnTo>
                    <a:pt x="5928" y="6560"/>
                  </a:lnTo>
                  <a:lnTo>
                    <a:pt x="6007" y="6349"/>
                  </a:lnTo>
                  <a:lnTo>
                    <a:pt x="6086" y="6165"/>
                  </a:lnTo>
                  <a:lnTo>
                    <a:pt x="6244" y="5980"/>
                  </a:lnTo>
                  <a:lnTo>
                    <a:pt x="6823" y="5401"/>
                  </a:lnTo>
                  <a:lnTo>
                    <a:pt x="7008" y="5243"/>
                  </a:lnTo>
                  <a:lnTo>
                    <a:pt x="7192" y="5137"/>
                  </a:lnTo>
                  <a:lnTo>
                    <a:pt x="7403" y="5085"/>
                  </a:lnTo>
                  <a:lnTo>
                    <a:pt x="7614" y="5058"/>
                  </a:lnTo>
                  <a:lnTo>
                    <a:pt x="7825" y="5085"/>
                  </a:lnTo>
                  <a:lnTo>
                    <a:pt x="8035" y="5137"/>
                  </a:lnTo>
                  <a:lnTo>
                    <a:pt x="8220" y="5243"/>
                  </a:lnTo>
                  <a:lnTo>
                    <a:pt x="8404" y="5401"/>
                  </a:lnTo>
                  <a:lnTo>
                    <a:pt x="8483" y="5427"/>
                  </a:lnTo>
                  <a:lnTo>
                    <a:pt x="8536" y="5454"/>
                  </a:lnTo>
                  <a:lnTo>
                    <a:pt x="8615" y="5427"/>
                  </a:lnTo>
                  <a:lnTo>
                    <a:pt x="8694" y="5401"/>
                  </a:lnTo>
                  <a:lnTo>
                    <a:pt x="8852" y="5216"/>
                  </a:lnTo>
                  <a:lnTo>
                    <a:pt x="9063" y="4979"/>
                  </a:lnTo>
                  <a:lnTo>
                    <a:pt x="9247" y="4742"/>
                  </a:lnTo>
                  <a:lnTo>
                    <a:pt x="9405" y="4479"/>
                  </a:lnTo>
                  <a:lnTo>
                    <a:pt x="9537" y="4215"/>
                  </a:lnTo>
                  <a:lnTo>
                    <a:pt x="9616" y="3926"/>
                  </a:lnTo>
                  <a:lnTo>
                    <a:pt x="9695" y="3636"/>
                  </a:lnTo>
                  <a:lnTo>
                    <a:pt x="9748" y="3346"/>
                  </a:lnTo>
                  <a:lnTo>
                    <a:pt x="9748" y="3056"/>
                  </a:lnTo>
                  <a:lnTo>
                    <a:pt x="9748" y="2766"/>
                  </a:lnTo>
                  <a:lnTo>
                    <a:pt x="9695" y="2477"/>
                  </a:lnTo>
                  <a:lnTo>
                    <a:pt x="9616" y="2187"/>
                  </a:lnTo>
                  <a:lnTo>
                    <a:pt x="9537" y="1897"/>
                  </a:lnTo>
                  <a:lnTo>
                    <a:pt x="9405" y="1634"/>
                  </a:lnTo>
                  <a:lnTo>
                    <a:pt x="9247" y="1370"/>
                  </a:lnTo>
                  <a:lnTo>
                    <a:pt x="9063" y="1133"/>
                  </a:lnTo>
                  <a:lnTo>
                    <a:pt x="8852" y="896"/>
                  </a:lnTo>
                  <a:lnTo>
                    <a:pt x="8615" y="685"/>
                  </a:lnTo>
                  <a:lnTo>
                    <a:pt x="8378" y="501"/>
                  </a:lnTo>
                  <a:lnTo>
                    <a:pt x="8114" y="343"/>
                  </a:lnTo>
                  <a:lnTo>
                    <a:pt x="7851" y="211"/>
                  </a:lnTo>
                  <a:lnTo>
                    <a:pt x="7561" y="106"/>
                  </a:lnTo>
                  <a:lnTo>
                    <a:pt x="7271" y="53"/>
                  </a:lnTo>
                  <a:lnTo>
                    <a:pt x="69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24"/>
            <p:cNvSpPr/>
            <p:nvPr/>
          </p:nvSpPr>
          <p:spPr>
            <a:xfrm>
              <a:off x="4818465" y="2866188"/>
              <a:ext cx="69767" cy="69066"/>
            </a:xfrm>
            <a:custGeom>
              <a:rect b="b" l="l" r="r" t="t"/>
              <a:pathLst>
                <a:path extrusionOk="0" h="2661" w="2688">
                  <a:moveTo>
                    <a:pt x="1582" y="0"/>
                  </a:moveTo>
                  <a:lnTo>
                    <a:pt x="1476" y="26"/>
                  </a:lnTo>
                  <a:lnTo>
                    <a:pt x="1423" y="79"/>
                  </a:lnTo>
                  <a:lnTo>
                    <a:pt x="1" y="2055"/>
                  </a:lnTo>
                  <a:lnTo>
                    <a:pt x="633" y="2661"/>
                  </a:lnTo>
                  <a:lnTo>
                    <a:pt x="2609" y="1265"/>
                  </a:lnTo>
                  <a:lnTo>
                    <a:pt x="2662" y="1186"/>
                  </a:lnTo>
                  <a:lnTo>
                    <a:pt x="2688" y="1107"/>
                  </a:lnTo>
                  <a:lnTo>
                    <a:pt x="2688" y="1027"/>
                  </a:lnTo>
                  <a:lnTo>
                    <a:pt x="2635" y="948"/>
                  </a:lnTo>
                  <a:lnTo>
                    <a:pt x="1713" y="53"/>
                  </a:lnTo>
                  <a:lnTo>
                    <a:pt x="16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124"/>
            <p:cNvSpPr/>
            <p:nvPr/>
          </p:nvSpPr>
          <p:spPr>
            <a:xfrm>
              <a:off x="4941541" y="2620034"/>
              <a:ext cx="192846" cy="192846"/>
            </a:xfrm>
            <a:custGeom>
              <a:rect b="b" l="l" r="r" t="t"/>
              <a:pathLst>
                <a:path extrusionOk="0" h="7430" w="7430">
                  <a:moveTo>
                    <a:pt x="6797" y="0"/>
                  </a:moveTo>
                  <a:lnTo>
                    <a:pt x="53" y="6138"/>
                  </a:lnTo>
                  <a:lnTo>
                    <a:pt x="27" y="6191"/>
                  </a:lnTo>
                  <a:lnTo>
                    <a:pt x="1" y="6270"/>
                  </a:lnTo>
                  <a:lnTo>
                    <a:pt x="27" y="6349"/>
                  </a:lnTo>
                  <a:lnTo>
                    <a:pt x="53" y="6428"/>
                  </a:lnTo>
                  <a:lnTo>
                    <a:pt x="1002" y="7377"/>
                  </a:lnTo>
                  <a:lnTo>
                    <a:pt x="1081" y="7403"/>
                  </a:lnTo>
                  <a:lnTo>
                    <a:pt x="1160" y="7429"/>
                  </a:lnTo>
                  <a:lnTo>
                    <a:pt x="1213" y="7403"/>
                  </a:lnTo>
                  <a:lnTo>
                    <a:pt x="1292" y="7350"/>
                  </a:lnTo>
                  <a:lnTo>
                    <a:pt x="7430" y="633"/>
                  </a:lnTo>
                  <a:lnTo>
                    <a:pt x="67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124"/>
            <p:cNvSpPr/>
            <p:nvPr/>
          </p:nvSpPr>
          <p:spPr>
            <a:xfrm>
              <a:off x="5080346" y="2614558"/>
              <a:ext cx="59515" cy="59515"/>
            </a:xfrm>
            <a:custGeom>
              <a:rect b="b" l="l" r="r" t="t"/>
              <a:pathLst>
                <a:path extrusionOk="0" h="2293" w="2293">
                  <a:moveTo>
                    <a:pt x="211" y="1"/>
                  </a:moveTo>
                  <a:lnTo>
                    <a:pt x="132" y="27"/>
                  </a:lnTo>
                  <a:lnTo>
                    <a:pt x="53" y="80"/>
                  </a:lnTo>
                  <a:lnTo>
                    <a:pt x="27" y="132"/>
                  </a:lnTo>
                  <a:lnTo>
                    <a:pt x="1" y="211"/>
                  </a:lnTo>
                  <a:lnTo>
                    <a:pt x="27" y="290"/>
                  </a:lnTo>
                  <a:lnTo>
                    <a:pt x="53" y="369"/>
                  </a:lnTo>
                  <a:lnTo>
                    <a:pt x="1924" y="2213"/>
                  </a:lnTo>
                  <a:lnTo>
                    <a:pt x="1976" y="2266"/>
                  </a:lnTo>
                  <a:lnTo>
                    <a:pt x="2082" y="2293"/>
                  </a:lnTo>
                  <a:lnTo>
                    <a:pt x="2161" y="2266"/>
                  </a:lnTo>
                  <a:lnTo>
                    <a:pt x="2213" y="2213"/>
                  </a:lnTo>
                  <a:lnTo>
                    <a:pt x="2266" y="2161"/>
                  </a:lnTo>
                  <a:lnTo>
                    <a:pt x="2292" y="2082"/>
                  </a:lnTo>
                  <a:lnTo>
                    <a:pt x="2266" y="2003"/>
                  </a:lnTo>
                  <a:lnTo>
                    <a:pt x="2213" y="1924"/>
                  </a:lnTo>
                  <a:lnTo>
                    <a:pt x="369" y="80"/>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24"/>
            <p:cNvSpPr/>
            <p:nvPr/>
          </p:nvSpPr>
          <p:spPr>
            <a:xfrm>
              <a:off x="5063242" y="2631662"/>
              <a:ext cx="59515" cy="59515"/>
            </a:xfrm>
            <a:custGeom>
              <a:rect b="b" l="l" r="r" t="t"/>
              <a:pathLst>
                <a:path extrusionOk="0" h="2293" w="2293">
                  <a:moveTo>
                    <a:pt x="212" y="0"/>
                  </a:moveTo>
                  <a:lnTo>
                    <a:pt x="133" y="27"/>
                  </a:lnTo>
                  <a:lnTo>
                    <a:pt x="54" y="79"/>
                  </a:lnTo>
                  <a:lnTo>
                    <a:pt x="27" y="132"/>
                  </a:lnTo>
                  <a:lnTo>
                    <a:pt x="1" y="211"/>
                  </a:lnTo>
                  <a:lnTo>
                    <a:pt x="27" y="290"/>
                  </a:lnTo>
                  <a:lnTo>
                    <a:pt x="54" y="369"/>
                  </a:lnTo>
                  <a:lnTo>
                    <a:pt x="1924" y="2213"/>
                  </a:lnTo>
                  <a:lnTo>
                    <a:pt x="2003" y="2266"/>
                  </a:lnTo>
                  <a:lnTo>
                    <a:pt x="2082" y="2292"/>
                  </a:lnTo>
                  <a:lnTo>
                    <a:pt x="2161" y="2266"/>
                  </a:lnTo>
                  <a:lnTo>
                    <a:pt x="2214" y="2213"/>
                  </a:lnTo>
                  <a:lnTo>
                    <a:pt x="2267" y="2160"/>
                  </a:lnTo>
                  <a:lnTo>
                    <a:pt x="2293" y="2081"/>
                  </a:lnTo>
                  <a:lnTo>
                    <a:pt x="2267" y="2002"/>
                  </a:lnTo>
                  <a:lnTo>
                    <a:pt x="2214" y="1923"/>
                  </a:lnTo>
                  <a:lnTo>
                    <a:pt x="370" y="79"/>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24"/>
            <p:cNvSpPr/>
            <p:nvPr/>
          </p:nvSpPr>
          <p:spPr>
            <a:xfrm>
              <a:off x="4861549" y="2798498"/>
              <a:ext cx="75244" cy="49237"/>
            </a:xfrm>
            <a:custGeom>
              <a:rect b="b" l="l" r="r" t="t"/>
              <a:pathLst>
                <a:path extrusionOk="0" h="1897" w="2899">
                  <a:moveTo>
                    <a:pt x="2240" y="0"/>
                  </a:moveTo>
                  <a:lnTo>
                    <a:pt x="2134" y="26"/>
                  </a:lnTo>
                  <a:lnTo>
                    <a:pt x="2029" y="105"/>
                  </a:lnTo>
                  <a:lnTo>
                    <a:pt x="1924" y="184"/>
                  </a:lnTo>
                  <a:lnTo>
                    <a:pt x="685" y="1423"/>
                  </a:lnTo>
                  <a:lnTo>
                    <a:pt x="606" y="1475"/>
                  </a:lnTo>
                  <a:lnTo>
                    <a:pt x="422" y="1475"/>
                  </a:lnTo>
                  <a:lnTo>
                    <a:pt x="369" y="1423"/>
                  </a:lnTo>
                  <a:lnTo>
                    <a:pt x="290" y="1370"/>
                  </a:lnTo>
                  <a:lnTo>
                    <a:pt x="211" y="1344"/>
                  </a:lnTo>
                  <a:lnTo>
                    <a:pt x="132" y="1370"/>
                  </a:lnTo>
                  <a:lnTo>
                    <a:pt x="53" y="1423"/>
                  </a:lnTo>
                  <a:lnTo>
                    <a:pt x="1" y="1475"/>
                  </a:lnTo>
                  <a:lnTo>
                    <a:pt x="1" y="1554"/>
                  </a:lnTo>
                  <a:lnTo>
                    <a:pt x="1" y="1633"/>
                  </a:lnTo>
                  <a:lnTo>
                    <a:pt x="53" y="1712"/>
                  </a:lnTo>
                  <a:lnTo>
                    <a:pt x="159" y="1791"/>
                  </a:lnTo>
                  <a:lnTo>
                    <a:pt x="264" y="1870"/>
                  </a:lnTo>
                  <a:lnTo>
                    <a:pt x="396" y="1897"/>
                  </a:lnTo>
                  <a:lnTo>
                    <a:pt x="633" y="1897"/>
                  </a:lnTo>
                  <a:lnTo>
                    <a:pt x="765" y="1870"/>
                  </a:lnTo>
                  <a:lnTo>
                    <a:pt x="870" y="1791"/>
                  </a:lnTo>
                  <a:lnTo>
                    <a:pt x="975" y="1712"/>
                  </a:lnTo>
                  <a:lnTo>
                    <a:pt x="2213" y="474"/>
                  </a:lnTo>
                  <a:lnTo>
                    <a:pt x="2292" y="422"/>
                  </a:lnTo>
                  <a:lnTo>
                    <a:pt x="2451" y="422"/>
                  </a:lnTo>
                  <a:lnTo>
                    <a:pt x="2530" y="474"/>
                  </a:lnTo>
                  <a:lnTo>
                    <a:pt x="2609" y="527"/>
                  </a:lnTo>
                  <a:lnTo>
                    <a:pt x="2688" y="553"/>
                  </a:lnTo>
                  <a:lnTo>
                    <a:pt x="2767" y="527"/>
                  </a:lnTo>
                  <a:lnTo>
                    <a:pt x="2846" y="474"/>
                  </a:lnTo>
                  <a:lnTo>
                    <a:pt x="2872" y="395"/>
                  </a:lnTo>
                  <a:lnTo>
                    <a:pt x="2898" y="316"/>
                  </a:lnTo>
                  <a:lnTo>
                    <a:pt x="2872" y="237"/>
                  </a:lnTo>
                  <a:lnTo>
                    <a:pt x="2846" y="184"/>
                  </a:lnTo>
                  <a:lnTo>
                    <a:pt x="2740" y="105"/>
                  </a:lnTo>
                  <a:lnTo>
                    <a:pt x="2609" y="26"/>
                  </a:lnTo>
                  <a:lnTo>
                    <a:pt x="2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24"/>
            <p:cNvSpPr/>
            <p:nvPr/>
          </p:nvSpPr>
          <p:spPr>
            <a:xfrm>
              <a:off x="4905983" y="2817627"/>
              <a:ext cx="49937" cy="75244"/>
            </a:xfrm>
            <a:custGeom>
              <a:rect b="b" l="l" r="r" t="t"/>
              <a:pathLst>
                <a:path extrusionOk="0" h="2899" w="1924">
                  <a:moveTo>
                    <a:pt x="1582" y="1"/>
                  </a:moveTo>
                  <a:lnTo>
                    <a:pt x="1502" y="27"/>
                  </a:lnTo>
                  <a:lnTo>
                    <a:pt x="1450" y="53"/>
                  </a:lnTo>
                  <a:lnTo>
                    <a:pt x="1397" y="132"/>
                  </a:lnTo>
                  <a:lnTo>
                    <a:pt x="1371" y="211"/>
                  </a:lnTo>
                  <a:lnTo>
                    <a:pt x="1397" y="290"/>
                  </a:lnTo>
                  <a:lnTo>
                    <a:pt x="1450" y="369"/>
                  </a:lnTo>
                  <a:lnTo>
                    <a:pt x="1502" y="422"/>
                  </a:lnTo>
                  <a:lnTo>
                    <a:pt x="1502" y="528"/>
                  </a:lnTo>
                  <a:lnTo>
                    <a:pt x="1502" y="607"/>
                  </a:lnTo>
                  <a:lnTo>
                    <a:pt x="1450" y="686"/>
                  </a:lnTo>
                  <a:lnTo>
                    <a:pt x="212" y="1924"/>
                  </a:lnTo>
                  <a:lnTo>
                    <a:pt x="133" y="2029"/>
                  </a:lnTo>
                  <a:lnTo>
                    <a:pt x="54" y="2135"/>
                  </a:lnTo>
                  <a:lnTo>
                    <a:pt x="27" y="2240"/>
                  </a:lnTo>
                  <a:lnTo>
                    <a:pt x="1" y="2372"/>
                  </a:lnTo>
                  <a:lnTo>
                    <a:pt x="27" y="2503"/>
                  </a:lnTo>
                  <a:lnTo>
                    <a:pt x="54" y="2609"/>
                  </a:lnTo>
                  <a:lnTo>
                    <a:pt x="133" y="2740"/>
                  </a:lnTo>
                  <a:lnTo>
                    <a:pt x="212" y="2846"/>
                  </a:lnTo>
                  <a:lnTo>
                    <a:pt x="264" y="2872"/>
                  </a:lnTo>
                  <a:lnTo>
                    <a:pt x="343" y="2898"/>
                  </a:lnTo>
                  <a:lnTo>
                    <a:pt x="422" y="2872"/>
                  </a:lnTo>
                  <a:lnTo>
                    <a:pt x="501" y="2846"/>
                  </a:lnTo>
                  <a:lnTo>
                    <a:pt x="554" y="2767"/>
                  </a:lnTo>
                  <a:lnTo>
                    <a:pt x="554" y="2688"/>
                  </a:lnTo>
                  <a:lnTo>
                    <a:pt x="554" y="2609"/>
                  </a:lnTo>
                  <a:lnTo>
                    <a:pt x="501" y="2530"/>
                  </a:lnTo>
                  <a:lnTo>
                    <a:pt x="449" y="2451"/>
                  </a:lnTo>
                  <a:lnTo>
                    <a:pt x="449" y="2372"/>
                  </a:lnTo>
                  <a:lnTo>
                    <a:pt x="449" y="2293"/>
                  </a:lnTo>
                  <a:lnTo>
                    <a:pt x="501" y="2214"/>
                  </a:lnTo>
                  <a:lnTo>
                    <a:pt x="1740" y="975"/>
                  </a:lnTo>
                  <a:lnTo>
                    <a:pt x="1819" y="870"/>
                  </a:lnTo>
                  <a:lnTo>
                    <a:pt x="1871" y="765"/>
                  </a:lnTo>
                  <a:lnTo>
                    <a:pt x="1924" y="633"/>
                  </a:lnTo>
                  <a:lnTo>
                    <a:pt x="1924" y="528"/>
                  </a:lnTo>
                  <a:lnTo>
                    <a:pt x="1924" y="396"/>
                  </a:lnTo>
                  <a:lnTo>
                    <a:pt x="1871" y="264"/>
                  </a:lnTo>
                  <a:lnTo>
                    <a:pt x="1819" y="159"/>
                  </a:lnTo>
                  <a:lnTo>
                    <a:pt x="1740" y="53"/>
                  </a:lnTo>
                  <a:lnTo>
                    <a:pt x="1661" y="27"/>
                  </a:lnTo>
                  <a:lnTo>
                    <a:pt x="15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124"/>
            <p:cNvSpPr/>
            <p:nvPr/>
          </p:nvSpPr>
          <p:spPr>
            <a:xfrm>
              <a:off x="4812313" y="2922250"/>
              <a:ext cx="19856" cy="19856"/>
            </a:xfrm>
            <a:custGeom>
              <a:rect b="b" l="l" r="r" t="t"/>
              <a:pathLst>
                <a:path extrusionOk="0" h="765" w="765">
                  <a:moveTo>
                    <a:pt x="475" y="0"/>
                  </a:moveTo>
                  <a:lnTo>
                    <a:pt x="396" y="53"/>
                  </a:lnTo>
                  <a:lnTo>
                    <a:pt x="80" y="395"/>
                  </a:lnTo>
                  <a:lnTo>
                    <a:pt x="27" y="474"/>
                  </a:lnTo>
                  <a:lnTo>
                    <a:pt x="1" y="553"/>
                  </a:lnTo>
                  <a:lnTo>
                    <a:pt x="27" y="633"/>
                  </a:lnTo>
                  <a:lnTo>
                    <a:pt x="80" y="685"/>
                  </a:lnTo>
                  <a:lnTo>
                    <a:pt x="133" y="738"/>
                  </a:lnTo>
                  <a:lnTo>
                    <a:pt x="212" y="764"/>
                  </a:lnTo>
                  <a:lnTo>
                    <a:pt x="291" y="738"/>
                  </a:lnTo>
                  <a:lnTo>
                    <a:pt x="370" y="685"/>
                  </a:lnTo>
                  <a:lnTo>
                    <a:pt x="712" y="343"/>
                  </a:lnTo>
                  <a:lnTo>
                    <a:pt x="765" y="290"/>
                  </a:lnTo>
                  <a:lnTo>
                    <a:pt x="765" y="211"/>
                  </a:lnTo>
                  <a:lnTo>
                    <a:pt x="765" y="132"/>
                  </a:lnTo>
                  <a:lnTo>
                    <a:pt x="712" y="53"/>
                  </a:lnTo>
                  <a:lnTo>
                    <a:pt x="6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3" name="Google Shape;15443;p124"/>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444" name="Google Shape;15444;p124"/>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445" name="Google Shape;15445;p124">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24"/>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447" name="Google Shape;15447;p124">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354"/>
                                        </p:tgtEl>
                                        <p:attrNameLst>
                                          <p:attrName>style.visibility</p:attrName>
                                        </p:attrNameLst>
                                      </p:cBhvr>
                                      <p:to>
                                        <p:strVal val="visible"/>
                                      </p:to>
                                    </p:set>
                                    <p:animEffect filter="fade" transition="in">
                                      <p:cBhvr>
                                        <p:cTn dur="1000"/>
                                        <p:tgtEl>
                                          <p:spTgt spid="15354"/>
                                        </p:tgtEl>
                                      </p:cBhvr>
                                    </p:animEffect>
                                  </p:childTnLst>
                                </p:cTn>
                              </p:par>
                              <p:par>
                                <p:cTn fill="hold" nodeType="withEffect" presetClass="entr" presetID="10" presetSubtype="0">
                                  <p:stCondLst>
                                    <p:cond delay="0"/>
                                  </p:stCondLst>
                                  <p:childTnLst>
                                    <p:set>
                                      <p:cBhvr>
                                        <p:cTn dur="1" fill="hold">
                                          <p:stCondLst>
                                            <p:cond delay="0"/>
                                          </p:stCondLst>
                                        </p:cTn>
                                        <p:tgtEl>
                                          <p:spTgt spid="15357"/>
                                        </p:tgtEl>
                                        <p:attrNameLst>
                                          <p:attrName>style.visibility</p:attrName>
                                        </p:attrNameLst>
                                      </p:cBhvr>
                                      <p:to>
                                        <p:strVal val="visible"/>
                                      </p:to>
                                    </p:set>
                                    <p:animEffect filter="fade" transition="in">
                                      <p:cBhvr>
                                        <p:cTn dur="1000"/>
                                        <p:tgtEl>
                                          <p:spTgt spid="15357"/>
                                        </p:tgtEl>
                                      </p:cBhvr>
                                    </p:animEffect>
                                  </p:childTnLst>
                                </p:cTn>
                              </p:par>
                              <p:par>
                                <p:cTn fill="hold" nodeType="withEffect" presetClass="entr" presetID="10" presetSubtype="0">
                                  <p:stCondLst>
                                    <p:cond delay="0"/>
                                  </p:stCondLst>
                                  <p:childTnLst>
                                    <p:set>
                                      <p:cBhvr>
                                        <p:cTn dur="1" fill="hold">
                                          <p:stCondLst>
                                            <p:cond delay="0"/>
                                          </p:stCondLst>
                                        </p:cTn>
                                        <p:tgtEl>
                                          <p:spTgt spid="15360"/>
                                        </p:tgtEl>
                                        <p:attrNameLst>
                                          <p:attrName>style.visibility</p:attrName>
                                        </p:attrNameLst>
                                      </p:cBhvr>
                                      <p:to>
                                        <p:strVal val="visible"/>
                                      </p:to>
                                    </p:set>
                                    <p:animEffect filter="fade" transition="in">
                                      <p:cBhvr>
                                        <p:cTn dur="1000"/>
                                        <p:tgtEl>
                                          <p:spTgt spid="15360"/>
                                        </p:tgtEl>
                                      </p:cBhvr>
                                    </p:animEffect>
                                  </p:childTnLst>
                                </p:cTn>
                              </p:par>
                              <p:par>
                                <p:cTn fill="hold" nodeType="withEffect" presetClass="entr" presetID="10" presetSubtype="0">
                                  <p:stCondLst>
                                    <p:cond delay="0"/>
                                  </p:stCondLst>
                                  <p:childTnLst>
                                    <p:set>
                                      <p:cBhvr>
                                        <p:cTn dur="1" fill="hold">
                                          <p:stCondLst>
                                            <p:cond delay="0"/>
                                          </p:stCondLst>
                                        </p:cTn>
                                        <p:tgtEl>
                                          <p:spTgt spid="15363"/>
                                        </p:tgtEl>
                                        <p:attrNameLst>
                                          <p:attrName>style.visibility</p:attrName>
                                        </p:attrNameLst>
                                      </p:cBhvr>
                                      <p:to>
                                        <p:strVal val="visible"/>
                                      </p:to>
                                    </p:set>
                                    <p:animEffect filter="fade" transition="in">
                                      <p:cBhvr>
                                        <p:cTn dur="1000"/>
                                        <p:tgtEl>
                                          <p:spTgt spid="15363"/>
                                        </p:tgtEl>
                                      </p:cBhvr>
                                    </p:animEffect>
                                  </p:childTnLst>
                                </p:cTn>
                              </p:par>
                              <p:par>
                                <p:cTn fill="hold" nodeType="withEffect" presetClass="entr" presetID="10" presetSubtype="0">
                                  <p:stCondLst>
                                    <p:cond delay="0"/>
                                  </p:stCondLst>
                                  <p:childTnLst>
                                    <p:set>
                                      <p:cBhvr>
                                        <p:cTn dur="1" fill="hold">
                                          <p:stCondLst>
                                            <p:cond delay="0"/>
                                          </p:stCondLst>
                                        </p:cTn>
                                        <p:tgtEl>
                                          <p:spTgt spid="15366"/>
                                        </p:tgtEl>
                                        <p:attrNameLst>
                                          <p:attrName>style.visibility</p:attrName>
                                        </p:attrNameLst>
                                      </p:cBhvr>
                                      <p:to>
                                        <p:strVal val="visible"/>
                                      </p:to>
                                    </p:set>
                                    <p:animEffect filter="fade" transition="in">
                                      <p:cBhvr>
                                        <p:cTn dur="1000"/>
                                        <p:tgtEl>
                                          <p:spTgt spid="15366"/>
                                        </p:tgtEl>
                                      </p:cBhvr>
                                    </p:animEffect>
                                  </p:childTnLst>
                                </p:cTn>
                              </p:par>
                              <p:par>
                                <p:cTn fill="hold" nodeType="withEffect" presetClass="entr" presetID="10" presetSubtype="0">
                                  <p:stCondLst>
                                    <p:cond delay="0"/>
                                  </p:stCondLst>
                                  <p:childTnLst>
                                    <p:set>
                                      <p:cBhvr>
                                        <p:cTn dur="1" fill="hold">
                                          <p:stCondLst>
                                            <p:cond delay="0"/>
                                          </p:stCondLst>
                                        </p:cTn>
                                        <p:tgtEl>
                                          <p:spTgt spid="15369"/>
                                        </p:tgtEl>
                                        <p:attrNameLst>
                                          <p:attrName>style.visibility</p:attrName>
                                        </p:attrNameLst>
                                      </p:cBhvr>
                                      <p:to>
                                        <p:strVal val="visible"/>
                                      </p:to>
                                    </p:set>
                                    <p:animEffect filter="fade" transition="in">
                                      <p:cBhvr>
                                        <p:cTn dur="1000"/>
                                        <p:tgtEl>
                                          <p:spTgt spid="15369"/>
                                        </p:tgtEl>
                                      </p:cBhvr>
                                    </p:animEffect>
                                  </p:childTnLst>
                                </p:cTn>
                              </p:par>
                              <p:par>
                                <p:cTn fill="hold" nodeType="withEffect" presetClass="entr" presetID="10" presetSubtype="0">
                                  <p:stCondLst>
                                    <p:cond delay="0"/>
                                  </p:stCondLst>
                                  <p:childTnLst>
                                    <p:set>
                                      <p:cBhvr>
                                        <p:cTn dur="1" fill="hold">
                                          <p:stCondLst>
                                            <p:cond delay="0"/>
                                          </p:stCondLst>
                                        </p:cTn>
                                        <p:tgtEl>
                                          <p:spTgt spid="15391"/>
                                        </p:tgtEl>
                                        <p:attrNameLst>
                                          <p:attrName>style.visibility</p:attrName>
                                        </p:attrNameLst>
                                      </p:cBhvr>
                                      <p:to>
                                        <p:strVal val="visible"/>
                                      </p:to>
                                    </p:set>
                                    <p:animEffect filter="fade" transition="in">
                                      <p:cBhvr>
                                        <p:cTn dur="1000"/>
                                        <p:tgtEl>
                                          <p:spTgt spid="15391"/>
                                        </p:tgtEl>
                                      </p:cBhvr>
                                    </p:animEffect>
                                  </p:childTnLst>
                                </p:cTn>
                              </p:par>
                              <p:par>
                                <p:cTn fill="hold" nodeType="withEffect" presetClass="entr" presetID="10" presetSubtype="0">
                                  <p:stCondLst>
                                    <p:cond delay="0"/>
                                  </p:stCondLst>
                                  <p:childTnLst>
                                    <p:set>
                                      <p:cBhvr>
                                        <p:cTn dur="1" fill="hold">
                                          <p:stCondLst>
                                            <p:cond delay="0"/>
                                          </p:stCondLst>
                                        </p:cTn>
                                        <p:tgtEl>
                                          <p:spTgt spid="15404"/>
                                        </p:tgtEl>
                                        <p:attrNameLst>
                                          <p:attrName>style.visibility</p:attrName>
                                        </p:attrNameLst>
                                      </p:cBhvr>
                                      <p:to>
                                        <p:strVal val="visible"/>
                                      </p:to>
                                    </p:set>
                                    <p:animEffect filter="fade" transition="in">
                                      <p:cBhvr>
                                        <p:cTn dur="1000"/>
                                        <p:tgtEl>
                                          <p:spTgt spid="15404"/>
                                        </p:tgtEl>
                                      </p:cBhvr>
                                    </p:animEffect>
                                  </p:childTnLst>
                                </p:cTn>
                              </p:par>
                              <p:par>
                                <p:cTn fill="hold" nodeType="withEffect" presetClass="entr" presetID="10" presetSubtype="0">
                                  <p:stCondLst>
                                    <p:cond delay="0"/>
                                  </p:stCondLst>
                                  <p:childTnLst>
                                    <p:set>
                                      <p:cBhvr>
                                        <p:cTn dur="1" fill="hold">
                                          <p:stCondLst>
                                            <p:cond delay="0"/>
                                          </p:stCondLst>
                                        </p:cTn>
                                        <p:tgtEl>
                                          <p:spTgt spid="15417"/>
                                        </p:tgtEl>
                                        <p:attrNameLst>
                                          <p:attrName>style.visibility</p:attrName>
                                        </p:attrNameLst>
                                      </p:cBhvr>
                                      <p:to>
                                        <p:strVal val="visible"/>
                                      </p:to>
                                    </p:set>
                                    <p:animEffect filter="fade" transition="in">
                                      <p:cBhvr>
                                        <p:cTn dur="1000"/>
                                        <p:tgtEl>
                                          <p:spTgt spid="15417"/>
                                        </p:tgtEl>
                                      </p:cBhvr>
                                    </p:animEffect>
                                  </p:childTnLst>
                                </p:cTn>
                              </p:par>
                              <p:par>
                                <p:cTn fill="hold" nodeType="withEffect" presetClass="entr" presetID="10" presetSubtype="0">
                                  <p:stCondLst>
                                    <p:cond delay="0"/>
                                  </p:stCondLst>
                                  <p:childTnLst>
                                    <p:set>
                                      <p:cBhvr>
                                        <p:cTn dur="1" fill="hold">
                                          <p:stCondLst>
                                            <p:cond delay="0"/>
                                          </p:stCondLst>
                                        </p:cTn>
                                        <p:tgtEl>
                                          <p:spTgt spid="15427"/>
                                        </p:tgtEl>
                                        <p:attrNameLst>
                                          <p:attrName>style.visibility</p:attrName>
                                        </p:attrNameLst>
                                      </p:cBhvr>
                                      <p:to>
                                        <p:strVal val="visible"/>
                                      </p:to>
                                    </p:set>
                                    <p:animEffect filter="fade" transition="in">
                                      <p:cBhvr>
                                        <p:cTn dur="1000"/>
                                        <p:tgtEl>
                                          <p:spTgt spid="154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451" name="Shape 15451"/>
        <p:cNvGrpSpPr/>
        <p:nvPr/>
      </p:nvGrpSpPr>
      <p:grpSpPr>
        <a:xfrm>
          <a:off x="0" y="0"/>
          <a:ext cx="0" cy="0"/>
          <a:chOff x="0" y="0"/>
          <a:chExt cx="0" cy="0"/>
        </a:xfrm>
      </p:grpSpPr>
      <p:sp>
        <p:nvSpPr>
          <p:cNvPr id="15452" name="Google Shape;15452;p12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Notes quiz</a:t>
            </a:r>
            <a:endParaRPr/>
          </a:p>
        </p:txBody>
      </p:sp>
      <p:graphicFrame>
        <p:nvGraphicFramePr>
          <p:cNvPr id="15453" name="Google Shape;15453;p125"/>
          <p:cNvGraphicFramePr/>
          <p:nvPr/>
        </p:nvGraphicFramePr>
        <p:xfrm>
          <a:off x="811325" y="1563970"/>
          <a:ext cx="3000000" cy="3000000"/>
        </p:xfrm>
        <a:graphic>
          <a:graphicData uri="http://schemas.openxmlformats.org/drawingml/2006/table">
            <a:tbl>
              <a:tblPr>
                <a:noFill/>
                <a:tableStyleId>{08EDE5B9-7E9D-419F-AE6E-6AC5FE4011E3}</a:tableStyleId>
              </a:tblPr>
              <a:tblGrid>
                <a:gridCol w="3760675"/>
                <a:gridCol w="3760675"/>
              </a:tblGrid>
              <a:tr h="411675">
                <a:tc>
                  <a:txBody>
                    <a:bodyPr/>
                    <a:lstStyle/>
                    <a:p>
                      <a:pPr indent="0" lvl="0" marL="0" rtl="0" algn="ctr">
                        <a:spcBef>
                          <a:spcPts val="0"/>
                        </a:spcBef>
                        <a:spcAft>
                          <a:spcPts val="0"/>
                        </a:spcAft>
                        <a:buNone/>
                      </a:pPr>
                      <a:r>
                        <a:t/>
                      </a:r>
                      <a:endParaRPr b="1" sz="1800">
                        <a:solidFill>
                          <a:schemeClr val="dk1"/>
                        </a:solidFill>
                        <a:latin typeface="Poppins"/>
                        <a:ea typeface="Poppins"/>
                        <a:cs typeface="Poppins"/>
                        <a:sym typeface="Poppins"/>
                      </a:endParaRPr>
                    </a:p>
                    <a:p>
                      <a:pPr indent="0" lvl="0" marL="0" rtl="0" algn="ctr">
                        <a:spcBef>
                          <a:spcPts val="0"/>
                        </a:spcBef>
                        <a:spcAft>
                          <a:spcPts val="0"/>
                        </a:spcAft>
                        <a:buNone/>
                      </a:pPr>
                      <a:r>
                        <a:rPr b="1" lang="en" sz="1800">
                          <a:solidFill>
                            <a:schemeClr val="dk1"/>
                          </a:solidFill>
                          <a:latin typeface="Poppins"/>
                          <a:ea typeface="Poppins"/>
                          <a:cs typeface="Poppins"/>
                          <a:sym typeface="Poppins"/>
                        </a:rPr>
                        <a:t>1- Circle the eighth note</a:t>
                      </a:r>
                      <a:endParaRPr b="1" sz="1800">
                        <a:solidFill>
                          <a:schemeClr val="dk1"/>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b="1" sz="1800">
                        <a:solidFill>
                          <a:schemeClr val="dk1"/>
                        </a:solidFill>
                        <a:latin typeface="Poppins"/>
                        <a:ea typeface="Poppins"/>
                        <a:cs typeface="Poppins"/>
                        <a:sym typeface="Poppins"/>
                      </a:endParaRPr>
                    </a:p>
                    <a:p>
                      <a:pPr indent="0" lvl="0" marL="0" rtl="0" algn="ctr">
                        <a:spcBef>
                          <a:spcPts val="0"/>
                        </a:spcBef>
                        <a:spcAft>
                          <a:spcPts val="0"/>
                        </a:spcAft>
                        <a:buNone/>
                      </a:pPr>
                      <a:r>
                        <a:rPr b="1" lang="en" sz="1800">
                          <a:solidFill>
                            <a:schemeClr val="dk1"/>
                          </a:solidFill>
                          <a:latin typeface="Poppins"/>
                          <a:ea typeface="Poppins"/>
                          <a:cs typeface="Poppins"/>
                          <a:sym typeface="Poppins"/>
                        </a:rPr>
                        <a:t>2- Circle the </a:t>
                      </a:r>
                      <a:r>
                        <a:rPr b="1" lang="en" sz="1800">
                          <a:solidFill>
                            <a:schemeClr val="dk1"/>
                          </a:solidFill>
                          <a:latin typeface="Poppins"/>
                          <a:ea typeface="Poppins"/>
                          <a:cs typeface="Poppins"/>
                          <a:sym typeface="Poppins"/>
                        </a:rPr>
                        <a:t>quarter</a:t>
                      </a:r>
                      <a:r>
                        <a:rPr b="1" lang="en" sz="1800">
                          <a:solidFill>
                            <a:schemeClr val="dk1"/>
                          </a:solidFill>
                          <a:latin typeface="Poppins"/>
                          <a:ea typeface="Poppins"/>
                          <a:cs typeface="Poppins"/>
                          <a:sym typeface="Poppins"/>
                        </a:rPr>
                        <a:t> note</a:t>
                      </a:r>
                      <a:endParaRPr b="1" sz="1800">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87675">
                <a:tc>
                  <a:txBody>
                    <a:bodyPr/>
                    <a:lstStyle/>
                    <a:p>
                      <a:pPr indent="0" lvl="0" marL="0" rtl="0" algn="ctr">
                        <a:spcBef>
                          <a:spcPts val="0"/>
                        </a:spcBef>
                        <a:spcAft>
                          <a:spcPts val="0"/>
                        </a:spcAft>
                        <a:buNone/>
                      </a:pPr>
                      <a:r>
                        <a:rPr lang="en" sz="2500">
                          <a:solidFill>
                            <a:schemeClr val="dk2"/>
                          </a:solidFill>
                          <a:latin typeface="Lato"/>
                          <a:ea typeface="Lato"/>
                          <a:cs typeface="Lato"/>
                          <a:sym typeface="Lato"/>
                        </a:rPr>
                        <a:t>♬   </a:t>
                      </a:r>
                      <a:r>
                        <a:rPr lang="en" sz="2500">
                          <a:solidFill>
                            <a:schemeClr val="dk2"/>
                          </a:solidFill>
                          <a:latin typeface="Lato"/>
                          <a:ea typeface="Lato"/>
                          <a:cs typeface="Lato"/>
                          <a:sym typeface="Lato"/>
                        </a:rPr>
                        <a:t>♫   ♭   ♪</a:t>
                      </a:r>
                      <a:endParaRPr sz="2500">
                        <a:solidFill>
                          <a:schemeClr val="dk2"/>
                        </a:solidFill>
                        <a:latin typeface="Lato"/>
                        <a:ea typeface="Lato"/>
                        <a:cs typeface="Lato"/>
                        <a:sym typeface="Lat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dk2"/>
                          </a:solidFill>
                        </a:rPr>
                        <a:t>♩  </a:t>
                      </a:r>
                      <a:r>
                        <a:rPr lang="en" sz="2500">
                          <a:solidFill>
                            <a:schemeClr val="dk2"/>
                          </a:solidFill>
                          <a:latin typeface="Lato"/>
                          <a:ea typeface="Lato"/>
                          <a:cs typeface="Lato"/>
                          <a:sym typeface="Lato"/>
                        </a:rPr>
                        <a:t>♬  ♭   ♪</a:t>
                      </a:r>
                      <a:endParaRPr sz="2500">
                        <a:solidFill>
                          <a:schemeClr val="dk2"/>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r>
              <a:tr h="411675">
                <a:tc>
                  <a:txBody>
                    <a:bodyPr/>
                    <a:lstStyle/>
                    <a:p>
                      <a:pPr indent="0" lvl="0" marL="0" rtl="0" algn="ctr">
                        <a:spcBef>
                          <a:spcPts val="0"/>
                        </a:spcBef>
                        <a:spcAft>
                          <a:spcPts val="0"/>
                        </a:spcAft>
                        <a:buNone/>
                      </a:pPr>
                      <a:r>
                        <a:t/>
                      </a:r>
                      <a:endParaRPr b="1" sz="1800">
                        <a:solidFill>
                          <a:schemeClr val="dk1"/>
                        </a:solidFill>
                        <a:latin typeface="Poppins"/>
                        <a:ea typeface="Poppins"/>
                        <a:cs typeface="Poppins"/>
                        <a:sym typeface="Poppins"/>
                      </a:endParaRPr>
                    </a:p>
                    <a:p>
                      <a:pPr indent="0" lvl="0" marL="0" rtl="0" algn="ctr">
                        <a:spcBef>
                          <a:spcPts val="0"/>
                        </a:spcBef>
                        <a:spcAft>
                          <a:spcPts val="0"/>
                        </a:spcAft>
                        <a:buNone/>
                      </a:pPr>
                      <a:r>
                        <a:rPr b="1" lang="en" sz="1800">
                          <a:solidFill>
                            <a:schemeClr val="dk1"/>
                          </a:solidFill>
                          <a:latin typeface="Poppins"/>
                          <a:ea typeface="Poppins"/>
                          <a:cs typeface="Poppins"/>
                          <a:sym typeface="Poppins"/>
                        </a:rPr>
                        <a:t>3- Circle the double bar note</a:t>
                      </a:r>
                      <a:endParaRPr b="1" sz="1800">
                        <a:solidFill>
                          <a:schemeClr val="dk1"/>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b="1" sz="1800">
                        <a:solidFill>
                          <a:schemeClr val="dk1"/>
                        </a:solidFill>
                        <a:latin typeface="Poppins"/>
                        <a:ea typeface="Poppins"/>
                        <a:cs typeface="Poppins"/>
                        <a:sym typeface="Poppins"/>
                      </a:endParaRPr>
                    </a:p>
                    <a:p>
                      <a:pPr indent="0" lvl="0" marL="0" rtl="0" algn="ctr">
                        <a:spcBef>
                          <a:spcPts val="0"/>
                        </a:spcBef>
                        <a:spcAft>
                          <a:spcPts val="0"/>
                        </a:spcAft>
                        <a:buNone/>
                      </a:pPr>
                      <a:r>
                        <a:rPr b="1" lang="en" sz="1800">
                          <a:solidFill>
                            <a:schemeClr val="dk1"/>
                          </a:solidFill>
                          <a:latin typeface="Poppins"/>
                          <a:ea typeface="Poppins"/>
                          <a:cs typeface="Poppins"/>
                          <a:sym typeface="Poppins"/>
                        </a:rPr>
                        <a:t>4- Circle the single bar note</a:t>
                      </a:r>
                      <a:endParaRPr b="1" sz="1800">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95850">
                <a:tc>
                  <a:txBody>
                    <a:bodyPr/>
                    <a:lstStyle/>
                    <a:p>
                      <a:pPr indent="0" lvl="0" marL="0" rtl="0" algn="ctr">
                        <a:spcBef>
                          <a:spcPts val="0"/>
                        </a:spcBef>
                        <a:spcAft>
                          <a:spcPts val="0"/>
                        </a:spcAft>
                        <a:buNone/>
                      </a:pPr>
                      <a:r>
                        <a:rPr lang="en" sz="2500">
                          <a:solidFill>
                            <a:schemeClr val="dk2"/>
                          </a:solidFill>
                          <a:latin typeface="Lato"/>
                          <a:ea typeface="Lato"/>
                          <a:cs typeface="Lato"/>
                          <a:sym typeface="Lato"/>
                        </a:rPr>
                        <a:t>♬   ♫   ♭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dk2"/>
                          </a:solidFill>
                          <a:latin typeface="Lato"/>
                          <a:ea typeface="Lato"/>
                          <a:cs typeface="Lato"/>
                          <a:sym typeface="Lato"/>
                        </a:rPr>
                        <a:t>♬   ♫   ♭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5454" name="Google Shape;15454;p125"/>
          <p:cNvSpPr/>
          <p:nvPr/>
        </p:nvSpPr>
        <p:spPr>
          <a:xfrm>
            <a:off x="3103191" y="2417671"/>
            <a:ext cx="428700" cy="4287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25"/>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456" name="Google Shape;15456;p125"/>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457" name="Google Shape;15457;p125">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25"/>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459" name="Google Shape;15459;p125">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463" name="Shape 15463"/>
        <p:cNvGrpSpPr/>
        <p:nvPr/>
      </p:nvGrpSpPr>
      <p:grpSpPr>
        <a:xfrm>
          <a:off x="0" y="0"/>
          <a:ext cx="0" cy="0"/>
          <a:chOff x="0" y="0"/>
          <a:chExt cx="0" cy="0"/>
        </a:xfrm>
      </p:grpSpPr>
      <p:sp>
        <p:nvSpPr>
          <p:cNvPr id="15464" name="Google Shape;15464;p12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Calendar of activities</a:t>
            </a:r>
            <a:endParaRPr/>
          </a:p>
        </p:txBody>
      </p:sp>
      <p:graphicFrame>
        <p:nvGraphicFramePr>
          <p:cNvPr id="15465" name="Google Shape;15465;p126"/>
          <p:cNvGraphicFramePr/>
          <p:nvPr/>
        </p:nvGraphicFramePr>
        <p:xfrm>
          <a:off x="712788" y="1232594"/>
          <a:ext cx="3000000" cy="3000000"/>
        </p:xfrm>
        <a:graphic>
          <a:graphicData uri="http://schemas.openxmlformats.org/drawingml/2006/table">
            <a:tbl>
              <a:tblPr>
                <a:noFill/>
                <a:tableStyleId>{08EDE5B9-7E9D-419F-AE6E-6AC5FE4011E3}</a:tableStyleId>
              </a:tblPr>
              <a:tblGrid>
                <a:gridCol w="759700"/>
                <a:gridCol w="759700"/>
                <a:gridCol w="759700"/>
                <a:gridCol w="759700"/>
                <a:gridCol w="759700"/>
                <a:gridCol w="759700"/>
                <a:gridCol w="759700"/>
              </a:tblGrid>
              <a:tr h="536650">
                <a:tc>
                  <a:txBody>
                    <a:bodyPr/>
                    <a:lstStyle/>
                    <a:p>
                      <a:pPr indent="0" lvl="0" marL="0" rtl="0" algn="ctr">
                        <a:spcBef>
                          <a:spcPts val="0"/>
                        </a:spcBef>
                        <a:spcAft>
                          <a:spcPts val="0"/>
                        </a:spcAft>
                        <a:buNone/>
                      </a:pPr>
                      <a:r>
                        <a:rPr lang="en" sz="1800">
                          <a:solidFill>
                            <a:schemeClr val="dk1"/>
                          </a:solidFill>
                          <a:latin typeface="Poppins ExtraBold"/>
                          <a:ea typeface="Poppins ExtraBold"/>
                          <a:cs typeface="Poppins ExtraBold"/>
                          <a:sym typeface="Poppins ExtraBold"/>
                        </a:rPr>
                        <a:t>Mon</a:t>
                      </a:r>
                      <a:endParaRPr sz="1800">
                        <a:solidFill>
                          <a:schemeClr val="dk1"/>
                        </a:solidFill>
                        <a:latin typeface="Poppins ExtraBold"/>
                        <a:ea typeface="Poppins ExtraBold"/>
                        <a:cs typeface="Poppins ExtraBold"/>
                        <a:sym typeface="Poppins ExtraBold"/>
                      </a:endParaRPr>
                    </a:p>
                  </a:txBody>
                  <a:tcPr marT="91425" marB="91425" marR="91425" marL="91425" anchor="ctr">
                    <a:lnL cap="flat" cmpd="sng" w="9525">
                      <a:solidFill>
                        <a:schemeClr val="lt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Poppins ExtraBold"/>
                          <a:ea typeface="Poppins ExtraBold"/>
                          <a:cs typeface="Poppins ExtraBold"/>
                          <a:sym typeface="Poppins ExtraBold"/>
                        </a:rPr>
                        <a:t>Tue</a:t>
                      </a:r>
                      <a:endParaRPr sz="1800">
                        <a:solidFill>
                          <a:schemeClr val="dk1"/>
                        </a:solidFill>
                        <a:latin typeface="Poppins ExtraBold"/>
                        <a:ea typeface="Poppins ExtraBold"/>
                        <a:cs typeface="Poppins ExtraBold"/>
                        <a:sym typeface="Poppins Extra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Poppins ExtraBold"/>
                          <a:ea typeface="Poppins ExtraBold"/>
                          <a:cs typeface="Poppins ExtraBold"/>
                          <a:sym typeface="Poppins ExtraBold"/>
                        </a:rPr>
                        <a:t>Wed</a:t>
                      </a:r>
                      <a:endParaRPr sz="1800">
                        <a:solidFill>
                          <a:schemeClr val="dk1"/>
                        </a:solidFill>
                        <a:latin typeface="Poppins ExtraBold"/>
                        <a:ea typeface="Poppins ExtraBold"/>
                        <a:cs typeface="Poppins ExtraBold"/>
                        <a:sym typeface="Poppins Extra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Poppins ExtraBold"/>
                          <a:ea typeface="Poppins ExtraBold"/>
                          <a:cs typeface="Poppins ExtraBold"/>
                          <a:sym typeface="Poppins ExtraBold"/>
                        </a:rPr>
                        <a:t>Thu</a:t>
                      </a:r>
                      <a:endParaRPr sz="1800">
                        <a:solidFill>
                          <a:schemeClr val="dk1"/>
                        </a:solidFill>
                        <a:latin typeface="Poppins ExtraBold"/>
                        <a:ea typeface="Poppins ExtraBold"/>
                        <a:cs typeface="Poppins ExtraBold"/>
                        <a:sym typeface="Poppins Extra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Poppins ExtraBold"/>
                          <a:ea typeface="Poppins ExtraBold"/>
                          <a:cs typeface="Poppins ExtraBold"/>
                          <a:sym typeface="Poppins ExtraBold"/>
                        </a:rPr>
                        <a:t>Fri</a:t>
                      </a:r>
                      <a:endParaRPr sz="1800">
                        <a:solidFill>
                          <a:schemeClr val="dk1"/>
                        </a:solidFill>
                        <a:latin typeface="Poppins ExtraBold"/>
                        <a:ea typeface="Poppins ExtraBold"/>
                        <a:cs typeface="Poppins ExtraBold"/>
                        <a:sym typeface="Poppins Extra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Poppins ExtraBold"/>
                          <a:ea typeface="Poppins ExtraBold"/>
                          <a:cs typeface="Poppins ExtraBold"/>
                          <a:sym typeface="Poppins ExtraBold"/>
                        </a:rPr>
                        <a:t>Sat</a:t>
                      </a:r>
                      <a:endParaRPr sz="1800">
                        <a:solidFill>
                          <a:schemeClr val="dk1"/>
                        </a:solidFill>
                        <a:latin typeface="Poppins ExtraBold"/>
                        <a:ea typeface="Poppins ExtraBold"/>
                        <a:cs typeface="Poppins ExtraBold"/>
                        <a:sym typeface="Poppins Extra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Poppins ExtraBold"/>
                          <a:ea typeface="Poppins ExtraBold"/>
                          <a:cs typeface="Poppins ExtraBold"/>
                          <a:sym typeface="Poppins ExtraBold"/>
                        </a:rPr>
                        <a:t>Sun</a:t>
                      </a:r>
                      <a:endParaRPr sz="1800">
                        <a:solidFill>
                          <a:schemeClr val="dk1"/>
                        </a:solidFill>
                        <a:latin typeface="Poppins ExtraBold"/>
                        <a:ea typeface="Poppins ExtraBold"/>
                        <a:cs typeface="Poppins ExtraBold"/>
                        <a:sym typeface="Poppins Extra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r>
              <a:tr h="524225">
                <a:tc>
                  <a:txBody>
                    <a:bodyPr/>
                    <a:lstStyle/>
                    <a:p>
                      <a:pPr indent="0" lvl="0" marL="0" rtl="0" algn="ctr">
                        <a:spcBef>
                          <a:spcPts val="0"/>
                        </a:spcBef>
                        <a:spcAft>
                          <a:spcPts val="0"/>
                        </a:spcAft>
                        <a:buNone/>
                      </a:pPr>
                      <a:r>
                        <a:t/>
                      </a:r>
                      <a:endParaRPr>
                        <a:solidFill>
                          <a:schemeClr val="dk2"/>
                        </a:solidFill>
                        <a:latin typeface="Lato"/>
                        <a:ea typeface="Lato"/>
                        <a:cs typeface="Lato"/>
                        <a:sym typeface="Lato"/>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2</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3</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4</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5</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6</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r h="519175">
                <a:tc>
                  <a:txBody>
                    <a:bodyPr/>
                    <a:lstStyle/>
                    <a:p>
                      <a:pPr indent="0" lvl="0" marL="0" rtl="0" algn="ctr">
                        <a:spcBef>
                          <a:spcPts val="0"/>
                        </a:spcBef>
                        <a:spcAft>
                          <a:spcPts val="0"/>
                        </a:spcAft>
                        <a:buNone/>
                      </a:pPr>
                      <a:r>
                        <a:rPr lang="en">
                          <a:solidFill>
                            <a:schemeClr val="dk2"/>
                          </a:solidFill>
                          <a:latin typeface="Lato"/>
                          <a:ea typeface="Lato"/>
                          <a:cs typeface="Lato"/>
                          <a:sym typeface="Lato"/>
                        </a:rPr>
                        <a:t>7</a:t>
                      </a:r>
                      <a:endParaRPr>
                        <a:solidFill>
                          <a:schemeClr val="dk2"/>
                        </a:solidFill>
                        <a:latin typeface="Lato"/>
                        <a:ea typeface="Lato"/>
                        <a:cs typeface="Lato"/>
                        <a:sym typeface="Lato"/>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8</a:t>
                      </a:r>
                      <a:endParaRPr>
                        <a:solidFill>
                          <a:schemeClr val="dk2"/>
                        </a:solidFill>
                        <a:latin typeface="Lato"/>
                        <a:ea typeface="Lato"/>
                        <a:cs typeface="Lato"/>
                        <a:sym typeface="Lato"/>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9</a:t>
                      </a:r>
                      <a:endParaRPr>
                        <a:solidFill>
                          <a:schemeClr val="dk2"/>
                        </a:solidFill>
                        <a:latin typeface="Lato"/>
                        <a:ea typeface="Lato"/>
                        <a:cs typeface="Lato"/>
                        <a:sym typeface="Lato"/>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10</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11</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12</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13</a:t>
                      </a:r>
                      <a:endParaRPr>
                        <a:solidFill>
                          <a:schemeClr val="dk2"/>
                        </a:solidFill>
                        <a:latin typeface="Lato"/>
                        <a:ea typeface="Lato"/>
                        <a:cs typeface="Lato"/>
                        <a:sym typeface="La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r h="519175">
                <a:tc>
                  <a:txBody>
                    <a:bodyPr/>
                    <a:lstStyle/>
                    <a:p>
                      <a:pPr indent="0" lvl="0" marL="0" rtl="0" algn="ctr">
                        <a:spcBef>
                          <a:spcPts val="0"/>
                        </a:spcBef>
                        <a:spcAft>
                          <a:spcPts val="0"/>
                        </a:spcAft>
                        <a:buNone/>
                      </a:pPr>
                      <a:r>
                        <a:rPr lang="en">
                          <a:solidFill>
                            <a:schemeClr val="dk2"/>
                          </a:solidFill>
                          <a:latin typeface="Lato"/>
                          <a:ea typeface="Lato"/>
                          <a:cs typeface="Lato"/>
                          <a:sym typeface="Lato"/>
                        </a:rPr>
                        <a:t>14</a:t>
                      </a:r>
                      <a:endParaRPr>
                        <a:solidFill>
                          <a:schemeClr val="dk2"/>
                        </a:solidFill>
                        <a:latin typeface="Lato"/>
                        <a:ea typeface="Lato"/>
                        <a:cs typeface="Lato"/>
                        <a:sym typeface="Lato"/>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Lato"/>
                          <a:ea typeface="Lato"/>
                          <a:cs typeface="Lato"/>
                          <a:sym typeface="Lato"/>
                        </a:rPr>
                        <a:t>15</a:t>
                      </a:r>
                      <a:endParaRPr b="1">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16</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17</a:t>
                      </a:r>
                      <a:endParaRPr>
                        <a:solidFill>
                          <a:schemeClr val="dk2"/>
                        </a:solidFill>
                        <a:latin typeface="Lato"/>
                        <a:ea typeface="Lato"/>
                        <a:cs typeface="Lato"/>
                        <a:sym typeface="La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18</a:t>
                      </a:r>
                      <a:endParaRPr>
                        <a:solidFill>
                          <a:schemeClr val="dk2"/>
                        </a:solidFill>
                        <a:latin typeface="Lato"/>
                        <a:ea typeface="Lato"/>
                        <a:cs typeface="Lato"/>
                        <a:sym typeface="La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19</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20</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r h="519175">
                <a:tc>
                  <a:txBody>
                    <a:bodyPr/>
                    <a:lstStyle/>
                    <a:p>
                      <a:pPr indent="0" lvl="0" marL="0" rtl="0" algn="ctr">
                        <a:spcBef>
                          <a:spcPts val="0"/>
                        </a:spcBef>
                        <a:spcAft>
                          <a:spcPts val="0"/>
                        </a:spcAft>
                        <a:buNone/>
                      </a:pPr>
                      <a:r>
                        <a:rPr lang="en">
                          <a:solidFill>
                            <a:schemeClr val="dk2"/>
                          </a:solidFill>
                          <a:latin typeface="Lato"/>
                          <a:ea typeface="Lato"/>
                          <a:cs typeface="Lato"/>
                          <a:sym typeface="Lato"/>
                        </a:rPr>
                        <a:t>21</a:t>
                      </a:r>
                      <a:endParaRPr>
                        <a:solidFill>
                          <a:schemeClr val="dk2"/>
                        </a:solidFill>
                        <a:latin typeface="Lato"/>
                        <a:ea typeface="Lato"/>
                        <a:cs typeface="Lato"/>
                        <a:sym typeface="Lato"/>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22</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23</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24</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Lato"/>
                          <a:ea typeface="Lato"/>
                          <a:cs typeface="Lato"/>
                          <a:sym typeface="Lato"/>
                        </a:rPr>
                        <a:t>25</a:t>
                      </a:r>
                      <a:endParaRPr b="1">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26</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27</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r h="524225">
                <a:tc>
                  <a:txBody>
                    <a:bodyPr/>
                    <a:lstStyle/>
                    <a:p>
                      <a:pPr indent="0" lvl="0" marL="0" rtl="0" algn="ctr">
                        <a:spcBef>
                          <a:spcPts val="0"/>
                        </a:spcBef>
                        <a:spcAft>
                          <a:spcPts val="0"/>
                        </a:spcAft>
                        <a:buNone/>
                      </a:pPr>
                      <a:r>
                        <a:rPr lang="en">
                          <a:solidFill>
                            <a:schemeClr val="dk2"/>
                          </a:solidFill>
                          <a:latin typeface="Lato"/>
                          <a:ea typeface="Lato"/>
                          <a:cs typeface="Lato"/>
                          <a:sym typeface="Lato"/>
                        </a:rPr>
                        <a:t>28</a:t>
                      </a:r>
                      <a:endParaRPr>
                        <a:solidFill>
                          <a:schemeClr val="dk2"/>
                        </a:solidFill>
                        <a:latin typeface="Lato"/>
                        <a:ea typeface="Lato"/>
                        <a:cs typeface="Lato"/>
                        <a:sym typeface="Lato"/>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29</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30</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31</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2"/>
                        </a:solidFill>
                        <a:latin typeface="Lato"/>
                        <a:ea typeface="Lato"/>
                        <a:cs typeface="Lato"/>
                        <a:sym typeface="Lato"/>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r>
            </a:tbl>
          </a:graphicData>
        </a:graphic>
      </p:graphicFrame>
      <p:sp>
        <p:nvSpPr>
          <p:cNvPr id="15466" name="Google Shape;15466;p126"/>
          <p:cNvSpPr txBox="1"/>
          <p:nvPr>
            <p:ph idx="4294967295" type="title"/>
          </p:nvPr>
        </p:nvSpPr>
        <p:spPr>
          <a:xfrm flipH="1">
            <a:off x="6286511" y="1915375"/>
            <a:ext cx="2144700" cy="3657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t>Venus</a:t>
            </a:r>
            <a:endParaRPr sz="2000"/>
          </a:p>
        </p:txBody>
      </p:sp>
      <p:sp>
        <p:nvSpPr>
          <p:cNvPr id="15467" name="Google Shape;15467;p126"/>
          <p:cNvSpPr txBox="1"/>
          <p:nvPr>
            <p:ph idx="4294967295" type="subTitle"/>
          </p:nvPr>
        </p:nvSpPr>
        <p:spPr>
          <a:xfrm flipH="1">
            <a:off x="6286737" y="2280975"/>
            <a:ext cx="2144100" cy="7314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grpSp>
        <p:nvGrpSpPr>
          <p:cNvPr id="15468" name="Google Shape;15468;p126"/>
          <p:cNvGrpSpPr/>
          <p:nvPr/>
        </p:nvGrpSpPr>
        <p:grpSpPr>
          <a:xfrm>
            <a:off x="6177307" y="2038786"/>
            <a:ext cx="112931" cy="118868"/>
            <a:chOff x="3235398" y="1852359"/>
            <a:chExt cx="694958" cy="731498"/>
          </a:xfrm>
        </p:grpSpPr>
        <p:sp>
          <p:nvSpPr>
            <p:cNvPr id="15469" name="Google Shape;15469;p12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26"/>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1" name="Google Shape;15471;p126"/>
          <p:cNvSpPr txBox="1"/>
          <p:nvPr>
            <p:ph idx="4294967295" type="title"/>
          </p:nvPr>
        </p:nvSpPr>
        <p:spPr>
          <a:xfrm flipH="1">
            <a:off x="6467562" y="1300995"/>
            <a:ext cx="1673400" cy="365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t>Notes</a:t>
            </a:r>
            <a:endParaRPr sz="2000"/>
          </a:p>
        </p:txBody>
      </p:sp>
      <p:cxnSp>
        <p:nvCxnSpPr>
          <p:cNvPr id="15472" name="Google Shape;15472;p126"/>
          <p:cNvCxnSpPr/>
          <p:nvPr/>
        </p:nvCxnSpPr>
        <p:spPr>
          <a:xfrm>
            <a:off x="6177312" y="1769250"/>
            <a:ext cx="2253900" cy="0"/>
          </a:xfrm>
          <a:prstGeom prst="straightConnector1">
            <a:avLst/>
          </a:prstGeom>
          <a:noFill/>
          <a:ln cap="flat" cmpd="sng" w="19050">
            <a:solidFill>
              <a:schemeClr val="dk2"/>
            </a:solidFill>
            <a:prstDash val="solid"/>
            <a:round/>
            <a:headEnd len="med" w="med" type="none"/>
            <a:tailEnd len="med" w="med" type="none"/>
          </a:ln>
        </p:spPr>
      </p:cxnSp>
      <p:sp>
        <p:nvSpPr>
          <p:cNvPr id="15473" name="Google Shape;15473;p126"/>
          <p:cNvSpPr txBox="1"/>
          <p:nvPr>
            <p:ph idx="4294967295" type="title"/>
          </p:nvPr>
        </p:nvSpPr>
        <p:spPr>
          <a:xfrm flipH="1">
            <a:off x="6286511" y="3345658"/>
            <a:ext cx="2144700" cy="3657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t>Mars</a:t>
            </a:r>
            <a:endParaRPr sz="2000"/>
          </a:p>
        </p:txBody>
      </p:sp>
      <p:sp>
        <p:nvSpPr>
          <p:cNvPr id="15474" name="Google Shape;15474;p126"/>
          <p:cNvSpPr txBox="1"/>
          <p:nvPr>
            <p:ph idx="4294967295" type="subTitle"/>
          </p:nvPr>
        </p:nvSpPr>
        <p:spPr>
          <a:xfrm flipH="1">
            <a:off x="6286737" y="3711258"/>
            <a:ext cx="2144100" cy="7314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grpSp>
        <p:nvGrpSpPr>
          <p:cNvPr id="15475" name="Google Shape;15475;p126"/>
          <p:cNvGrpSpPr/>
          <p:nvPr/>
        </p:nvGrpSpPr>
        <p:grpSpPr>
          <a:xfrm>
            <a:off x="6177307" y="3469068"/>
            <a:ext cx="112931" cy="118868"/>
            <a:chOff x="3235398" y="1852359"/>
            <a:chExt cx="694958" cy="731498"/>
          </a:xfrm>
        </p:grpSpPr>
        <p:sp>
          <p:nvSpPr>
            <p:cNvPr id="15476" name="Google Shape;15476;p12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126"/>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8" name="Google Shape;15478;p126"/>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479" name="Google Shape;15479;p126"/>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480" name="Google Shape;15480;p126">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126"/>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482" name="Google Shape;15482;p126">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486" name="Shape 15486"/>
        <p:cNvGrpSpPr/>
        <p:nvPr/>
      </p:nvGrpSpPr>
      <p:grpSpPr>
        <a:xfrm>
          <a:off x="0" y="0"/>
          <a:ext cx="0" cy="0"/>
          <a:chOff x="0" y="0"/>
          <a:chExt cx="0" cy="0"/>
        </a:xfrm>
      </p:grpSpPr>
      <p:sp>
        <p:nvSpPr>
          <p:cNvPr id="15487" name="Google Shape;15487;p127"/>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Answer the correct questions:</a:t>
            </a:r>
            <a:endParaRPr/>
          </a:p>
        </p:txBody>
      </p:sp>
      <p:graphicFrame>
        <p:nvGraphicFramePr>
          <p:cNvPr id="15488" name="Google Shape;15488;p127"/>
          <p:cNvGraphicFramePr/>
          <p:nvPr/>
        </p:nvGraphicFramePr>
        <p:xfrm>
          <a:off x="727300" y="2226641"/>
          <a:ext cx="3000000" cy="3000000"/>
        </p:xfrm>
        <a:graphic>
          <a:graphicData uri="http://schemas.openxmlformats.org/drawingml/2006/table">
            <a:tbl>
              <a:tblPr>
                <a:noFill/>
                <a:tableStyleId>{08EDE5B9-7E9D-419F-AE6E-6AC5FE4011E3}</a:tableStyleId>
              </a:tblPr>
              <a:tblGrid>
                <a:gridCol w="580475"/>
                <a:gridCol w="3129075"/>
              </a:tblGrid>
              <a:tr h="68355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A)</a:t>
                      </a:r>
                      <a:endParaRPr b="1" sz="1800">
                        <a:solidFill>
                          <a:schemeClr val="dk1"/>
                        </a:solidFill>
                        <a:latin typeface="Poppins"/>
                        <a:ea typeface="Poppins"/>
                        <a:cs typeface="Poppins"/>
                        <a:sym typeface="Poppins"/>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2"/>
                          </a:solidFill>
                          <a:latin typeface="Lato"/>
                          <a:ea typeface="Lato"/>
                          <a:cs typeface="Lato"/>
                          <a:sym typeface="Lato"/>
                        </a:rPr>
                        <a:t>The one which emits musical sounds</a:t>
                      </a:r>
                      <a:endParaRPr>
                        <a:solidFill>
                          <a:schemeClr val="dk2"/>
                        </a:solidFill>
                        <a:latin typeface="Lato"/>
                        <a:ea typeface="Lato"/>
                        <a:cs typeface="Lato"/>
                        <a:sym typeface="Lat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68355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B)</a:t>
                      </a:r>
                      <a:endParaRPr b="1" sz="1800">
                        <a:solidFill>
                          <a:schemeClr val="dk1"/>
                        </a:solidFill>
                        <a:latin typeface="Poppins"/>
                        <a:ea typeface="Poppins"/>
                        <a:cs typeface="Poppins"/>
                        <a:sym typeface="Poppins"/>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2"/>
                          </a:solidFill>
                          <a:latin typeface="Lato"/>
                          <a:ea typeface="Lato"/>
                          <a:cs typeface="Lato"/>
                          <a:sym typeface="Lato"/>
                        </a:rPr>
                        <a:t>The one which emits natural sounds</a:t>
                      </a:r>
                      <a:endParaRPr>
                        <a:solidFill>
                          <a:schemeClr val="dk2"/>
                        </a:solidFill>
                        <a:latin typeface="Lato"/>
                        <a:ea typeface="Lato"/>
                        <a:cs typeface="Lato"/>
                        <a:sym typeface="Lat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68355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C)</a:t>
                      </a:r>
                      <a:endParaRPr b="1" sz="1800">
                        <a:solidFill>
                          <a:schemeClr val="dk1"/>
                        </a:solidFill>
                        <a:latin typeface="Poppins"/>
                        <a:ea typeface="Poppins"/>
                        <a:cs typeface="Poppins"/>
                        <a:sym typeface="Poppins"/>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2"/>
                          </a:solidFill>
                          <a:latin typeface="Lato"/>
                          <a:ea typeface="Lato"/>
                          <a:cs typeface="Lato"/>
                          <a:sym typeface="Lato"/>
                        </a:rPr>
                        <a:t>The one which emits musical noises</a:t>
                      </a:r>
                      <a:endParaRPr>
                        <a:solidFill>
                          <a:schemeClr val="dk2"/>
                        </a:solidFill>
                        <a:latin typeface="Lato"/>
                        <a:ea typeface="Lato"/>
                        <a:cs typeface="Lato"/>
                        <a:sym typeface="Lat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bl>
          </a:graphicData>
        </a:graphic>
      </p:graphicFrame>
      <p:sp>
        <p:nvSpPr>
          <p:cNvPr id="15489" name="Google Shape;15489;p127"/>
          <p:cNvSpPr txBox="1"/>
          <p:nvPr>
            <p:ph idx="4294967295" type="subTitle"/>
          </p:nvPr>
        </p:nvSpPr>
        <p:spPr>
          <a:xfrm>
            <a:off x="727300" y="1668591"/>
            <a:ext cx="3709500" cy="35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is a musical instrument?</a:t>
            </a:r>
            <a:endParaRPr/>
          </a:p>
        </p:txBody>
      </p:sp>
      <p:graphicFrame>
        <p:nvGraphicFramePr>
          <p:cNvPr id="15490" name="Google Shape;15490;p127"/>
          <p:cNvGraphicFramePr/>
          <p:nvPr/>
        </p:nvGraphicFramePr>
        <p:xfrm>
          <a:off x="4707150" y="2226641"/>
          <a:ext cx="3000000" cy="3000000"/>
        </p:xfrm>
        <a:graphic>
          <a:graphicData uri="http://schemas.openxmlformats.org/drawingml/2006/table">
            <a:tbl>
              <a:tblPr>
                <a:noFill/>
                <a:tableStyleId>{08EDE5B9-7E9D-419F-AE6E-6AC5FE4011E3}</a:tableStyleId>
              </a:tblPr>
              <a:tblGrid>
                <a:gridCol w="580475"/>
                <a:gridCol w="3129075"/>
              </a:tblGrid>
              <a:tr h="68355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A)</a:t>
                      </a:r>
                      <a:endParaRPr b="1" sz="1800">
                        <a:solidFill>
                          <a:schemeClr val="dk1"/>
                        </a:solidFill>
                        <a:latin typeface="Poppins"/>
                        <a:ea typeface="Poppins"/>
                        <a:cs typeface="Poppins"/>
                        <a:sym typeface="Poppins"/>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2"/>
                          </a:solidFill>
                          <a:latin typeface="Lato"/>
                          <a:ea typeface="Lato"/>
                          <a:cs typeface="Lato"/>
                          <a:sym typeface="Lato"/>
                        </a:rPr>
                        <a:t>Wood, wind and percussion </a:t>
                      </a:r>
                      <a:endParaRPr>
                        <a:solidFill>
                          <a:schemeClr val="dk2"/>
                        </a:solidFill>
                        <a:latin typeface="Lato"/>
                        <a:ea typeface="Lato"/>
                        <a:cs typeface="Lato"/>
                        <a:sym typeface="Lat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68355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B)</a:t>
                      </a:r>
                      <a:endParaRPr b="1" sz="1800">
                        <a:solidFill>
                          <a:schemeClr val="dk1"/>
                        </a:solidFill>
                        <a:latin typeface="Poppins"/>
                        <a:ea typeface="Poppins"/>
                        <a:cs typeface="Poppins"/>
                        <a:sym typeface="Poppins"/>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2"/>
                          </a:solidFill>
                          <a:latin typeface="Lato"/>
                          <a:ea typeface="Lato"/>
                          <a:cs typeface="Lato"/>
                          <a:sym typeface="Lato"/>
                        </a:rPr>
                        <a:t>Rope, metal and determinate </a:t>
                      </a:r>
                      <a:endParaRPr>
                        <a:solidFill>
                          <a:schemeClr val="dk2"/>
                        </a:solidFill>
                        <a:latin typeface="Lato"/>
                        <a:ea typeface="Lato"/>
                        <a:cs typeface="Lato"/>
                        <a:sym typeface="Lat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68355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C)</a:t>
                      </a:r>
                      <a:endParaRPr b="1" sz="1800">
                        <a:solidFill>
                          <a:schemeClr val="dk1"/>
                        </a:solidFill>
                        <a:latin typeface="Poppins"/>
                        <a:ea typeface="Poppins"/>
                        <a:cs typeface="Poppins"/>
                        <a:sym typeface="Poppins"/>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2"/>
                          </a:solidFill>
                          <a:latin typeface="Lato"/>
                          <a:ea typeface="Lato"/>
                          <a:cs typeface="Lato"/>
                          <a:sym typeface="Lato"/>
                        </a:rPr>
                        <a:t>String, wind and percussion </a:t>
                      </a:r>
                      <a:endParaRPr>
                        <a:solidFill>
                          <a:schemeClr val="dk2"/>
                        </a:solidFill>
                        <a:latin typeface="Lato"/>
                        <a:ea typeface="Lato"/>
                        <a:cs typeface="Lato"/>
                        <a:sym typeface="Lato"/>
                      </a:endParaRPr>
                    </a:p>
                  </a:txBody>
                  <a:tcPr marT="91425" marB="91425" marR="91425" marL="91425" anchor="ctr">
                    <a:lnL cap="flat" cmpd="sng" w="19050">
                      <a:solidFill>
                        <a:schemeClr val="dk2"/>
                      </a:solidFill>
                      <a:prstDash val="solid"/>
                      <a:round/>
                      <a:headEnd len="sm" w="sm" type="none"/>
                      <a:tailEnd len="sm" w="sm" type="none"/>
                    </a:lnL>
                    <a:lnR cap="flat" cmpd="sng" w="19050">
                      <a:solidFill>
                        <a:schemeClr val="dk2"/>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bl>
          </a:graphicData>
        </a:graphic>
      </p:graphicFrame>
      <p:sp>
        <p:nvSpPr>
          <p:cNvPr id="15491" name="Google Shape;15491;p127"/>
          <p:cNvSpPr txBox="1"/>
          <p:nvPr>
            <p:ph idx="4294967295" type="subTitle"/>
          </p:nvPr>
        </p:nvSpPr>
        <p:spPr>
          <a:xfrm>
            <a:off x="4707150" y="1668591"/>
            <a:ext cx="3709500" cy="35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are the three families of instruments?</a:t>
            </a:r>
            <a:endParaRPr/>
          </a:p>
        </p:txBody>
      </p:sp>
      <p:sp>
        <p:nvSpPr>
          <p:cNvPr id="15492" name="Google Shape;15492;p127"/>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493" name="Google Shape;15493;p127"/>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494" name="Google Shape;15494;p127">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127"/>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496" name="Google Shape;15496;p127">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500" name="Shape 15500"/>
        <p:cNvGrpSpPr/>
        <p:nvPr/>
      </p:nvGrpSpPr>
      <p:grpSpPr>
        <a:xfrm>
          <a:off x="0" y="0"/>
          <a:ext cx="0" cy="0"/>
          <a:chOff x="0" y="0"/>
          <a:chExt cx="0" cy="0"/>
        </a:xfrm>
      </p:grpSpPr>
      <p:sp>
        <p:nvSpPr>
          <p:cNvPr id="15501" name="Google Shape;15501;p128"/>
          <p:cNvSpPr txBox="1"/>
          <p:nvPr>
            <p:ph type="title"/>
          </p:nvPr>
        </p:nvSpPr>
        <p:spPr>
          <a:xfrm>
            <a:off x="1594650" y="1568100"/>
            <a:ext cx="59547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15502" name="Google Shape;15502;p128"/>
          <p:cNvSpPr txBox="1"/>
          <p:nvPr>
            <p:ph idx="1" type="subTitle"/>
          </p:nvPr>
        </p:nvSpPr>
        <p:spPr>
          <a:xfrm>
            <a:off x="2017500" y="3079200"/>
            <a:ext cx="5109000" cy="49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5503" name="Google Shape;15503;p128"/>
          <p:cNvSpPr/>
          <p:nvPr/>
        </p:nvSpPr>
        <p:spPr>
          <a:xfrm rot="1514388">
            <a:off x="8162088" y="3225975"/>
            <a:ext cx="307706" cy="803617"/>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4" name="Google Shape;15504;p128"/>
          <p:cNvGrpSpPr/>
          <p:nvPr/>
        </p:nvGrpSpPr>
        <p:grpSpPr>
          <a:xfrm>
            <a:off x="5927389" y="663096"/>
            <a:ext cx="595931" cy="530198"/>
            <a:chOff x="5927389" y="663096"/>
            <a:chExt cx="595931" cy="530198"/>
          </a:xfrm>
        </p:grpSpPr>
        <p:sp>
          <p:nvSpPr>
            <p:cNvPr id="15505" name="Google Shape;15505;p128"/>
            <p:cNvSpPr/>
            <p:nvPr/>
          </p:nvSpPr>
          <p:spPr>
            <a:xfrm rot="1520042">
              <a:off x="6088049" y="721090"/>
              <a:ext cx="364162" cy="414210"/>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128"/>
            <p:cNvSpPr/>
            <p:nvPr/>
          </p:nvSpPr>
          <p:spPr>
            <a:xfrm rot="1520042">
              <a:off x="6009635" y="696567"/>
              <a:ext cx="181668" cy="425257"/>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07" name="Google Shape;15507;p128"/>
          <p:cNvSpPr/>
          <p:nvPr/>
        </p:nvSpPr>
        <p:spPr>
          <a:xfrm rot="8586844">
            <a:off x="4319954" y="3884258"/>
            <a:ext cx="386635" cy="586327"/>
          </a:xfrm>
          <a:custGeom>
            <a:rect b="b" l="l" r="r" t="t"/>
            <a:pathLst>
              <a:path extrusionOk="0" h="23454" w="15466">
                <a:moveTo>
                  <a:pt x="4770" y="0"/>
                </a:moveTo>
                <a:cubicBezTo>
                  <a:pt x="4598" y="0"/>
                  <a:pt x="4426" y="22"/>
                  <a:pt x="4254" y="43"/>
                </a:cubicBezTo>
                <a:cubicBezTo>
                  <a:pt x="3677" y="134"/>
                  <a:pt x="3100" y="317"/>
                  <a:pt x="2614" y="560"/>
                </a:cubicBezTo>
                <a:cubicBezTo>
                  <a:pt x="2249" y="742"/>
                  <a:pt x="1945" y="985"/>
                  <a:pt x="1672" y="1258"/>
                </a:cubicBezTo>
                <a:cubicBezTo>
                  <a:pt x="1490" y="1410"/>
                  <a:pt x="1338" y="1593"/>
                  <a:pt x="1186" y="1775"/>
                </a:cubicBezTo>
                <a:cubicBezTo>
                  <a:pt x="1003" y="1988"/>
                  <a:pt x="851" y="2231"/>
                  <a:pt x="700" y="2474"/>
                </a:cubicBezTo>
                <a:cubicBezTo>
                  <a:pt x="639" y="2595"/>
                  <a:pt x="578" y="2717"/>
                  <a:pt x="517" y="2838"/>
                </a:cubicBezTo>
                <a:cubicBezTo>
                  <a:pt x="517" y="2838"/>
                  <a:pt x="517" y="2869"/>
                  <a:pt x="487" y="2869"/>
                </a:cubicBezTo>
                <a:cubicBezTo>
                  <a:pt x="335" y="3142"/>
                  <a:pt x="244" y="3385"/>
                  <a:pt x="153" y="3689"/>
                </a:cubicBezTo>
                <a:cubicBezTo>
                  <a:pt x="92" y="3841"/>
                  <a:pt x="62" y="4054"/>
                  <a:pt x="62" y="4236"/>
                </a:cubicBezTo>
                <a:cubicBezTo>
                  <a:pt x="1" y="4418"/>
                  <a:pt x="1" y="4570"/>
                  <a:pt x="1" y="4752"/>
                </a:cubicBezTo>
                <a:cubicBezTo>
                  <a:pt x="1" y="5026"/>
                  <a:pt x="1" y="5269"/>
                  <a:pt x="31" y="5512"/>
                </a:cubicBezTo>
                <a:cubicBezTo>
                  <a:pt x="31" y="5542"/>
                  <a:pt x="31" y="5573"/>
                  <a:pt x="31" y="5603"/>
                </a:cubicBezTo>
                <a:lnTo>
                  <a:pt x="31" y="5664"/>
                </a:lnTo>
                <a:lnTo>
                  <a:pt x="31" y="5755"/>
                </a:lnTo>
                <a:cubicBezTo>
                  <a:pt x="31" y="5785"/>
                  <a:pt x="31" y="5907"/>
                  <a:pt x="62" y="5968"/>
                </a:cubicBezTo>
                <a:lnTo>
                  <a:pt x="62" y="6059"/>
                </a:lnTo>
                <a:cubicBezTo>
                  <a:pt x="62" y="6150"/>
                  <a:pt x="92" y="6241"/>
                  <a:pt x="122" y="6332"/>
                </a:cubicBezTo>
                <a:cubicBezTo>
                  <a:pt x="183" y="6575"/>
                  <a:pt x="274" y="6818"/>
                  <a:pt x="365" y="7092"/>
                </a:cubicBezTo>
                <a:cubicBezTo>
                  <a:pt x="426" y="7274"/>
                  <a:pt x="517" y="7487"/>
                  <a:pt x="608" y="7700"/>
                </a:cubicBezTo>
                <a:lnTo>
                  <a:pt x="608" y="7730"/>
                </a:lnTo>
                <a:cubicBezTo>
                  <a:pt x="700" y="7973"/>
                  <a:pt x="851" y="8216"/>
                  <a:pt x="973" y="8429"/>
                </a:cubicBezTo>
                <a:cubicBezTo>
                  <a:pt x="1307" y="8885"/>
                  <a:pt x="1641" y="9310"/>
                  <a:pt x="2006" y="9735"/>
                </a:cubicBezTo>
                <a:cubicBezTo>
                  <a:pt x="2188" y="9918"/>
                  <a:pt x="2340" y="10100"/>
                  <a:pt x="2523" y="10313"/>
                </a:cubicBezTo>
                <a:cubicBezTo>
                  <a:pt x="2766" y="10616"/>
                  <a:pt x="2948" y="10890"/>
                  <a:pt x="3130" y="11163"/>
                </a:cubicBezTo>
                <a:cubicBezTo>
                  <a:pt x="3313" y="11437"/>
                  <a:pt x="3464" y="11741"/>
                  <a:pt x="3616" y="12075"/>
                </a:cubicBezTo>
                <a:cubicBezTo>
                  <a:pt x="3707" y="12318"/>
                  <a:pt x="3799" y="12591"/>
                  <a:pt x="3859" y="12865"/>
                </a:cubicBezTo>
                <a:cubicBezTo>
                  <a:pt x="3890" y="13108"/>
                  <a:pt x="3890" y="13381"/>
                  <a:pt x="3890" y="13655"/>
                </a:cubicBezTo>
                <a:cubicBezTo>
                  <a:pt x="3799" y="14232"/>
                  <a:pt x="3677" y="14809"/>
                  <a:pt x="3495" y="15356"/>
                </a:cubicBezTo>
                <a:cubicBezTo>
                  <a:pt x="3404" y="15538"/>
                  <a:pt x="3343" y="15751"/>
                  <a:pt x="3252" y="15903"/>
                </a:cubicBezTo>
                <a:cubicBezTo>
                  <a:pt x="3161" y="16055"/>
                  <a:pt x="3069" y="16328"/>
                  <a:pt x="2978" y="16541"/>
                </a:cubicBezTo>
                <a:cubicBezTo>
                  <a:pt x="2887" y="16784"/>
                  <a:pt x="2796" y="17057"/>
                  <a:pt x="2735" y="17331"/>
                </a:cubicBezTo>
                <a:cubicBezTo>
                  <a:pt x="2674" y="17544"/>
                  <a:pt x="2644" y="17756"/>
                  <a:pt x="2614" y="17999"/>
                </a:cubicBezTo>
                <a:cubicBezTo>
                  <a:pt x="2583" y="18273"/>
                  <a:pt x="2583" y="18546"/>
                  <a:pt x="2614" y="18820"/>
                </a:cubicBezTo>
                <a:cubicBezTo>
                  <a:pt x="2614" y="19124"/>
                  <a:pt x="2644" y="19397"/>
                  <a:pt x="2705" y="19670"/>
                </a:cubicBezTo>
                <a:cubicBezTo>
                  <a:pt x="2796" y="20187"/>
                  <a:pt x="2948" y="20643"/>
                  <a:pt x="3161" y="21098"/>
                </a:cubicBezTo>
                <a:cubicBezTo>
                  <a:pt x="3282" y="21311"/>
                  <a:pt x="3434" y="21493"/>
                  <a:pt x="3616" y="21645"/>
                </a:cubicBezTo>
                <a:lnTo>
                  <a:pt x="4042" y="22040"/>
                </a:lnTo>
                <a:cubicBezTo>
                  <a:pt x="4406" y="22374"/>
                  <a:pt x="4832" y="22648"/>
                  <a:pt x="5257" y="22891"/>
                </a:cubicBezTo>
                <a:cubicBezTo>
                  <a:pt x="5500" y="23043"/>
                  <a:pt x="5774" y="23164"/>
                  <a:pt x="6017" y="23256"/>
                </a:cubicBezTo>
                <a:cubicBezTo>
                  <a:pt x="6229" y="23316"/>
                  <a:pt x="6442" y="23377"/>
                  <a:pt x="6655" y="23407"/>
                </a:cubicBezTo>
                <a:cubicBezTo>
                  <a:pt x="6913" y="23438"/>
                  <a:pt x="7171" y="23453"/>
                  <a:pt x="7426" y="23453"/>
                </a:cubicBezTo>
                <a:cubicBezTo>
                  <a:pt x="7680" y="23453"/>
                  <a:pt x="7931" y="23438"/>
                  <a:pt x="8174" y="23407"/>
                </a:cubicBezTo>
                <a:cubicBezTo>
                  <a:pt x="8660" y="23347"/>
                  <a:pt x="9116" y="23225"/>
                  <a:pt x="9571" y="23043"/>
                </a:cubicBezTo>
                <a:cubicBezTo>
                  <a:pt x="10057" y="22861"/>
                  <a:pt x="10513" y="22618"/>
                  <a:pt x="10939" y="22344"/>
                </a:cubicBezTo>
                <a:cubicBezTo>
                  <a:pt x="11668" y="21767"/>
                  <a:pt x="12336" y="21098"/>
                  <a:pt x="12883" y="20339"/>
                </a:cubicBezTo>
                <a:cubicBezTo>
                  <a:pt x="13187" y="19944"/>
                  <a:pt x="13460" y="19488"/>
                  <a:pt x="13734" y="19063"/>
                </a:cubicBezTo>
                <a:cubicBezTo>
                  <a:pt x="13825" y="18880"/>
                  <a:pt x="13916" y="18698"/>
                  <a:pt x="14007" y="18516"/>
                </a:cubicBezTo>
                <a:lnTo>
                  <a:pt x="14068" y="18546"/>
                </a:lnTo>
                <a:cubicBezTo>
                  <a:pt x="14190" y="18273"/>
                  <a:pt x="14311" y="18030"/>
                  <a:pt x="14402" y="17817"/>
                </a:cubicBezTo>
                <a:cubicBezTo>
                  <a:pt x="14615" y="17331"/>
                  <a:pt x="14767" y="16845"/>
                  <a:pt x="14919" y="16328"/>
                </a:cubicBezTo>
                <a:cubicBezTo>
                  <a:pt x="14949" y="16237"/>
                  <a:pt x="14979" y="16116"/>
                  <a:pt x="15010" y="15994"/>
                </a:cubicBezTo>
                <a:cubicBezTo>
                  <a:pt x="15101" y="15690"/>
                  <a:pt x="15192" y="15356"/>
                  <a:pt x="15253" y="15022"/>
                </a:cubicBezTo>
                <a:cubicBezTo>
                  <a:pt x="15344" y="14505"/>
                  <a:pt x="15435" y="13989"/>
                  <a:pt x="15466" y="13442"/>
                </a:cubicBezTo>
                <a:lnTo>
                  <a:pt x="15466" y="12774"/>
                </a:lnTo>
                <a:cubicBezTo>
                  <a:pt x="15466" y="12500"/>
                  <a:pt x="15435" y="12257"/>
                  <a:pt x="15435" y="12014"/>
                </a:cubicBezTo>
                <a:cubicBezTo>
                  <a:pt x="15405" y="11832"/>
                  <a:pt x="15374" y="11649"/>
                  <a:pt x="15344" y="11467"/>
                </a:cubicBezTo>
                <a:cubicBezTo>
                  <a:pt x="15344" y="11133"/>
                  <a:pt x="15344" y="10799"/>
                  <a:pt x="15344" y="10464"/>
                </a:cubicBezTo>
                <a:cubicBezTo>
                  <a:pt x="15283" y="9918"/>
                  <a:pt x="15223" y="9371"/>
                  <a:pt x="15131" y="8824"/>
                </a:cubicBezTo>
                <a:cubicBezTo>
                  <a:pt x="15040" y="8368"/>
                  <a:pt x="14919" y="7882"/>
                  <a:pt x="14767" y="7426"/>
                </a:cubicBezTo>
                <a:lnTo>
                  <a:pt x="14676" y="7183"/>
                </a:lnTo>
                <a:cubicBezTo>
                  <a:pt x="14524" y="6758"/>
                  <a:pt x="14341" y="6332"/>
                  <a:pt x="14159" y="5937"/>
                </a:cubicBezTo>
                <a:cubicBezTo>
                  <a:pt x="14038" y="5694"/>
                  <a:pt x="13946" y="5482"/>
                  <a:pt x="13825" y="5269"/>
                </a:cubicBezTo>
                <a:cubicBezTo>
                  <a:pt x="13703" y="5056"/>
                  <a:pt x="13551" y="4874"/>
                  <a:pt x="13400" y="4692"/>
                </a:cubicBezTo>
                <a:cubicBezTo>
                  <a:pt x="13035" y="4266"/>
                  <a:pt x="12670" y="3871"/>
                  <a:pt x="12275" y="3507"/>
                </a:cubicBezTo>
                <a:cubicBezTo>
                  <a:pt x="11911" y="3173"/>
                  <a:pt x="11516" y="2838"/>
                  <a:pt x="11182" y="2565"/>
                </a:cubicBezTo>
                <a:cubicBezTo>
                  <a:pt x="10756" y="2231"/>
                  <a:pt x="10331" y="1896"/>
                  <a:pt x="9875" y="1623"/>
                </a:cubicBezTo>
                <a:cubicBezTo>
                  <a:pt x="9480" y="1380"/>
                  <a:pt x="9085" y="1137"/>
                  <a:pt x="8629" y="894"/>
                </a:cubicBezTo>
                <a:cubicBezTo>
                  <a:pt x="8174" y="681"/>
                  <a:pt x="7688" y="499"/>
                  <a:pt x="7201" y="347"/>
                </a:cubicBezTo>
                <a:cubicBezTo>
                  <a:pt x="6746" y="195"/>
                  <a:pt x="6290" y="104"/>
                  <a:pt x="5834" y="74"/>
                </a:cubicBezTo>
                <a:cubicBezTo>
                  <a:pt x="5530" y="43"/>
                  <a:pt x="5227" y="13"/>
                  <a:pt x="4984" y="13"/>
                </a:cubicBezTo>
                <a:cubicBezTo>
                  <a:pt x="4912" y="4"/>
                  <a:pt x="4841" y="0"/>
                  <a:pt x="4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128"/>
          <p:cNvSpPr/>
          <p:nvPr/>
        </p:nvSpPr>
        <p:spPr>
          <a:xfrm rot="448387">
            <a:off x="7451025" y="2295099"/>
            <a:ext cx="273787" cy="466433"/>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28"/>
          <p:cNvSpPr/>
          <p:nvPr/>
        </p:nvSpPr>
        <p:spPr>
          <a:xfrm rot="210338">
            <a:off x="8076187" y="1744908"/>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28"/>
          <p:cNvSpPr/>
          <p:nvPr/>
        </p:nvSpPr>
        <p:spPr>
          <a:xfrm rot="-937567">
            <a:off x="1142617" y="2041860"/>
            <a:ext cx="315647" cy="341640"/>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28"/>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512" name="Google Shape;15512;p128"/>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513" name="Google Shape;15513;p128">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128"/>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515" name="Google Shape;15515;p128">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501"/>
                                        </p:tgtEl>
                                        <p:attrNameLst>
                                          <p:attrName>style.visibility</p:attrName>
                                        </p:attrNameLst>
                                      </p:cBhvr>
                                      <p:to>
                                        <p:strVal val="visible"/>
                                      </p:to>
                                    </p:set>
                                    <p:animEffect filter="fade" transition="in">
                                      <p:cBhvr>
                                        <p:cTn dur="1000"/>
                                        <p:tgtEl>
                                          <p:spTgt spid="15501"/>
                                        </p:tgtEl>
                                      </p:cBhvr>
                                    </p:animEffect>
                                  </p:childTnLst>
                                </p:cTn>
                              </p:par>
                              <p:par>
                                <p:cTn fill="hold" nodeType="withEffect" presetClass="entr" presetID="10" presetSubtype="0">
                                  <p:stCondLst>
                                    <p:cond delay="0"/>
                                  </p:stCondLst>
                                  <p:childTnLst>
                                    <p:set>
                                      <p:cBhvr>
                                        <p:cTn dur="1" fill="hold">
                                          <p:stCondLst>
                                            <p:cond delay="0"/>
                                          </p:stCondLst>
                                        </p:cTn>
                                        <p:tgtEl>
                                          <p:spTgt spid="15502"/>
                                        </p:tgtEl>
                                        <p:attrNameLst>
                                          <p:attrName>style.visibility</p:attrName>
                                        </p:attrNameLst>
                                      </p:cBhvr>
                                      <p:to>
                                        <p:strVal val="visible"/>
                                      </p:to>
                                    </p:set>
                                    <p:animEffect filter="fade" transition="in">
                                      <p:cBhvr>
                                        <p:cTn dur="1000"/>
                                        <p:tgtEl>
                                          <p:spTgt spid="15502"/>
                                        </p:tgtEl>
                                      </p:cBhvr>
                                    </p:animEffect>
                                  </p:childTnLst>
                                </p:cTn>
                              </p:par>
                              <p:par>
                                <p:cTn fill="hold" nodeType="withEffect" presetClass="entr" presetID="10" presetSubtype="0">
                                  <p:stCondLst>
                                    <p:cond delay="0"/>
                                  </p:stCondLst>
                                  <p:childTnLst>
                                    <p:set>
                                      <p:cBhvr>
                                        <p:cTn dur="1" fill="hold">
                                          <p:stCondLst>
                                            <p:cond delay="0"/>
                                          </p:stCondLst>
                                        </p:cTn>
                                        <p:tgtEl>
                                          <p:spTgt spid="15508"/>
                                        </p:tgtEl>
                                        <p:attrNameLst>
                                          <p:attrName>style.visibility</p:attrName>
                                        </p:attrNameLst>
                                      </p:cBhvr>
                                      <p:to>
                                        <p:strVal val="visible"/>
                                      </p:to>
                                    </p:set>
                                    <p:animEffect filter="fade" transition="in">
                                      <p:cBhvr>
                                        <p:cTn dur="1000"/>
                                        <p:tgtEl>
                                          <p:spTgt spid="1550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519" name="Shape 15519"/>
        <p:cNvGrpSpPr/>
        <p:nvPr/>
      </p:nvGrpSpPr>
      <p:grpSpPr>
        <a:xfrm>
          <a:off x="0" y="0"/>
          <a:ext cx="0" cy="0"/>
          <a:chOff x="0" y="0"/>
          <a:chExt cx="0" cy="0"/>
        </a:xfrm>
      </p:grpSpPr>
      <p:pic>
        <p:nvPicPr>
          <p:cNvPr id="15520" name="Google Shape;15520;p129"/>
          <p:cNvPicPr preferRelativeResize="0"/>
          <p:nvPr/>
        </p:nvPicPr>
        <p:blipFill rotWithShape="1">
          <a:blip r:embed="rId3">
            <a:alphaModFix/>
          </a:blip>
          <a:srcRect b="0" l="14002" r="14002" t="0"/>
          <a:stretch/>
        </p:blipFill>
        <p:spPr>
          <a:xfrm>
            <a:off x="76200" y="38601"/>
            <a:ext cx="3637451" cy="5052451"/>
          </a:xfrm>
          <a:prstGeom prst="rect">
            <a:avLst/>
          </a:prstGeom>
          <a:noFill/>
          <a:ln>
            <a:noFill/>
          </a:ln>
        </p:spPr>
      </p:pic>
      <p:pic>
        <p:nvPicPr>
          <p:cNvPr id="15521" name="Google Shape;15521;p129"/>
          <p:cNvPicPr preferRelativeResize="0"/>
          <p:nvPr/>
        </p:nvPicPr>
        <p:blipFill rotWithShape="1">
          <a:blip r:embed="rId4">
            <a:alphaModFix/>
          </a:blip>
          <a:srcRect b="0" l="69" r="79" t="0"/>
          <a:stretch/>
        </p:blipFill>
        <p:spPr>
          <a:xfrm>
            <a:off x="23356" y="-5736"/>
            <a:ext cx="3781976" cy="5143501"/>
          </a:xfrm>
          <a:prstGeom prst="rect">
            <a:avLst/>
          </a:prstGeom>
          <a:noFill/>
          <a:ln>
            <a:noFill/>
          </a:ln>
        </p:spPr>
      </p:pic>
      <p:sp>
        <p:nvSpPr>
          <p:cNvPr id="15522" name="Google Shape;15522;p129"/>
          <p:cNvSpPr txBox="1"/>
          <p:nvPr>
            <p:ph type="title"/>
          </p:nvPr>
        </p:nvSpPr>
        <p:spPr>
          <a:xfrm>
            <a:off x="3713650" y="1633350"/>
            <a:ext cx="4746600" cy="1511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150,000</a:t>
            </a:r>
            <a:endParaRPr/>
          </a:p>
        </p:txBody>
      </p:sp>
      <p:sp>
        <p:nvSpPr>
          <p:cNvPr id="15523" name="Google Shape;15523;p129"/>
          <p:cNvSpPr txBox="1"/>
          <p:nvPr>
            <p:ph idx="1" type="subTitle"/>
          </p:nvPr>
        </p:nvSpPr>
        <p:spPr>
          <a:xfrm>
            <a:off x="3713867" y="3144450"/>
            <a:ext cx="4746000" cy="365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Big numbers catch your audience’s attention</a:t>
            </a:r>
            <a:endParaRPr/>
          </a:p>
        </p:txBody>
      </p:sp>
      <p:grpSp>
        <p:nvGrpSpPr>
          <p:cNvPr id="15524" name="Google Shape;15524;p129"/>
          <p:cNvGrpSpPr/>
          <p:nvPr/>
        </p:nvGrpSpPr>
        <p:grpSpPr>
          <a:xfrm>
            <a:off x="281227" y="4532325"/>
            <a:ext cx="315649" cy="349878"/>
            <a:chOff x="488377" y="2897975"/>
            <a:chExt cx="315649" cy="349878"/>
          </a:xfrm>
        </p:grpSpPr>
        <p:sp>
          <p:nvSpPr>
            <p:cNvPr id="15525" name="Google Shape;15525;p129"/>
            <p:cNvSpPr/>
            <p:nvPr/>
          </p:nvSpPr>
          <p:spPr>
            <a:xfrm>
              <a:off x="632870" y="3068125"/>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129"/>
            <p:cNvSpPr/>
            <p:nvPr/>
          </p:nvSpPr>
          <p:spPr>
            <a:xfrm>
              <a:off x="638596" y="2897975"/>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129"/>
            <p:cNvSpPr/>
            <p:nvPr/>
          </p:nvSpPr>
          <p:spPr>
            <a:xfrm>
              <a:off x="526425" y="3140122"/>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129"/>
            <p:cNvSpPr/>
            <p:nvPr/>
          </p:nvSpPr>
          <p:spPr>
            <a:xfrm>
              <a:off x="488377" y="2966404"/>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9" name="Google Shape;15529;p129"/>
          <p:cNvSpPr/>
          <p:nvPr/>
        </p:nvSpPr>
        <p:spPr>
          <a:xfrm rot="7898116">
            <a:off x="-426969" y="-54111"/>
            <a:ext cx="1395719" cy="1025883"/>
          </a:xfrm>
          <a:custGeom>
            <a:rect b="b" l="l" r="r" t="t"/>
            <a:pathLst>
              <a:path extrusionOk="0" h="37184" w="50589">
                <a:moveTo>
                  <a:pt x="36582" y="1562"/>
                </a:moveTo>
                <a:lnTo>
                  <a:pt x="36582" y="1592"/>
                </a:lnTo>
                <a:lnTo>
                  <a:pt x="36521" y="1623"/>
                </a:lnTo>
                <a:lnTo>
                  <a:pt x="36521" y="1592"/>
                </a:lnTo>
                <a:lnTo>
                  <a:pt x="36582" y="1562"/>
                </a:lnTo>
                <a:close/>
                <a:moveTo>
                  <a:pt x="39438" y="1410"/>
                </a:moveTo>
                <a:lnTo>
                  <a:pt x="39893" y="1501"/>
                </a:lnTo>
                <a:cubicBezTo>
                  <a:pt x="39833" y="1532"/>
                  <a:pt x="39802" y="1592"/>
                  <a:pt x="39741" y="1623"/>
                </a:cubicBezTo>
                <a:lnTo>
                  <a:pt x="39681" y="1623"/>
                </a:lnTo>
                <a:lnTo>
                  <a:pt x="39620" y="1532"/>
                </a:lnTo>
                <a:cubicBezTo>
                  <a:pt x="39559" y="1501"/>
                  <a:pt x="39498" y="1440"/>
                  <a:pt x="39438" y="1410"/>
                </a:cubicBezTo>
                <a:close/>
                <a:moveTo>
                  <a:pt x="38070" y="1319"/>
                </a:moveTo>
                <a:lnTo>
                  <a:pt x="38101" y="1380"/>
                </a:lnTo>
                <a:cubicBezTo>
                  <a:pt x="38131" y="1410"/>
                  <a:pt x="38131" y="1440"/>
                  <a:pt x="38131" y="1471"/>
                </a:cubicBezTo>
                <a:cubicBezTo>
                  <a:pt x="38131" y="1532"/>
                  <a:pt x="38131" y="1562"/>
                  <a:pt x="38162" y="1592"/>
                </a:cubicBezTo>
                <a:cubicBezTo>
                  <a:pt x="38162" y="1613"/>
                  <a:pt x="38162" y="1633"/>
                  <a:pt x="38162" y="1653"/>
                </a:cubicBezTo>
                <a:lnTo>
                  <a:pt x="38131" y="1592"/>
                </a:lnTo>
                <a:lnTo>
                  <a:pt x="38070" y="1532"/>
                </a:lnTo>
                <a:lnTo>
                  <a:pt x="38040" y="1471"/>
                </a:lnTo>
                <a:lnTo>
                  <a:pt x="37949" y="1410"/>
                </a:lnTo>
                <a:lnTo>
                  <a:pt x="37918" y="1380"/>
                </a:lnTo>
                <a:lnTo>
                  <a:pt x="37827" y="1349"/>
                </a:lnTo>
                <a:lnTo>
                  <a:pt x="37767" y="1349"/>
                </a:lnTo>
                <a:lnTo>
                  <a:pt x="37767" y="1319"/>
                </a:lnTo>
                <a:close/>
                <a:moveTo>
                  <a:pt x="38526" y="1319"/>
                </a:moveTo>
                <a:lnTo>
                  <a:pt x="39134" y="1349"/>
                </a:lnTo>
                <a:lnTo>
                  <a:pt x="39103" y="1380"/>
                </a:lnTo>
                <a:cubicBezTo>
                  <a:pt x="39012" y="1410"/>
                  <a:pt x="38891" y="1440"/>
                  <a:pt x="38800" y="1501"/>
                </a:cubicBezTo>
                <a:cubicBezTo>
                  <a:pt x="38739" y="1532"/>
                  <a:pt x="38708" y="1562"/>
                  <a:pt x="38678" y="1623"/>
                </a:cubicBezTo>
                <a:cubicBezTo>
                  <a:pt x="38648" y="1653"/>
                  <a:pt x="38617" y="1653"/>
                  <a:pt x="38587" y="1684"/>
                </a:cubicBezTo>
                <a:cubicBezTo>
                  <a:pt x="38587" y="1562"/>
                  <a:pt x="38556" y="1440"/>
                  <a:pt x="38526" y="1319"/>
                </a:cubicBezTo>
                <a:close/>
                <a:moveTo>
                  <a:pt x="40440" y="1866"/>
                </a:moveTo>
                <a:lnTo>
                  <a:pt x="40440" y="1896"/>
                </a:lnTo>
                <a:cubicBezTo>
                  <a:pt x="40440" y="1896"/>
                  <a:pt x="40440" y="1927"/>
                  <a:pt x="40440" y="1927"/>
                </a:cubicBezTo>
                <a:lnTo>
                  <a:pt x="40410" y="2018"/>
                </a:lnTo>
                <a:cubicBezTo>
                  <a:pt x="40379" y="1987"/>
                  <a:pt x="40379" y="1957"/>
                  <a:pt x="40349" y="1927"/>
                </a:cubicBezTo>
                <a:lnTo>
                  <a:pt x="40440" y="1866"/>
                </a:lnTo>
                <a:close/>
                <a:moveTo>
                  <a:pt x="33938" y="2048"/>
                </a:moveTo>
                <a:lnTo>
                  <a:pt x="33786" y="2170"/>
                </a:lnTo>
                <a:cubicBezTo>
                  <a:pt x="33786" y="2170"/>
                  <a:pt x="33786" y="2139"/>
                  <a:pt x="33786" y="2109"/>
                </a:cubicBezTo>
                <a:lnTo>
                  <a:pt x="33938" y="2048"/>
                </a:lnTo>
                <a:close/>
                <a:moveTo>
                  <a:pt x="33422" y="2413"/>
                </a:moveTo>
                <a:lnTo>
                  <a:pt x="33422" y="2443"/>
                </a:lnTo>
                <a:lnTo>
                  <a:pt x="33391" y="2443"/>
                </a:lnTo>
                <a:lnTo>
                  <a:pt x="33422" y="2413"/>
                </a:lnTo>
                <a:close/>
                <a:moveTo>
                  <a:pt x="40106" y="2261"/>
                </a:moveTo>
                <a:lnTo>
                  <a:pt x="40106" y="2322"/>
                </a:lnTo>
                <a:cubicBezTo>
                  <a:pt x="40106" y="2352"/>
                  <a:pt x="40106" y="2382"/>
                  <a:pt x="40136" y="2413"/>
                </a:cubicBezTo>
                <a:lnTo>
                  <a:pt x="40106" y="2413"/>
                </a:lnTo>
                <a:cubicBezTo>
                  <a:pt x="40076" y="2413"/>
                  <a:pt x="40045" y="2443"/>
                  <a:pt x="40015" y="2443"/>
                </a:cubicBezTo>
                <a:cubicBezTo>
                  <a:pt x="40045" y="2382"/>
                  <a:pt x="40076" y="2322"/>
                  <a:pt x="40106" y="2261"/>
                </a:cubicBezTo>
                <a:close/>
                <a:moveTo>
                  <a:pt x="41017" y="2352"/>
                </a:moveTo>
                <a:lnTo>
                  <a:pt x="41017" y="2382"/>
                </a:lnTo>
                <a:lnTo>
                  <a:pt x="41048" y="2382"/>
                </a:lnTo>
                <a:lnTo>
                  <a:pt x="41048" y="2413"/>
                </a:lnTo>
                <a:lnTo>
                  <a:pt x="41078" y="2443"/>
                </a:lnTo>
                <a:cubicBezTo>
                  <a:pt x="41078" y="2474"/>
                  <a:pt x="41078" y="2474"/>
                  <a:pt x="41078" y="2504"/>
                </a:cubicBezTo>
                <a:cubicBezTo>
                  <a:pt x="41078" y="2504"/>
                  <a:pt x="41078" y="2534"/>
                  <a:pt x="41078" y="2534"/>
                </a:cubicBezTo>
                <a:lnTo>
                  <a:pt x="40957" y="2625"/>
                </a:lnTo>
                <a:lnTo>
                  <a:pt x="40957" y="2352"/>
                </a:lnTo>
                <a:close/>
                <a:moveTo>
                  <a:pt x="38891" y="1957"/>
                </a:moveTo>
                <a:cubicBezTo>
                  <a:pt x="38921" y="1987"/>
                  <a:pt x="38951" y="1987"/>
                  <a:pt x="38982" y="1987"/>
                </a:cubicBezTo>
                <a:lnTo>
                  <a:pt x="39043" y="1987"/>
                </a:lnTo>
                <a:cubicBezTo>
                  <a:pt x="39012" y="2048"/>
                  <a:pt x="38982" y="2079"/>
                  <a:pt x="38951" y="2109"/>
                </a:cubicBezTo>
                <a:lnTo>
                  <a:pt x="38830" y="2291"/>
                </a:lnTo>
                <a:cubicBezTo>
                  <a:pt x="38739" y="2382"/>
                  <a:pt x="38678" y="2504"/>
                  <a:pt x="38617" y="2625"/>
                </a:cubicBezTo>
                <a:lnTo>
                  <a:pt x="38587" y="2625"/>
                </a:lnTo>
                <a:lnTo>
                  <a:pt x="38496" y="2656"/>
                </a:lnTo>
                <a:lnTo>
                  <a:pt x="38435" y="2686"/>
                </a:lnTo>
                <a:cubicBezTo>
                  <a:pt x="38465" y="2595"/>
                  <a:pt x="38496" y="2474"/>
                  <a:pt x="38496" y="2352"/>
                </a:cubicBezTo>
                <a:lnTo>
                  <a:pt x="38648" y="2139"/>
                </a:lnTo>
                <a:cubicBezTo>
                  <a:pt x="38678" y="2109"/>
                  <a:pt x="38739" y="2048"/>
                  <a:pt x="38769" y="1987"/>
                </a:cubicBezTo>
                <a:lnTo>
                  <a:pt x="38891" y="1957"/>
                </a:lnTo>
                <a:close/>
                <a:moveTo>
                  <a:pt x="37584" y="1744"/>
                </a:moveTo>
                <a:cubicBezTo>
                  <a:pt x="37584" y="1744"/>
                  <a:pt x="37584" y="1775"/>
                  <a:pt x="37584" y="1775"/>
                </a:cubicBezTo>
                <a:lnTo>
                  <a:pt x="37584" y="1927"/>
                </a:lnTo>
                <a:cubicBezTo>
                  <a:pt x="37584" y="2018"/>
                  <a:pt x="37584" y="2109"/>
                  <a:pt x="37584" y="2230"/>
                </a:cubicBezTo>
                <a:cubicBezTo>
                  <a:pt x="37584" y="2352"/>
                  <a:pt x="37523" y="2443"/>
                  <a:pt x="37493" y="2565"/>
                </a:cubicBezTo>
                <a:cubicBezTo>
                  <a:pt x="37463" y="2625"/>
                  <a:pt x="37402" y="2656"/>
                  <a:pt x="37372" y="2717"/>
                </a:cubicBezTo>
                <a:lnTo>
                  <a:pt x="37372" y="2504"/>
                </a:lnTo>
                <a:cubicBezTo>
                  <a:pt x="37372" y="2443"/>
                  <a:pt x="37432" y="2291"/>
                  <a:pt x="37463" y="2200"/>
                </a:cubicBezTo>
                <a:lnTo>
                  <a:pt x="37463" y="2139"/>
                </a:lnTo>
                <a:cubicBezTo>
                  <a:pt x="37493" y="2018"/>
                  <a:pt x="37554" y="1866"/>
                  <a:pt x="37584" y="1744"/>
                </a:cubicBezTo>
                <a:close/>
                <a:moveTo>
                  <a:pt x="42628" y="2352"/>
                </a:moveTo>
                <a:lnTo>
                  <a:pt x="42840" y="2443"/>
                </a:lnTo>
                <a:lnTo>
                  <a:pt x="43144" y="2595"/>
                </a:lnTo>
                <a:cubicBezTo>
                  <a:pt x="43053" y="2656"/>
                  <a:pt x="42962" y="2717"/>
                  <a:pt x="42871" y="2777"/>
                </a:cubicBezTo>
                <a:cubicBezTo>
                  <a:pt x="42871" y="2808"/>
                  <a:pt x="42840" y="2808"/>
                  <a:pt x="42840" y="2838"/>
                </a:cubicBezTo>
                <a:cubicBezTo>
                  <a:pt x="42810" y="2747"/>
                  <a:pt x="42780" y="2686"/>
                  <a:pt x="42780" y="2595"/>
                </a:cubicBezTo>
                <a:cubicBezTo>
                  <a:pt x="42749" y="2504"/>
                  <a:pt x="42689" y="2443"/>
                  <a:pt x="42628" y="2352"/>
                </a:cubicBezTo>
                <a:close/>
                <a:moveTo>
                  <a:pt x="39134" y="2443"/>
                </a:moveTo>
                <a:cubicBezTo>
                  <a:pt x="39134" y="2504"/>
                  <a:pt x="39103" y="2534"/>
                  <a:pt x="39073" y="2565"/>
                </a:cubicBezTo>
                <a:lnTo>
                  <a:pt x="38921" y="2899"/>
                </a:lnTo>
                <a:cubicBezTo>
                  <a:pt x="38921" y="2868"/>
                  <a:pt x="38921" y="2868"/>
                  <a:pt x="38891" y="2838"/>
                </a:cubicBezTo>
                <a:cubicBezTo>
                  <a:pt x="38982" y="2686"/>
                  <a:pt x="39043" y="2565"/>
                  <a:pt x="39134" y="2443"/>
                </a:cubicBezTo>
                <a:close/>
                <a:moveTo>
                  <a:pt x="43143" y="3021"/>
                </a:moveTo>
                <a:lnTo>
                  <a:pt x="43143" y="3021"/>
                </a:lnTo>
                <a:cubicBezTo>
                  <a:pt x="43113" y="3051"/>
                  <a:pt x="43083" y="3082"/>
                  <a:pt x="43053" y="3142"/>
                </a:cubicBezTo>
                <a:lnTo>
                  <a:pt x="43053" y="3172"/>
                </a:lnTo>
                <a:lnTo>
                  <a:pt x="43023" y="3142"/>
                </a:lnTo>
                <a:lnTo>
                  <a:pt x="43143" y="3021"/>
                </a:lnTo>
                <a:close/>
                <a:moveTo>
                  <a:pt x="18686" y="2838"/>
                </a:moveTo>
                <a:cubicBezTo>
                  <a:pt x="18838" y="2838"/>
                  <a:pt x="18990" y="2868"/>
                  <a:pt x="19142" y="2899"/>
                </a:cubicBezTo>
                <a:lnTo>
                  <a:pt x="19172" y="2929"/>
                </a:lnTo>
                <a:lnTo>
                  <a:pt x="19415" y="2960"/>
                </a:lnTo>
                <a:lnTo>
                  <a:pt x="19385" y="2960"/>
                </a:lnTo>
                <a:lnTo>
                  <a:pt x="19263" y="3020"/>
                </a:lnTo>
                <a:cubicBezTo>
                  <a:pt x="19142" y="3051"/>
                  <a:pt x="19051" y="3112"/>
                  <a:pt x="18929" y="3172"/>
                </a:cubicBezTo>
                <a:lnTo>
                  <a:pt x="18868" y="3203"/>
                </a:lnTo>
                <a:lnTo>
                  <a:pt x="18808" y="3112"/>
                </a:lnTo>
                <a:cubicBezTo>
                  <a:pt x="18808" y="3051"/>
                  <a:pt x="18777" y="3020"/>
                  <a:pt x="18717" y="2960"/>
                </a:cubicBezTo>
                <a:cubicBezTo>
                  <a:pt x="18717" y="2929"/>
                  <a:pt x="18717" y="2868"/>
                  <a:pt x="18686" y="2838"/>
                </a:cubicBezTo>
                <a:close/>
                <a:moveTo>
                  <a:pt x="43813" y="3142"/>
                </a:moveTo>
                <a:lnTo>
                  <a:pt x="43904" y="3172"/>
                </a:lnTo>
                <a:cubicBezTo>
                  <a:pt x="43873" y="3203"/>
                  <a:pt x="43843" y="3233"/>
                  <a:pt x="43813" y="3294"/>
                </a:cubicBezTo>
                <a:lnTo>
                  <a:pt x="43752" y="3263"/>
                </a:lnTo>
                <a:cubicBezTo>
                  <a:pt x="43691" y="3233"/>
                  <a:pt x="43630" y="3233"/>
                  <a:pt x="43600" y="3203"/>
                </a:cubicBezTo>
                <a:lnTo>
                  <a:pt x="43448" y="3203"/>
                </a:lnTo>
                <a:lnTo>
                  <a:pt x="43509" y="3172"/>
                </a:lnTo>
                <a:lnTo>
                  <a:pt x="43539" y="3172"/>
                </a:lnTo>
                <a:cubicBezTo>
                  <a:pt x="43570" y="3172"/>
                  <a:pt x="43600" y="3142"/>
                  <a:pt x="43630" y="3142"/>
                </a:cubicBezTo>
                <a:close/>
                <a:moveTo>
                  <a:pt x="19567" y="3263"/>
                </a:moveTo>
                <a:lnTo>
                  <a:pt x="19598" y="3294"/>
                </a:lnTo>
                <a:lnTo>
                  <a:pt x="19567" y="3324"/>
                </a:lnTo>
                <a:lnTo>
                  <a:pt x="19506" y="3294"/>
                </a:lnTo>
                <a:lnTo>
                  <a:pt x="19446" y="3294"/>
                </a:lnTo>
                <a:lnTo>
                  <a:pt x="19537" y="3263"/>
                </a:lnTo>
                <a:close/>
                <a:moveTo>
                  <a:pt x="16316" y="2899"/>
                </a:moveTo>
                <a:lnTo>
                  <a:pt x="16316" y="2899"/>
                </a:lnTo>
                <a:cubicBezTo>
                  <a:pt x="16286" y="2960"/>
                  <a:pt x="16256" y="2990"/>
                  <a:pt x="16256" y="3020"/>
                </a:cubicBezTo>
                <a:lnTo>
                  <a:pt x="16164" y="3172"/>
                </a:lnTo>
                <a:cubicBezTo>
                  <a:pt x="16164" y="3203"/>
                  <a:pt x="16134" y="3263"/>
                  <a:pt x="16104" y="3294"/>
                </a:cubicBezTo>
                <a:lnTo>
                  <a:pt x="16073" y="3385"/>
                </a:lnTo>
                <a:lnTo>
                  <a:pt x="15982" y="3446"/>
                </a:lnTo>
                <a:lnTo>
                  <a:pt x="16012" y="3294"/>
                </a:lnTo>
                <a:cubicBezTo>
                  <a:pt x="16073" y="3203"/>
                  <a:pt x="16164" y="3112"/>
                  <a:pt x="16225" y="3020"/>
                </a:cubicBezTo>
                <a:lnTo>
                  <a:pt x="16316" y="2899"/>
                </a:lnTo>
                <a:close/>
                <a:moveTo>
                  <a:pt x="20965" y="3415"/>
                </a:moveTo>
                <a:lnTo>
                  <a:pt x="21056" y="3446"/>
                </a:lnTo>
                <a:lnTo>
                  <a:pt x="20965" y="3446"/>
                </a:lnTo>
                <a:lnTo>
                  <a:pt x="20965" y="3415"/>
                </a:lnTo>
                <a:close/>
                <a:moveTo>
                  <a:pt x="18322" y="3263"/>
                </a:moveTo>
                <a:cubicBezTo>
                  <a:pt x="18322" y="3324"/>
                  <a:pt x="18322" y="3385"/>
                  <a:pt x="18322" y="3415"/>
                </a:cubicBezTo>
                <a:lnTo>
                  <a:pt x="18322" y="3476"/>
                </a:lnTo>
                <a:cubicBezTo>
                  <a:pt x="18322" y="3415"/>
                  <a:pt x="18322" y="3385"/>
                  <a:pt x="18291" y="3324"/>
                </a:cubicBezTo>
                <a:lnTo>
                  <a:pt x="18291" y="3294"/>
                </a:lnTo>
                <a:lnTo>
                  <a:pt x="18322" y="3263"/>
                </a:lnTo>
                <a:close/>
                <a:moveTo>
                  <a:pt x="40987" y="3507"/>
                </a:moveTo>
                <a:lnTo>
                  <a:pt x="40926" y="3598"/>
                </a:lnTo>
                <a:lnTo>
                  <a:pt x="40926" y="3537"/>
                </a:lnTo>
                <a:cubicBezTo>
                  <a:pt x="40957" y="3537"/>
                  <a:pt x="40957" y="3537"/>
                  <a:pt x="40987" y="3507"/>
                </a:cubicBezTo>
                <a:close/>
                <a:moveTo>
                  <a:pt x="17744" y="3263"/>
                </a:moveTo>
                <a:cubicBezTo>
                  <a:pt x="17775" y="3263"/>
                  <a:pt x="17805" y="3294"/>
                  <a:pt x="17835" y="3294"/>
                </a:cubicBezTo>
                <a:lnTo>
                  <a:pt x="17835" y="3324"/>
                </a:lnTo>
                <a:lnTo>
                  <a:pt x="17653" y="3628"/>
                </a:lnTo>
                <a:cubicBezTo>
                  <a:pt x="17684" y="3507"/>
                  <a:pt x="17714" y="3385"/>
                  <a:pt x="17714" y="3263"/>
                </a:cubicBezTo>
                <a:close/>
                <a:moveTo>
                  <a:pt x="33847" y="3507"/>
                </a:moveTo>
                <a:lnTo>
                  <a:pt x="33847" y="3598"/>
                </a:lnTo>
                <a:cubicBezTo>
                  <a:pt x="33847" y="3628"/>
                  <a:pt x="33847" y="3658"/>
                  <a:pt x="33847" y="3719"/>
                </a:cubicBezTo>
                <a:lnTo>
                  <a:pt x="33695" y="3689"/>
                </a:lnTo>
                <a:lnTo>
                  <a:pt x="33847" y="3507"/>
                </a:lnTo>
                <a:close/>
                <a:moveTo>
                  <a:pt x="44633" y="3567"/>
                </a:moveTo>
                <a:cubicBezTo>
                  <a:pt x="44633" y="3598"/>
                  <a:pt x="44633" y="3628"/>
                  <a:pt x="44663" y="3658"/>
                </a:cubicBezTo>
                <a:cubicBezTo>
                  <a:pt x="44663" y="3689"/>
                  <a:pt x="44694" y="3750"/>
                  <a:pt x="44694" y="3810"/>
                </a:cubicBezTo>
                <a:lnTo>
                  <a:pt x="44633" y="3841"/>
                </a:lnTo>
                <a:lnTo>
                  <a:pt x="44633" y="3810"/>
                </a:lnTo>
                <a:lnTo>
                  <a:pt x="44633" y="3567"/>
                </a:lnTo>
                <a:close/>
                <a:moveTo>
                  <a:pt x="15557" y="2747"/>
                </a:moveTo>
                <a:lnTo>
                  <a:pt x="15557" y="2838"/>
                </a:lnTo>
                <a:cubicBezTo>
                  <a:pt x="15526" y="2929"/>
                  <a:pt x="15526" y="3020"/>
                  <a:pt x="15466" y="3112"/>
                </a:cubicBezTo>
                <a:cubicBezTo>
                  <a:pt x="15435" y="3233"/>
                  <a:pt x="15374" y="3355"/>
                  <a:pt x="15314" y="3446"/>
                </a:cubicBezTo>
                <a:cubicBezTo>
                  <a:pt x="15101" y="3598"/>
                  <a:pt x="14888" y="3750"/>
                  <a:pt x="14645" y="3871"/>
                </a:cubicBezTo>
                <a:cubicBezTo>
                  <a:pt x="14645" y="3871"/>
                  <a:pt x="14645" y="3841"/>
                  <a:pt x="14645" y="3841"/>
                </a:cubicBezTo>
                <a:cubicBezTo>
                  <a:pt x="14706" y="3719"/>
                  <a:pt x="14736" y="3628"/>
                  <a:pt x="14736" y="3537"/>
                </a:cubicBezTo>
                <a:cubicBezTo>
                  <a:pt x="14767" y="3446"/>
                  <a:pt x="14767" y="3385"/>
                  <a:pt x="14797" y="3324"/>
                </a:cubicBezTo>
                <a:cubicBezTo>
                  <a:pt x="14919" y="3172"/>
                  <a:pt x="15071" y="2990"/>
                  <a:pt x="15253" y="2868"/>
                </a:cubicBezTo>
                <a:lnTo>
                  <a:pt x="15405" y="2777"/>
                </a:lnTo>
                <a:lnTo>
                  <a:pt x="15557" y="2747"/>
                </a:lnTo>
                <a:close/>
                <a:moveTo>
                  <a:pt x="19780" y="3658"/>
                </a:moveTo>
                <a:cubicBezTo>
                  <a:pt x="19780" y="3719"/>
                  <a:pt x="19780" y="3780"/>
                  <a:pt x="19780" y="3841"/>
                </a:cubicBezTo>
                <a:lnTo>
                  <a:pt x="19780" y="3871"/>
                </a:lnTo>
                <a:lnTo>
                  <a:pt x="19750" y="3871"/>
                </a:lnTo>
                <a:cubicBezTo>
                  <a:pt x="19750" y="3841"/>
                  <a:pt x="19750" y="3810"/>
                  <a:pt x="19750" y="3750"/>
                </a:cubicBezTo>
                <a:lnTo>
                  <a:pt x="19719" y="3719"/>
                </a:lnTo>
                <a:lnTo>
                  <a:pt x="19780" y="3658"/>
                </a:lnTo>
                <a:close/>
                <a:moveTo>
                  <a:pt x="20418" y="3324"/>
                </a:moveTo>
                <a:lnTo>
                  <a:pt x="20479" y="3355"/>
                </a:lnTo>
                <a:lnTo>
                  <a:pt x="20540" y="3446"/>
                </a:lnTo>
                <a:cubicBezTo>
                  <a:pt x="20540" y="3446"/>
                  <a:pt x="20570" y="3476"/>
                  <a:pt x="20570" y="3507"/>
                </a:cubicBezTo>
                <a:cubicBezTo>
                  <a:pt x="20570" y="3537"/>
                  <a:pt x="20570" y="3537"/>
                  <a:pt x="20570" y="3567"/>
                </a:cubicBezTo>
                <a:cubicBezTo>
                  <a:pt x="20540" y="3598"/>
                  <a:pt x="20479" y="3628"/>
                  <a:pt x="20448" y="3658"/>
                </a:cubicBezTo>
                <a:lnTo>
                  <a:pt x="20296" y="3810"/>
                </a:lnTo>
                <a:cubicBezTo>
                  <a:pt x="20236" y="3841"/>
                  <a:pt x="20175" y="3901"/>
                  <a:pt x="20145" y="3962"/>
                </a:cubicBezTo>
                <a:lnTo>
                  <a:pt x="20114" y="3962"/>
                </a:lnTo>
                <a:cubicBezTo>
                  <a:pt x="20114" y="3871"/>
                  <a:pt x="20145" y="3780"/>
                  <a:pt x="20145" y="3689"/>
                </a:cubicBezTo>
                <a:cubicBezTo>
                  <a:pt x="20145" y="3598"/>
                  <a:pt x="20114" y="3507"/>
                  <a:pt x="20114" y="3446"/>
                </a:cubicBezTo>
                <a:lnTo>
                  <a:pt x="20205" y="3415"/>
                </a:lnTo>
                <a:cubicBezTo>
                  <a:pt x="20236" y="3385"/>
                  <a:pt x="20296" y="3355"/>
                  <a:pt x="20357" y="3324"/>
                </a:cubicBezTo>
                <a:close/>
                <a:moveTo>
                  <a:pt x="21785" y="3901"/>
                </a:moveTo>
                <a:lnTo>
                  <a:pt x="21694" y="3962"/>
                </a:lnTo>
                <a:lnTo>
                  <a:pt x="21694" y="3901"/>
                </a:lnTo>
                <a:close/>
                <a:moveTo>
                  <a:pt x="22909" y="3932"/>
                </a:moveTo>
                <a:lnTo>
                  <a:pt x="22879" y="3962"/>
                </a:lnTo>
                <a:lnTo>
                  <a:pt x="22849" y="3932"/>
                </a:lnTo>
                <a:close/>
                <a:moveTo>
                  <a:pt x="30384" y="3415"/>
                </a:moveTo>
                <a:cubicBezTo>
                  <a:pt x="30384" y="3415"/>
                  <a:pt x="30414" y="3446"/>
                  <a:pt x="30414" y="3446"/>
                </a:cubicBezTo>
                <a:lnTo>
                  <a:pt x="30353" y="3567"/>
                </a:lnTo>
                <a:cubicBezTo>
                  <a:pt x="30232" y="3689"/>
                  <a:pt x="30171" y="3841"/>
                  <a:pt x="30080" y="3993"/>
                </a:cubicBezTo>
                <a:cubicBezTo>
                  <a:pt x="30110" y="3901"/>
                  <a:pt x="30110" y="3810"/>
                  <a:pt x="30080" y="3719"/>
                </a:cubicBezTo>
                <a:cubicBezTo>
                  <a:pt x="30080" y="3658"/>
                  <a:pt x="30049" y="3598"/>
                  <a:pt x="30049" y="3537"/>
                </a:cubicBezTo>
                <a:lnTo>
                  <a:pt x="30080" y="3507"/>
                </a:lnTo>
                <a:lnTo>
                  <a:pt x="30384" y="3415"/>
                </a:lnTo>
                <a:close/>
                <a:moveTo>
                  <a:pt x="43630" y="3567"/>
                </a:moveTo>
                <a:cubicBezTo>
                  <a:pt x="43539" y="3719"/>
                  <a:pt x="43448" y="3871"/>
                  <a:pt x="43387" y="4023"/>
                </a:cubicBezTo>
                <a:cubicBezTo>
                  <a:pt x="43357" y="3901"/>
                  <a:pt x="43357" y="3810"/>
                  <a:pt x="43327" y="3719"/>
                </a:cubicBezTo>
                <a:lnTo>
                  <a:pt x="43327" y="3658"/>
                </a:lnTo>
                <a:cubicBezTo>
                  <a:pt x="43387" y="3628"/>
                  <a:pt x="43418" y="3598"/>
                  <a:pt x="43478" y="3598"/>
                </a:cubicBezTo>
                <a:lnTo>
                  <a:pt x="43478" y="3567"/>
                </a:lnTo>
                <a:close/>
                <a:moveTo>
                  <a:pt x="31660" y="2929"/>
                </a:moveTo>
                <a:lnTo>
                  <a:pt x="31568" y="3051"/>
                </a:lnTo>
                <a:cubicBezTo>
                  <a:pt x="31477" y="3203"/>
                  <a:pt x="31386" y="3324"/>
                  <a:pt x="31295" y="3446"/>
                </a:cubicBezTo>
                <a:cubicBezTo>
                  <a:pt x="31204" y="3567"/>
                  <a:pt x="31113" y="3719"/>
                  <a:pt x="31052" y="3841"/>
                </a:cubicBezTo>
                <a:cubicBezTo>
                  <a:pt x="31022" y="3932"/>
                  <a:pt x="30961" y="3993"/>
                  <a:pt x="30930" y="4053"/>
                </a:cubicBezTo>
                <a:lnTo>
                  <a:pt x="30930" y="3932"/>
                </a:lnTo>
                <a:cubicBezTo>
                  <a:pt x="30930" y="3871"/>
                  <a:pt x="30961" y="3841"/>
                  <a:pt x="30991" y="3780"/>
                </a:cubicBezTo>
                <a:cubicBezTo>
                  <a:pt x="31052" y="3628"/>
                  <a:pt x="31143" y="3476"/>
                  <a:pt x="31204" y="3294"/>
                </a:cubicBezTo>
                <a:cubicBezTo>
                  <a:pt x="31265" y="3203"/>
                  <a:pt x="31295" y="3142"/>
                  <a:pt x="31356" y="3051"/>
                </a:cubicBezTo>
                <a:lnTo>
                  <a:pt x="31660" y="2929"/>
                </a:lnTo>
                <a:close/>
                <a:moveTo>
                  <a:pt x="13764" y="3355"/>
                </a:moveTo>
                <a:lnTo>
                  <a:pt x="13764" y="3415"/>
                </a:lnTo>
                <a:cubicBezTo>
                  <a:pt x="13734" y="3537"/>
                  <a:pt x="13734" y="3628"/>
                  <a:pt x="13703" y="3750"/>
                </a:cubicBezTo>
                <a:cubicBezTo>
                  <a:pt x="13643" y="3871"/>
                  <a:pt x="13612" y="3993"/>
                  <a:pt x="13551" y="4114"/>
                </a:cubicBezTo>
                <a:cubicBezTo>
                  <a:pt x="13551" y="4053"/>
                  <a:pt x="13521" y="4023"/>
                  <a:pt x="13491" y="3962"/>
                </a:cubicBezTo>
                <a:cubicBezTo>
                  <a:pt x="13460" y="3932"/>
                  <a:pt x="13460" y="3901"/>
                  <a:pt x="13430" y="3871"/>
                </a:cubicBezTo>
                <a:cubicBezTo>
                  <a:pt x="13491" y="3750"/>
                  <a:pt x="13551" y="3658"/>
                  <a:pt x="13643" y="3537"/>
                </a:cubicBezTo>
                <a:cubicBezTo>
                  <a:pt x="13643" y="3507"/>
                  <a:pt x="13703" y="3446"/>
                  <a:pt x="13734" y="3415"/>
                </a:cubicBezTo>
                <a:lnTo>
                  <a:pt x="13764" y="3355"/>
                </a:lnTo>
                <a:close/>
                <a:moveTo>
                  <a:pt x="16802" y="3355"/>
                </a:moveTo>
                <a:cubicBezTo>
                  <a:pt x="16802" y="3385"/>
                  <a:pt x="16772" y="3385"/>
                  <a:pt x="16772" y="3415"/>
                </a:cubicBezTo>
                <a:cubicBezTo>
                  <a:pt x="16651" y="3658"/>
                  <a:pt x="16529" y="3901"/>
                  <a:pt x="16438" y="4175"/>
                </a:cubicBezTo>
                <a:lnTo>
                  <a:pt x="16438" y="4114"/>
                </a:lnTo>
                <a:cubicBezTo>
                  <a:pt x="16407" y="4023"/>
                  <a:pt x="16347" y="3932"/>
                  <a:pt x="16316" y="3841"/>
                </a:cubicBezTo>
                <a:cubicBezTo>
                  <a:pt x="16347" y="3750"/>
                  <a:pt x="16407" y="3658"/>
                  <a:pt x="16438" y="3567"/>
                </a:cubicBezTo>
                <a:lnTo>
                  <a:pt x="16499" y="3537"/>
                </a:lnTo>
                <a:lnTo>
                  <a:pt x="16742" y="3385"/>
                </a:lnTo>
                <a:lnTo>
                  <a:pt x="16802" y="3355"/>
                </a:lnTo>
                <a:close/>
                <a:moveTo>
                  <a:pt x="28804" y="3932"/>
                </a:moveTo>
                <a:cubicBezTo>
                  <a:pt x="28743" y="4023"/>
                  <a:pt x="28682" y="4114"/>
                  <a:pt x="28621" y="4205"/>
                </a:cubicBezTo>
                <a:lnTo>
                  <a:pt x="28591" y="4205"/>
                </a:lnTo>
                <a:lnTo>
                  <a:pt x="28621" y="4145"/>
                </a:lnTo>
                <a:cubicBezTo>
                  <a:pt x="28682" y="4084"/>
                  <a:pt x="28743" y="4023"/>
                  <a:pt x="28773" y="3962"/>
                </a:cubicBezTo>
                <a:lnTo>
                  <a:pt x="28804" y="3932"/>
                </a:lnTo>
                <a:close/>
                <a:moveTo>
                  <a:pt x="36278" y="3263"/>
                </a:moveTo>
                <a:cubicBezTo>
                  <a:pt x="36217" y="3446"/>
                  <a:pt x="36126" y="3598"/>
                  <a:pt x="36065" y="3810"/>
                </a:cubicBezTo>
                <a:lnTo>
                  <a:pt x="35974" y="4145"/>
                </a:lnTo>
                <a:lnTo>
                  <a:pt x="35913" y="4236"/>
                </a:lnTo>
                <a:cubicBezTo>
                  <a:pt x="35913" y="4205"/>
                  <a:pt x="35913" y="4145"/>
                  <a:pt x="35883" y="4114"/>
                </a:cubicBezTo>
                <a:lnTo>
                  <a:pt x="35883" y="4084"/>
                </a:lnTo>
                <a:cubicBezTo>
                  <a:pt x="35913" y="3962"/>
                  <a:pt x="35974" y="3871"/>
                  <a:pt x="36004" y="3780"/>
                </a:cubicBezTo>
                <a:lnTo>
                  <a:pt x="36004" y="3810"/>
                </a:lnTo>
                <a:lnTo>
                  <a:pt x="36278" y="3263"/>
                </a:lnTo>
                <a:close/>
                <a:moveTo>
                  <a:pt x="45241" y="4053"/>
                </a:moveTo>
                <a:lnTo>
                  <a:pt x="45332" y="4145"/>
                </a:lnTo>
                <a:lnTo>
                  <a:pt x="45301" y="4175"/>
                </a:lnTo>
                <a:lnTo>
                  <a:pt x="45241" y="4236"/>
                </a:lnTo>
                <a:lnTo>
                  <a:pt x="45241" y="4053"/>
                </a:lnTo>
                <a:close/>
                <a:moveTo>
                  <a:pt x="22332" y="4175"/>
                </a:moveTo>
                <a:lnTo>
                  <a:pt x="22332" y="4205"/>
                </a:lnTo>
                <a:cubicBezTo>
                  <a:pt x="22332" y="4236"/>
                  <a:pt x="22332" y="4266"/>
                  <a:pt x="22332" y="4296"/>
                </a:cubicBezTo>
                <a:lnTo>
                  <a:pt x="22302" y="4357"/>
                </a:lnTo>
                <a:cubicBezTo>
                  <a:pt x="22302" y="4296"/>
                  <a:pt x="22302" y="4236"/>
                  <a:pt x="22332" y="4175"/>
                </a:cubicBezTo>
                <a:close/>
                <a:moveTo>
                  <a:pt x="25249" y="4327"/>
                </a:moveTo>
                <a:lnTo>
                  <a:pt x="25158" y="4388"/>
                </a:lnTo>
                <a:cubicBezTo>
                  <a:pt x="25158" y="4357"/>
                  <a:pt x="25097" y="4327"/>
                  <a:pt x="25067" y="4327"/>
                </a:cubicBezTo>
                <a:close/>
                <a:moveTo>
                  <a:pt x="44177" y="3628"/>
                </a:moveTo>
                <a:cubicBezTo>
                  <a:pt x="44208" y="3689"/>
                  <a:pt x="44238" y="3780"/>
                  <a:pt x="44268" y="3841"/>
                </a:cubicBezTo>
                <a:cubicBezTo>
                  <a:pt x="44268" y="3932"/>
                  <a:pt x="44268" y="4053"/>
                  <a:pt x="44238" y="4145"/>
                </a:cubicBezTo>
                <a:cubicBezTo>
                  <a:pt x="44215" y="4238"/>
                  <a:pt x="44191" y="4332"/>
                  <a:pt x="44168" y="4425"/>
                </a:cubicBezTo>
                <a:lnTo>
                  <a:pt x="44168" y="4425"/>
                </a:lnTo>
                <a:cubicBezTo>
                  <a:pt x="44180" y="4360"/>
                  <a:pt x="44187" y="4290"/>
                  <a:pt x="44208" y="4205"/>
                </a:cubicBezTo>
                <a:cubicBezTo>
                  <a:pt x="44238" y="4084"/>
                  <a:pt x="44238" y="3962"/>
                  <a:pt x="44208" y="3841"/>
                </a:cubicBezTo>
                <a:cubicBezTo>
                  <a:pt x="44177" y="3780"/>
                  <a:pt x="44177" y="3719"/>
                  <a:pt x="44147" y="3658"/>
                </a:cubicBezTo>
                <a:lnTo>
                  <a:pt x="44177" y="3628"/>
                </a:lnTo>
                <a:close/>
                <a:moveTo>
                  <a:pt x="12458" y="3324"/>
                </a:moveTo>
                <a:lnTo>
                  <a:pt x="12458" y="3446"/>
                </a:lnTo>
                <a:lnTo>
                  <a:pt x="12245" y="3658"/>
                </a:lnTo>
                <a:cubicBezTo>
                  <a:pt x="12093" y="3810"/>
                  <a:pt x="11972" y="3993"/>
                  <a:pt x="11820" y="4175"/>
                </a:cubicBezTo>
                <a:lnTo>
                  <a:pt x="11668" y="4448"/>
                </a:lnTo>
                <a:lnTo>
                  <a:pt x="11637" y="4418"/>
                </a:lnTo>
                <a:cubicBezTo>
                  <a:pt x="11668" y="4388"/>
                  <a:pt x="11668" y="4327"/>
                  <a:pt x="11698" y="4296"/>
                </a:cubicBezTo>
                <a:lnTo>
                  <a:pt x="11880" y="3932"/>
                </a:lnTo>
                <a:cubicBezTo>
                  <a:pt x="11972" y="3780"/>
                  <a:pt x="12032" y="3628"/>
                  <a:pt x="12123" y="3507"/>
                </a:cubicBezTo>
                <a:lnTo>
                  <a:pt x="12245" y="3446"/>
                </a:lnTo>
                <a:lnTo>
                  <a:pt x="12397" y="3324"/>
                </a:lnTo>
                <a:close/>
                <a:moveTo>
                  <a:pt x="27923" y="4205"/>
                </a:moveTo>
                <a:lnTo>
                  <a:pt x="27771" y="4357"/>
                </a:lnTo>
                <a:lnTo>
                  <a:pt x="27558" y="4357"/>
                </a:lnTo>
                <a:lnTo>
                  <a:pt x="27376" y="4388"/>
                </a:lnTo>
                <a:cubicBezTo>
                  <a:pt x="27315" y="4418"/>
                  <a:pt x="27254" y="4418"/>
                  <a:pt x="27163" y="4448"/>
                </a:cubicBezTo>
                <a:lnTo>
                  <a:pt x="27102" y="4327"/>
                </a:lnTo>
                <a:lnTo>
                  <a:pt x="27072" y="4327"/>
                </a:lnTo>
                <a:lnTo>
                  <a:pt x="27558" y="4266"/>
                </a:lnTo>
                <a:lnTo>
                  <a:pt x="27923" y="4205"/>
                </a:lnTo>
                <a:close/>
                <a:moveTo>
                  <a:pt x="26039" y="4388"/>
                </a:moveTo>
                <a:cubicBezTo>
                  <a:pt x="25978" y="4418"/>
                  <a:pt x="25917" y="4448"/>
                  <a:pt x="25856" y="4479"/>
                </a:cubicBezTo>
                <a:cubicBezTo>
                  <a:pt x="25826" y="4479"/>
                  <a:pt x="25796" y="4448"/>
                  <a:pt x="25796" y="4448"/>
                </a:cubicBezTo>
                <a:lnTo>
                  <a:pt x="25735" y="4388"/>
                </a:lnTo>
                <a:close/>
                <a:moveTo>
                  <a:pt x="23730" y="4114"/>
                </a:moveTo>
                <a:lnTo>
                  <a:pt x="23821" y="4175"/>
                </a:lnTo>
                <a:cubicBezTo>
                  <a:pt x="23851" y="4205"/>
                  <a:pt x="23851" y="4236"/>
                  <a:pt x="23882" y="4266"/>
                </a:cubicBezTo>
                <a:cubicBezTo>
                  <a:pt x="23760" y="4327"/>
                  <a:pt x="23639" y="4418"/>
                  <a:pt x="23547" y="4509"/>
                </a:cubicBezTo>
                <a:cubicBezTo>
                  <a:pt x="23547" y="4448"/>
                  <a:pt x="23517" y="4357"/>
                  <a:pt x="23487" y="4296"/>
                </a:cubicBezTo>
                <a:lnTo>
                  <a:pt x="23639" y="4175"/>
                </a:lnTo>
                <a:lnTo>
                  <a:pt x="23730" y="4114"/>
                </a:lnTo>
                <a:close/>
                <a:moveTo>
                  <a:pt x="39407" y="3780"/>
                </a:moveTo>
                <a:lnTo>
                  <a:pt x="39407" y="3810"/>
                </a:lnTo>
                <a:lnTo>
                  <a:pt x="39377" y="3901"/>
                </a:lnTo>
                <a:lnTo>
                  <a:pt x="39286" y="4145"/>
                </a:lnTo>
                <a:cubicBezTo>
                  <a:pt x="39225" y="4236"/>
                  <a:pt x="39164" y="4357"/>
                  <a:pt x="39134" y="4448"/>
                </a:cubicBezTo>
                <a:lnTo>
                  <a:pt x="39134" y="4509"/>
                </a:lnTo>
                <a:cubicBezTo>
                  <a:pt x="39134" y="4479"/>
                  <a:pt x="39103" y="4448"/>
                  <a:pt x="39103" y="4418"/>
                </a:cubicBezTo>
                <a:cubicBezTo>
                  <a:pt x="39195" y="4205"/>
                  <a:pt x="39316" y="3993"/>
                  <a:pt x="39407" y="3780"/>
                </a:cubicBezTo>
                <a:close/>
                <a:moveTo>
                  <a:pt x="38587" y="3507"/>
                </a:moveTo>
                <a:lnTo>
                  <a:pt x="38587" y="3507"/>
                </a:lnTo>
                <a:cubicBezTo>
                  <a:pt x="38526" y="3841"/>
                  <a:pt x="38435" y="4205"/>
                  <a:pt x="38313" y="4540"/>
                </a:cubicBezTo>
                <a:lnTo>
                  <a:pt x="38253" y="4631"/>
                </a:lnTo>
                <a:cubicBezTo>
                  <a:pt x="38253" y="4631"/>
                  <a:pt x="38253" y="4600"/>
                  <a:pt x="38283" y="4570"/>
                </a:cubicBezTo>
                <a:cubicBezTo>
                  <a:pt x="38313" y="4236"/>
                  <a:pt x="38435" y="3932"/>
                  <a:pt x="38556" y="3598"/>
                </a:cubicBezTo>
                <a:lnTo>
                  <a:pt x="38587" y="3507"/>
                </a:lnTo>
                <a:close/>
                <a:moveTo>
                  <a:pt x="9997" y="4205"/>
                </a:moveTo>
                <a:lnTo>
                  <a:pt x="9997" y="4205"/>
                </a:lnTo>
                <a:cubicBezTo>
                  <a:pt x="9875" y="4357"/>
                  <a:pt x="9754" y="4509"/>
                  <a:pt x="9662" y="4631"/>
                </a:cubicBezTo>
                <a:lnTo>
                  <a:pt x="9662" y="4661"/>
                </a:lnTo>
                <a:cubicBezTo>
                  <a:pt x="9662" y="4631"/>
                  <a:pt x="9632" y="4631"/>
                  <a:pt x="9632" y="4600"/>
                </a:cubicBezTo>
                <a:cubicBezTo>
                  <a:pt x="9632" y="4570"/>
                  <a:pt x="9602" y="4570"/>
                  <a:pt x="9571" y="4540"/>
                </a:cubicBezTo>
                <a:lnTo>
                  <a:pt x="9511" y="4479"/>
                </a:lnTo>
                <a:lnTo>
                  <a:pt x="9480" y="4479"/>
                </a:lnTo>
                <a:cubicBezTo>
                  <a:pt x="9662" y="4388"/>
                  <a:pt x="9814" y="4296"/>
                  <a:pt x="9997" y="4205"/>
                </a:cubicBezTo>
                <a:close/>
                <a:moveTo>
                  <a:pt x="14653" y="4289"/>
                </a:moveTo>
                <a:lnTo>
                  <a:pt x="14653" y="4289"/>
                </a:lnTo>
                <a:cubicBezTo>
                  <a:pt x="14600" y="4342"/>
                  <a:pt x="14550" y="4395"/>
                  <a:pt x="14524" y="4448"/>
                </a:cubicBezTo>
                <a:lnTo>
                  <a:pt x="14311" y="4691"/>
                </a:lnTo>
                <a:cubicBezTo>
                  <a:pt x="14341" y="4570"/>
                  <a:pt x="14402" y="4479"/>
                  <a:pt x="14433" y="4357"/>
                </a:cubicBezTo>
                <a:lnTo>
                  <a:pt x="14493" y="4357"/>
                </a:lnTo>
                <a:lnTo>
                  <a:pt x="14653" y="4289"/>
                </a:lnTo>
                <a:close/>
                <a:moveTo>
                  <a:pt x="16104" y="4357"/>
                </a:moveTo>
                <a:lnTo>
                  <a:pt x="16104" y="4388"/>
                </a:lnTo>
                <a:cubicBezTo>
                  <a:pt x="16134" y="4479"/>
                  <a:pt x="16134" y="4540"/>
                  <a:pt x="16164" y="4600"/>
                </a:cubicBezTo>
                <a:lnTo>
                  <a:pt x="16073" y="4722"/>
                </a:lnTo>
                <a:cubicBezTo>
                  <a:pt x="16073" y="4661"/>
                  <a:pt x="16073" y="4600"/>
                  <a:pt x="16073" y="4540"/>
                </a:cubicBezTo>
                <a:lnTo>
                  <a:pt x="16073" y="4509"/>
                </a:lnTo>
                <a:cubicBezTo>
                  <a:pt x="16073" y="4448"/>
                  <a:pt x="16104" y="4418"/>
                  <a:pt x="16104" y="4357"/>
                </a:cubicBezTo>
                <a:close/>
                <a:moveTo>
                  <a:pt x="19324" y="3689"/>
                </a:moveTo>
                <a:lnTo>
                  <a:pt x="19324" y="3689"/>
                </a:lnTo>
                <a:cubicBezTo>
                  <a:pt x="19142" y="3932"/>
                  <a:pt x="18990" y="4205"/>
                  <a:pt x="18838" y="4479"/>
                </a:cubicBezTo>
                <a:lnTo>
                  <a:pt x="18777" y="4570"/>
                </a:lnTo>
                <a:lnTo>
                  <a:pt x="18686" y="4722"/>
                </a:lnTo>
                <a:cubicBezTo>
                  <a:pt x="18717" y="4631"/>
                  <a:pt x="18747" y="4540"/>
                  <a:pt x="18777" y="4448"/>
                </a:cubicBezTo>
                <a:lnTo>
                  <a:pt x="18868" y="4266"/>
                </a:lnTo>
                <a:cubicBezTo>
                  <a:pt x="18960" y="4114"/>
                  <a:pt x="19051" y="3962"/>
                  <a:pt x="19142" y="3841"/>
                </a:cubicBezTo>
                <a:lnTo>
                  <a:pt x="19263" y="3719"/>
                </a:lnTo>
                <a:lnTo>
                  <a:pt x="19324" y="3689"/>
                </a:lnTo>
                <a:close/>
                <a:moveTo>
                  <a:pt x="35397" y="4509"/>
                </a:moveTo>
                <a:cubicBezTo>
                  <a:pt x="35366" y="4570"/>
                  <a:pt x="35336" y="4661"/>
                  <a:pt x="35336" y="4752"/>
                </a:cubicBezTo>
                <a:lnTo>
                  <a:pt x="35306" y="4661"/>
                </a:lnTo>
                <a:lnTo>
                  <a:pt x="35397" y="4509"/>
                </a:lnTo>
                <a:close/>
                <a:moveTo>
                  <a:pt x="22818" y="4418"/>
                </a:moveTo>
                <a:lnTo>
                  <a:pt x="22879" y="4509"/>
                </a:lnTo>
                <a:cubicBezTo>
                  <a:pt x="22818" y="4570"/>
                  <a:pt x="22757" y="4661"/>
                  <a:pt x="22697" y="4783"/>
                </a:cubicBezTo>
                <a:cubicBezTo>
                  <a:pt x="22727" y="4661"/>
                  <a:pt x="22727" y="4570"/>
                  <a:pt x="22727" y="4479"/>
                </a:cubicBezTo>
                <a:lnTo>
                  <a:pt x="22727" y="4448"/>
                </a:lnTo>
                <a:lnTo>
                  <a:pt x="22788" y="4418"/>
                </a:lnTo>
                <a:close/>
                <a:moveTo>
                  <a:pt x="21937" y="4266"/>
                </a:moveTo>
                <a:lnTo>
                  <a:pt x="21937" y="4296"/>
                </a:lnTo>
                <a:cubicBezTo>
                  <a:pt x="21937" y="4418"/>
                  <a:pt x="21907" y="4509"/>
                  <a:pt x="21876" y="4631"/>
                </a:cubicBezTo>
                <a:cubicBezTo>
                  <a:pt x="21846" y="4722"/>
                  <a:pt x="21816" y="4783"/>
                  <a:pt x="21785" y="4874"/>
                </a:cubicBezTo>
                <a:lnTo>
                  <a:pt x="21664" y="4904"/>
                </a:lnTo>
                <a:lnTo>
                  <a:pt x="21694" y="4783"/>
                </a:lnTo>
                <a:cubicBezTo>
                  <a:pt x="21724" y="4661"/>
                  <a:pt x="21755" y="4540"/>
                  <a:pt x="21755" y="4418"/>
                </a:cubicBezTo>
                <a:cubicBezTo>
                  <a:pt x="21785" y="4388"/>
                  <a:pt x="21816" y="4357"/>
                  <a:pt x="21846" y="4327"/>
                </a:cubicBezTo>
                <a:lnTo>
                  <a:pt x="21937" y="4266"/>
                </a:lnTo>
                <a:close/>
                <a:moveTo>
                  <a:pt x="29715" y="3901"/>
                </a:moveTo>
                <a:cubicBezTo>
                  <a:pt x="29745" y="3962"/>
                  <a:pt x="29745" y="4023"/>
                  <a:pt x="29715" y="4084"/>
                </a:cubicBezTo>
                <a:cubicBezTo>
                  <a:pt x="29685" y="4388"/>
                  <a:pt x="29594" y="4661"/>
                  <a:pt x="29502" y="4904"/>
                </a:cubicBezTo>
                <a:lnTo>
                  <a:pt x="29502" y="4965"/>
                </a:lnTo>
                <a:lnTo>
                  <a:pt x="29472" y="4965"/>
                </a:lnTo>
                <a:lnTo>
                  <a:pt x="29472" y="4935"/>
                </a:lnTo>
                <a:cubicBezTo>
                  <a:pt x="29563" y="4661"/>
                  <a:pt x="29594" y="4388"/>
                  <a:pt x="29594" y="4114"/>
                </a:cubicBezTo>
                <a:lnTo>
                  <a:pt x="29594" y="4084"/>
                </a:lnTo>
                <a:lnTo>
                  <a:pt x="29715" y="3901"/>
                </a:lnTo>
                <a:close/>
                <a:moveTo>
                  <a:pt x="21329" y="3993"/>
                </a:moveTo>
                <a:cubicBezTo>
                  <a:pt x="21329" y="4053"/>
                  <a:pt x="21360" y="4114"/>
                  <a:pt x="21360" y="4175"/>
                </a:cubicBezTo>
                <a:lnTo>
                  <a:pt x="21360" y="4266"/>
                </a:lnTo>
                <a:cubicBezTo>
                  <a:pt x="21329" y="4327"/>
                  <a:pt x="21269" y="4388"/>
                  <a:pt x="21208" y="4448"/>
                </a:cubicBezTo>
                <a:cubicBezTo>
                  <a:pt x="21117" y="4570"/>
                  <a:pt x="21026" y="4691"/>
                  <a:pt x="20934" y="4813"/>
                </a:cubicBezTo>
                <a:lnTo>
                  <a:pt x="20813" y="4935"/>
                </a:lnTo>
                <a:lnTo>
                  <a:pt x="20783" y="4965"/>
                </a:lnTo>
                <a:lnTo>
                  <a:pt x="20722" y="4995"/>
                </a:lnTo>
                <a:cubicBezTo>
                  <a:pt x="20874" y="4631"/>
                  <a:pt x="21056" y="4296"/>
                  <a:pt x="21269" y="3993"/>
                </a:cubicBezTo>
                <a:close/>
                <a:moveTo>
                  <a:pt x="21269" y="4935"/>
                </a:moveTo>
                <a:cubicBezTo>
                  <a:pt x="21269" y="4965"/>
                  <a:pt x="21238" y="4995"/>
                  <a:pt x="21238" y="5026"/>
                </a:cubicBezTo>
                <a:lnTo>
                  <a:pt x="21208" y="4995"/>
                </a:lnTo>
                <a:lnTo>
                  <a:pt x="21269" y="4935"/>
                </a:lnTo>
                <a:close/>
                <a:moveTo>
                  <a:pt x="27528" y="4752"/>
                </a:moveTo>
                <a:lnTo>
                  <a:pt x="27497" y="4783"/>
                </a:lnTo>
                <a:cubicBezTo>
                  <a:pt x="27467" y="4843"/>
                  <a:pt x="27436" y="4904"/>
                  <a:pt x="27376" y="4965"/>
                </a:cubicBezTo>
                <a:lnTo>
                  <a:pt x="27345" y="5056"/>
                </a:lnTo>
                <a:cubicBezTo>
                  <a:pt x="27345" y="4965"/>
                  <a:pt x="27315" y="4874"/>
                  <a:pt x="27284" y="4813"/>
                </a:cubicBezTo>
                <a:cubicBezTo>
                  <a:pt x="27376" y="4783"/>
                  <a:pt x="27436" y="4783"/>
                  <a:pt x="27497" y="4752"/>
                </a:cubicBezTo>
                <a:close/>
                <a:moveTo>
                  <a:pt x="41898" y="4025"/>
                </a:moveTo>
                <a:lnTo>
                  <a:pt x="41898" y="4025"/>
                </a:lnTo>
                <a:cubicBezTo>
                  <a:pt x="41868" y="4085"/>
                  <a:pt x="41838" y="4176"/>
                  <a:pt x="41807" y="4266"/>
                </a:cubicBezTo>
                <a:lnTo>
                  <a:pt x="41686" y="4600"/>
                </a:lnTo>
                <a:cubicBezTo>
                  <a:pt x="41686" y="4631"/>
                  <a:pt x="41656" y="4661"/>
                  <a:pt x="41656" y="4722"/>
                </a:cubicBezTo>
                <a:cubicBezTo>
                  <a:pt x="41625" y="4813"/>
                  <a:pt x="41564" y="4935"/>
                  <a:pt x="41534" y="5026"/>
                </a:cubicBezTo>
                <a:lnTo>
                  <a:pt x="41473" y="5147"/>
                </a:lnTo>
                <a:lnTo>
                  <a:pt x="41473" y="5086"/>
                </a:lnTo>
                <a:cubicBezTo>
                  <a:pt x="41534" y="4904"/>
                  <a:pt x="41625" y="4691"/>
                  <a:pt x="41686" y="4479"/>
                </a:cubicBezTo>
                <a:lnTo>
                  <a:pt x="41716" y="4388"/>
                </a:lnTo>
                <a:lnTo>
                  <a:pt x="41777" y="4236"/>
                </a:lnTo>
                <a:cubicBezTo>
                  <a:pt x="41837" y="4175"/>
                  <a:pt x="41868" y="4085"/>
                  <a:pt x="41898" y="4025"/>
                </a:cubicBezTo>
                <a:close/>
                <a:moveTo>
                  <a:pt x="23973" y="4631"/>
                </a:moveTo>
                <a:cubicBezTo>
                  <a:pt x="23973" y="4661"/>
                  <a:pt x="23973" y="4691"/>
                  <a:pt x="23973" y="4722"/>
                </a:cubicBezTo>
                <a:cubicBezTo>
                  <a:pt x="23821" y="4843"/>
                  <a:pt x="23669" y="4995"/>
                  <a:pt x="23517" y="5178"/>
                </a:cubicBezTo>
                <a:cubicBezTo>
                  <a:pt x="23517" y="5147"/>
                  <a:pt x="23547" y="5086"/>
                  <a:pt x="23547" y="5056"/>
                </a:cubicBezTo>
                <a:cubicBezTo>
                  <a:pt x="23639" y="4935"/>
                  <a:pt x="23760" y="4783"/>
                  <a:pt x="23912" y="4691"/>
                </a:cubicBezTo>
                <a:lnTo>
                  <a:pt x="23973" y="4631"/>
                </a:lnTo>
                <a:close/>
                <a:moveTo>
                  <a:pt x="34029" y="4752"/>
                </a:moveTo>
                <a:lnTo>
                  <a:pt x="34029" y="4752"/>
                </a:lnTo>
                <a:cubicBezTo>
                  <a:pt x="33999" y="4813"/>
                  <a:pt x="33999" y="4843"/>
                  <a:pt x="34029" y="4874"/>
                </a:cubicBezTo>
                <a:lnTo>
                  <a:pt x="33999" y="4935"/>
                </a:lnTo>
                <a:cubicBezTo>
                  <a:pt x="33938" y="4965"/>
                  <a:pt x="33878" y="5026"/>
                  <a:pt x="33847" y="5086"/>
                </a:cubicBezTo>
                <a:lnTo>
                  <a:pt x="33847" y="5117"/>
                </a:lnTo>
                <a:lnTo>
                  <a:pt x="33786" y="5178"/>
                </a:lnTo>
                <a:cubicBezTo>
                  <a:pt x="33817" y="5147"/>
                  <a:pt x="33847" y="5086"/>
                  <a:pt x="33878" y="5026"/>
                </a:cubicBezTo>
                <a:cubicBezTo>
                  <a:pt x="33908" y="4965"/>
                  <a:pt x="33969" y="4843"/>
                  <a:pt x="34029" y="4752"/>
                </a:cubicBezTo>
                <a:close/>
                <a:moveTo>
                  <a:pt x="8569" y="4965"/>
                </a:moveTo>
                <a:lnTo>
                  <a:pt x="8508" y="5117"/>
                </a:lnTo>
                <a:lnTo>
                  <a:pt x="8386" y="5147"/>
                </a:lnTo>
                <a:cubicBezTo>
                  <a:pt x="8326" y="5178"/>
                  <a:pt x="8265" y="5208"/>
                  <a:pt x="8204" y="5238"/>
                </a:cubicBezTo>
                <a:lnTo>
                  <a:pt x="8356" y="5117"/>
                </a:lnTo>
                <a:lnTo>
                  <a:pt x="8386" y="5086"/>
                </a:lnTo>
                <a:lnTo>
                  <a:pt x="8569" y="4965"/>
                </a:lnTo>
                <a:close/>
                <a:moveTo>
                  <a:pt x="13156" y="4236"/>
                </a:moveTo>
                <a:cubicBezTo>
                  <a:pt x="13156" y="4266"/>
                  <a:pt x="13187" y="4296"/>
                  <a:pt x="13187" y="4327"/>
                </a:cubicBezTo>
                <a:lnTo>
                  <a:pt x="13156" y="4327"/>
                </a:lnTo>
                <a:cubicBezTo>
                  <a:pt x="13156" y="4418"/>
                  <a:pt x="13126" y="4509"/>
                  <a:pt x="13096" y="4570"/>
                </a:cubicBezTo>
                <a:cubicBezTo>
                  <a:pt x="13035" y="4722"/>
                  <a:pt x="12944" y="4843"/>
                  <a:pt x="12853" y="4995"/>
                </a:cubicBezTo>
                <a:cubicBezTo>
                  <a:pt x="12762" y="5086"/>
                  <a:pt x="12701" y="5178"/>
                  <a:pt x="12610" y="5299"/>
                </a:cubicBezTo>
                <a:cubicBezTo>
                  <a:pt x="12701" y="5056"/>
                  <a:pt x="12853" y="4813"/>
                  <a:pt x="12974" y="4570"/>
                </a:cubicBezTo>
                <a:cubicBezTo>
                  <a:pt x="13035" y="4479"/>
                  <a:pt x="13096" y="4357"/>
                  <a:pt x="13156" y="4236"/>
                </a:cubicBezTo>
                <a:close/>
                <a:moveTo>
                  <a:pt x="43873" y="4114"/>
                </a:moveTo>
                <a:lnTo>
                  <a:pt x="43873" y="4145"/>
                </a:lnTo>
                <a:cubicBezTo>
                  <a:pt x="43843" y="4296"/>
                  <a:pt x="43782" y="4479"/>
                  <a:pt x="43752" y="4631"/>
                </a:cubicBezTo>
                <a:lnTo>
                  <a:pt x="43752" y="4661"/>
                </a:lnTo>
                <a:cubicBezTo>
                  <a:pt x="43691" y="4813"/>
                  <a:pt x="43630" y="4995"/>
                  <a:pt x="43570" y="5178"/>
                </a:cubicBezTo>
                <a:cubicBezTo>
                  <a:pt x="43509" y="5208"/>
                  <a:pt x="43448" y="5238"/>
                  <a:pt x="43418" y="5299"/>
                </a:cubicBezTo>
                <a:cubicBezTo>
                  <a:pt x="43418" y="5238"/>
                  <a:pt x="43418" y="5147"/>
                  <a:pt x="43418" y="5086"/>
                </a:cubicBezTo>
                <a:cubicBezTo>
                  <a:pt x="43418" y="5086"/>
                  <a:pt x="43418" y="5056"/>
                  <a:pt x="43418" y="5026"/>
                </a:cubicBezTo>
                <a:lnTo>
                  <a:pt x="43478" y="4874"/>
                </a:lnTo>
                <a:cubicBezTo>
                  <a:pt x="43539" y="4752"/>
                  <a:pt x="43600" y="4631"/>
                  <a:pt x="43661" y="4509"/>
                </a:cubicBezTo>
                <a:cubicBezTo>
                  <a:pt x="43722" y="4388"/>
                  <a:pt x="43782" y="4236"/>
                  <a:pt x="43873" y="4114"/>
                </a:cubicBezTo>
                <a:close/>
                <a:moveTo>
                  <a:pt x="11911" y="4843"/>
                </a:moveTo>
                <a:lnTo>
                  <a:pt x="11911" y="4874"/>
                </a:lnTo>
                <a:lnTo>
                  <a:pt x="11729" y="5147"/>
                </a:lnTo>
                <a:lnTo>
                  <a:pt x="11577" y="5360"/>
                </a:lnTo>
                <a:lnTo>
                  <a:pt x="11607" y="5178"/>
                </a:lnTo>
                <a:cubicBezTo>
                  <a:pt x="11698" y="5086"/>
                  <a:pt x="11820" y="4965"/>
                  <a:pt x="11911" y="4843"/>
                </a:cubicBezTo>
                <a:close/>
                <a:moveTo>
                  <a:pt x="24520" y="5026"/>
                </a:moveTo>
                <a:lnTo>
                  <a:pt x="24520" y="5026"/>
                </a:lnTo>
                <a:cubicBezTo>
                  <a:pt x="24459" y="5147"/>
                  <a:pt x="24368" y="5238"/>
                  <a:pt x="24307" y="5360"/>
                </a:cubicBezTo>
                <a:lnTo>
                  <a:pt x="24277" y="5360"/>
                </a:lnTo>
                <a:lnTo>
                  <a:pt x="24307" y="5117"/>
                </a:lnTo>
                <a:lnTo>
                  <a:pt x="24307" y="5086"/>
                </a:lnTo>
                <a:lnTo>
                  <a:pt x="24520" y="5026"/>
                </a:lnTo>
                <a:close/>
                <a:moveTo>
                  <a:pt x="40623" y="4965"/>
                </a:moveTo>
                <a:cubicBezTo>
                  <a:pt x="40623" y="5026"/>
                  <a:pt x="40623" y="5056"/>
                  <a:pt x="40623" y="5086"/>
                </a:cubicBezTo>
                <a:cubicBezTo>
                  <a:pt x="40562" y="5208"/>
                  <a:pt x="40531" y="5329"/>
                  <a:pt x="40471" y="5481"/>
                </a:cubicBezTo>
                <a:lnTo>
                  <a:pt x="40440" y="5481"/>
                </a:lnTo>
                <a:lnTo>
                  <a:pt x="40471" y="5421"/>
                </a:lnTo>
                <a:cubicBezTo>
                  <a:pt x="40501" y="5269"/>
                  <a:pt x="40562" y="5147"/>
                  <a:pt x="40592" y="5026"/>
                </a:cubicBezTo>
                <a:lnTo>
                  <a:pt x="40623" y="4965"/>
                </a:lnTo>
                <a:close/>
                <a:moveTo>
                  <a:pt x="10544" y="4752"/>
                </a:moveTo>
                <a:lnTo>
                  <a:pt x="10574" y="4783"/>
                </a:lnTo>
                <a:lnTo>
                  <a:pt x="10544" y="4843"/>
                </a:lnTo>
                <a:cubicBezTo>
                  <a:pt x="10513" y="4904"/>
                  <a:pt x="10483" y="4995"/>
                  <a:pt x="10452" y="5056"/>
                </a:cubicBezTo>
                <a:cubicBezTo>
                  <a:pt x="10422" y="5147"/>
                  <a:pt x="10361" y="5238"/>
                  <a:pt x="10301" y="5329"/>
                </a:cubicBezTo>
                <a:lnTo>
                  <a:pt x="10331" y="5269"/>
                </a:lnTo>
                <a:lnTo>
                  <a:pt x="10149" y="5512"/>
                </a:lnTo>
                <a:cubicBezTo>
                  <a:pt x="10240" y="5238"/>
                  <a:pt x="10392" y="4995"/>
                  <a:pt x="10544" y="4752"/>
                </a:cubicBezTo>
                <a:close/>
                <a:moveTo>
                  <a:pt x="36764" y="4995"/>
                </a:moveTo>
                <a:cubicBezTo>
                  <a:pt x="36764" y="4995"/>
                  <a:pt x="36764" y="5026"/>
                  <a:pt x="36764" y="5056"/>
                </a:cubicBezTo>
                <a:cubicBezTo>
                  <a:pt x="36734" y="5147"/>
                  <a:pt x="36734" y="5238"/>
                  <a:pt x="36703" y="5329"/>
                </a:cubicBezTo>
                <a:lnTo>
                  <a:pt x="36734" y="5329"/>
                </a:lnTo>
                <a:lnTo>
                  <a:pt x="36642" y="5451"/>
                </a:lnTo>
                <a:lnTo>
                  <a:pt x="36582" y="5512"/>
                </a:lnTo>
                <a:cubicBezTo>
                  <a:pt x="36551" y="5481"/>
                  <a:pt x="36490" y="5421"/>
                  <a:pt x="36460" y="5390"/>
                </a:cubicBezTo>
                <a:cubicBezTo>
                  <a:pt x="36582" y="5269"/>
                  <a:pt x="36673" y="5117"/>
                  <a:pt x="36764" y="4995"/>
                </a:cubicBezTo>
                <a:close/>
                <a:moveTo>
                  <a:pt x="37979" y="4114"/>
                </a:moveTo>
                <a:cubicBezTo>
                  <a:pt x="37918" y="4388"/>
                  <a:pt x="37858" y="4691"/>
                  <a:pt x="37888" y="4995"/>
                </a:cubicBezTo>
                <a:cubicBezTo>
                  <a:pt x="37888" y="5026"/>
                  <a:pt x="37888" y="5086"/>
                  <a:pt x="37888" y="5147"/>
                </a:cubicBezTo>
                <a:cubicBezTo>
                  <a:pt x="37767" y="5269"/>
                  <a:pt x="37675" y="5421"/>
                  <a:pt x="37554" y="5542"/>
                </a:cubicBezTo>
                <a:lnTo>
                  <a:pt x="37554" y="5512"/>
                </a:lnTo>
                <a:lnTo>
                  <a:pt x="37493" y="5421"/>
                </a:lnTo>
                <a:cubicBezTo>
                  <a:pt x="37463" y="5390"/>
                  <a:pt x="37432" y="5390"/>
                  <a:pt x="37402" y="5360"/>
                </a:cubicBezTo>
                <a:cubicBezTo>
                  <a:pt x="37463" y="5269"/>
                  <a:pt x="37493" y="5147"/>
                  <a:pt x="37554" y="5056"/>
                </a:cubicBezTo>
                <a:cubicBezTo>
                  <a:pt x="37645" y="4843"/>
                  <a:pt x="37736" y="4631"/>
                  <a:pt x="37827" y="4418"/>
                </a:cubicBezTo>
                <a:lnTo>
                  <a:pt x="37979" y="4114"/>
                </a:lnTo>
                <a:close/>
                <a:moveTo>
                  <a:pt x="17410" y="4175"/>
                </a:moveTo>
                <a:cubicBezTo>
                  <a:pt x="17380" y="4266"/>
                  <a:pt x="17319" y="4388"/>
                  <a:pt x="17289" y="4479"/>
                </a:cubicBezTo>
                <a:cubicBezTo>
                  <a:pt x="17228" y="4661"/>
                  <a:pt x="17167" y="4843"/>
                  <a:pt x="17106" y="5026"/>
                </a:cubicBezTo>
                <a:lnTo>
                  <a:pt x="17106" y="4995"/>
                </a:lnTo>
                <a:cubicBezTo>
                  <a:pt x="17076" y="5086"/>
                  <a:pt x="17076" y="5147"/>
                  <a:pt x="17045" y="5238"/>
                </a:cubicBezTo>
                <a:lnTo>
                  <a:pt x="16985" y="5329"/>
                </a:lnTo>
                <a:lnTo>
                  <a:pt x="16802" y="5512"/>
                </a:lnTo>
                <a:lnTo>
                  <a:pt x="16772" y="5573"/>
                </a:lnTo>
                <a:lnTo>
                  <a:pt x="16924" y="5026"/>
                </a:lnTo>
                <a:cubicBezTo>
                  <a:pt x="16954" y="4965"/>
                  <a:pt x="16985" y="4935"/>
                  <a:pt x="16985" y="4874"/>
                </a:cubicBezTo>
                <a:cubicBezTo>
                  <a:pt x="17015" y="4813"/>
                  <a:pt x="17045" y="4752"/>
                  <a:pt x="17045" y="4691"/>
                </a:cubicBezTo>
                <a:lnTo>
                  <a:pt x="17106" y="4570"/>
                </a:lnTo>
                <a:lnTo>
                  <a:pt x="17167" y="4509"/>
                </a:lnTo>
                <a:cubicBezTo>
                  <a:pt x="17258" y="4388"/>
                  <a:pt x="17349" y="4296"/>
                  <a:pt x="17410" y="4175"/>
                </a:cubicBezTo>
                <a:close/>
                <a:moveTo>
                  <a:pt x="29138" y="4631"/>
                </a:moveTo>
                <a:lnTo>
                  <a:pt x="29138" y="4661"/>
                </a:lnTo>
                <a:cubicBezTo>
                  <a:pt x="29107" y="4783"/>
                  <a:pt x="29047" y="4935"/>
                  <a:pt x="29016" y="5086"/>
                </a:cubicBezTo>
                <a:cubicBezTo>
                  <a:pt x="28956" y="5147"/>
                  <a:pt x="28925" y="5238"/>
                  <a:pt x="28895" y="5329"/>
                </a:cubicBezTo>
                <a:lnTo>
                  <a:pt x="28804" y="5360"/>
                </a:lnTo>
                <a:lnTo>
                  <a:pt x="28773" y="5390"/>
                </a:lnTo>
                <a:cubicBezTo>
                  <a:pt x="28743" y="5421"/>
                  <a:pt x="28712" y="5451"/>
                  <a:pt x="28682" y="5451"/>
                </a:cubicBezTo>
                <a:lnTo>
                  <a:pt x="28561" y="5573"/>
                </a:lnTo>
                <a:lnTo>
                  <a:pt x="28621" y="5451"/>
                </a:lnTo>
                <a:lnTo>
                  <a:pt x="28925" y="4965"/>
                </a:lnTo>
                <a:cubicBezTo>
                  <a:pt x="28986" y="4874"/>
                  <a:pt x="29047" y="4783"/>
                  <a:pt x="29107" y="4691"/>
                </a:cubicBezTo>
                <a:lnTo>
                  <a:pt x="29138" y="4631"/>
                </a:lnTo>
                <a:close/>
                <a:moveTo>
                  <a:pt x="32784" y="2565"/>
                </a:moveTo>
                <a:cubicBezTo>
                  <a:pt x="32784" y="2595"/>
                  <a:pt x="32784" y="2595"/>
                  <a:pt x="32784" y="2595"/>
                </a:cubicBezTo>
                <a:lnTo>
                  <a:pt x="32662" y="2747"/>
                </a:lnTo>
                <a:cubicBezTo>
                  <a:pt x="32601" y="2838"/>
                  <a:pt x="32541" y="2960"/>
                  <a:pt x="32480" y="3051"/>
                </a:cubicBezTo>
                <a:cubicBezTo>
                  <a:pt x="32389" y="3172"/>
                  <a:pt x="32358" y="3203"/>
                  <a:pt x="32328" y="3263"/>
                </a:cubicBezTo>
                <a:lnTo>
                  <a:pt x="32115" y="3628"/>
                </a:lnTo>
                <a:lnTo>
                  <a:pt x="32085" y="3719"/>
                </a:lnTo>
                <a:cubicBezTo>
                  <a:pt x="31994" y="3841"/>
                  <a:pt x="31903" y="3993"/>
                  <a:pt x="31812" y="4145"/>
                </a:cubicBezTo>
                <a:cubicBezTo>
                  <a:pt x="31720" y="4296"/>
                  <a:pt x="31660" y="4418"/>
                  <a:pt x="31599" y="4570"/>
                </a:cubicBezTo>
                <a:lnTo>
                  <a:pt x="31386" y="4995"/>
                </a:lnTo>
                <a:cubicBezTo>
                  <a:pt x="31325" y="5178"/>
                  <a:pt x="31234" y="5360"/>
                  <a:pt x="31173" y="5512"/>
                </a:cubicBezTo>
                <a:lnTo>
                  <a:pt x="31113" y="5573"/>
                </a:lnTo>
                <a:lnTo>
                  <a:pt x="31082" y="5603"/>
                </a:lnTo>
                <a:cubicBezTo>
                  <a:pt x="31173" y="5208"/>
                  <a:pt x="31325" y="4843"/>
                  <a:pt x="31477" y="4479"/>
                </a:cubicBezTo>
                <a:cubicBezTo>
                  <a:pt x="31568" y="4296"/>
                  <a:pt x="31629" y="4084"/>
                  <a:pt x="31720" y="3901"/>
                </a:cubicBezTo>
                <a:lnTo>
                  <a:pt x="31842" y="3810"/>
                </a:lnTo>
                <a:cubicBezTo>
                  <a:pt x="31903" y="3719"/>
                  <a:pt x="31963" y="3628"/>
                  <a:pt x="32055" y="3537"/>
                </a:cubicBezTo>
                <a:cubicBezTo>
                  <a:pt x="32115" y="3446"/>
                  <a:pt x="32115" y="3446"/>
                  <a:pt x="32146" y="3415"/>
                </a:cubicBezTo>
                <a:lnTo>
                  <a:pt x="32237" y="3294"/>
                </a:lnTo>
                <a:cubicBezTo>
                  <a:pt x="32328" y="3142"/>
                  <a:pt x="32419" y="3020"/>
                  <a:pt x="32510" y="2868"/>
                </a:cubicBezTo>
                <a:cubicBezTo>
                  <a:pt x="32541" y="2838"/>
                  <a:pt x="32571" y="2777"/>
                  <a:pt x="32632" y="2747"/>
                </a:cubicBezTo>
                <a:lnTo>
                  <a:pt x="32601" y="2717"/>
                </a:lnTo>
                <a:lnTo>
                  <a:pt x="32784" y="2565"/>
                </a:lnTo>
                <a:close/>
                <a:moveTo>
                  <a:pt x="9328" y="4813"/>
                </a:moveTo>
                <a:cubicBezTo>
                  <a:pt x="9328" y="4813"/>
                  <a:pt x="9328" y="4843"/>
                  <a:pt x="9328" y="4874"/>
                </a:cubicBezTo>
                <a:cubicBezTo>
                  <a:pt x="9328" y="4965"/>
                  <a:pt x="9328" y="5026"/>
                  <a:pt x="9328" y="5117"/>
                </a:cubicBezTo>
                <a:cubicBezTo>
                  <a:pt x="9207" y="5329"/>
                  <a:pt x="9116" y="5542"/>
                  <a:pt x="9024" y="5755"/>
                </a:cubicBezTo>
                <a:cubicBezTo>
                  <a:pt x="9024" y="5664"/>
                  <a:pt x="8994" y="5573"/>
                  <a:pt x="8994" y="5451"/>
                </a:cubicBezTo>
                <a:cubicBezTo>
                  <a:pt x="8964" y="5421"/>
                  <a:pt x="8933" y="5360"/>
                  <a:pt x="8933" y="5329"/>
                </a:cubicBezTo>
                <a:cubicBezTo>
                  <a:pt x="8903" y="5299"/>
                  <a:pt x="8903" y="5299"/>
                  <a:pt x="8903" y="5269"/>
                </a:cubicBezTo>
                <a:lnTo>
                  <a:pt x="8933" y="5208"/>
                </a:lnTo>
                <a:lnTo>
                  <a:pt x="9116" y="5026"/>
                </a:lnTo>
                <a:cubicBezTo>
                  <a:pt x="9146" y="4995"/>
                  <a:pt x="9176" y="4965"/>
                  <a:pt x="9207" y="4935"/>
                </a:cubicBezTo>
                <a:lnTo>
                  <a:pt x="9328" y="4813"/>
                </a:lnTo>
                <a:close/>
                <a:moveTo>
                  <a:pt x="15526" y="5694"/>
                </a:moveTo>
                <a:cubicBezTo>
                  <a:pt x="15526" y="5724"/>
                  <a:pt x="15526" y="5755"/>
                  <a:pt x="15526" y="5755"/>
                </a:cubicBezTo>
                <a:lnTo>
                  <a:pt x="15496" y="5755"/>
                </a:lnTo>
                <a:lnTo>
                  <a:pt x="15526" y="5694"/>
                </a:lnTo>
                <a:close/>
                <a:moveTo>
                  <a:pt x="23092" y="4843"/>
                </a:moveTo>
                <a:cubicBezTo>
                  <a:pt x="23092" y="4904"/>
                  <a:pt x="23122" y="4965"/>
                  <a:pt x="23122" y="5026"/>
                </a:cubicBezTo>
                <a:cubicBezTo>
                  <a:pt x="22970" y="5208"/>
                  <a:pt x="22849" y="5390"/>
                  <a:pt x="22757" y="5603"/>
                </a:cubicBezTo>
                <a:lnTo>
                  <a:pt x="22666" y="5755"/>
                </a:lnTo>
                <a:cubicBezTo>
                  <a:pt x="22666" y="5694"/>
                  <a:pt x="22666" y="5664"/>
                  <a:pt x="22666" y="5603"/>
                </a:cubicBezTo>
                <a:cubicBezTo>
                  <a:pt x="22727" y="5512"/>
                  <a:pt x="22788" y="5421"/>
                  <a:pt x="22818" y="5329"/>
                </a:cubicBezTo>
                <a:cubicBezTo>
                  <a:pt x="22879" y="5208"/>
                  <a:pt x="22909" y="5178"/>
                  <a:pt x="22940" y="5117"/>
                </a:cubicBezTo>
                <a:cubicBezTo>
                  <a:pt x="22970" y="5056"/>
                  <a:pt x="23031" y="4935"/>
                  <a:pt x="23092" y="4843"/>
                </a:cubicBezTo>
                <a:close/>
                <a:moveTo>
                  <a:pt x="10422" y="5755"/>
                </a:moveTo>
                <a:cubicBezTo>
                  <a:pt x="10422" y="5755"/>
                  <a:pt x="10422" y="5785"/>
                  <a:pt x="10422" y="5785"/>
                </a:cubicBezTo>
                <a:cubicBezTo>
                  <a:pt x="10412" y="5805"/>
                  <a:pt x="10402" y="5826"/>
                  <a:pt x="10392" y="5846"/>
                </a:cubicBezTo>
                <a:lnTo>
                  <a:pt x="10422" y="5755"/>
                </a:lnTo>
                <a:close/>
                <a:moveTo>
                  <a:pt x="46821" y="5573"/>
                </a:moveTo>
                <a:lnTo>
                  <a:pt x="46973" y="5785"/>
                </a:lnTo>
                <a:lnTo>
                  <a:pt x="47003" y="5816"/>
                </a:lnTo>
                <a:lnTo>
                  <a:pt x="46973" y="5846"/>
                </a:lnTo>
                <a:cubicBezTo>
                  <a:pt x="46942" y="5785"/>
                  <a:pt x="46881" y="5694"/>
                  <a:pt x="46821" y="5633"/>
                </a:cubicBezTo>
                <a:cubicBezTo>
                  <a:pt x="46821" y="5633"/>
                  <a:pt x="46821" y="5603"/>
                  <a:pt x="46821" y="5573"/>
                </a:cubicBezTo>
                <a:close/>
                <a:moveTo>
                  <a:pt x="44724" y="4449"/>
                </a:moveTo>
                <a:cubicBezTo>
                  <a:pt x="44723" y="4620"/>
                  <a:pt x="44718" y="4787"/>
                  <a:pt x="44694" y="4935"/>
                </a:cubicBezTo>
                <a:lnTo>
                  <a:pt x="44694" y="5026"/>
                </a:lnTo>
                <a:cubicBezTo>
                  <a:pt x="44603" y="5208"/>
                  <a:pt x="44542" y="5360"/>
                  <a:pt x="44451" y="5542"/>
                </a:cubicBezTo>
                <a:cubicBezTo>
                  <a:pt x="44390" y="5664"/>
                  <a:pt x="44329" y="5785"/>
                  <a:pt x="44299" y="5907"/>
                </a:cubicBezTo>
                <a:cubicBezTo>
                  <a:pt x="44268" y="5876"/>
                  <a:pt x="44238" y="5846"/>
                  <a:pt x="44238" y="5846"/>
                </a:cubicBezTo>
                <a:lnTo>
                  <a:pt x="44360" y="5603"/>
                </a:lnTo>
                <a:cubicBezTo>
                  <a:pt x="44390" y="5512"/>
                  <a:pt x="44420" y="5421"/>
                  <a:pt x="44451" y="5329"/>
                </a:cubicBezTo>
                <a:cubicBezTo>
                  <a:pt x="44512" y="5178"/>
                  <a:pt x="44572" y="5026"/>
                  <a:pt x="44633" y="4843"/>
                </a:cubicBezTo>
                <a:cubicBezTo>
                  <a:pt x="44663" y="4722"/>
                  <a:pt x="44694" y="4571"/>
                  <a:pt x="44724" y="4449"/>
                </a:cubicBezTo>
                <a:close/>
                <a:moveTo>
                  <a:pt x="16073" y="5238"/>
                </a:moveTo>
                <a:lnTo>
                  <a:pt x="16073" y="5238"/>
                </a:lnTo>
                <a:cubicBezTo>
                  <a:pt x="16012" y="5451"/>
                  <a:pt x="15952" y="5694"/>
                  <a:pt x="15891" y="5937"/>
                </a:cubicBezTo>
                <a:cubicBezTo>
                  <a:pt x="15891" y="5907"/>
                  <a:pt x="15891" y="5876"/>
                  <a:pt x="15891" y="5816"/>
                </a:cubicBezTo>
                <a:lnTo>
                  <a:pt x="15891" y="5664"/>
                </a:lnTo>
                <a:cubicBezTo>
                  <a:pt x="15891" y="5573"/>
                  <a:pt x="15891" y="5481"/>
                  <a:pt x="15891" y="5390"/>
                </a:cubicBezTo>
                <a:lnTo>
                  <a:pt x="15952" y="5329"/>
                </a:lnTo>
                <a:cubicBezTo>
                  <a:pt x="15982" y="5329"/>
                  <a:pt x="16012" y="5299"/>
                  <a:pt x="16043" y="5269"/>
                </a:cubicBezTo>
                <a:lnTo>
                  <a:pt x="16073" y="5238"/>
                </a:lnTo>
                <a:close/>
                <a:moveTo>
                  <a:pt x="29806" y="5056"/>
                </a:moveTo>
                <a:lnTo>
                  <a:pt x="29806" y="5147"/>
                </a:lnTo>
                <a:cubicBezTo>
                  <a:pt x="29745" y="5299"/>
                  <a:pt x="29685" y="5451"/>
                  <a:pt x="29624" y="5603"/>
                </a:cubicBezTo>
                <a:cubicBezTo>
                  <a:pt x="29563" y="5785"/>
                  <a:pt x="29533" y="5846"/>
                  <a:pt x="29472" y="5937"/>
                </a:cubicBezTo>
                <a:cubicBezTo>
                  <a:pt x="29472" y="5907"/>
                  <a:pt x="29472" y="5876"/>
                  <a:pt x="29472" y="5846"/>
                </a:cubicBezTo>
                <a:cubicBezTo>
                  <a:pt x="29472" y="5816"/>
                  <a:pt x="29472" y="5785"/>
                  <a:pt x="29472" y="5755"/>
                </a:cubicBezTo>
                <a:cubicBezTo>
                  <a:pt x="29502" y="5664"/>
                  <a:pt x="29533" y="5603"/>
                  <a:pt x="29594" y="5512"/>
                </a:cubicBezTo>
                <a:cubicBezTo>
                  <a:pt x="29624" y="5421"/>
                  <a:pt x="29715" y="5238"/>
                  <a:pt x="29776" y="5117"/>
                </a:cubicBezTo>
                <a:lnTo>
                  <a:pt x="29806" y="5056"/>
                </a:lnTo>
                <a:close/>
                <a:moveTo>
                  <a:pt x="45636" y="4631"/>
                </a:moveTo>
                <a:cubicBezTo>
                  <a:pt x="45636" y="4691"/>
                  <a:pt x="45666" y="4752"/>
                  <a:pt x="45666" y="4813"/>
                </a:cubicBezTo>
                <a:cubicBezTo>
                  <a:pt x="45696" y="4874"/>
                  <a:pt x="45666" y="5056"/>
                  <a:pt x="45696" y="5147"/>
                </a:cubicBezTo>
                <a:lnTo>
                  <a:pt x="45636" y="5238"/>
                </a:lnTo>
                <a:cubicBezTo>
                  <a:pt x="45575" y="5299"/>
                  <a:pt x="45545" y="5360"/>
                  <a:pt x="45484" y="5421"/>
                </a:cubicBezTo>
                <a:cubicBezTo>
                  <a:pt x="45393" y="5573"/>
                  <a:pt x="45301" y="5755"/>
                  <a:pt x="45210" y="5907"/>
                </a:cubicBezTo>
                <a:lnTo>
                  <a:pt x="45150" y="5998"/>
                </a:lnTo>
                <a:cubicBezTo>
                  <a:pt x="45180" y="5876"/>
                  <a:pt x="45180" y="5724"/>
                  <a:pt x="45180" y="5573"/>
                </a:cubicBezTo>
                <a:cubicBezTo>
                  <a:pt x="45180" y="5512"/>
                  <a:pt x="45180" y="5421"/>
                  <a:pt x="45150" y="5360"/>
                </a:cubicBezTo>
                <a:cubicBezTo>
                  <a:pt x="45150" y="5329"/>
                  <a:pt x="45119" y="5299"/>
                  <a:pt x="45089" y="5269"/>
                </a:cubicBezTo>
                <a:lnTo>
                  <a:pt x="45150" y="5178"/>
                </a:lnTo>
                <a:cubicBezTo>
                  <a:pt x="45180" y="5117"/>
                  <a:pt x="45241" y="5056"/>
                  <a:pt x="45271" y="4965"/>
                </a:cubicBezTo>
                <a:cubicBezTo>
                  <a:pt x="45362" y="4843"/>
                  <a:pt x="45453" y="4752"/>
                  <a:pt x="45575" y="4661"/>
                </a:cubicBezTo>
                <a:lnTo>
                  <a:pt x="45575" y="4691"/>
                </a:lnTo>
                <a:lnTo>
                  <a:pt x="45636" y="4631"/>
                </a:lnTo>
                <a:close/>
                <a:moveTo>
                  <a:pt x="36187" y="5664"/>
                </a:moveTo>
                <a:cubicBezTo>
                  <a:pt x="36247" y="5724"/>
                  <a:pt x="36308" y="5755"/>
                  <a:pt x="36339" y="5816"/>
                </a:cubicBezTo>
                <a:lnTo>
                  <a:pt x="36369" y="5816"/>
                </a:lnTo>
                <a:lnTo>
                  <a:pt x="36308" y="5907"/>
                </a:lnTo>
                <a:lnTo>
                  <a:pt x="36217" y="5998"/>
                </a:lnTo>
                <a:lnTo>
                  <a:pt x="36187" y="6059"/>
                </a:lnTo>
                <a:lnTo>
                  <a:pt x="36156" y="6089"/>
                </a:lnTo>
                <a:cubicBezTo>
                  <a:pt x="36126" y="6028"/>
                  <a:pt x="36126" y="5968"/>
                  <a:pt x="36156" y="5907"/>
                </a:cubicBezTo>
                <a:cubicBezTo>
                  <a:pt x="36156" y="5816"/>
                  <a:pt x="36187" y="5755"/>
                  <a:pt x="36187" y="5664"/>
                </a:cubicBezTo>
                <a:close/>
                <a:moveTo>
                  <a:pt x="30505" y="5633"/>
                </a:moveTo>
                <a:lnTo>
                  <a:pt x="30505" y="5755"/>
                </a:lnTo>
                <a:lnTo>
                  <a:pt x="30505" y="5816"/>
                </a:lnTo>
                <a:cubicBezTo>
                  <a:pt x="30535" y="5846"/>
                  <a:pt x="30535" y="5907"/>
                  <a:pt x="30566" y="5937"/>
                </a:cubicBezTo>
                <a:cubicBezTo>
                  <a:pt x="30566" y="5998"/>
                  <a:pt x="30596" y="6028"/>
                  <a:pt x="30627" y="6059"/>
                </a:cubicBezTo>
                <a:lnTo>
                  <a:pt x="30657" y="6119"/>
                </a:lnTo>
                <a:lnTo>
                  <a:pt x="30596" y="6180"/>
                </a:lnTo>
                <a:lnTo>
                  <a:pt x="30566" y="6180"/>
                </a:lnTo>
                <a:lnTo>
                  <a:pt x="30535" y="6119"/>
                </a:lnTo>
                <a:cubicBezTo>
                  <a:pt x="30505" y="6028"/>
                  <a:pt x="30475" y="5968"/>
                  <a:pt x="30475" y="5876"/>
                </a:cubicBezTo>
                <a:lnTo>
                  <a:pt x="30475" y="5724"/>
                </a:lnTo>
                <a:cubicBezTo>
                  <a:pt x="30505" y="5694"/>
                  <a:pt x="30505" y="5664"/>
                  <a:pt x="30505" y="5633"/>
                </a:cubicBezTo>
                <a:close/>
                <a:moveTo>
                  <a:pt x="22089" y="5178"/>
                </a:moveTo>
                <a:lnTo>
                  <a:pt x="22119" y="5208"/>
                </a:lnTo>
                <a:lnTo>
                  <a:pt x="22150" y="5238"/>
                </a:lnTo>
                <a:cubicBezTo>
                  <a:pt x="22028" y="5451"/>
                  <a:pt x="21907" y="5694"/>
                  <a:pt x="21755" y="5907"/>
                </a:cubicBezTo>
                <a:cubicBezTo>
                  <a:pt x="21694" y="5998"/>
                  <a:pt x="21664" y="6089"/>
                  <a:pt x="21603" y="6150"/>
                </a:cubicBezTo>
                <a:cubicBezTo>
                  <a:pt x="21542" y="6241"/>
                  <a:pt x="21573" y="6211"/>
                  <a:pt x="21542" y="6241"/>
                </a:cubicBezTo>
                <a:cubicBezTo>
                  <a:pt x="21542" y="6180"/>
                  <a:pt x="21573" y="6119"/>
                  <a:pt x="21573" y="6059"/>
                </a:cubicBezTo>
                <a:lnTo>
                  <a:pt x="21755" y="5724"/>
                </a:lnTo>
                <a:lnTo>
                  <a:pt x="21967" y="5360"/>
                </a:lnTo>
                <a:lnTo>
                  <a:pt x="22089" y="5178"/>
                </a:lnTo>
                <a:close/>
                <a:moveTo>
                  <a:pt x="27771" y="5360"/>
                </a:moveTo>
                <a:lnTo>
                  <a:pt x="27771" y="5360"/>
                </a:lnTo>
                <a:cubicBezTo>
                  <a:pt x="27740" y="5481"/>
                  <a:pt x="27679" y="5603"/>
                  <a:pt x="27649" y="5724"/>
                </a:cubicBezTo>
                <a:cubicBezTo>
                  <a:pt x="27558" y="5907"/>
                  <a:pt x="27497" y="6059"/>
                  <a:pt x="27406" y="6241"/>
                </a:cubicBezTo>
                <a:lnTo>
                  <a:pt x="27322" y="6241"/>
                </a:lnTo>
                <a:cubicBezTo>
                  <a:pt x="27328" y="6232"/>
                  <a:pt x="27335" y="6221"/>
                  <a:pt x="27345" y="6211"/>
                </a:cubicBezTo>
                <a:lnTo>
                  <a:pt x="27315" y="6180"/>
                </a:lnTo>
                <a:cubicBezTo>
                  <a:pt x="27345" y="6119"/>
                  <a:pt x="27406" y="6028"/>
                  <a:pt x="27436" y="5937"/>
                </a:cubicBezTo>
                <a:lnTo>
                  <a:pt x="27710" y="5481"/>
                </a:lnTo>
                <a:lnTo>
                  <a:pt x="27771" y="5360"/>
                </a:lnTo>
                <a:close/>
                <a:moveTo>
                  <a:pt x="18048" y="5238"/>
                </a:moveTo>
                <a:lnTo>
                  <a:pt x="17957" y="5451"/>
                </a:lnTo>
                <a:cubicBezTo>
                  <a:pt x="17927" y="5512"/>
                  <a:pt x="17896" y="5573"/>
                  <a:pt x="17866" y="5633"/>
                </a:cubicBezTo>
                <a:lnTo>
                  <a:pt x="17714" y="5876"/>
                </a:lnTo>
                <a:cubicBezTo>
                  <a:pt x="17684" y="5937"/>
                  <a:pt x="17653" y="5998"/>
                  <a:pt x="17623" y="6028"/>
                </a:cubicBezTo>
                <a:lnTo>
                  <a:pt x="17440" y="6302"/>
                </a:lnTo>
                <a:lnTo>
                  <a:pt x="17349" y="6454"/>
                </a:lnTo>
                <a:lnTo>
                  <a:pt x="17349" y="6393"/>
                </a:lnTo>
                <a:cubicBezTo>
                  <a:pt x="17319" y="6363"/>
                  <a:pt x="17319" y="6332"/>
                  <a:pt x="17319" y="6302"/>
                </a:cubicBezTo>
                <a:lnTo>
                  <a:pt x="17380" y="6211"/>
                </a:lnTo>
                <a:cubicBezTo>
                  <a:pt x="17410" y="6180"/>
                  <a:pt x="17440" y="6150"/>
                  <a:pt x="17471" y="6089"/>
                </a:cubicBezTo>
                <a:lnTo>
                  <a:pt x="17592" y="5968"/>
                </a:lnTo>
                <a:cubicBezTo>
                  <a:pt x="17623" y="5937"/>
                  <a:pt x="17653" y="5876"/>
                  <a:pt x="17684" y="5846"/>
                </a:cubicBezTo>
                <a:cubicBezTo>
                  <a:pt x="17714" y="5816"/>
                  <a:pt x="17744" y="5755"/>
                  <a:pt x="17775" y="5724"/>
                </a:cubicBezTo>
                <a:cubicBezTo>
                  <a:pt x="17805" y="5664"/>
                  <a:pt x="17835" y="5603"/>
                  <a:pt x="17866" y="5512"/>
                </a:cubicBezTo>
                <a:cubicBezTo>
                  <a:pt x="17896" y="5481"/>
                  <a:pt x="17927" y="5451"/>
                  <a:pt x="17957" y="5390"/>
                </a:cubicBezTo>
                <a:cubicBezTo>
                  <a:pt x="17987" y="5360"/>
                  <a:pt x="18018" y="5299"/>
                  <a:pt x="18048" y="5238"/>
                </a:cubicBezTo>
                <a:close/>
                <a:moveTo>
                  <a:pt x="15283" y="5269"/>
                </a:moveTo>
                <a:lnTo>
                  <a:pt x="15314" y="5299"/>
                </a:lnTo>
                <a:cubicBezTo>
                  <a:pt x="15162" y="5603"/>
                  <a:pt x="15010" y="5907"/>
                  <a:pt x="14858" y="6211"/>
                </a:cubicBezTo>
                <a:lnTo>
                  <a:pt x="14797" y="6332"/>
                </a:lnTo>
                <a:lnTo>
                  <a:pt x="14736" y="6363"/>
                </a:lnTo>
                <a:lnTo>
                  <a:pt x="14615" y="6484"/>
                </a:lnTo>
                <a:cubicBezTo>
                  <a:pt x="14706" y="6363"/>
                  <a:pt x="14767" y="6241"/>
                  <a:pt x="14828" y="6119"/>
                </a:cubicBezTo>
                <a:cubicBezTo>
                  <a:pt x="14888" y="5998"/>
                  <a:pt x="14979" y="5846"/>
                  <a:pt x="15071" y="5694"/>
                </a:cubicBezTo>
                <a:lnTo>
                  <a:pt x="15283" y="5269"/>
                </a:lnTo>
                <a:close/>
                <a:moveTo>
                  <a:pt x="36035" y="6514"/>
                </a:moveTo>
                <a:lnTo>
                  <a:pt x="35974" y="6575"/>
                </a:lnTo>
                <a:lnTo>
                  <a:pt x="35944" y="6545"/>
                </a:lnTo>
                <a:lnTo>
                  <a:pt x="35944" y="6514"/>
                </a:lnTo>
                <a:close/>
                <a:moveTo>
                  <a:pt x="7536" y="5998"/>
                </a:moveTo>
                <a:lnTo>
                  <a:pt x="7414" y="6119"/>
                </a:lnTo>
                <a:cubicBezTo>
                  <a:pt x="7323" y="6241"/>
                  <a:pt x="7232" y="6363"/>
                  <a:pt x="7171" y="6454"/>
                </a:cubicBezTo>
                <a:lnTo>
                  <a:pt x="7050" y="6606"/>
                </a:lnTo>
                <a:cubicBezTo>
                  <a:pt x="7019" y="6575"/>
                  <a:pt x="7019" y="6545"/>
                  <a:pt x="7019" y="6514"/>
                </a:cubicBezTo>
                <a:lnTo>
                  <a:pt x="7019" y="6514"/>
                </a:lnTo>
                <a:lnTo>
                  <a:pt x="7050" y="6545"/>
                </a:lnTo>
                <a:lnTo>
                  <a:pt x="7201" y="6332"/>
                </a:lnTo>
                <a:cubicBezTo>
                  <a:pt x="7232" y="6302"/>
                  <a:pt x="7293" y="6241"/>
                  <a:pt x="7323" y="6211"/>
                </a:cubicBezTo>
                <a:cubicBezTo>
                  <a:pt x="7384" y="6150"/>
                  <a:pt x="7445" y="6059"/>
                  <a:pt x="7536" y="5998"/>
                </a:cubicBezTo>
                <a:close/>
                <a:moveTo>
                  <a:pt x="33483" y="3993"/>
                </a:moveTo>
                <a:cubicBezTo>
                  <a:pt x="33543" y="4023"/>
                  <a:pt x="33604" y="4053"/>
                  <a:pt x="33665" y="4053"/>
                </a:cubicBezTo>
                <a:lnTo>
                  <a:pt x="33726" y="4053"/>
                </a:lnTo>
                <a:cubicBezTo>
                  <a:pt x="33726" y="4084"/>
                  <a:pt x="33726" y="4145"/>
                  <a:pt x="33695" y="4175"/>
                </a:cubicBezTo>
                <a:lnTo>
                  <a:pt x="33604" y="4327"/>
                </a:lnTo>
                <a:cubicBezTo>
                  <a:pt x="33543" y="4479"/>
                  <a:pt x="33483" y="4600"/>
                  <a:pt x="33422" y="4722"/>
                </a:cubicBezTo>
                <a:lnTo>
                  <a:pt x="33361" y="4874"/>
                </a:lnTo>
                <a:cubicBezTo>
                  <a:pt x="33209" y="5147"/>
                  <a:pt x="33057" y="5421"/>
                  <a:pt x="32875" y="5664"/>
                </a:cubicBezTo>
                <a:cubicBezTo>
                  <a:pt x="32845" y="5724"/>
                  <a:pt x="32814" y="5785"/>
                  <a:pt x="32753" y="5846"/>
                </a:cubicBezTo>
                <a:lnTo>
                  <a:pt x="32571" y="6119"/>
                </a:lnTo>
                <a:cubicBezTo>
                  <a:pt x="32480" y="6271"/>
                  <a:pt x="32389" y="6393"/>
                  <a:pt x="32298" y="6514"/>
                </a:cubicBezTo>
                <a:cubicBezTo>
                  <a:pt x="32267" y="6545"/>
                  <a:pt x="32237" y="6575"/>
                  <a:pt x="32206" y="6606"/>
                </a:cubicBezTo>
                <a:lnTo>
                  <a:pt x="32267" y="6423"/>
                </a:lnTo>
                <a:cubicBezTo>
                  <a:pt x="32358" y="6180"/>
                  <a:pt x="32480" y="5937"/>
                  <a:pt x="32571" y="5694"/>
                </a:cubicBezTo>
                <a:cubicBezTo>
                  <a:pt x="32662" y="5481"/>
                  <a:pt x="32753" y="5299"/>
                  <a:pt x="32845" y="5117"/>
                </a:cubicBezTo>
                <a:cubicBezTo>
                  <a:pt x="32905" y="4995"/>
                  <a:pt x="32966" y="4904"/>
                  <a:pt x="32996" y="4813"/>
                </a:cubicBezTo>
                <a:cubicBezTo>
                  <a:pt x="33027" y="4783"/>
                  <a:pt x="33027" y="4752"/>
                  <a:pt x="33057" y="4722"/>
                </a:cubicBezTo>
                <a:lnTo>
                  <a:pt x="33179" y="4509"/>
                </a:lnTo>
                <a:cubicBezTo>
                  <a:pt x="33239" y="4388"/>
                  <a:pt x="33300" y="4266"/>
                  <a:pt x="33391" y="4145"/>
                </a:cubicBezTo>
                <a:lnTo>
                  <a:pt x="33483" y="3993"/>
                </a:lnTo>
                <a:close/>
                <a:moveTo>
                  <a:pt x="16924" y="5968"/>
                </a:moveTo>
                <a:cubicBezTo>
                  <a:pt x="16924" y="6028"/>
                  <a:pt x="16924" y="6119"/>
                  <a:pt x="16924" y="6211"/>
                </a:cubicBezTo>
                <a:cubicBezTo>
                  <a:pt x="16863" y="6271"/>
                  <a:pt x="16802" y="6363"/>
                  <a:pt x="16742" y="6454"/>
                </a:cubicBezTo>
                <a:lnTo>
                  <a:pt x="16529" y="6666"/>
                </a:lnTo>
                <a:lnTo>
                  <a:pt x="16529" y="6636"/>
                </a:lnTo>
                <a:cubicBezTo>
                  <a:pt x="16559" y="6514"/>
                  <a:pt x="16559" y="6393"/>
                  <a:pt x="16590" y="6271"/>
                </a:cubicBezTo>
                <a:lnTo>
                  <a:pt x="16681" y="6180"/>
                </a:lnTo>
                <a:cubicBezTo>
                  <a:pt x="16742" y="6150"/>
                  <a:pt x="16772" y="6089"/>
                  <a:pt x="16833" y="6059"/>
                </a:cubicBezTo>
                <a:lnTo>
                  <a:pt x="16924" y="5968"/>
                </a:lnTo>
                <a:close/>
                <a:moveTo>
                  <a:pt x="23882" y="5542"/>
                </a:moveTo>
                <a:cubicBezTo>
                  <a:pt x="23882" y="5573"/>
                  <a:pt x="23882" y="5573"/>
                  <a:pt x="23882" y="5573"/>
                </a:cubicBezTo>
                <a:cubicBezTo>
                  <a:pt x="23821" y="5755"/>
                  <a:pt x="23790" y="5937"/>
                  <a:pt x="23699" y="6089"/>
                </a:cubicBezTo>
                <a:lnTo>
                  <a:pt x="23608" y="6302"/>
                </a:lnTo>
                <a:lnTo>
                  <a:pt x="23517" y="6484"/>
                </a:lnTo>
                <a:lnTo>
                  <a:pt x="23517" y="6545"/>
                </a:lnTo>
                <a:lnTo>
                  <a:pt x="23487" y="6545"/>
                </a:lnTo>
                <a:cubicBezTo>
                  <a:pt x="23395" y="6545"/>
                  <a:pt x="23304" y="6545"/>
                  <a:pt x="23244" y="6606"/>
                </a:cubicBezTo>
                <a:cubicBezTo>
                  <a:pt x="23183" y="6666"/>
                  <a:pt x="23122" y="6697"/>
                  <a:pt x="23061" y="6757"/>
                </a:cubicBezTo>
                <a:cubicBezTo>
                  <a:pt x="23092" y="6727"/>
                  <a:pt x="23092" y="6727"/>
                  <a:pt x="23122" y="6697"/>
                </a:cubicBezTo>
                <a:cubicBezTo>
                  <a:pt x="23213" y="6514"/>
                  <a:pt x="23274" y="6332"/>
                  <a:pt x="23335" y="6150"/>
                </a:cubicBezTo>
                <a:cubicBezTo>
                  <a:pt x="23395" y="6059"/>
                  <a:pt x="23456" y="5968"/>
                  <a:pt x="23547" y="5846"/>
                </a:cubicBezTo>
                <a:lnTo>
                  <a:pt x="23639" y="5694"/>
                </a:lnTo>
                <a:cubicBezTo>
                  <a:pt x="23699" y="5633"/>
                  <a:pt x="23730" y="5603"/>
                  <a:pt x="23790" y="5542"/>
                </a:cubicBezTo>
                <a:close/>
                <a:moveTo>
                  <a:pt x="26981" y="4965"/>
                </a:moveTo>
                <a:lnTo>
                  <a:pt x="26981" y="5026"/>
                </a:lnTo>
                <a:cubicBezTo>
                  <a:pt x="26981" y="5086"/>
                  <a:pt x="26950" y="5147"/>
                  <a:pt x="26950" y="5208"/>
                </a:cubicBezTo>
                <a:lnTo>
                  <a:pt x="26981" y="5238"/>
                </a:lnTo>
                <a:cubicBezTo>
                  <a:pt x="26950" y="5390"/>
                  <a:pt x="26920" y="5573"/>
                  <a:pt x="26859" y="5724"/>
                </a:cubicBezTo>
                <a:cubicBezTo>
                  <a:pt x="26768" y="5907"/>
                  <a:pt x="26677" y="6059"/>
                  <a:pt x="26586" y="6241"/>
                </a:cubicBezTo>
                <a:cubicBezTo>
                  <a:pt x="26495" y="6393"/>
                  <a:pt x="26373" y="6545"/>
                  <a:pt x="26282" y="6697"/>
                </a:cubicBezTo>
                <a:lnTo>
                  <a:pt x="26039" y="6697"/>
                </a:lnTo>
                <a:cubicBezTo>
                  <a:pt x="26008" y="6697"/>
                  <a:pt x="25978" y="6727"/>
                  <a:pt x="25917" y="6757"/>
                </a:cubicBezTo>
                <a:cubicBezTo>
                  <a:pt x="25917" y="6706"/>
                  <a:pt x="25917" y="6651"/>
                  <a:pt x="25917" y="6575"/>
                </a:cubicBezTo>
                <a:cubicBezTo>
                  <a:pt x="25917" y="6514"/>
                  <a:pt x="25948" y="6454"/>
                  <a:pt x="25978" y="6393"/>
                </a:cubicBezTo>
                <a:cubicBezTo>
                  <a:pt x="26221" y="6028"/>
                  <a:pt x="26403" y="5664"/>
                  <a:pt x="26525" y="5238"/>
                </a:cubicBezTo>
                <a:lnTo>
                  <a:pt x="26586" y="5208"/>
                </a:lnTo>
                <a:cubicBezTo>
                  <a:pt x="26707" y="5117"/>
                  <a:pt x="26829" y="5026"/>
                  <a:pt x="26981" y="4965"/>
                </a:cubicBezTo>
                <a:close/>
                <a:moveTo>
                  <a:pt x="47185" y="6119"/>
                </a:moveTo>
                <a:cubicBezTo>
                  <a:pt x="47276" y="6211"/>
                  <a:pt x="47337" y="6302"/>
                  <a:pt x="47428" y="6423"/>
                </a:cubicBezTo>
                <a:lnTo>
                  <a:pt x="47367" y="6423"/>
                </a:lnTo>
                <a:cubicBezTo>
                  <a:pt x="47398" y="6454"/>
                  <a:pt x="47428" y="6514"/>
                  <a:pt x="47459" y="6545"/>
                </a:cubicBezTo>
                <a:cubicBezTo>
                  <a:pt x="47398" y="6575"/>
                  <a:pt x="47337" y="6606"/>
                  <a:pt x="47276" y="6666"/>
                </a:cubicBezTo>
                <a:cubicBezTo>
                  <a:pt x="47246" y="6697"/>
                  <a:pt x="47216" y="6727"/>
                  <a:pt x="47185" y="6757"/>
                </a:cubicBezTo>
                <a:lnTo>
                  <a:pt x="47185" y="6636"/>
                </a:lnTo>
                <a:cubicBezTo>
                  <a:pt x="47155" y="6514"/>
                  <a:pt x="47155" y="6393"/>
                  <a:pt x="47094" y="6302"/>
                </a:cubicBezTo>
                <a:cubicBezTo>
                  <a:pt x="47094" y="6271"/>
                  <a:pt x="47094" y="6241"/>
                  <a:pt x="47064" y="6211"/>
                </a:cubicBezTo>
                <a:lnTo>
                  <a:pt x="47185" y="6119"/>
                </a:lnTo>
                <a:close/>
                <a:moveTo>
                  <a:pt x="12518" y="5907"/>
                </a:moveTo>
                <a:cubicBezTo>
                  <a:pt x="12518" y="5937"/>
                  <a:pt x="12518" y="5968"/>
                  <a:pt x="12518" y="5998"/>
                </a:cubicBezTo>
                <a:cubicBezTo>
                  <a:pt x="12336" y="6271"/>
                  <a:pt x="12154" y="6545"/>
                  <a:pt x="11941" y="6818"/>
                </a:cubicBezTo>
                <a:cubicBezTo>
                  <a:pt x="11972" y="6727"/>
                  <a:pt x="12032" y="6606"/>
                  <a:pt x="12063" y="6514"/>
                </a:cubicBezTo>
                <a:lnTo>
                  <a:pt x="12123" y="6393"/>
                </a:lnTo>
                <a:cubicBezTo>
                  <a:pt x="12184" y="6302"/>
                  <a:pt x="12245" y="6241"/>
                  <a:pt x="12275" y="6180"/>
                </a:cubicBezTo>
                <a:cubicBezTo>
                  <a:pt x="12336" y="6119"/>
                  <a:pt x="12427" y="5998"/>
                  <a:pt x="12518" y="5907"/>
                </a:cubicBezTo>
                <a:close/>
                <a:moveTo>
                  <a:pt x="29077" y="6332"/>
                </a:moveTo>
                <a:cubicBezTo>
                  <a:pt x="29077" y="6393"/>
                  <a:pt x="29077" y="6423"/>
                  <a:pt x="29047" y="6484"/>
                </a:cubicBezTo>
                <a:lnTo>
                  <a:pt x="29016" y="6514"/>
                </a:lnTo>
                <a:cubicBezTo>
                  <a:pt x="28956" y="6575"/>
                  <a:pt x="28925" y="6636"/>
                  <a:pt x="28864" y="6697"/>
                </a:cubicBezTo>
                <a:lnTo>
                  <a:pt x="28773" y="6788"/>
                </a:lnTo>
                <a:lnTo>
                  <a:pt x="28743" y="6818"/>
                </a:lnTo>
                <a:cubicBezTo>
                  <a:pt x="28804" y="6757"/>
                  <a:pt x="28834" y="6666"/>
                  <a:pt x="28895" y="6606"/>
                </a:cubicBezTo>
                <a:lnTo>
                  <a:pt x="29077" y="6332"/>
                </a:lnTo>
                <a:close/>
                <a:moveTo>
                  <a:pt x="43932" y="6381"/>
                </a:moveTo>
                <a:lnTo>
                  <a:pt x="43904" y="6575"/>
                </a:lnTo>
                <a:cubicBezTo>
                  <a:pt x="43843" y="6666"/>
                  <a:pt x="43813" y="6757"/>
                  <a:pt x="43752" y="6849"/>
                </a:cubicBezTo>
                <a:cubicBezTo>
                  <a:pt x="43782" y="6727"/>
                  <a:pt x="43843" y="6606"/>
                  <a:pt x="43873" y="6484"/>
                </a:cubicBezTo>
                <a:cubicBezTo>
                  <a:pt x="43899" y="6459"/>
                  <a:pt x="43924" y="6413"/>
                  <a:pt x="43932" y="6381"/>
                </a:cubicBezTo>
                <a:close/>
                <a:moveTo>
                  <a:pt x="21907" y="6454"/>
                </a:moveTo>
                <a:lnTo>
                  <a:pt x="21907" y="6454"/>
                </a:lnTo>
                <a:cubicBezTo>
                  <a:pt x="21876" y="6545"/>
                  <a:pt x="21846" y="6636"/>
                  <a:pt x="21816" y="6727"/>
                </a:cubicBezTo>
                <a:cubicBezTo>
                  <a:pt x="21785" y="6818"/>
                  <a:pt x="21724" y="6909"/>
                  <a:pt x="21694" y="7001"/>
                </a:cubicBezTo>
                <a:cubicBezTo>
                  <a:pt x="21694" y="6970"/>
                  <a:pt x="21694" y="6940"/>
                  <a:pt x="21724" y="6909"/>
                </a:cubicBezTo>
                <a:lnTo>
                  <a:pt x="21694" y="6909"/>
                </a:lnTo>
                <a:cubicBezTo>
                  <a:pt x="21694" y="6849"/>
                  <a:pt x="21694" y="6818"/>
                  <a:pt x="21694" y="6757"/>
                </a:cubicBezTo>
                <a:lnTo>
                  <a:pt x="21785" y="6636"/>
                </a:lnTo>
                <a:cubicBezTo>
                  <a:pt x="21846" y="6575"/>
                  <a:pt x="21876" y="6514"/>
                  <a:pt x="21907" y="6454"/>
                </a:cubicBezTo>
                <a:close/>
                <a:moveTo>
                  <a:pt x="36430" y="6575"/>
                </a:moveTo>
                <a:cubicBezTo>
                  <a:pt x="36399" y="6636"/>
                  <a:pt x="36369" y="6666"/>
                  <a:pt x="36308" y="6727"/>
                </a:cubicBezTo>
                <a:cubicBezTo>
                  <a:pt x="36278" y="6757"/>
                  <a:pt x="36156" y="6879"/>
                  <a:pt x="36095" y="7001"/>
                </a:cubicBezTo>
                <a:cubicBezTo>
                  <a:pt x="36126" y="6940"/>
                  <a:pt x="36156" y="6879"/>
                  <a:pt x="36217" y="6818"/>
                </a:cubicBezTo>
                <a:lnTo>
                  <a:pt x="36399" y="6575"/>
                </a:lnTo>
                <a:close/>
                <a:moveTo>
                  <a:pt x="37189" y="6363"/>
                </a:moveTo>
                <a:lnTo>
                  <a:pt x="37189" y="6363"/>
                </a:lnTo>
                <a:cubicBezTo>
                  <a:pt x="37159" y="6484"/>
                  <a:pt x="37128" y="6606"/>
                  <a:pt x="37098" y="6757"/>
                </a:cubicBezTo>
                <a:cubicBezTo>
                  <a:pt x="37037" y="6879"/>
                  <a:pt x="37007" y="6940"/>
                  <a:pt x="36977" y="7031"/>
                </a:cubicBezTo>
                <a:cubicBezTo>
                  <a:pt x="36977" y="7031"/>
                  <a:pt x="36977" y="7001"/>
                  <a:pt x="36977" y="7001"/>
                </a:cubicBezTo>
                <a:cubicBezTo>
                  <a:pt x="36977" y="6879"/>
                  <a:pt x="36946" y="6757"/>
                  <a:pt x="36916" y="6666"/>
                </a:cubicBezTo>
                <a:cubicBezTo>
                  <a:pt x="37007" y="6545"/>
                  <a:pt x="37098" y="6454"/>
                  <a:pt x="37189" y="6363"/>
                </a:cubicBezTo>
                <a:close/>
                <a:moveTo>
                  <a:pt x="17045" y="6666"/>
                </a:moveTo>
                <a:lnTo>
                  <a:pt x="17045" y="6697"/>
                </a:lnTo>
                <a:lnTo>
                  <a:pt x="16985" y="6757"/>
                </a:lnTo>
                <a:lnTo>
                  <a:pt x="16894" y="6849"/>
                </a:lnTo>
                <a:lnTo>
                  <a:pt x="16711" y="7031"/>
                </a:lnTo>
                <a:lnTo>
                  <a:pt x="16651" y="7092"/>
                </a:lnTo>
                <a:lnTo>
                  <a:pt x="16651" y="7092"/>
                </a:lnTo>
                <a:cubicBezTo>
                  <a:pt x="16772" y="6970"/>
                  <a:pt x="16863" y="6879"/>
                  <a:pt x="16954" y="6757"/>
                </a:cubicBezTo>
                <a:lnTo>
                  <a:pt x="17045" y="6666"/>
                </a:lnTo>
                <a:close/>
                <a:moveTo>
                  <a:pt x="10392" y="5846"/>
                </a:moveTo>
                <a:cubicBezTo>
                  <a:pt x="10341" y="5947"/>
                  <a:pt x="10290" y="6049"/>
                  <a:pt x="10240" y="6150"/>
                </a:cubicBezTo>
                <a:cubicBezTo>
                  <a:pt x="10209" y="6180"/>
                  <a:pt x="10179" y="6241"/>
                  <a:pt x="10179" y="6271"/>
                </a:cubicBezTo>
                <a:lnTo>
                  <a:pt x="9997" y="6606"/>
                </a:lnTo>
                <a:cubicBezTo>
                  <a:pt x="9936" y="6697"/>
                  <a:pt x="9875" y="6818"/>
                  <a:pt x="9814" y="6940"/>
                </a:cubicBezTo>
                <a:lnTo>
                  <a:pt x="9814" y="6970"/>
                </a:lnTo>
                <a:lnTo>
                  <a:pt x="9723" y="7061"/>
                </a:lnTo>
                <a:cubicBezTo>
                  <a:pt x="9693" y="7122"/>
                  <a:pt x="9662" y="7152"/>
                  <a:pt x="9632" y="7183"/>
                </a:cubicBezTo>
                <a:cubicBezTo>
                  <a:pt x="9662" y="6970"/>
                  <a:pt x="9693" y="6788"/>
                  <a:pt x="9754" y="6575"/>
                </a:cubicBezTo>
                <a:lnTo>
                  <a:pt x="9784" y="6545"/>
                </a:lnTo>
                <a:cubicBezTo>
                  <a:pt x="9906" y="6423"/>
                  <a:pt x="9966" y="6332"/>
                  <a:pt x="10057" y="6211"/>
                </a:cubicBezTo>
                <a:cubicBezTo>
                  <a:pt x="10179" y="6119"/>
                  <a:pt x="10270" y="5968"/>
                  <a:pt x="10392" y="5846"/>
                </a:cubicBezTo>
                <a:close/>
                <a:moveTo>
                  <a:pt x="42385" y="5512"/>
                </a:moveTo>
                <a:cubicBezTo>
                  <a:pt x="42324" y="5634"/>
                  <a:pt x="42263" y="5785"/>
                  <a:pt x="42202" y="5907"/>
                </a:cubicBezTo>
                <a:cubicBezTo>
                  <a:pt x="42111" y="6119"/>
                  <a:pt x="42020" y="6332"/>
                  <a:pt x="41929" y="6545"/>
                </a:cubicBezTo>
                <a:cubicBezTo>
                  <a:pt x="41868" y="6666"/>
                  <a:pt x="41838" y="6788"/>
                  <a:pt x="41807" y="6909"/>
                </a:cubicBezTo>
                <a:cubicBezTo>
                  <a:pt x="41747" y="7031"/>
                  <a:pt x="41747" y="7092"/>
                  <a:pt x="41716" y="7183"/>
                </a:cubicBezTo>
                <a:lnTo>
                  <a:pt x="41716" y="7092"/>
                </a:lnTo>
                <a:cubicBezTo>
                  <a:pt x="41716" y="7061"/>
                  <a:pt x="41716" y="7031"/>
                  <a:pt x="41747" y="7001"/>
                </a:cubicBezTo>
                <a:cubicBezTo>
                  <a:pt x="41747" y="6909"/>
                  <a:pt x="41807" y="6818"/>
                  <a:pt x="41838" y="6697"/>
                </a:cubicBezTo>
                <a:lnTo>
                  <a:pt x="42081" y="6150"/>
                </a:lnTo>
                <a:cubicBezTo>
                  <a:pt x="42111" y="6059"/>
                  <a:pt x="42142" y="5968"/>
                  <a:pt x="42202" y="5876"/>
                </a:cubicBezTo>
                <a:cubicBezTo>
                  <a:pt x="42233" y="5755"/>
                  <a:pt x="42263" y="5694"/>
                  <a:pt x="42324" y="5633"/>
                </a:cubicBezTo>
                <a:lnTo>
                  <a:pt x="42385" y="5512"/>
                </a:lnTo>
                <a:close/>
                <a:moveTo>
                  <a:pt x="6168" y="6575"/>
                </a:moveTo>
                <a:lnTo>
                  <a:pt x="5773" y="7001"/>
                </a:lnTo>
                <a:lnTo>
                  <a:pt x="5591" y="7213"/>
                </a:lnTo>
                <a:cubicBezTo>
                  <a:pt x="5591" y="7183"/>
                  <a:pt x="5622" y="7152"/>
                  <a:pt x="5652" y="7122"/>
                </a:cubicBezTo>
                <a:lnTo>
                  <a:pt x="5925" y="6757"/>
                </a:lnTo>
                <a:lnTo>
                  <a:pt x="6168" y="6575"/>
                </a:lnTo>
                <a:close/>
                <a:moveTo>
                  <a:pt x="19263" y="5785"/>
                </a:moveTo>
                <a:cubicBezTo>
                  <a:pt x="19263" y="5953"/>
                  <a:pt x="19263" y="6172"/>
                  <a:pt x="19382" y="6277"/>
                </a:cubicBezTo>
                <a:lnTo>
                  <a:pt x="19382" y="6277"/>
                </a:lnTo>
                <a:cubicBezTo>
                  <a:pt x="19353" y="6334"/>
                  <a:pt x="19323" y="6364"/>
                  <a:pt x="19294" y="6393"/>
                </a:cubicBezTo>
                <a:lnTo>
                  <a:pt x="19172" y="6575"/>
                </a:lnTo>
                <a:lnTo>
                  <a:pt x="19020" y="6788"/>
                </a:lnTo>
                <a:cubicBezTo>
                  <a:pt x="18899" y="6909"/>
                  <a:pt x="18808" y="7031"/>
                  <a:pt x="18686" y="7152"/>
                </a:cubicBezTo>
                <a:lnTo>
                  <a:pt x="18534" y="7304"/>
                </a:lnTo>
                <a:lnTo>
                  <a:pt x="18595" y="7122"/>
                </a:lnTo>
                <a:cubicBezTo>
                  <a:pt x="18625" y="6970"/>
                  <a:pt x="18656" y="6849"/>
                  <a:pt x="18686" y="6697"/>
                </a:cubicBezTo>
                <a:cubicBezTo>
                  <a:pt x="18686" y="6666"/>
                  <a:pt x="18717" y="6606"/>
                  <a:pt x="18717" y="6575"/>
                </a:cubicBezTo>
                <a:lnTo>
                  <a:pt x="18808" y="6302"/>
                </a:lnTo>
                <a:lnTo>
                  <a:pt x="18808" y="6271"/>
                </a:lnTo>
                <a:cubicBezTo>
                  <a:pt x="18868" y="6211"/>
                  <a:pt x="18929" y="6180"/>
                  <a:pt x="18960" y="6119"/>
                </a:cubicBezTo>
                <a:cubicBezTo>
                  <a:pt x="18990" y="6089"/>
                  <a:pt x="19051" y="6059"/>
                  <a:pt x="19081" y="6028"/>
                </a:cubicBezTo>
                <a:lnTo>
                  <a:pt x="19203" y="5876"/>
                </a:lnTo>
                <a:cubicBezTo>
                  <a:pt x="19233" y="5846"/>
                  <a:pt x="19233" y="5816"/>
                  <a:pt x="19263" y="5785"/>
                </a:cubicBezTo>
                <a:close/>
                <a:moveTo>
                  <a:pt x="20570" y="6970"/>
                </a:moveTo>
                <a:cubicBezTo>
                  <a:pt x="20570" y="7031"/>
                  <a:pt x="20540" y="7092"/>
                  <a:pt x="20540" y="7152"/>
                </a:cubicBezTo>
                <a:lnTo>
                  <a:pt x="20479" y="7335"/>
                </a:lnTo>
                <a:lnTo>
                  <a:pt x="20479" y="7304"/>
                </a:lnTo>
                <a:lnTo>
                  <a:pt x="20388" y="7183"/>
                </a:lnTo>
                <a:lnTo>
                  <a:pt x="20570" y="6970"/>
                </a:lnTo>
                <a:close/>
                <a:moveTo>
                  <a:pt x="10138" y="7133"/>
                </a:moveTo>
                <a:lnTo>
                  <a:pt x="10138" y="7133"/>
                </a:lnTo>
                <a:cubicBezTo>
                  <a:pt x="10115" y="7172"/>
                  <a:pt x="10109" y="7222"/>
                  <a:pt x="10088" y="7244"/>
                </a:cubicBezTo>
                <a:lnTo>
                  <a:pt x="10118" y="7244"/>
                </a:lnTo>
                <a:lnTo>
                  <a:pt x="10027" y="7365"/>
                </a:lnTo>
                <a:lnTo>
                  <a:pt x="10027" y="7365"/>
                </a:lnTo>
                <a:lnTo>
                  <a:pt x="10118" y="7152"/>
                </a:lnTo>
                <a:lnTo>
                  <a:pt x="10138" y="7133"/>
                </a:lnTo>
                <a:close/>
                <a:moveTo>
                  <a:pt x="9116" y="7092"/>
                </a:moveTo>
                <a:lnTo>
                  <a:pt x="9116" y="7092"/>
                </a:lnTo>
                <a:cubicBezTo>
                  <a:pt x="9085" y="7183"/>
                  <a:pt x="9055" y="7274"/>
                  <a:pt x="9024" y="7365"/>
                </a:cubicBezTo>
                <a:cubicBezTo>
                  <a:pt x="9024" y="7304"/>
                  <a:pt x="9024" y="7244"/>
                  <a:pt x="9024" y="7213"/>
                </a:cubicBezTo>
                <a:lnTo>
                  <a:pt x="9024" y="7183"/>
                </a:lnTo>
                <a:cubicBezTo>
                  <a:pt x="9055" y="7152"/>
                  <a:pt x="9085" y="7122"/>
                  <a:pt x="9116" y="7092"/>
                </a:cubicBezTo>
                <a:close/>
                <a:moveTo>
                  <a:pt x="34728" y="4661"/>
                </a:moveTo>
                <a:lnTo>
                  <a:pt x="34728" y="4722"/>
                </a:lnTo>
                <a:lnTo>
                  <a:pt x="34728" y="4813"/>
                </a:lnTo>
                <a:cubicBezTo>
                  <a:pt x="34698" y="4904"/>
                  <a:pt x="34637" y="4995"/>
                  <a:pt x="34576" y="5086"/>
                </a:cubicBezTo>
                <a:cubicBezTo>
                  <a:pt x="34516" y="5269"/>
                  <a:pt x="34394" y="5451"/>
                  <a:pt x="34303" y="5603"/>
                </a:cubicBezTo>
                <a:cubicBezTo>
                  <a:pt x="34121" y="5968"/>
                  <a:pt x="33908" y="6332"/>
                  <a:pt x="33695" y="6697"/>
                </a:cubicBezTo>
                <a:cubicBezTo>
                  <a:pt x="33548" y="6928"/>
                  <a:pt x="33386" y="7189"/>
                  <a:pt x="33219" y="7449"/>
                </a:cubicBezTo>
                <a:lnTo>
                  <a:pt x="33219" y="7449"/>
                </a:lnTo>
                <a:cubicBezTo>
                  <a:pt x="33385" y="7151"/>
                  <a:pt x="33570" y="6833"/>
                  <a:pt x="33756" y="6514"/>
                </a:cubicBezTo>
                <a:cubicBezTo>
                  <a:pt x="33847" y="6302"/>
                  <a:pt x="33969" y="6089"/>
                  <a:pt x="34090" y="5876"/>
                </a:cubicBezTo>
                <a:cubicBezTo>
                  <a:pt x="34151" y="5785"/>
                  <a:pt x="34181" y="5694"/>
                  <a:pt x="34242" y="5573"/>
                </a:cubicBezTo>
                <a:cubicBezTo>
                  <a:pt x="34303" y="5481"/>
                  <a:pt x="34424" y="5360"/>
                  <a:pt x="34485" y="5269"/>
                </a:cubicBezTo>
                <a:lnTo>
                  <a:pt x="34455" y="5238"/>
                </a:lnTo>
                <a:cubicBezTo>
                  <a:pt x="34546" y="5056"/>
                  <a:pt x="34637" y="4843"/>
                  <a:pt x="34728" y="4661"/>
                </a:cubicBezTo>
                <a:close/>
                <a:moveTo>
                  <a:pt x="32389" y="5360"/>
                </a:moveTo>
                <a:cubicBezTo>
                  <a:pt x="32358" y="5421"/>
                  <a:pt x="32358" y="5451"/>
                  <a:pt x="32328" y="5512"/>
                </a:cubicBezTo>
                <a:lnTo>
                  <a:pt x="31994" y="6271"/>
                </a:lnTo>
                <a:cubicBezTo>
                  <a:pt x="31903" y="6484"/>
                  <a:pt x="31842" y="6697"/>
                  <a:pt x="31781" y="6909"/>
                </a:cubicBezTo>
                <a:cubicBezTo>
                  <a:pt x="31751" y="6970"/>
                  <a:pt x="31720" y="7031"/>
                  <a:pt x="31720" y="7092"/>
                </a:cubicBezTo>
                <a:cubicBezTo>
                  <a:pt x="31690" y="7213"/>
                  <a:pt x="31660" y="7304"/>
                  <a:pt x="31629" y="7396"/>
                </a:cubicBezTo>
                <a:lnTo>
                  <a:pt x="31568" y="7456"/>
                </a:lnTo>
                <a:lnTo>
                  <a:pt x="31629" y="7183"/>
                </a:lnTo>
                <a:cubicBezTo>
                  <a:pt x="31660" y="6970"/>
                  <a:pt x="31720" y="6788"/>
                  <a:pt x="31781" y="6575"/>
                </a:cubicBezTo>
                <a:cubicBezTo>
                  <a:pt x="31812" y="6393"/>
                  <a:pt x="31872" y="6241"/>
                  <a:pt x="31903" y="6059"/>
                </a:cubicBezTo>
                <a:cubicBezTo>
                  <a:pt x="32024" y="5907"/>
                  <a:pt x="32146" y="5755"/>
                  <a:pt x="32237" y="5573"/>
                </a:cubicBezTo>
                <a:lnTo>
                  <a:pt x="32389" y="5360"/>
                </a:lnTo>
                <a:close/>
                <a:moveTo>
                  <a:pt x="24732" y="6575"/>
                </a:moveTo>
                <a:lnTo>
                  <a:pt x="24672" y="6757"/>
                </a:lnTo>
                <a:cubicBezTo>
                  <a:pt x="24641" y="6788"/>
                  <a:pt x="24611" y="6849"/>
                  <a:pt x="24580" y="6909"/>
                </a:cubicBezTo>
                <a:cubicBezTo>
                  <a:pt x="24520" y="7031"/>
                  <a:pt x="24428" y="7122"/>
                  <a:pt x="24368" y="7244"/>
                </a:cubicBezTo>
                <a:lnTo>
                  <a:pt x="24216" y="7456"/>
                </a:lnTo>
                <a:lnTo>
                  <a:pt x="24155" y="7517"/>
                </a:lnTo>
                <a:cubicBezTo>
                  <a:pt x="24155" y="7426"/>
                  <a:pt x="24185" y="7304"/>
                  <a:pt x="24216" y="7213"/>
                </a:cubicBezTo>
                <a:lnTo>
                  <a:pt x="24337" y="7061"/>
                </a:lnTo>
                <a:lnTo>
                  <a:pt x="24520" y="6818"/>
                </a:lnTo>
                <a:lnTo>
                  <a:pt x="24611" y="6727"/>
                </a:lnTo>
                <a:lnTo>
                  <a:pt x="24732" y="6575"/>
                </a:lnTo>
                <a:close/>
                <a:moveTo>
                  <a:pt x="30292" y="7365"/>
                </a:moveTo>
                <a:cubicBezTo>
                  <a:pt x="30292" y="7426"/>
                  <a:pt x="30262" y="7517"/>
                  <a:pt x="30262" y="7578"/>
                </a:cubicBezTo>
                <a:lnTo>
                  <a:pt x="30140" y="7578"/>
                </a:lnTo>
                <a:lnTo>
                  <a:pt x="30292" y="7365"/>
                </a:lnTo>
                <a:close/>
                <a:moveTo>
                  <a:pt x="45939" y="6788"/>
                </a:moveTo>
                <a:cubicBezTo>
                  <a:pt x="45939" y="6818"/>
                  <a:pt x="45909" y="6879"/>
                  <a:pt x="45879" y="6909"/>
                </a:cubicBezTo>
                <a:cubicBezTo>
                  <a:pt x="45879" y="6940"/>
                  <a:pt x="45848" y="7001"/>
                  <a:pt x="45848" y="7031"/>
                </a:cubicBezTo>
                <a:cubicBezTo>
                  <a:pt x="45788" y="7152"/>
                  <a:pt x="45727" y="7274"/>
                  <a:pt x="45666" y="7365"/>
                </a:cubicBezTo>
                <a:cubicBezTo>
                  <a:pt x="45626" y="7446"/>
                  <a:pt x="45585" y="7527"/>
                  <a:pt x="45545" y="7608"/>
                </a:cubicBezTo>
                <a:lnTo>
                  <a:pt x="45545" y="7608"/>
                </a:lnTo>
                <a:lnTo>
                  <a:pt x="45545" y="7578"/>
                </a:lnTo>
                <a:cubicBezTo>
                  <a:pt x="45575" y="7517"/>
                  <a:pt x="45605" y="7456"/>
                  <a:pt x="45636" y="7365"/>
                </a:cubicBezTo>
                <a:lnTo>
                  <a:pt x="45696" y="7274"/>
                </a:lnTo>
                <a:lnTo>
                  <a:pt x="45848" y="6940"/>
                </a:lnTo>
                <a:lnTo>
                  <a:pt x="45909" y="6818"/>
                </a:lnTo>
                <a:cubicBezTo>
                  <a:pt x="45909" y="6818"/>
                  <a:pt x="45939" y="6788"/>
                  <a:pt x="45939" y="6788"/>
                </a:cubicBezTo>
                <a:close/>
                <a:moveTo>
                  <a:pt x="39589" y="5998"/>
                </a:moveTo>
                <a:lnTo>
                  <a:pt x="39589" y="6059"/>
                </a:lnTo>
                <a:cubicBezTo>
                  <a:pt x="39559" y="6119"/>
                  <a:pt x="39529" y="6180"/>
                  <a:pt x="39498" y="6241"/>
                </a:cubicBezTo>
                <a:cubicBezTo>
                  <a:pt x="39438" y="6454"/>
                  <a:pt x="39346" y="6636"/>
                  <a:pt x="39286" y="6849"/>
                </a:cubicBezTo>
                <a:cubicBezTo>
                  <a:pt x="39255" y="6909"/>
                  <a:pt x="39225" y="6970"/>
                  <a:pt x="39195" y="7031"/>
                </a:cubicBezTo>
                <a:cubicBezTo>
                  <a:pt x="39195" y="7092"/>
                  <a:pt x="39164" y="7213"/>
                  <a:pt x="39134" y="7304"/>
                </a:cubicBezTo>
                <a:lnTo>
                  <a:pt x="39103" y="7335"/>
                </a:lnTo>
                <a:lnTo>
                  <a:pt x="39012" y="7517"/>
                </a:lnTo>
                <a:cubicBezTo>
                  <a:pt x="38982" y="7547"/>
                  <a:pt x="38951" y="7578"/>
                  <a:pt x="38921" y="7639"/>
                </a:cubicBezTo>
                <a:lnTo>
                  <a:pt x="38860" y="7669"/>
                </a:lnTo>
                <a:cubicBezTo>
                  <a:pt x="38951" y="7426"/>
                  <a:pt x="39012" y="7213"/>
                  <a:pt x="39103" y="6970"/>
                </a:cubicBezTo>
                <a:cubicBezTo>
                  <a:pt x="39134" y="6818"/>
                  <a:pt x="39195" y="6666"/>
                  <a:pt x="39255" y="6514"/>
                </a:cubicBezTo>
                <a:lnTo>
                  <a:pt x="39377" y="6363"/>
                </a:lnTo>
                <a:lnTo>
                  <a:pt x="39559" y="6089"/>
                </a:lnTo>
                <a:lnTo>
                  <a:pt x="39589" y="5998"/>
                </a:lnTo>
                <a:close/>
                <a:moveTo>
                  <a:pt x="30839" y="6818"/>
                </a:moveTo>
                <a:cubicBezTo>
                  <a:pt x="30809" y="6909"/>
                  <a:pt x="30778" y="7031"/>
                  <a:pt x="30778" y="7122"/>
                </a:cubicBezTo>
                <a:cubicBezTo>
                  <a:pt x="30748" y="7274"/>
                  <a:pt x="30718" y="7426"/>
                  <a:pt x="30718" y="7547"/>
                </a:cubicBezTo>
                <a:lnTo>
                  <a:pt x="30718" y="7699"/>
                </a:lnTo>
                <a:lnTo>
                  <a:pt x="30657" y="7669"/>
                </a:lnTo>
                <a:lnTo>
                  <a:pt x="30627" y="7669"/>
                </a:lnTo>
                <a:cubicBezTo>
                  <a:pt x="30657" y="7517"/>
                  <a:pt x="30687" y="7396"/>
                  <a:pt x="30687" y="7274"/>
                </a:cubicBezTo>
                <a:cubicBezTo>
                  <a:pt x="30718" y="7122"/>
                  <a:pt x="30718" y="7001"/>
                  <a:pt x="30718" y="6879"/>
                </a:cubicBezTo>
                <a:lnTo>
                  <a:pt x="30839" y="6818"/>
                </a:lnTo>
                <a:close/>
                <a:moveTo>
                  <a:pt x="6563" y="7244"/>
                </a:moveTo>
                <a:lnTo>
                  <a:pt x="6563" y="7244"/>
                </a:lnTo>
                <a:cubicBezTo>
                  <a:pt x="6533" y="7335"/>
                  <a:pt x="6472" y="7426"/>
                  <a:pt x="6442" y="7517"/>
                </a:cubicBezTo>
                <a:cubicBezTo>
                  <a:pt x="6442" y="7547"/>
                  <a:pt x="6412" y="7578"/>
                  <a:pt x="6412" y="7608"/>
                </a:cubicBezTo>
                <a:lnTo>
                  <a:pt x="6199" y="7821"/>
                </a:lnTo>
                <a:lnTo>
                  <a:pt x="6381" y="7487"/>
                </a:lnTo>
                <a:cubicBezTo>
                  <a:pt x="6442" y="7426"/>
                  <a:pt x="6503" y="7335"/>
                  <a:pt x="6563" y="7244"/>
                </a:cubicBezTo>
                <a:close/>
                <a:moveTo>
                  <a:pt x="12123" y="7183"/>
                </a:moveTo>
                <a:lnTo>
                  <a:pt x="12123" y="7183"/>
                </a:lnTo>
                <a:cubicBezTo>
                  <a:pt x="12093" y="7274"/>
                  <a:pt x="12063" y="7335"/>
                  <a:pt x="12002" y="7426"/>
                </a:cubicBezTo>
                <a:lnTo>
                  <a:pt x="11911" y="7639"/>
                </a:lnTo>
                <a:lnTo>
                  <a:pt x="11820" y="7821"/>
                </a:lnTo>
                <a:cubicBezTo>
                  <a:pt x="11820" y="7760"/>
                  <a:pt x="11789" y="7730"/>
                  <a:pt x="11789" y="7669"/>
                </a:cubicBezTo>
                <a:cubicBezTo>
                  <a:pt x="11789" y="7669"/>
                  <a:pt x="11759" y="7639"/>
                  <a:pt x="11759" y="7639"/>
                </a:cubicBezTo>
                <a:lnTo>
                  <a:pt x="11850" y="7578"/>
                </a:lnTo>
                <a:lnTo>
                  <a:pt x="11850" y="7547"/>
                </a:lnTo>
                <a:cubicBezTo>
                  <a:pt x="11880" y="7517"/>
                  <a:pt x="11911" y="7487"/>
                  <a:pt x="11911" y="7456"/>
                </a:cubicBezTo>
                <a:lnTo>
                  <a:pt x="12002" y="7335"/>
                </a:lnTo>
                <a:lnTo>
                  <a:pt x="12123" y="7183"/>
                </a:lnTo>
                <a:close/>
                <a:moveTo>
                  <a:pt x="42415" y="6849"/>
                </a:moveTo>
                <a:lnTo>
                  <a:pt x="42415" y="6970"/>
                </a:lnTo>
                <a:lnTo>
                  <a:pt x="42354" y="7061"/>
                </a:lnTo>
                <a:lnTo>
                  <a:pt x="42233" y="7335"/>
                </a:lnTo>
                <a:lnTo>
                  <a:pt x="42142" y="7547"/>
                </a:lnTo>
                <a:cubicBezTo>
                  <a:pt x="42051" y="7639"/>
                  <a:pt x="41959" y="7760"/>
                  <a:pt x="41868" y="7821"/>
                </a:cubicBezTo>
                <a:cubicBezTo>
                  <a:pt x="41899" y="7760"/>
                  <a:pt x="41899" y="7699"/>
                  <a:pt x="41929" y="7639"/>
                </a:cubicBezTo>
                <a:cubicBezTo>
                  <a:pt x="41959" y="7608"/>
                  <a:pt x="41990" y="7547"/>
                  <a:pt x="42020" y="7517"/>
                </a:cubicBezTo>
                <a:cubicBezTo>
                  <a:pt x="42081" y="7426"/>
                  <a:pt x="42142" y="7335"/>
                  <a:pt x="42202" y="7244"/>
                </a:cubicBezTo>
                <a:cubicBezTo>
                  <a:pt x="42263" y="7152"/>
                  <a:pt x="42294" y="7061"/>
                  <a:pt x="42354" y="6970"/>
                </a:cubicBezTo>
                <a:cubicBezTo>
                  <a:pt x="42415" y="6849"/>
                  <a:pt x="42415" y="6879"/>
                  <a:pt x="42415" y="6849"/>
                </a:cubicBezTo>
                <a:close/>
                <a:moveTo>
                  <a:pt x="30201" y="6332"/>
                </a:moveTo>
                <a:cubicBezTo>
                  <a:pt x="30232" y="6393"/>
                  <a:pt x="30262" y="6423"/>
                  <a:pt x="30292" y="6454"/>
                </a:cubicBezTo>
                <a:lnTo>
                  <a:pt x="30292" y="6484"/>
                </a:lnTo>
                <a:cubicBezTo>
                  <a:pt x="30292" y="6545"/>
                  <a:pt x="30292" y="6606"/>
                  <a:pt x="30323" y="6636"/>
                </a:cubicBezTo>
                <a:lnTo>
                  <a:pt x="30323" y="6757"/>
                </a:lnTo>
                <a:cubicBezTo>
                  <a:pt x="30171" y="6940"/>
                  <a:pt x="30019" y="7122"/>
                  <a:pt x="29897" y="7304"/>
                </a:cubicBezTo>
                <a:cubicBezTo>
                  <a:pt x="29806" y="7426"/>
                  <a:pt x="29715" y="7547"/>
                  <a:pt x="29624" y="7669"/>
                </a:cubicBezTo>
                <a:lnTo>
                  <a:pt x="29594" y="7760"/>
                </a:lnTo>
                <a:lnTo>
                  <a:pt x="29563" y="7760"/>
                </a:lnTo>
                <a:cubicBezTo>
                  <a:pt x="29442" y="7790"/>
                  <a:pt x="29351" y="7851"/>
                  <a:pt x="29290" y="7912"/>
                </a:cubicBezTo>
                <a:cubicBezTo>
                  <a:pt x="29351" y="7730"/>
                  <a:pt x="29411" y="7547"/>
                  <a:pt x="29472" y="7365"/>
                </a:cubicBezTo>
                <a:lnTo>
                  <a:pt x="29624" y="7122"/>
                </a:lnTo>
                <a:lnTo>
                  <a:pt x="29806" y="6849"/>
                </a:lnTo>
                <a:cubicBezTo>
                  <a:pt x="29867" y="6757"/>
                  <a:pt x="29928" y="6636"/>
                  <a:pt x="29989" y="6545"/>
                </a:cubicBezTo>
                <a:lnTo>
                  <a:pt x="30080" y="6454"/>
                </a:lnTo>
                <a:lnTo>
                  <a:pt x="30171" y="6363"/>
                </a:lnTo>
                <a:lnTo>
                  <a:pt x="30201" y="6332"/>
                </a:lnTo>
                <a:close/>
                <a:moveTo>
                  <a:pt x="18443" y="6271"/>
                </a:moveTo>
                <a:cubicBezTo>
                  <a:pt x="18413" y="6363"/>
                  <a:pt x="18382" y="6423"/>
                  <a:pt x="18382" y="6484"/>
                </a:cubicBezTo>
                <a:cubicBezTo>
                  <a:pt x="18322" y="6697"/>
                  <a:pt x="18261" y="6909"/>
                  <a:pt x="18230" y="7092"/>
                </a:cubicBezTo>
                <a:cubicBezTo>
                  <a:pt x="18200" y="7213"/>
                  <a:pt x="18170" y="7335"/>
                  <a:pt x="18139" y="7456"/>
                </a:cubicBezTo>
                <a:cubicBezTo>
                  <a:pt x="18109" y="7578"/>
                  <a:pt x="18109" y="7578"/>
                  <a:pt x="18078" y="7669"/>
                </a:cubicBezTo>
                <a:cubicBezTo>
                  <a:pt x="18078" y="7730"/>
                  <a:pt x="18078" y="7760"/>
                  <a:pt x="18078" y="7790"/>
                </a:cubicBezTo>
                <a:cubicBezTo>
                  <a:pt x="18048" y="7851"/>
                  <a:pt x="17957" y="7912"/>
                  <a:pt x="17896" y="7942"/>
                </a:cubicBezTo>
                <a:lnTo>
                  <a:pt x="17805" y="7973"/>
                </a:lnTo>
                <a:lnTo>
                  <a:pt x="17805" y="7973"/>
                </a:lnTo>
                <a:lnTo>
                  <a:pt x="17835" y="7942"/>
                </a:lnTo>
                <a:cubicBezTo>
                  <a:pt x="17866" y="7851"/>
                  <a:pt x="17896" y="7790"/>
                  <a:pt x="17927" y="7699"/>
                </a:cubicBezTo>
                <a:cubicBezTo>
                  <a:pt x="17927" y="7669"/>
                  <a:pt x="17927" y="7608"/>
                  <a:pt x="17927" y="7578"/>
                </a:cubicBezTo>
                <a:cubicBezTo>
                  <a:pt x="17896" y="7517"/>
                  <a:pt x="17896" y="7487"/>
                  <a:pt x="17896" y="7426"/>
                </a:cubicBezTo>
                <a:cubicBezTo>
                  <a:pt x="17896" y="7426"/>
                  <a:pt x="17896" y="7396"/>
                  <a:pt x="17896" y="7396"/>
                </a:cubicBezTo>
                <a:cubicBezTo>
                  <a:pt x="17927" y="7274"/>
                  <a:pt x="17957" y="7152"/>
                  <a:pt x="17987" y="7001"/>
                </a:cubicBezTo>
                <a:cubicBezTo>
                  <a:pt x="18018" y="6849"/>
                  <a:pt x="18078" y="6697"/>
                  <a:pt x="18139" y="6545"/>
                </a:cubicBezTo>
                <a:lnTo>
                  <a:pt x="18291" y="6454"/>
                </a:lnTo>
                <a:lnTo>
                  <a:pt x="18443" y="6271"/>
                </a:lnTo>
                <a:close/>
                <a:moveTo>
                  <a:pt x="15010" y="4995"/>
                </a:moveTo>
                <a:cubicBezTo>
                  <a:pt x="14919" y="5178"/>
                  <a:pt x="14828" y="5329"/>
                  <a:pt x="14736" y="5512"/>
                </a:cubicBezTo>
                <a:cubicBezTo>
                  <a:pt x="14645" y="5694"/>
                  <a:pt x="14584" y="5816"/>
                  <a:pt x="14493" y="5968"/>
                </a:cubicBezTo>
                <a:cubicBezTo>
                  <a:pt x="14402" y="6119"/>
                  <a:pt x="14341" y="6211"/>
                  <a:pt x="14281" y="6332"/>
                </a:cubicBezTo>
                <a:lnTo>
                  <a:pt x="14098" y="6575"/>
                </a:lnTo>
                <a:lnTo>
                  <a:pt x="14068" y="6666"/>
                </a:lnTo>
                <a:lnTo>
                  <a:pt x="13977" y="6818"/>
                </a:lnTo>
                <a:lnTo>
                  <a:pt x="13764" y="7092"/>
                </a:lnTo>
                <a:cubicBezTo>
                  <a:pt x="13703" y="7213"/>
                  <a:pt x="13612" y="7365"/>
                  <a:pt x="13521" y="7517"/>
                </a:cubicBezTo>
                <a:lnTo>
                  <a:pt x="13217" y="7973"/>
                </a:lnTo>
                <a:lnTo>
                  <a:pt x="13217" y="7912"/>
                </a:lnTo>
                <a:cubicBezTo>
                  <a:pt x="13308" y="7760"/>
                  <a:pt x="13369" y="7578"/>
                  <a:pt x="13460" y="7426"/>
                </a:cubicBezTo>
                <a:cubicBezTo>
                  <a:pt x="13521" y="7304"/>
                  <a:pt x="13582" y="7213"/>
                  <a:pt x="13643" y="7122"/>
                </a:cubicBezTo>
                <a:lnTo>
                  <a:pt x="13977" y="6514"/>
                </a:lnTo>
                <a:cubicBezTo>
                  <a:pt x="14007" y="6423"/>
                  <a:pt x="14068" y="6332"/>
                  <a:pt x="14129" y="6271"/>
                </a:cubicBezTo>
                <a:lnTo>
                  <a:pt x="14615" y="5512"/>
                </a:lnTo>
                <a:lnTo>
                  <a:pt x="14645" y="5451"/>
                </a:lnTo>
                <a:lnTo>
                  <a:pt x="14797" y="5238"/>
                </a:lnTo>
                <a:lnTo>
                  <a:pt x="14986" y="4995"/>
                </a:lnTo>
                <a:close/>
                <a:moveTo>
                  <a:pt x="40440" y="6363"/>
                </a:moveTo>
                <a:cubicBezTo>
                  <a:pt x="40440" y="6423"/>
                  <a:pt x="40410" y="6454"/>
                  <a:pt x="40410" y="6484"/>
                </a:cubicBezTo>
                <a:cubicBezTo>
                  <a:pt x="40410" y="6514"/>
                  <a:pt x="40379" y="6545"/>
                  <a:pt x="40379" y="6575"/>
                </a:cubicBezTo>
                <a:lnTo>
                  <a:pt x="40349" y="6697"/>
                </a:lnTo>
                <a:cubicBezTo>
                  <a:pt x="40319" y="6757"/>
                  <a:pt x="40288" y="6818"/>
                  <a:pt x="40258" y="6849"/>
                </a:cubicBezTo>
                <a:cubicBezTo>
                  <a:pt x="40258" y="6909"/>
                  <a:pt x="40167" y="7092"/>
                  <a:pt x="40136" y="7183"/>
                </a:cubicBezTo>
                <a:cubicBezTo>
                  <a:pt x="40106" y="7213"/>
                  <a:pt x="40106" y="7274"/>
                  <a:pt x="40076" y="7304"/>
                </a:cubicBezTo>
                <a:cubicBezTo>
                  <a:pt x="39984" y="7487"/>
                  <a:pt x="39893" y="7669"/>
                  <a:pt x="39833" y="7851"/>
                </a:cubicBezTo>
                <a:lnTo>
                  <a:pt x="39772" y="7973"/>
                </a:lnTo>
                <a:lnTo>
                  <a:pt x="39711" y="7973"/>
                </a:lnTo>
                <a:cubicBezTo>
                  <a:pt x="39711" y="7882"/>
                  <a:pt x="39741" y="7790"/>
                  <a:pt x="39741" y="7699"/>
                </a:cubicBezTo>
                <a:lnTo>
                  <a:pt x="39863" y="7487"/>
                </a:lnTo>
                <a:cubicBezTo>
                  <a:pt x="40076" y="7092"/>
                  <a:pt x="40258" y="6757"/>
                  <a:pt x="40440" y="6363"/>
                </a:cubicBezTo>
                <a:close/>
                <a:moveTo>
                  <a:pt x="40896" y="6575"/>
                </a:moveTo>
                <a:cubicBezTo>
                  <a:pt x="40896" y="6606"/>
                  <a:pt x="40896" y="6636"/>
                  <a:pt x="40896" y="6666"/>
                </a:cubicBezTo>
                <a:cubicBezTo>
                  <a:pt x="40896" y="6727"/>
                  <a:pt x="40896" y="6818"/>
                  <a:pt x="40866" y="6909"/>
                </a:cubicBezTo>
                <a:cubicBezTo>
                  <a:pt x="40866" y="7031"/>
                  <a:pt x="40835" y="7183"/>
                  <a:pt x="40805" y="7304"/>
                </a:cubicBezTo>
                <a:lnTo>
                  <a:pt x="40774" y="7304"/>
                </a:lnTo>
                <a:lnTo>
                  <a:pt x="40683" y="7547"/>
                </a:lnTo>
                <a:lnTo>
                  <a:pt x="40623" y="7699"/>
                </a:lnTo>
                <a:cubicBezTo>
                  <a:pt x="40531" y="7821"/>
                  <a:pt x="40440" y="7882"/>
                  <a:pt x="40319" y="7973"/>
                </a:cubicBezTo>
                <a:lnTo>
                  <a:pt x="40288" y="8003"/>
                </a:lnTo>
                <a:lnTo>
                  <a:pt x="40288" y="7882"/>
                </a:lnTo>
                <a:cubicBezTo>
                  <a:pt x="40288" y="7821"/>
                  <a:pt x="40288" y="7730"/>
                  <a:pt x="40319" y="7669"/>
                </a:cubicBezTo>
                <a:lnTo>
                  <a:pt x="40531" y="7244"/>
                </a:lnTo>
                <a:cubicBezTo>
                  <a:pt x="40592" y="7092"/>
                  <a:pt x="40683" y="6909"/>
                  <a:pt x="40774" y="6757"/>
                </a:cubicBezTo>
                <a:lnTo>
                  <a:pt x="40896" y="6575"/>
                </a:lnTo>
                <a:close/>
                <a:moveTo>
                  <a:pt x="18625" y="7821"/>
                </a:moveTo>
                <a:lnTo>
                  <a:pt x="18565" y="7882"/>
                </a:lnTo>
                <a:lnTo>
                  <a:pt x="18413" y="8034"/>
                </a:lnTo>
                <a:lnTo>
                  <a:pt x="18413" y="8003"/>
                </a:lnTo>
                <a:lnTo>
                  <a:pt x="18625" y="7821"/>
                </a:lnTo>
                <a:close/>
                <a:moveTo>
                  <a:pt x="23790" y="7973"/>
                </a:moveTo>
                <a:lnTo>
                  <a:pt x="23790" y="8003"/>
                </a:lnTo>
                <a:lnTo>
                  <a:pt x="23760" y="8034"/>
                </a:lnTo>
                <a:lnTo>
                  <a:pt x="23790" y="7973"/>
                </a:lnTo>
                <a:close/>
                <a:moveTo>
                  <a:pt x="45453" y="6758"/>
                </a:moveTo>
                <a:cubicBezTo>
                  <a:pt x="45423" y="6788"/>
                  <a:pt x="45423" y="6788"/>
                  <a:pt x="45423" y="6818"/>
                </a:cubicBezTo>
                <a:cubicBezTo>
                  <a:pt x="45362" y="7001"/>
                  <a:pt x="45332" y="7213"/>
                  <a:pt x="45271" y="7365"/>
                </a:cubicBezTo>
                <a:cubicBezTo>
                  <a:pt x="45180" y="7517"/>
                  <a:pt x="45089" y="7669"/>
                  <a:pt x="44998" y="7851"/>
                </a:cubicBezTo>
                <a:cubicBezTo>
                  <a:pt x="44937" y="7942"/>
                  <a:pt x="44876" y="8034"/>
                  <a:pt x="44815" y="8094"/>
                </a:cubicBezTo>
                <a:cubicBezTo>
                  <a:pt x="44815" y="8094"/>
                  <a:pt x="44815" y="8034"/>
                  <a:pt x="44815" y="8003"/>
                </a:cubicBezTo>
                <a:cubicBezTo>
                  <a:pt x="44815" y="7912"/>
                  <a:pt x="44846" y="7790"/>
                  <a:pt x="44876" y="7699"/>
                </a:cubicBezTo>
                <a:lnTo>
                  <a:pt x="44876" y="7669"/>
                </a:lnTo>
                <a:cubicBezTo>
                  <a:pt x="44998" y="7487"/>
                  <a:pt x="45119" y="7304"/>
                  <a:pt x="45210" y="7122"/>
                </a:cubicBezTo>
                <a:lnTo>
                  <a:pt x="45393" y="6818"/>
                </a:lnTo>
                <a:lnTo>
                  <a:pt x="45453" y="6758"/>
                </a:lnTo>
                <a:close/>
                <a:moveTo>
                  <a:pt x="24884" y="8094"/>
                </a:moveTo>
                <a:cubicBezTo>
                  <a:pt x="24884" y="8094"/>
                  <a:pt x="24915" y="8094"/>
                  <a:pt x="24915" y="8125"/>
                </a:cubicBezTo>
                <a:lnTo>
                  <a:pt x="24884" y="8155"/>
                </a:lnTo>
                <a:lnTo>
                  <a:pt x="24884" y="8094"/>
                </a:lnTo>
                <a:close/>
                <a:moveTo>
                  <a:pt x="41777" y="8216"/>
                </a:moveTo>
                <a:lnTo>
                  <a:pt x="41718" y="8275"/>
                </a:lnTo>
                <a:lnTo>
                  <a:pt x="41718" y="8275"/>
                </a:lnTo>
                <a:cubicBezTo>
                  <a:pt x="41720" y="8256"/>
                  <a:pt x="41727" y="8236"/>
                  <a:pt x="41747" y="8216"/>
                </a:cubicBezTo>
                <a:close/>
                <a:moveTo>
                  <a:pt x="20145" y="7487"/>
                </a:moveTo>
                <a:cubicBezTo>
                  <a:pt x="20175" y="7578"/>
                  <a:pt x="20205" y="7669"/>
                  <a:pt x="20205" y="7760"/>
                </a:cubicBezTo>
                <a:cubicBezTo>
                  <a:pt x="20205" y="7882"/>
                  <a:pt x="20205" y="8034"/>
                  <a:pt x="20205" y="8185"/>
                </a:cubicBezTo>
                <a:lnTo>
                  <a:pt x="20175" y="8185"/>
                </a:lnTo>
                <a:cubicBezTo>
                  <a:pt x="20175" y="8216"/>
                  <a:pt x="20175" y="8246"/>
                  <a:pt x="20175" y="8277"/>
                </a:cubicBezTo>
                <a:lnTo>
                  <a:pt x="20175" y="8337"/>
                </a:lnTo>
                <a:cubicBezTo>
                  <a:pt x="20145" y="8155"/>
                  <a:pt x="20114" y="7973"/>
                  <a:pt x="20145" y="7790"/>
                </a:cubicBezTo>
                <a:lnTo>
                  <a:pt x="20145" y="7487"/>
                </a:lnTo>
                <a:close/>
                <a:moveTo>
                  <a:pt x="13096" y="7061"/>
                </a:moveTo>
                <a:lnTo>
                  <a:pt x="12974" y="7274"/>
                </a:lnTo>
                <a:cubicBezTo>
                  <a:pt x="12944" y="7365"/>
                  <a:pt x="12913" y="7487"/>
                  <a:pt x="12883" y="7578"/>
                </a:cubicBezTo>
                <a:lnTo>
                  <a:pt x="12670" y="7973"/>
                </a:lnTo>
                <a:lnTo>
                  <a:pt x="12458" y="7973"/>
                </a:lnTo>
                <a:lnTo>
                  <a:pt x="12336" y="8064"/>
                </a:lnTo>
                <a:cubicBezTo>
                  <a:pt x="12336" y="8094"/>
                  <a:pt x="12306" y="8125"/>
                  <a:pt x="12275" y="8155"/>
                </a:cubicBezTo>
                <a:lnTo>
                  <a:pt x="12093" y="8368"/>
                </a:lnTo>
                <a:lnTo>
                  <a:pt x="12184" y="8216"/>
                </a:lnTo>
                <a:lnTo>
                  <a:pt x="12458" y="7821"/>
                </a:lnTo>
                <a:cubicBezTo>
                  <a:pt x="12488" y="7730"/>
                  <a:pt x="12549" y="7669"/>
                  <a:pt x="12610" y="7578"/>
                </a:cubicBezTo>
                <a:lnTo>
                  <a:pt x="12640" y="7547"/>
                </a:lnTo>
                <a:lnTo>
                  <a:pt x="12670" y="7547"/>
                </a:lnTo>
                <a:cubicBezTo>
                  <a:pt x="12701" y="7547"/>
                  <a:pt x="12731" y="7517"/>
                  <a:pt x="12762" y="7517"/>
                </a:cubicBezTo>
                <a:cubicBezTo>
                  <a:pt x="12792" y="7487"/>
                  <a:pt x="12792" y="7456"/>
                  <a:pt x="12822" y="7456"/>
                </a:cubicBezTo>
                <a:cubicBezTo>
                  <a:pt x="12853" y="7396"/>
                  <a:pt x="12913" y="7335"/>
                  <a:pt x="12944" y="7274"/>
                </a:cubicBezTo>
                <a:lnTo>
                  <a:pt x="13035" y="7152"/>
                </a:lnTo>
                <a:lnTo>
                  <a:pt x="13096" y="7061"/>
                </a:lnTo>
                <a:close/>
                <a:moveTo>
                  <a:pt x="38344" y="8277"/>
                </a:moveTo>
                <a:cubicBezTo>
                  <a:pt x="38344" y="8307"/>
                  <a:pt x="38344" y="8307"/>
                  <a:pt x="38313" y="8337"/>
                </a:cubicBezTo>
                <a:lnTo>
                  <a:pt x="38344" y="8337"/>
                </a:lnTo>
                <a:lnTo>
                  <a:pt x="38283" y="8398"/>
                </a:lnTo>
                <a:lnTo>
                  <a:pt x="38344" y="8277"/>
                </a:lnTo>
                <a:close/>
                <a:moveTo>
                  <a:pt x="47550" y="7304"/>
                </a:moveTo>
                <a:cubicBezTo>
                  <a:pt x="47550" y="7365"/>
                  <a:pt x="47580" y="7456"/>
                  <a:pt x="47580" y="7547"/>
                </a:cubicBezTo>
                <a:cubicBezTo>
                  <a:pt x="47580" y="7639"/>
                  <a:pt x="47580" y="7760"/>
                  <a:pt x="47580" y="7882"/>
                </a:cubicBezTo>
                <a:cubicBezTo>
                  <a:pt x="47550" y="7973"/>
                  <a:pt x="47519" y="8064"/>
                  <a:pt x="47489" y="8155"/>
                </a:cubicBezTo>
                <a:cubicBezTo>
                  <a:pt x="47428" y="8246"/>
                  <a:pt x="47428" y="8307"/>
                  <a:pt x="47367" y="8368"/>
                </a:cubicBezTo>
                <a:cubicBezTo>
                  <a:pt x="47337" y="8459"/>
                  <a:pt x="47337" y="8459"/>
                  <a:pt x="47307" y="8489"/>
                </a:cubicBezTo>
                <a:cubicBezTo>
                  <a:pt x="47307" y="8398"/>
                  <a:pt x="47337" y="8307"/>
                  <a:pt x="47337" y="8216"/>
                </a:cubicBezTo>
                <a:cubicBezTo>
                  <a:pt x="47337" y="8155"/>
                  <a:pt x="47337" y="8125"/>
                  <a:pt x="47337" y="8094"/>
                </a:cubicBezTo>
                <a:cubicBezTo>
                  <a:pt x="47337" y="8034"/>
                  <a:pt x="47307" y="8003"/>
                  <a:pt x="47307" y="7942"/>
                </a:cubicBezTo>
                <a:cubicBezTo>
                  <a:pt x="47276" y="7912"/>
                  <a:pt x="47276" y="7882"/>
                  <a:pt x="47246" y="7851"/>
                </a:cubicBezTo>
                <a:lnTo>
                  <a:pt x="47276" y="7790"/>
                </a:lnTo>
                <a:cubicBezTo>
                  <a:pt x="47367" y="7639"/>
                  <a:pt x="47428" y="7456"/>
                  <a:pt x="47550" y="7304"/>
                </a:cubicBezTo>
                <a:close/>
                <a:moveTo>
                  <a:pt x="17927" y="8398"/>
                </a:moveTo>
                <a:cubicBezTo>
                  <a:pt x="17927" y="8429"/>
                  <a:pt x="17896" y="8459"/>
                  <a:pt x="17896" y="8520"/>
                </a:cubicBezTo>
                <a:lnTo>
                  <a:pt x="17866" y="8489"/>
                </a:lnTo>
                <a:cubicBezTo>
                  <a:pt x="17866" y="8459"/>
                  <a:pt x="17866" y="8429"/>
                  <a:pt x="17866" y="8398"/>
                </a:cubicBezTo>
                <a:close/>
                <a:moveTo>
                  <a:pt x="28508" y="7644"/>
                </a:moveTo>
                <a:lnTo>
                  <a:pt x="28508" y="7644"/>
                </a:lnTo>
                <a:cubicBezTo>
                  <a:pt x="28333" y="7936"/>
                  <a:pt x="28157" y="8228"/>
                  <a:pt x="27953" y="8520"/>
                </a:cubicBezTo>
                <a:cubicBezTo>
                  <a:pt x="27923" y="8520"/>
                  <a:pt x="27923" y="8489"/>
                  <a:pt x="27892" y="8489"/>
                </a:cubicBezTo>
                <a:cubicBezTo>
                  <a:pt x="28044" y="8307"/>
                  <a:pt x="28166" y="8125"/>
                  <a:pt x="28287" y="7942"/>
                </a:cubicBezTo>
                <a:lnTo>
                  <a:pt x="28287" y="7912"/>
                </a:lnTo>
                <a:cubicBezTo>
                  <a:pt x="28361" y="7814"/>
                  <a:pt x="28435" y="7735"/>
                  <a:pt x="28508" y="7644"/>
                </a:cubicBezTo>
                <a:close/>
                <a:moveTo>
                  <a:pt x="35761" y="5026"/>
                </a:moveTo>
                <a:lnTo>
                  <a:pt x="35761" y="5056"/>
                </a:lnTo>
                <a:cubicBezTo>
                  <a:pt x="35761" y="5178"/>
                  <a:pt x="35792" y="5299"/>
                  <a:pt x="35822" y="5421"/>
                </a:cubicBezTo>
                <a:cubicBezTo>
                  <a:pt x="35792" y="5603"/>
                  <a:pt x="35731" y="5755"/>
                  <a:pt x="35670" y="5907"/>
                </a:cubicBezTo>
                <a:cubicBezTo>
                  <a:pt x="35609" y="6028"/>
                  <a:pt x="35579" y="6150"/>
                  <a:pt x="35518" y="6302"/>
                </a:cubicBezTo>
                <a:cubicBezTo>
                  <a:pt x="35488" y="6302"/>
                  <a:pt x="35427" y="6332"/>
                  <a:pt x="35427" y="6363"/>
                </a:cubicBezTo>
                <a:cubicBezTo>
                  <a:pt x="35397" y="6363"/>
                  <a:pt x="35366" y="6393"/>
                  <a:pt x="35336" y="6423"/>
                </a:cubicBezTo>
                <a:lnTo>
                  <a:pt x="35214" y="6545"/>
                </a:lnTo>
                <a:cubicBezTo>
                  <a:pt x="35093" y="6636"/>
                  <a:pt x="35002" y="6727"/>
                  <a:pt x="34911" y="6849"/>
                </a:cubicBezTo>
                <a:cubicBezTo>
                  <a:pt x="34819" y="6940"/>
                  <a:pt x="34728" y="7031"/>
                  <a:pt x="34637" y="7152"/>
                </a:cubicBezTo>
                <a:cubicBezTo>
                  <a:pt x="34546" y="7274"/>
                  <a:pt x="34455" y="7396"/>
                  <a:pt x="34364" y="7547"/>
                </a:cubicBezTo>
                <a:cubicBezTo>
                  <a:pt x="34303" y="7669"/>
                  <a:pt x="34212" y="7821"/>
                  <a:pt x="34151" y="7942"/>
                </a:cubicBezTo>
                <a:lnTo>
                  <a:pt x="33908" y="8337"/>
                </a:lnTo>
                <a:cubicBezTo>
                  <a:pt x="33847" y="8398"/>
                  <a:pt x="33786" y="8489"/>
                  <a:pt x="33756" y="8580"/>
                </a:cubicBezTo>
                <a:lnTo>
                  <a:pt x="33726" y="8641"/>
                </a:lnTo>
                <a:lnTo>
                  <a:pt x="33726" y="8580"/>
                </a:lnTo>
                <a:cubicBezTo>
                  <a:pt x="33756" y="8459"/>
                  <a:pt x="33786" y="8368"/>
                  <a:pt x="33817" y="8277"/>
                </a:cubicBezTo>
                <a:cubicBezTo>
                  <a:pt x="33878" y="8155"/>
                  <a:pt x="33999" y="8003"/>
                  <a:pt x="34060" y="7882"/>
                </a:cubicBezTo>
                <a:cubicBezTo>
                  <a:pt x="34181" y="7669"/>
                  <a:pt x="34303" y="7487"/>
                  <a:pt x="34394" y="7274"/>
                </a:cubicBezTo>
                <a:cubicBezTo>
                  <a:pt x="34455" y="7152"/>
                  <a:pt x="34546" y="7031"/>
                  <a:pt x="34607" y="6909"/>
                </a:cubicBezTo>
                <a:lnTo>
                  <a:pt x="34759" y="6606"/>
                </a:lnTo>
                <a:cubicBezTo>
                  <a:pt x="34789" y="6484"/>
                  <a:pt x="34850" y="6393"/>
                  <a:pt x="34911" y="6271"/>
                </a:cubicBezTo>
                <a:cubicBezTo>
                  <a:pt x="35032" y="6028"/>
                  <a:pt x="35123" y="5785"/>
                  <a:pt x="35214" y="5512"/>
                </a:cubicBezTo>
                <a:cubicBezTo>
                  <a:pt x="35275" y="5451"/>
                  <a:pt x="35336" y="5360"/>
                  <a:pt x="35366" y="5269"/>
                </a:cubicBezTo>
                <a:lnTo>
                  <a:pt x="35427" y="5238"/>
                </a:lnTo>
                <a:lnTo>
                  <a:pt x="35488" y="5178"/>
                </a:lnTo>
                <a:lnTo>
                  <a:pt x="35579" y="5178"/>
                </a:lnTo>
                <a:lnTo>
                  <a:pt x="35640" y="5147"/>
                </a:lnTo>
                <a:lnTo>
                  <a:pt x="35670" y="5117"/>
                </a:lnTo>
                <a:cubicBezTo>
                  <a:pt x="35701" y="5117"/>
                  <a:pt x="35701" y="5086"/>
                  <a:pt x="35731" y="5086"/>
                </a:cubicBezTo>
                <a:cubicBezTo>
                  <a:pt x="35761" y="5056"/>
                  <a:pt x="35761" y="5026"/>
                  <a:pt x="35761" y="5026"/>
                </a:cubicBezTo>
                <a:close/>
                <a:moveTo>
                  <a:pt x="46821" y="6606"/>
                </a:moveTo>
                <a:lnTo>
                  <a:pt x="46821" y="6666"/>
                </a:lnTo>
                <a:lnTo>
                  <a:pt x="46821" y="6909"/>
                </a:lnTo>
                <a:lnTo>
                  <a:pt x="46821" y="7213"/>
                </a:lnTo>
                <a:lnTo>
                  <a:pt x="46821" y="7304"/>
                </a:lnTo>
                <a:cubicBezTo>
                  <a:pt x="46729" y="7396"/>
                  <a:pt x="46699" y="7487"/>
                  <a:pt x="46638" y="7578"/>
                </a:cubicBezTo>
                <a:lnTo>
                  <a:pt x="46638" y="7608"/>
                </a:lnTo>
                <a:cubicBezTo>
                  <a:pt x="46578" y="7699"/>
                  <a:pt x="46547" y="7790"/>
                  <a:pt x="46486" y="7882"/>
                </a:cubicBezTo>
                <a:cubicBezTo>
                  <a:pt x="46456" y="7973"/>
                  <a:pt x="46395" y="8125"/>
                  <a:pt x="46334" y="8277"/>
                </a:cubicBezTo>
                <a:cubicBezTo>
                  <a:pt x="46274" y="8398"/>
                  <a:pt x="46243" y="8489"/>
                  <a:pt x="46213" y="8580"/>
                </a:cubicBezTo>
                <a:lnTo>
                  <a:pt x="46152" y="8702"/>
                </a:lnTo>
                <a:lnTo>
                  <a:pt x="46152" y="8672"/>
                </a:lnTo>
                <a:cubicBezTo>
                  <a:pt x="46152" y="8611"/>
                  <a:pt x="46152" y="8550"/>
                  <a:pt x="46152" y="8520"/>
                </a:cubicBezTo>
                <a:lnTo>
                  <a:pt x="46152" y="8459"/>
                </a:lnTo>
                <a:cubicBezTo>
                  <a:pt x="46152" y="8459"/>
                  <a:pt x="46152" y="8459"/>
                  <a:pt x="46152" y="8429"/>
                </a:cubicBezTo>
                <a:lnTo>
                  <a:pt x="46243" y="8277"/>
                </a:lnTo>
                <a:cubicBezTo>
                  <a:pt x="46274" y="8246"/>
                  <a:pt x="46274" y="8185"/>
                  <a:pt x="46304" y="8155"/>
                </a:cubicBezTo>
                <a:cubicBezTo>
                  <a:pt x="46334" y="8094"/>
                  <a:pt x="46365" y="8034"/>
                  <a:pt x="46395" y="7973"/>
                </a:cubicBezTo>
                <a:cubicBezTo>
                  <a:pt x="46426" y="7882"/>
                  <a:pt x="46456" y="7760"/>
                  <a:pt x="46486" y="7669"/>
                </a:cubicBezTo>
                <a:lnTo>
                  <a:pt x="46638" y="7335"/>
                </a:lnTo>
                <a:cubicBezTo>
                  <a:pt x="46699" y="7092"/>
                  <a:pt x="46790" y="6849"/>
                  <a:pt x="46821" y="6606"/>
                </a:cubicBezTo>
                <a:close/>
                <a:moveTo>
                  <a:pt x="17380" y="8094"/>
                </a:moveTo>
                <a:lnTo>
                  <a:pt x="17258" y="8368"/>
                </a:lnTo>
                <a:lnTo>
                  <a:pt x="17197" y="8459"/>
                </a:lnTo>
                <a:lnTo>
                  <a:pt x="16954" y="8732"/>
                </a:lnTo>
                <a:lnTo>
                  <a:pt x="16954" y="8672"/>
                </a:lnTo>
                <a:cubicBezTo>
                  <a:pt x="16985" y="8611"/>
                  <a:pt x="17015" y="8520"/>
                  <a:pt x="17076" y="8429"/>
                </a:cubicBezTo>
                <a:cubicBezTo>
                  <a:pt x="17137" y="8368"/>
                  <a:pt x="17197" y="8307"/>
                  <a:pt x="17228" y="8246"/>
                </a:cubicBezTo>
                <a:lnTo>
                  <a:pt x="17380" y="8094"/>
                </a:lnTo>
                <a:close/>
                <a:moveTo>
                  <a:pt x="45393" y="8702"/>
                </a:moveTo>
                <a:lnTo>
                  <a:pt x="45393" y="8732"/>
                </a:lnTo>
                <a:lnTo>
                  <a:pt x="45362" y="8732"/>
                </a:lnTo>
                <a:lnTo>
                  <a:pt x="45393" y="8702"/>
                </a:lnTo>
                <a:close/>
                <a:moveTo>
                  <a:pt x="8629" y="5633"/>
                </a:moveTo>
                <a:lnTo>
                  <a:pt x="8629" y="5664"/>
                </a:lnTo>
                <a:cubicBezTo>
                  <a:pt x="8660" y="5724"/>
                  <a:pt x="8660" y="5816"/>
                  <a:pt x="8660" y="5907"/>
                </a:cubicBezTo>
                <a:cubicBezTo>
                  <a:pt x="8599" y="6271"/>
                  <a:pt x="8508" y="6606"/>
                  <a:pt x="8356" y="6940"/>
                </a:cubicBezTo>
                <a:lnTo>
                  <a:pt x="8356" y="6909"/>
                </a:lnTo>
                <a:lnTo>
                  <a:pt x="8326" y="6940"/>
                </a:lnTo>
                <a:cubicBezTo>
                  <a:pt x="8295" y="7092"/>
                  <a:pt x="8234" y="7213"/>
                  <a:pt x="8174" y="7335"/>
                </a:cubicBezTo>
                <a:cubicBezTo>
                  <a:pt x="8143" y="7426"/>
                  <a:pt x="8083" y="7517"/>
                  <a:pt x="8052" y="7608"/>
                </a:cubicBezTo>
                <a:cubicBezTo>
                  <a:pt x="7991" y="7730"/>
                  <a:pt x="7931" y="7882"/>
                  <a:pt x="7840" y="8003"/>
                </a:cubicBezTo>
                <a:lnTo>
                  <a:pt x="7445" y="8763"/>
                </a:lnTo>
                <a:cubicBezTo>
                  <a:pt x="7445" y="8732"/>
                  <a:pt x="7445" y="8732"/>
                  <a:pt x="7445" y="8702"/>
                </a:cubicBezTo>
                <a:lnTo>
                  <a:pt x="7596" y="8337"/>
                </a:lnTo>
                <a:lnTo>
                  <a:pt x="7657" y="8155"/>
                </a:lnTo>
                <a:cubicBezTo>
                  <a:pt x="7688" y="8094"/>
                  <a:pt x="7718" y="8034"/>
                  <a:pt x="7718" y="7973"/>
                </a:cubicBezTo>
                <a:lnTo>
                  <a:pt x="7779" y="7882"/>
                </a:lnTo>
                <a:cubicBezTo>
                  <a:pt x="7840" y="7760"/>
                  <a:pt x="7931" y="7639"/>
                  <a:pt x="7991" y="7517"/>
                </a:cubicBezTo>
                <a:cubicBezTo>
                  <a:pt x="8052" y="7365"/>
                  <a:pt x="8083" y="7244"/>
                  <a:pt x="8143" y="7092"/>
                </a:cubicBezTo>
                <a:cubicBezTo>
                  <a:pt x="8174" y="7001"/>
                  <a:pt x="8174" y="6879"/>
                  <a:pt x="8143" y="6788"/>
                </a:cubicBezTo>
                <a:cubicBezTo>
                  <a:pt x="8113" y="6757"/>
                  <a:pt x="8083" y="6727"/>
                  <a:pt x="8052" y="6697"/>
                </a:cubicBezTo>
                <a:lnTo>
                  <a:pt x="8022" y="6666"/>
                </a:lnTo>
                <a:lnTo>
                  <a:pt x="7961" y="6666"/>
                </a:lnTo>
                <a:lnTo>
                  <a:pt x="8052" y="6545"/>
                </a:lnTo>
                <a:cubicBezTo>
                  <a:pt x="8143" y="6393"/>
                  <a:pt x="8234" y="6211"/>
                  <a:pt x="8356" y="6059"/>
                </a:cubicBezTo>
                <a:cubicBezTo>
                  <a:pt x="8386" y="5998"/>
                  <a:pt x="8447" y="5937"/>
                  <a:pt x="8478" y="5876"/>
                </a:cubicBezTo>
                <a:lnTo>
                  <a:pt x="8478" y="5846"/>
                </a:lnTo>
                <a:lnTo>
                  <a:pt x="8508" y="5785"/>
                </a:lnTo>
                <a:lnTo>
                  <a:pt x="8629" y="5633"/>
                </a:lnTo>
                <a:close/>
                <a:moveTo>
                  <a:pt x="18382" y="8580"/>
                </a:moveTo>
                <a:lnTo>
                  <a:pt x="18291" y="8763"/>
                </a:lnTo>
                <a:lnTo>
                  <a:pt x="18291" y="8672"/>
                </a:lnTo>
                <a:lnTo>
                  <a:pt x="18352" y="8611"/>
                </a:lnTo>
                <a:lnTo>
                  <a:pt x="18382" y="8580"/>
                </a:lnTo>
                <a:close/>
                <a:moveTo>
                  <a:pt x="17076" y="7304"/>
                </a:moveTo>
                <a:lnTo>
                  <a:pt x="17045" y="7456"/>
                </a:lnTo>
                <a:cubicBezTo>
                  <a:pt x="16985" y="7639"/>
                  <a:pt x="16924" y="7790"/>
                  <a:pt x="16863" y="7973"/>
                </a:cubicBezTo>
                <a:cubicBezTo>
                  <a:pt x="16833" y="8064"/>
                  <a:pt x="16802" y="8155"/>
                  <a:pt x="16742" y="8246"/>
                </a:cubicBezTo>
                <a:lnTo>
                  <a:pt x="16681" y="8307"/>
                </a:lnTo>
                <a:cubicBezTo>
                  <a:pt x="16590" y="8398"/>
                  <a:pt x="16529" y="8489"/>
                  <a:pt x="16438" y="8580"/>
                </a:cubicBezTo>
                <a:lnTo>
                  <a:pt x="16195" y="8884"/>
                </a:lnTo>
                <a:cubicBezTo>
                  <a:pt x="16225" y="8763"/>
                  <a:pt x="16256" y="8641"/>
                  <a:pt x="16256" y="8520"/>
                </a:cubicBezTo>
                <a:cubicBezTo>
                  <a:pt x="16286" y="8398"/>
                  <a:pt x="16286" y="8307"/>
                  <a:pt x="16286" y="8216"/>
                </a:cubicBezTo>
                <a:cubicBezTo>
                  <a:pt x="16286" y="8216"/>
                  <a:pt x="16286" y="8185"/>
                  <a:pt x="16286" y="8185"/>
                </a:cubicBezTo>
                <a:cubicBezTo>
                  <a:pt x="16347" y="8064"/>
                  <a:pt x="16407" y="7942"/>
                  <a:pt x="16438" y="7821"/>
                </a:cubicBezTo>
                <a:lnTo>
                  <a:pt x="16559" y="7699"/>
                </a:lnTo>
                <a:lnTo>
                  <a:pt x="16590" y="7669"/>
                </a:lnTo>
                <a:lnTo>
                  <a:pt x="16681" y="7669"/>
                </a:lnTo>
                <a:cubicBezTo>
                  <a:pt x="16711" y="7639"/>
                  <a:pt x="16772" y="7639"/>
                  <a:pt x="16802" y="7578"/>
                </a:cubicBezTo>
                <a:cubicBezTo>
                  <a:pt x="16863" y="7547"/>
                  <a:pt x="16894" y="7517"/>
                  <a:pt x="16924" y="7487"/>
                </a:cubicBezTo>
                <a:cubicBezTo>
                  <a:pt x="16985" y="7426"/>
                  <a:pt x="17045" y="7365"/>
                  <a:pt x="17076" y="7304"/>
                </a:cubicBezTo>
                <a:close/>
                <a:moveTo>
                  <a:pt x="21269" y="7274"/>
                </a:moveTo>
                <a:cubicBezTo>
                  <a:pt x="21269" y="7304"/>
                  <a:pt x="21269" y="7304"/>
                  <a:pt x="21269" y="7335"/>
                </a:cubicBezTo>
                <a:cubicBezTo>
                  <a:pt x="21238" y="7456"/>
                  <a:pt x="21208" y="7608"/>
                  <a:pt x="21147" y="7730"/>
                </a:cubicBezTo>
                <a:cubicBezTo>
                  <a:pt x="21086" y="8003"/>
                  <a:pt x="20995" y="8277"/>
                  <a:pt x="20904" y="8520"/>
                </a:cubicBezTo>
                <a:lnTo>
                  <a:pt x="20904" y="8489"/>
                </a:lnTo>
                <a:cubicBezTo>
                  <a:pt x="20904" y="8520"/>
                  <a:pt x="20874" y="8550"/>
                  <a:pt x="20874" y="8580"/>
                </a:cubicBezTo>
                <a:cubicBezTo>
                  <a:pt x="20752" y="8702"/>
                  <a:pt x="20631" y="8793"/>
                  <a:pt x="20509" y="8915"/>
                </a:cubicBezTo>
                <a:cubicBezTo>
                  <a:pt x="20509" y="8854"/>
                  <a:pt x="20509" y="8793"/>
                  <a:pt x="20540" y="8732"/>
                </a:cubicBezTo>
                <a:cubicBezTo>
                  <a:pt x="20540" y="8702"/>
                  <a:pt x="20600" y="8611"/>
                  <a:pt x="20631" y="8550"/>
                </a:cubicBezTo>
                <a:lnTo>
                  <a:pt x="20722" y="8368"/>
                </a:lnTo>
                <a:cubicBezTo>
                  <a:pt x="20813" y="8246"/>
                  <a:pt x="20874" y="8125"/>
                  <a:pt x="20934" y="8003"/>
                </a:cubicBezTo>
                <a:cubicBezTo>
                  <a:pt x="21056" y="7760"/>
                  <a:pt x="21178" y="7517"/>
                  <a:pt x="21269" y="7274"/>
                </a:cubicBezTo>
                <a:close/>
                <a:moveTo>
                  <a:pt x="25067" y="8824"/>
                </a:moveTo>
                <a:cubicBezTo>
                  <a:pt x="25067" y="8854"/>
                  <a:pt x="25067" y="8915"/>
                  <a:pt x="25036" y="8945"/>
                </a:cubicBezTo>
                <a:lnTo>
                  <a:pt x="25006" y="8945"/>
                </a:lnTo>
                <a:lnTo>
                  <a:pt x="25067" y="8824"/>
                </a:lnTo>
                <a:close/>
                <a:moveTo>
                  <a:pt x="48583" y="8915"/>
                </a:moveTo>
                <a:cubicBezTo>
                  <a:pt x="48613" y="8945"/>
                  <a:pt x="48613" y="8975"/>
                  <a:pt x="48613" y="8975"/>
                </a:cubicBezTo>
                <a:lnTo>
                  <a:pt x="48583" y="9006"/>
                </a:lnTo>
                <a:cubicBezTo>
                  <a:pt x="48583" y="8975"/>
                  <a:pt x="48583" y="8945"/>
                  <a:pt x="48583" y="8915"/>
                </a:cubicBezTo>
                <a:close/>
                <a:moveTo>
                  <a:pt x="30201" y="7942"/>
                </a:moveTo>
                <a:cubicBezTo>
                  <a:pt x="30171" y="7973"/>
                  <a:pt x="30171" y="8003"/>
                  <a:pt x="30171" y="8003"/>
                </a:cubicBezTo>
                <a:lnTo>
                  <a:pt x="30110" y="8064"/>
                </a:lnTo>
                <a:lnTo>
                  <a:pt x="29989" y="8185"/>
                </a:lnTo>
                <a:cubicBezTo>
                  <a:pt x="29897" y="8277"/>
                  <a:pt x="29837" y="8368"/>
                  <a:pt x="29745" y="8459"/>
                </a:cubicBezTo>
                <a:cubicBezTo>
                  <a:pt x="29685" y="8550"/>
                  <a:pt x="29624" y="8611"/>
                  <a:pt x="29563" y="8672"/>
                </a:cubicBezTo>
                <a:cubicBezTo>
                  <a:pt x="29502" y="8732"/>
                  <a:pt x="29442" y="8824"/>
                  <a:pt x="29381" y="8915"/>
                </a:cubicBezTo>
                <a:lnTo>
                  <a:pt x="29259" y="9036"/>
                </a:lnTo>
                <a:cubicBezTo>
                  <a:pt x="29290" y="9006"/>
                  <a:pt x="29320" y="8945"/>
                  <a:pt x="29351" y="8915"/>
                </a:cubicBezTo>
                <a:lnTo>
                  <a:pt x="29715" y="8277"/>
                </a:lnTo>
                <a:cubicBezTo>
                  <a:pt x="29776" y="8185"/>
                  <a:pt x="29837" y="8094"/>
                  <a:pt x="29867" y="8034"/>
                </a:cubicBezTo>
                <a:cubicBezTo>
                  <a:pt x="29958" y="7973"/>
                  <a:pt x="30080" y="7942"/>
                  <a:pt x="30171" y="7942"/>
                </a:cubicBezTo>
                <a:close/>
                <a:moveTo>
                  <a:pt x="8751" y="7669"/>
                </a:moveTo>
                <a:cubicBezTo>
                  <a:pt x="8751" y="7730"/>
                  <a:pt x="8781" y="7760"/>
                  <a:pt x="8812" y="7821"/>
                </a:cubicBezTo>
                <a:lnTo>
                  <a:pt x="8781" y="7851"/>
                </a:lnTo>
                <a:cubicBezTo>
                  <a:pt x="8751" y="7851"/>
                  <a:pt x="8721" y="7882"/>
                  <a:pt x="8690" y="7912"/>
                </a:cubicBezTo>
                <a:cubicBezTo>
                  <a:pt x="8690" y="7912"/>
                  <a:pt x="8690" y="7942"/>
                  <a:pt x="8660" y="7942"/>
                </a:cubicBezTo>
                <a:lnTo>
                  <a:pt x="8629" y="8034"/>
                </a:lnTo>
                <a:cubicBezTo>
                  <a:pt x="8599" y="8094"/>
                  <a:pt x="8569" y="8155"/>
                  <a:pt x="8569" y="8216"/>
                </a:cubicBezTo>
                <a:cubicBezTo>
                  <a:pt x="8538" y="8246"/>
                  <a:pt x="8447" y="8429"/>
                  <a:pt x="8386" y="8520"/>
                </a:cubicBezTo>
                <a:cubicBezTo>
                  <a:pt x="8356" y="8641"/>
                  <a:pt x="8326" y="8732"/>
                  <a:pt x="8265" y="8824"/>
                </a:cubicBezTo>
                <a:lnTo>
                  <a:pt x="8174" y="9067"/>
                </a:lnTo>
                <a:cubicBezTo>
                  <a:pt x="8174" y="9006"/>
                  <a:pt x="8174" y="8915"/>
                  <a:pt x="8174" y="8854"/>
                </a:cubicBezTo>
                <a:cubicBezTo>
                  <a:pt x="8174" y="8824"/>
                  <a:pt x="8143" y="8824"/>
                  <a:pt x="8143" y="8793"/>
                </a:cubicBezTo>
                <a:lnTo>
                  <a:pt x="8356" y="8429"/>
                </a:lnTo>
                <a:cubicBezTo>
                  <a:pt x="8478" y="8185"/>
                  <a:pt x="8599" y="7942"/>
                  <a:pt x="8751" y="7669"/>
                </a:cubicBezTo>
                <a:close/>
                <a:moveTo>
                  <a:pt x="22909" y="8307"/>
                </a:moveTo>
                <a:lnTo>
                  <a:pt x="22818" y="8459"/>
                </a:lnTo>
                <a:cubicBezTo>
                  <a:pt x="22697" y="8611"/>
                  <a:pt x="22575" y="8763"/>
                  <a:pt x="22484" y="8915"/>
                </a:cubicBezTo>
                <a:cubicBezTo>
                  <a:pt x="22423" y="9006"/>
                  <a:pt x="22362" y="9067"/>
                  <a:pt x="22302" y="9127"/>
                </a:cubicBezTo>
                <a:lnTo>
                  <a:pt x="22393" y="8854"/>
                </a:lnTo>
                <a:lnTo>
                  <a:pt x="22484" y="8763"/>
                </a:lnTo>
                <a:lnTo>
                  <a:pt x="22909" y="8307"/>
                </a:lnTo>
                <a:close/>
                <a:moveTo>
                  <a:pt x="27740" y="8824"/>
                </a:moveTo>
                <a:lnTo>
                  <a:pt x="27740" y="8854"/>
                </a:lnTo>
                <a:lnTo>
                  <a:pt x="27528" y="9158"/>
                </a:lnTo>
                <a:lnTo>
                  <a:pt x="27528" y="9067"/>
                </a:lnTo>
                <a:cubicBezTo>
                  <a:pt x="27528" y="9036"/>
                  <a:pt x="27558" y="9006"/>
                  <a:pt x="27588" y="9006"/>
                </a:cubicBezTo>
                <a:lnTo>
                  <a:pt x="27619" y="8975"/>
                </a:lnTo>
                <a:lnTo>
                  <a:pt x="27649" y="8915"/>
                </a:lnTo>
                <a:cubicBezTo>
                  <a:pt x="27679" y="8884"/>
                  <a:pt x="27710" y="8854"/>
                  <a:pt x="27740" y="8824"/>
                </a:cubicBezTo>
                <a:close/>
                <a:moveTo>
                  <a:pt x="5682" y="7669"/>
                </a:moveTo>
                <a:cubicBezTo>
                  <a:pt x="5682" y="7699"/>
                  <a:pt x="5652" y="7730"/>
                  <a:pt x="5622" y="7790"/>
                </a:cubicBezTo>
                <a:cubicBezTo>
                  <a:pt x="5622" y="7821"/>
                  <a:pt x="5561" y="7973"/>
                  <a:pt x="5530" y="8064"/>
                </a:cubicBezTo>
                <a:lnTo>
                  <a:pt x="5409" y="8277"/>
                </a:lnTo>
                <a:cubicBezTo>
                  <a:pt x="5318" y="8429"/>
                  <a:pt x="5257" y="8580"/>
                  <a:pt x="5196" y="8702"/>
                </a:cubicBezTo>
                <a:cubicBezTo>
                  <a:pt x="5135" y="8854"/>
                  <a:pt x="5075" y="8975"/>
                  <a:pt x="5014" y="9127"/>
                </a:cubicBezTo>
                <a:cubicBezTo>
                  <a:pt x="5014" y="9158"/>
                  <a:pt x="4984" y="9188"/>
                  <a:pt x="4984" y="9218"/>
                </a:cubicBezTo>
                <a:lnTo>
                  <a:pt x="4953" y="9218"/>
                </a:lnTo>
                <a:lnTo>
                  <a:pt x="4953" y="9127"/>
                </a:lnTo>
                <a:cubicBezTo>
                  <a:pt x="4953" y="9067"/>
                  <a:pt x="4953" y="9006"/>
                  <a:pt x="4953" y="8945"/>
                </a:cubicBezTo>
                <a:cubicBezTo>
                  <a:pt x="4923" y="8915"/>
                  <a:pt x="4923" y="8884"/>
                  <a:pt x="4892" y="8854"/>
                </a:cubicBezTo>
                <a:lnTo>
                  <a:pt x="4862" y="8854"/>
                </a:lnTo>
                <a:cubicBezTo>
                  <a:pt x="4892" y="8702"/>
                  <a:pt x="4923" y="8550"/>
                  <a:pt x="4953" y="8429"/>
                </a:cubicBezTo>
                <a:lnTo>
                  <a:pt x="5014" y="8368"/>
                </a:lnTo>
                <a:lnTo>
                  <a:pt x="5257" y="8094"/>
                </a:lnTo>
                <a:cubicBezTo>
                  <a:pt x="5409" y="7973"/>
                  <a:pt x="5561" y="7790"/>
                  <a:pt x="5682" y="7669"/>
                </a:cubicBezTo>
                <a:close/>
                <a:moveTo>
                  <a:pt x="45119" y="9036"/>
                </a:moveTo>
                <a:lnTo>
                  <a:pt x="45119" y="9067"/>
                </a:lnTo>
                <a:lnTo>
                  <a:pt x="44998" y="9218"/>
                </a:lnTo>
                <a:lnTo>
                  <a:pt x="45028" y="9127"/>
                </a:lnTo>
                <a:lnTo>
                  <a:pt x="45119" y="9036"/>
                </a:lnTo>
                <a:close/>
                <a:moveTo>
                  <a:pt x="43570" y="7669"/>
                </a:moveTo>
                <a:lnTo>
                  <a:pt x="43448" y="7912"/>
                </a:lnTo>
                <a:cubicBezTo>
                  <a:pt x="43357" y="8094"/>
                  <a:pt x="43266" y="8277"/>
                  <a:pt x="43175" y="8459"/>
                </a:cubicBezTo>
                <a:cubicBezTo>
                  <a:pt x="43001" y="8719"/>
                  <a:pt x="42827" y="8980"/>
                  <a:pt x="42628" y="9240"/>
                </a:cubicBezTo>
                <a:lnTo>
                  <a:pt x="42628" y="9240"/>
                </a:lnTo>
                <a:cubicBezTo>
                  <a:pt x="42648" y="9209"/>
                  <a:pt x="42668" y="9168"/>
                  <a:pt x="42689" y="9127"/>
                </a:cubicBezTo>
                <a:lnTo>
                  <a:pt x="42871" y="8763"/>
                </a:lnTo>
                <a:cubicBezTo>
                  <a:pt x="42901" y="8702"/>
                  <a:pt x="42901" y="8672"/>
                  <a:pt x="42962" y="8611"/>
                </a:cubicBezTo>
                <a:lnTo>
                  <a:pt x="43266" y="8094"/>
                </a:lnTo>
                <a:lnTo>
                  <a:pt x="43327" y="8034"/>
                </a:lnTo>
                <a:lnTo>
                  <a:pt x="43418" y="7882"/>
                </a:lnTo>
                <a:lnTo>
                  <a:pt x="43570" y="7669"/>
                </a:lnTo>
                <a:close/>
                <a:moveTo>
                  <a:pt x="32328" y="7639"/>
                </a:moveTo>
                <a:lnTo>
                  <a:pt x="32267" y="7790"/>
                </a:lnTo>
                <a:lnTo>
                  <a:pt x="32237" y="7942"/>
                </a:lnTo>
                <a:cubicBezTo>
                  <a:pt x="32176" y="8094"/>
                  <a:pt x="32146" y="8246"/>
                  <a:pt x="32085" y="8398"/>
                </a:cubicBezTo>
                <a:cubicBezTo>
                  <a:pt x="32055" y="8459"/>
                  <a:pt x="31994" y="8550"/>
                  <a:pt x="31963" y="8641"/>
                </a:cubicBezTo>
                <a:cubicBezTo>
                  <a:pt x="31842" y="8854"/>
                  <a:pt x="31720" y="9036"/>
                  <a:pt x="31568" y="9249"/>
                </a:cubicBezTo>
                <a:lnTo>
                  <a:pt x="31568" y="9097"/>
                </a:lnTo>
                <a:cubicBezTo>
                  <a:pt x="31599" y="8945"/>
                  <a:pt x="31629" y="8793"/>
                  <a:pt x="31660" y="8641"/>
                </a:cubicBezTo>
                <a:lnTo>
                  <a:pt x="31690" y="8489"/>
                </a:lnTo>
                <a:lnTo>
                  <a:pt x="31751" y="8398"/>
                </a:lnTo>
                <a:cubicBezTo>
                  <a:pt x="31903" y="8246"/>
                  <a:pt x="32024" y="8064"/>
                  <a:pt x="32146" y="7882"/>
                </a:cubicBezTo>
                <a:cubicBezTo>
                  <a:pt x="32206" y="7821"/>
                  <a:pt x="32267" y="7730"/>
                  <a:pt x="32328" y="7639"/>
                </a:cubicBezTo>
                <a:close/>
                <a:moveTo>
                  <a:pt x="44451" y="8702"/>
                </a:moveTo>
                <a:lnTo>
                  <a:pt x="44451" y="8793"/>
                </a:lnTo>
                <a:cubicBezTo>
                  <a:pt x="44451" y="8945"/>
                  <a:pt x="44420" y="9097"/>
                  <a:pt x="44390" y="9249"/>
                </a:cubicBezTo>
                <a:lnTo>
                  <a:pt x="44390" y="9067"/>
                </a:lnTo>
                <a:cubicBezTo>
                  <a:pt x="44390" y="8945"/>
                  <a:pt x="44420" y="8824"/>
                  <a:pt x="44451" y="8702"/>
                </a:cubicBezTo>
                <a:close/>
                <a:moveTo>
                  <a:pt x="9176" y="7973"/>
                </a:moveTo>
                <a:lnTo>
                  <a:pt x="9207" y="8094"/>
                </a:lnTo>
                <a:cubicBezTo>
                  <a:pt x="9207" y="8125"/>
                  <a:pt x="9237" y="8155"/>
                  <a:pt x="9237" y="8185"/>
                </a:cubicBezTo>
                <a:lnTo>
                  <a:pt x="9146" y="8459"/>
                </a:lnTo>
                <a:cubicBezTo>
                  <a:pt x="9085" y="8702"/>
                  <a:pt x="9024" y="8915"/>
                  <a:pt x="8964" y="9158"/>
                </a:cubicBezTo>
                <a:lnTo>
                  <a:pt x="8842" y="9188"/>
                </a:lnTo>
                <a:cubicBezTo>
                  <a:pt x="8812" y="9188"/>
                  <a:pt x="8751" y="9218"/>
                  <a:pt x="8721" y="9249"/>
                </a:cubicBezTo>
                <a:lnTo>
                  <a:pt x="8690" y="9279"/>
                </a:lnTo>
                <a:cubicBezTo>
                  <a:pt x="8781" y="9036"/>
                  <a:pt x="8873" y="8824"/>
                  <a:pt x="8964" y="8580"/>
                </a:cubicBezTo>
                <a:cubicBezTo>
                  <a:pt x="8994" y="8459"/>
                  <a:pt x="9055" y="8368"/>
                  <a:pt x="9085" y="8246"/>
                </a:cubicBezTo>
                <a:cubicBezTo>
                  <a:pt x="9085" y="8246"/>
                  <a:pt x="9085" y="8216"/>
                  <a:pt x="9085" y="8216"/>
                </a:cubicBezTo>
                <a:cubicBezTo>
                  <a:pt x="9116" y="8125"/>
                  <a:pt x="9176" y="8064"/>
                  <a:pt x="9176" y="7973"/>
                </a:cubicBezTo>
                <a:close/>
                <a:moveTo>
                  <a:pt x="42932" y="7517"/>
                </a:moveTo>
                <a:cubicBezTo>
                  <a:pt x="42871" y="7639"/>
                  <a:pt x="42840" y="7760"/>
                  <a:pt x="42780" y="7851"/>
                </a:cubicBezTo>
                <a:cubicBezTo>
                  <a:pt x="42719" y="7973"/>
                  <a:pt x="42658" y="8094"/>
                  <a:pt x="42628" y="8216"/>
                </a:cubicBezTo>
                <a:lnTo>
                  <a:pt x="42537" y="8337"/>
                </a:lnTo>
                <a:cubicBezTo>
                  <a:pt x="42476" y="8489"/>
                  <a:pt x="42385" y="8611"/>
                  <a:pt x="42294" y="8763"/>
                </a:cubicBezTo>
                <a:lnTo>
                  <a:pt x="41990" y="9188"/>
                </a:lnTo>
                <a:lnTo>
                  <a:pt x="41899" y="9310"/>
                </a:lnTo>
                <a:lnTo>
                  <a:pt x="41899" y="9310"/>
                </a:lnTo>
                <a:lnTo>
                  <a:pt x="41990" y="9036"/>
                </a:lnTo>
                <a:cubicBezTo>
                  <a:pt x="42051" y="8884"/>
                  <a:pt x="42111" y="8702"/>
                  <a:pt x="42142" y="8550"/>
                </a:cubicBezTo>
                <a:lnTo>
                  <a:pt x="42142" y="8520"/>
                </a:lnTo>
                <a:lnTo>
                  <a:pt x="42233" y="8337"/>
                </a:lnTo>
                <a:cubicBezTo>
                  <a:pt x="42324" y="8185"/>
                  <a:pt x="42385" y="8064"/>
                  <a:pt x="42476" y="7912"/>
                </a:cubicBezTo>
                <a:lnTo>
                  <a:pt x="42537" y="7912"/>
                </a:lnTo>
                <a:cubicBezTo>
                  <a:pt x="42597" y="7912"/>
                  <a:pt x="42658" y="7851"/>
                  <a:pt x="42689" y="7821"/>
                </a:cubicBezTo>
                <a:cubicBezTo>
                  <a:pt x="42749" y="7699"/>
                  <a:pt x="42810" y="7608"/>
                  <a:pt x="42840" y="7517"/>
                </a:cubicBezTo>
                <a:close/>
                <a:moveTo>
                  <a:pt x="40653" y="8489"/>
                </a:moveTo>
                <a:lnTo>
                  <a:pt x="40653" y="8672"/>
                </a:lnTo>
                <a:lnTo>
                  <a:pt x="40501" y="8824"/>
                </a:lnTo>
                <a:lnTo>
                  <a:pt x="40319" y="9006"/>
                </a:lnTo>
                <a:cubicBezTo>
                  <a:pt x="40197" y="9127"/>
                  <a:pt x="40076" y="9218"/>
                  <a:pt x="39954" y="9310"/>
                </a:cubicBezTo>
                <a:cubicBezTo>
                  <a:pt x="39954" y="9279"/>
                  <a:pt x="39954" y="9218"/>
                  <a:pt x="39984" y="9188"/>
                </a:cubicBezTo>
                <a:lnTo>
                  <a:pt x="40076" y="9127"/>
                </a:lnTo>
                <a:cubicBezTo>
                  <a:pt x="40136" y="9067"/>
                  <a:pt x="40197" y="9036"/>
                  <a:pt x="40258" y="8975"/>
                </a:cubicBezTo>
                <a:cubicBezTo>
                  <a:pt x="40319" y="8884"/>
                  <a:pt x="40379" y="8824"/>
                  <a:pt x="40471" y="8732"/>
                </a:cubicBezTo>
                <a:cubicBezTo>
                  <a:pt x="40531" y="8641"/>
                  <a:pt x="40531" y="8611"/>
                  <a:pt x="40592" y="8580"/>
                </a:cubicBezTo>
                <a:lnTo>
                  <a:pt x="40653" y="8489"/>
                </a:lnTo>
                <a:close/>
                <a:moveTo>
                  <a:pt x="30778" y="8520"/>
                </a:moveTo>
                <a:cubicBezTo>
                  <a:pt x="30809" y="8580"/>
                  <a:pt x="30839" y="8641"/>
                  <a:pt x="30839" y="8732"/>
                </a:cubicBezTo>
                <a:cubicBezTo>
                  <a:pt x="30839" y="8763"/>
                  <a:pt x="30839" y="8824"/>
                  <a:pt x="30870" y="8884"/>
                </a:cubicBezTo>
                <a:lnTo>
                  <a:pt x="30809" y="8915"/>
                </a:lnTo>
                <a:lnTo>
                  <a:pt x="30718" y="9036"/>
                </a:lnTo>
                <a:lnTo>
                  <a:pt x="30596" y="9188"/>
                </a:lnTo>
                <a:cubicBezTo>
                  <a:pt x="30566" y="9249"/>
                  <a:pt x="30535" y="9279"/>
                  <a:pt x="30505" y="9340"/>
                </a:cubicBezTo>
                <a:cubicBezTo>
                  <a:pt x="30566" y="9127"/>
                  <a:pt x="30627" y="8945"/>
                  <a:pt x="30687" y="8732"/>
                </a:cubicBezTo>
                <a:cubicBezTo>
                  <a:pt x="30687" y="8672"/>
                  <a:pt x="30718" y="8641"/>
                  <a:pt x="30748" y="8580"/>
                </a:cubicBezTo>
                <a:cubicBezTo>
                  <a:pt x="30748" y="8580"/>
                  <a:pt x="30748" y="8550"/>
                  <a:pt x="30778" y="8520"/>
                </a:cubicBezTo>
                <a:close/>
                <a:moveTo>
                  <a:pt x="9723" y="8337"/>
                </a:moveTo>
                <a:cubicBezTo>
                  <a:pt x="9662" y="8611"/>
                  <a:pt x="9571" y="8915"/>
                  <a:pt x="9511" y="9188"/>
                </a:cubicBezTo>
                <a:cubicBezTo>
                  <a:pt x="9480" y="9279"/>
                  <a:pt x="9450" y="9370"/>
                  <a:pt x="9450" y="9462"/>
                </a:cubicBezTo>
                <a:lnTo>
                  <a:pt x="9450" y="9431"/>
                </a:lnTo>
                <a:cubicBezTo>
                  <a:pt x="9419" y="9401"/>
                  <a:pt x="9389" y="9340"/>
                  <a:pt x="9359" y="9310"/>
                </a:cubicBezTo>
                <a:lnTo>
                  <a:pt x="9328" y="9279"/>
                </a:lnTo>
                <a:cubicBezTo>
                  <a:pt x="9419" y="8975"/>
                  <a:pt x="9511" y="8672"/>
                  <a:pt x="9602" y="8398"/>
                </a:cubicBezTo>
                <a:cubicBezTo>
                  <a:pt x="9662" y="8368"/>
                  <a:pt x="9693" y="8368"/>
                  <a:pt x="9723" y="8337"/>
                </a:cubicBezTo>
                <a:close/>
                <a:moveTo>
                  <a:pt x="7262" y="7274"/>
                </a:moveTo>
                <a:cubicBezTo>
                  <a:pt x="7171" y="7396"/>
                  <a:pt x="7110" y="7517"/>
                  <a:pt x="7050" y="7669"/>
                </a:cubicBezTo>
                <a:lnTo>
                  <a:pt x="7080" y="7669"/>
                </a:lnTo>
                <a:cubicBezTo>
                  <a:pt x="7019" y="7760"/>
                  <a:pt x="6958" y="7882"/>
                  <a:pt x="6928" y="7973"/>
                </a:cubicBezTo>
                <a:lnTo>
                  <a:pt x="6867" y="8125"/>
                </a:lnTo>
                <a:cubicBezTo>
                  <a:pt x="6837" y="8125"/>
                  <a:pt x="6806" y="8155"/>
                  <a:pt x="6806" y="8185"/>
                </a:cubicBezTo>
                <a:cubicBezTo>
                  <a:pt x="6746" y="8277"/>
                  <a:pt x="6685" y="8368"/>
                  <a:pt x="6624" y="8459"/>
                </a:cubicBezTo>
                <a:cubicBezTo>
                  <a:pt x="6563" y="8550"/>
                  <a:pt x="6472" y="8732"/>
                  <a:pt x="6412" y="8854"/>
                </a:cubicBezTo>
                <a:cubicBezTo>
                  <a:pt x="6351" y="8915"/>
                  <a:pt x="6320" y="8975"/>
                  <a:pt x="6320" y="9006"/>
                </a:cubicBezTo>
                <a:lnTo>
                  <a:pt x="6199" y="9249"/>
                </a:lnTo>
                <a:lnTo>
                  <a:pt x="5986" y="9431"/>
                </a:lnTo>
                <a:cubicBezTo>
                  <a:pt x="5956" y="9492"/>
                  <a:pt x="5895" y="9522"/>
                  <a:pt x="5865" y="9553"/>
                </a:cubicBezTo>
                <a:lnTo>
                  <a:pt x="5986" y="9249"/>
                </a:lnTo>
                <a:cubicBezTo>
                  <a:pt x="6077" y="9067"/>
                  <a:pt x="6168" y="8915"/>
                  <a:pt x="6260" y="8732"/>
                </a:cubicBezTo>
                <a:lnTo>
                  <a:pt x="6351" y="8580"/>
                </a:lnTo>
                <a:cubicBezTo>
                  <a:pt x="6412" y="8459"/>
                  <a:pt x="6472" y="8368"/>
                  <a:pt x="6503" y="8246"/>
                </a:cubicBezTo>
                <a:cubicBezTo>
                  <a:pt x="6563" y="8125"/>
                  <a:pt x="6624" y="8034"/>
                  <a:pt x="6685" y="7942"/>
                </a:cubicBezTo>
                <a:cubicBezTo>
                  <a:pt x="6685" y="7882"/>
                  <a:pt x="6715" y="7851"/>
                  <a:pt x="6746" y="7821"/>
                </a:cubicBezTo>
                <a:cubicBezTo>
                  <a:pt x="6898" y="7639"/>
                  <a:pt x="7080" y="7456"/>
                  <a:pt x="7262" y="7274"/>
                </a:cubicBezTo>
                <a:close/>
                <a:moveTo>
                  <a:pt x="20509" y="9370"/>
                </a:moveTo>
                <a:lnTo>
                  <a:pt x="20448" y="9553"/>
                </a:lnTo>
                <a:lnTo>
                  <a:pt x="20418" y="9613"/>
                </a:lnTo>
                <a:lnTo>
                  <a:pt x="20448" y="9370"/>
                </a:lnTo>
                <a:close/>
                <a:moveTo>
                  <a:pt x="17532" y="8641"/>
                </a:moveTo>
                <a:cubicBezTo>
                  <a:pt x="17532" y="8702"/>
                  <a:pt x="17562" y="8732"/>
                  <a:pt x="17592" y="8763"/>
                </a:cubicBezTo>
                <a:lnTo>
                  <a:pt x="17653" y="8793"/>
                </a:lnTo>
                <a:cubicBezTo>
                  <a:pt x="17653" y="8824"/>
                  <a:pt x="17684" y="8854"/>
                  <a:pt x="17714" y="8854"/>
                </a:cubicBezTo>
                <a:cubicBezTo>
                  <a:pt x="17684" y="8945"/>
                  <a:pt x="17623" y="9036"/>
                  <a:pt x="17592" y="9158"/>
                </a:cubicBezTo>
                <a:cubicBezTo>
                  <a:pt x="17532" y="9249"/>
                  <a:pt x="17532" y="9279"/>
                  <a:pt x="17501" y="9340"/>
                </a:cubicBezTo>
                <a:lnTo>
                  <a:pt x="17167" y="9613"/>
                </a:lnTo>
                <a:cubicBezTo>
                  <a:pt x="17167" y="9613"/>
                  <a:pt x="17137" y="9644"/>
                  <a:pt x="17137" y="9644"/>
                </a:cubicBezTo>
                <a:cubicBezTo>
                  <a:pt x="17106" y="9583"/>
                  <a:pt x="17106" y="9522"/>
                  <a:pt x="17076" y="9462"/>
                </a:cubicBezTo>
                <a:cubicBezTo>
                  <a:pt x="17137" y="9340"/>
                  <a:pt x="17197" y="9249"/>
                  <a:pt x="17258" y="9127"/>
                </a:cubicBezTo>
                <a:cubicBezTo>
                  <a:pt x="17319" y="9006"/>
                  <a:pt x="17410" y="8854"/>
                  <a:pt x="17501" y="8702"/>
                </a:cubicBezTo>
                <a:lnTo>
                  <a:pt x="17471" y="8702"/>
                </a:lnTo>
                <a:lnTo>
                  <a:pt x="17532" y="8641"/>
                </a:lnTo>
                <a:close/>
                <a:moveTo>
                  <a:pt x="33786" y="7335"/>
                </a:moveTo>
                <a:lnTo>
                  <a:pt x="33786" y="7335"/>
                </a:lnTo>
                <a:cubicBezTo>
                  <a:pt x="33726" y="7456"/>
                  <a:pt x="33665" y="7547"/>
                  <a:pt x="33634" y="7669"/>
                </a:cubicBezTo>
                <a:cubicBezTo>
                  <a:pt x="33574" y="7790"/>
                  <a:pt x="33543" y="7912"/>
                  <a:pt x="33483" y="8064"/>
                </a:cubicBezTo>
                <a:cubicBezTo>
                  <a:pt x="33452" y="8185"/>
                  <a:pt x="33361" y="8277"/>
                  <a:pt x="33270" y="8368"/>
                </a:cubicBezTo>
                <a:cubicBezTo>
                  <a:pt x="33027" y="8763"/>
                  <a:pt x="32784" y="9127"/>
                  <a:pt x="32510" y="9522"/>
                </a:cubicBezTo>
                <a:lnTo>
                  <a:pt x="32419" y="9674"/>
                </a:lnTo>
                <a:cubicBezTo>
                  <a:pt x="32419" y="9613"/>
                  <a:pt x="32389" y="9553"/>
                  <a:pt x="32389" y="9492"/>
                </a:cubicBezTo>
                <a:cubicBezTo>
                  <a:pt x="32358" y="9431"/>
                  <a:pt x="32389" y="9431"/>
                  <a:pt x="32389" y="9431"/>
                </a:cubicBezTo>
                <a:lnTo>
                  <a:pt x="32419" y="9158"/>
                </a:lnTo>
                <a:cubicBezTo>
                  <a:pt x="32510" y="9158"/>
                  <a:pt x="32571" y="9127"/>
                  <a:pt x="32632" y="9067"/>
                </a:cubicBezTo>
                <a:cubicBezTo>
                  <a:pt x="32693" y="9036"/>
                  <a:pt x="32723" y="8975"/>
                  <a:pt x="32784" y="8915"/>
                </a:cubicBezTo>
                <a:lnTo>
                  <a:pt x="32875" y="8763"/>
                </a:lnTo>
                <a:cubicBezTo>
                  <a:pt x="32936" y="8672"/>
                  <a:pt x="32996" y="8580"/>
                  <a:pt x="33057" y="8489"/>
                </a:cubicBezTo>
                <a:lnTo>
                  <a:pt x="33361" y="7973"/>
                </a:lnTo>
                <a:cubicBezTo>
                  <a:pt x="33513" y="7790"/>
                  <a:pt x="33634" y="7578"/>
                  <a:pt x="33756" y="7365"/>
                </a:cubicBezTo>
                <a:lnTo>
                  <a:pt x="33786" y="7335"/>
                </a:lnTo>
                <a:close/>
                <a:moveTo>
                  <a:pt x="11303" y="6849"/>
                </a:moveTo>
                <a:lnTo>
                  <a:pt x="10999" y="7304"/>
                </a:lnTo>
                <a:lnTo>
                  <a:pt x="10939" y="7396"/>
                </a:lnTo>
                <a:cubicBezTo>
                  <a:pt x="10908" y="7487"/>
                  <a:pt x="10847" y="7578"/>
                  <a:pt x="10787" y="7669"/>
                </a:cubicBezTo>
                <a:lnTo>
                  <a:pt x="10483" y="8216"/>
                </a:lnTo>
                <a:cubicBezTo>
                  <a:pt x="10422" y="8307"/>
                  <a:pt x="10392" y="8398"/>
                  <a:pt x="10331" y="8489"/>
                </a:cubicBezTo>
                <a:lnTo>
                  <a:pt x="9997" y="9127"/>
                </a:lnTo>
                <a:cubicBezTo>
                  <a:pt x="9966" y="9218"/>
                  <a:pt x="9906" y="9340"/>
                  <a:pt x="9845" y="9462"/>
                </a:cubicBezTo>
                <a:lnTo>
                  <a:pt x="9693" y="9735"/>
                </a:lnTo>
                <a:cubicBezTo>
                  <a:pt x="9784" y="9492"/>
                  <a:pt x="9875" y="9249"/>
                  <a:pt x="9966" y="9006"/>
                </a:cubicBezTo>
                <a:lnTo>
                  <a:pt x="9997" y="9036"/>
                </a:lnTo>
                <a:lnTo>
                  <a:pt x="9997" y="8975"/>
                </a:lnTo>
                <a:cubicBezTo>
                  <a:pt x="10057" y="8793"/>
                  <a:pt x="10149" y="8611"/>
                  <a:pt x="10240" y="8429"/>
                </a:cubicBezTo>
                <a:lnTo>
                  <a:pt x="10483" y="7882"/>
                </a:lnTo>
                <a:lnTo>
                  <a:pt x="10604" y="7639"/>
                </a:lnTo>
                <a:cubicBezTo>
                  <a:pt x="10604" y="7608"/>
                  <a:pt x="10635" y="7578"/>
                  <a:pt x="10635" y="7547"/>
                </a:cubicBezTo>
                <a:lnTo>
                  <a:pt x="10726" y="7426"/>
                </a:lnTo>
                <a:cubicBezTo>
                  <a:pt x="10787" y="7426"/>
                  <a:pt x="10847" y="7396"/>
                  <a:pt x="10878" y="7365"/>
                </a:cubicBezTo>
                <a:cubicBezTo>
                  <a:pt x="10939" y="7304"/>
                  <a:pt x="10999" y="7213"/>
                  <a:pt x="11060" y="7152"/>
                </a:cubicBezTo>
                <a:lnTo>
                  <a:pt x="11151" y="7031"/>
                </a:lnTo>
                <a:lnTo>
                  <a:pt x="11303" y="6849"/>
                </a:lnTo>
                <a:close/>
                <a:moveTo>
                  <a:pt x="15648" y="9401"/>
                </a:moveTo>
                <a:lnTo>
                  <a:pt x="15648" y="9401"/>
                </a:lnTo>
                <a:cubicBezTo>
                  <a:pt x="15617" y="9492"/>
                  <a:pt x="15557" y="9613"/>
                  <a:pt x="15526" y="9735"/>
                </a:cubicBezTo>
                <a:lnTo>
                  <a:pt x="15435" y="9826"/>
                </a:lnTo>
                <a:cubicBezTo>
                  <a:pt x="15466" y="9765"/>
                  <a:pt x="15496" y="9735"/>
                  <a:pt x="15526" y="9674"/>
                </a:cubicBezTo>
                <a:cubicBezTo>
                  <a:pt x="15526" y="9613"/>
                  <a:pt x="15557" y="9583"/>
                  <a:pt x="15557" y="9553"/>
                </a:cubicBezTo>
                <a:lnTo>
                  <a:pt x="15587" y="9492"/>
                </a:lnTo>
                <a:cubicBezTo>
                  <a:pt x="15617" y="9462"/>
                  <a:pt x="15617" y="9431"/>
                  <a:pt x="15648" y="9401"/>
                </a:cubicBezTo>
                <a:close/>
                <a:moveTo>
                  <a:pt x="19750" y="8155"/>
                </a:moveTo>
                <a:cubicBezTo>
                  <a:pt x="19750" y="8307"/>
                  <a:pt x="19780" y="8459"/>
                  <a:pt x="19810" y="8611"/>
                </a:cubicBezTo>
                <a:cubicBezTo>
                  <a:pt x="19810" y="8672"/>
                  <a:pt x="19841" y="8763"/>
                  <a:pt x="19871" y="8824"/>
                </a:cubicBezTo>
                <a:lnTo>
                  <a:pt x="19750" y="9006"/>
                </a:lnTo>
                <a:lnTo>
                  <a:pt x="19598" y="9218"/>
                </a:lnTo>
                <a:lnTo>
                  <a:pt x="19263" y="9674"/>
                </a:lnTo>
                <a:lnTo>
                  <a:pt x="19112" y="9857"/>
                </a:lnTo>
                <a:lnTo>
                  <a:pt x="19203" y="9613"/>
                </a:lnTo>
                <a:cubicBezTo>
                  <a:pt x="19294" y="9370"/>
                  <a:pt x="19355" y="9127"/>
                  <a:pt x="19446" y="8915"/>
                </a:cubicBezTo>
                <a:cubicBezTo>
                  <a:pt x="19537" y="8702"/>
                  <a:pt x="19658" y="8398"/>
                  <a:pt x="19750" y="8155"/>
                </a:cubicBezTo>
                <a:close/>
                <a:moveTo>
                  <a:pt x="16833" y="9948"/>
                </a:moveTo>
                <a:cubicBezTo>
                  <a:pt x="16833" y="9948"/>
                  <a:pt x="16833" y="9978"/>
                  <a:pt x="16833" y="9978"/>
                </a:cubicBezTo>
                <a:lnTo>
                  <a:pt x="16802" y="10008"/>
                </a:lnTo>
                <a:lnTo>
                  <a:pt x="16833" y="9948"/>
                </a:lnTo>
                <a:close/>
                <a:moveTo>
                  <a:pt x="33088" y="9431"/>
                </a:moveTo>
                <a:cubicBezTo>
                  <a:pt x="33027" y="9553"/>
                  <a:pt x="32996" y="9674"/>
                  <a:pt x="32966" y="9796"/>
                </a:cubicBezTo>
                <a:lnTo>
                  <a:pt x="32905" y="10008"/>
                </a:lnTo>
                <a:lnTo>
                  <a:pt x="32875" y="10008"/>
                </a:lnTo>
                <a:cubicBezTo>
                  <a:pt x="32875" y="9978"/>
                  <a:pt x="32845" y="9978"/>
                  <a:pt x="32814" y="9948"/>
                </a:cubicBezTo>
                <a:lnTo>
                  <a:pt x="32723" y="9917"/>
                </a:lnTo>
                <a:lnTo>
                  <a:pt x="32996" y="9553"/>
                </a:lnTo>
                <a:lnTo>
                  <a:pt x="33088" y="9431"/>
                </a:lnTo>
                <a:close/>
                <a:moveTo>
                  <a:pt x="41412" y="9644"/>
                </a:moveTo>
                <a:cubicBezTo>
                  <a:pt x="41412" y="9765"/>
                  <a:pt x="41382" y="9887"/>
                  <a:pt x="41352" y="10008"/>
                </a:cubicBezTo>
                <a:lnTo>
                  <a:pt x="41352" y="9978"/>
                </a:lnTo>
                <a:cubicBezTo>
                  <a:pt x="41352" y="9917"/>
                  <a:pt x="41321" y="9857"/>
                  <a:pt x="41291" y="9826"/>
                </a:cubicBezTo>
                <a:lnTo>
                  <a:pt x="41412" y="9644"/>
                </a:lnTo>
                <a:close/>
                <a:moveTo>
                  <a:pt x="16172" y="9473"/>
                </a:moveTo>
                <a:cubicBezTo>
                  <a:pt x="16164" y="9485"/>
                  <a:pt x="16164" y="9504"/>
                  <a:pt x="16164" y="9522"/>
                </a:cubicBezTo>
                <a:lnTo>
                  <a:pt x="16043" y="9735"/>
                </a:lnTo>
                <a:lnTo>
                  <a:pt x="15982" y="9826"/>
                </a:lnTo>
                <a:cubicBezTo>
                  <a:pt x="15921" y="9917"/>
                  <a:pt x="15830" y="10008"/>
                  <a:pt x="15769" y="10100"/>
                </a:cubicBezTo>
                <a:cubicBezTo>
                  <a:pt x="15800" y="10039"/>
                  <a:pt x="15830" y="9978"/>
                  <a:pt x="15861" y="9917"/>
                </a:cubicBezTo>
                <a:lnTo>
                  <a:pt x="16134" y="9492"/>
                </a:lnTo>
                <a:lnTo>
                  <a:pt x="16172" y="9473"/>
                </a:lnTo>
                <a:close/>
                <a:moveTo>
                  <a:pt x="39346" y="8945"/>
                </a:moveTo>
                <a:cubicBezTo>
                  <a:pt x="39346" y="8975"/>
                  <a:pt x="39377" y="9036"/>
                  <a:pt x="39407" y="9067"/>
                </a:cubicBezTo>
                <a:cubicBezTo>
                  <a:pt x="39407" y="9067"/>
                  <a:pt x="39407" y="9097"/>
                  <a:pt x="39407" y="9097"/>
                </a:cubicBezTo>
                <a:lnTo>
                  <a:pt x="39407" y="9188"/>
                </a:lnTo>
                <a:cubicBezTo>
                  <a:pt x="39377" y="9279"/>
                  <a:pt x="39377" y="9370"/>
                  <a:pt x="39377" y="9492"/>
                </a:cubicBezTo>
                <a:cubicBezTo>
                  <a:pt x="39346" y="9613"/>
                  <a:pt x="39346" y="9735"/>
                  <a:pt x="39377" y="9857"/>
                </a:cubicBezTo>
                <a:lnTo>
                  <a:pt x="39316" y="9917"/>
                </a:lnTo>
                <a:lnTo>
                  <a:pt x="39286" y="9948"/>
                </a:lnTo>
                <a:cubicBezTo>
                  <a:pt x="39255" y="9978"/>
                  <a:pt x="39225" y="10008"/>
                  <a:pt x="39195" y="10039"/>
                </a:cubicBezTo>
                <a:lnTo>
                  <a:pt x="39073" y="10191"/>
                </a:lnTo>
                <a:cubicBezTo>
                  <a:pt x="39134" y="9948"/>
                  <a:pt x="39164" y="9674"/>
                  <a:pt x="39164" y="9431"/>
                </a:cubicBezTo>
                <a:cubicBezTo>
                  <a:pt x="39164" y="9370"/>
                  <a:pt x="39134" y="9310"/>
                  <a:pt x="39134" y="9249"/>
                </a:cubicBezTo>
                <a:lnTo>
                  <a:pt x="39225" y="9127"/>
                </a:lnTo>
                <a:cubicBezTo>
                  <a:pt x="39255" y="9067"/>
                  <a:pt x="39316" y="9006"/>
                  <a:pt x="39346" y="8945"/>
                </a:cubicBezTo>
                <a:close/>
                <a:moveTo>
                  <a:pt x="36582" y="8884"/>
                </a:moveTo>
                <a:cubicBezTo>
                  <a:pt x="36582" y="8884"/>
                  <a:pt x="36612" y="8915"/>
                  <a:pt x="36612" y="8915"/>
                </a:cubicBezTo>
                <a:cubicBezTo>
                  <a:pt x="36582" y="9006"/>
                  <a:pt x="36521" y="9067"/>
                  <a:pt x="36490" y="9158"/>
                </a:cubicBezTo>
                <a:cubicBezTo>
                  <a:pt x="36460" y="9218"/>
                  <a:pt x="36399" y="9370"/>
                  <a:pt x="36339" y="9462"/>
                </a:cubicBezTo>
                <a:cubicBezTo>
                  <a:pt x="36217" y="9735"/>
                  <a:pt x="36065" y="9978"/>
                  <a:pt x="35913" y="10252"/>
                </a:cubicBezTo>
                <a:cubicBezTo>
                  <a:pt x="35944" y="10191"/>
                  <a:pt x="35974" y="10130"/>
                  <a:pt x="36004" y="10069"/>
                </a:cubicBezTo>
                <a:cubicBezTo>
                  <a:pt x="36065" y="9917"/>
                  <a:pt x="36156" y="9765"/>
                  <a:pt x="36217" y="9583"/>
                </a:cubicBezTo>
                <a:lnTo>
                  <a:pt x="36582" y="8884"/>
                </a:lnTo>
                <a:close/>
                <a:moveTo>
                  <a:pt x="40744" y="9249"/>
                </a:moveTo>
                <a:lnTo>
                  <a:pt x="40744" y="9310"/>
                </a:lnTo>
                <a:lnTo>
                  <a:pt x="40744" y="9431"/>
                </a:lnTo>
                <a:lnTo>
                  <a:pt x="40683" y="9462"/>
                </a:lnTo>
                <a:lnTo>
                  <a:pt x="40653" y="9492"/>
                </a:lnTo>
                <a:lnTo>
                  <a:pt x="40562" y="9553"/>
                </a:lnTo>
                <a:cubicBezTo>
                  <a:pt x="40531" y="9583"/>
                  <a:pt x="40471" y="9613"/>
                  <a:pt x="40440" y="9674"/>
                </a:cubicBezTo>
                <a:lnTo>
                  <a:pt x="40319" y="9796"/>
                </a:lnTo>
                <a:cubicBezTo>
                  <a:pt x="40228" y="9887"/>
                  <a:pt x="40167" y="9978"/>
                  <a:pt x="40076" y="10069"/>
                </a:cubicBezTo>
                <a:cubicBezTo>
                  <a:pt x="40015" y="10160"/>
                  <a:pt x="39984" y="10191"/>
                  <a:pt x="39954" y="10252"/>
                </a:cubicBezTo>
                <a:cubicBezTo>
                  <a:pt x="39954" y="10221"/>
                  <a:pt x="39954" y="10191"/>
                  <a:pt x="39924" y="10130"/>
                </a:cubicBezTo>
                <a:lnTo>
                  <a:pt x="40045" y="10039"/>
                </a:lnTo>
                <a:lnTo>
                  <a:pt x="40136" y="9948"/>
                </a:lnTo>
                <a:lnTo>
                  <a:pt x="40379" y="9674"/>
                </a:lnTo>
                <a:cubicBezTo>
                  <a:pt x="40440" y="9613"/>
                  <a:pt x="40501" y="9553"/>
                  <a:pt x="40562" y="9462"/>
                </a:cubicBezTo>
                <a:cubicBezTo>
                  <a:pt x="40623" y="9401"/>
                  <a:pt x="40683" y="9340"/>
                  <a:pt x="40744" y="9249"/>
                </a:cubicBezTo>
                <a:close/>
                <a:moveTo>
                  <a:pt x="36612" y="6970"/>
                </a:moveTo>
                <a:cubicBezTo>
                  <a:pt x="36612" y="6988"/>
                  <a:pt x="36612" y="7001"/>
                  <a:pt x="36612" y="7001"/>
                </a:cubicBezTo>
                <a:lnTo>
                  <a:pt x="36612" y="7092"/>
                </a:lnTo>
                <a:cubicBezTo>
                  <a:pt x="36642" y="7152"/>
                  <a:pt x="36642" y="7213"/>
                  <a:pt x="36612" y="7244"/>
                </a:cubicBezTo>
                <a:cubicBezTo>
                  <a:pt x="36612" y="7365"/>
                  <a:pt x="36582" y="7426"/>
                  <a:pt x="36582" y="7517"/>
                </a:cubicBezTo>
                <a:cubicBezTo>
                  <a:pt x="36551" y="7608"/>
                  <a:pt x="36399" y="7730"/>
                  <a:pt x="36339" y="7821"/>
                </a:cubicBezTo>
                <a:cubicBezTo>
                  <a:pt x="36156" y="8064"/>
                  <a:pt x="36004" y="8337"/>
                  <a:pt x="35852" y="8580"/>
                </a:cubicBezTo>
                <a:cubicBezTo>
                  <a:pt x="35670" y="8884"/>
                  <a:pt x="35518" y="9188"/>
                  <a:pt x="35366" y="9492"/>
                </a:cubicBezTo>
                <a:lnTo>
                  <a:pt x="35336" y="9583"/>
                </a:lnTo>
                <a:cubicBezTo>
                  <a:pt x="35275" y="9674"/>
                  <a:pt x="35184" y="9765"/>
                  <a:pt x="35093" y="9857"/>
                </a:cubicBezTo>
                <a:lnTo>
                  <a:pt x="34698" y="10282"/>
                </a:lnTo>
                <a:lnTo>
                  <a:pt x="34759" y="10160"/>
                </a:lnTo>
                <a:lnTo>
                  <a:pt x="34971" y="9613"/>
                </a:lnTo>
                <a:lnTo>
                  <a:pt x="35184" y="9158"/>
                </a:lnTo>
                <a:lnTo>
                  <a:pt x="35275" y="8975"/>
                </a:lnTo>
                <a:cubicBezTo>
                  <a:pt x="35306" y="8915"/>
                  <a:pt x="35336" y="8884"/>
                  <a:pt x="35366" y="8824"/>
                </a:cubicBezTo>
                <a:cubicBezTo>
                  <a:pt x="35457" y="8641"/>
                  <a:pt x="35549" y="8459"/>
                  <a:pt x="35670" y="8277"/>
                </a:cubicBezTo>
                <a:cubicBezTo>
                  <a:pt x="35731" y="8155"/>
                  <a:pt x="35792" y="8034"/>
                  <a:pt x="35883" y="7882"/>
                </a:cubicBezTo>
                <a:cubicBezTo>
                  <a:pt x="35974" y="7760"/>
                  <a:pt x="36126" y="7547"/>
                  <a:pt x="36278" y="7365"/>
                </a:cubicBezTo>
                <a:cubicBezTo>
                  <a:pt x="36399" y="7183"/>
                  <a:pt x="36490" y="7092"/>
                  <a:pt x="36612" y="6970"/>
                </a:cubicBezTo>
                <a:close/>
                <a:moveTo>
                  <a:pt x="41929" y="9887"/>
                </a:moveTo>
                <a:lnTo>
                  <a:pt x="41838" y="10160"/>
                </a:lnTo>
                <a:lnTo>
                  <a:pt x="41777" y="10221"/>
                </a:lnTo>
                <a:lnTo>
                  <a:pt x="41686" y="10343"/>
                </a:lnTo>
                <a:cubicBezTo>
                  <a:pt x="41686" y="10312"/>
                  <a:pt x="41686" y="10312"/>
                  <a:pt x="41686" y="10282"/>
                </a:cubicBezTo>
                <a:lnTo>
                  <a:pt x="41686" y="10221"/>
                </a:lnTo>
                <a:lnTo>
                  <a:pt x="41929" y="9887"/>
                </a:lnTo>
                <a:close/>
                <a:moveTo>
                  <a:pt x="43327" y="8884"/>
                </a:moveTo>
                <a:cubicBezTo>
                  <a:pt x="43327" y="8884"/>
                  <a:pt x="43327" y="8915"/>
                  <a:pt x="43327" y="8915"/>
                </a:cubicBezTo>
                <a:cubicBezTo>
                  <a:pt x="43327" y="8945"/>
                  <a:pt x="43327" y="8975"/>
                  <a:pt x="43357" y="9006"/>
                </a:cubicBezTo>
                <a:cubicBezTo>
                  <a:pt x="43387" y="9036"/>
                  <a:pt x="43418" y="9067"/>
                  <a:pt x="43448" y="9097"/>
                </a:cubicBezTo>
                <a:cubicBezTo>
                  <a:pt x="43387" y="9188"/>
                  <a:pt x="43327" y="9310"/>
                  <a:pt x="43235" y="9401"/>
                </a:cubicBezTo>
                <a:cubicBezTo>
                  <a:pt x="43175" y="9492"/>
                  <a:pt x="43053" y="9674"/>
                  <a:pt x="42932" y="9826"/>
                </a:cubicBezTo>
                <a:cubicBezTo>
                  <a:pt x="42840" y="9948"/>
                  <a:pt x="42658" y="10191"/>
                  <a:pt x="42506" y="10343"/>
                </a:cubicBezTo>
                <a:cubicBezTo>
                  <a:pt x="42506" y="10312"/>
                  <a:pt x="42476" y="10312"/>
                  <a:pt x="42445" y="10312"/>
                </a:cubicBezTo>
                <a:lnTo>
                  <a:pt x="42233" y="10312"/>
                </a:lnTo>
                <a:cubicBezTo>
                  <a:pt x="42324" y="10191"/>
                  <a:pt x="42445" y="10069"/>
                  <a:pt x="42537" y="9917"/>
                </a:cubicBezTo>
                <a:cubicBezTo>
                  <a:pt x="42658" y="9796"/>
                  <a:pt x="42810" y="9583"/>
                  <a:pt x="42992" y="9370"/>
                </a:cubicBezTo>
                <a:lnTo>
                  <a:pt x="42962" y="9370"/>
                </a:lnTo>
                <a:cubicBezTo>
                  <a:pt x="43084" y="9218"/>
                  <a:pt x="43205" y="9036"/>
                  <a:pt x="43327" y="8884"/>
                </a:cubicBezTo>
                <a:close/>
                <a:moveTo>
                  <a:pt x="43995" y="9097"/>
                </a:moveTo>
                <a:lnTo>
                  <a:pt x="43995" y="9188"/>
                </a:lnTo>
                <a:cubicBezTo>
                  <a:pt x="43995" y="9310"/>
                  <a:pt x="43995" y="9462"/>
                  <a:pt x="44025" y="9583"/>
                </a:cubicBezTo>
                <a:cubicBezTo>
                  <a:pt x="44025" y="9644"/>
                  <a:pt x="44056" y="9674"/>
                  <a:pt x="44056" y="9735"/>
                </a:cubicBezTo>
                <a:lnTo>
                  <a:pt x="44086" y="9765"/>
                </a:lnTo>
                <a:lnTo>
                  <a:pt x="43873" y="10008"/>
                </a:lnTo>
                <a:lnTo>
                  <a:pt x="43661" y="10252"/>
                </a:lnTo>
                <a:cubicBezTo>
                  <a:pt x="43630" y="10282"/>
                  <a:pt x="43600" y="10312"/>
                  <a:pt x="43570" y="10343"/>
                </a:cubicBezTo>
                <a:lnTo>
                  <a:pt x="43630" y="10100"/>
                </a:lnTo>
                <a:cubicBezTo>
                  <a:pt x="43661" y="9978"/>
                  <a:pt x="43691" y="9887"/>
                  <a:pt x="43722" y="9796"/>
                </a:cubicBezTo>
                <a:cubicBezTo>
                  <a:pt x="43752" y="9705"/>
                  <a:pt x="43782" y="9583"/>
                  <a:pt x="43813" y="9492"/>
                </a:cubicBezTo>
                <a:lnTo>
                  <a:pt x="43813" y="9462"/>
                </a:lnTo>
                <a:lnTo>
                  <a:pt x="43995" y="9097"/>
                </a:lnTo>
                <a:close/>
                <a:moveTo>
                  <a:pt x="15283" y="9279"/>
                </a:moveTo>
                <a:lnTo>
                  <a:pt x="15253" y="9370"/>
                </a:lnTo>
                <a:cubicBezTo>
                  <a:pt x="15253" y="9370"/>
                  <a:pt x="15223" y="9370"/>
                  <a:pt x="15223" y="9401"/>
                </a:cubicBezTo>
                <a:lnTo>
                  <a:pt x="15071" y="9613"/>
                </a:lnTo>
                <a:cubicBezTo>
                  <a:pt x="15010" y="9735"/>
                  <a:pt x="14919" y="9857"/>
                  <a:pt x="14858" y="9948"/>
                </a:cubicBezTo>
                <a:lnTo>
                  <a:pt x="14797" y="10039"/>
                </a:lnTo>
                <a:lnTo>
                  <a:pt x="14645" y="10252"/>
                </a:lnTo>
                <a:lnTo>
                  <a:pt x="14524" y="10403"/>
                </a:lnTo>
                <a:lnTo>
                  <a:pt x="14676" y="10160"/>
                </a:lnTo>
                <a:lnTo>
                  <a:pt x="14858" y="9887"/>
                </a:lnTo>
                <a:cubicBezTo>
                  <a:pt x="14888" y="9857"/>
                  <a:pt x="14888" y="9796"/>
                  <a:pt x="14919" y="9765"/>
                </a:cubicBezTo>
                <a:cubicBezTo>
                  <a:pt x="15040" y="9613"/>
                  <a:pt x="15162" y="9431"/>
                  <a:pt x="15283" y="9279"/>
                </a:cubicBezTo>
                <a:close/>
                <a:moveTo>
                  <a:pt x="5713" y="10130"/>
                </a:moveTo>
                <a:lnTo>
                  <a:pt x="5500" y="10495"/>
                </a:lnTo>
                <a:lnTo>
                  <a:pt x="5500" y="10434"/>
                </a:lnTo>
                <a:lnTo>
                  <a:pt x="5561" y="10221"/>
                </a:lnTo>
                <a:lnTo>
                  <a:pt x="5591" y="10221"/>
                </a:lnTo>
                <a:cubicBezTo>
                  <a:pt x="5622" y="10191"/>
                  <a:pt x="5682" y="10160"/>
                  <a:pt x="5713" y="10130"/>
                </a:cubicBezTo>
                <a:close/>
                <a:moveTo>
                  <a:pt x="45939" y="9431"/>
                </a:moveTo>
                <a:lnTo>
                  <a:pt x="45909" y="9553"/>
                </a:lnTo>
                <a:cubicBezTo>
                  <a:pt x="45879" y="9644"/>
                  <a:pt x="45848" y="9765"/>
                  <a:pt x="45818" y="9857"/>
                </a:cubicBezTo>
                <a:lnTo>
                  <a:pt x="45757" y="10008"/>
                </a:lnTo>
                <a:cubicBezTo>
                  <a:pt x="45666" y="10160"/>
                  <a:pt x="45545" y="10343"/>
                  <a:pt x="45453" y="10495"/>
                </a:cubicBezTo>
                <a:lnTo>
                  <a:pt x="45393" y="10586"/>
                </a:lnTo>
                <a:lnTo>
                  <a:pt x="45393" y="10525"/>
                </a:lnTo>
                <a:cubicBezTo>
                  <a:pt x="45423" y="10403"/>
                  <a:pt x="45453" y="10252"/>
                  <a:pt x="45484" y="10100"/>
                </a:cubicBezTo>
                <a:lnTo>
                  <a:pt x="45666" y="9857"/>
                </a:lnTo>
                <a:cubicBezTo>
                  <a:pt x="45757" y="9735"/>
                  <a:pt x="45818" y="9613"/>
                  <a:pt x="45909" y="9492"/>
                </a:cubicBezTo>
                <a:lnTo>
                  <a:pt x="45939" y="9431"/>
                </a:lnTo>
                <a:close/>
                <a:moveTo>
                  <a:pt x="29199" y="8398"/>
                </a:moveTo>
                <a:lnTo>
                  <a:pt x="29047" y="8672"/>
                </a:lnTo>
                <a:cubicBezTo>
                  <a:pt x="28956" y="8824"/>
                  <a:pt x="28864" y="8975"/>
                  <a:pt x="28804" y="9127"/>
                </a:cubicBezTo>
                <a:lnTo>
                  <a:pt x="28561" y="9522"/>
                </a:lnTo>
                <a:cubicBezTo>
                  <a:pt x="28561" y="9613"/>
                  <a:pt x="28530" y="9674"/>
                  <a:pt x="28500" y="9765"/>
                </a:cubicBezTo>
                <a:lnTo>
                  <a:pt x="28469" y="9735"/>
                </a:lnTo>
                <a:cubicBezTo>
                  <a:pt x="28348" y="9978"/>
                  <a:pt x="28257" y="10191"/>
                  <a:pt x="28135" y="10434"/>
                </a:cubicBezTo>
                <a:cubicBezTo>
                  <a:pt x="28105" y="10495"/>
                  <a:pt x="28074" y="10555"/>
                  <a:pt x="28044" y="10616"/>
                </a:cubicBezTo>
                <a:cubicBezTo>
                  <a:pt x="28044" y="10555"/>
                  <a:pt x="28074" y="10495"/>
                  <a:pt x="28074" y="10434"/>
                </a:cubicBezTo>
                <a:cubicBezTo>
                  <a:pt x="28105" y="10373"/>
                  <a:pt x="28105" y="10312"/>
                  <a:pt x="28105" y="10221"/>
                </a:cubicBezTo>
                <a:cubicBezTo>
                  <a:pt x="28105" y="10221"/>
                  <a:pt x="28135" y="10191"/>
                  <a:pt x="28135" y="10191"/>
                </a:cubicBezTo>
                <a:cubicBezTo>
                  <a:pt x="28257" y="9978"/>
                  <a:pt x="28378" y="9765"/>
                  <a:pt x="28469" y="9553"/>
                </a:cubicBezTo>
                <a:lnTo>
                  <a:pt x="28834" y="8884"/>
                </a:lnTo>
                <a:cubicBezTo>
                  <a:pt x="28895" y="8793"/>
                  <a:pt x="28956" y="8672"/>
                  <a:pt x="29016" y="8550"/>
                </a:cubicBezTo>
                <a:cubicBezTo>
                  <a:pt x="29047" y="8459"/>
                  <a:pt x="29138" y="8459"/>
                  <a:pt x="29199" y="8398"/>
                </a:cubicBezTo>
                <a:close/>
                <a:moveTo>
                  <a:pt x="48249" y="8824"/>
                </a:moveTo>
                <a:cubicBezTo>
                  <a:pt x="48249" y="8915"/>
                  <a:pt x="48249" y="9006"/>
                  <a:pt x="48249" y="9097"/>
                </a:cubicBezTo>
                <a:cubicBezTo>
                  <a:pt x="48218" y="9249"/>
                  <a:pt x="48188" y="9401"/>
                  <a:pt x="48157" y="9583"/>
                </a:cubicBezTo>
                <a:cubicBezTo>
                  <a:pt x="48157" y="9644"/>
                  <a:pt x="48127" y="9705"/>
                  <a:pt x="48097" y="9796"/>
                </a:cubicBezTo>
                <a:lnTo>
                  <a:pt x="48097" y="9826"/>
                </a:lnTo>
                <a:cubicBezTo>
                  <a:pt x="48066" y="9887"/>
                  <a:pt x="48066" y="9978"/>
                  <a:pt x="48036" y="10069"/>
                </a:cubicBezTo>
                <a:lnTo>
                  <a:pt x="47945" y="10343"/>
                </a:lnTo>
                <a:cubicBezTo>
                  <a:pt x="47884" y="10373"/>
                  <a:pt x="47823" y="10403"/>
                  <a:pt x="47762" y="10434"/>
                </a:cubicBezTo>
                <a:cubicBezTo>
                  <a:pt x="47732" y="10495"/>
                  <a:pt x="47671" y="10555"/>
                  <a:pt x="47641" y="10616"/>
                </a:cubicBezTo>
                <a:lnTo>
                  <a:pt x="47641" y="10525"/>
                </a:lnTo>
                <a:lnTo>
                  <a:pt x="47641" y="10373"/>
                </a:lnTo>
                <a:cubicBezTo>
                  <a:pt x="47641" y="10343"/>
                  <a:pt x="47671" y="10282"/>
                  <a:pt x="47671" y="10252"/>
                </a:cubicBezTo>
                <a:cubicBezTo>
                  <a:pt x="47793" y="10008"/>
                  <a:pt x="47884" y="9796"/>
                  <a:pt x="47945" y="9553"/>
                </a:cubicBezTo>
                <a:cubicBezTo>
                  <a:pt x="48006" y="9401"/>
                  <a:pt x="48066" y="9249"/>
                  <a:pt x="48097" y="9097"/>
                </a:cubicBezTo>
                <a:cubicBezTo>
                  <a:pt x="48157" y="9006"/>
                  <a:pt x="48218" y="8915"/>
                  <a:pt x="48249" y="8824"/>
                </a:cubicBezTo>
                <a:close/>
                <a:moveTo>
                  <a:pt x="25765" y="9310"/>
                </a:moveTo>
                <a:lnTo>
                  <a:pt x="25765" y="9370"/>
                </a:lnTo>
                <a:cubicBezTo>
                  <a:pt x="25796" y="9401"/>
                  <a:pt x="25796" y="9431"/>
                  <a:pt x="25826" y="9462"/>
                </a:cubicBezTo>
                <a:cubicBezTo>
                  <a:pt x="25826" y="9462"/>
                  <a:pt x="25826" y="9462"/>
                  <a:pt x="25826" y="9492"/>
                </a:cubicBezTo>
                <a:lnTo>
                  <a:pt x="25644" y="9857"/>
                </a:lnTo>
                <a:lnTo>
                  <a:pt x="25310" y="10555"/>
                </a:lnTo>
                <a:lnTo>
                  <a:pt x="25279" y="10646"/>
                </a:lnTo>
                <a:lnTo>
                  <a:pt x="25158" y="10646"/>
                </a:lnTo>
                <a:cubicBezTo>
                  <a:pt x="25249" y="10434"/>
                  <a:pt x="25340" y="10191"/>
                  <a:pt x="25370" y="9978"/>
                </a:cubicBezTo>
                <a:lnTo>
                  <a:pt x="25492" y="9765"/>
                </a:lnTo>
                <a:cubicBezTo>
                  <a:pt x="25553" y="9674"/>
                  <a:pt x="25583" y="9583"/>
                  <a:pt x="25644" y="9462"/>
                </a:cubicBezTo>
                <a:lnTo>
                  <a:pt x="25705" y="9370"/>
                </a:lnTo>
                <a:lnTo>
                  <a:pt x="25765" y="9310"/>
                </a:lnTo>
                <a:close/>
                <a:moveTo>
                  <a:pt x="19689" y="7487"/>
                </a:moveTo>
                <a:lnTo>
                  <a:pt x="19476" y="7973"/>
                </a:lnTo>
                <a:cubicBezTo>
                  <a:pt x="19446" y="8034"/>
                  <a:pt x="19415" y="8094"/>
                  <a:pt x="19385" y="8185"/>
                </a:cubicBezTo>
                <a:lnTo>
                  <a:pt x="19203" y="8641"/>
                </a:lnTo>
                <a:cubicBezTo>
                  <a:pt x="19142" y="8793"/>
                  <a:pt x="19051" y="8945"/>
                  <a:pt x="18990" y="9127"/>
                </a:cubicBezTo>
                <a:lnTo>
                  <a:pt x="18990" y="9097"/>
                </a:lnTo>
                <a:lnTo>
                  <a:pt x="18747" y="9826"/>
                </a:lnTo>
                <a:cubicBezTo>
                  <a:pt x="18717" y="9917"/>
                  <a:pt x="18686" y="9978"/>
                  <a:pt x="18656" y="10069"/>
                </a:cubicBezTo>
                <a:cubicBezTo>
                  <a:pt x="18625" y="10221"/>
                  <a:pt x="18565" y="10373"/>
                  <a:pt x="18534" y="10555"/>
                </a:cubicBezTo>
                <a:lnTo>
                  <a:pt x="18382" y="10707"/>
                </a:lnTo>
                <a:cubicBezTo>
                  <a:pt x="18382" y="10586"/>
                  <a:pt x="18382" y="10464"/>
                  <a:pt x="18382" y="10343"/>
                </a:cubicBezTo>
                <a:cubicBezTo>
                  <a:pt x="18413" y="10252"/>
                  <a:pt x="18443" y="10160"/>
                  <a:pt x="18504" y="10069"/>
                </a:cubicBezTo>
                <a:cubicBezTo>
                  <a:pt x="18625" y="9735"/>
                  <a:pt x="18747" y="9401"/>
                  <a:pt x="18868" y="9067"/>
                </a:cubicBezTo>
                <a:cubicBezTo>
                  <a:pt x="18960" y="8854"/>
                  <a:pt x="19051" y="8672"/>
                  <a:pt x="19142" y="8459"/>
                </a:cubicBezTo>
                <a:cubicBezTo>
                  <a:pt x="19203" y="8337"/>
                  <a:pt x="19263" y="8216"/>
                  <a:pt x="19324" y="8094"/>
                </a:cubicBezTo>
                <a:lnTo>
                  <a:pt x="19446" y="7973"/>
                </a:lnTo>
                <a:lnTo>
                  <a:pt x="19689" y="7487"/>
                </a:lnTo>
                <a:close/>
                <a:moveTo>
                  <a:pt x="48613" y="9887"/>
                </a:moveTo>
                <a:lnTo>
                  <a:pt x="48613" y="9887"/>
                </a:lnTo>
                <a:cubicBezTo>
                  <a:pt x="48583" y="9978"/>
                  <a:pt x="48583" y="10069"/>
                  <a:pt x="48552" y="10160"/>
                </a:cubicBezTo>
                <a:cubicBezTo>
                  <a:pt x="48522" y="10252"/>
                  <a:pt x="48492" y="10343"/>
                  <a:pt x="48461" y="10434"/>
                </a:cubicBezTo>
                <a:cubicBezTo>
                  <a:pt x="48431" y="10525"/>
                  <a:pt x="48400" y="10646"/>
                  <a:pt x="48370" y="10738"/>
                </a:cubicBezTo>
                <a:cubicBezTo>
                  <a:pt x="48340" y="10738"/>
                  <a:pt x="48309" y="10707"/>
                  <a:pt x="48309" y="10707"/>
                </a:cubicBezTo>
                <a:lnTo>
                  <a:pt x="48309" y="10646"/>
                </a:lnTo>
                <a:lnTo>
                  <a:pt x="48370" y="10464"/>
                </a:lnTo>
                <a:cubicBezTo>
                  <a:pt x="48461" y="10282"/>
                  <a:pt x="48522" y="10100"/>
                  <a:pt x="48613" y="9887"/>
                </a:cubicBezTo>
                <a:close/>
                <a:moveTo>
                  <a:pt x="17744" y="9735"/>
                </a:moveTo>
                <a:cubicBezTo>
                  <a:pt x="17744" y="9765"/>
                  <a:pt x="17744" y="9765"/>
                  <a:pt x="17744" y="9765"/>
                </a:cubicBezTo>
                <a:cubicBezTo>
                  <a:pt x="17744" y="9796"/>
                  <a:pt x="17744" y="9796"/>
                  <a:pt x="17744" y="9826"/>
                </a:cubicBezTo>
                <a:lnTo>
                  <a:pt x="17653" y="10039"/>
                </a:lnTo>
                <a:cubicBezTo>
                  <a:pt x="17592" y="10130"/>
                  <a:pt x="17562" y="10191"/>
                  <a:pt x="17532" y="10282"/>
                </a:cubicBezTo>
                <a:lnTo>
                  <a:pt x="17349" y="10707"/>
                </a:lnTo>
                <a:lnTo>
                  <a:pt x="17319" y="10798"/>
                </a:lnTo>
                <a:cubicBezTo>
                  <a:pt x="17319" y="10738"/>
                  <a:pt x="17289" y="10677"/>
                  <a:pt x="17228" y="10677"/>
                </a:cubicBezTo>
                <a:lnTo>
                  <a:pt x="17289" y="10555"/>
                </a:lnTo>
                <a:cubicBezTo>
                  <a:pt x="17440" y="10282"/>
                  <a:pt x="17592" y="10008"/>
                  <a:pt x="17744" y="9735"/>
                </a:cubicBezTo>
                <a:close/>
                <a:moveTo>
                  <a:pt x="11455" y="8155"/>
                </a:moveTo>
                <a:lnTo>
                  <a:pt x="11455" y="8155"/>
                </a:lnTo>
                <a:cubicBezTo>
                  <a:pt x="11425" y="8307"/>
                  <a:pt x="11394" y="8429"/>
                  <a:pt x="11334" y="8550"/>
                </a:cubicBezTo>
                <a:cubicBezTo>
                  <a:pt x="11303" y="8702"/>
                  <a:pt x="11242" y="8854"/>
                  <a:pt x="11182" y="9006"/>
                </a:cubicBezTo>
                <a:lnTo>
                  <a:pt x="10939" y="9370"/>
                </a:lnTo>
                <a:cubicBezTo>
                  <a:pt x="10878" y="9492"/>
                  <a:pt x="10787" y="9613"/>
                  <a:pt x="10726" y="9705"/>
                </a:cubicBezTo>
                <a:cubicBezTo>
                  <a:pt x="10635" y="9826"/>
                  <a:pt x="10574" y="9948"/>
                  <a:pt x="10483" y="10069"/>
                </a:cubicBezTo>
                <a:lnTo>
                  <a:pt x="10179" y="10464"/>
                </a:lnTo>
                <a:lnTo>
                  <a:pt x="9875" y="10829"/>
                </a:lnTo>
                <a:lnTo>
                  <a:pt x="9875" y="10829"/>
                </a:lnTo>
                <a:lnTo>
                  <a:pt x="10027" y="10525"/>
                </a:lnTo>
                <a:cubicBezTo>
                  <a:pt x="10057" y="10464"/>
                  <a:pt x="10088" y="10434"/>
                  <a:pt x="10088" y="10403"/>
                </a:cubicBezTo>
                <a:lnTo>
                  <a:pt x="10270" y="10069"/>
                </a:lnTo>
                <a:lnTo>
                  <a:pt x="10513" y="9613"/>
                </a:lnTo>
                <a:cubicBezTo>
                  <a:pt x="10544" y="9583"/>
                  <a:pt x="10574" y="9522"/>
                  <a:pt x="10604" y="9492"/>
                </a:cubicBezTo>
                <a:lnTo>
                  <a:pt x="10787" y="9158"/>
                </a:lnTo>
                <a:cubicBezTo>
                  <a:pt x="10847" y="9097"/>
                  <a:pt x="10878" y="9006"/>
                  <a:pt x="10939" y="8945"/>
                </a:cubicBezTo>
                <a:lnTo>
                  <a:pt x="11182" y="8520"/>
                </a:lnTo>
                <a:lnTo>
                  <a:pt x="11394" y="8246"/>
                </a:lnTo>
                <a:lnTo>
                  <a:pt x="11455" y="8155"/>
                </a:lnTo>
                <a:close/>
                <a:moveTo>
                  <a:pt x="8903" y="9583"/>
                </a:moveTo>
                <a:cubicBezTo>
                  <a:pt x="8903" y="9644"/>
                  <a:pt x="8903" y="9674"/>
                  <a:pt x="8873" y="9705"/>
                </a:cubicBezTo>
                <a:cubicBezTo>
                  <a:pt x="8842" y="9826"/>
                  <a:pt x="8842" y="9948"/>
                  <a:pt x="8812" y="10069"/>
                </a:cubicBezTo>
                <a:cubicBezTo>
                  <a:pt x="8781" y="10100"/>
                  <a:pt x="8721" y="10130"/>
                  <a:pt x="8690" y="10160"/>
                </a:cubicBezTo>
                <a:cubicBezTo>
                  <a:pt x="8569" y="10252"/>
                  <a:pt x="8478" y="10312"/>
                  <a:pt x="8386" y="10403"/>
                </a:cubicBezTo>
                <a:cubicBezTo>
                  <a:pt x="8326" y="10464"/>
                  <a:pt x="8295" y="10525"/>
                  <a:pt x="8234" y="10555"/>
                </a:cubicBezTo>
                <a:cubicBezTo>
                  <a:pt x="8204" y="10586"/>
                  <a:pt x="8174" y="10586"/>
                  <a:pt x="8143" y="10616"/>
                </a:cubicBezTo>
                <a:cubicBezTo>
                  <a:pt x="8113" y="10677"/>
                  <a:pt x="8052" y="10707"/>
                  <a:pt x="8022" y="10768"/>
                </a:cubicBezTo>
                <a:lnTo>
                  <a:pt x="7961" y="10859"/>
                </a:lnTo>
                <a:lnTo>
                  <a:pt x="7961" y="10859"/>
                </a:lnTo>
                <a:lnTo>
                  <a:pt x="8022" y="10616"/>
                </a:lnTo>
                <a:lnTo>
                  <a:pt x="8174" y="10343"/>
                </a:lnTo>
                <a:lnTo>
                  <a:pt x="8234" y="10191"/>
                </a:lnTo>
                <a:lnTo>
                  <a:pt x="8326" y="10130"/>
                </a:lnTo>
                <a:cubicBezTo>
                  <a:pt x="8417" y="10008"/>
                  <a:pt x="8508" y="9948"/>
                  <a:pt x="8599" y="9857"/>
                </a:cubicBezTo>
                <a:cubicBezTo>
                  <a:pt x="8690" y="9765"/>
                  <a:pt x="8781" y="9674"/>
                  <a:pt x="8873" y="9613"/>
                </a:cubicBezTo>
                <a:lnTo>
                  <a:pt x="8903" y="9583"/>
                </a:lnTo>
                <a:close/>
                <a:moveTo>
                  <a:pt x="8751" y="10555"/>
                </a:moveTo>
                <a:lnTo>
                  <a:pt x="8751" y="10646"/>
                </a:lnTo>
                <a:cubicBezTo>
                  <a:pt x="8751" y="10707"/>
                  <a:pt x="8751" y="10738"/>
                  <a:pt x="8781" y="10798"/>
                </a:cubicBezTo>
                <a:lnTo>
                  <a:pt x="8812" y="10859"/>
                </a:lnTo>
                <a:cubicBezTo>
                  <a:pt x="8781" y="10829"/>
                  <a:pt x="8721" y="10829"/>
                  <a:pt x="8690" y="10829"/>
                </a:cubicBezTo>
                <a:lnTo>
                  <a:pt x="8599" y="10829"/>
                </a:lnTo>
                <a:lnTo>
                  <a:pt x="8538" y="10859"/>
                </a:lnTo>
                <a:cubicBezTo>
                  <a:pt x="8538" y="10829"/>
                  <a:pt x="8538" y="10798"/>
                  <a:pt x="8538" y="10768"/>
                </a:cubicBezTo>
                <a:cubicBezTo>
                  <a:pt x="8599" y="10677"/>
                  <a:pt x="8660" y="10616"/>
                  <a:pt x="8751" y="10555"/>
                </a:cubicBezTo>
                <a:close/>
                <a:moveTo>
                  <a:pt x="23092" y="9522"/>
                </a:moveTo>
                <a:lnTo>
                  <a:pt x="23092" y="9705"/>
                </a:lnTo>
                <a:cubicBezTo>
                  <a:pt x="23092" y="9735"/>
                  <a:pt x="23061" y="9826"/>
                  <a:pt x="23061" y="9887"/>
                </a:cubicBezTo>
                <a:cubicBezTo>
                  <a:pt x="23031" y="9978"/>
                  <a:pt x="23001" y="10069"/>
                  <a:pt x="22970" y="10191"/>
                </a:cubicBezTo>
                <a:cubicBezTo>
                  <a:pt x="22940" y="10282"/>
                  <a:pt x="22909" y="10373"/>
                  <a:pt x="22879" y="10464"/>
                </a:cubicBezTo>
                <a:cubicBezTo>
                  <a:pt x="22879" y="10495"/>
                  <a:pt x="22849" y="10555"/>
                  <a:pt x="22818" y="10616"/>
                </a:cubicBezTo>
                <a:lnTo>
                  <a:pt x="22727" y="10738"/>
                </a:lnTo>
                <a:lnTo>
                  <a:pt x="22666" y="10798"/>
                </a:lnTo>
                <a:lnTo>
                  <a:pt x="22545" y="10920"/>
                </a:lnTo>
                <a:cubicBezTo>
                  <a:pt x="22545" y="10829"/>
                  <a:pt x="22575" y="10738"/>
                  <a:pt x="22606" y="10646"/>
                </a:cubicBezTo>
                <a:cubicBezTo>
                  <a:pt x="22606" y="10555"/>
                  <a:pt x="22666" y="10403"/>
                  <a:pt x="22697" y="10252"/>
                </a:cubicBezTo>
                <a:cubicBezTo>
                  <a:pt x="22727" y="10130"/>
                  <a:pt x="22757" y="10008"/>
                  <a:pt x="22818" y="9887"/>
                </a:cubicBezTo>
                <a:cubicBezTo>
                  <a:pt x="22879" y="9765"/>
                  <a:pt x="23001" y="9644"/>
                  <a:pt x="23092" y="9522"/>
                </a:cubicBezTo>
                <a:close/>
                <a:moveTo>
                  <a:pt x="24945" y="9401"/>
                </a:moveTo>
                <a:lnTo>
                  <a:pt x="24945" y="9401"/>
                </a:lnTo>
                <a:cubicBezTo>
                  <a:pt x="24884" y="9583"/>
                  <a:pt x="24854" y="9765"/>
                  <a:pt x="24823" y="9978"/>
                </a:cubicBezTo>
                <a:lnTo>
                  <a:pt x="24672" y="10221"/>
                </a:lnTo>
                <a:cubicBezTo>
                  <a:pt x="24550" y="10464"/>
                  <a:pt x="24428" y="10646"/>
                  <a:pt x="24277" y="10859"/>
                </a:cubicBezTo>
                <a:cubicBezTo>
                  <a:pt x="24255" y="10838"/>
                  <a:pt x="24203" y="10816"/>
                  <a:pt x="24153" y="10816"/>
                </a:cubicBezTo>
                <a:cubicBezTo>
                  <a:pt x="24132" y="10816"/>
                  <a:pt x="24112" y="10820"/>
                  <a:pt x="24094" y="10829"/>
                </a:cubicBezTo>
                <a:lnTo>
                  <a:pt x="24125" y="10829"/>
                </a:lnTo>
                <a:cubicBezTo>
                  <a:pt x="24094" y="10829"/>
                  <a:pt x="24034" y="10859"/>
                  <a:pt x="24003" y="10890"/>
                </a:cubicBezTo>
                <a:lnTo>
                  <a:pt x="23973" y="10920"/>
                </a:lnTo>
                <a:cubicBezTo>
                  <a:pt x="23942" y="10920"/>
                  <a:pt x="23912" y="10950"/>
                  <a:pt x="23882" y="10981"/>
                </a:cubicBezTo>
                <a:lnTo>
                  <a:pt x="23942" y="10768"/>
                </a:lnTo>
                <a:lnTo>
                  <a:pt x="24155" y="10343"/>
                </a:lnTo>
                <a:lnTo>
                  <a:pt x="24277" y="10100"/>
                </a:lnTo>
                <a:lnTo>
                  <a:pt x="24337" y="10008"/>
                </a:lnTo>
                <a:lnTo>
                  <a:pt x="24398" y="9887"/>
                </a:lnTo>
                <a:cubicBezTo>
                  <a:pt x="24580" y="9705"/>
                  <a:pt x="24763" y="9522"/>
                  <a:pt x="24945" y="9401"/>
                </a:cubicBezTo>
                <a:close/>
                <a:moveTo>
                  <a:pt x="42962" y="10403"/>
                </a:moveTo>
                <a:lnTo>
                  <a:pt x="42962" y="10403"/>
                </a:lnTo>
                <a:cubicBezTo>
                  <a:pt x="42932" y="10525"/>
                  <a:pt x="42871" y="10646"/>
                  <a:pt x="42840" y="10768"/>
                </a:cubicBezTo>
                <a:cubicBezTo>
                  <a:pt x="42780" y="10829"/>
                  <a:pt x="42749" y="10920"/>
                  <a:pt x="42749" y="10981"/>
                </a:cubicBezTo>
                <a:cubicBezTo>
                  <a:pt x="42719" y="10950"/>
                  <a:pt x="42719" y="10890"/>
                  <a:pt x="42719" y="10859"/>
                </a:cubicBezTo>
                <a:cubicBezTo>
                  <a:pt x="42719" y="10798"/>
                  <a:pt x="42719" y="10768"/>
                  <a:pt x="42719" y="10707"/>
                </a:cubicBezTo>
                <a:cubicBezTo>
                  <a:pt x="42749" y="10677"/>
                  <a:pt x="42810" y="10616"/>
                  <a:pt x="42840" y="10586"/>
                </a:cubicBezTo>
                <a:lnTo>
                  <a:pt x="42962" y="10403"/>
                </a:lnTo>
                <a:close/>
                <a:moveTo>
                  <a:pt x="35579" y="6970"/>
                </a:moveTo>
                <a:cubicBezTo>
                  <a:pt x="35579" y="7031"/>
                  <a:pt x="35549" y="7092"/>
                  <a:pt x="35549" y="7122"/>
                </a:cubicBezTo>
                <a:cubicBezTo>
                  <a:pt x="35518" y="7183"/>
                  <a:pt x="35518" y="7244"/>
                  <a:pt x="35488" y="7304"/>
                </a:cubicBezTo>
                <a:lnTo>
                  <a:pt x="35306" y="7608"/>
                </a:lnTo>
                <a:lnTo>
                  <a:pt x="35245" y="7699"/>
                </a:lnTo>
                <a:lnTo>
                  <a:pt x="35154" y="7882"/>
                </a:lnTo>
                <a:lnTo>
                  <a:pt x="34971" y="8216"/>
                </a:lnTo>
                <a:cubicBezTo>
                  <a:pt x="34941" y="8277"/>
                  <a:pt x="34911" y="8368"/>
                  <a:pt x="34880" y="8429"/>
                </a:cubicBezTo>
                <a:lnTo>
                  <a:pt x="34667" y="8915"/>
                </a:lnTo>
                <a:cubicBezTo>
                  <a:pt x="34637" y="8975"/>
                  <a:pt x="34607" y="9006"/>
                  <a:pt x="34576" y="9067"/>
                </a:cubicBezTo>
                <a:cubicBezTo>
                  <a:pt x="34546" y="9127"/>
                  <a:pt x="34485" y="9279"/>
                  <a:pt x="34424" y="9401"/>
                </a:cubicBezTo>
                <a:lnTo>
                  <a:pt x="34364" y="9583"/>
                </a:lnTo>
                <a:lnTo>
                  <a:pt x="34212" y="9826"/>
                </a:lnTo>
                <a:cubicBezTo>
                  <a:pt x="34090" y="10039"/>
                  <a:pt x="33999" y="10221"/>
                  <a:pt x="33878" y="10403"/>
                </a:cubicBezTo>
                <a:cubicBezTo>
                  <a:pt x="33756" y="10586"/>
                  <a:pt x="33634" y="10768"/>
                  <a:pt x="33483" y="10950"/>
                </a:cubicBezTo>
                <a:cubicBezTo>
                  <a:pt x="33483" y="10981"/>
                  <a:pt x="33452" y="11011"/>
                  <a:pt x="33422" y="11041"/>
                </a:cubicBezTo>
                <a:lnTo>
                  <a:pt x="33361" y="11011"/>
                </a:lnTo>
                <a:cubicBezTo>
                  <a:pt x="33391" y="10890"/>
                  <a:pt x="33422" y="10768"/>
                  <a:pt x="33422" y="10646"/>
                </a:cubicBezTo>
                <a:cubicBezTo>
                  <a:pt x="33452" y="10555"/>
                  <a:pt x="33452" y="10434"/>
                  <a:pt x="33483" y="10312"/>
                </a:cubicBezTo>
                <a:lnTo>
                  <a:pt x="33483" y="10282"/>
                </a:lnTo>
                <a:cubicBezTo>
                  <a:pt x="33513" y="10191"/>
                  <a:pt x="33543" y="10100"/>
                  <a:pt x="33574" y="10008"/>
                </a:cubicBezTo>
                <a:cubicBezTo>
                  <a:pt x="33604" y="9917"/>
                  <a:pt x="33665" y="9765"/>
                  <a:pt x="33726" y="9644"/>
                </a:cubicBezTo>
                <a:lnTo>
                  <a:pt x="33847" y="9492"/>
                </a:lnTo>
                <a:cubicBezTo>
                  <a:pt x="33999" y="9310"/>
                  <a:pt x="34151" y="9127"/>
                  <a:pt x="34303" y="8915"/>
                </a:cubicBezTo>
                <a:cubicBezTo>
                  <a:pt x="34455" y="8672"/>
                  <a:pt x="34576" y="8550"/>
                  <a:pt x="34698" y="8368"/>
                </a:cubicBezTo>
                <a:cubicBezTo>
                  <a:pt x="34759" y="8277"/>
                  <a:pt x="34789" y="8216"/>
                  <a:pt x="34850" y="8125"/>
                </a:cubicBezTo>
                <a:cubicBezTo>
                  <a:pt x="34911" y="8034"/>
                  <a:pt x="35002" y="7973"/>
                  <a:pt x="35062" y="7851"/>
                </a:cubicBezTo>
                <a:lnTo>
                  <a:pt x="35275" y="7517"/>
                </a:lnTo>
                <a:cubicBezTo>
                  <a:pt x="35336" y="7426"/>
                  <a:pt x="35397" y="7335"/>
                  <a:pt x="35427" y="7244"/>
                </a:cubicBezTo>
                <a:cubicBezTo>
                  <a:pt x="35488" y="7152"/>
                  <a:pt x="35518" y="7092"/>
                  <a:pt x="35549" y="7031"/>
                </a:cubicBezTo>
                <a:lnTo>
                  <a:pt x="35579" y="6970"/>
                </a:lnTo>
                <a:close/>
                <a:moveTo>
                  <a:pt x="16559" y="9644"/>
                </a:moveTo>
                <a:lnTo>
                  <a:pt x="16438" y="9887"/>
                </a:lnTo>
                <a:cubicBezTo>
                  <a:pt x="16377" y="10008"/>
                  <a:pt x="16316" y="10100"/>
                  <a:pt x="16256" y="10191"/>
                </a:cubicBezTo>
                <a:cubicBezTo>
                  <a:pt x="16104" y="10495"/>
                  <a:pt x="15921" y="10768"/>
                  <a:pt x="15769" y="11041"/>
                </a:cubicBezTo>
                <a:cubicBezTo>
                  <a:pt x="15765" y="11048"/>
                  <a:pt x="15761" y="11054"/>
                  <a:pt x="15757" y="11061"/>
                </a:cubicBezTo>
                <a:lnTo>
                  <a:pt x="15757" y="11061"/>
                </a:lnTo>
                <a:cubicBezTo>
                  <a:pt x="15829" y="10938"/>
                  <a:pt x="15896" y="10807"/>
                  <a:pt x="15952" y="10677"/>
                </a:cubicBezTo>
                <a:cubicBezTo>
                  <a:pt x="16073" y="10464"/>
                  <a:pt x="16195" y="10191"/>
                  <a:pt x="16347" y="9948"/>
                </a:cubicBezTo>
                <a:lnTo>
                  <a:pt x="16407" y="9826"/>
                </a:lnTo>
                <a:lnTo>
                  <a:pt x="16559" y="9644"/>
                </a:lnTo>
                <a:close/>
                <a:moveTo>
                  <a:pt x="4984" y="10859"/>
                </a:moveTo>
                <a:cubicBezTo>
                  <a:pt x="4984" y="10920"/>
                  <a:pt x="4984" y="10981"/>
                  <a:pt x="4984" y="11041"/>
                </a:cubicBezTo>
                <a:cubicBezTo>
                  <a:pt x="4953" y="11072"/>
                  <a:pt x="4953" y="11102"/>
                  <a:pt x="4984" y="11163"/>
                </a:cubicBezTo>
                <a:lnTo>
                  <a:pt x="4953" y="11133"/>
                </a:lnTo>
                <a:cubicBezTo>
                  <a:pt x="4923" y="11102"/>
                  <a:pt x="4892" y="11102"/>
                  <a:pt x="4862" y="11072"/>
                </a:cubicBezTo>
                <a:lnTo>
                  <a:pt x="4892" y="11072"/>
                </a:lnTo>
                <a:lnTo>
                  <a:pt x="4892" y="11041"/>
                </a:lnTo>
                <a:cubicBezTo>
                  <a:pt x="4923" y="10981"/>
                  <a:pt x="4953" y="10920"/>
                  <a:pt x="4984" y="10859"/>
                </a:cubicBezTo>
                <a:close/>
                <a:moveTo>
                  <a:pt x="15733" y="11102"/>
                </a:moveTo>
                <a:lnTo>
                  <a:pt x="15733" y="11102"/>
                </a:lnTo>
                <a:cubicBezTo>
                  <a:pt x="15694" y="11172"/>
                  <a:pt x="15665" y="11237"/>
                  <a:pt x="15617" y="11285"/>
                </a:cubicBezTo>
                <a:cubicBezTo>
                  <a:pt x="15656" y="11226"/>
                  <a:pt x="15695" y="11165"/>
                  <a:pt x="15733" y="11102"/>
                </a:cubicBezTo>
                <a:close/>
                <a:moveTo>
                  <a:pt x="40228" y="10495"/>
                </a:moveTo>
                <a:cubicBezTo>
                  <a:pt x="40228" y="10525"/>
                  <a:pt x="40197" y="10555"/>
                  <a:pt x="40167" y="10586"/>
                </a:cubicBezTo>
                <a:lnTo>
                  <a:pt x="40045" y="10829"/>
                </a:lnTo>
                <a:cubicBezTo>
                  <a:pt x="40045" y="10859"/>
                  <a:pt x="40015" y="10890"/>
                  <a:pt x="40015" y="10890"/>
                </a:cubicBezTo>
                <a:lnTo>
                  <a:pt x="39772" y="11285"/>
                </a:lnTo>
                <a:lnTo>
                  <a:pt x="39772" y="11254"/>
                </a:lnTo>
                <a:cubicBezTo>
                  <a:pt x="39772" y="11224"/>
                  <a:pt x="39802" y="11163"/>
                  <a:pt x="39802" y="11133"/>
                </a:cubicBezTo>
                <a:lnTo>
                  <a:pt x="39802" y="11102"/>
                </a:lnTo>
                <a:cubicBezTo>
                  <a:pt x="39893" y="10981"/>
                  <a:pt x="39984" y="10859"/>
                  <a:pt x="40045" y="10738"/>
                </a:cubicBezTo>
                <a:cubicBezTo>
                  <a:pt x="40136" y="10616"/>
                  <a:pt x="40167" y="10555"/>
                  <a:pt x="40228" y="10495"/>
                </a:cubicBezTo>
                <a:close/>
                <a:moveTo>
                  <a:pt x="7414" y="10160"/>
                </a:moveTo>
                <a:lnTo>
                  <a:pt x="7414" y="10160"/>
                </a:lnTo>
                <a:cubicBezTo>
                  <a:pt x="7353" y="10373"/>
                  <a:pt x="7262" y="10555"/>
                  <a:pt x="7201" y="10738"/>
                </a:cubicBezTo>
                <a:lnTo>
                  <a:pt x="6958" y="11285"/>
                </a:lnTo>
                <a:cubicBezTo>
                  <a:pt x="6958" y="11304"/>
                  <a:pt x="6945" y="11311"/>
                  <a:pt x="6936" y="11322"/>
                </a:cubicBezTo>
                <a:lnTo>
                  <a:pt x="6936" y="11322"/>
                </a:lnTo>
                <a:cubicBezTo>
                  <a:pt x="6968" y="11239"/>
                  <a:pt x="7022" y="11153"/>
                  <a:pt x="7050" y="11041"/>
                </a:cubicBezTo>
                <a:cubicBezTo>
                  <a:pt x="7080" y="10950"/>
                  <a:pt x="7141" y="10768"/>
                  <a:pt x="7201" y="10646"/>
                </a:cubicBezTo>
                <a:lnTo>
                  <a:pt x="7232" y="10495"/>
                </a:lnTo>
                <a:lnTo>
                  <a:pt x="7384" y="10252"/>
                </a:lnTo>
                <a:lnTo>
                  <a:pt x="7414" y="10160"/>
                </a:lnTo>
                <a:close/>
                <a:moveTo>
                  <a:pt x="38025" y="10434"/>
                </a:moveTo>
                <a:lnTo>
                  <a:pt x="37918" y="10646"/>
                </a:lnTo>
                <a:cubicBezTo>
                  <a:pt x="37827" y="10829"/>
                  <a:pt x="37706" y="10981"/>
                  <a:pt x="37615" y="11163"/>
                </a:cubicBezTo>
                <a:lnTo>
                  <a:pt x="37493" y="11345"/>
                </a:lnTo>
                <a:cubicBezTo>
                  <a:pt x="37554" y="11254"/>
                  <a:pt x="37584" y="11163"/>
                  <a:pt x="37645" y="11072"/>
                </a:cubicBezTo>
                <a:cubicBezTo>
                  <a:pt x="37767" y="10890"/>
                  <a:pt x="37858" y="10707"/>
                  <a:pt x="37979" y="10495"/>
                </a:cubicBezTo>
                <a:cubicBezTo>
                  <a:pt x="37994" y="10479"/>
                  <a:pt x="38010" y="10457"/>
                  <a:pt x="38025" y="10434"/>
                </a:cubicBezTo>
                <a:close/>
                <a:moveTo>
                  <a:pt x="5166" y="11315"/>
                </a:moveTo>
                <a:lnTo>
                  <a:pt x="5135" y="11376"/>
                </a:lnTo>
                <a:cubicBezTo>
                  <a:pt x="5135" y="11376"/>
                  <a:pt x="5135" y="11406"/>
                  <a:pt x="5135" y="11406"/>
                </a:cubicBezTo>
                <a:cubicBezTo>
                  <a:pt x="5135" y="11384"/>
                  <a:pt x="5119" y="11346"/>
                  <a:pt x="5111" y="11315"/>
                </a:cubicBezTo>
                <a:close/>
                <a:moveTo>
                  <a:pt x="19993" y="9887"/>
                </a:moveTo>
                <a:cubicBezTo>
                  <a:pt x="19993" y="10008"/>
                  <a:pt x="19962" y="10100"/>
                  <a:pt x="19962" y="10221"/>
                </a:cubicBezTo>
                <a:lnTo>
                  <a:pt x="19932" y="10464"/>
                </a:lnTo>
                <a:lnTo>
                  <a:pt x="19871" y="10586"/>
                </a:lnTo>
                <a:lnTo>
                  <a:pt x="19628" y="11011"/>
                </a:lnTo>
                <a:cubicBezTo>
                  <a:pt x="19598" y="11011"/>
                  <a:pt x="19598" y="11041"/>
                  <a:pt x="19567" y="11041"/>
                </a:cubicBezTo>
                <a:lnTo>
                  <a:pt x="19506" y="11072"/>
                </a:lnTo>
                <a:cubicBezTo>
                  <a:pt x="19476" y="11102"/>
                  <a:pt x="19446" y="11133"/>
                  <a:pt x="19415" y="11163"/>
                </a:cubicBezTo>
                <a:cubicBezTo>
                  <a:pt x="19385" y="11193"/>
                  <a:pt x="19355" y="11224"/>
                  <a:pt x="19355" y="11285"/>
                </a:cubicBezTo>
                <a:lnTo>
                  <a:pt x="19263" y="11406"/>
                </a:lnTo>
                <a:lnTo>
                  <a:pt x="19263" y="11345"/>
                </a:lnTo>
                <a:cubicBezTo>
                  <a:pt x="19294" y="11254"/>
                  <a:pt x="19355" y="11163"/>
                  <a:pt x="19385" y="11072"/>
                </a:cubicBezTo>
                <a:cubicBezTo>
                  <a:pt x="19415" y="10981"/>
                  <a:pt x="19537" y="10798"/>
                  <a:pt x="19598" y="10646"/>
                </a:cubicBezTo>
                <a:cubicBezTo>
                  <a:pt x="19750" y="10403"/>
                  <a:pt x="19871" y="10130"/>
                  <a:pt x="19993" y="9887"/>
                </a:cubicBezTo>
                <a:close/>
                <a:moveTo>
                  <a:pt x="46274" y="11224"/>
                </a:moveTo>
                <a:cubicBezTo>
                  <a:pt x="46274" y="11315"/>
                  <a:pt x="46243" y="11406"/>
                  <a:pt x="46243" y="11467"/>
                </a:cubicBezTo>
                <a:lnTo>
                  <a:pt x="46243" y="11315"/>
                </a:lnTo>
                <a:lnTo>
                  <a:pt x="46243" y="11224"/>
                </a:lnTo>
                <a:close/>
                <a:moveTo>
                  <a:pt x="21178" y="9462"/>
                </a:moveTo>
                <a:cubicBezTo>
                  <a:pt x="21117" y="9674"/>
                  <a:pt x="21086" y="9826"/>
                  <a:pt x="21026" y="10008"/>
                </a:cubicBezTo>
                <a:lnTo>
                  <a:pt x="21056" y="9978"/>
                </a:lnTo>
                <a:lnTo>
                  <a:pt x="21056" y="9978"/>
                </a:lnTo>
                <a:cubicBezTo>
                  <a:pt x="20965" y="10282"/>
                  <a:pt x="20843" y="10586"/>
                  <a:pt x="20722" y="10890"/>
                </a:cubicBezTo>
                <a:lnTo>
                  <a:pt x="20479" y="11497"/>
                </a:lnTo>
                <a:cubicBezTo>
                  <a:pt x="20631" y="10920"/>
                  <a:pt x="20813" y="10343"/>
                  <a:pt x="21026" y="9796"/>
                </a:cubicBezTo>
                <a:cubicBezTo>
                  <a:pt x="21056" y="9705"/>
                  <a:pt x="21117" y="9583"/>
                  <a:pt x="21178" y="9462"/>
                </a:cubicBezTo>
                <a:close/>
                <a:moveTo>
                  <a:pt x="41382" y="10768"/>
                </a:moveTo>
                <a:cubicBezTo>
                  <a:pt x="41382" y="10798"/>
                  <a:pt x="41412" y="10829"/>
                  <a:pt x="41473" y="10859"/>
                </a:cubicBezTo>
                <a:lnTo>
                  <a:pt x="41625" y="10859"/>
                </a:lnTo>
                <a:cubicBezTo>
                  <a:pt x="41595" y="10890"/>
                  <a:pt x="41564" y="10950"/>
                  <a:pt x="41534" y="10981"/>
                </a:cubicBezTo>
                <a:cubicBezTo>
                  <a:pt x="41504" y="11041"/>
                  <a:pt x="41473" y="11072"/>
                  <a:pt x="41443" y="11133"/>
                </a:cubicBezTo>
                <a:cubicBezTo>
                  <a:pt x="41361" y="11269"/>
                  <a:pt x="41279" y="11405"/>
                  <a:pt x="41197" y="11542"/>
                </a:cubicBezTo>
                <a:lnTo>
                  <a:pt x="41197" y="11542"/>
                </a:lnTo>
                <a:lnTo>
                  <a:pt x="41291" y="11285"/>
                </a:lnTo>
                <a:cubicBezTo>
                  <a:pt x="41321" y="11133"/>
                  <a:pt x="41352" y="10981"/>
                  <a:pt x="41382" y="10859"/>
                </a:cubicBezTo>
                <a:lnTo>
                  <a:pt x="41382" y="10768"/>
                </a:lnTo>
                <a:close/>
                <a:moveTo>
                  <a:pt x="18352" y="11406"/>
                </a:moveTo>
                <a:cubicBezTo>
                  <a:pt x="18352" y="11406"/>
                  <a:pt x="18352" y="11436"/>
                  <a:pt x="18352" y="11436"/>
                </a:cubicBezTo>
                <a:lnTo>
                  <a:pt x="18291" y="11528"/>
                </a:lnTo>
                <a:lnTo>
                  <a:pt x="18230" y="11588"/>
                </a:lnTo>
                <a:lnTo>
                  <a:pt x="18352" y="11406"/>
                </a:lnTo>
                <a:close/>
                <a:moveTo>
                  <a:pt x="48978" y="10160"/>
                </a:moveTo>
                <a:lnTo>
                  <a:pt x="48978" y="10221"/>
                </a:lnTo>
                <a:cubicBezTo>
                  <a:pt x="48978" y="10403"/>
                  <a:pt x="48978" y="10586"/>
                  <a:pt x="48978" y="10768"/>
                </a:cubicBezTo>
                <a:cubicBezTo>
                  <a:pt x="48947" y="10890"/>
                  <a:pt x="48947" y="10981"/>
                  <a:pt x="48917" y="11072"/>
                </a:cubicBezTo>
                <a:cubicBezTo>
                  <a:pt x="48887" y="11224"/>
                  <a:pt x="48826" y="11345"/>
                  <a:pt x="48765" y="11497"/>
                </a:cubicBezTo>
                <a:cubicBezTo>
                  <a:pt x="48765" y="11528"/>
                  <a:pt x="48735" y="11588"/>
                  <a:pt x="48735" y="11619"/>
                </a:cubicBezTo>
                <a:lnTo>
                  <a:pt x="48735" y="11467"/>
                </a:lnTo>
                <a:cubicBezTo>
                  <a:pt x="48765" y="11193"/>
                  <a:pt x="48826" y="10920"/>
                  <a:pt x="48856" y="10677"/>
                </a:cubicBezTo>
                <a:cubicBezTo>
                  <a:pt x="48887" y="10525"/>
                  <a:pt x="48917" y="10403"/>
                  <a:pt x="48947" y="10282"/>
                </a:cubicBezTo>
                <a:cubicBezTo>
                  <a:pt x="48947" y="10252"/>
                  <a:pt x="48947" y="10191"/>
                  <a:pt x="48978" y="10160"/>
                </a:cubicBezTo>
                <a:close/>
                <a:moveTo>
                  <a:pt x="24763" y="11528"/>
                </a:moveTo>
                <a:cubicBezTo>
                  <a:pt x="24763" y="11528"/>
                  <a:pt x="24763" y="11558"/>
                  <a:pt x="24763" y="11558"/>
                </a:cubicBezTo>
                <a:lnTo>
                  <a:pt x="24763" y="11619"/>
                </a:lnTo>
                <a:lnTo>
                  <a:pt x="24702" y="11679"/>
                </a:lnTo>
                <a:lnTo>
                  <a:pt x="24763" y="11528"/>
                </a:lnTo>
                <a:close/>
                <a:moveTo>
                  <a:pt x="15496" y="6150"/>
                </a:moveTo>
                <a:cubicBezTo>
                  <a:pt x="15496" y="6150"/>
                  <a:pt x="15496" y="6180"/>
                  <a:pt x="15496" y="6180"/>
                </a:cubicBezTo>
                <a:cubicBezTo>
                  <a:pt x="15496" y="6271"/>
                  <a:pt x="15496" y="6393"/>
                  <a:pt x="15496" y="6484"/>
                </a:cubicBezTo>
                <a:cubicBezTo>
                  <a:pt x="15466" y="6636"/>
                  <a:pt x="15435" y="6788"/>
                  <a:pt x="15374" y="6940"/>
                </a:cubicBezTo>
                <a:lnTo>
                  <a:pt x="15283" y="7061"/>
                </a:lnTo>
                <a:lnTo>
                  <a:pt x="15071" y="7274"/>
                </a:lnTo>
                <a:cubicBezTo>
                  <a:pt x="15010" y="7335"/>
                  <a:pt x="14979" y="7365"/>
                  <a:pt x="14949" y="7396"/>
                </a:cubicBezTo>
                <a:lnTo>
                  <a:pt x="14767" y="7608"/>
                </a:lnTo>
                <a:cubicBezTo>
                  <a:pt x="14645" y="7790"/>
                  <a:pt x="14493" y="7942"/>
                  <a:pt x="14372" y="8094"/>
                </a:cubicBezTo>
                <a:cubicBezTo>
                  <a:pt x="14068" y="8489"/>
                  <a:pt x="13795" y="8915"/>
                  <a:pt x="13521" y="9310"/>
                </a:cubicBezTo>
                <a:cubicBezTo>
                  <a:pt x="13400" y="9553"/>
                  <a:pt x="13278" y="9765"/>
                  <a:pt x="13156" y="9978"/>
                </a:cubicBezTo>
                <a:cubicBezTo>
                  <a:pt x="13035" y="10221"/>
                  <a:pt x="12944" y="10403"/>
                  <a:pt x="12822" y="10616"/>
                </a:cubicBezTo>
                <a:lnTo>
                  <a:pt x="12701" y="10829"/>
                </a:lnTo>
                <a:cubicBezTo>
                  <a:pt x="12670" y="10920"/>
                  <a:pt x="12610" y="11011"/>
                  <a:pt x="12579" y="11102"/>
                </a:cubicBezTo>
                <a:cubicBezTo>
                  <a:pt x="12488" y="11315"/>
                  <a:pt x="12397" y="11528"/>
                  <a:pt x="12306" y="11710"/>
                </a:cubicBezTo>
                <a:lnTo>
                  <a:pt x="12306" y="11679"/>
                </a:lnTo>
                <a:cubicBezTo>
                  <a:pt x="12367" y="11558"/>
                  <a:pt x="12397" y="11467"/>
                  <a:pt x="12397" y="11345"/>
                </a:cubicBezTo>
                <a:cubicBezTo>
                  <a:pt x="12397" y="11285"/>
                  <a:pt x="12397" y="11224"/>
                  <a:pt x="12397" y="11163"/>
                </a:cubicBezTo>
                <a:cubicBezTo>
                  <a:pt x="12397" y="11102"/>
                  <a:pt x="12367" y="11041"/>
                  <a:pt x="12367" y="10981"/>
                </a:cubicBezTo>
                <a:cubicBezTo>
                  <a:pt x="12367" y="10981"/>
                  <a:pt x="12336" y="10950"/>
                  <a:pt x="12336" y="10950"/>
                </a:cubicBezTo>
                <a:cubicBezTo>
                  <a:pt x="12367" y="10890"/>
                  <a:pt x="12397" y="10859"/>
                  <a:pt x="12427" y="10798"/>
                </a:cubicBezTo>
                <a:cubicBezTo>
                  <a:pt x="12792" y="10252"/>
                  <a:pt x="13156" y="9674"/>
                  <a:pt x="13521" y="9097"/>
                </a:cubicBezTo>
                <a:cubicBezTo>
                  <a:pt x="13855" y="8520"/>
                  <a:pt x="14220" y="7973"/>
                  <a:pt x="14524" y="7396"/>
                </a:cubicBezTo>
                <a:cubicBezTo>
                  <a:pt x="14706" y="7122"/>
                  <a:pt x="14858" y="6849"/>
                  <a:pt x="15010" y="6545"/>
                </a:cubicBezTo>
                <a:lnTo>
                  <a:pt x="15071" y="6514"/>
                </a:lnTo>
                <a:cubicBezTo>
                  <a:pt x="15192" y="6393"/>
                  <a:pt x="15344" y="6302"/>
                  <a:pt x="15466" y="6180"/>
                </a:cubicBezTo>
                <a:lnTo>
                  <a:pt x="15496" y="6150"/>
                </a:lnTo>
                <a:close/>
                <a:moveTo>
                  <a:pt x="44906" y="11436"/>
                </a:moveTo>
                <a:lnTo>
                  <a:pt x="44906" y="11679"/>
                </a:lnTo>
                <a:lnTo>
                  <a:pt x="44846" y="11710"/>
                </a:lnTo>
                <a:lnTo>
                  <a:pt x="44785" y="11710"/>
                </a:lnTo>
                <a:lnTo>
                  <a:pt x="44906" y="11436"/>
                </a:lnTo>
                <a:close/>
                <a:moveTo>
                  <a:pt x="45545" y="11011"/>
                </a:moveTo>
                <a:cubicBezTo>
                  <a:pt x="45545" y="11041"/>
                  <a:pt x="45545" y="11072"/>
                  <a:pt x="45545" y="11102"/>
                </a:cubicBezTo>
                <a:cubicBezTo>
                  <a:pt x="45545" y="11163"/>
                  <a:pt x="45514" y="11224"/>
                  <a:pt x="45514" y="11254"/>
                </a:cubicBezTo>
                <a:cubicBezTo>
                  <a:pt x="45484" y="11315"/>
                  <a:pt x="45484" y="11406"/>
                  <a:pt x="45453" y="11467"/>
                </a:cubicBezTo>
                <a:cubicBezTo>
                  <a:pt x="45453" y="11482"/>
                  <a:pt x="45453" y="11491"/>
                  <a:pt x="45453" y="11497"/>
                </a:cubicBezTo>
                <a:lnTo>
                  <a:pt x="45332" y="11679"/>
                </a:lnTo>
                <a:lnTo>
                  <a:pt x="45332" y="11710"/>
                </a:lnTo>
                <a:cubicBezTo>
                  <a:pt x="45304" y="11710"/>
                  <a:pt x="45276" y="11736"/>
                  <a:pt x="45272" y="11764"/>
                </a:cubicBezTo>
                <a:lnTo>
                  <a:pt x="45272" y="11764"/>
                </a:lnTo>
                <a:lnTo>
                  <a:pt x="45301" y="11345"/>
                </a:lnTo>
                <a:cubicBezTo>
                  <a:pt x="45332" y="11285"/>
                  <a:pt x="45393" y="11254"/>
                  <a:pt x="45423" y="11193"/>
                </a:cubicBezTo>
                <a:cubicBezTo>
                  <a:pt x="45484" y="11133"/>
                  <a:pt x="45514" y="11072"/>
                  <a:pt x="45545" y="11011"/>
                </a:cubicBezTo>
                <a:close/>
                <a:moveTo>
                  <a:pt x="36794" y="9431"/>
                </a:moveTo>
                <a:cubicBezTo>
                  <a:pt x="36794" y="9431"/>
                  <a:pt x="36825" y="9462"/>
                  <a:pt x="36825" y="9492"/>
                </a:cubicBezTo>
                <a:lnTo>
                  <a:pt x="36916" y="9492"/>
                </a:lnTo>
                <a:cubicBezTo>
                  <a:pt x="36855" y="9583"/>
                  <a:pt x="36825" y="9674"/>
                  <a:pt x="36794" y="9796"/>
                </a:cubicBezTo>
                <a:cubicBezTo>
                  <a:pt x="36764" y="9887"/>
                  <a:pt x="36673" y="10069"/>
                  <a:pt x="36642" y="10221"/>
                </a:cubicBezTo>
                <a:cubicBezTo>
                  <a:pt x="36642" y="10252"/>
                  <a:pt x="36612" y="10282"/>
                  <a:pt x="36582" y="10312"/>
                </a:cubicBezTo>
                <a:lnTo>
                  <a:pt x="36430" y="10646"/>
                </a:lnTo>
                <a:cubicBezTo>
                  <a:pt x="36308" y="10859"/>
                  <a:pt x="36187" y="11072"/>
                  <a:pt x="36065" y="11285"/>
                </a:cubicBezTo>
                <a:lnTo>
                  <a:pt x="35944" y="11497"/>
                </a:lnTo>
                <a:cubicBezTo>
                  <a:pt x="35883" y="11588"/>
                  <a:pt x="35852" y="11679"/>
                  <a:pt x="35792" y="11771"/>
                </a:cubicBezTo>
                <a:lnTo>
                  <a:pt x="35822" y="11679"/>
                </a:lnTo>
                <a:cubicBezTo>
                  <a:pt x="35883" y="11528"/>
                  <a:pt x="35944" y="11406"/>
                  <a:pt x="35974" y="11285"/>
                </a:cubicBezTo>
                <a:cubicBezTo>
                  <a:pt x="36035" y="11133"/>
                  <a:pt x="36126" y="10920"/>
                  <a:pt x="36187" y="10738"/>
                </a:cubicBezTo>
                <a:cubicBezTo>
                  <a:pt x="36308" y="10464"/>
                  <a:pt x="36430" y="10191"/>
                  <a:pt x="36551" y="9917"/>
                </a:cubicBezTo>
                <a:cubicBezTo>
                  <a:pt x="36582" y="9796"/>
                  <a:pt x="36642" y="9705"/>
                  <a:pt x="36703" y="9613"/>
                </a:cubicBezTo>
                <a:lnTo>
                  <a:pt x="36794" y="9431"/>
                </a:lnTo>
                <a:close/>
                <a:moveTo>
                  <a:pt x="12002" y="11619"/>
                </a:moveTo>
                <a:lnTo>
                  <a:pt x="12002" y="11649"/>
                </a:lnTo>
                <a:cubicBezTo>
                  <a:pt x="12002" y="11710"/>
                  <a:pt x="11972" y="11740"/>
                  <a:pt x="11972" y="11771"/>
                </a:cubicBezTo>
                <a:cubicBezTo>
                  <a:pt x="11956" y="11771"/>
                  <a:pt x="11941" y="11778"/>
                  <a:pt x="11926" y="11786"/>
                </a:cubicBezTo>
                <a:lnTo>
                  <a:pt x="11926" y="11786"/>
                </a:lnTo>
                <a:lnTo>
                  <a:pt x="11941" y="11740"/>
                </a:lnTo>
                <a:lnTo>
                  <a:pt x="12002" y="11619"/>
                </a:lnTo>
                <a:close/>
                <a:moveTo>
                  <a:pt x="14584" y="10859"/>
                </a:moveTo>
                <a:lnTo>
                  <a:pt x="14584" y="10859"/>
                </a:lnTo>
                <a:cubicBezTo>
                  <a:pt x="14554" y="11011"/>
                  <a:pt x="14493" y="11133"/>
                  <a:pt x="14433" y="11254"/>
                </a:cubicBezTo>
                <a:lnTo>
                  <a:pt x="14220" y="11588"/>
                </a:lnTo>
                <a:cubicBezTo>
                  <a:pt x="14190" y="11649"/>
                  <a:pt x="14129" y="11740"/>
                  <a:pt x="14098" y="11831"/>
                </a:cubicBezTo>
                <a:cubicBezTo>
                  <a:pt x="14098" y="11801"/>
                  <a:pt x="14098" y="11771"/>
                  <a:pt x="14098" y="11771"/>
                </a:cubicBezTo>
                <a:cubicBezTo>
                  <a:pt x="14129" y="11649"/>
                  <a:pt x="14159" y="11528"/>
                  <a:pt x="14190" y="11376"/>
                </a:cubicBezTo>
                <a:lnTo>
                  <a:pt x="14372" y="11133"/>
                </a:lnTo>
                <a:cubicBezTo>
                  <a:pt x="14463" y="11041"/>
                  <a:pt x="14524" y="10950"/>
                  <a:pt x="14584" y="10859"/>
                </a:cubicBezTo>
                <a:close/>
                <a:moveTo>
                  <a:pt x="31599" y="10191"/>
                </a:moveTo>
                <a:cubicBezTo>
                  <a:pt x="31629" y="10252"/>
                  <a:pt x="31599" y="10312"/>
                  <a:pt x="31599" y="10373"/>
                </a:cubicBezTo>
                <a:lnTo>
                  <a:pt x="31599" y="10403"/>
                </a:lnTo>
                <a:lnTo>
                  <a:pt x="31599" y="10616"/>
                </a:lnTo>
                <a:cubicBezTo>
                  <a:pt x="31599" y="10677"/>
                  <a:pt x="31599" y="10738"/>
                  <a:pt x="31599" y="10829"/>
                </a:cubicBezTo>
                <a:lnTo>
                  <a:pt x="31599" y="10859"/>
                </a:lnTo>
                <a:cubicBezTo>
                  <a:pt x="31599" y="10890"/>
                  <a:pt x="31629" y="10920"/>
                  <a:pt x="31660" y="10950"/>
                </a:cubicBezTo>
                <a:cubicBezTo>
                  <a:pt x="31660" y="10950"/>
                  <a:pt x="31690" y="10981"/>
                  <a:pt x="31720" y="10981"/>
                </a:cubicBezTo>
                <a:lnTo>
                  <a:pt x="31690" y="11041"/>
                </a:lnTo>
                <a:cubicBezTo>
                  <a:pt x="31629" y="11133"/>
                  <a:pt x="31568" y="11224"/>
                  <a:pt x="31508" y="11315"/>
                </a:cubicBezTo>
                <a:cubicBezTo>
                  <a:pt x="31447" y="11406"/>
                  <a:pt x="31417" y="11467"/>
                  <a:pt x="31356" y="11558"/>
                </a:cubicBezTo>
                <a:lnTo>
                  <a:pt x="31204" y="11862"/>
                </a:lnTo>
                <a:cubicBezTo>
                  <a:pt x="31204" y="11862"/>
                  <a:pt x="31204" y="11831"/>
                  <a:pt x="31204" y="11801"/>
                </a:cubicBezTo>
                <a:cubicBezTo>
                  <a:pt x="31234" y="11558"/>
                  <a:pt x="31265" y="11285"/>
                  <a:pt x="31295" y="11041"/>
                </a:cubicBezTo>
                <a:cubicBezTo>
                  <a:pt x="31295" y="10920"/>
                  <a:pt x="31295" y="10798"/>
                  <a:pt x="31295" y="10677"/>
                </a:cubicBezTo>
                <a:lnTo>
                  <a:pt x="31295" y="10646"/>
                </a:lnTo>
                <a:cubicBezTo>
                  <a:pt x="31386" y="10525"/>
                  <a:pt x="31447" y="10403"/>
                  <a:pt x="31538" y="10282"/>
                </a:cubicBezTo>
                <a:lnTo>
                  <a:pt x="31599" y="10191"/>
                </a:lnTo>
                <a:close/>
                <a:moveTo>
                  <a:pt x="5895" y="11588"/>
                </a:moveTo>
                <a:lnTo>
                  <a:pt x="5895" y="11619"/>
                </a:lnTo>
                <a:cubicBezTo>
                  <a:pt x="5865" y="11710"/>
                  <a:pt x="5804" y="11801"/>
                  <a:pt x="5773" y="11892"/>
                </a:cubicBezTo>
                <a:lnTo>
                  <a:pt x="5743" y="11923"/>
                </a:lnTo>
                <a:lnTo>
                  <a:pt x="5834" y="11649"/>
                </a:lnTo>
                <a:lnTo>
                  <a:pt x="5895" y="11588"/>
                </a:lnTo>
                <a:close/>
                <a:moveTo>
                  <a:pt x="42537" y="11831"/>
                </a:moveTo>
                <a:lnTo>
                  <a:pt x="42537" y="11862"/>
                </a:lnTo>
                <a:lnTo>
                  <a:pt x="42597" y="11862"/>
                </a:lnTo>
                <a:lnTo>
                  <a:pt x="42506" y="11983"/>
                </a:lnTo>
                <a:cubicBezTo>
                  <a:pt x="42506" y="11923"/>
                  <a:pt x="42537" y="11892"/>
                  <a:pt x="42537" y="11831"/>
                </a:cubicBezTo>
                <a:close/>
                <a:moveTo>
                  <a:pt x="39559" y="10586"/>
                </a:moveTo>
                <a:cubicBezTo>
                  <a:pt x="39529" y="10738"/>
                  <a:pt x="39498" y="10890"/>
                  <a:pt x="39468" y="11041"/>
                </a:cubicBezTo>
                <a:lnTo>
                  <a:pt x="39407" y="11133"/>
                </a:lnTo>
                <a:lnTo>
                  <a:pt x="39012" y="11892"/>
                </a:lnTo>
                <a:cubicBezTo>
                  <a:pt x="38992" y="11912"/>
                  <a:pt x="38972" y="11946"/>
                  <a:pt x="38952" y="11984"/>
                </a:cubicBezTo>
                <a:lnTo>
                  <a:pt x="38952" y="11984"/>
                </a:lnTo>
                <a:cubicBezTo>
                  <a:pt x="38963" y="11955"/>
                  <a:pt x="38974" y="11925"/>
                  <a:pt x="38982" y="11892"/>
                </a:cubicBezTo>
                <a:cubicBezTo>
                  <a:pt x="39073" y="11679"/>
                  <a:pt x="39164" y="11467"/>
                  <a:pt x="39255" y="11254"/>
                </a:cubicBezTo>
                <a:cubicBezTo>
                  <a:pt x="39346" y="11072"/>
                  <a:pt x="39438" y="10920"/>
                  <a:pt x="39498" y="10738"/>
                </a:cubicBezTo>
                <a:cubicBezTo>
                  <a:pt x="39498" y="10677"/>
                  <a:pt x="39529" y="10646"/>
                  <a:pt x="39559" y="10586"/>
                </a:cubicBezTo>
                <a:close/>
                <a:moveTo>
                  <a:pt x="49251" y="11801"/>
                </a:moveTo>
                <a:lnTo>
                  <a:pt x="49251" y="12014"/>
                </a:lnTo>
                <a:lnTo>
                  <a:pt x="49190" y="12044"/>
                </a:lnTo>
                <a:cubicBezTo>
                  <a:pt x="49190" y="12044"/>
                  <a:pt x="49190" y="12014"/>
                  <a:pt x="49190" y="11983"/>
                </a:cubicBezTo>
                <a:lnTo>
                  <a:pt x="49251" y="11801"/>
                </a:lnTo>
                <a:close/>
                <a:moveTo>
                  <a:pt x="34941" y="10677"/>
                </a:moveTo>
                <a:lnTo>
                  <a:pt x="34971" y="10707"/>
                </a:lnTo>
                <a:lnTo>
                  <a:pt x="34911" y="10950"/>
                </a:lnTo>
                <a:cubicBezTo>
                  <a:pt x="34819" y="11041"/>
                  <a:pt x="34759" y="11133"/>
                  <a:pt x="34698" y="11254"/>
                </a:cubicBezTo>
                <a:cubicBezTo>
                  <a:pt x="34485" y="11528"/>
                  <a:pt x="34303" y="11801"/>
                  <a:pt x="34090" y="12074"/>
                </a:cubicBezTo>
                <a:cubicBezTo>
                  <a:pt x="34151" y="11923"/>
                  <a:pt x="34181" y="11801"/>
                  <a:pt x="34242" y="11649"/>
                </a:cubicBezTo>
                <a:cubicBezTo>
                  <a:pt x="34273" y="11528"/>
                  <a:pt x="34333" y="11406"/>
                  <a:pt x="34394" y="11285"/>
                </a:cubicBezTo>
                <a:lnTo>
                  <a:pt x="34424" y="11193"/>
                </a:lnTo>
                <a:lnTo>
                  <a:pt x="34576" y="11041"/>
                </a:lnTo>
                <a:lnTo>
                  <a:pt x="34880" y="10738"/>
                </a:lnTo>
                <a:lnTo>
                  <a:pt x="34941" y="10677"/>
                </a:lnTo>
                <a:close/>
                <a:moveTo>
                  <a:pt x="15071" y="7851"/>
                </a:moveTo>
                <a:lnTo>
                  <a:pt x="15071" y="7851"/>
                </a:lnTo>
                <a:cubicBezTo>
                  <a:pt x="14979" y="8094"/>
                  <a:pt x="14858" y="8368"/>
                  <a:pt x="14736" y="8611"/>
                </a:cubicBezTo>
                <a:lnTo>
                  <a:pt x="14493" y="8945"/>
                </a:lnTo>
                <a:cubicBezTo>
                  <a:pt x="14433" y="9036"/>
                  <a:pt x="14372" y="9127"/>
                  <a:pt x="14311" y="9188"/>
                </a:cubicBezTo>
                <a:lnTo>
                  <a:pt x="13916" y="9765"/>
                </a:lnTo>
                <a:cubicBezTo>
                  <a:pt x="13855" y="9857"/>
                  <a:pt x="13825" y="9948"/>
                  <a:pt x="13764" y="10039"/>
                </a:cubicBezTo>
                <a:lnTo>
                  <a:pt x="13400" y="10616"/>
                </a:lnTo>
                <a:cubicBezTo>
                  <a:pt x="13369" y="10707"/>
                  <a:pt x="13308" y="10798"/>
                  <a:pt x="13248" y="10890"/>
                </a:cubicBezTo>
                <a:lnTo>
                  <a:pt x="13126" y="11133"/>
                </a:lnTo>
                <a:cubicBezTo>
                  <a:pt x="13096" y="11193"/>
                  <a:pt x="13065" y="11224"/>
                  <a:pt x="13035" y="11285"/>
                </a:cubicBezTo>
                <a:cubicBezTo>
                  <a:pt x="12853" y="11558"/>
                  <a:pt x="12731" y="11831"/>
                  <a:pt x="12579" y="12105"/>
                </a:cubicBezTo>
                <a:lnTo>
                  <a:pt x="12670" y="11862"/>
                </a:lnTo>
                <a:lnTo>
                  <a:pt x="12670" y="11831"/>
                </a:lnTo>
                <a:lnTo>
                  <a:pt x="12670" y="11801"/>
                </a:lnTo>
                <a:cubicBezTo>
                  <a:pt x="12792" y="11528"/>
                  <a:pt x="12913" y="11224"/>
                  <a:pt x="13065" y="10950"/>
                </a:cubicBezTo>
                <a:lnTo>
                  <a:pt x="13400" y="10312"/>
                </a:lnTo>
                <a:cubicBezTo>
                  <a:pt x="13430" y="10221"/>
                  <a:pt x="13491" y="10130"/>
                  <a:pt x="13521" y="10069"/>
                </a:cubicBezTo>
                <a:cubicBezTo>
                  <a:pt x="13551" y="9978"/>
                  <a:pt x="13643" y="9826"/>
                  <a:pt x="13734" y="9705"/>
                </a:cubicBezTo>
                <a:cubicBezTo>
                  <a:pt x="13977" y="9249"/>
                  <a:pt x="14281" y="8824"/>
                  <a:pt x="14584" y="8398"/>
                </a:cubicBezTo>
                <a:lnTo>
                  <a:pt x="14584" y="8429"/>
                </a:lnTo>
                <a:lnTo>
                  <a:pt x="14615" y="8398"/>
                </a:lnTo>
                <a:lnTo>
                  <a:pt x="14615" y="8429"/>
                </a:lnTo>
                <a:cubicBezTo>
                  <a:pt x="14767" y="8216"/>
                  <a:pt x="14919" y="8034"/>
                  <a:pt x="15071" y="7851"/>
                </a:cubicBezTo>
                <a:close/>
                <a:moveTo>
                  <a:pt x="38830" y="8580"/>
                </a:moveTo>
                <a:cubicBezTo>
                  <a:pt x="38830" y="8611"/>
                  <a:pt x="38830" y="8641"/>
                  <a:pt x="38860" y="8672"/>
                </a:cubicBezTo>
                <a:cubicBezTo>
                  <a:pt x="38860" y="8702"/>
                  <a:pt x="38891" y="8702"/>
                  <a:pt x="38891" y="8732"/>
                </a:cubicBezTo>
                <a:lnTo>
                  <a:pt x="38800" y="8915"/>
                </a:lnTo>
                <a:cubicBezTo>
                  <a:pt x="38769" y="8915"/>
                  <a:pt x="38739" y="8915"/>
                  <a:pt x="38708" y="8945"/>
                </a:cubicBezTo>
                <a:cubicBezTo>
                  <a:pt x="38648" y="8975"/>
                  <a:pt x="38617" y="8975"/>
                  <a:pt x="38556" y="9036"/>
                </a:cubicBezTo>
                <a:cubicBezTo>
                  <a:pt x="38496" y="9097"/>
                  <a:pt x="38435" y="9158"/>
                  <a:pt x="38374" y="9218"/>
                </a:cubicBezTo>
                <a:cubicBezTo>
                  <a:pt x="38283" y="9310"/>
                  <a:pt x="38222" y="9401"/>
                  <a:pt x="38162" y="9492"/>
                </a:cubicBezTo>
                <a:cubicBezTo>
                  <a:pt x="38070" y="9583"/>
                  <a:pt x="37979" y="9735"/>
                  <a:pt x="37888" y="9857"/>
                </a:cubicBezTo>
                <a:cubicBezTo>
                  <a:pt x="37706" y="10130"/>
                  <a:pt x="37554" y="10403"/>
                  <a:pt x="37372" y="10707"/>
                </a:cubicBezTo>
                <a:cubicBezTo>
                  <a:pt x="37250" y="10981"/>
                  <a:pt x="37098" y="11254"/>
                  <a:pt x="36977" y="11558"/>
                </a:cubicBezTo>
                <a:cubicBezTo>
                  <a:pt x="36946" y="11649"/>
                  <a:pt x="36885" y="11740"/>
                  <a:pt x="36855" y="11801"/>
                </a:cubicBezTo>
                <a:lnTo>
                  <a:pt x="36825" y="11923"/>
                </a:lnTo>
                <a:lnTo>
                  <a:pt x="36734" y="12105"/>
                </a:lnTo>
                <a:cubicBezTo>
                  <a:pt x="36734" y="12074"/>
                  <a:pt x="36764" y="12044"/>
                  <a:pt x="36764" y="12014"/>
                </a:cubicBezTo>
                <a:lnTo>
                  <a:pt x="37037" y="11376"/>
                </a:lnTo>
                <a:lnTo>
                  <a:pt x="37159" y="11072"/>
                </a:lnTo>
                <a:cubicBezTo>
                  <a:pt x="37189" y="11011"/>
                  <a:pt x="37220" y="10950"/>
                  <a:pt x="37250" y="10890"/>
                </a:cubicBezTo>
                <a:lnTo>
                  <a:pt x="37645" y="10130"/>
                </a:lnTo>
                <a:cubicBezTo>
                  <a:pt x="37706" y="10039"/>
                  <a:pt x="37736" y="9948"/>
                  <a:pt x="37797" y="9857"/>
                </a:cubicBezTo>
                <a:cubicBezTo>
                  <a:pt x="37858" y="9765"/>
                  <a:pt x="37949" y="9583"/>
                  <a:pt x="38040" y="9431"/>
                </a:cubicBezTo>
                <a:cubicBezTo>
                  <a:pt x="38131" y="9310"/>
                  <a:pt x="38222" y="9158"/>
                  <a:pt x="38313" y="9006"/>
                </a:cubicBezTo>
                <a:lnTo>
                  <a:pt x="38374" y="8945"/>
                </a:lnTo>
                <a:cubicBezTo>
                  <a:pt x="38435" y="8884"/>
                  <a:pt x="38465" y="8854"/>
                  <a:pt x="38496" y="8793"/>
                </a:cubicBezTo>
                <a:lnTo>
                  <a:pt x="38648" y="8793"/>
                </a:lnTo>
                <a:cubicBezTo>
                  <a:pt x="38678" y="8763"/>
                  <a:pt x="38678" y="8763"/>
                  <a:pt x="38708" y="8732"/>
                </a:cubicBezTo>
                <a:cubicBezTo>
                  <a:pt x="38739" y="8702"/>
                  <a:pt x="38769" y="8641"/>
                  <a:pt x="38800" y="8611"/>
                </a:cubicBezTo>
                <a:lnTo>
                  <a:pt x="38830" y="8580"/>
                </a:lnTo>
                <a:close/>
                <a:moveTo>
                  <a:pt x="10213" y="11039"/>
                </a:moveTo>
                <a:lnTo>
                  <a:pt x="9997" y="11497"/>
                </a:lnTo>
                <a:lnTo>
                  <a:pt x="9845" y="11771"/>
                </a:lnTo>
                <a:lnTo>
                  <a:pt x="9602" y="12166"/>
                </a:lnTo>
                <a:cubicBezTo>
                  <a:pt x="9571" y="12074"/>
                  <a:pt x="9571" y="11983"/>
                  <a:pt x="9541" y="11862"/>
                </a:cubicBezTo>
                <a:lnTo>
                  <a:pt x="9541" y="11771"/>
                </a:lnTo>
                <a:cubicBezTo>
                  <a:pt x="9571" y="11771"/>
                  <a:pt x="9632" y="11740"/>
                  <a:pt x="9662" y="11710"/>
                </a:cubicBezTo>
                <a:lnTo>
                  <a:pt x="9723" y="11619"/>
                </a:lnTo>
                <a:cubicBezTo>
                  <a:pt x="9868" y="11417"/>
                  <a:pt x="10039" y="11215"/>
                  <a:pt x="10213" y="11039"/>
                </a:cubicBezTo>
                <a:close/>
                <a:moveTo>
                  <a:pt x="18413" y="11953"/>
                </a:moveTo>
                <a:lnTo>
                  <a:pt x="18230" y="12196"/>
                </a:lnTo>
                <a:cubicBezTo>
                  <a:pt x="18230" y="12196"/>
                  <a:pt x="18230" y="12196"/>
                  <a:pt x="18230" y="12226"/>
                </a:cubicBezTo>
                <a:lnTo>
                  <a:pt x="18200" y="12196"/>
                </a:lnTo>
                <a:lnTo>
                  <a:pt x="18413" y="11953"/>
                </a:lnTo>
                <a:close/>
                <a:moveTo>
                  <a:pt x="44846" y="10707"/>
                </a:moveTo>
                <a:cubicBezTo>
                  <a:pt x="44846" y="10768"/>
                  <a:pt x="44815" y="10829"/>
                  <a:pt x="44785" y="10890"/>
                </a:cubicBezTo>
                <a:cubicBezTo>
                  <a:pt x="44724" y="11011"/>
                  <a:pt x="44663" y="11163"/>
                  <a:pt x="44603" y="11285"/>
                </a:cubicBezTo>
                <a:cubicBezTo>
                  <a:pt x="44512" y="11497"/>
                  <a:pt x="44360" y="11740"/>
                  <a:pt x="44238" y="11953"/>
                </a:cubicBezTo>
                <a:lnTo>
                  <a:pt x="44056" y="12348"/>
                </a:lnTo>
                <a:cubicBezTo>
                  <a:pt x="44056" y="12287"/>
                  <a:pt x="44086" y="12226"/>
                  <a:pt x="44086" y="12196"/>
                </a:cubicBezTo>
                <a:cubicBezTo>
                  <a:pt x="44147" y="12014"/>
                  <a:pt x="44208" y="11862"/>
                  <a:pt x="44268" y="11679"/>
                </a:cubicBezTo>
                <a:cubicBezTo>
                  <a:pt x="44299" y="11588"/>
                  <a:pt x="44329" y="11497"/>
                  <a:pt x="44360" y="11406"/>
                </a:cubicBezTo>
                <a:cubicBezTo>
                  <a:pt x="44390" y="11315"/>
                  <a:pt x="44420" y="11254"/>
                  <a:pt x="44451" y="11163"/>
                </a:cubicBezTo>
                <a:lnTo>
                  <a:pt x="44572" y="10920"/>
                </a:lnTo>
                <a:lnTo>
                  <a:pt x="44846" y="10707"/>
                </a:lnTo>
                <a:close/>
                <a:moveTo>
                  <a:pt x="48309" y="11953"/>
                </a:moveTo>
                <a:cubicBezTo>
                  <a:pt x="48309" y="11983"/>
                  <a:pt x="48309" y="12074"/>
                  <a:pt x="48309" y="12135"/>
                </a:cubicBezTo>
                <a:cubicBezTo>
                  <a:pt x="48249" y="12166"/>
                  <a:pt x="48218" y="12226"/>
                  <a:pt x="48188" y="12257"/>
                </a:cubicBezTo>
                <a:lnTo>
                  <a:pt x="48217" y="12227"/>
                </a:lnTo>
                <a:lnTo>
                  <a:pt x="48217" y="12227"/>
                </a:lnTo>
                <a:cubicBezTo>
                  <a:pt x="48187" y="12257"/>
                  <a:pt x="48157" y="12288"/>
                  <a:pt x="48127" y="12348"/>
                </a:cubicBezTo>
                <a:cubicBezTo>
                  <a:pt x="48188" y="12196"/>
                  <a:pt x="48249" y="12074"/>
                  <a:pt x="48309" y="11953"/>
                </a:cubicBezTo>
                <a:close/>
                <a:moveTo>
                  <a:pt x="17197" y="12226"/>
                </a:moveTo>
                <a:lnTo>
                  <a:pt x="17167" y="12378"/>
                </a:lnTo>
                <a:lnTo>
                  <a:pt x="17167" y="12287"/>
                </a:lnTo>
                <a:lnTo>
                  <a:pt x="17197" y="12226"/>
                </a:lnTo>
                <a:close/>
                <a:moveTo>
                  <a:pt x="12397" y="8550"/>
                </a:moveTo>
                <a:lnTo>
                  <a:pt x="12275" y="8763"/>
                </a:lnTo>
                <a:cubicBezTo>
                  <a:pt x="12184" y="9006"/>
                  <a:pt x="12063" y="9249"/>
                  <a:pt x="11941" y="9492"/>
                </a:cubicBezTo>
                <a:lnTo>
                  <a:pt x="11455" y="10434"/>
                </a:lnTo>
                <a:cubicBezTo>
                  <a:pt x="11394" y="10525"/>
                  <a:pt x="11334" y="10616"/>
                  <a:pt x="11303" y="10707"/>
                </a:cubicBezTo>
                <a:cubicBezTo>
                  <a:pt x="11242" y="10798"/>
                  <a:pt x="11121" y="10950"/>
                  <a:pt x="11060" y="11072"/>
                </a:cubicBezTo>
                <a:cubicBezTo>
                  <a:pt x="10908" y="11345"/>
                  <a:pt x="10756" y="11649"/>
                  <a:pt x="10604" y="11923"/>
                </a:cubicBezTo>
                <a:lnTo>
                  <a:pt x="10422" y="12135"/>
                </a:lnTo>
                <a:cubicBezTo>
                  <a:pt x="10331" y="12226"/>
                  <a:pt x="10209" y="12318"/>
                  <a:pt x="10088" y="12409"/>
                </a:cubicBezTo>
                <a:lnTo>
                  <a:pt x="10483" y="11558"/>
                </a:lnTo>
                <a:cubicBezTo>
                  <a:pt x="10544" y="11467"/>
                  <a:pt x="10574" y="11376"/>
                  <a:pt x="10635" y="11285"/>
                </a:cubicBezTo>
                <a:lnTo>
                  <a:pt x="10878" y="10798"/>
                </a:lnTo>
                <a:lnTo>
                  <a:pt x="11182" y="10282"/>
                </a:lnTo>
                <a:cubicBezTo>
                  <a:pt x="11242" y="10160"/>
                  <a:pt x="11303" y="10069"/>
                  <a:pt x="11364" y="9978"/>
                </a:cubicBezTo>
                <a:lnTo>
                  <a:pt x="11698" y="9462"/>
                </a:lnTo>
                <a:cubicBezTo>
                  <a:pt x="11698" y="9431"/>
                  <a:pt x="11729" y="9401"/>
                  <a:pt x="11759" y="9340"/>
                </a:cubicBezTo>
                <a:lnTo>
                  <a:pt x="11972" y="9067"/>
                </a:lnTo>
                <a:lnTo>
                  <a:pt x="12063" y="8945"/>
                </a:lnTo>
                <a:lnTo>
                  <a:pt x="12245" y="8702"/>
                </a:lnTo>
                <a:lnTo>
                  <a:pt x="12367" y="8580"/>
                </a:lnTo>
                <a:lnTo>
                  <a:pt x="12397" y="8550"/>
                </a:lnTo>
                <a:close/>
                <a:moveTo>
                  <a:pt x="33483" y="12044"/>
                </a:moveTo>
                <a:lnTo>
                  <a:pt x="33391" y="12378"/>
                </a:lnTo>
                <a:lnTo>
                  <a:pt x="33331" y="12378"/>
                </a:lnTo>
                <a:lnTo>
                  <a:pt x="33331" y="12409"/>
                </a:lnTo>
                <a:cubicBezTo>
                  <a:pt x="33331" y="12378"/>
                  <a:pt x="33300" y="12348"/>
                  <a:pt x="33300" y="12287"/>
                </a:cubicBezTo>
                <a:lnTo>
                  <a:pt x="33270" y="12257"/>
                </a:lnTo>
                <a:lnTo>
                  <a:pt x="33361" y="12166"/>
                </a:lnTo>
                <a:lnTo>
                  <a:pt x="33483" y="12044"/>
                </a:lnTo>
                <a:close/>
                <a:moveTo>
                  <a:pt x="9397" y="12550"/>
                </a:moveTo>
                <a:cubicBezTo>
                  <a:pt x="9400" y="12556"/>
                  <a:pt x="9407" y="12561"/>
                  <a:pt x="9419" y="12561"/>
                </a:cubicBezTo>
                <a:lnTo>
                  <a:pt x="9397" y="12550"/>
                </a:lnTo>
                <a:close/>
                <a:moveTo>
                  <a:pt x="40774" y="10434"/>
                </a:moveTo>
                <a:lnTo>
                  <a:pt x="40774" y="10434"/>
                </a:lnTo>
                <a:cubicBezTo>
                  <a:pt x="40744" y="10555"/>
                  <a:pt x="40714" y="10677"/>
                  <a:pt x="40683" y="10768"/>
                </a:cubicBezTo>
                <a:lnTo>
                  <a:pt x="40592" y="11102"/>
                </a:lnTo>
                <a:cubicBezTo>
                  <a:pt x="40531" y="11285"/>
                  <a:pt x="40440" y="11467"/>
                  <a:pt x="40379" y="11619"/>
                </a:cubicBezTo>
                <a:cubicBezTo>
                  <a:pt x="40319" y="11801"/>
                  <a:pt x="40197" y="12014"/>
                  <a:pt x="40106" y="12196"/>
                </a:cubicBezTo>
                <a:lnTo>
                  <a:pt x="39954" y="12530"/>
                </a:lnTo>
                <a:cubicBezTo>
                  <a:pt x="39893" y="12530"/>
                  <a:pt x="39833" y="12530"/>
                  <a:pt x="39802" y="12561"/>
                </a:cubicBezTo>
                <a:lnTo>
                  <a:pt x="39772" y="12591"/>
                </a:lnTo>
                <a:lnTo>
                  <a:pt x="39772" y="12500"/>
                </a:lnTo>
                <a:cubicBezTo>
                  <a:pt x="39833" y="12378"/>
                  <a:pt x="39863" y="12257"/>
                  <a:pt x="39924" y="12135"/>
                </a:cubicBezTo>
                <a:lnTo>
                  <a:pt x="40136" y="11558"/>
                </a:lnTo>
                <a:cubicBezTo>
                  <a:pt x="40197" y="11406"/>
                  <a:pt x="40228" y="11285"/>
                  <a:pt x="40288" y="11163"/>
                </a:cubicBezTo>
                <a:cubicBezTo>
                  <a:pt x="40319" y="11133"/>
                  <a:pt x="40349" y="11072"/>
                  <a:pt x="40349" y="11041"/>
                </a:cubicBezTo>
                <a:lnTo>
                  <a:pt x="40562" y="10738"/>
                </a:lnTo>
                <a:cubicBezTo>
                  <a:pt x="40623" y="10677"/>
                  <a:pt x="40683" y="10586"/>
                  <a:pt x="40714" y="10525"/>
                </a:cubicBezTo>
                <a:lnTo>
                  <a:pt x="40714" y="10525"/>
                </a:lnTo>
                <a:cubicBezTo>
                  <a:pt x="40714" y="10525"/>
                  <a:pt x="40713" y="10525"/>
                  <a:pt x="40683" y="10555"/>
                </a:cubicBezTo>
                <a:lnTo>
                  <a:pt x="40774" y="10434"/>
                </a:lnTo>
                <a:close/>
                <a:moveTo>
                  <a:pt x="9419" y="12530"/>
                </a:moveTo>
                <a:lnTo>
                  <a:pt x="9419" y="12561"/>
                </a:lnTo>
                <a:lnTo>
                  <a:pt x="9359" y="12652"/>
                </a:lnTo>
                <a:cubicBezTo>
                  <a:pt x="9359" y="12621"/>
                  <a:pt x="9359" y="12591"/>
                  <a:pt x="9359" y="12530"/>
                </a:cubicBezTo>
                <a:lnTo>
                  <a:pt x="9397" y="12550"/>
                </a:lnTo>
                <a:lnTo>
                  <a:pt x="9397" y="12550"/>
                </a:lnTo>
                <a:cubicBezTo>
                  <a:pt x="9394" y="12541"/>
                  <a:pt x="9401" y="12530"/>
                  <a:pt x="9419" y="12530"/>
                </a:cubicBezTo>
                <a:close/>
                <a:moveTo>
                  <a:pt x="29217" y="9782"/>
                </a:moveTo>
                <a:lnTo>
                  <a:pt x="29217" y="9782"/>
                </a:lnTo>
                <a:cubicBezTo>
                  <a:pt x="29148" y="9906"/>
                  <a:pt x="29075" y="10018"/>
                  <a:pt x="28986" y="10130"/>
                </a:cubicBezTo>
                <a:cubicBezTo>
                  <a:pt x="28925" y="10221"/>
                  <a:pt x="28895" y="10312"/>
                  <a:pt x="28834" y="10434"/>
                </a:cubicBezTo>
                <a:lnTo>
                  <a:pt x="28409" y="11224"/>
                </a:lnTo>
                <a:cubicBezTo>
                  <a:pt x="28317" y="11376"/>
                  <a:pt x="28226" y="11528"/>
                  <a:pt x="28166" y="11679"/>
                </a:cubicBezTo>
                <a:lnTo>
                  <a:pt x="27862" y="12348"/>
                </a:lnTo>
                <a:cubicBezTo>
                  <a:pt x="27831" y="12409"/>
                  <a:pt x="27801" y="12469"/>
                  <a:pt x="27771" y="12530"/>
                </a:cubicBezTo>
                <a:lnTo>
                  <a:pt x="27740" y="12621"/>
                </a:lnTo>
                <a:lnTo>
                  <a:pt x="27649" y="12743"/>
                </a:lnTo>
                <a:lnTo>
                  <a:pt x="27649" y="12713"/>
                </a:lnTo>
                <a:cubicBezTo>
                  <a:pt x="27679" y="12652"/>
                  <a:pt x="27710" y="12561"/>
                  <a:pt x="27740" y="12500"/>
                </a:cubicBezTo>
                <a:lnTo>
                  <a:pt x="27862" y="12135"/>
                </a:lnTo>
                <a:cubicBezTo>
                  <a:pt x="27862" y="12105"/>
                  <a:pt x="27892" y="12074"/>
                  <a:pt x="27892" y="12044"/>
                </a:cubicBezTo>
                <a:lnTo>
                  <a:pt x="27983" y="11862"/>
                </a:lnTo>
                <a:lnTo>
                  <a:pt x="28257" y="11315"/>
                </a:lnTo>
                <a:cubicBezTo>
                  <a:pt x="28317" y="11224"/>
                  <a:pt x="28348" y="11133"/>
                  <a:pt x="28409" y="11072"/>
                </a:cubicBezTo>
                <a:lnTo>
                  <a:pt x="28712" y="10525"/>
                </a:lnTo>
                <a:cubicBezTo>
                  <a:pt x="28773" y="10434"/>
                  <a:pt x="28834" y="10343"/>
                  <a:pt x="28864" y="10282"/>
                </a:cubicBezTo>
                <a:lnTo>
                  <a:pt x="29217" y="9782"/>
                </a:lnTo>
                <a:close/>
                <a:moveTo>
                  <a:pt x="27494" y="11320"/>
                </a:moveTo>
                <a:cubicBezTo>
                  <a:pt x="27485" y="11369"/>
                  <a:pt x="27461" y="11418"/>
                  <a:pt x="27436" y="11467"/>
                </a:cubicBezTo>
                <a:cubicBezTo>
                  <a:pt x="27406" y="11619"/>
                  <a:pt x="27345" y="11771"/>
                  <a:pt x="27284" y="11923"/>
                </a:cubicBezTo>
                <a:cubicBezTo>
                  <a:pt x="27224" y="12074"/>
                  <a:pt x="27133" y="12318"/>
                  <a:pt x="27072" y="12469"/>
                </a:cubicBezTo>
                <a:lnTo>
                  <a:pt x="26950" y="12773"/>
                </a:lnTo>
                <a:lnTo>
                  <a:pt x="26981" y="12682"/>
                </a:lnTo>
                <a:cubicBezTo>
                  <a:pt x="26981" y="12591"/>
                  <a:pt x="27011" y="12500"/>
                  <a:pt x="27041" y="12439"/>
                </a:cubicBezTo>
                <a:lnTo>
                  <a:pt x="27163" y="12014"/>
                </a:lnTo>
                <a:cubicBezTo>
                  <a:pt x="27193" y="11923"/>
                  <a:pt x="27224" y="11801"/>
                  <a:pt x="27284" y="11710"/>
                </a:cubicBezTo>
                <a:cubicBezTo>
                  <a:pt x="27315" y="11619"/>
                  <a:pt x="27345" y="11558"/>
                  <a:pt x="27406" y="11467"/>
                </a:cubicBezTo>
                <a:lnTo>
                  <a:pt x="27494" y="11320"/>
                </a:lnTo>
                <a:close/>
                <a:moveTo>
                  <a:pt x="19993" y="11771"/>
                </a:moveTo>
                <a:lnTo>
                  <a:pt x="20023" y="11862"/>
                </a:lnTo>
                <a:cubicBezTo>
                  <a:pt x="19993" y="11953"/>
                  <a:pt x="19962" y="12044"/>
                  <a:pt x="19932" y="12135"/>
                </a:cubicBezTo>
                <a:cubicBezTo>
                  <a:pt x="19901" y="12348"/>
                  <a:pt x="19871" y="12561"/>
                  <a:pt x="19841" y="12773"/>
                </a:cubicBezTo>
                <a:lnTo>
                  <a:pt x="19810" y="12804"/>
                </a:lnTo>
                <a:cubicBezTo>
                  <a:pt x="19780" y="12713"/>
                  <a:pt x="19750" y="12652"/>
                  <a:pt x="19719" y="12621"/>
                </a:cubicBezTo>
                <a:cubicBezTo>
                  <a:pt x="19750" y="12530"/>
                  <a:pt x="19780" y="12469"/>
                  <a:pt x="19780" y="12409"/>
                </a:cubicBezTo>
                <a:cubicBezTo>
                  <a:pt x="19841" y="12257"/>
                  <a:pt x="19871" y="12135"/>
                  <a:pt x="19901" y="12014"/>
                </a:cubicBezTo>
                <a:lnTo>
                  <a:pt x="19993" y="11771"/>
                </a:lnTo>
                <a:close/>
                <a:moveTo>
                  <a:pt x="44846" y="12105"/>
                </a:moveTo>
                <a:cubicBezTo>
                  <a:pt x="44846" y="12135"/>
                  <a:pt x="44846" y="12166"/>
                  <a:pt x="44846" y="12196"/>
                </a:cubicBezTo>
                <a:lnTo>
                  <a:pt x="44846" y="12378"/>
                </a:lnTo>
                <a:lnTo>
                  <a:pt x="44785" y="12500"/>
                </a:lnTo>
                <a:cubicBezTo>
                  <a:pt x="44694" y="12591"/>
                  <a:pt x="44633" y="12713"/>
                  <a:pt x="44572" y="12804"/>
                </a:cubicBezTo>
                <a:lnTo>
                  <a:pt x="44481" y="12895"/>
                </a:lnTo>
                <a:cubicBezTo>
                  <a:pt x="44481" y="12895"/>
                  <a:pt x="44481" y="12864"/>
                  <a:pt x="44481" y="12864"/>
                </a:cubicBezTo>
                <a:cubicBezTo>
                  <a:pt x="44451" y="12804"/>
                  <a:pt x="44451" y="12743"/>
                  <a:pt x="44420" y="12682"/>
                </a:cubicBezTo>
                <a:cubicBezTo>
                  <a:pt x="44420" y="12652"/>
                  <a:pt x="44390" y="12621"/>
                  <a:pt x="44390" y="12621"/>
                </a:cubicBezTo>
                <a:lnTo>
                  <a:pt x="44420" y="12561"/>
                </a:lnTo>
                <a:lnTo>
                  <a:pt x="44603" y="12348"/>
                </a:lnTo>
                <a:cubicBezTo>
                  <a:pt x="44633" y="12287"/>
                  <a:pt x="44694" y="12196"/>
                  <a:pt x="44755" y="12135"/>
                </a:cubicBezTo>
                <a:lnTo>
                  <a:pt x="44755" y="12166"/>
                </a:lnTo>
                <a:lnTo>
                  <a:pt x="44846" y="12105"/>
                </a:lnTo>
                <a:close/>
                <a:moveTo>
                  <a:pt x="45879" y="12166"/>
                </a:moveTo>
                <a:cubicBezTo>
                  <a:pt x="45879" y="12196"/>
                  <a:pt x="45879" y="12257"/>
                  <a:pt x="45879" y="12287"/>
                </a:cubicBezTo>
                <a:lnTo>
                  <a:pt x="45879" y="12348"/>
                </a:lnTo>
                <a:cubicBezTo>
                  <a:pt x="45909" y="12378"/>
                  <a:pt x="45909" y="12378"/>
                  <a:pt x="45939" y="12409"/>
                </a:cubicBezTo>
                <a:cubicBezTo>
                  <a:pt x="45939" y="12439"/>
                  <a:pt x="45970" y="12439"/>
                  <a:pt x="46000" y="12469"/>
                </a:cubicBezTo>
                <a:lnTo>
                  <a:pt x="46031" y="12469"/>
                </a:lnTo>
                <a:lnTo>
                  <a:pt x="46031" y="12530"/>
                </a:lnTo>
                <a:lnTo>
                  <a:pt x="45939" y="12621"/>
                </a:lnTo>
                <a:cubicBezTo>
                  <a:pt x="45848" y="12713"/>
                  <a:pt x="45727" y="12773"/>
                  <a:pt x="45636" y="12864"/>
                </a:cubicBezTo>
                <a:lnTo>
                  <a:pt x="45514" y="12956"/>
                </a:lnTo>
                <a:cubicBezTo>
                  <a:pt x="45514" y="12864"/>
                  <a:pt x="45545" y="12804"/>
                  <a:pt x="45575" y="12713"/>
                </a:cubicBezTo>
                <a:lnTo>
                  <a:pt x="45605" y="12621"/>
                </a:lnTo>
                <a:cubicBezTo>
                  <a:pt x="45636" y="12591"/>
                  <a:pt x="45666" y="12561"/>
                  <a:pt x="45666" y="12530"/>
                </a:cubicBezTo>
                <a:lnTo>
                  <a:pt x="45818" y="12257"/>
                </a:lnTo>
                <a:lnTo>
                  <a:pt x="45879" y="12166"/>
                </a:lnTo>
                <a:close/>
                <a:moveTo>
                  <a:pt x="34576" y="11983"/>
                </a:moveTo>
                <a:lnTo>
                  <a:pt x="34546" y="12135"/>
                </a:lnTo>
                <a:cubicBezTo>
                  <a:pt x="34546" y="12196"/>
                  <a:pt x="34516" y="12257"/>
                  <a:pt x="34485" y="12318"/>
                </a:cubicBezTo>
                <a:cubicBezTo>
                  <a:pt x="34455" y="12469"/>
                  <a:pt x="34424" y="12591"/>
                  <a:pt x="34394" y="12743"/>
                </a:cubicBezTo>
                <a:lnTo>
                  <a:pt x="34394" y="12804"/>
                </a:lnTo>
                <a:lnTo>
                  <a:pt x="34273" y="12986"/>
                </a:lnTo>
                <a:cubicBezTo>
                  <a:pt x="34273" y="12955"/>
                  <a:pt x="34273" y="12917"/>
                  <a:pt x="34273" y="12895"/>
                </a:cubicBezTo>
                <a:cubicBezTo>
                  <a:pt x="34273" y="12773"/>
                  <a:pt x="34273" y="12621"/>
                  <a:pt x="34273" y="12500"/>
                </a:cubicBezTo>
                <a:lnTo>
                  <a:pt x="34273" y="12409"/>
                </a:lnTo>
                <a:lnTo>
                  <a:pt x="34576" y="11983"/>
                </a:lnTo>
                <a:close/>
                <a:moveTo>
                  <a:pt x="28802" y="11874"/>
                </a:moveTo>
                <a:cubicBezTo>
                  <a:pt x="28786" y="11902"/>
                  <a:pt x="28773" y="11934"/>
                  <a:pt x="28773" y="11953"/>
                </a:cubicBezTo>
                <a:cubicBezTo>
                  <a:pt x="28591" y="12257"/>
                  <a:pt x="28409" y="12561"/>
                  <a:pt x="28226" y="12864"/>
                </a:cubicBezTo>
                <a:lnTo>
                  <a:pt x="28166" y="12864"/>
                </a:lnTo>
                <a:cubicBezTo>
                  <a:pt x="28105" y="12895"/>
                  <a:pt x="28074" y="12895"/>
                  <a:pt x="28044" y="12925"/>
                </a:cubicBezTo>
                <a:lnTo>
                  <a:pt x="27953" y="13016"/>
                </a:lnTo>
                <a:lnTo>
                  <a:pt x="28196" y="12713"/>
                </a:lnTo>
                <a:lnTo>
                  <a:pt x="28561" y="12196"/>
                </a:lnTo>
                <a:cubicBezTo>
                  <a:pt x="28621" y="12135"/>
                  <a:pt x="28682" y="12044"/>
                  <a:pt x="28743" y="11953"/>
                </a:cubicBezTo>
                <a:lnTo>
                  <a:pt x="28802" y="11874"/>
                </a:lnTo>
                <a:close/>
                <a:moveTo>
                  <a:pt x="38496" y="10434"/>
                </a:moveTo>
                <a:cubicBezTo>
                  <a:pt x="38465" y="10586"/>
                  <a:pt x="38435" y="10738"/>
                  <a:pt x="38374" y="10890"/>
                </a:cubicBezTo>
                <a:lnTo>
                  <a:pt x="38405" y="10890"/>
                </a:lnTo>
                <a:cubicBezTo>
                  <a:pt x="38374" y="11011"/>
                  <a:pt x="38313" y="11133"/>
                  <a:pt x="38283" y="11285"/>
                </a:cubicBezTo>
                <a:lnTo>
                  <a:pt x="38222" y="11406"/>
                </a:lnTo>
                <a:cubicBezTo>
                  <a:pt x="38192" y="11467"/>
                  <a:pt x="38131" y="11528"/>
                  <a:pt x="38101" y="11619"/>
                </a:cubicBezTo>
                <a:cubicBezTo>
                  <a:pt x="38070" y="11679"/>
                  <a:pt x="38040" y="11710"/>
                  <a:pt x="38010" y="11771"/>
                </a:cubicBezTo>
                <a:cubicBezTo>
                  <a:pt x="37949" y="11892"/>
                  <a:pt x="37888" y="12014"/>
                  <a:pt x="37827" y="12135"/>
                </a:cubicBezTo>
                <a:cubicBezTo>
                  <a:pt x="37706" y="12318"/>
                  <a:pt x="37615" y="12500"/>
                  <a:pt x="37523" y="12682"/>
                </a:cubicBezTo>
                <a:lnTo>
                  <a:pt x="37341" y="13107"/>
                </a:lnTo>
                <a:lnTo>
                  <a:pt x="37311" y="13168"/>
                </a:lnTo>
                <a:cubicBezTo>
                  <a:pt x="37341" y="13047"/>
                  <a:pt x="37402" y="12925"/>
                  <a:pt x="37432" y="12804"/>
                </a:cubicBezTo>
                <a:cubicBezTo>
                  <a:pt x="37523" y="12621"/>
                  <a:pt x="37584" y="12439"/>
                  <a:pt x="37675" y="12257"/>
                </a:cubicBezTo>
                <a:lnTo>
                  <a:pt x="37888" y="11740"/>
                </a:lnTo>
                <a:lnTo>
                  <a:pt x="38070" y="11345"/>
                </a:lnTo>
                <a:cubicBezTo>
                  <a:pt x="38222" y="11041"/>
                  <a:pt x="38344" y="10738"/>
                  <a:pt x="38496" y="10434"/>
                </a:cubicBezTo>
                <a:close/>
                <a:moveTo>
                  <a:pt x="35306" y="12044"/>
                </a:moveTo>
                <a:lnTo>
                  <a:pt x="35306" y="12044"/>
                </a:lnTo>
                <a:cubicBezTo>
                  <a:pt x="35306" y="12074"/>
                  <a:pt x="35275" y="12105"/>
                  <a:pt x="35245" y="12166"/>
                </a:cubicBezTo>
                <a:lnTo>
                  <a:pt x="35062" y="12682"/>
                </a:lnTo>
                <a:lnTo>
                  <a:pt x="34911" y="13138"/>
                </a:lnTo>
                <a:lnTo>
                  <a:pt x="34880" y="13199"/>
                </a:lnTo>
                <a:cubicBezTo>
                  <a:pt x="34911" y="13047"/>
                  <a:pt x="34941" y="12925"/>
                  <a:pt x="34971" y="12804"/>
                </a:cubicBezTo>
                <a:lnTo>
                  <a:pt x="35154" y="12287"/>
                </a:lnTo>
                <a:lnTo>
                  <a:pt x="35306" y="12044"/>
                </a:lnTo>
                <a:close/>
                <a:moveTo>
                  <a:pt x="28925" y="12469"/>
                </a:moveTo>
                <a:lnTo>
                  <a:pt x="28925" y="12469"/>
                </a:lnTo>
                <a:cubicBezTo>
                  <a:pt x="28864" y="12621"/>
                  <a:pt x="28804" y="12743"/>
                  <a:pt x="28773" y="12864"/>
                </a:cubicBezTo>
                <a:cubicBezTo>
                  <a:pt x="28712" y="12986"/>
                  <a:pt x="28652" y="13107"/>
                  <a:pt x="28621" y="13229"/>
                </a:cubicBezTo>
                <a:lnTo>
                  <a:pt x="28621" y="13199"/>
                </a:lnTo>
                <a:cubicBezTo>
                  <a:pt x="28591" y="13138"/>
                  <a:pt x="28561" y="13107"/>
                  <a:pt x="28561" y="13077"/>
                </a:cubicBezTo>
                <a:lnTo>
                  <a:pt x="28621" y="13016"/>
                </a:lnTo>
                <a:lnTo>
                  <a:pt x="28773" y="12773"/>
                </a:lnTo>
                <a:lnTo>
                  <a:pt x="28925" y="12469"/>
                </a:lnTo>
                <a:close/>
                <a:moveTo>
                  <a:pt x="18747" y="13138"/>
                </a:moveTo>
                <a:lnTo>
                  <a:pt x="18717" y="13199"/>
                </a:lnTo>
                <a:lnTo>
                  <a:pt x="18656" y="13290"/>
                </a:lnTo>
                <a:cubicBezTo>
                  <a:pt x="18656" y="13259"/>
                  <a:pt x="18656" y="13229"/>
                  <a:pt x="18656" y="13199"/>
                </a:cubicBezTo>
                <a:lnTo>
                  <a:pt x="18686" y="13199"/>
                </a:lnTo>
                <a:lnTo>
                  <a:pt x="18747" y="13138"/>
                </a:lnTo>
                <a:close/>
                <a:moveTo>
                  <a:pt x="32936" y="12469"/>
                </a:moveTo>
                <a:cubicBezTo>
                  <a:pt x="32966" y="12530"/>
                  <a:pt x="32996" y="12591"/>
                  <a:pt x="32996" y="12652"/>
                </a:cubicBezTo>
                <a:cubicBezTo>
                  <a:pt x="32996" y="12713"/>
                  <a:pt x="32996" y="12804"/>
                  <a:pt x="32996" y="12864"/>
                </a:cubicBezTo>
                <a:lnTo>
                  <a:pt x="32905" y="13016"/>
                </a:lnTo>
                <a:lnTo>
                  <a:pt x="32845" y="13138"/>
                </a:lnTo>
                <a:lnTo>
                  <a:pt x="32723" y="13290"/>
                </a:lnTo>
                <a:cubicBezTo>
                  <a:pt x="32723" y="13138"/>
                  <a:pt x="32723" y="13016"/>
                  <a:pt x="32753" y="12895"/>
                </a:cubicBezTo>
                <a:cubicBezTo>
                  <a:pt x="32753" y="12773"/>
                  <a:pt x="32784" y="12682"/>
                  <a:pt x="32814" y="12561"/>
                </a:cubicBezTo>
                <a:lnTo>
                  <a:pt x="32936" y="12469"/>
                </a:lnTo>
                <a:close/>
                <a:moveTo>
                  <a:pt x="5105" y="12743"/>
                </a:moveTo>
                <a:lnTo>
                  <a:pt x="4953" y="13290"/>
                </a:lnTo>
                <a:lnTo>
                  <a:pt x="4892" y="13351"/>
                </a:lnTo>
                <a:lnTo>
                  <a:pt x="4832" y="13411"/>
                </a:lnTo>
                <a:cubicBezTo>
                  <a:pt x="4892" y="13229"/>
                  <a:pt x="4923" y="13047"/>
                  <a:pt x="5014" y="12895"/>
                </a:cubicBezTo>
                <a:lnTo>
                  <a:pt x="5105" y="12743"/>
                </a:lnTo>
                <a:close/>
                <a:moveTo>
                  <a:pt x="20418" y="12895"/>
                </a:moveTo>
                <a:cubicBezTo>
                  <a:pt x="20418" y="12956"/>
                  <a:pt x="20388" y="12986"/>
                  <a:pt x="20357" y="13016"/>
                </a:cubicBezTo>
                <a:lnTo>
                  <a:pt x="20357" y="13047"/>
                </a:lnTo>
                <a:lnTo>
                  <a:pt x="20114" y="13442"/>
                </a:lnTo>
                <a:lnTo>
                  <a:pt x="20114" y="13351"/>
                </a:lnTo>
                <a:cubicBezTo>
                  <a:pt x="20175" y="13199"/>
                  <a:pt x="20266" y="13047"/>
                  <a:pt x="20327" y="12895"/>
                </a:cubicBezTo>
                <a:close/>
                <a:moveTo>
                  <a:pt x="39103" y="10768"/>
                </a:moveTo>
                <a:lnTo>
                  <a:pt x="39103" y="10768"/>
                </a:lnTo>
                <a:cubicBezTo>
                  <a:pt x="39012" y="10981"/>
                  <a:pt x="38921" y="11193"/>
                  <a:pt x="38800" y="11406"/>
                </a:cubicBezTo>
                <a:cubicBezTo>
                  <a:pt x="38708" y="11619"/>
                  <a:pt x="38678" y="11740"/>
                  <a:pt x="38587" y="11892"/>
                </a:cubicBezTo>
                <a:lnTo>
                  <a:pt x="38192" y="12621"/>
                </a:lnTo>
                <a:cubicBezTo>
                  <a:pt x="38162" y="12682"/>
                  <a:pt x="38131" y="12773"/>
                  <a:pt x="38101" y="12834"/>
                </a:cubicBezTo>
                <a:cubicBezTo>
                  <a:pt x="38010" y="12986"/>
                  <a:pt x="37918" y="13138"/>
                  <a:pt x="37858" y="13290"/>
                </a:cubicBezTo>
                <a:lnTo>
                  <a:pt x="37767" y="13442"/>
                </a:lnTo>
                <a:cubicBezTo>
                  <a:pt x="37888" y="13168"/>
                  <a:pt x="37979" y="12925"/>
                  <a:pt x="38101" y="12682"/>
                </a:cubicBezTo>
                <a:cubicBezTo>
                  <a:pt x="38192" y="12409"/>
                  <a:pt x="38283" y="12226"/>
                  <a:pt x="38374" y="12014"/>
                </a:cubicBezTo>
                <a:lnTo>
                  <a:pt x="38405" y="11923"/>
                </a:lnTo>
                <a:cubicBezTo>
                  <a:pt x="38435" y="11831"/>
                  <a:pt x="38496" y="11740"/>
                  <a:pt x="38526" y="11649"/>
                </a:cubicBezTo>
                <a:lnTo>
                  <a:pt x="38648" y="11376"/>
                </a:lnTo>
                <a:lnTo>
                  <a:pt x="38708" y="11254"/>
                </a:lnTo>
                <a:cubicBezTo>
                  <a:pt x="38739" y="11224"/>
                  <a:pt x="38769" y="11193"/>
                  <a:pt x="38800" y="11133"/>
                </a:cubicBezTo>
                <a:lnTo>
                  <a:pt x="39073" y="10798"/>
                </a:lnTo>
                <a:lnTo>
                  <a:pt x="39103" y="10768"/>
                </a:lnTo>
                <a:close/>
                <a:moveTo>
                  <a:pt x="30961" y="9370"/>
                </a:moveTo>
                <a:lnTo>
                  <a:pt x="30961" y="9370"/>
                </a:lnTo>
                <a:cubicBezTo>
                  <a:pt x="30870" y="9735"/>
                  <a:pt x="30748" y="10100"/>
                  <a:pt x="30596" y="10464"/>
                </a:cubicBezTo>
                <a:cubicBezTo>
                  <a:pt x="30535" y="10646"/>
                  <a:pt x="30475" y="10798"/>
                  <a:pt x="30384" y="10950"/>
                </a:cubicBezTo>
                <a:cubicBezTo>
                  <a:pt x="30292" y="11133"/>
                  <a:pt x="30262" y="11193"/>
                  <a:pt x="30201" y="11345"/>
                </a:cubicBezTo>
                <a:lnTo>
                  <a:pt x="29958" y="11831"/>
                </a:lnTo>
                <a:cubicBezTo>
                  <a:pt x="29837" y="11983"/>
                  <a:pt x="29715" y="12166"/>
                  <a:pt x="29624" y="12348"/>
                </a:cubicBezTo>
                <a:lnTo>
                  <a:pt x="29654" y="12348"/>
                </a:lnTo>
                <a:lnTo>
                  <a:pt x="29320" y="12956"/>
                </a:lnTo>
                <a:cubicBezTo>
                  <a:pt x="29199" y="13138"/>
                  <a:pt x="29107" y="13351"/>
                  <a:pt x="28986" y="13533"/>
                </a:cubicBezTo>
                <a:lnTo>
                  <a:pt x="28956" y="13624"/>
                </a:lnTo>
                <a:lnTo>
                  <a:pt x="28956" y="13594"/>
                </a:lnTo>
                <a:cubicBezTo>
                  <a:pt x="28925" y="13594"/>
                  <a:pt x="28925" y="13563"/>
                  <a:pt x="28895" y="13533"/>
                </a:cubicBezTo>
                <a:cubicBezTo>
                  <a:pt x="28956" y="13381"/>
                  <a:pt x="29016" y="13229"/>
                  <a:pt x="29077" y="13077"/>
                </a:cubicBezTo>
                <a:cubicBezTo>
                  <a:pt x="29138" y="12895"/>
                  <a:pt x="29229" y="12743"/>
                  <a:pt x="29290" y="12591"/>
                </a:cubicBezTo>
                <a:cubicBezTo>
                  <a:pt x="29351" y="12439"/>
                  <a:pt x="29411" y="12287"/>
                  <a:pt x="29472" y="12166"/>
                </a:cubicBezTo>
                <a:cubicBezTo>
                  <a:pt x="29624" y="11831"/>
                  <a:pt x="29776" y="11467"/>
                  <a:pt x="29958" y="11163"/>
                </a:cubicBezTo>
                <a:lnTo>
                  <a:pt x="30140" y="10798"/>
                </a:lnTo>
                <a:cubicBezTo>
                  <a:pt x="30171" y="10738"/>
                  <a:pt x="30171" y="10707"/>
                  <a:pt x="30201" y="10646"/>
                </a:cubicBezTo>
                <a:lnTo>
                  <a:pt x="30353" y="10373"/>
                </a:lnTo>
                <a:lnTo>
                  <a:pt x="30475" y="10130"/>
                </a:lnTo>
                <a:lnTo>
                  <a:pt x="30748" y="9705"/>
                </a:lnTo>
                <a:cubicBezTo>
                  <a:pt x="30839" y="9583"/>
                  <a:pt x="30900" y="9492"/>
                  <a:pt x="30961" y="9370"/>
                </a:cubicBezTo>
                <a:close/>
                <a:moveTo>
                  <a:pt x="3039" y="9917"/>
                </a:moveTo>
                <a:cubicBezTo>
                  <a:pt x="2948" y="10130"/>
                  <a:pt x="2857" y="10373"/>
                  <a:pt x="2766" y="10616"/>
                </a:cubicBezTo>
                <a:lnTo>
                  <a:pt x="2766" y="10646"/>
                </a:lnTo>
                <a:cubicBezTo>
                  <a:pt x="2705" y="10798"/>
                  <a:pt x="2644" y="10920"/>
                  <a:pt x="2583" y="11041"/>
                </a:cubicBezTo>
                <a:cubicBezTo>
                  <a:pt x="2553" y="11102"/>
                  <a:pt x="2523" y="11163"/>
                  <a:pt x="2492" y="11193"/>
                </a:cubicBezTo>
                <a:cubicBezTo>
                  <a:pt x="2462" y="11315"/>
                  <a:pt x="2401" y="11436"/>
                  <a:pt x="2371" y="11558"/>
                </a:cubicBezTo>
                <a:cubicBezTo>
                  <a:pt x="2310" y="11679"/>
                  <a:pt x="2249" y="11801"/>
                  <a:pt x="2219" y="11923"/>
                </a:cubicBezTo>
                <a:lnTo>
                  <a:pt x="1976" y="12530"/>
                </a:lnTo>
                <a:cubicBezTo>
                  <a:pt x="1854" y="12804"/>
                  <a:pt x="1793" y="13077"/>
                  <a:pt x="1702" y="13381"/>
                </a:cubicBezTo>
                <a:cubicBezTo>
                  <a:pt x="1672" y="13472"/>
                  <a:pt x="1641" y="13594"/>
                  <a:pt x="1611" y="13685"/>
                </a:cubicBezTo>
                <a:cubicBezTo>
                  <a:pt x="1672" y="13442"/>
                  <a:pt x="1733" y="13168"/>
                  <a:pt x="1793" y="12895"/>
                </a:cubicBezTo>
                <a:cubicBezTo>
                  <a:pt x="1915" y="12348"/>
                  <a:pt x="2097" y="11801"/>
                  <a:pt x="2279" y="11254"/>
                </a:cubicBezTo>
                <a:lnTo>
                  <a:pt x="2310" y="11285"/>
                </a:lnTo>
                <a:cubicBezTo>
                  <a:pt x="2371" y="11133"/>
                  <a:pt x="2431" y="10981"/>
                  <a:pt x="2492" y="10829"/>
                </a:cubicBezTo>
                <a:cubicBezTo>
                  <a:pt x="2614" y="10616"/>
                  <a:pt x="2735" y="10373"/>
                  <a:pt x="2887" y="10160"/>
                </a:cubicBezTo>
                <a:cubicBezTo>
                  <a:pt x="2917" y="10069"/>
                  <a:pt x="2978" y="10008"/>
                  <a:pt x="3039" y="9917"/>
                </a:cubicBezTo>
                <a:close/>
                <a:moveTo>
                  <a:pt x="28226" y="13533"/>
                </a:moveTo>
                <a:cubicBezTo>
                  <a:pt x="28226" y="13533"/>
                  <a:pt x="28226" y="13563"/>
                  <a:pt x="28226" y="13563"/>
                </a:cubicBezTo>
                <a:lnTo>
                  <a:pt x="28166" y="13654"/>
                </a:lnTo>
                <a:lnTo>
                  <a:pt x="28135" y="13685"/>
                </a:lnTo>
                <a:lnTo>
                  <a:pt x="28226" y="13533"/>
                </a:lnTo>
                <a:close/>
                <a:moveTo>
                  <a:pt x="45605" y="13351"/>
                </a:moveTo>
                <a:lnTo>
                  <a:pt x="45484" y="13594"/>
                </a:lnTo>
                <a:lnTo>
                  <a:pt x="45393" y="13685"/>
                </a:lnTo>
                <a:cubicBezTo>
                  <a:pt x="45393" y="13654"/>
                  <a:pt x="45362" y="13654"/>
                  <a:pt x="45362" y="13624"/>
                </a:cubicBezTo>
                <a:lnTo>
                  <a:pt x="45362" y="13563"/>
                </a:lnTo>
                <a:lnTo>
                  <a:pt x="45545" y="13411"/>
                </a:lnTo>
                <a:lnTo>
                  <a:pt x="45605" y="13351"/>
                </a:lnTo>
                <a:close/>
                <a:moveTo>
                  <a:pt x="24459" y="12713"/>
                </a:moveTo>
                <a:lnTo>
                  <a:pt x="23942" y="13472"/>
                </a:lnTo>
                <a:lnTo>
                  <a:pt x="23790" y="13715"/>
                </a:lnTo>
                <a:lnTo>
                  <a:pt x="23851" y="13594"/>
                </a:lnTo>
                <a:lnTo>
                  <a:pt x="23882" y="13472"/>
                </a:lnTo>
                <a:lnTo>
                  <a:pt x="24246" y="12956"/>
                </a:lnTo>
                <a:lnTo>
                  <a:pt x="24459" y="12713"/>
                </a:lnTo>
                <a:close/>
                <a:moveTo>
                  <a:pt x="4771" y="11406"/>
                </a:moveTo>
                <a:cubicBezTo>
                  <a:pt x="4801" y="11467"/>
                  <a:pt x="4801" y="11528"/>
                  <a:pt x="4801" y="11588"/>
                </a:cubicBezTo>
                <a:cubicBezTo>
                  <a:pt x="4832" y="11771"/>
                  <a:pt x="4832" y="11923"/>
                  <a:pt x="4801" y="12105"/>
                </a:cubicBezTo>
                <a:cubicBezTo>
                  <a:pt x="4801" y="12166"/>
                  <a:pt x="4801" y="12196"/>
                  <a:pt x="4771" y="12257"/>
                </a:cubicBezTo>
                <a:lnTo>
                  <a:pt x="4649" y="12591"/>
                </a:lnTo>
                <a:cubicBezTo>
                  <a:pt x="4589" y="12713"/>
                  <a:pt x="4528" y="12834"/>
                  <a:pt x="4497" y="12956"/>
                </a:cubicBezTo>
                <a:lnTo>
                  <a:pt x="4406" y="13138"/>
                </a:lnTo>
                <a:lnTo>
                  <a:pt x="4254" y="13351"/>
                </a:lnTo>
                <a:lnTo>
                  <a:pt x="4102" y="13563"/>
                </a:lnTo>
                <a:lnTo>
                  <a:pt x="3951" y="13746"/>
                </a:lnTo>
                <a:cubicBezTo>
                  <a:pt x="3951" y="13654"/>
                  <a:pt x="3890" y="13563"/>
                  <a:pt x="3859" y="13502"/>
                </a:cubicBezTo>
                <a:lnTo>
                  <a:pt x="3829" y="13472"/>
                </a:lnTo>
                <a:cubicBezTo>
                  <a:pt x="3890" y="13351"/>
                  <a:pt x="3920" y="13229"/>
                  <a:pt x="3981" y="13138"/>
                </a:cubicBezTo>
                <a:cubicBezTo>
                  <a:pt x="4194" y="12682"/>
                  <a:pt x="4406" y="12226"/>
                  <a:pt x="4619" y="11771"/>
                </a:cubicBezTo>
                <a:cubicBezTo>
                  <a:pt x="4649" y="11679"/>
                  <a:pt x="4680" y="11588"/>
                  <a:pt x="4740" y="11497"/>
                </a:cubicBezTo>
                <a:lnTo>
                  <a:pt x="4771" y="11406"/>
                </a:lnTo>
                <a:close/>
                <a:moveTo>
                  <a:pt x="26039" y="12986"/>
                </a:moveTo>
                <a:cubicBezTo>
                  <a:pt x="26039" y="13016"/>
                  <a:pt x="26069" y="13016"/>
                  <a:pt x="26100" y="13047"/>
                </a:cubicBezTo>
                <a:cubicBezTo>
                  <a:pt x="26130" y="13047"/>
                  <a:pt x="26160" y="13077"/>
                  <a:pt x="26191" y="13077"/>
                </a:cubicBezTo>
                <a:lnTo>
                  <a:pt x="26221" y="13077"/>
                </a:lnTo>
                <a:lnTo>
                  <a:pt x="25978" y="13533"/>
                </a:lnTo>
                <a:cubicBezTo>
                  <a:pt x="25917" y="13624"/>
                  <a:pt x="25887" y="13715"/>
                  <a:pt x="25826" y="13776"/>
                </a:cubicBezTo>
                <a:cubicBezTo>
                  <a:pt x="25856" y="13685"/>
                  <a:pt x="25887" y="13594"/>
                  <a:pt x="25917" y="13502"/>
                </a:cubicBezTo>
                <a:cubicBezTo>
                  <a:pt x="25978" y="13320"/>
                  <a:pt x="26008" y="13168"/>
                  <a:pt x="26039" y="12986"/>
                </a:cubicBezTo>
                <a:close/>
                <a:moveTo>
                  <a:pt x="32055" y="13168"/>
                </a:moveTo>
                <a:lnTo>
                  <a:pt x="31994" y="13290"/>
                </a:lnTo>
                <a:lnTo>
                  <a:pt x="31842" y="13594"/>
                </a:lnTo>
                <a:cubicBezTo>
                  <a:pt x="31812" y="13654"/>
                  <a:pt x="31751" y="13746"/>
                  <a:pt x="31720" y="13806"/>
                </a:cubicBezTo>
                <a:lnTo>
                  <a:pt x="31720" y="13715"/>
                </a:lnTo>
                <a:cubicBezTo>
                  <a:pt x="31751" y="13654"/>
                  <a:pt x="31781" y="13624"/>
                  <a:pt x="31781" y="13594"/>
                </a:cubicBezTo>
                <a:lnTo>
                  <a:pt x="31812" y="13594"/>
                </a:lnTo>
                <a:cubicBezTo>
                  <a:pt x="31842" y="13502"/>
                  <a:pt x="31872" y="13442"/>
                  <a:pt x="31903" y="13381"/>
                </a:cubicBezTo>
                <a:lnTo>
                  <a:pt x="32024" y="13199"/>
                </a:lnTo>
                <a:lnTo>
                  <a:pt x="32055" y="13168"/>
                </a:lnTo>
                <a:close/>
                <a:moveTo>
                  <a:pt x="30778" y="11376"/>
                </a:moveTo>
                <a:cubicBezTo>
                  <a:pt x="30900" y="11619"/>
                  <a:pt x="30870" y="11892"/>
                  <a:pt x="30839" y="12135"/>
                </a:cubicBezTo>
                <a:cubicBezTo>
                  <a:pt x="30778" y="12378"/>
                  <a:pt x="30748" y="12621"/>
                  <a:pt x="30718" y="12864"/>
                </a:cubicBezTo>
                <a:lnTo>
                  <a:pt x="30627" y="13077"/>
                </a:lnTo>
                <a:cubicBezTo>
                  <a:pt x="30505" y="13320"/>
                  <a:pt x="30384" y="13594"/>
                  <a:pt x="30262" y="13837"/>
                </a:cubicBezTo>
                <a:lnTo>
                  <a:pt x="30232" y="13776"/>
                </a:lnTo>
                <a:cubicBezTo>
                  <a:pt x="30201" y="13746"/>
                  <a:pt x="30140" y="13715"/>
                  <a:pt x="30110" y="13685"/>
                </a:cubicBezTo>
                <a:cubicBezTo>
                  <a:pt x="30049" y="13685"/>
                  <a:pt x="30019" y="13685"/>
                  <a:pt x="29958" y="13715"/>
                </a:cubicBezTo>
                <a:cubicBezTo>
                  <a:pt x="29897" y="13746"/>
                  <a:pt x="29867" y="13776"/>
                  <a:pt x="29806" y="13837"/>
                </a:cubicBezTo>
                <a:cubicBezTo>
                  <a:pt x="29776" y="13837"/>
                  <a:pt x="29776" y="13867"/>
                  <a:pt x="29745" y="13867"/>
                </a:cubicBezTo>
                <a:lnTo>
                  <a:pt x="29897" y="13563"/>
                </a:lnTo>
                <a:cubicBezTo>
                  <a:pt x="29958" y="13442"/>
                  <a:pt x="30019" y="13320"/>
                  <a:pt x="30049" y="13229"/>
                </a:cubicBezTo>
                <a:cubicBezTo>
                  <a:pt x="30110" y="13107"/>
                  <a:pt x="30140" y="13016"/>
                  <a:pt x="30201" y="12895"/>
                </a:cubicBezTo>
                <a:cubicBezTo>
                  <a:pt x="30262" y="12804"/>
                  <a:pt x="30262" y="12743"/>
                  <a:pt x="30292" y="12682"/>
                </a:cubicBezTo>
                <a:lnTo>
                  <a:pt x="30292" y="12652"/>
                </a:lnTo>
                <a:lnTo>
                  <a:pt x="30323" y="12591"/>
                </a:lnTo>
                <a:lnTo>
                  <a:pt x="30353" y="12530"/>
                </a:lnTo>
                <a:cubicBezTo>
                  <a:pt x="30353" y="12530"/>
                  <a:pt x="30353" y="12530"/>
                  <a:pt x="30353" y="12500"/>
                </a:cubicBezTo>
                <a:lnTo>
                  <a:pt x="30353" y="12469"/>
                </a:lnTo>
                <a:lnTo>
                  <a:pt x="30384" y="12409"/>
                </a:lnTo>
                <a:lnTo>
                  <a:pt x="30384" y="12348"/>
                </a:lnTo>
                <a:cubicBezTo>
                  <a:pt x="30384" y="12348"/>
                  <a:pt x="30384" y="12318"/>
                  <a:pt x="30384" y="12318"/>
                </a:cubicBezTo>
                <a:lnTo>
                  <a:pt x="30384" y="12257"/>
                </a:lnTo>
                <a:cubicBezTo>
                  <a:pt x="30384" y="12257"/>
                  <a:pt x="30384" y="12226"/>
                  <a:pt x="30384" y="12226"/>
                </a:cubicBezTo>
                <a:lnTo>
                  <a:pt x="30384" y="12196"/>
                </a:lnTo>
                <a:cubicBezTo>
                  <a:pt x="30384" y="12166"/>
                  <a:pt x="30384" y="12166"/>
                  <a:pt x="30384" y="12135"/>
                </a:cubicBezTo>
                <a:cubicBezTo>
                  <a:pt x="30384" y="12105"/>
                  <a:pt x="30414" y="12044"/>
                  <a:pt x="30444" y="12014"/>
                </a:cubicBezTo>
                <a:cubicBezTo>
                  <a:pt x="30444" y="11983"/>
                  <a:pt x="30535" y="11862"/>
                  <a:pt x="30566" y="11771"/>
                </a:cubicBezTo>
                <a:lnTo>
                  <a:pt x="30778" y="11376"/>
                </a:lnTo>
                <a:close/>
                <a:moveTo>
                  <a:pt x="44846" y="13107"/>
                </a:moveTo>
                <a:cubicBezTo>
                  <a:pt x="44846" y="13168"/>
                  <a:pt x="44876" y="13229"/>
                  <a:pt x="44876" y="13290"/>
                </a:cubicBezTo>
                <a:cubicBezTo>
                  <a:pt x="44876" y="13290"/>
                  <a:pt x="44846" y="13320"/>
                  <a:pt x="44846" y="13351"/>
                </a:cubicBezTo>
                <a:cubicBezTo>
                  <a:pt x="44785" y="13472"/>
                  <a:pt x="44755" y="13563"/>
                  <a:pt x="44694" y="13685"/>
                </a:cubicBezTo>
                <a:lnTo>
                  <a:pt x="44420" y="13958"/>
                </a:lnTo>
                <a:cubicBezTo>
                  <a:pt x="44420" y="13897"/>
                  <a:pt x="44420" y="13867"/>
                  <a:pt x="44451" y="13837"/>
                </a:cubicBezTo>
                <a:cubicBezTo>
                  <a:pt x="44512" y="13715"/>
                  <a:pt x="44572" y="13624"/>
                  <a:pt x="44633" y="13502"/>
                </a:cubicBezTo>
                <a:lnTo>
                  <a:pt x="44846" y="13107"/>
                </a:lnTo>
                <a:close/>
                <a:moveTo>
                  <a:pt x="22332" y="11710"/>
                </a:moveTo>
                <a:lnTo>
                  <a:pt x="22271" y="11801"/>
                </a:lnTo>
                <a:cubicBezTo>
                  <a:pt x="22211" y="11892"/>
                  <a:pt x="22180" y="11983"/>
                  <a:pt x="22119" y="12105"/>
                </a:cubicBezTo>
                <a:lnTo>
                  <a:pt x="21755" y="12743"/>
                </a:lnTo>
                <a:cubicBezTo>
                  <a:pt x="21724" y="12834"/>
                  <a:pt x="21664" y="12895"/>
                  <a:pt x="21633" y="12956"/>
                </a:cubicBezTo>
                <a:lnTo>
                  <a:pt x="21390" y="13381"/>
                </a:lnTo>
                <a:cubicBezTo>
                  <a:pt x="21269" y="13533"/>
                  <a:pt x="21147" y="13715"/>
                  <a:pt x="21056" y="13897"/>
                </a:cubicBezTo>
                <a:lnTo>
                  <a:pt x="20965" y="14019"/>
                </a:lnTo>
                <a:lnTo>
                  <a:pt x="20995" y="13958"/>
                </a:lnTo>
                <a:lnTo>
                  <a:pt x="21238" y="13563"/>
                </a:lnTo>
                <a:cubicBezTo>
                  <a:pt x="21269" y="13502"/>
                  <a:pt x="21299" y="13442"/>
                  <a:pt x="21329" y="13381"/>
                </a:cubicBezTo>
                <a:lnTo>
                  <a:pt x="21724" y="12652"/>
                </a:lnTo>
                <a:cubicBezTo>
                  <a:pt x="21755" y="12591"/>
                  <a:pt x="21785" y="12530"/>
                  <a:pt x="21785" y="12500"/>
                </a:cubicBezTo>
                <a:cubicBezTo>
                  <a:pt x="21876" y="12348"/>
                  <a:pt x="21937" y="12166"/>
                  <a:pt x="21998" y="12044"/>
                </a:cubicBezTo>
                <a:lnTo>
                  <a:pt x="22150" y="11892"/>
                </a:lnTo>
                <a:cubicBezTo>
                  <a:pt x="22211" y="11831"/>
                  <a:pt x="22271" y="11771"/>
                  <a:pt x="22332" y="11710"/>
                </a:cubicBezTo>
                <a:close/>
                <a:moveTo>
                  <a:pt x="2278" y="12748"/>
                </a:moveTo>
                <a:cubicBezTo>
                  <a:pt x="2271" y="12820"/>
                  <a:pt x="2245" y="12877"/>
                  <a:pt x="2219" y="12956"/>
                </a:cubicBezTo>
                <a:cubicBezTo>
                  <a:pt x="2219" y="12986"/>
                  <a:pt x="2188" y="13047"/>
                  <a:pt x="2188" y="13107"/>
                </a:cubicBezTo>
                <a:cubicBezTo>
                  <a:pt x="2188" y="13168"/>
                  <a:pt x="2158" y="13229"/>
                  <a:pt x="2158" y="13290"/>
                </a:cubicBezTo>
                <a:lnTo>
                  <a:pt x="2158" y="13411"/>
                </a:lnTo>
                <a:cubicBezTo>
                  <a:pt x="2158" y="13442"/>
                  <a:pt x="2158" y="13472"/>
                  <a:pt x="2158" y="13533"/>
                </a:cubicBezTo>
                <a:cubicBezTo>
                  <a:pt x="2067" y="13685"/>
                  <a:pt x="2006" y="13867"/>
                  <a:pt x="1915" y="14019"/>
                </a:cubicBezTo>
                <a:cubicBezTo>
                  <a:pt x="1945" y="13867"/>
                  <a:pt x="1976" y="13746"/>
                  <a:pt x="2036" y="13594"/>
                </a:cubicBezTo>
                <a:cubicBezTo>
                  <a:pt x="2067" y="13442"/>
                  <a:pt x="2128" y="13199"/>
                  <a:pt x="2188" y="13016"/>
                </a:cubicBezTo>
                <a:cubicBezTo>
                  <a:pt x="2218" y="12927"/>
                  <a:pt x="2248" y="12837"/>
                  <a:pt x="2278" y="12748"/>
                </a:cubicBezTo>
                <a:close/>
                <a:moveTo>
                  <a:pt x="16561" y="13410"/>
                </a:moveTo>
                <a:cubicBezTo>
                  <a:pt x="16559" y="13419"/>
                  <a:pt x="16559" y="13431"/>
                  <a:pt x="16559" y="13442"/>
                </a:cubicBezTo>
                <a:cubicBezTo>
                  <a:pt x="16559" y="13563"/>
                  <a:pt x="16529" y="13715"/>
                  <a:pt x="16529" y="13867"/>
                </a:cubicBezTo>
                <a:lnTo>
                  <a:pt x="16529" y="13928"/>
                </a:lnTo>
                <a:lnTo>
                  <a:pt x="16529" y="13958"/>
                </a:lnTo>
                <a:lnTo>
                  <a:pt x="16438" y="13989"/>
                </a:lnTo>
                <a:lnTo>
                  <a:pt x="16256" y="14049"/>
                </a:lnTo>
                <a:lnTo>
                  <a:pt x="16195" y="14080"/>
                </a:lnTo>
                <a:lnTo>
                  <a:pt x="16225" y="13958"/>
                </a:lnTo>
                <a:lnTo>
                  <a:pt x="16529" y="13442"/>
                </a:lnTo>
                <a:lnTo>
                  <a:pt x="16561" y="13410"/>
                </a:lnTo>
                <a:close/>
                <a:moveTo>
                  <a:pt x="47276" y="12986"/>
                </a:moveTo>
                <a:cubicBezTo>
                  <a:pt x="47276" y="13016"/>
                  <a:pt x="47276" y="13047"/>
                  <a:pt x="47276" y="13047"/>
                </a:cubicBezTo>
                <a:cubicBezTo>
                  <a:pt x="47307" y="13077"/>
                  <a:pt x="47337" y="13168"/>
                  <a:pt x="47367" y="13229"/>
                </a:cubicBezTo>
                <a:cubicBezTo>
                  <a:pt x="47398" y="13259"/>
                  <a:pt x="47428" y="13320"/>
                  <a:pt x="47459" y="13351"/>
                </a:cubicBezTo>
                <a:lnTo>
                  <a:pt x="47459" y="13381"/>
                </a:lnTo>
                <a:lnTo>
                  <a:pt x="47428" y="13442"/>
                </a:lnTo>
                <a:lnTo>
                  <a:pt x="47216" y="13806"/>
                </a:lnTo>
                <a:cubicBezTo>
                  <a:pt x="47155" y="13897"/>
                  <a:pt x="47124" y="13958"/>
                  <a:pt x="47094" y="14019"/>
                </a:cubicBezTo>
                <a:cubicBezTo>
                  <a:pt x="47064" y="14049"/>
                  <a:pt x="47064" y="14049"/>
                  <a:pt x="47064" y="14080"/>
                </a:cubicBezTo>
                <a:cubicBezTo>
                  <a:pt x="47064" y="14110"/>
                  <a:pt x="47033" y="14140"/>
                  <a:pt x="47033" y="14171"/>
                </a:cubicBezTo>
                <a:lnTo>
                  <a:pt x="47033" y="13867"/>
                </a:lnTo>
                <a:lnTo>
                  <a:pt x="47033" y="13806"/>
                </a:lnTo>
                <a:cubicBezTo>
                  <a:pt x="47124" y="13533"/>
                  <a:pt x="47216" y="13259"/>
                  <a:pt x="47276" y="12986"/>
                </a:cubicBezTo>
                <a:close/>
                <a:moveTo>
                  <a:pt x="5236" y="13788"/>
                </a:moveTo>
                <a:lnTo>
                  <a:pt x="5236" y="13788"/>
                </a:lnTo>
                <a:cubicBezTo>
                  <a:pt x="5231" y="13816"/>
                  <a:pt x="5238" y="13848"/>
                  <a:pt x="5257" y="13867"/>
                </a:cubicBezTo>
                <a:lnTo>
                  <a:pt x="5257" y="13897"/>
                </a:lnTo>
                <a:lnTo>
                  <a:pt x="5075" y="14201"/>
                </a:lnTo>
                <a:cubicBezTo>
                  <a:pt x="5105" y="14140"/>
                  <a:pt x="5105" y="14080"/>
                  <a:pt x="5135" y="13989"/>
                </a:cubicBezTo>
                <a:lnTo>
                  <a:pt x="5166" y="13928"/>
                </a:lnTo>
                <a:lnTo>
                  <a:pt x="5236" y="13788"/>
                </a:lnTo>
                <a:close/>
                <a:moveTo>
                  <a:pt x="11999" y="12557"/>
                </a:moveTo>
                <a:cubicBezTo>
                  <a:pt x="11949" y="12730"/>
                  <a:pt x="11900" y="12904"/>
                  <a:pt x="11850" y="13077"/>
                </a:cubicBezTo>
                <a:cubicBezTo>
                  <a:pt x="11850" y="13107"/>
                  <a:pt x="11850" y="13168"/>
                  <a:pt x="11820" y="13199"/>
                </a:cubicBezTo>
                <a:lnTo>
                  <a:pt x="11759" y="13381"/>
                </a:lnTo>
                <a:cubicBezTo>
                  <a:pt x="11577" y="13654"/>
                  <a:pt x="11394" y="13897"/>
                  <a:pt x="11212" y="14140"/>
                </a:cubicBezTo>
                <a:lnTo>
                  <a:pt x="11090" y="14292"/>
                </a:lnTo>
                <a:cubicBezTo>
                  <a:pt x="11242" y="14019"/>
                  <a:pt x="11394" y="13746"/>
                  <a:pt x="11546" y="13472"/>
                </a:cubicBezTo>
                <a:cubicBezTo>
                  <a:pt x="11704" y="13157"/>
                  <a:pt x="11861" y="12865"/>
                  <a:pt x="11999" y="12557"/>
                </a:cubicBezTo>
                <a:close/>
                <a:moveTo>
                  <a:pt x="44117" y="12986"/>
                </a:moveTo>
                <a:cubicBezTo>
                  <a:pt x="44117" y="12986"/>
                  <a:pt x="44117" y="12986"/>
                  <a:pt x="44117" y="13016"/>
                </a:cubicBezTo>
                <a:cubicBezTo>
                  <a:pt x="44117" y="13107"/>
                  <a:pt x="44117" y="13199"/>
                  <a:pt x="44117" y="13290"/>
                </a:cubicBezTo>
                <a:lnTo>
                  <a:pt x="44117" y="13381"/>
                </a:lnTo>
                <a:lnTo>
                  <a:pt x="43843" y="13715"/>
                </a:lnTo>
                <a:lnTo>
                  <a:pt x="43387" y="14323"/>
                </a:lnTo>
                <a:lnTo>
                  <a:pt x="43448" y="14140"/>
                </a:lnTo>
                <a:lnTo>
                  <a:pt x="43752" y="13594"/>
                </a:lnTo>
                <a:lnTo>
                  <a:pt x="43752" y="13563"/>
                </a:lnTo>
                <a:cubicBezTo>
                  <a:pt x="43813" y="13472"/>
                  <a:pt x="43873" y="13381"/>
                  <a:pt x="43904" y="13290"/>
                </a:cubicBezTo>
                <a:lnTo>
                  <a:pt x="43995" y="13138"/>
                </a:lnTo>
                <a:cubicBezTo>
                  <a:pt x="44025" y="13077"/>
                  <a:pt x="44056" y="13016"/>
                  <a:pt x="44117" y="12986"/>
                </a:cubicBezTo>
                <a:close/>
                <a:moveTo>
                  <a:pt x="3950" y="14292"/>
                </a:moveTo>
                <a:cubicBezTo>
                  <a:pt x="3942" y="14310"/>
                  <a:pt x="3935" y="14328"/>
                  <a:pt x="3930" y="14346"/>
                </a:cubicBezTo>
                <a:lnTo>
                  <a:pt x="3930" y="14346"/>
                </a:lnTo>
                <a:cubicBezTo>
                  <a:pt x="3926" y="14347"/>
                  <a:pt x="3920" y="14353"/>
                  <a:pt x="3920" y="14353"/>
                </a:cubicBezTo>
                <a:lnTo>
                  <a:pt x="3950" y="14292"/>
                </a:lnTo>
                <a:close/>
                <a:moveTo>
                  <a:pt x="10179" y="12804"/>
                </a:moveTo>
                <a:lnTo>
                  <a:pt x="10179" y="12834"/>
                </a:lnTo>
                <a:lnTo>
                  <a:pt x="9754" y="13776"/>
                </a:lnTo>
                <a:lnTo>
                  <a:pt x="9571" y="14049"/>
                </a:lnTo>
                <a:lnTo>
                  <a:pt x="9359" y="14353"/>
                </a:lnTo>
                <a:lnTo>
                  <a:pt x="9480" y="14019"/>
                </a:lnTo>
                <a:cubicBezTo>
                  <a:pt x="9511" y="13928"/>
                  <a:pt x="9541" y="13837"/>
                  <a:pt x="9571" y="13746"/>
                </a:cubicBezTo>
                <a:lnTo>
                  <a:pt x="9936" y="12864"/>
                </a:lnTo>
                <a:cubicBezTo>
                  <a:pt x="9997" y="12864"/>
                  <a:pt x="10027" y="12864"/>
                  <a:pt x="10088" y="12834"/>
                </a:cubicBezTo>
                <a:lnTo>
                  <a:pt x="10118" y="12834"/>
                </a:lnTo>
                <a:lnTo>
                  <a:pt x="10179" y="12804"/>
                </a:lnTo>
                <a:close/>
                <a:moveTo>
                  <a:pt x="3616" y="13897"/>
                </a:moveTo>
                <a:cubicBezTo>
                  <a:pt x="3616" y="13958"/>
                  <a:pt x="3616" y="14019"/>
                  <a:pt x="3616" y="14080"/>
                </a:cubicBezTo>
                <a:lnTo>
                  <a:pt x="3616" y="14171"/>
                </a:lnTo>
                <a:cubicBezTo>
                  <a:pt x="3525" y="14232"/>
                  <a:pt x="3464" y="14323"/>
                  <a:pt x="3404" y="14384"/>
                </a:cubicBezTo>
                <a:lnTo>
                  <a:pt x="3616" y="13897"/>
                </a:lnTo>
                <a:close/>
                <a:moveTo>
                  <a:pt x="34090" y="14262"/>
                </a:moveTo>
                <a:lnTo>
                  <a:pt x="33938" y="14444"/>
                </a:lnTo>
                <a:lnTo>
                  <a:pt x="33938" y="14444"/>
                </a:lnTo>
                <a:lnTo>
                  <a:pt x="33969" y="14384"/>
                </a:lnTo>
                <a:lnTo>
                  <a:pt x="34090" y="14262"/>
                </a:lnTo>
                <a:close/>
                <a:moveTo>
                  <a:pt x="22909" y="11953"/>
                </a:moveTo>
                <a:lnTo>
                  <a:pt x="22788" y="12166"/>
                </a:lnTo>
                <a:cubicBezTo>
                  <a:pt x="22575" y="12591"/>
                  <a:pt x="22393" y="12986"/>
                  <a:pt x="22180" y="13411"/>
                </a:cubicBezTo>
                <a:lnTo>
                  <a:pt x="21724" y="14444"/>
                </a:lnTo>
                <a:cubicBezTo>
                  <a:pt x="21785" y="14232"/>
                  <a:pt x="21846" y="14019"/>
                  <a:pt x="21937" y="13776"/>
                </a:cubicBezTo>
                <a:cubicBezTo>
                  <a:pt x="21998" y="13624"/>
                  <a:pt x="22059" y="13472"/>
                  <a:pt x="22150" y="13320"/>
                </a:cubicBezTo>
                <a:cubicBezTo>
                  <a:pt x="22180" y="13229"/>
                  <a:pt x="22211" y="13138"/>
                  <a:pt x="22241" y="13077"/>
                </a:cubicBezTo>
                <a:lnTo>
                  <a:pt x="22241" y="13047"/>
                </a:lnTo>
                <a:cubicBezTo>
                  <a:pt x="22362" y="12864"/>
                  <a:pt x="22454" y="12713"/>
                  <a:pt x="22575" y="12530"/>
                </a:cubicBezTo>
                <a:cubicBezTo>
                  <a:pt x="22666" y="12348"/>
                  <a:pt x="22757" y="12196"/>
                  <a:pt x="22849" y="12014"/>
                </a:cubicBezTo>
                <a:lnTo>
                  <a:pt x="22909" y="11953"/>
                </a:lnTo>
                <a:close/>
                <a:moveTo>
                  <a:pt x="32784" y="14110"/>
                </a:moveTo>
                <a:lnTo>
                  <a:pt x="32723" y="14292"/>
                </a:lnTo>
                <a:lnTo>
                  <a:pt x="32601" y="14475"/>
                </a:lnTo>
                <a:lnTo>
                  <a:pt x="32753" y="14110"/>
                </a:lnTo>
                <a:close/>
                <a:moveTo>
                  <a:pt x="3920" y="14384"/>
                </a:moveTo>
                <a:lnTo>
                  <a:pt x="3920" y="14384"/>
                </a:lnTo>
                <a:cubicBezTo>
                  <a:pt x="3913" y="14414"/>
                  <a:pt x="3905" y="14444"/>
                  <a:pt x="3890" y="14475"/>
                </a:cubicBezTo>
                <a:cubicBezTo>
                  <a:pt x="3890" y="14444"/>
                  <a:pt x="3890" y="14414"/>
                  <a:pt x="3920" y="14384"/>
                </a:cubicBezTo>
                <a:close/>
                <a:moveTo>
                  <a:pt x="37094" y="12729"/>
                </a:moveTo>
                <a:lnTo>
                  <a:pt x="37094" y="12729"/>
                </a:lnTo>
                <a:cubicBezTo>
                  <a:pt x="37075" y="12759"/>
                  <a:pt x="37056" y="12796"/>
                  <a:pt x="37037" y="12834"/>
                </a:cubicBezTo>
                <a:cubicBezTo>
                  <a:pt x="36977" y="13016"/>
                  <a:pt x="36916" y="13168"/>
                  <a:pt x="36885" y="13351"/>
                </a:cubicBezTo>
                <a:lnTo>
                  <a:pt x="36764" y="13654"/>
                </a:lnTo>
                <a:cubicBezTo>
                  <a:pt x="36764" y="13685"/>
                  <a:pt x="36734" y="13715"/>
                  <a:pt x="36734" y="13776"/>
                </a:cubicBezTo>
                <a:cubicBezTo>
                  <a:pt x="36642" y="13928"/>
                  <a:pt x="36612" y="14080"/>
                  <a:pt x="36551" y="14232"/>
                </a:cubicBezTo>
                <a:lnTo>
                  <a:pt x="36582" y="14232"/>
                </a:lnTo>
                <a:cubicBezTo>
                  <a:pt x="36521" y="14292"/>
                  <a:pt x="36460" y="14353"/>
                  <a:pt x="36430" y="14444"/>
                </a:cubicBezTo>
                <a:lnTo>
                  <a:pt x="36278" y="14596"/>
                </a:lnTo>
                <a:lnTo>
                  <a:pt x="36278" y="14596"/>
                </a:lnTo>
                <a:lnTo>
                  <a:pt x="36308" y="14505"/>
                </a:lnTo>
                <a:cubicBezTo>
                  <a:pt x="36369" y="14353"/>
                  <a:pt x="36430" y="14201"/>
                  <a:pt x="36460" y="14049"/>
                </a:cubicBezTo>
                <a:cubicBezTo>
                  <a:pt x="36521" y="13897"/>
                  <a:pt x="36582" y="13654"/>
                  <a:pt x="36642" y="13502"/>
                </a:cubicBezTo>
                <a:lnTo>
                  <a:pt x="36734" y="13259"/>
                </a:lnTo>
                <a:lnTo>
                  <a:pt x="36946" y="12925"/>
                </a:lnTo>
                <a:lnTo>
                  <a:pt x="37094" y="12729"/>
                </a:lnTo>
                <a:close/>
                <a:moveTo>
                  <a:pt x="47854" y="14049"/>
                </a:moveTo>
                <a:lnTo>
                  <a:pt x="47823" y="14110"/>
                </a:lnTo>
                <a:cubicBezTo>
                  <a:pt x="47755" y="14291"/>
                  <a:pt x="47670" y="14473"/>
                  <a:pt x="47581" y="14654"/>
                </a:cubicBezTo>
                <a:lnTo>
                  <a:pt x="47581" y="14654"/>
                </a:lnTo>
                <a:cubicBezTo>
                  <a:pt x="47611" y="14565"/>
                  <a:pt x="47641" y="14504"/>
                  <a:pt x="47671" y="14444"/>
                </a:cubicBezTo>
                <a:lnTo>
                  <a:pt x="47793" y="14171"/>
                </a:lnTo>
                <a:cubicBezTo>
                  <a:pt x="47793" y="14140"/>
                  <a:pt x="47823" y="14080"/>
                  <a:pt x="47854" y="14049"/>
                </a:cubicBezTo>
                <a:close/>
                <a:moveTo>
                  <a:pt x="23882" y="12044"/>
                </a:moveTo>
                <a:lnTo>
                  <a:pt x="23882" y="12074"/>
                </a:lnTo>
                <a:lnTo>
                  <a:pt x="23882" y="12105"/>
                </a:lnTo>
                <a:lnTo>
                  <a:pt x="23456" y="12804"/>
                </a:lnTo>
                <a:cubicBezTo>
                  <a:pt x="23426" y="12834"/>
                  <a:pt x="23426" y="12864"/>
                  <a:pt x="23395" y="12925"/>
                </a:cubicBezTo>
                <a:lnTo>
                  <a:pt x="23183" y="13290"/>
                </a:lnTo>
                <a:lnTo>
                  <a:pt x="22849" y="13928"/>
                </a:lnTo>
                <a:cubicBezTo>
                  <a:pt x="22849" y="13989"/>
                  <a:pt x="22818" y="14019"/>
                  <a:pt x="22788" y="14080"/>
                </a:cubicBezTo>
                <a:lnTo>
                  <a:pt x="22757" y="14140"/>
                </a:lnTo>
                <a:lnTo>
                  <a:pt x="22514" y="14444"/>
                </a:lnTo>
                <a:lnTo>
                  <a:pt x="22362" y="14657"/>
                </a:lnTo>
                <a:cubicBezTo>
                  <a:pt x="22332" y="14657"/>
                  <a:pt x="22302" y="14627"/>
                  <a:pt x="22271" y="14627"/>
                </a:cubicBezTo>
                <a:lnTo>
                  <a:pt x="22545" y="13958"/>
                </a:lnTo>
                <a:cubicBezTo>
                  <a:pt x="22606" y="13837"/>
                  <a:pt x="22666" y="13746"/>
                  <a:pt x="22727" y="13624"/>
                </a:cubicBezTo>
                <a:lnTo>
                  <a:pt x="23031" y="13016"/>
                </a:lnTo>
                <a:cubicBezTo>
                  <a:pt x="23031" y="12986"/>
                  <a:pt x="23061" y="12956"/>
                  <a:pt x="23061" y="12925"/>
                </a:cubicBezTo>
                <a:cubicBezTo>
                  <a:pt x="23122" y="12834"/>
                  <a:pt x="23183" y="12743"/>
                  <a:pt x="23244" y="12621"/>
                </a:cubicBezTo>
                <a:cubicBezTo>
                  <a:pt x="23304" y="12530"/>
                  <a:pt x="23365" y="12409"/>
                  <a:pt x="23426" y="12287"/>
                </a:cubicBezTo>
                <a:cubicBezTo>
                  <a:pt x="23456" y="12287"/>
                  <a:pt x="23487" y="12318"/>
                  <a:pt x="23517" y="12318"/>
                </a:cubicBezTo>
                <a:lnTo>
                  <a:pt x="23639" y="12318"/>
                </a:lnTo>
                <a:cubicBezTo>
                  <a:pt x="23669" y="12287"/>
                  <a:pt x="23699" y="12257"/>
                  <a:pt x="23730" y="12226"/>
                </a:cubicBezTo>
                <a:cubicBezTo>
                  <a:pt x="23790" y="12196"/>
                  <a:pt x="23821" y="12135"/>
                  <a:pt x="23851" y="12105"/>
                </a:cubicBezTo>
                <a:lnTo>
                  <a:pt x="23882" y="12044"/>
                </a:lnTo>
                <a:close/>
                <a:moveTo>
                  <a:pt x="2583" y="13442"/>
                </a:moveTo>
                <a:cubicBezTo>
                  <a:pt x="2583" y="13502"/>
                  <a:pt x="2553" y="13533"/>
                  <a:pt x="2553" y="13594"/>
                </a:cubicBezTo>
                <a:cubicBezTo>
                  <a:pt x="2523" y="13654"/>
                  <a:pt x="2492" y="13746"/>
                  <a:pt x="2462" y="13837"/>
                </a:cubicBezTo>
                <a:cubicBezTo>
                  <a:pt x="2401" y="14049"/>
                  <a:pt x="2340" y="14232"/>
                  <a:pt x="2279" y="14444"/>
                </a:cubicBezTo>
                <a:cubicBezTo>
                  <a:pt x="2279" y="14535"/>
                  <a:pt x="2249" y="14627"/>
                  <a:pt x="2219" y="14718"/>
                </a:cubicBezTo>
                <a:cubicBezTo>
                  <a:pt x="2249" y="14596"/>
                  <a:pt x="2279" y="14414"/>
                  <a:pt x="2310" y="14292"/>
                </a:cubicBezTo>
                <a:lnTo>
                  <a:pt x="2310" y="14262"/>
                </a:lnTo>
                <a:cubicBezTo>
                  <a:pt x="2340" y="14171"/>
                  <a:pt x="2371" y="14080"/>
                  <a:pt x="2371" y="13989"/>
                </a:cubicBezTo>
                <a:cubicBezTo>
                  <a:pt x="2401" y="13897"/>
                  <a:pt x="2401" y="13897"/>
                  <a:pt x="2431" y="13837"/>
                </a:cubicBezTo>
                <a:lnTo>
                  <a:pt x="2523" y="13533"/>
                </a:lnTo>
                <a:cubicBezTo>
                  <a:pt x="2523" y="13502"/>
                  <a:pt x="2583" y="13472"/>
                  <a:pt x="2583" y="13442"/>
                </a:cubicBezTo>
                <a:close/>
                <a:moveTo>
                  <a:pt x="44299" y="14627"/>
                </a:moveTo>
                <a:lnTo>
                  <a:pt x="44244" y="14718"/>
                </a:lnTo>
                <a:lnTo>
                  <a:pt x="44268" y="14657"/>
                </a:lnTo>
                <a:lnTo>
                  <a:pt x="44299" y="14627"/>
                </a:lnTo>
                <a:close/>
                <a:moveTo>
                  <a:pt x="16681" y="14596"/>
                </a:moveTo>
                <a:lnTo>
                  <a:pt x="16681" y="14596"/>
                </a:lnTo>
                <a:cubicBezTo>
                  <a:pt x="16664" y="14665"/>
                  <a:pt x="16637" y="14724"/>
                  <a:pt x="16606" y="14784"/>
                </a:cubicBezTo>
                <a:lnTo>
                  <a:pt x="16606" y="14784"/>
                </a:lnTo>
                <a:lnTo>
                  <a:pt x="16681" y="14596"/>
                </a:lnTo>
                <a:close/>
                <a:moveTo>
                  <a:pt x="8933" y="13989"/>
                </a:moveTo>
                <a:lnTo>
                  <a:pt x="8629" y="14748"/>
                </a:lnTo>
                <a:cubicBezTo>
                  <a:pt x="8629" y="14748"/>
                  <a:pt x="8629" y="14779"/>
                  <a:pt x="8599" y="14809"/>
                </a:cubicBezTo>
                <a:lnTo>
                  <a:pt x="8599" y="14748"/>
                </a:lnTo>
                <a:cubicBezTo>
                  <a:pt x="8599" y="14657"/>
                  <a:pt x="8538" y="14627"/>
                  <a:pt x="8508" y="14566"/>
                </a:cubicBezTo>
                <a:lnTo>
                  <a:pt x="8538" y="14535"/>
                </a:lnTo>
                <a:cubicBezTo>
                  <a:pt x="8569" y="14535"/>
                  <a:pt x="8569" y="14505"/>
                  <a:pt x="8599" y="14475"/>
                </a:cubicBezTo>
                <a:cubicBezTo>
                  <a:pt x="8629" y="14444"/>
                  <a:pt x="8660" y="14384"/>
                  <a:pt x="8660" y="14353"/>
                </a:cubicBezTo>
                <a:cubicBezTo>
                  <a:pt x="8690" y="14323"/>
                  <a:pt x="8721" y="14292"/>
                  <a:pt x="8751" y="14262"/>
                </a:cubicBezTo>
                <a:lnTo>
                  <a:pt x="8903" y="14019"/>
                </a:lnTo>
                <a:lnTo>
                  <a:pt x="8933" y="13989"/>
                </a:lnTo>
                <a:close/>
                <a:moveTo>
                  <a:pt x="48947" y="14657"/>
                </a:moveTo>
                <a:cubicBezTo>
                  <a:pt x="48947" y="14718"/>
                  <a:pt x="48917" y="14809"/>
                  <a:pt x="48917" y="14870"/>
                </a:cubicBezTo>
                <a:lnTo>
                  <a:pt x="48917" y="14961"/>
                </a:lnTo>
                <a:lnTo>
                  <a:pt x="48826" y="14961"/>
                </a:lnTo>
                <a:lnTo>
                  <a:pt x="48887" y="14839"/>
                </a:lnTo>
                <a:cubicBezTo>
                  <a:pt x="48917" y="14779"/>
                  <a:pt x="48917" y="14718"/>
                  <a:pt x="48947" y="14657"/>
                </a:cubicBezTo>
                <a:close/>
                <a:moveTo>
                  <a:pt x="10908" y="13867"/>
                </a:moveTo>
                <a:lnTo>
                  <a:pt x="10908" y="13867"/>
                </a:lnTo>
                <a:cubicBezTo>
                  <a:pt x="10776" y="14131"/>
                  <a:pt x="10641" y="14394"/>
                  <a:pt x="10483" y="14657"/>
                </a:cubicBezTo>
                <a:lnTo>
                  <a:pt x="10270" y="14991"/>
                </a:lnTo>
                <a:cubicBezTo>
                  <a:pt x="10331" y="14870"/>
                  <a:pt x="10422" y="14748"/>
                  <a:pt x="10483" y="14627"/>
                </a:cubicBezTo>
                <a:cubicBezTo>
                  <a:pt x="10604" y="14444"/>
                  <a:pt x="10695" y="14232"/>
                  <a:pt x="10787" y="14049"/>
                </a:cubicBezTo>
                <a:cubicBezTo>
                  <a:pt x="10827" y="13989"/>
                  <a:pt x="10867" y="13928"/>
                  <a:pt x="10908" y="13867"/>
                </a:cubicBezTo>
                <a:close/>
                <a:moveTo>
                  <a:pt x="36095" y="12713"/>
                </a:moveTo>
                <a:lnTo>
                  <a:pt x="36065" y="12834"/>
                </a:lnTo>
                <a:lnTo>
                  <a:pt x="36004" y="12986"/>
                </a:lnTo>
                <a:cubicBezTo>
                  <a:pt x="35944" y="13138"/>
                  <a:pt x="35883" y="13290"/>
                  <a:pt x="35822" y="13472"/>
                </a:cubicBezTo>
                <a:cubicBezTo>
                  <a:pt x="35731" y="13715"/>
                  <a:pt x="35670" y="13958"/>
                  <a:pt x="35579" y="14201"/>
                </a:cubicBezTo>
                <a:cubicBezTo>
                  <a:pt x="35457" y="14384"/>
                  <a:pt x="35306" y="14566"/>
                  <a:pt x="35154" y="14779"/>
                </a:cubicBezTo>
                <a:lnTo>
                  <a:pt x="35093" y="14839"/>
                </a:lnTo>
                <a:lnTo>
                  <a:pt x="35002" y="14991"/>
                </a:lnTo>
                <a:cubicBezTo>
                  <a:pt x="35002" y="14930"/>
                  <a:pt x="34971" y="14870"/>
                  <a:pt x="34971" y="14809"/>
                </a:cubicBezTo>
                <a:cubicBezTo>
                  <a:pt x="34971" y="14809"/>
                  <a:pt x="34971" y="14779"/>
                  <a:pt x="34971" y="14779"/>
                </a:cubicBezTo>
                <a:cubicBezTo>
                  <a:pt x="34971" y="14748"/>
                  <a:pt x="34941" y="14718"/>
                  <a:pt x="34941" y="14718"/>
                </a:cubicBezTo>
                <a:lnTo>
                  <a:pt x="35184" y="14323"/>
                </a:lnTo>
                <a:cubicBezTo>
                  <a:pt x="35245" y="14140"/>
                  <a:pt x="35397" y="13958"/>
                  <a:pt x="35488" y="13776"/>
                </a:cubicBezTo>
                <a:cubicBezTo>
                  <a:pt x="35670" y="13442"/>
                  <a:pt x="35883" y="13077"/>
                  <a:pt x="36095" y="12713"/>
                </a:cubicBezTo>
                <a:close/>
                <a:moveTo>
                  <a:pt x="42689" y="14687"/>
                </a:moveTo>
                <a:lnTo>
                  <a:pt x="42689" y="14687"/>
                </a:lnTo>
                <a:cubicBezTo>
                  <a:pt x="42658" y="14748"/>
                  <a:pt x="42658" y="14779"/>
                  <a:pt x="42628" y="14839"/>
                </a:cubicBezTo>
                <a:lnTo>
                  <a:pt x="42537" y="15113"/>
                </a:lnTo>
                <a:cubicBezTo>
                  <a:pt x="42510" y="15113"/>
                  <a:pt x="42482" y="15089"/>
                  <a:pt x="42455" y="15083"/>
                </a:cubicBezTo>
                <a:lnTo>
                  <a:pt x="42455" y="15083"/>
                </a:lnTo>
                <a:lnTo>
                  <a:pt x="42476" y="15022"/>
                </a:lnTo>
                <a:cubicBezTo>
                  <a:pt x="42506" y="14961"/>
                  <a:pt x="42537" y="14930"/>
                  <a:pt x="42567" y="14900"/>
                </a:cubicBezTo>
                <a:lnTo>
                  <a:pt x="42689" y="14687"/>
                </a:lnTo>
                <a:close/>
                <a:moveTo>
                  <a:pt x="41838" y="11345"/>
                </a:moveTo>
                <a:lnTo>
                  <a:pt x="41868" y="11436"/>
                </a:lnTo>
                <a:cubicBezTo>
                  <a:pt x="41899" y="11467"/>
                  <a:pt x="41899" y="11497"/>
                  <a:pt x="41929" y="11528"/>
                </a:cubicBezTo>
                <a:lnTo>
                  <a:pt x="41929" y="11558"/>
                </a:lnTo>
                <a:cubicBezTo>
                  <a:pt x="41929" y="11619"/>
                  <a:pt x="41899" y="11710"/>
                  <a:pt x="41899" y="11801"/>
                </a:cubicBezTo>
                <a:lnTo>
                  <a:pt x="41899" y="11771"/>
                </a:lnTo>
                <a:cubicBezTo>
                  <a:pt x="41868" y="11710"/>
                  <a:pt x="41807" y="11679"/>
                  <a:pt x="41777" y="11679"/>
                </a:cubicBezTo>
                <a:cubicBezTo>
                  <a:pt x="41761" y="11674"/>
                  <a:pt x="41744" y="11672"/>
                  <a:pt x="41727" y="11672"/>
                </a:cubicBezTo>
                <a:cubicBezTo>
                  <a:pt x="41647" y="11672"/>
                  <a:pt x="41564" y="11726"/>
                  <a:pt x="41564" y="11801"/>
                </a:cubicBezTo>
                <a:cubicBezTo>
                  <a:pt x="41504" y="12014"/>
                  <a:pt x="41473" y="12226"/>
                  <a:pt x="41443" y="12439"/>
                </a:cubicBezTo>
                <a:cubicBezTo>
                  <a:pt x="41412" y="12682"/>
                  <a:pt x="41382" y="12834"/>
                  <a:pt x="41321" y="13016"/>
                </a:cubicBezTo>
                <a:cubicBezTo>
                  <a:pt x="41321" y="13107"/>
                  <a:pt x="41291" y="13199"/>
                  <a:pt x="41261" y="13290"/>
                </a:cubicBezTo>
                <a:lnTo>
                  <a:pt x="41169" y="13472"/>
                </a:lnTo>
                <a:cubicBezTo>
                  <a:pt x="41017" y="13746"/>
                  <a:pt x="40866" y="14019"/>
                  <a:pt x="40714" y="14292"/>
                </a:cubicBezTo>
                <a:lnTo>
                  <a:pt x="40501" y="14657"/>
                </a:lnTo>
                <a:cubicBezTo>
                  <a:pt x="40410" y="14809"/>
                  <a:pt x="40319" y="14961"/>
                  <a:pt x="40228" y="15113"/>
                </a:cubicBezTo>
                <a:lnTo>
                  <a:pt x="40197" y="15143"/>
                </a:lnTo>
                <a:lnTo>
                  <a:pt x="40197" y="15143"/>
                </a:lnTo>
                <a:lnTo>
                  <a:pt x="40228" y="15022"/>
                </a:lnTo>
                <a:cubicBezTo>
                  <a:pt x="40288" y="14809"/>
                  <a:pt x="40379" y="14596"/>
                  <a:pt x="40440" y="14384"/>
                </a:cubicBezTo>
                <a:cubicBezTo>
                  <a:pt x="40531" y="14171"/>
                  <a:pt x="40653" y="13867"/>
                  <a:pt x="40744" y="13624"/>
                </a:cubicBezTo>
                <a:cubicBezTo>
                  <a:pt x="40774" y="13502"/>
                  <a:pt x="40835" y="13381"/>
                  <a:pt x="40866" y="13290"/>
                </a:cubicBezTo>
                <a:lnTo>
                  <a:pt x="40987" y="12925"/>
                </a:lnTo>
                <a:cubicBezTo>
                  <a:pt x="41048" y="12804"/>
                  <a:pt x="41139" y="12652"/>
                  <a:pt x="41200" y="12500"/>
                </a:cubicBezTo>
                <a:cubicBezTo>
                  <a:pt x="41261" y="12348"/>
                  <a:pt x="41321" y="12226"/>
                  <a:pt x="41382" y="12105"/>
                </a:cubicBezTo>
                <a:lnTo>
                  <a:pt x="41412" y="12014"/>
                </a:lnTo>
                <a:lnTo>
                  <a:pt x="41504" y="11862"/>
                </a:lnTo>
                <a:cubicBezTo>
                  <a:pt x="41534" y="11801"/>
                  <a:pt x="41564" y="11740"/>
                  <a:pt x="41595" y="11679"/>
                </a:cubicBezTo>
                <a:cubicBezTo>
                  <a:pt x="41686" y="11558"/>
                  <a:pt x="41747" y="11467"/>
                  <a:pt x="41838" y="11345"/>
                </a:cubicBezTo>
                <a:close/>
                <a:moveTo>
                  <a:pt x="13582" y="12439"/>
                </a:moveTo>
                <a:lnTo>
                  <a:pt x="13582" y="12500"/>
                </a:lnTo>
                <a:cubicBezTo>
                  <a:pt x="13582" y="12561"/>
                  <a:pt x="13551" y="12621"/>
                  <a:pt x="13551" y="12713"/>
                </a:cubicBezTo>
                <a:lnTo>
                  <a:pt x="13521" y="12834"/>
                </a:lnTo>
                <a:lnTo>
                  <a:pt x="13491" y="12864"/>
                </a:lnTo>
                <a:cubicBezTo>
                  <a:pt x="13430" y="12986"/>
                  <a:pt x="13400" y="13077"/>
                  <a:pt x="13369" y="13168"/>
                </a:cubicBezTo>
                <a:cubicBezTo>
                  <a:pt x="13248" y="13381"/>
                  <a:pt x="13156" y="13594"/>
                  <a:pt x="13035" y="13806"/>
                </a:cubicBezTo>
                <a:cubicBezTo>
                  <a:pt x="13005" y="13897"/>
                  <a:pt x="12974" y="13958"/>
                  <a:pt x="12913" y="14049"/>
                </a:cubicBezTo>
                <a:lnTo>
                  <a:pt x="12883" y="14140"/>
                </a:lnTo>
                <a:cubicBezTo>
                  <a:pt x="12762" y="14384"/>
                  <a:pt x="12670" y="14657"/>
                  <a:pt x="12549" y="14900"/>
                </a:cubicBezTo>
                <a:lnTo>
                  <a:pt x="12518" y="14900"/>
                </a:lnTo>
                <a:lnTo>
                  <a:pt x="12458" y="14961"/>
                </a:lnTo>
                <a:lnTo>
                  <a:pt x="12427" y="14991"/>
                </a:lnTo>
                <a:cubicBezTo>
                  <a:pt x="12397" y="15022"/>
                  <a:pt x="12397" y="15022"/>
                  <a:pt x="12367" y="15052"/>
                </a:cubicBezTo>
                <a:cubicBezTo>
                  <a:pt x="12336" y="15082"/>
                  <a:pt x="12336" y="15113"/>
                  <a:pt x="12275" y="15174"/>
                </a:cubicBezTo>
                <a:cubicBezTo>
                  <a:pt x="12336" y="15022"/>
                  <a:pt x="12397" y="14900"/>
                  <a:pt x="12427" y="14748"/>
                </a:cubicBezTo>
                <a:cubicBezTo>
                  <a:pt x="12458" y="14657"/>
                  <a:pt x="12488" y="14566"/>
                  <a:pt x="12518" y="14444"/>
                </a:cubicBezTo>
                <a:cubicBezTo>
                  <a:pt x="12518" y="14384"/>
                  <a:pt x="12518" y="14353"/>
                  <a:pt x="12518" y="14292"/>
                </a:cubicBezTo>
                <a:lnTo>
                  <a:pt x="12518" y="14262"/>
                </a:lnTo>
                <a:lnTo>
                  <a:pt x="12701" y="13958"/>
                </a:lnTo>
                <a:cubicBezTo>
                  <a:pt x="12731" y="13928"/>
                  <a:pt x="12762" y="13867"/>
                  <a:pt x="12792" y="13837"/>
                </a:cubicBezTo>
                <a:cubicBezTo>
                  <a:pt x="12853" y="13715"/>
                  <a:pt x="12913" y="13594"/>
                  <a:pt x="13005" y="13502"/>
                </a:cubicBezTo>
                <a:cubicBezTo>
                  <a:pt x="13065" y="13381"/>
                  <a:pt x="13126" y="13290"/>
                  <a:pt x="13187" y="13168"/>
                </a:cubicBezTo>
                <a:cubicBezTo>
                  <a:pt x="13308" y="12956"/>
                  <a:pt x="13430" y="12743"/>
                  <a:pt x="13521" y="12561"/>
                </a:cubicBezTo>
                <a:lnTo>
                  <a:pt x="13582" y="12439"/>
                </a:lnTo>
                <a:close/>
                <a:moveTo>
                  <a:pt x="26920" y="13746"/>
                </a:moveTo>
                <a:cubicBezTo>
                  <a:pt x="26920" y="13867"/>
                  <a:pt x="26920" y="13958"/>
                  <a:pt x="26920" y="14080"/>
                </a:cubicBezTo>
                <a:cubicBezTo>
                  <a:pt x="26890" y="14262"/>
                  <a:pt x="26859" y="14444"/>
                  <a:pt x="26798" y="14627"/>
                </a:cubicBezTo>
                <a:cubicBezTo>
                  <a:pt x="26768" y="14748"/>
                  <a:pt x="26707" y="14900"/>
                  <a:pt x="26646" y="15052"/>
                </a:cubicBezTo>
                <a:lnTo>
                  <a:pt x="26555" y="15234"/>
                </a:lnTo>
                <a:lnTo>
                  <a:pt x="26555" y="15234"/>
                </a:lnTo>
                <a:lnTo>
                  <a:pt x="26646" y="14323"/>
                </a:lnTo>
                <a:lnTo>
                  <a:pt x="26646" y="14292"/>
                </a:lnTo>
                <a:lnTo>
                  <a:pt x="26677" y="14262"/>
                </a:lnTo>
                <a:cubicBezTo>
                  <a:pt x="26768" y="14080"/>
                  <a:pt x="26829" y="13928"/>
                  <a:pt x="26920" y="13746"/>
                </a:cubicBezTo>
                <a:close/>
                <a:moveTo>
                  <a:pt x="32905" y="14991"/>
                </a:moveTo>
                <a:cubicBezTo>
                  <a:pt x="32905" y="15022"/>
                  <a:pt x="32936" y="15022"/>
                  <a:pt x="32936" y="15052"/>
                </a:cubicBezTo>
                <a:lnTo>
                  <a:pt x="32814" y="15265"/>
                </a:lnTo>
                <a:cubicBezTo>
                  <a:pt x="32845" y="15174"/>
                  <a:pt x="32875" y="15082"/>
                  <a:pt x="32905" y="14991"/>
                </a:cubicBezTo>
                <a:close/>
                <a:moveTo>
                  <a:pt x="39195" y="13168"/>
                </a:moveTo>
                <a:lnTo>
                  <a:pt x="38982" y="13867"/>
                </a:lnTo>
                <a:lnTo>
                  <a:pt x="38951" y="14049"/>
                </a:lnTo>
                <a:lnTo>
                  <a:pt x="38860" y="14475"/>
                </a:lnTo>
                <a:cubicBezTo>
                  <a:pt x="38800" y="14596"/>
                  <a:pt x="38769" y="14687"/>
                  <a:pt x="38769" y="14809"/>
                </a:cubicBezTo>
                <a:lnTo>
                  <a:pt x="38556" y="15052"/>
                </a:lnTo>
                <a:lnTo>
                  <a:pt x="38587" y="15022"/>
                </a:lnTo>
                <a:lnTo>
                  <a:pt x="38587" y="15022"/>
                </a:lnTo>
                <a:lnTo>
                  <a:pt x="38344" y="15356"/>
                </a:lnTo>
                <a:lnTo>
                  <a:pt x="38253" y="15356"/>
                </a:lnTo>
                <a:cubicBezTo>
                  <a:pt x="38313" y="15204"/>
                  <a:pt x="38374" y="15022"/>
                  <a:pt x="38435" y="14870"/>
                </a:cubicBezTo>
                <a:cubicBezTo>
                  <a:pt x="38587" y="14475"/>
                  <a:pt x="38769" y="14110"/>
                  <a:pt x="38921" y="13746"/>
                </a:cubicBezTo>
                <a:cubicBezTo>
                  <a:pt x="39012" y="13563"/>
                  <a:pt x="39073" y="13381"/>
                  <a:pt x="39164" y="13229"/>
                </a:cubicBezTo>
                <a:lnTo>
                  <a:pt x="39195" y="13168"/>
                </a:lnTo>
                <a:close/>
                <a:moveTo>
                  <a:pt x="43661" y="14535"/>
                </a:moveTo>
                <a:lnTo>
                  <a:pt x="43630" y="14596"/>
                </a:lnTo>
                <a:lnTo>
                  <a:pt x="43509" y="14839"/>
                </a:lnTo>
                <a:lnTo>
                  <a:pt x="43327" y="15052"/>
                </a:lnTo>
                <a:lnTo>
                  <a:pt x="42962" y="15386"/>
                </a:lnTo>
                <a:lnTo>
                  <a:pt x="43387" y="14870"/>
                </a:lnTo>
                <a:lnTo>
                  <a:pt x="43661" y="14535"/>
                </a:lnTo>
                <a:close/>
                <a:moveTo>
                  <a:pt x="32389" y="13351"/>
                </a:moveTo>
                <a:cubicBezTo>
                  <a:pt x="32358" y="13472"/>
                  <a:pt x="32358" y="13563"/>
                  <a:pt x="32389" y="13685"/>
                </a:cubicBezTo>
                <a:cubicBezTo>
                  <a:pt x="32389" y="13715"/>
                  <a:pt x="32389" y="13746"/>
                  <a:pt x="32389" y="13746"/>
                </a:cubicBezTo>
                <a:cubicBezTo>
                  <a:pt x="32267" y="13928"/>
                  <a:pt x="32146" y="14140"/>
                  <a:pt x="32024" y="14323"/>
                </a:cubicBezTo>
                <a:cubicBezTo>
                  <a:pt x="31872" y="14596"/>
                  <a:pt x="31720" y="14870"/>
                  <a:pt x="31568" y="15143"/>
                </a:cubicBezTo>
                <a:cubicBezTo>
                  <a:pt x="31538" y="15234"/>
                  <a:pt x="31508" y="15325"/>
                  <a:pt x="31477" y="15386"/>
                </a:cubicBezTo>
                <a:lnTo>
                  <a:pt x="31417" y="15477"/>
                </a:lnTo>
                <a:cubicBezTo>
                  <a:pt x="31447" y="15295"/>
                  <a:pt x="31477" y="15113"/>
                  <a:pt x="31508" y="14900"/>
                </a:cubicBezTo>
                <a:lnTo>
                  <a:pt x="31508" y="14839"/>
                </a:lnTo>
                <a:lnTo>
                  <a:pt x="31629" y="14657"/>
                </a:lnTo>
                <a:lnTo>
                  <a:pt x="31842" y="14384"/>
                </a:lnTo>
                <a:lnTo>
                  <a:pt x="31872" y="14292"/>
                </a:lnTo>
                <a:lnTo>
                  <a:pt x="31994" y="14080"/>
                </a:lnTo>
                <a:lnTo>
                  <a:pt x="32176" y="13776"/>
                </a:lnTo>
                <a:cubicBezTo>
                  <a:pt x="32206" y="13685"/>
                  <a:pt x="32267" y="13594"/>
                  <a:pt x="32298" y="13502"/>
                </a:cubicBezTo>
                <a:lnTo>
                  <a:pt x="32389" y="13351"/>
                </a:lnTo>
                <a:close/>
                <a:moveTo>
                  <a:pt x="16286" y="14414"/>
                </a:moveTo>
                <a:lnTo>
                  <a:pt x="16286" y="14444"/>
                </a:lnTo>
                <a:lnTo>
                  <a:pt x="16256" y="14505"/>
                </a:lnTo>
                <a:cubicBezTo>
                  <a:pt x="16195" y="14566"/>
                  <a:pt x="16164" y="14657"/>
                  <a:pt x="16104" y="14718"/>
                </a:cubicBezTo>
                <a:cubicBezTo>
                  <a:pt x="16043" y="14809"/>
                  <a:pt x="15952" y="14900"/>
                  <a:pt x="15891" y="15022"/>
                </a:cubicBezTo>
                <a:cubicBezTo>
                  <a:pt x="15830" y="15113"/>
                  <a:pt x="15769" y="15174"/>
                  <a:pt x="15739" y="15265"/>
                </a:cubicBezTo>
                <a:lnTo>
                  <a:pt x="15557" y="15508"/>
                </a:lnTo>
                <a:cubicBezTo>
                  <a:pt x="15587" y="15447"/>
                  <a:pt x="15617" y="15386"/>
                  <a:pt x="15648" y="15325"/>
                </a:cubicBezTo>
                <a:cubicBezTo>
                  <a:pt x="15739" y="15143"/>
                  <a:pt x="15830" y="14961"/>
                  <a:pt x="15891" y="14748"/>
                </a:cubicBezTo>
                <a:lnTo>
                  <a:pt x="15952" y="14627"/>
                </a:lnTo>
                <a:cubicBezTo>
                  <a:pt x="16073" y="14535"/>
                  <a:pt x="16164" y="14475"/>
                  <a:pt x="16286" y="14414"/>
                </a:cubicBezTo>
                <a:close/>
                <a:moveTo>
                  <a:pt x="8356" y="13229"/>
                </a:moveTo>
                <a:cubicBezTo>
                  <a:pt x="8356" y="13290"/>
                  <a:pt x="8326" y="13320"/>
                  <a:pt x="8295" y="13381"/>
                </a:cubicBezTo>
                <a:cubicBezTo>
                  <a:pt x="8265" y="13502"/>
                  <a:pt x="8234" y="13654"/>
                  <a:pt x="8204" y="13776"/>
                </a:cubicBezTo>
                <a:cubicBezTo>
                  <a:pt x="8113" y="14019"/>
                  <a:pt x="8022" y="14262"/>
                  <a:pt x="7931" y="14505"/>
                </a:cubicBezTo>
                <a:cubicBezTo>
                  <a:pt x="7870" y="14657"/>
                  <a:pt x="7809" y="14809"/>
                  <a:pt x="7748" y="14930"/>
                </a:cubicBezTo>
                <a:lnTo>
                  <a:pt x="7718" y="14961"/>
                </a:lnTo>
                <a:cubicBezTo>
                  <a:pt x="7627" y="15082"/>
                  <a:pt x="7505" y="15174"/>
                  <a:pt x="7414" y="15295"/>
                </a:cubicBezTo>
                <a:cubicBezTo>
                  <a:pt x="7323" y="15417"/>
                  <a:pt x="7262" y="15508"/>
                  <a:pt x="7201" y="15599"/>
                </a:cubicBezTo>
                <a:lnTo>
                  <a:pt x="7201" y="15477"/>
                </a:lnTo>
                <a:lnTo>
                  <a:pt x="7596" y="14718"/>
                </a:lnTo>
                <a:cubicBezTo>
                  <a:pt x="7748" y="14444"/>
                  <a:pt x="7900" y="14140"/>
                  <a:pt x="8052" y="13867"/>
                </a:cubicBezTo>
                <a:cubicBezTo>
                  <a:pt x="8083" y="13837"/>
                  <a:pt x="8083" y="13806"/>
                  <a:pt x="8113" y="13746"/>
                </a:cubicBezTo>
                <a:cubicBezTo>
                  <a:pt x="8143" y="13654"/>
                  <a:pt x="8204" y="13533"/>
                  <a:pt x="8265" y="13442"/>
                </a:cubicBezTo>
                <a:cubicBezTo>
                  <a:pt x="8295" y="13320"/>
                  <a:pt x="8326" y="13320"/>
                  <a:pt x="8356" y="13229"/>
                </a:cubicBezTo>
                <a:close/>
                <a:moveTo>
                  <a:pt x="9024" y="15477"/>
                </a:moveTo>
                <a:lnTo>
                  <a:pt x="8994" y="15599"/>
                </a:lnTo>
                <a:cubicBezTo>
                  <a:pt x="8994" y="15579"/>
                  <a:pt x="8994" y="15558"/>
                  <a:pt x="8994" y="15538"/>
                </a:cubicBezTo>
                <a:lnTo>
                  <a:pt x="9024" y="15477"/>
                </a:lnTo>
                <a:close/>
                <a:moveTo>
                  <a:pt x="16225" y="11193"/>
                </a:moveTo>
                <a:lnTo>
                  <a:pt x="16195" y="11285"/>
                </a:lnTo>
                <a:cubicBezTo>
                  <a:pt x="16104" y="11436"/>
                  <a:pt x="16012" y="11588"/>
                  <a:pt x="15921" y="11740"/>
                </a:cubicBezTo>
                <a:lnTo>
                  <a:pt x="15557" y="12409"/>
                </a:lnTo>
                <a:cubicBezTo>
                  <a:pt x="15557" y="12469"/>
                  <a:pt x="15526" y="12530"/>
                  <a:pt x="15496" y="12591"/>
                </a:cubicBezTo>
                <a:lnTo>
                  <a:pt x="15283" y="13016"/>
                </a:lnTo>
                <a:lnTo>
                  <a:pt x="15101" y="13442"/>
                </a:lnTo>
                <a:lnTo>
                  <a:pt x="15071" y="13472"/>
                </a:lnTo>
                <a:lnTo>
                  <a:pt x="14858" y="13837"/>
                </a:lnTo>
                <a:lnTo>
                  <a:pt x="14311" y="14687"/>
                </a:lnTo>
                <a:cubicBezTo>
                  <a:pt x="14159" y="14961"/>
                  <a:pt x="13977" y="15234"/>
                  <a:pt x="13795" y="15508"/>
                </a:cubicBezTo>
                <a:lnTo>
                  <a:pt x="13764" y="15599"/>
                </a:lnTo>
                <a:lnTo>
                  <a:pt x="13734" y="15599"/>
                </a:lnTo>
                <a:lnTo>
                  <a:pt x="13916" y="15204"/>
                </a:lnTo>
                <a:cubicBezTo>
                  <a:pt x="13916" y="15143"/>
                  <a:pt x="13946" y="15052"/>
                  <a:pt x="14007" y="14991"/>
                </a:cubicBezTo>
                <a:cubicBezTo>
                  <a:pt x="14068" y="14839"/>
                  <a:pt x="14129" y="14687"/>
                  <a:pt x="14220" y="14535"/>
                </a:cubicBezTo>
                <a:cubicBezTo>
                  <a:pt x="14281" y="14384"/>
                  <a:pt x="14402" y="14140"/>
                  <a:pt x="14493" y="13989"/>
                </a:cubicBezTo>
                <a:cubicBezTo>
                  <a:pt x="14584" y="13806"/>
                  <a:pt x="14645" y="13654"/>
                  <a:pt x="14736" y="13502"/>
                </a:cubicBezTo>
                <a:cubicBezTo>
                  <a:pt x="14828" y="13351"/>
                  <a:pt x="14919" y="13168"/>
                  <a:pt x="15010" y="13016"/>
                </a:cubicBezTo>
                <a:lnTo>
                  <a:pt x="15466" y="12287"/>
                </a:lnTo>
                <a:cubicBezTo>
                  <a:pt x="15678" y="11953"/>
                  <a:pt x="15891" y="11649"/>
                  <a:pt x="16134" y="11315"/>
                </a:cubicBezTo>
                <a:lnTo>
                  <a:pt x="16225" y="11193"/>
                </a:lnTo>
                <a:close/>
                <a:moveTo>
                  <a:pt x="31812" y="15508"/>
                </a:moveTo>
                <a:cubicBezTo>
                  <a:pt x="31812" y="15563"/>
                  <a:pt x="31786" y="15594"/>
                  <a:pt x="31758" y="15622"/>
                </a:cubicBezTo>
                <a:lnTo>
                  <a:pt x="31758" y="15622"/>
                </a:lnTo>
                <a:lnTo>
                  <a:pt x="31812" y="15508"/>
                </a:lnTo>
                <a:close/>
                <a:moveTo>
                  <a:pt x="27011" y="15082"/>
                </a:moveTo>
                <a:lnTo>
                  <a:pt x="27011" y="15082"/>
                </a:lnTo>
                <a:cubicBezTo>
                  <a:pt x="26981" y="15265"/>
                  <a:pt x="26920" y="15417"/>
                  <a:pt x="26829" y="15568"/>
                </a:cubicBezTo>
                <a:lnTo>
                  <a:pt x="26768" y="15629"/>
                </a:lnTo>
                <a:lnTo>
                  <a:pt x="26829" y="15538"/>
                </a:lnTo>
                <a:lnTo>
                  <a:pt x="26950" y="15204"/>
                </a:lnTo>
                <a:lnTo>
                  <a:pt x="27011" y="15082"/>
                </a:lnTo>
                <a:close/>
                <a:moveTo>
                  <a:pt x="29867" y="12743"/>
                </a:moveTo>
                <a:lnTo>
                  <a:pt x="29867" y="12743"/>
                </a:lnTo>
                <a:cubicBezTo>
                  <a:pt x="29806" y="12864"/>
                  <a:pt x="29745" y="12986"/>
                  <a:pt x="29685" y="13107"/>
                </a:cubicBezTo>
                <a:cubicBezTo>
                  <a:pt x="29624" y="13229"/>
                  <a:pt x="29563" y="13381"/>
                  <a:pt x="29502" y="13533"/>
                </a:cubicBezTo>
                <a:lnTo>
                  <a:pt x="29229" y="14110"/>
                </a:lnTo>
                <a:cubicBezTo>
                  <a:pt x="29168" y="14262"/>
                  <a:pt x="29107" y="14444"/>
                  <a:pt x="29047" y="14596"/>
                </a:cubicBezTo>
                <a:cubicBezTo>
                  <a:pt x="29016" y="14627"/>
                  <a:pt x="29016" y="14687"/>
                  <a:pt x="29016" y="14718"/>
                </a:cubicBezTo>
                <a:cubicBezTo>
                  <a:pt x="29016" y="14779"/>
                  <a:pt x="29047" y="14809"/>
                  <a:pt x="29077" y="14839"/>
                </a:cubicBezTo>
                <a:lnTo>
                  <a:pt x="28925" y="15082"/>
                </a:lnTo>
                <a:lnTo>
                  <a:pt x="28834" y="15234"/>
                </a:lnTo>
                <a:lnTo>
                  <a:pt x="28621" y="15629"/>
                </a:lnTo>
                <a:cubicBezTo>
                  <a:pt x="28712" y="15386"/>
                  <a:pt x="28804" y="15143"/>
                  <a:pt x="28895" y="14900"/>
                </a:cubicBezTo>
                <a:cubicBezTo>
                  <a:pt x="28925" y="14718"/>
                  <a:pt x="28986" y="14505"/>
                  <a:pt x="28986" y="14292"/>
                </a:cubicBezTo>
                <a:lnTo>
                  <a:pt x="29047" y="14201"/>
                </a:lnTo>
                <a:cubicBezTo>
                  <a:pt x="29138" y="14019"/>
                  <a:pt x="29229" y="13837"/>
                  <a:pt x="29351" y="13654"/>
                </a:cubicBezTo>
                <a:lnTo>
                  <a:pt x="29654" y="13077"/>
                </a:lnTo>
                <a:cubicBezTo>
                  <a:pt x="29745" y="12956"/>
                  <a:pt x="29806" y="12834"/>
                  <a:pt x="29867" y="12743"/>
                </a:cubicBezTo>
                <a:close/>
                <a:moveTo>
                  <a:pt x="3951" y="15447"/>
                </a:moveTo>
                <a:lnTo>
                  <a:pt x="3890" y="15508"/>
                </a:lnTo>
                <a:cubicBezTo>
                  <a:pt x="3859" y="15568"/>
                  <a:pt x="3859" y="15599"/>
                  <a:pt x="3829" y="15660"/>
                </a:cubicBezTo>
                <a:cubicBezTo>
                  <a:pt x="3829" y="15629"/>
                  <a:pt x="3829" y="15629"/>
                  <a:pt x="3829" y="15629"/>
                </a:cubicBezTo>
                <a:lnTo>
                  <a:pt x="3890" y="15447"/>
                </a:lnTo>
                <a:close/>
                <a:moveTo>
                  <a:pt x="8164" y="15510"/>
                </a:moveTo>
                <a:lnTo>
                  <a:pt x="8164" y="15510"/>
                </a:lnTo>
                <a:cubicBezTo>
                  <a:pt x="8157" y="15541"/>
                  <a:pt x="8150" y="15571"/>
                  <a:pt x="8143" y="15599"/>
                </a:cubicBezTo>
                <a:cubicBezTo>
                  <a:pt x="8143" y="15629"/>
                  <a:pt x="8143" y="15660"/>
                  <a:pt x="8113" y="15690"/>
                </a:cubicBezTo>
                <a:cubicBezTo>
                  <a:pt x="8133" y="15630"/>
                  <a:pt x="8150" y="15569"/>
                  <a:pt x="8164" y="15510"/>
                </a:cubicBezTo>
                <a:close/>
                <a:moveTo>
                  <a:pt x="24003" y="14110"/>
                </a:moveTo>
                <a:lnTo>
                  <a:pt x="24003" y="14110"/>
                </a:lnTo>
                <a:cubicBezTo>
                  <a:pt x="23973" y="14232"/>
                  <a:pt x="23942" y="14353"/>
                  <a:pt x="23912" y="14475"/>
                </a:cubicBezTo>
                <a:cubicBezTo>
                  <a:pt x="23912" y="14505"/>
                  <a:pt x="23882" y="14535"/>
                  <a:pt x="23882" y="14566"/>
                </a:cubicBezTo>
                <a:cubicBezTo>
                  <a:pt x="23760" y="14718"/>
                  <a:pt x="23699" y="14839"/>
                  <a:pt x="23608" y="14961"/>
                </a:cubicBezTo>
                <a:lnTo>
                  <a:pt x="23487" y="15174"/>
                </a:lnTo>
                <a:cubicBezTo>
                  <a:pt x="23456" y="15265"/>
                  <a:pt x="23395" y="15325"/>
                  <a:pt x="23335" y="15417"/>
                </a:cubicBezTo>
                <a:lnTo>
                  <a:pt x="23152" y="15690"/>
                </a:lnTo>
                <a:lnTo>
                  <a:pt x="23152" y="15508"/>
                </a:lnTo>
                <a:lnTo>
                  <a:pt x="23152" y="15477"/>
                </a:lnTo>
                <a:cubicBezTo>
                  <a:pt x="23152" y="15447"/>
                  <a:pt x="23152" y="15417"/>
                  <a:pt x="23122" y="15386"/>
                </a:cubicBezTo>
                <a:lnTo>
                  <a:pt x="23213" y="15295"/>
                </a:lnTo>
                <a:cubicBezTo>
                  <a:pt x="23274" y="15174"/>
                  <a:pt x="23335" y="15082"/>
                  <a:pt x="23395" y="14991"/>
                </a:cubicBezTo>
                <a:lnTo>
                  <a:pt x="23760" y="14444"/>
                </a:lnTo>
                <a:cubicBezTo>
                  <a:pt x="23851" y="14353"/>
                  <a:pt x="23912" y="14232"/>
                  <a:pt x="24003" y="14110"/>
                </a:cubicBezTo>
                <a:close/>
                <a:moveTo>
                  <a:pt x="34333" y="15325"/>
                </a:moveTo>
                <a:cubicBezTo>
                  <a:pt x="34306" y="15463"/>
                  <a:pt x="34253" y="15601"/>
                  <a:pt x="34198" y="15716"/>
                </a:cubicBezTo>
                <a:lnTo>
                  <a:pt x="34198" y="15716"/>
                </a:lnTo>
                <a:cubicBezTo>
                  <a:pt x="34211" y="15679"/>
                  <a:pt x="34226" y="15640"/>
                  <a:pt x="34242" y="15599"/>
                </a:cubicBezTo>
                <a:lnTo>
                  <a:pt x="34212" y="15599"/>
                </a:lnTo>
                <a:lnTo>
                  <a:pt x="34273" y="15417"/>
                </a:lnTo>
                <a:lnTo>
                  <a:pt x="34333" y="15325"/>
                </a:lnTo>
                <a:close/>
                <a:moveTo>
                  <a:pt x="42597" y="13107"/>
                </a:moveTo>
                <a:cubicBezTo>
                  <a:pt x="42597" y="13138"/>
                  <a:pt x="42597" y="13138"/>
                  <a:pt x="42597" y="13138"/>
                </a:cubicBezTo>
                <a:cubicBezTo>
                  <a:pt x="42628" y="13199"/>
                  <a:pt x="42658" y="13229"/>
                  <a:pt x="42689" y="13259"/>
                </a:cubicBezTo>
                <a:cubicBezTo>
                  <a:pt x="42704" y="13275"/>
                  <a:pt x="42727" y="13282"/>
                  <a:pt x="42753" y="13282"/>
                </a:cubicBezTo>
                <a:cubicBezTo>
                  <a:pt x="42780" y="13282"/>
                  <a:pt x="42810" y="13275"/>
                  <a:pt x="42840" y="13259"/>
                </a:cubicBezTo>
                <a:lnTo>
                  <a:pt x="42840" y="13259"/>
                </a:lnTo>
                <a:cubicBezTo>
                  <a:pt x="42810" y="13351"/>
                  <a:pt x="42780" y="13442"/>
                  <a:pt x="42749" y="13502"/>
                </a:cubicBezTo>
                <a:cubicBezTo>
                  <a:pt x="42719" y="13594"/>
                  <a:pt x="42658" y="13776"/>
                  <a:pt x="42597" y="13897"/>
                </a:cubicBezTo>
                <a:cubicBezTo>
                  <a:pt x="42567" y="14019"/>
                  <a:pt x="42445" y="14232"/>
                  <a:pt x="42385" y="14414"/>
                </a:cubicBezTo>
                <a:lnTo>
                  <a:pt x="42172" y="14809"/>
                </a:lnTo>
                <a:cubicBezTo>
                  <a:pt x="42111" y="14900"/>
                  <a:pt x="42051" y="14991"/>
                  <a:pt x="41990" y="15082"/>
                </a:cubicBezTo>
                <a:cubicBezTo>
                  <a:pt x="41929" y="15174"/>
                  <a:pt x="41868" y="15265"/>
                  <a:pt x="41807" y="15356"/>
                </a:cubicBezTo>
                <a:lnTo>
                  <a:pt x="41686" y="15538"/>
                </a:lnTo>
                <a:lnTo>
                  <a:pt x="41625" y="15599"/>
                </a:lnTo>
                <a:lnTo>
                  <a:pt x="41504" y="15720"/>
                </a:lnTo>
                <a:lnTo>
                  <a:pt x="41473" y="15720"/>
                </a:lnTo>
                <a:cubicBezTo>
                  <a:pt x="41412" y="15690"/>
                  <a:pt x="41382" y="15690"/>
                  <a:pt x="41352" y="15690"/>
                </a:cubicBezTo>
                <a:cubicBezTo>
                  <a:pt x="41230" y="15690"/>
                  <a:pt x="41078" y="15720"/>
                  <a:pt x="40957" y="15751"/>
                </a:cubicBezTo>
                <a:cubicBezTo>
                  <a:pt x="40987" y="15690"/>
                  <a:pt x="41017" y="15629"/>
                  <a:pt x="41048" y="15568"/>
                </a:cubicBezTo>
                <a:lnTo>
                  <a:pt x="41078" y="15508"/>
                </a:lnTo>
                <a:lnTo>
                  <a:pt x="41261" y="15234"/>
                </a:lnTo>
                <a:cubicBezTo>
                  <a:pt x="41412" y="15022"/>
                  <a:pt x="41564" y="14839"/>
                  <a:pt x="41686" y="14627"/>
                </a:cubicBezTo>
                <a:cubicBezTo>
                  <a:pt x="41838" y="14414"/>
                  <a:pt x="41959" y="14232"/>
                  <a:pt x="42081" y="14019"/>
                </a:cubicBezTo>
                <a:cubicBezTo>
                  <a:pt x="42111" y="13958"/>
                  <a:pt x="42142" y="13897"/>
                  <a:pt x="42202" y="13837"/>
                </a:cubicBezTo>
                <a:lnTo>
                  <a:pt x="42415" y="13472"/>
                </a:lnTo>
                <a:cubicBezTo>
                  <a:pt x="42476" y="13381"/>
                  <a:pt x="42506" y="13290"/>
                  <a:pt x="42567" y="13199"/>
                </a:cubicBezTo>
                <a:lnTo>
                  <a:pt x="42597" y="13107"/>
                </a:lnTo>
                <a:close/>
                <a:moveTo>
                  <a:pt x="6806" y="14353"/>
                </a:moveTo>
                <a:cubicBezTo>
                  <a:pt x="6806" y="14384"/>
                  <a:pt x="6776" y="14444"/>
                  <a:pt x="6746" y="14475"/>
                </a:cubicBezTo>
                <a:lnTo>
                  <a:pt x="6685" y="14687"/>
                </a:lnTo>
                <a:lnTo>
                  <a:pt x="6412" y="15508"/>
                </a:lnTo>
                <a:lnTo>
                  <a:pt x="6320" y="15690"/>
                </a:lnTo>
                <a:lnTo>
                  <a:pt x="6260" y="15812"/>
                </a:lnTo>
                <a:cubicBezTo>
                  <a:pt x="6290" y="15629"/>
                  <a:pt x="6320" y="15447"/>
                  <a:pt x="6381" y="15265"/>
                </a:cubicBezTo>
                <a:cubicBezTo>
                  <a:pt x="6442" y="15082"/>
                  <a:pt x="6472" y="14991"/>
                  <a:pt x="6503" y="14839"/>
                </a:cubicBezTo>
                <a:lnTo>
                  <a:pt x="6685" y="14535"/>
                </a:lnTo>
                <a:lnTo>
                  <a:pt x="6806" y="14353"/>
                </a:lnTo>
                <a:close/>
                <a:moveTo>
                  <a:pt x="1976" y="15143"/>
                </a:moveTo>
                <a:cubicBezTo>
                  <a:pt x="1976" y="15174"/>
                  <a:pt x="2006" y="15204"/>
                  <a:pt x="2036" y="15234"/>
                </a:cubicBezTo>
                <a:lnTo>
                  <a:pt x="2067" y="15265"/>
                </a:lnTo>
                <a:cubicBezTo>
                  <a:pt x="2036" y="15386"/>
                  <a:pt x="1976" y="15508"/>
                  <a:pt x="1945" y="15629"/>
                </a:cubicBezTo>
                <a:lnTo>
                  <a:pt x="1945" y="15660"/>
                </a:lnTo>
                <a:lnTo>
                  <a:pt x="1884" y="15842"/>
                </a:lnTo>
                <a:cubicBezTo>
                  <a:pt x="1884" y="15720"/>
                  <a:pt x="1884" y="15629"/>
                  <a:pt x="1884" y="15538"/>
                </a:cubicBezTo>
                <a:cubicBezTo>
                  <a:pt x="1915" y="15417"/>
                  <a:pt x="1945" y="15265"/>
                  <a:pt x="1976" y="15143"/>
                </a:cubicBezTo>
                <a:close/>
                <a:moveTo>
                  <a:pt x="31751" y="15638"/>
                </a:moveTo>
                <a:cubicBezTo>
                  <a:pt x="31750" y="15665"/>
                  <a:pt x="31748" y="15693"/>
                  <a:pt x="31720" y="15720"/>
                </a:cubicBezTo>
                <a:cubicBezTo>
                  <a:pt x="31701" y="15779"/>
                  <a:pt x="31669" y="15825"/>
                  <a:pt x="31640" y="15874"/>
                </a:cubicBezTo>
                <a:lnTo>
                  <a:pt x="31640" y="15874"/>
                </a:lnTo>
                <a:lnTo>
                  <a:pt x="31751" y="15638"/>
                </a:lnTo>
                <a:close/>
                <a:moveTo>
                  <a:pt x="34161" y="15823"/>
                </a:moveTo>
                <a:lnTo>
                  <a:pt x="34121" y="15963"/>
                </a:lnTo>
                <a:lnTo>
                  <a:pt x="34090" y="15994"/>
                </a:lnTo>
                <a:cubicBezTo>
                  <a:pt x="34118" y="15938"/>
                  <a:pt x="34140" y="15882"/>
                  <a:pt x="34161" y="15823"/>
                </a:cubicBezTo>
                <a:close/>
                <a:moveTo>
                  <a:pt x="39893" y="14323"/>
                </a:moveTo>
                <a:lnTo>
                  <a:pt x="39893" y="14414"/>
                </a:lnTo>
                <a:lnTo>
                  <a:pt x="39863" y="14475"/>
                </a:lnTo>
                <a:cubicBezTo>
                  <a:pt x="39833" y="14535"/>
                  <a:pt x="39802" y="14596"/>
                  <a:pt x="39741" y="14687"/>
                </a:cubicBezTo>
                <a:lnTo>
                  <a:pt x="39772" y="14687"/>
                </a:lnTo>
                <a:cubicBezTo>
                  <a:pt x="39711" y="14809"/>
                  <a:pt x="39681" y="14930"/>
                  <a:pt x="39620" y="15082"/>
                </a:cubicBezTo>
                <a:cubicBezTo>
                  <a:pt x="39559" y="15265"/>
                  <a:pt x="39498" y="15447"/>
                  <a:pt x="39468" y="15629"/>
                </a:cubicBezTo>
                <a:cubicBezTo>
                  <a:pt x="39377" y="15690"/>
                  <a:pt x="39286" y="15751"/>
                  <a:pt x="39195" y="15812"/>
                </a:cubicBezTo>
                <a:lnTo>
                  <a:pt x="38951" y="15994"/>
                </a:lnTo>
                <a:cubicBezTo>
                  <a:pt x="38951" y="15903"/>
                  <a:pt x="38982" y="15781"/>
                  <a:pt x="39012" y="15660"/>
                </a:cubicBezTo>
                <a:lnTo>
                  <a:pt x="39043" y="15538"/>
                </a:lnTo>
                <a:cubicBezTo>
                  <a:pt x="39225" y="15295"/>
                  <a:pt x="39407" y="15022"/>
                  <a:pt x="39589" y="14779"/>
                </a:cubicBezTo>
                <a:cubicBezTo>
                  <a:pt x="39650" y="14718"/>
                  <a:pt x="39711" y="14627"/>
                  <a:pt x="39741" y="14566"/>
                </a:cubicBezTo>
                <a:lnTo>
                  <a:pt x="39893" y="14323"/>
                </a:lnTo>
                <a:close/>
                <a:moveTo>
                  <a:pt x="32176" y="15751"/>
                </a:moveTo>
                <a:lnTo>
                  <a:pt x="32085" y="15994"/>
                </a:lnTo>
                <a:cubicBezTo>
                  <a:pt x="32076" y="16003"/>
                  <a:pt x="32067" y="16015"/>
                  <a:pt x="32058" y="16028"/>
                </a:cubicBezTo>
                <a:lnTo>
                  <a:pt x="32058" y="16028"/>
                </a:lnTo>
                <a:lnTo>
                  <a:pt x="32085" y="15933"/>
                </a:lnTo>
                <a:lnTo>
                  <a:pt x="32085" y="15903"/>
                </a:lnTo>
                <a:cubicBezTo>
                  <a:pt x="32115" y="15842"/>
                  <a:pt x="32146" y="15781"/>
                  <a:pt x="32176" y="15751"/>
                </a:cubicBezTo>
                <a:close/>
                <a:moveTo>
                  <a:pt x="37797" y="15234"/>
                </a:moveTo>
                <a:cubicBezTo>
                  <a:pt x="37797" y="15265"/>
                  <a:pt x="37797" y="15295"/>
                  <a:pt x="37767" y="15325"/>
                </a:cubicBezTo>
                <a:cubicBezTo>
                  <a:pt x="37736" y="15417"/>
                  <a:pt x="37706" y="15508"/>
                  <a:pt x="37675" y="15599"/>
                </a:cubicBezTo>
                <a:lnTo>
                  <a:pt x="37675" y="15629"/>
                </a:lnTo>
                <a:cubicBezTo>
                  <a:pt x="37615" y="15660"/>
                  <a:pt x="37584" y="15720"/>
                  <a:pt x="37523" y="15751"/>
                </a:cubicBezTo>
                <a:lnTo>
                  <a:pt x="37341" y="15963"/>
                </a:lnTo>
                <a:lnTo>
                  <a:pt x="37250" y="16085"/>
                </a:lnTo>
                <a:cubicBezTo>
                  <a:pt x="37311" y="15963"/>
                  <a:pt x="37402" y="15842"/>
                  <a:pt x="37493" y="15690"/>
                </a:cubicBezTo>
                <a:cubicBezTo>
                  <a:pt x="37584" y="15568"/>
                  <a:pt x="37675" y="15386"/>
                  <a:pt x="37797" y="15234"/>
                </a:cubicBezTo>
                <a:close/>
                <a:moveTo>
                  <a:pt x="46608" y="13320"/>
                </a:moveTo>
                <a:lnTo>
                  <a:pt x="46608" y="13533"/>
                </a:lnTo>
                <a:lnTo>
                  <a:pt x="46638" y="13746"/>
                </a:lnTo>
                <a:lnTo>
                  <a:pt x="46395" y="14353"/>
                </a:lnTo>
                <a:lnTo>
                  <a:pt x="46122" y="14961"/>
                </a:lnTo>
                <a:cubicBezTo>
                  <a:pt x="46061" y="15143"/>
                  <a:pt x="45970" y="15295"/>
                  <a:pt x="45879" y="15477"/>
                </a:cubicBezTo>
                <a:cubicBezTo>
                  <a:pt x="45788" y="15660"/>
                  <a:pt x="45696" y="15872"/>
                  <a:pt x="45575" y="16085"/>
                </a:cubicBezTo>
                <a:cubicBezTo>
                  <a:pt x="45636" y="15903"/>
                  <a:pt x="45696" y="15720"/>
                  <a:pt x="45757" y="15508"/>
                </a:cubicBezTo>
                <a:lnTo>
                  <a:pt x="45848" y="15265"/>
                </a:lnTo>
                <a:cubicBezTo>
                  <a:pt x="45879" y="15204"/>
                  <a:pt x="45909" y="15143"/>
                  <a:pt x="45909" y="15082"/>
                </a:cubicBezTo>
                <a:lnTo>
                  <a:pt x="45970" y="14870"/>
                </a:lnTo>
                <a:lnTo>
                  <a:pt x="46122" y="14444"/>
                </a:lnTo>
                <a:cubicBezTo>
                  <a:pt x="46213" y="14262"/>
                  <a:pt x="46304" y="14080"/>
                  <a:pt x="46365" y="13897"/>
                </a:cubicBezTo>
                <a:cubicBezTo>
                  <a:pt x="46456" y="13715"/>
                  <a:pt x="46486" y="13594"/>
                  <a:pt x="46547" y="13442"/>
                </a:cubicBezTo>
                <a:lnTo>
                  <a:pt x="46608" y="13320"/>
                </a:lnTo>
                <a:close/>
                <a:moveTo>
                  <a:pt x="24732" y="14596"/>
                </a:moveTo>
                <a:lnTo>
                  <a:pt x="24763" y="14627"/>
                </a:lnTo>
                <a:cubicBezTo>
                  <a:pt x="24732" y="14687"/>
                  <a:pt x="24702" y="14748"/>
                  <a:pt x="24672" y="14809"/>
                </a:cubicBezTo>
                <a:cubicBezTo>
                  <a:pt x="24611" y="15052"/>
                  <a:pt x="24550" y="15295"/>
                  <a:pt x="24459" y="15508"/>
                </a:cubicBezTo>
                <a:lnTo>
                  <a:pt x="24368" y="15690"/>
                </a:lnTo>
                <a:cubicBezTo>
                  <a:pt x="24307" y="15842"/>
                  <a:pt x="24216" y="15963"/>
                  <a:pt x="24125" y="16115"/>
                </a:cubicBezTo>
                <a:lnTo>
                  <a:pt x="24155" y="15994"/>
                </a:lnTo>
                <a:cubicBezTo>
                  <a:pt x="24216" y="15872"/>
                  <a:pt x="24246" y="15720"/>
                  <a:pt x="24307" y="15599"/>
                </a:cubicBezTo>
                <a:lnTo>
                  <a:pt x="24337" y="15508"/>
                </a:lnTo>
                <a:lnTo>
                  <a:pt x="24428" y="15265"/>
                </a:lnTo>
                <a:lnTo>
                  <a:pt x="24550" y="14870"/>
                </a:lnTo>
                <a:lnTo>
                  <a:pt x="24732" y="14596"/>
                </a:lnTo>
                <a:close/>
                <a:moveTo>
                  <a:pt x="42415" y="15477"/>
                </a:moveTo>
                <a:lnTo>
                  <a:pt x="42172" y="15751"/>
                </a:lnTo>
                <a:cubicBezTo>
                  <a:pt x="42081" y="15872"/>
                  <a:pt x="41959" y="15994"/>
                  <a:pt x="41868" y="16115"/>
                </a:cubicBezTo>
                <a:lnTo>
                  <a:pt x="41868" y="16085"/>
                </a:lnTo>
                <a:lnTo>
                  <a:pt x="41899" y="16024"/>
                </a:lnTo>
                <a:cubicBezTo>
                  <a:pt x="41990" y="15933"/>
                  <a:pt x="42051" y="15812"/>
                  <a:pt x="42111" y="15690"/>
                </a:cubicBezTo>
                <a:lnTo>
                  <a:pt x="42202" y="15629"/>
                </a:lnTo>
                <a:lnTo>
                  <a:pt x="42294" y="15538"/>
                </a:lnTo>
                <a:cubicBezTo>
                  <a:pt x="42324" y="15508"/>
                  <a:pt x="42385" y="15508"/>
                  <a:pt x="42415" y="15477"/>
                </a:cubicBezTo>
                <a:close/>
                <a:moveTo>
                  <a:pt x="29867" y="14657"/>
                </a:moveTo>
                <a:lnTo>
                  <a:pt x="29867" y="14657"/>
                </a:lnTo>
                <a:cubicBezTo>
                  <a:pt x="29806" y="14809"/>
                  <a:pt x="29776" y="14930"/>
                  <a:pt x="29715" y="15052"/>
                </a:cubicBezTo>
                <a:cubicBezTo>
                  <a:pt x="29654" y="15174"/>
                  <a:pt x="29563" y="15356"/>
                  <a:pt x="29472" y="15538"/>
                </a:cubicBezTo>
                <a:lnTo>
                  <a:pt x="29411" y="15720"/>
                </a:lnTo>
                <a:cubicBezTo>
                  <a:pt x="29259" y="15842"/>
                  <a:pt x="29107" y="15994"/>
                  <a:pt x="28986" y="16146"/>
                </a:cubicBezTo>
                <a:lnTo>
                  <a:pt x="29168" y="15812"/>
                </a:lnTo>
                <a:cubicBezTo>
                  <a:pt x="29199" y="15751"/>
                  <a:pt x="29229" y="15690"/>
                  <a:pt x="29259" y="15629"/>
                </a:cubicBezTo>
                <a:lnTo>
                  <a:pt x="29472" y="15295"/>
                </a:lnTo>
                <a:cubicBezTo>
                  <a:pt x="29563" y="15143"/>
                  <a:pt x="29654" y="14991"/>
                  <a:pt x="29745" y="14839"/>
                </a:cubicBezTo>
                <a:lnTo>
                  <a:pt x="29867" y="14657"/>
                </a:lnTo>
                <a:close/>
                <a:moveTo>
                  <a:pt x="19598" y="15113"/>
                </a:moveTo>
                <a:cubicBezTo>
                  <a:pt x="19628" y="15204"/>
                  <a:pt x="19628" y="15325"/>
                  <a:pt x="19628" y="15447"/>
                </a:cubicBezTo>
                <a:lnTo>
                  <a:pt x="19355" y="15781"/>
                </a:lnTo>
                <a:lnTo>
                  <a:pt x="19172" y="16024"/>
                </a:lnTo>
                <a:cubicBezTo>
                  <a:pt x="19142" y="16085"/>
                  <a:pt x="19081" y="16146"/>
                  <a:pt x="19020" y="16207"/>
                </a:cubicBezTo>
                <a:lnTo>
                  <a:pt x="19020" y="16024"/>
                </a:lnTo>
                <a:lnTo>
                  <a:pt x="19172" y="15751"/>
                </a:lnTo>
                <a:lnTo>
                  <a:pt x="19294" y="15568"/>
                </a:lnTo>
                <a:lnTo>
                  <a:pt x="19598" y="15143"/>
                </a:lnTo>
                <a:lnTo>
                  <a:pt x="19598" y="15113"/>
                </a:lnTo>
                <a:close/>
                <a:moveTo>
                  <a:pt x="45666" y="14657"/>
                </a:moveTo>
                <a:lnTo>
                  <a:pt x="45636" y="14809"/>
                </a:lnTo>
                <a:cubicBezTo>
                  <a:pt x="45575" y="14991"/>
                  <a:pt x="45484" y="15174"/>
                  <a:pt x="45423" y="15386"/>
                </a:cubicBezTo>
                <a:lnTo>
                  <a:pt x="45301" y="15690"/>
                </a:lnTo>
                <a:cubicBezTo>
                  <a:pt x="45241" y="15872"/>
                  <a:pt x="45150" y="16055"/>
                  <a:pt x="45089" y="16237"/>
                </a:cubicBezTo>
                <a:cubicBezTo>
                  <a:pt x="45089" y="16176"/>
                  <a:pt x="45119" y="16115"/>
                  <a:pt x="45119" y="16055"/>
                </a:cubicBezTo>
                <a:cubicBezTo>
                  <a:pt x="45150" y="15933"/>
                  <a:pt x="45210" y="15842"/>
                  <a:pt x="45241" y="15720"/>
                </a:cubicBezTo>
                <a:cubicBezTo>
                  <a:pt x="45301" y="15538"/>
                  <a:pt x="45362" y="15356"/>
                  <a:pt x="45423" y="15174"/>
                </a:cubicBezTo>
                <a:cubicBezTo>
                  <a:pt x="45514" y="14991"/>
                  <a:pt x="45575" y="14839"/>
                  <a:pt x="45666" y="14657"/>
                </a:cubicBezTo>
                <a:close/>
                <a:moveTo>
                  <a:pt x="23760" y="15660"/>
                </a:moveTo>
                <a:cubicBezTo>
                  <a:pt x="23760" y="15660"/>
                  <a:pt x="23790" y="15690"/>
                  <a:pt x="23821" y="15690"/>
                </a:cubicBezTo>
                <a:cubicBezTo>
                  <a:pt x="23790" y="15812"/>
                  <a:pt x="23790" y="15933"/>
                  <a:pt x="23760" y="16085"/>
                </a:cubicBezTo>
                <a:cubicBezTo>
                  <a:pt x="23730" y="16146"/>
                  <a:pt x="23730" y="16207"/>
                  <a:pt x="23699" y="16267"/>
                </a:cubicBezTo>
                <a:lnTo>
                  <a:pt x="23669" y="16237"/>
                </a:lnTo>
                <a:cubicBezTo>
                  <a:pt x="23639" y="16207"/>
                  <a:pt x="23608" y="16176"/>
                  <a:pt x="23578" y="16176"/>
                </a:cubicBezTo>
                <a:lnTo>
                  <a:pt x="23547" y="16176"/>
                </a:lnTo>
                <a:lnTo>
                  <a:pt x="23699" y="15781"/>
                </a:lnTo>
                <a:lnTo>
                  <a:pt x="23760" y="15660"/>
                </a:lnTo>
                <a:close/>
                <a:moveTo>
                  <a:pt x="4619" y="15599"/>
                </a:moveTo>
                <a:lnTo>
                  <a:pt x="4528" y="15751"/>
                </a:lnTo>
                <a:cubicBezTo>
                  <a:pt x="4406" y="15872"/>
                  <a:pt x="4315" y="15994"/>
                  <a:pt x="4254" y="16146"/>
                </a:cubicBezTo>
                <a:cubicBezTo>
                  <a:pt x="4194" y="16176"/>
                  <a:pt x="4163" y="16237"/>
                  <a:pt x="4102" y="16298"/>
                </a:cubicBezTo>
                <a:lnTo>
                  <a:pt x="4285" y="15872"/>
                </a:lnTo>
                <a:lnTo>
                  <a:pt x="4345" y="15872"/>
                </a:lnTo>
                <a:cubicBezTo>
                  <a:pt x="4376" y="15842"/>
                  <a:pt x="4406" y="15812"/>
                  <a:pt x="4437" y="15781"/>
                </a:cubicBezTo>
                <a:cubicBezTo>
                  <a:pt x="4467" y="15781"/>
                  <a:pt x="4467" y="15751"/>
                  <a:pt x="4497" y="15720"/>
                </a:cubicBezTo>
                <a:lnTo>
                  <a:pt x="4589" y="15599"/>
                </a:lnTo>
                <a:close/>
                <a:moveTo>
                  <a:pt x="35123" y="15538"/>
                </a:moveTo>
                <a:cubicBezTo>
                  <a:pt x="35123" y="15568"/>
                  <a:pt x="35154" y="15568"/>
                  <a:pt x="35154" y="15568"/>
                </a:cubicBezTo>
                <a:cubicBezTo>
                  <a:pt x="35154" y="15599"/>
                  <a:pt x="35154" y="15599"/>
                  <a:pt x="35154" y="15599"/>
                </a:cubicBezTo>
                <a:cubicBezTo>
                  <a:pt x="35123" y="15690"/>
                  <a:pt x="35123" y="15781"/>
                  <a:pt x="35093" y="15872"/>
                </a:cubicBezTo>
                <a:lnTo>
                  <a:pt x="35093" y="15994"/>
                </a:lnTo>
                <a:lnTo>
                  <a:pt x="34971" y="16085"/>
                </a:lnTo>
                <a:lnTo>
                  <a:pt x="34819" y="16267"/>
                </a:lnTo>
                <a:lnTo>
                  <a:pt x="34759" y="16298"/>
                </a:lnTo>
                <a:cubicBezTo>
                  <a:pt x="34789" y="16207"/>
                  <a:pt x="34819" y="16115"/>
                  <a:pt x="34850" y="16024"/>
                </a:cubicBezTo>
                <a:cubicBezTo>
                  <a:pt x="34880" y="15933"/>
                  <a:pt x="34880" y="15842"/>
                  <a:pt x="34911" y="15751"/>
                </a:cubicBezTo>
                <a:cubicBezTo>
                  <a:pt x="34941" y="15660"/>
                  <a:pt x="34971" y="15660"/>
                  <a:pt x="35002" y="15599"/>
                </a:cubicBezTo>
                <a:lnTo>
                  <a:pt x="35002" y="15568"/>
                </a:lnTo>
                <a:lnTo>
                  <a:pt x="35093" y="15538"/>
                </a:lnTo>
                <a:close/>
                <a:moveTo>
                  <a:pt x="38907" y="12080"/>
                </a:moveTo>
                <a:lnTo>
                  <a:pt x="38907" y="12080"/>
                </a:lnTo>
                <a:cubicBezTo>
                  <a:pt x="38850" y="12220"/>
                  <a:pt x="38792" y="12360"/>
                  <a:pt x="38708" y="12500"/>
                </a:cubicBezTo>
                <a:cubicBezTo>
                  <a:pt x="38648" y="12652"/>
                  <a:pt x="38617" y="12743"/>
                  <a:pt x="38587" y="12895"/>
                </a:cubicBezTo>
                <a:lnTo>
                  <a:pt x="38405" y="13351"/>
                </a:lnTo>
                <a:lnTo>
                  <a:pt x="38283" y="13654"/>
                </a:lnTo>
                <a:lnTo>
                  <a:pt x="38010" y="14140"/>
                </a:lnTo>
                <a:lnTo>
                  <a:pt x="37918" y="14292"/>
                </a:lnTo>
                <a:lnTo>
                  <a:pt x="37675" y="14718"/>
                </a:lnTo>
                <a:cubicBezTo>
                  <a:pt x="37432" y="15113"/>
                  <a:pt x="37189" y="15477"/>
                  <a:pt x="36946" y="15872"/>
                </a:cubicBezTo>
                <a:lnTo>
                  <a:pt x="36612" y="16328"/>
                </a:lnTo>
                <a:cubicBezTo>
                  <a:pt x="36612" y="16298"/>
                  <a:pt x="36642" y="16267"/>
                  <a:pt x="36642" y="16207"/>
                </a:cubicBezTo>
                <a:cubicBezTo>
                  <a:pt x="36673" y="16176"/>
                  <a:pt x="36703" y="16115"/>
                  <a:pt x="36734" y="16085"/>
                </a:cubicBezTo>
                <a:lnTo>
                  <a:pt x="37037" y="15477"/>
                </a:lnTo>
                <a:cubicBezTo>
                  <a:pt x="37159" y="15295"/>
                  <a:pt x="37250" y="15082"/>
                  <a:pt x="37372" y="14900"/>
                </a:cubicBezTo>
                <a:cubicBezTo>
                  <a:pt x="37615" y="14475"/>
                  <a:pt x="37827" y="14049"/>
                  <a:pt x="38070" y="13624"/>
                </a:cubicBezTo>
                <a:cubicBezTo>
                  <a:pt x="38162" y="13472"/>
                  <a:pt x="38253" y="13320"/>
                  <a:pt x="38313" y="13168"/>
                </a:cubicBezTo>
                <a:cubicBezTo>
                  <a:pt x="38405" y="13016"/>
                  <a:pt x="38465" y="12925"/>
                  <a:pt x="38526" y="12804"/>
                </a:cubicBezTo>
                <a:cubicBezTo>
                  <a:pt x="38648" y="12591"/>
                  <a:pt x="38739" y="12409"/>
                  <a:pt x="38830" y="12226"/>
                </a:cubicBezTo>
                <a:cubicBezTo>
                  <a:pt x="38856" y="12174"/>
                  <a:pt x="38883" y="12127"/>
                  <a:pt x="38907" y="12080"/>
                </a:cubicBezTo>
                <a:close/>
                <a:moveTo>
                  <a:pt x="8487" y="16366"/>
                </a:moveTo>
                <a:cubicBezTo>
                  <a:pt x="8491" y="16371"/>
                  <a:pt x="8497" y="16378"/>
                  <a:pt x="8508" y="16389"/>
                </a:cubicBezTo>
                <a:cubicBezTo>
                  <a:pt x="8478" y="16419"/>
                  <a:pt x="8447" y="16419"/>
                  <a:pt x="8447" y="16449"/>
                </a:cubicBezTo>
                <a:lnTo>
                  <a:pt x="8447" y="16449"/>
                </a:lnTo>
                <a:cubicBezTo>
                  <a:pt x="8447" y="16426"/>
                  <a:pt x="8465" y="16403"/>
                  <a:pt x="8487" y="16366"/>
                </a:cubicBezTo>
                <a:close/>
                <a:moveTo>
                  <a:pt x="38313" y="16358"/>
                </a:moveTo>
                <a:cubicBezTo>
                  <a:pt x="38313" y="16389"/>
                  <a:pt x="38313" y="16419"/>
                  <a:pt x="38313" y="16419"/>
                </a:cubicBezTo>
                <a:lnTo>
                  <a:pt x="38283" y="16450"/>
                </a:lnTo>
                <a:lnTo>
                  <a:pt x="38313" y="16358"/>
                </a:lnTo>
                <a:close/>
                <a:moveTo>
                  <a:pt x="20965" y="14687"/>
                </a:moveTo>
                <a:lnTo>
                  <a:pt x="20813" y="14961"/>
                </a:lnTo>
                <a:lnTo>
                  <a:pt x="20752" y="15113"/>
                </a:lnTo>
                <a:cubicBezTo>
                  <a:pt x="20661" y="15295"/>
                  <a:pt x="20570" y="15447"/>
                  <a:pt x="20509" y="15629"/>
                </a:cubicBezTo>
                <a:cubicBezTo>
                  <a:pt x="20448" y="15812"/>
                  <a:pt x="20357" y="16024"/>
                  <a:pt x="20266" y="16207"/>
                </a:cubicBezTo>
                <a:lnTo>
                  <a:pt x="20175" y="16419"/>
                </a:lnTo>
                <a:cubicBezTo>
                  <a:pt x="20175" y="16450"/>
                  <a:pt x="20175" y="16450"/>
                  <a:pt x="20175" y="16480"/>
                </a:cubicBezTo>
                <a:cubicBezTo>
                  <a:pt x="20175" y="16450"/>
                  <a:pt x="20175" y="16419"/>
                  <a:pt x="20145" y="16389"/>
                </a:cubicBezTo>
                <a:cubicBezTo>
                  <a:pt x="20145" y="16328"/>
                  <a:pt x="20205" y="16237"/>
                  <a:pt x="20205" y="16146"/>
                </a:cubicBezTo>
                <a:cubicBezTo>
                  <a:pt x="20266" y="15963"/>
                  <a:pt x="20296" y="15751"/>
                  <a:pt x="20327" y="15568"/>
                </a:cubicBezTo>
                <a:lnTo>
                  <a:pt x="20509" y="15325"/>
                </a:lnTo>
                <a:lnTo>
                  <a:pt x="20904" y="14779"/>
                </a:lnTo>
                <a:lnTo>
                  <a:pt x="20965" y="14687"/>
                </a:lnTo>
                <a:close/>
                <a:moveTo>
                  <a:pt x="27588" y="15660"/>
                </a:moveTo>
                <a:lnTo>
                  <a:pt x="27315" y="16207"/>
                </a:lnTo>
                <a:cubicBezTo>
                  <a:pt x="27284" y="16298"/>
                  <a:pt x="27224" y="16389"/>
                  <a:pt x="27163" y="16480"/>
                </a:cubicBezTo>
                <a:lnTo>
                  <a:pt x="27315" y="16176"/>
                </a:lnTo>
                <a:lnTo>
                  <a:pt x="27497" y="15781"/>
                </a:lnTo>
                <a:lnTo>
                  <a:pt x="27588" y="15660"/>
                </a:lnTo>
                <a:close/>
                <a:moveTo>
                  <a:pt x="48552" y="14566"/>
                </a:moveTo>
                <a:cubicBezTo>
                  <a:pt x="48552" y="14596"/>
                  <a:pt x="48522" y="14657"/>
                  <a:pt x="48522" y="14687"/>
                </a:cubicBezTo>
                <a:lnTo>
                  <a:pt x="48340" y="15143"/>
                </a:lnTo>
                <a:cubicBezTo>
                  <a:pt x="48309" y="15265"/>
                  <a:pt x="48279" y="15356"/>
                  <a:pt x="48218" y="15447"/>
                </a:cubicBezTo>
                <a:cubicBezTo>
                  <a:pt x="48188" y="15568"/>
                  <a:pt x="48127" y="15751"/>
                  <a:pt x="48066" y="15872"/>
                </a:cubicBezTo>
                <a:lnTo>
                  <a:pt x="47823" y="16389"/>
                </a:lnTo>
                <a:cubicBezTo>
                  <a:pt x="47823" y="16419"/>
                  <a:pt x="47823" y="16419"/>
                  <a:pt x="47823" y="16450"/>
                </a:cubicBezTo>
                <a:lnTo>
                  <a:pt x="47762" y="16450"/>
                </a:lnTo>
                <a:lnTo>
                  <a:pt x="47732" y="16480"/>
                </a:lnTo>
                <a:cubicBezTo>
                  <a:pt x="47732" y="16450"/>
                  <a:pt x="47762" y="16419"/>
                  <a:pt x="47762" y="16389"/>
                </a:cubicBezTo>
                <a:cubicBezTo>
                  <a:pt x="47854" y="16146"/>
                  <a:pt x="47945" y="15903"/>
                  <a:pt x="48036" y="15660"/>
                </a:cubicBezTo>
                <a:cubicBezTo>
                  <a:pt x="48036" y="15629"/>
                  <a:pt x="48066" y="15599"/>
                  <a:pt x="48097" y="15568"/>
                </a:cubicBezTo>
                <a:cubicBezTo>
                  <a:pt x="48157" y="15417"/>
                  <a:pt x="48218" y="15295"/>
                  <a:pt x="48279" y="15174"/>
                </a:cubicBezTo>
                <a:cubicBezTo>
                  <a:pt x="48309" y="15113"/>
                  <a:pt x="48340" y="15052"/>
                  <a:pt x="48340" y="14991"/>
                </a:cubicBezTo>
                <a:cubicBezTo>
                  <a:pt x="48370" y="14961"/>
                  <a:pt x="48370" y="14930"/>
                  <a:pt x="48370" y="14900"/>
                </a:cubicBezTo>
                <a:lnTo>
                  <a:pt x="48461" y="14748"/>
                </a:lnTo>
                <a:lnTo>
                  <a:pt x="48522" y="14627"/>
                </a:lnTo>
                <a:lnTo>
                  <a:pt x="48552" y="14566"/>
                </a:lnTo>
                <a:close/>
                <a:moveTo>
                  <a:pt x="33999" y="14961"/>
                </a:moveTo>
                <a:lnTo>
                  <a:pt x="33999" y="14991"/>
                </a:lnTo>
                <a:lnTo>
                  <a:pt x="33938" y="15265"/>
                </a:lnTo>
                <a:lnTo>
                  <a:pt x="33938" y="15295"/>
                </a:lnTo>
                <a:lnTo>
                  <a:pt x="33695" y="15629"/>
                </a:lnTo>
                <a:cubicBezTo>
                  <a:pt x="33665" y="15690"/>
                  <a:pt x="33604" y="15751"/>
                  <a:pt x="33574" y="15842"/>
                </a:cubicBezTo>
                <a:cubicBezTo>
                  <a:pt x="33483" y="16024"/>
                  <a:pt x="33361" y="16207"/>
                  <a:pt x="33239" y="16389"/>
                </a:cubicBezTo>
                <a:lnTo>
                  <a:pt x="33164" y="16534"/>
                </a:lnTo>
                <a:lnTo>
                  <a:pt x="33164" y="16534"/>
                </a:lnTo>
                <a:cubicBezTo>
                  <a:pt x="33230" y="16394"/>
                  <a:pt x="33295" y="16247"/>
                  <a:pt x="33361" y="16115"/>
                </a:cubicBezTo>
                <a:cubicBezTo>
                  <a:pt x="33452" y="15933"/>
                  <a:pt x="33543" y="15690"/>
                  <a:pt x="33634" y="15477"/>
                </a:cubicBezTo>
                <a:lnTo>
                  <a:pt x="33817" y="15265"/>
                </a:lnTo>
                <a:lnTo>
                  <a:pt x="33999" y="14961"/>
                </a:lnTo>
                <a:close/>
                <a:moveTo>
                  <a:pt x="48552" y="12956"/>
                </a:moveTo>
                <a:cubicBezTo>
                  <a:pt x="48552" y="12986"/>
                  <a:pt x="48583" y="12986"/>
                  <a:pt x="48583" y="12986"/>
                </a:cubicBezTo>
                <a:cubicBezTo>
                  <a:pt x="48552" y="13229"/>
                  <a:pt x="48492" y="13502"/>
                  <a:pt x="48431" y="13746"/>
                </a:cubicBezTo>
                <a:cubicBezTo>
                  <a:pt x="48370" y="13928"/>
                  <a:pt x="48309" y="14110"/>
                  <a:pt x="48249" y="14262"/>
                </a:cubicBezTo>
                <a:lnTo>
                  <a:pt x="48066" y="14779"/>
                </a:lnTo>
                <a:lnTo>
                  <a:pt x="48066" y="14809"/>
                </a:lnTo>
                <a:cubicBezTo>
                  <a:pt x="48036" y="14870"/>
                  <a:pt x="48006" y="14930"/>
                  <a:pt x="47975" y="14991"/>
                </a:cubicBezTo>
                <a:cubicBezTo>
                  <a:pt x="47884" y="15143"/>
                  <a:pt x="47823" y="15325"/>
                  <a:pt x="47762" y="15477"/>
                </a:cubicBezTo>
                <a:lnTo>
                  <a:pt x="47732" y="15508"/>
                </a:lnTo>
                <a:cubicBezTo>
                  <a:pt x="47671" y="15690"/>
                  <a:pt x="47580" y="15842"/>
                  <a:pt x="47489" y="16024"/>
                </a:cubicBezTo>
                <a:cubicBezTo>
                  <a:pt x="47428" y="16176"/>
                  <a:pt x="47337" y="16358"/>
                  <a:pt x="47246" y="16541"/>
                </a:cubicBezTo>
                <a:cubicBezTo>
                  <a:pt x="47216" y="16419"/>
                  <a:pt x="47216" y="16328"/>
                  <a:pt x="47216" y="16207"/>
                </a:cubicBezTo>
                <a:lnTo>
                  <a:pt x="47155" y="16176"/>
                </a:lnTo>
                <a:cubicBezTo>
                  <a:pt x="47155" y="16176"/>
                  <a:pt x="47185" y="16146"/>
                  <a:pt x="47185" y="16115"/>
                </a:cubicBezTo>
                <a:lnTo>
                  <a:pt x="47550" y="15568"/>
                </a:lnTo>
                <a:cubicBezTo>
                  <a:pt x="47641" y="15386"/>
                  <a:pt x="47702" y="15174"/>
                  <a:pt x="47793" y="15022"/>
                </a:cubicBezTo>
                <a:cubicBezTo>
                  <a:pt x="47975" y="14627"/>
                  <a:pt x="48157" y="14262"/>
                  <a:pt x="48309" y="13837"/>
                </a:cubicBezTo>
                <a:cubicBezTo>
                  <a:pt x="48400" y="13563"/>
                  <a:pt x="48492" y="13259"/>
                  <a:pt x="48552" y="12956"/>
                </a:cubicBezTo>
                <a:close/>
                <a:moveTo>
                  <a:pt x="41139" y="16085"/>
                </a:moveTo>
                <a:cubicBezTo>
                  <a:pt x="40987" y="16237"/>
                  <a:pt x="40866" y="16419"/>
                  <a:pt x="40714" y="16571"/>
                </a:cubicBezTo>
                <a:cubicBezTo>
                  <a:pt x="40744" y="16480"/>
                  <a:pt x="40774" y="16389"/>
                  <a:pt x="40805" y="16328"/>
                </a:cubicBezTo>
                <a:lnTo>
                  <a:pt x="40866" y="16267"/>
                </a:lnTo>
                <a:cubicBezTo>
                  <a:pt x="40957" y="16207"/>
                  <a:pt x="41048" y="16146"/>
                  <a:pt x="41139" y="16085"/>
                </a:cubicBezTo>
                <a:close/>
                <a:moveTo>
                  <a:pt x="43084" y="15842"/>
                </a:moveTo>
                <a:lnTo>
                  <a:pt x="42901" y="16237"/>
                </a:lnTo>
                <a:lnTo>
                  <a:pt x="42749" y="16571"/>
                </a:lnTo>
                <a:cubicBezTo>
                  <a:pt x="42780" y="16389"/>
                  <a:pt x="42810" y="16207"/>
                  <a:pt x="42840" y="16024"/>
                </a:cubicBezTo>
                <a:lnTo>
                  <a:pt x="42992" y="15933"/>
                </a:lnTo>
                <a:lnTo>
                  <a:pt x="43084" y="15842"/>
                </a:lnTo>
                <a:close/>
                <a:moveTo>
                  <a:pt x="3373" y="14900"/>
                </a:moveTo>
                <a:cubicBezTo>
                  <a:pt x="3312" y="14961"/>
                  <a:pt x="3282" y="15022"/>
                  <a:pt x="3252" y="15082"/>
                </a:cubicBezTo>
                <a:lnTo>
                  <a:pt x="3282" y="15082"/>
                </a:lnTo>
                <a:cubicBezTo>
                  <a:pt x="3221" y="15204"/>
                  <a:pt x="3191" y="15295"/>
                  <a:pt x="3130" y="15417"/>
                </a:cubicBezTo>
                <a:lnTo>
                  <a:pt x="3039" y="15599"/>
                </a:lnTo>
                <a:cubicBezTo>
                  <a:pt x="2948" y="15690"/>
                  <a:pt x="2857" y="15812"/>
                  <a:pt x="2766" y="15933"/>
                </a:cubicBezTo>
                <a:cubicBezTo>
                  <a:pt x="2735" y="15994"/>
                  <a:pt x="2674" y="16085"/>
                  <a:pt x="2644" y="16146"/>
                </a:cubicBezTo>
                <a:cubicBezTo>
                  <a:pt x="2583" y="16207"/>
                  <a:pt x="2553" y="16267"/>
                  <a:pt x="2523" y="16328"/>
                </a:cubicBezTo>
                <a:lnTo>
                  <a:pt x="2371" y="16632"/>
                </a:lnTo>
                <a:lnTo>
                  <a:pt x="2340" y="16693"/>
                </a:lnTo>
                <a:lnTo>
                  <a:pt x="2188" y="16693"/>
                </a:lnTo>
                <a:cubicBezTo>
                  <a:pt x="2128" y="16693"/>
                  <a:pt x="2097" y="16693"/>
                  <a:pt x="2067" y="16662"/>
                </a:cubicBezTo>
                <a:lnTo>
                  <a:pt x="2097" y="16662"/>
                </a:lnTo>
                <a:cubicBezTo>
                  <a:pt x="2158" y="16662"/>
                  <a:pt x="2188" y="16632"/>
                  <a:pt x="2219" y="16602"/>
                </a:cubicBezTo>
                <a:cubicBezTo>
                  <a:pt x="2249" y="16571"/>
                  <a:pt x="2279" y="16510"/>
                  <a:pt x="2310" y="16450"/>
                </a:cubicBezTo>
                <a:lnTo>
                  <a:pt x="2431" y="16207"/>
                </a:lnTo>
                <a:lnTo>
                  <a:pt x="2644" y="15842"/>
                </a:lnTo>
                <a:cubicBezTo>
                  <a:pt x="2766" y="15599"/>
                  <a:pt x="2887" y="15386"/>
                  <a:pt x="3009" y="15143"/>
                </a:cubicBezTo>
                <a:lnTo>
                  <a:pt x="3161" y="15052"/>
                </a:lnTo>
                <a:cubicBezTo>
                  <a:pt x="3221" y="15022"/>
                  <a:pt x="3312" y="14961"/>
                  <a:pt x="3373" y="14900"/>
                </a:cubicBezTo>
                <a:close/>
                <a:moveTo>
                  <a:pt x="46760" y="15720"/>
                </a:moveTo>
                <a:lnTo>
                  <a:pt x="46638" y="15994"/>
                </a:lnTo>
                <a:cubicBezTo>
                  <a:pt x="46638" y="16085"/>
                  <a:pt x="46608" y="16146"/>
                  <a:pt x="46608" y="16207"/>
                </a:cubicBezTo>
                <a:lnTo>
                  <a:pt x="46456" y="16602"/>
                </a:lnTo>
                <a:cubicBezTo>
                  <a:pt x="46456" y="16632"/>
                  <a:pt x="46456" y="16662"/>
                  <a:pt x="46456" y="16662"/>
                </a:cubicBezTo>
                <a:lnTo>
                  <a:pt x="46426" y="16693"/>
                </a:lnTo>
                <a:lnTo>
                  <a:pt x="46395" y="16662"/>
                </a:lnTo>
                <a:lnTo>
                  <a:pt x="46517" y="16328"/>
                </a:lnTo>
                <a:cubicBezTo>
                  <a:pt x="46547" y="16237"/>
                  <a:pt x="46547" y="16176"/>
                  <a:pt x="46608" y="16085"/>
                </a:cubicBezTo>
                <a:lnTo>
                  <a:pt x="46608" y="16055"/>
                </a:lnTo>
                <a:lnTo>
                  <a:pt x="46638" y="15903"/>
                </a:lnTo>
                <a:lnTo>
                  <a:pt x="46760" y="15720"/>
                </a:lnTo>
                <a:close/>
                <a:moveTo>
                  <a:pt x="46699" y="14657"/>
                </a:moveTo>
                <a:lnTo>
                  <a:pt x="46699" y="14748"/>
                </a:lnTo>
                <a:lnTo>
                  <a:pt x="46699" y="14870"/>
                </a:lnTo>
                <a:cubicBezTo>
                  <a:pt x="46699" y="14900"/>
                  <a:pt x="46638" y="14961"/>
                  <a:pt x="46638" y="15022"/>
                </a:cubicBezTo>
                <a:cubicBezTo>
                  <a:pt x="46517" y="15265"/>
                  <a:pt x="46426" y="15508"/>
                  <a:pt x="46334" y="15781"/>
                </a:cubicBezTo>
                <a:cubicBezTo>
                  <a:pt x="46274" y="15903"/>
                  <a:pt x="46183" y="16024"/>
                  <a:pt x="46122" y="16146"/>
                </a:cubicBezTo>
                <a:cubicBezTo>
                  <a:pt x="46000" y="16328"/>
                  <a:pt x="45909" y="16541"/>
                  <a:pt x="45788" y="16723"/>
                </a:cubicBezTo>
                <a:cubicBezTo>
                  <a:pt x="45727" y="16753"/>
                  <a:pt x="45666" y="16814"/>
                  <a:pt x="45605" y="16845"/>
                </a:cubicBezTo>
                <a:cubicBezTo>
                  <a:pt x="45727" y="16632"/>
                  <a:pt x="45818" y="16450"/>
                  <a:pt x="45939" y="16237"/>
                </a:cubicBezTo>
                <a:cubicBezTo>
                  <a:pt x="46031" y="16024"/>
                  <a:pt x="46091" y="15872"/>
                  <a:pt x="46183" y="15720"/>
                </a:cubicBezTo>
                <a:cubicBezTo>
                  <a:pt x="46274" y="15538"/>
                  <a:pt x="46365" y="15356"/>
                  <a:pt x="46456" y="15174"/>
                </a:cubicBezTo>
                <a:lnTo>
                  <a:pt x="46699" y="14657"/>
                </a:lnTo>
                <a:close/>
                <a:moveTo>
                  <a:pt x="48765" y="15599"/>
                </a:moveTo>
                <a:lnTo>
                  <a:pt x="48765" y="15660"/>
                </a:lnTo>
                <a:lnTo>
                  <a:pt x="48644" y="16085"/>
                </a:lnTo>
                <a:cubicBezTo>
                  <a:pt x="48583" y="16298"/>
                  <a:pt x="48492" y="16510"/>
                  <a:pt x="48400" y="16693"/>
                </a:cubicBezTo>
                <a:lnTo>
                  <a:pt x="48309" y="16905"/>
                </a:lnTo>
                <a:cubicBezTo>
                  <a:pt x="48309" y="16845"/>
                  <a:pt x="48309" y="16784"/>
                  <a:pt x="48279" y="16723"/>
                </a:cubicBezTo>
                <a:cubicBezTo>
                  <a:pt x="48309" y="16632"/>
                  <a:pt x="48309" y="16571"/>
                  <a:pt x="48340" y="16510"/>
                </a:cubicBezTo>
                <a:cubicBezTo>
                  <a:pt x="48370" y="16419"/>
                  <a:pt x="48400" y="16358"/>
                  <a:pt x="48461" y="16267"/>
                </a:cubicBezTo>
                <a:cubicBezTo>
                  <a:pt x="48522" y="16115"/>
                  <a:pt x="48583" y="15963"/>
                  <a:pt x="48644" y="15842"/>
                </a:cubicBezTo>
                <a:cubicBezTo>
                  <a:pt x="48674" y="15781"/>
                  <a:pt x="48704" y="15720"/>
                  <a:pt x="48735" y="15690"/>
                </a:cubicBezTo>
                <a:lnTo>
                  <a:pt x="48765" y="15599"/>
                </a:lnTo>
                <a:close/>
                <a:moveTo>
                  <a:pt x="39043" y="16723"/>
                </a:moveTo>
                <a:lnTo>
                  <a:pt x="39073" y="16784"/>
                </a:lnTo>
                <a:cubicBezTo>
                  <a:pt x="39043" y="16814"/>
                  <a:pt x="38982" y="16875"/>
                  <a:pt x="38921" y="16936"/>
                </a:cubicBezTo>
                <a:lnTo>
                  <a:pt x="38921" y="16875"/>
                </a:lnTo>
                <a:cubicBezTo>
                  <a:pt x="38982" y="16845"/>
                  <a:pt x="39012" y="16784"/>
                  <a:pt x="39043" y="16723"/>
                </a:cubicBezTo>
                <a:close/>
                <a:moveTo>
                  <a:pt x="39650" y="16662"/>
                </a:moveTo>
                <a:cubicBezTo>
                  <a:pt x="39650" y="16693"/>
                  <a:pt x="39681" y="16723"/>
                  <a:pt x="39711" y="16723"/>
                </a:cubicBezTo>
                <a:lnTo>
                  <a:pt x="39741" y="16723"/>
                </a:lnTo>
                <a:cubicBezTo>
                  <a:pt x="39741" y="16723"/>
                  <a:pt x="39741" y="16738"/>
                  <a:pt x="39741" y="16753"/>
                </a:cubicBezTo>
                <a:cubicBezTo>
                  <a:pt x="39681" y="16814"/>
                  <a:pt x="39620" y="16875"/>
                  <a:pt x="39559" y="16936"/>
                </a:cubicBezTo>
                <a:cubicBezTo>
                  <a:pt x="39559" y="16905"/>
                  <a:pt x="39559" y="16845"/>
                  <a:pt x="39529" y="16814"/>
                </a:cubicBezTo>
                <a:lnTo>
                  <a:pt x="39650" y="16662"/>
                </a:lnTo>
                <a:close/>
                <a:moveTo>
                  <a:pt x="21967" y="15933"/>
                </a:moveTo>
                <a:lnTo>
                  <a:pt x="21937" y="16055"/>
                </a:lnTo>
                <a:lnTo>
                  <a:pt x="21846" y="16176"/>
                </a:lnTo>
                <a:cubicBezTo>
                  <a:pt x="21816" y="16237"/>
                  <a:pt x="21755" y="16298"/>
                  <a:pt x="21724" y="16358"/>
                </a:cubicBezTo>
                <a:cubicBezTo>
                  <a:pt x="21694" y="16419"/>
                  <a:pt x="21694" y="16389"/>
                  <a:pt x="21664" y="16419"/>
                </a:cubicBezTo>
                <a:lnTo>
                  <a:pt x="21329" y="17027"/>
                </a:lnTo>
                <a:lnTo>
                  <a:pt x="21329" y="17027"/>
                </a:lnTo>
                <a:lnTo>
                  <a:pt x="21573" y="16328"/>
                </a:lnTo>
                <a:cubicBezTo>
                  <a:pt x="21633" y="16267"/>
                  <a:pt x="21694" y="16237"/>
                  <a:pt x="21755" y="16176"/>
                </a:cubicBezTo>
                <a:cubicBezTo>
                  <a:pt x="21816" y="16115"/>
                  <a:pt x="21907" y="16024"/>
                  <a:pt x="21967" y="15933"/>
                </a:cubicBezTo>
                <a:close/>
                <a:moveTo>
                  <a:pt x="14797" y="16358"/>
                </a:moveTo>
                <a:lnTo>
                  <a:pt x="14797" y="16358"/>
                </a:lnTo>
                <a:cubicBezTo>
                  <a:pt x="14767" y="16419"/>
                  <a:pt x="14736" y="16480"/>
                  <a:pt x="14706" y="16571"/>
                </a:cubicBezTo>
                <a:lnTo>
                  <a:pt x="14706" y="16541"/>
                </a:lnTo>
                <a:lnTo>
                  <a:pt x="14493" y="17027"/>
                </a:lnTo>
                <a:lnTo>
                  <a:pt x="14493" y="16875"/>
                </a:lnTo>
                <a:lnTo>
                  <a:pt x="14797" y="16358"/>
                </a:lnTo>
                <a:close/>
                <a:moveTo>
                  <a:pt x="31082" y="15477"/>
                </a:moveTo>
                <a:cubicBezTo>
                  <a:pt x="31052" y="15599"/>
                  <a:pt x="31052" y="15660"/>
                  <a:pt x="31052" y="15751"/>
                </a:cubicBezTo>
                <a:cubicBezTo>
                  <a:pt x="31022" y="16024"/>
                  <a:pt x="30991" y="16298"/>
                  <a:pt x="30961" y="16571"/>
                </a:cubicBezTo>
                <a:lnTo>
                  <a:pt x="30900" y="16723"/>
                </a:lnTo>
                <a:cubicBezTo>
                  <a:pt x="30870" y="16814"/>
                  <a:pt x="30809" y="16936"/>
                  <a:pt x="30778" y="17027"/>
                </a:cubicBezTo>
                <a:cubicBezTo>
                  <a:pt x="30778" y="16996"/>
                  <a:pt x="30718" y="16966"/>
                  <a:pt x="30687" y="16936"/>
                </a:cubicBezTo>
                <a:lnTo>
                  <a:pt x="30566" y="16936"/>
                </a:lnTo>
                <a:cubicBezTo>
                  <a:pt x="30535" y="16936"/>
                  <a:pt x="30505" y="16936"/>
                  <a:pt x="30475" y="16966"/>
                </a:cubicBezTo>
                <a:cubicBezTo>
                  <a:pt x="30475" y="16905"/>
                  <a:pt x="30505" y="16875"/>
                  <a:pt x="30505" y="16814"/>
                </a:cubicBezTo>
                <a:cubicBezTo>
                  <a:pt x="30566" y="16693"/>
                  <a:pt x="30596" y="16541"/>
                  <a:pt x="30627" y="16389"/>
                </a:cubicBezTo>
                <a:cubicBezTo>
                  <a:pt x="30657" y="16267"/>
                  <a:pt x="30687" y="16146"/>
                  <a:pt x="30687" y="16024"/>
                </a:cubicBezTo>
                <a:cubicBezTo>
                  <a:pt x="30778" y="15903"/>
                  <a:pt x="30839" y="15812"/>
                  <a:pt x="30900" y="15720"/>
                </a:cubicBezTo>
                <a:lnTo>
                  <a:pt x="31082" y="15477"/>
                </a:lnTo>
                <a:close/>
                <a:moveTo>
                  <a:pt x="45180" y="13989"/>
                </a:moveTo>
                <a:lnTo>
                  <a:pt x="45210" y="14019"/>
                </a:lnTo>
                <a:lnTo>
                  <a:pt x="45271" y="14049"/>
                </a:lnTo>
                <a:lnTo>
                  <a:pt x="45210" y="14171"/>
                </a:lnTo>
                <a:cubicBezTo>
                  <a:pt x="45150" y="14292"/>
                  <a:pt x="45119" y="14414"/>
                  <a:pt x="45058" y="14535"/>
                </a:cubicBezTo>
                <a:lnTo>
                  <a:pt x="44998" y="14687"/>
                </a:lnTo>
                <a:cubicBezTo>
                  <a:pt x="44876" y="15052"/>
                  <a:pt x="44724" y="15417"/>
                  <a:pt x="44633" y="15781"/>
                </a:cubicBezTo>
                <a:cubicBezTo>
                  <a:pt x="44512" y="16146"/>
                  <a:pt x="44329" y="16602"/>
                  <a:pt x="44208" y="17027"/>
                </a:cubicBezTo>
                <a:lnTo>
                  <a:pt x="44208" y="16996"/>
                </a:lnTo>
                <a:cubicBezTo>
                  <a:pt x="44208" y="16966"/>
                  <a:pt x="44177" y="16905"/>
                  <a:pt x="44147" y="16875"/>
                </a:cubicBezTo>
                <a:cubicBezTo>
                  <a:pt x="44117" y="16875"/>
                  <a:pt x="44086" y="16845"/>
                  <a:pt x="44086" y="16845"/>
                </a:cubicBezTo>
                <a:lnTo>
                  <a:pt x="44086" y="16814"/>
                </a:lnTo>
                <a:cubicBezTo>
                  <a:pt x="44177" y="16571"/>
                  <a:pt x="44268" y="16328"/>
                  <a:pt x="44390" y="16085"/>
                </a:cubicBezTo>
                <a:lnTo>
                  <a:pt x="44481" y="15963"/>
                </a:lnTo>
                <a:cubicBezTo>
                  <a:pt x="44481" y="15933"/>
                  <a:pt x="44481" y="15872"/>
                  <a:pt x="44481" y="15842"/>
                </a:cubicBezTo>
                <a:lnTo>
                  <a:pt x="44542" y="15660"/>
                </a:lnTo>
                <a:cubicBezTo>
                  <a:pt x="44694" y="15295"/>
                  <a:pt x="44846" y="14930"/>
                  <a:pt x="44967" y="14566"/>
                </a:cubicBezTo>
                <a:cubicBezTo>
                  <a:pt x="45028" y="14414"/>
                  <a:pt x="45119" y="14232"/>
                  <a:pt x="45180" y="14049"/>
                </a:cubicBezTo>
                <a:cubicBezTo>
                  <a:pt x="45150" y="14019"/>
                  <a:pt x="45150" y="14019"/>
                  <a:pt x="45180" y="13989"/>
                </a:cubicBezTo>
                <a:close/>
                <a:moveTo>
                  <a:pt x="16468" y="16237"/>
                </a:moveTo>
                <a:lnTo>
                  <a:pt x="16407" y="16328"/>
                </a:lnTo>
                <a:lnTo>
                  <a:pt x="16256" y="16632"/>
                </a:lnTo>
                <a:cubicBezTo>
                  <a:pt x="16225" y="16723"/>
                  <a:pt x="16195" y="16814"/>
                  <a:pt x="16164" y="16905"/>
                </a:cubicBezTo>
                <a:cubicBezTo>
                  <a:pt x="16134" y="16996"/>
                  <a:pt x="16104" y="17027"/>
                  <a:pt x="16073" y="17088"/>
                </a:cubicBezTo>
                <a:cubicBezTo>
                  <a:pt x="16043" y="17057"/>
                  <a:pt x="16012" y="17027"/>
                  <a:pt x="15982" y="16996"/>
                </a:cubicBezTo>
                <a:cubicBezTo>
                  <a:pt x="15962" y="16996"/>
                  <a:pt x="15928" y="16983"/>
                  <a:pt x="15899" y="16983"/>
                </a:cubicBezTo>
                <a:cubicBezTo>
                  <a:pt x="15884" y="16983"/>
                  <a:pt x="15871" y="16986"/>
                  <a:pt x="15861" y="16996"/>
                </a:cubicBezTo>
                <a:cubicBezTo>
                  <a:pt x="15861" y="16966"/>
                  <a:pt x="15891" y="16936"/>
                  <a:pt x="15891" y="16905"/>
                </a:cubicBezTo>
                <a:lnTo>
                  <a:pt x="16164" y="16602"/>
                </a:lnTo>
                <a:cubicBezTo>
                  <a:pt x="16256" y="16480"/>
                  <a:pt x="16377" y="16358"/>
                  <a:pt x="16468" y="16237"/>
                </a:cubicBezTo>
                <a:close/>
                <a:moveTo>
                  <a:pt x="10179" y="15994"/>
                </a:moveTo>
                <a:lnTo>
                  <a:pt x="10179" y="15994"/>
                </a:lnTo>
                <a:cubicBezTo>
                  <a:pt x="10057" y="16207"/>
                  <a:pt x="9936" y="16450"/>
                  <a:pt x="9845" y="16662"/>
                </a:cubicBezTo>
                <a:cubicBezTo>
                  <a:pt x="9814" y="16753"/>
                  <a:pt x="9754" y="16845"/>
                  <a:pt x="9723" y="16936"/>
                </a:cubicBezTo>
                <a:lnTo>
                  <a:pt x="9571" y="17057"/>
                </a:lnTo>
                <a:lnTo>
                  <a:pt x="9389" y="17179"/>
                </a:lnTo>
                <a:lnTo>
                  <a:pt x="9419" y="17148"/>
                </a:lnTo>
                <a:cubicBezTo>
                  <a:pt x="9511" y="16996"/>
                  <a:pt x="9602" y="16875"/>
                  <a:pt x="9693" y="16753"/>
                </a:cubicBezTo>
                <a:cubicBezTo>
                  <a:pt x="9754" y="16632"/>
                  <a:pt x="9875" y="16450"/>
                  <a:pt x="9966" y="16298"/>
                </a:cubicBezTo>
                <a:lnTo>
                  <a:pt x="10179" y="15994"/>
                </a:lnTo>
                <a:close/>
                <a:moveTo>
                  <a:pt x="18899" y="16662"/>
                </a:moveTo>
                <a:cubicBezTo>
                  <a:pt x="18929" y="16693"/>
                  <a:pt x="18990" y="16693"/>
                  <a:pt x="19051" y="16693"/>
                </a:cubicBezTo>
                <a:lnTo>
                  <a:pt x="19051" y="16723"/>
                </a:lnTo>
                <a:cubicBezTo>
                  <a:pt x="18960" y="16875"/>
                  <a:pt x="18899" y="17027"/>
                  <a:pt x="18808" y="17179"/>
                </a:cubicBezTo>
                <a:cubicBezTo>
                  <a:pt x="18838" y="17057"/>
                  <a:pt x="18838" y="16905"/>
                  <a:pt x="18868" y="16753"/>
                </a:cubicBezTo>
                <a:cubicBezTo>
                  <a:pt x="18868" y="16723"/>
                  <a:pt x="18868" y="16693"/>
                  <a:pt x="18899" y="16662"/>
                </a:cubicBezTo>
                <a:close/>
                <a:moveTo>
                  <a:pt x="46243" y="17088"/>
                </a:moveTo>
                <a:lnTo>
                  <a:pt x="46274" y="17148"/>
                </a:lnTo>
                <a:lnTo>
                  <a:pt x="46243" y="17179"/>
                </a:lnTo>
                <a:lnTo>
                  <a:pt x="46213" y="17179"/>
                </a:lnTo>
                <a:lnTo>
                  <a:pt x="46243" y="17118"/>
                </a:lnTo>
                <a:lnTo>
                  <a:pt x="46243" y="17088"/>
                </a:lnTo>
                <a:close/>
                <a:moveTo>
                  <a:pt x="33422" y="16875"/>
                </a:moveTo>
                <a:lnTo>
                  <a:pt x="33361" y="17027"/>
                </a:lnTo>
                <a:lnTo>
                  <a:pt x="33300" y="17118"/>
                </a:lnTo>
                <a:lnTo>
                  <a:pt x="33239" y="17209"/>
                </a:lnTo>
                <a:lnTo>
                  <a:pt x="33239" y="17209"/>
                </a:lnTo>
                <a:lnTo>
                  <a:pt x="33422" y="16875"/>
                </a:lnTo>
                <a:close/>
                <a:moveTo>
                  <a:pt x="32914" y="17015"/>
                </a:moveTo>
                <a:lnTo>
                  <a:pt x="32845" y="17148"/>
                </a:lnTo>
                <a:lnTo>
                  <a:pt x="32814" y="17209"/>
                </a:lnTo>
                <a:cubicBezTo>
                  <a:pt x="32836" y="17145"/>
                  <a:pt x="32872" y="17080"/>
                  <a:pt x="32914" y="17015"/>
                </a:cubicBezTo>
                <a:close/>
                <a:moveTo>
                  <a:pt x="20965" y="16905"/>
                </a:moveTo>
                <a:cubicBezTo>
                  <a:pt x="20965" y="16996"/>
                  <a:pt x="20934" y="17088"/>
                  <a:pt x="20904" y="17179"/>
                </a:cubicBezTo>
                <a:lnTo>
                  <a:pt x="20874" y="17179"/>
                </a:lnTo>
                <a:cubicBezTo>
                  <a:pt x="20874" y="17179"/>
                  <a:pt x="20874" y="17209"/>
                  <a:pt x="20843" y="17240"/>
                </a:cubicBezTo>
                <a:cubicBezTo>
                  <a:pt x="20843" y="17148"/>
                  <a:pt x="20904" y="17057"/>
                  <a:pt x="20934" y="16966"/>
                </a:cubicBezTo>
                <a:lnTo>
                  <a:pt x="20965" y="16905"/>
                </a:lnTo>
                <a:close/>
                <a:moveTo>
                  <a:pt x="3920" y="16966"/>
                </a:moveTo>
                <a:lnTo>
                  <a:pt x="3738" y="17270"/>
                </a:lnTo>
                <a:lnTo>
                  <a:pt x="3738" y="17270"/>
                </a:lnTo>
                <a:lnTo>
                  <a:pt x="3829" y="16996"/>
                </a:lnTo>
                <a:cubicBezTo>
                  <a:pt x="3859" y="16996"/>
                  <a:pt x="3890" y="16996"/>
                  <a:pt x="3920" y="16966"/>
                </a:cubicBezTo>
                <a:close/>
                <a:moveTo>
                  <a:pt x="13096" y="16176"/>
                </a:moveTo>
                <a:lnTo>
                  <a:pt x="13005" y="16450"/>
                </a:lnTo>
                <a:lnTo>
                  <a:pt x="12944" y="16571"/>
                </a:lnTo>
                <a:cubicBezTo>
                  <a:pt x="12883" y="16693"/>
                  <a:pt x="12792" y="16784"/>
                  <a:pt x="12731" y="16905"/>
                </a:cubicBezTo>
                <a:lnTo>
                  <a:pt x="12458" y="17270"/>
                </a:lnTo>
                <a:lnTo>
                  <a:pt x="12458" y="17270"/>
                </a:lnTo>
                <a:cubicBezTo>
                  <a:pt x="12518" y="17179"/>
                  <a:pt x="12549" y="17057"/>
                  <a:pt x="12610" y="16966"/>
                </a:cubicBezTo>
                <a:cubicBezTo>
                  <a:pt x="12610" y="16966"/>
                  <a:pt x="12640" y="16966"/>
                  <a:pt x="12640" y="16936"/>
                </a:cubicBezTo>
                <a:lnTo>
                  <a:pt x="12701" y="16845"/>
                </a:lnTo>
                <a:cubicBezTo>
                  <a:pt x="12731" y="16784"/>
                  <a:pt x="12762" y="16753"/>
                  <a:pt x="12792" y="16723"/>
                </a:cubicBezTo>
                <a:lnTo>
                  <a:pt x="12853" y="16602"/>
                </a:lnTo>
                <a:cubicBezTo>
                  <a:pt x="12883" y="16541"/>
                  <a:pt x="12913" y="16480"/>
                  <a:pt x="12974" y="16389"/>
                </a:cubicBezTo>
                <a:lnTo>
                  <a:pt x="13096" y="16176"/>
                </a:lnTo>
                <a:close/>
                <a:moveTo>
                  <a:pt x="1429" y="15356"/>
                </a:moveTo>
                <a:lnTo>
                  <a:pt x="1429" y="15477"/>
                </a:lnTo>
                <a:cubicBezTo>
                  <a:pt x="1429" y="15568"/>
                  <a:pt x="1429" y="15690"/>
                  <a:pt x="1429" y="15781"/>
                </a:cubicBezTo>
                <a:cubicBezTo>
                  <a:pt x="1459" y="15872"/>
                  <a:pt x="1459" y="15933"/>
                  <a:pt x="1490" y="16024"/>
                </a:cubicBezTo>
                <a:cubicBezTo>
                  <a:pt x="1490" y="16055"/>
                  <a:pt x="1490" y="16085"/>
                  <a:pt x="1490" y="16115"/>
                </a:cubicBezTo>
                <a:cubicBezTo>
                  <a:pt x="1490" y="16207"/>
                  <a:pt x="1520" y="16328"/>
                  <a:pt x="1520" y="16419"/>
                </a:cubicBezTo>
                <a:cubicBezTo>
                  <a:pt x="1550" y="16480"/>
                  <a:pt x="1550" y="16510"/>
                  <a:pt x="1581" y="16571"/>
                </a:cubicBezTo>
                <a:cubicBezTo>
                  <a:pt x="1520" y="16723"/>
                  <a:pt x="1459" y="16875"/>
                  <a:pt x="1429" y="17027"/>
                </a:cubicBezTo>
                <a:cubicBezTo>
                  <a:pt x="1398" y="17118"/>
                  <a:pt x="1368" y="17209"/>
                  <a:pt x="1368" y="17300"/>
                </a:cubicBezTo>
                <a:cubicBezTo>
                  <a:pt x="1338" y="16936"/>
                  <a:pt x="1338" y="16602"/>
                  <a:pt x="1338" y="16267"/>
                </a:cubicBezTo>
                <a:lnTo>
                  <a:pt x="1338" y="16267"/>
                </a:lnTo>
                <a:lnTo>
                  <a:pt x="1368" y="16298"/>
                </a:lnTo>
                <a:cubicBezTo>
                  <a:pt x="1368" y="15994"/>
                  <a:pt x="1398" y="15690"/>
                  <a:pt x="1429" y="15356"/>
                </a:cubicBezTo>
                <a:close/>
                <a:moveTo>
                  <a:pt x="8022" y="17118"/>
                </a:moveTo>
                <a:cubicBezTo>
                  <a:pt x="8022" y="17148"/>
                  <a:pt x="8052" y="17148"/>
                  <a:pt x="8083" y="17148"/>
                </a:cubicBezTo>
                <a:lnTo>
                  <a:pt x="7961" y="17300"/>
                </a:lnTo>
                <a:lnTo>
                  <a:pt x="7991" y="17240"/>
                </a:lnTo>
                <a:cubicBezTo>
                  <a:pt x="7991" y="17179"/>
                  <a:pt x="8022" y="17148"/>
                  <a:pt x="8022" y="17118"/>
                </a:cubicBezTo>
                <a:close/>
                <a:moveTo>
                  <a:pt x="25401" y="15295"/>
                </a:moveTo>
                <a:lnTo>
                  <a:pt x="25401" y="15295"/>
                </a:lnTo>
                <a:cubicBezTo>
                  <a:pt x="25370" y="15386"/>
                  <a:pt x="25340" y="15477"/>
                  <a:pt x="25279" y="15568"/>
                </a:cubicBezTo>
                <a:cubicBezTo>
                  <a:pt x="25218" y="15720"/>
                  <a:pt x="25158" y="15903"/>
                  <a:pt x="25097" y="16085"/>
                </a:cubicBezTo>
                <a:cubicBezTo>
                  <a:pt x="25006" y="16298"/>
                  <a:pt x="24915" y="16541"/>
                  <a:pt x="24823" y="16753"/>
                </a:cubicBezTo>
                <a:lnTo>
                  <a:pt x="24793" y="16814"/>
                </a:lnTo>
                <a:lnTo>
                  <a:pt x="24732" y="16905"/>
                </a:lnTo>
                <a:lnTo>
                  <a:pt x="24520" y="17209"/>
                </a:lnTo>
                <a:lnTo>
                  <a:pt x="24459" y="17300"/>
                </a:lnTo>
                <a:cubicBezTo>
                  <a:pt x="24489" y="17088"/>
                  <a:pt x="24520" y="16845"/>
                  <a:pt x="24580" y="16632"/>
                </a:cubicBezTo>
                <a:lnTo>
                  <a:pt x="24611" y="16602"/>
                </a:lnTo>
                <a:cubicBezTo>
                  <a:pt x="24672" y="16480"/>
                  <a:pt x="24732" y="16358"/>
                  <a:pt x="24793" y="16237"/>
                </a:cubicBezTo>
                <a:cubicBezTo>
                  <a:pt x="24823" y="16176"/>
                  <a:pt x="24854" y="16146"/>
                  <a:pt x="24884" y="16085"/>
                </a:cubicBezTo>
                <a:lnTo>
                  <a:pt x="24915" y="16024"/>
                </a:lnTo>
                <a:cubicBezTo>
                  <a:pt x="25067" y="15842"/>
                  <a:pt x="25188" y="15629"/>
                  <a:pt x="25310" y="15477"/>
                </a:cubicBezTo>
                <a:lnTo>
                  <a:pt x="25401" y="15295"/>
                </a:lnTo>
                <a:close/>
                <a:moveTo>
                  <a:pt x="7748" y="15812"/>
                </a:moveTo>
                <a:cubicBezTo>
                  <a:pt x="7718" y="15963"/>
                  <a:pt x="7718" y="16115"/>
                  <a:pt x="7688" y="16267"/>
                </a:cubicBezTo>
                <a:cubicBezTo>
                  <a:pt x="7688" y="16358"/>
                  <a:pt x="7688" y="16450"/>
                  <a:pt x="7688" y="16541"/>
                </a:cubicBezTo>
                <a:cubicBezTo>
                  <a:pt x="7688" y="16602"/>
                  <a:pt x="7718" y="16693"/>
                  <a:pt x="7748" y="16753"/>
                </a:cubicBezTo>
                <a:cubicBezTo>
                  <a:pt x="7748" y="16784"/>
                  <a:pt x="7748" y="16784"/>
                  <a:pt x="7779" y="16814"/>
                </a:cubicBezTo>
                <a:lnTo>
                  <a:pt x="7688" y="16996"/>
                </a:lnTo>
                <a:cubicBezTo>
                  <a:pt x="7657" y="17118"/>
                  <a:pt x="7596" y="17240"/>
                  <a:pt x="7566" y="17331"/>
                </a:cubicBezTo>
                <a:cubicBezTo>
                  <a:pt x="7536" y="17270"/>
                  <a:pt x="7505" y="17209"/>
                  <a:pt x="7475" y="17148"/>
                </a:cubicBezTo>
                <a:cubicBezTo>
                  <a:pt x="7414" y="16996"/>
                  <a:pt x="7353" y="16814"/>
                  <a:pt x="7323" y="16662"/>
                </a:cubicBezTo>
                <a:cubicBezTo>
                  <a:pt x="7414" y="16480"/>
                  <a:pt x="7475" y="16298"/>
                  <a:pt x="7566" y="16146"/>
                </a:cubicBezTo>
                <a:cubicBezTo>
                  <a:pt x="7627" y="16024"/>
                  <a:pt x="7688" y="15933"/>
                  <a:pt x="7748" y="15812"/>
                </a:cubicBezTo>
                <a:close/>
                <a:moveTo>
                  <a:pt x="37493" y="16328"/>
                </a:moveTo>
                <a:cubicBezTo>
                  <a:pt x="37493" y="16358"/>
                  <a:pt x="37493" y="16389"/>
                  <a:pt x="37493" y="16450"/>
                </a:cubicBezTo>
                <a:lnTo>
                  <a:pt x="37463" y="16480"/>
                </a:lnTo>
                <a:cubicBezTo>
                  <a:pt x="37250" y="16723"/>
                  <a:pt x="37037" y="16966"/>
                  <a:pt x="36855" y="17240"/>
                </a:cubicBezTo>
                <a:lnTo>
                  <a:pt x="36764" y="17331"/>
                </a:lnTo>
                <a:cubicBezTo>
                  <a:pt x="36825" y="17240"/>
                  <a:pt x="36885" y="17148"/>
                  <a:pt x="36946" y="17057"/>
                </a:cubicBezTo>
                <a:lnTo>
                  <a:pt x="37372" y="16480"/>
                </a:lnTo>
                <a:lnTo>
                  <a:pt x="37493" y="16328"/>
                </a:lnTo>
                <a:close/>
                <a:moveTo>
                  <a:pt x="34880" y="16693"/>
                </a:moveTo>
                <a:lnTo>
                  <a:pt x="34789" y="16936"/>
                </a:lnTo>
                <a:lnTo>
                  <a:pt x="34759" y="17027"/>
                </a:lnTo>
                <a:lnTo>
                  <a:pt x="34576" y="17179"/>
                </a:lnTo>
                <a:lnTo>
                  <a:pt x="34364" y="17391"/>
                </a:lnTo>
                <a:cubicBezTo>
                  <a:pt x="34364" y="17361"/>
                  <a:pt x="34394" y="17331"/>
                  <a:pt x="34394" y="17300"/>
                </a:cubicBezTo>
                <a:cubicBezTo>
                  <a:pt x="34424" y="17270"/>
                  <a:pt x="34424" y="17240"/>
                  <a:pt x="34455" y="17209"/>
                </a:cubicBezTo>
                <a:lnTo>
                  <a:pt x="34455" y="17179"/>
                </a:lnTo>
                <a:lnTo>
                  <a:pt x="34667" y="16936"/>
                </a:lnTo>
                <a:cubicBezTo>
                  <a:pt x="34698" y="16875"/>
                  <a:pt x="34728" y="16845"/>
                  <a:pt x="34759" y="16814"/>
                </a:cubicBezTo>
                <a:lnTo>
                  <a:pt x="34880" y="16693"/>
                </a:lnTo>
                <a:close/>
                <a:moveTo>
                  <a:pt x="31325" y="17300"/>
                </a:moveTo>
                <a:lnTo>
                  <a:pt x="31295" y="17422"/>
                </a:lnTo>
                <a:lnTo>
                  <a:pt x="31265" y="17391"/>
                </a:lnTo>
                <a:lnTo>
                  <a:pt x="31325" y="17300"/>
                </a:lnTo>
                <a:close/>
                <a:moveTo>
                  <a:pt x="18230" y="15599"/>
                </a:moveTo>
                <a:lnTo>
                  <a:pt x="18078" y="15812"/>
                </a:lnTo>
                <a:cubicBezTo>
                  <a:pt x="18018" y="15903"/>
                  <a:pt x="17957" y="16024"/>
                  <a:pt x="17927" y="16115"/>
                </a:cubicBezTo>
                <a:cubicBezTo>
                  <a:pt x="17805" y="16328"/>
                  <a:pt x="17714" y="16510"/>
                  <a:pt x="17592" y="16723"/>
                </a:cubicBezTo>
                <a:cubicBezTo>
                  <a:pt x="17562" y="16814"/>
                  <a:pt x="17501" y="16905"/>
                  <a:pt x="17471" y="16996"/>
                </a:cubicBezTo>
                <a:lnTo>
                  <a:pt x="17258" y="17452"/>
                </a:lnTo>
                <a:cubicBezTo>
                  <a:pt x="17319" y="17179"/>
                  <a:pt x="17380" y="16936"/>
                  <a:pt x="17410" y="16693"/>
                </a:cubicBezTo>
                <a:lnTo>
                  <a:pt x="17744" y="16207"/>
                </a:lnTo>
                <a:cubicBezTo>
                  <a:pt x="17835" y="16085"/>
                  <a:pt x="17927" y="15933"/>
                  <a:pt x="18018" y="15812"/>
                </a:cubicBezTo>
                <a:cubicBezTo>
                  <a:pt x="18078" y="15720"/>
                  <a:pt x="18109" y="15660"/>
                  <a:pt x="18139" y="15599"/>
                </a:cubicBezTo>
                <a:close/>
                <a:moveTo>
                  <a:pt x="46851" y="16753"/>
                </a:moveTo>
                <a:lnTo>
                  <a:pt x="46912" y="17057"/>
                </a:lnTo>
                <a:lnTo>
                  <a:pt x="46660" y="17504"/>
                </a:lnTo>
                <a:lnTo>
                  <a:pt x="46660" y="17504"/>
                </a:lnTo>
                <a:lnTo>
                  <a:pt x="46638" y="17483"/>
                </a:lnTo>
                <a:cubicBezTo>
                  <a:pt x="46638" y="17361"/>
                  <a:pt x="46638" y="17270"/>
                  <a:pt x="46638" y="17148"/>
                </a:cubicBezTo>
                <a:lnTo>
                  <a:pt x="46851" y="16753"/>
                </a:lnTo>
                <a:close/>
                <a:moveTo>
                  <a:pt x="43205" y="17391"/>
                </a:moveTo>
                <a:lnTo>
                  <a:pt x="43053" y="17513"/>
                </a:lnTo>
                <a:lnTo>
                  <a:pt x="43114" y="17422"/>
                </a:lnTo>
                <a:lnTo>
                  <a:pt x="43205" y="17391"/>
                </a:lnTo>
                <a:close/>
                <a:moveTo>
                  <a:pt x="40015" y="17331"/>
                </a:moveTo>
                <a:lnTo>
                  <a:pt x="40045" y="17422"/>
                </a:lnTo>
                <a:lnTo>
                  <a:pt x="39924" y="17604"/>
                </a:lnTo>
                <a:cubicBezTo>
                  <a:pt x="39954" y="17513"/>
                  <a:pt x="39984" y="17422"/>
                  <a:pt x="40015" y="17331"/>
                </a:cubicBezTo>
                <a:close/>
                <a:moveTo>
                  <a:pt x="22788" y="15660"/>
                </a:moveTo>
                <a:cubicBezTo>
                  <a:pt x="22788" y="15660"/>
                  <a:pt x="22788" y="15720"/>
                  <a:pt x="22788" y="15751"/>
                </a:cubicBezTo>
                <a:cubicBezTo>
                  <a:pt x="22788" y="15781"/>
                  <a:pt x="22788" y="15842"/>
                  <a:pt x="22788" y="15903"/>
                </a:cubicBezTo>
                <a:cubicBezTo>
                  <a:pt x="22757" y="16055"/>
                  <a:pt x="22727" y="16207"/>
                  <a:pt x="22697" y="16328"/>
                </a:cubicBezTo>
                <a:lnTo>
                  <a:pt x="22514" y="16632"/>
                </a:lnTo>
                <a:cubicBezTo>
                  <a:pt x="22393" y="16814"/>
                  <a:pt x="22271" y="16966"/>
                  <a:pt x="22119" y="17148"/>
                </a:cubicBezTo>
                <a:cubicBezTo>
                  <a:pt x="21998" y="17331"/>
                  <a:pt x="21876" y="17483"/>
                  <a:pt x="21755" y="17635"/>
                </a:cubicBezTo>
                <a:cubicBezTo>
                  <a:pt x="21785" y="17574"/>
                  <a:pt x="21785" y="17513"/>
                  <a:pt x="21816" y="17452"/>
                </a:cubicBezTo>
                <a:cubicBezTo>
                  <a:pt x="21846" y="17391"/>
                  <a:pt x="21846" y="17361"/>
                  <a:pt x="21876" y="17331"/>
                </a:cubicBezTo>
                <a:lnTo>
                  <a:pt x="21998" y="16996"/>
                </a:lnTo>
                <a:lnTo>
                  <a:pt x="22211" y="16632"/>
                </a:lnTo>
                <a:cubicBezTo>
                  <a:pt x="22332" y="16450"/>
                  <a:pt x="22454" y="16267"/>
                  <a:pt x="22545" y="16055"/>
                </a:cubicBezTo>
                <a:cubicBezTo>
                  <a:pt x="22666" y="15872"/>
                  <a:pt x="22727" y="15781"/>
                  <a:pt x="22788" y="15660"/>
                </a:cubicBezTo>
                <a:close/>
                <a:moveTo>
                  <a:pt x="37463" y="17057"/>
                </a:moveTo>
                <a:cubicBezTo>
                  <a:pt x="37463" y="17088"/>
                  <a:pt x="37463" y="17118"/>
                  <a:pt x="37463" y="17148"/>
                </a:cubicBezTo>
                <a:lnTo>
                  <a:pt x="37432" y="17179"/>
                </a:lnTo>
                <a:cubicBezTo>
                  <a:pt x="37341" y="17270"/>
                  <a:pt x="37280" y="17331"/>
                  <a:pt x="37189" y="17422"/>
                </a:cubicBezTo>
                <a:lnTo>
                  <a:pt x="37007" y="17635"/>
                </a:lnTo>
                <a:lnTo>
                  <a:pt x="37280" y="17270"/>
                </a:lnTo>
                <a:lnTo>
                  <a:pt x="37463" y="17057"/>
                </a:lnTo>
                <a:close/>
                <a:moveTo>
                  <a:pt x="14098" y="17513"/>
                </a:moveTo>
                <a:cubicBezTo>
                  <a:pt x="14098" y="17574"/>
                  <a:pt x="14098" y="17635"/>
                  <a:pt x="14098" y="17695"/>
                </a:cubicBezTo>
                <a:lnTo>
                  <a:pt x="14038" y="17665"/>
                </a:lnTo>
                <a:lnTo>
                  <a:pt x="14098" y="17513"/>
                </a:lnTo>
                <a:close/>
                <a:moveTo>
                  <a:pt x="11334" y="15903"/>
                </a:moveTo>
                <a:lnTo>
                  <a:pt x="11334" y="15903"/>
                </a:lnTo>
                <a:cubicBezTo>
                  <a:pt x="11303" y="15963"/>
                  <a:pt x="11273" y="16055"/>
                  <a:pt x="11273" y="16115"/>
                </a:cubicBezTo>
                <a:cubicBezTo>
                  <a:pt x="11212" y="16267"/>
                  <a:pt x="11151" y="16450"/>
                  <a:pt x="11121" y="16632"/>
                </a:cubicBezTo>
                <a:cubicBezTo>
                  <a:pt x="11121" y="16662"/>
                  <a:pt x="11090" y="16693"/>
                  <a:pt x="11090" y="16753"/>
                </a:cubicBezTo>
                <a:lnTo>
                  <a:pt x="10908" y="17027"/>
                </a:lnTo>
                <a:cubicBezTo>
                  <a:pt x="10878" y="17057"/>
                  <a:pt x="10878" y="17118"/>
                  <a:pt x="10847" y="17148"/>
                </a:cubicBezTo>
                <a:cubicBezTo>
                  <a:pt x="10726" y="17361"/>
                  <a:pt x="10604" y="17574"/>
                  <a:pt x="10452" y="17756"/>
                </a:cubicBezTo>
                <a:cubicBezTo>
                  <a:pt x="10513" y="17665"/>
                  <a:pt x="10544" y="17574"/>
                  <a:pt x="10604" y="17483"/>
                </a:cubicBezTo>
                <a:cubicBezTo>
                  <a:pt x="10635" y="17391"/>
                  <a:pt x="10695" y="17209"/>
                  <a:pt x="10756" y="17088"/>
                </a:cubicBezTo>
                <a:cubicBezTo>
                  <a:pt x="10817" y="16966"/>
                  <a:pt x="10847" y="16936"/>
                  <a:pt x="10878" y="16845"/>
                </a:cubicBezTo>
                <a:cubicBezTo>
                  <a:pt x="10908" y="16784"/>
                  <a:pt x="10969" y="16602"/>
                  <a:pt x="11030" y="16480"/>
                </a:cubicBezTo>
                <a:cubicBezTo>
                  <a:pt x="11030" y="16419"/>
                  <a:pt x="11060" y="16389"/>
                  <a:pt x="11060" y="16358"/>
                </a:cubicBezTo>
                <a:lnTo>
                  <a:pt x="11060" y="16328"/>
                </a:lnTo>
                <a:cubicBezTo>
                  <a:pt x="11151" y="16207"/>
                  <a:pt x="11242" y="16055"/>
                  <a:pt x="11334" y="15903"/>
                </a:cubicBezTo>
                <a:close/>
                <a:moveTo>
                  <a:pt x="36004" y="17452"/>
                </a:moveTo>
                <a:lnTo>
                  <a:pt x="36065" y="17483"/>
                </a:lnTo>
                <a:cubicBezTo>
                  <a:pt x="36004" y="17574"/>
                  <a:pt x="35974" y="17635"/>
                  <a:pt x="35974" y="17695"/>
                </a:cubicBezTo>
                <a:cubicBezTo>
                  <a:pt x="35913" y="17726"/>
                  <a:pt x="35852" y="17786"/>
                  <a:pt x="35792" y="17817"/>
                </a:cubicBezTo>
                <a:lnTo>
                  <a:pt x="35822" y="17786"/>
                </a:lnTo>
                <a:lnTo>
                  <a:pt x="35974" y="17483"/>
                </a:lnTo>
                <a:lnTo>
                  <a:pt x="36004" y="17452"/>
                </a:lnTo>
                <a:close/>
                <a:moveTo>
                  <a:pt x="5318" y="15174"/>
                </a:moveTo>
                <a:lnTo>
                  <a:pt x="5348" y="15204"/>
                </a:lnTo>
                <a:lnTo>
                  <a:pt x="5379" y="15204"/>
                </a:lnTo>
                <a:lnTo>
                  <a:pt x="5379" y="15265"/>
                </a:lnTo>
                <a:cubicBezTo>
                  <a:pt x="5348" y="15386"/>
                  <a:pt x="5318" y="15508"/>
                  <a:pt x="5287" y="15629"/>
                </a:cubicBezTo>
                <a:lnTo>
                  <a:pt x="5196" y="15812"/>
                </a:lnTo>
                <a:cubicBezTo>
                  <a:pt x="5044" y="16146"/>
                  <a:pt x="4923" y="16450"/>
                  <a:pt x="4771" y="16784"/>
                </a:cubicBezTo>
                <a:lnTo>
                  <a:pt x="4740" y="16814"/>
                </a:lnTo>
                <a:lnTo>
                  <a:pt x="4528" y="17118"/>
                </a:lnTo>
                <a:cubicBezTo>
                  <a:pt x="4376" y="17300"/>
                  <a:pt x="4224" y="17483"/>
                  <a:pt x="4042" y="17695"/>
                </a:cubicBezTo>
                <a:lnTo>
                  <a:pt x="3920" y="17847"/>
                </a:lnTo>
                <a:cubicBezTo>
                  <a:pt x="3890" y="17817"/>
                  <a:pt x="3890" y="17786"/>
                  <a:pt x="3859" y="17756"/>
                </a:cubicBezTo>
                <a:cubicBezTo>
                  <a:pt x="4072" y="17422"/>
                  <a:pt x="4285" y="17057"/>
                  <a:pt x="4467" y="16693"/>
                </a:cubicBezTo>
                <a:cubicBezTo>
                  <a:pt x="4649" y="16419"/>
                  <a:pt x="4801" y="16115"/>
                  <a:pt x="4953" y="15842"/>
                </a:cubicBezTo>
                <a:lnTo>
                  <a:pt x="5044" y="15629"/>
                </a:lnTo>
                <a:lnTo>
                  <a:pt x="5075" y="15599"/>
                </a:lnTo>
                <a:lnTo>
                  <a:pt x="5318" y="15174"/>
                </a:lnTo>
                <a:close/>
                <a:moveTo>
                  <a:pt x="9237" y="17665"/>
                </a:moveTo>
                <a:lnTo>
                  <a:pt x="9146" y="17847"/>
                </a:lnTo>
                <a:lnTo>
                  <a:pt x="9146" y="17786"/>
                </a:lnTo>
                <a:lnTo>
                  <a:pt x="9146" y="17726"/>
                </a:lnTo>
                <a:lnTo>
                  <a:pt x="9237" y="17665"/>
                </a:lnTo>
                <a:close/>
                <a:moveTo>
                  <a:pt x="48947" y="16237"/>
                </a:moveTo>
                <a:lnTo>
                  <a:pt x="48947" y="16298"/>
                </a:lnTo>
                <a:cubicBezTo>
                  <a:pt x="48917" y="16510"/>
                  <a:pt x="48856" y="16723"/>
                  <a:pt x="48795" y="16936"/>
                </a:cubicBezTo>
                <a:lnTo>
                  <a:pt x="48704" y="17209"/>
                </a:lnTo>
                <a:cubicBezTo>
                  <a:pt x="48704" y="17270"/>
                  <a:pt x="48674" y="17300"/>
                  <a:pt x="48674" y="17361"/>
                </a:cubicBezTo>
                <a:cubicBezTo>
                  <a:pt x="48613" y="17483"/>
                  <a:pt x="48552" y="17635"/>
                  <a:pt x="48522" y="17756"/>
                </a:cubicBezTo>
                <a:cubicBezTo>
                  <a:pt x="48522" y="17786"/>
                  <a:pt x="48522" y="17817"/>
                  <a:pt x="48492" y="17847"/>
                </a:cubicBezTo>
                <a:cubicBezTo>
                  <a:pt x="48461" y="17847"/>
                  <a:pt x="48431" y="17847"/>
                  <a:pt x="48431" y="17878"/>
                </a:cubicBezTo>
                <a:cubicBezTo>
                  <a:pt x="48400" y="17878"/>
                  <a:pt x="48400" y="17908"/>
                  <a:pt x="48370" y="17908"/>
                </a:cubicBezTo>
                <a:cubicBezTo>
                  <a:pt x="48370" y="17878"/>
                  <a:pt x="48340" y="17847"/>
                  <a:pt x="48309" y="17817"/>
                </a:cubicBezTo>
                <a:lnTo>
                  <a:pt x="48309" y="17786"/>
                </a:lnTo>
                <a:cubicBezTo>
                  <a:pt x="48309" y="17786"/>
                  <a:pt x="48309" y="17786"/>
                  <a:pt x="48309" y="17756"/>
                </a:cubicBezTo>
                <a:cubicBezTo>
                  <a:pt x="48370" y="17604"/>
                  <a:pt x="48461" y="17452"/>
                  <a:pt x="48522" y="17270"/>
                </a:cubicBezTo>
                <a:cubicBezTo>
                  <a:pt x="48583" y="17118"/>
                  <a:pt x="48704" y="16905"/>
                  <a:pt x="48765" y="16723"/>
                </a:cubicBezTo>
                <a:cubicBezTo>
                  <a:pt x="48826" y="16571"/>
                  <a:pt x="48856" y="16450"/>
                  <a:pt x="48917" y="16328"/>
                </a:cubicBezTo>
                <a:cubicBezTo>
                  <a:pt x="48917" y="16298"/>
                  <a:pt x="48917" y="16267"/>
                  <a:pt x="48947" y="16237"/>
                </a:cubicBezTo>
                <a:close/>
                <a:moveTo>
                  <a:pt x="26191" y="15204"/>
                </a:moveTo>
                <a:cubicBezTo>
                  <a:pt x="26160" y="15356"/>
                  <a:pt x="26160" y="15508"/>
                  <a:pt x="26130" y="15660"/>
                </a:cubicBezTo>
                <a:cubicBezTo>
                  <a:pt x="26130" y="15812"/>
                  <a:pt x="26100" y="15994"/>
                  <a:pt x="26100" y="16176"/>
                </a:cubicBezTo>
                <a:lnTo>
                  <a:pt x="26100" y="16207"/>
                </a:lnTo>
                <a:cubicBezTo>
                  <a:pt x="26069" y="16267"/>
                  <a:pt x="26039" y="16358"/>
                  <a:pt x="25978" y="16450"/>
                </a:cubicBezTo>
                <a:cubicBezTo>
                  <a:pt x="25948" y="16510"/>
                  <a:pt x="25948" y="16541"/>
                  <a:pt x="25917" y="16602"/>
                </a:cubicBezTo>
                <a:lnTo>
                  <a:pt x="25887" y="16662"/>
                </a:lnTo>
                <a:lnTo>
                  <a:pt x="25644" y="17027"/>
                </a:lnTo>
                <a:cubicBezTo>
                  <a:pt x="25583" y="17118"/>
                  <a:pt x="25522" y="17209"/>
                  <a:pt x="25462" y="17300"/>
                </a:cubicBezTo>
                <a:cubicBezTo>
                  <a:pt x="25401" y="17391"/>
                  <a:pt x="25340" y="17483"/>
                  <a:pt x="25279" y="17574"/>
                </a:cubicBezTo>
                <a:cubicBezTo>
                  <a:pt x="25188" y="17665"/>
                  <a:pt x="25127" y="17786"/>
                  <a:pt x="25036" y="17878"/>
                </a:cubicBezTo>
                <a:cubicBezTo>
                  <a:pt x="25036" y="17908"/>
                  <a:pt x="25006" y="17908"/>
                  <a:pt x="24975" y="17938"/>
                </a:cubicBezTo>
                <a:cubicBezTo>
                  <a:pt x="24945" y="17908"/>
                  <a:pt x="24915" y="17908"/>
                  <a:pt x="24884" y="17908"/>
                </a:cubicBezTo>
                <a:lnTo>
                  <a:pt x="24854" y="17908"/>
                </a:lnTo>
                <a:lnTo>
                  <a:pt x="25097" y="17179"/>
                </a:lnTo>
                <a:cubicBezTo>
                  <a:pt x="25158" y="16996"/>
                  <a:pt x="25249" y="16845"/>
                  <a:pt x="25310" y="16662"/>
                </a:cubicBezTo>
                <a:cubicBezTo>
                  <a:pt x="25310" y="16632"/>
                  <a:pt x="25340" y="16602"/>
                  <a:pt x="25370" y="16602"/>
                </a:cubicBezTo>
                <a:lnTo>
                  <a:pt x="25735" y="15963"/>
                </a:lnTo>
                <a:cubicBezTo>
                  <a:pt x="25796" y="15903"/>
                  <a:pt x="25826" y="15812"/>
                  <a:pt x="25887" y="15751"/>
                </a:cubicBezTo>
                <a:cubicBezTo>
                  <a:pt x="25917" y="15660"/>
                  <a:pt x="26039" y="15477"/>
                  <a:pt x="26100" y="15356"/>
                </a:cubicBezTo>
                <a:cubicBezTo>
                  <a:pt x="26130" y="15325"/>
                  <a:pt x="26160" y="15265"/>
                  <a:pt x="26191" y="15204"/>
                </a:cubicBezTo>
                <a:close/>
                <a:moveTo>
                  <a:pt x="6624" y="17878"/>
                </a:moveTo>
                <a:lnTo>
                  <a:pt x="6594" y="17969"/>
                </a:lnTo>
                <a:lnTo>
                  <a:pt x="6563" y="17969"/>
                </a:lnTo>
                <a:cubicBezTo>
                  <a:pt x="6594" y="17938"/>
                  <a:pt x="6594" y="17908"/>
                  <a:pt x="6624" y="17878"/>
                </a:cubicBezTo>
                <a:close/>
                <a:moveTo>
                  <a:pt x="24003" y="17665"/>
                </a:moveTo>
                <a:cubicBezTo>
                  <a:pt x="24003" y="17726"/>
                  <a:pt x="23973" y="17786"/>
                  <a:pt x="23973" y="17847"/>
                </a:cubicBezTo>
                <a:cubicBezTo>
                  <a:pt x="23973" y="17862"/>
                  <a:pt x="23973" y="17872"/>
                  <a:pt x="23973" y="17878"/>
                </a:cubicBezTo>
                <a:lnTo>
                  <a:pt x="23942" y="17938"/>
                </a:lnTo>
                <a:lnTo>
                  <a:pt x="23912" y="17969"/>
                </a:lnTo>
                <a:cubicBezTo>
                  <a:pt x="23912" y="17908"/>
                  <a:pt x="23912" y="17817"/>
                  <a:pt x="23942" y="17756"/>
                </a:cubicBezTo>
                <a:lnTo>
                  <a:pt x="24003" y="17665"/>
                </a:lnTo>
                <a:close/>
                <a:moveTo>
                  <a:pt x="24398" y="17969"/>
                </a:moveTo>
                <a:cubicBezTo>
                  <a:pt x="24398" y="17989"/>
                  <a:pt x="24398" y="18009"/>
                  <a:pt x="24398" y="18029"/>
                </a:cubicBezTo>
                <a:cubicBezTo>
                  <a:pt x="24368" y="18029"/>
                  <a:pt x="24368" y="17999"/>
                  <a:pt x="24398" y="17969"/>
                </a:cubicBezTo>
                <a:close/>
                <a:moveTo>
                  <a:pt x="7080" y="17118"/>
                </a:moveTo>
                <a:cubicBezTo>
                  <a:pt x="7110" y="17270"/>
                  <a:pt x="7201" y="17422"/>
                  <a:pt x="7293" y="17574"/>
                </a:cubicBezTo>
                <a:cubicBezTo>
                  <a:pt x="7323" y="17635"/>
                  <a:pt x="7353" y="17695"/>
                  <a:pt x="7414" y="17726"/>
                </a:cubicBezTo>
                <a:lnTo>
                  <a:pt x="7353" y="17878"/>
                </a:lnTo>
                <a:cubicBezTo>
                  <a:pt x="7323" y="17938"/>
                  <a:pt x="7293" y="17999"/>
                  <a:pt x="7293" y="18060"/>
                </a:cubicBezTo>
                <a:cubicBezTo>
                  <a:pt x="7262" y="17999"/>
                  <a:pt x="7201" y="17969"/>
                  <a:pt x="7171" y="17938"/>
                </a:cubicBezTo>
                <a:lnTo>
                  <a:pt x="7141" y="17938"/>
                </a:lnTo>
                <a:lnTo>
                  <a:pt x="7050" y="17878"/>
                </a:lnTo>
                <a:lnTo>
                  <a:pt x="6989" y="17878"/>
                </a:lnTo>
                <a:cubicBezTo>
                  <a:pt x="7019" y="17786"/>
                  <a:pt x="7019" y="17695"/>
                  <a:pt x="7019" y="17604"/>
                </a:cubicBezTo>
                <a:cubicBezTo>
                  <a:pt x="7019" y="17483"/>
                  <a:pt x="7019" y="17361"/>
                  <a:pt x="6989" y="17270"/>
                </a:cubicBezTo>
                <a:lnTo>
                  <a:pt x="7080" y="17118"/>
                </a:lnTo>
                <a:close/>
                <a:moveTo>
                  <a:pt x="18368" y="17460"/>
                </a:moveTo>
                <a:cubicBezTo>
                  <a:pt x="18353" y="17559"/>
                  <a:pt x="18358" y="17657"/>
                  <a:pt x="18382" y="17756"/>
                </a:cubicBezTo>
                <a:lnTo>
                  <a:pt x="18139" y="18060"/>
                </a:lnTo>
                <a:cubicBezTo>
                  <a:pt x="18170" y="17938"/>
                  <a:pt x="18230" y="17847"/>
                  <a:pt x="18261" y="17756"/>
                </a:cubicBezTo>
                <a:lnTo>
                  <a:pt x="18368" y="17460"/>
                </a:lnTo>
                <a:close/>
                <a:moveTo>
                  <a:pt x="23395" y="16480"/>
                </a:moveTo>
                <a:lnTo>
                  <a:pt x="23426" y="16510"/>
                </a:lnTo>
                <a:lnTo>
                  <a:pt x="23456" y="16541"/>
                </a:lnTo>
                <a:lnTo>
                  <a:pt x="23456" y="16510"/>
                </a:lnTo>
                <a:cubicBezTo>
                  <a:pt x="23487" y="16510"/>
                  <a:pt x="23487" y="16541"/>
                  <a:pt x="23517" y="16571"/>
                </a:cubicBezTo>
                <a:cubicBezTo>
                  <a:pt x="23517" y="16602"/>
                  <a:pt x="23547" y="16632"/>
                  <a:pt x="23547" y="16662"/>
                </a:cubicBezTo>
                <a:lnTo>
                  <a:pt x="23578" y="16723"/>
                </a:lnTo>
                <a:cubicBezTo>
                  <a:pt x="23547" y="16875"/>
                  <a:pt x="23517" y="17027"/>
                  <a:pt x="23487" y="17179"/>
                </a:cubicBezTo>
                <a:cubicBezTo>
                  <a:pt x="23487" y="17209"/>
                  <a:pt x="23487" y="17209"/>
                  <a:pt x="23487" y="17209"/>
                </a:cubicBezTo>
                <a:cubicBezTo>
                  <a:pt x="23365" y="17361"/>
                  <a:pt x="23244" y="17513"/>
                  <a:pt x="23122" y="17665"/>
                </a:cubicBezTo>
                <a:cubicBezTo>
                  <a:pt x="23001" y="17817"/>
                  <a:pt x="22940" y="17938"/>
                  <a:pt x="22849" y="18060"/>
                </a:cubicBezTo>
                <a:cubicBezTo>
                  <a:pt x="22879" y="17938"/>
                  <a:pt x="22940" y="17847"/>
                  <a:pt x="22970" y="17726"/>
                </a:cubicBezTo>
                <a:cubicBezTo>
                  <a:pt x="23031" y="17513"/>
                  <a:pt x="23092" y="17300"/>
                  <a:pt x="23183" y="17088"/>
                </a:cubicBezTo>
                <a:cubicBezTo>
                  <a:pt x="23213" y="16966"/>
                  <a:pt x="23244" y="16845"/>
                  <a:pt x="23304" y="16753"/>
                </a:cubicBezTo>
                <a:cubicBezTo>
                  <a:pt x="23335" y="16632"/>
                  <a:pt x="23365" y="16571"/>
                  <a:pt x="23395" y="16480"/>
                </a:cubicBezTo>
                <a:close/>
                <a:moveTo>
                  <a:pt x="19598" y="17027"/>
                </a:moveTo>
                <a:cubicBezTo>
                  <a:pt x="19567" y="17148"/>
                  <a:pt x="19537" y="17270"/>
                  <a:pt x="19476" y="17361"/>
                </a:cubicBezTo>
                <a:lnTo>
                  <a:pt x="19324" y="17878"/>
                </a:lnTo>
                <a:cubicBezTo>
                  <a:pt x="19324" y="17908"/>
                  <a:pt x="19294" y="17969"/>
                  <a:pt x="19294" y="17999"/>
                </a:cubicBezTo>
                <a:lnTo>
                  <a:pt x="19203" y="18060"/>
                </a:lnTo>
                <a:cubicBezTo>
                  <a:pt x="19172" y="18090"/>
                  <a:pt x="19142" y="18090"/>
                  <a:pt x="19112" y="18121"/>
                </a:cubicBezTo>
                <a:cubicBezTo>
                  <a:pt x="19142" y="18060"/>
                  <a:pt x="19142" y="17999"/>
                  <a:pt x="19172" y="17938"/>
                </a:cubicBezTo>
                <a:cubicBezTo>
                  <a:pt x="19203" y="17878"/>
                  <a:pt x="19263" y="17695"/>
                  <a:pt x="19324" y="17574"/>
                </a:cubicBezTo>
                <a:lnTo>
                  <a:pt x="19324" y="17543"/>
                </a:lnTo>
                <a:lnTo>
                  <a:pt x="19324" y="17483"/>
                </a:lnTo>
                <a:cubicBezTo>
                  <a:pt x="19355" y="17452"/>
                  <a:pt x="19355" y="17422"/>
                  <a:pt x="19385" y="17391"/>
                </a:cubicBezTo>
                <a:lnTo>
                  <a:pt x="19415" y="17331"/>
                </a:lnTo>
                <a:lnTo>
                  <a:pt x="19476" y="17209"/>
                </a:lnTo>
                <a:lnTo>
                  <a:pt x="19567" y="17057"/>
                </a:lnTo>
                <a:lnTo>
                  <a:pt x="19598" y="17027"/>
                </a:lnTo>
                <a:close/>
                <a:moveTo>
                  <a:pt x="39255" y="17908"/>
                </a:moveTo>
                <a:cubicBezTo>
                  <a:pt x="39255" y="17969"/>
                  <a:pt x="39255" y="18060"/>
                  <a:pt x="39225" y="18121"/>
                </a:cubicBezTo>
                <a:lnTo>
                  <a:pt x="39195" y="18121"/>
                </a:lnTo>
                <a:lnTo>
                  <a:pt x="39164" y="18090"/>
                </a:lnTo>
                <a:lnTo>
                  <a:pt x="39134" y="18060"/>
                </a:lnTo>
                <a:lnTo>
                  <a:pt x="39255" y="17908"/>
                </a:lnTo>
                <a:close/>
                <a:moveTo>
                  <a:pt x="5804" y="16298"/>
                </a:moveTo>
                <a:lnTo>
                  <a:pt x="5804" y="16328"/>
                </a:lnTo>
                <a:lnTo>
                  <a:pt x="5804" y="16389"/>
                </a:lnTo>
                <a:cubicBezTo>
                  <a:pt x="5773" y="16541"/>
                  <a:pt x="5743" y="16723"/>
                  <a:pt x="5682" y="16875"/>
                </a:cubicBezTo>
                <a:cubicBezTo>
                  <a:pt x="5622" y="17057"/>
                  <a:pt x="5561" y="17270"/>
                  <a:pt x="5500" y="17422"/>
                </a:cubicBezTo>
                <a:lnTo>
                  <a:pt x="5348" y="17726"/>
                </a:lnTo>
                <a:lnTo>
                  <a:pt x="5348" y="17786"/>
                </a:lnTo>
                <a:cubicBezTo>
                  <a:pt x="5287" y="17847"/>
                  <a:pt x="5257" y="17908"/>
                  <a:pt x="5227" y="17969"/>
                </a:cubicBezTo>
                <a:cubicBezTo>
                  <a:pt x="5166" y="18029"/>
                  <a:pt x="5135" y="18090"/>
                  <a:pt x="5105" y="18151"/>
                </a:cubicBezTo>
                <a:lnTo>
                  <a:pt x="5075" y="18181"/>
                </a:lnTo>
                <a:lnTo>
                  <a:pt x="5075" y="18181"/>
                </a:lnTo>
                <a:lnTo>
                  <a:pt x="5105" y="18060"/>
                </a:lnTo>
                <a:lnTo>
                  <a:pt x="5135" y="17878"/>
                </a:lnTo>
                <a:cubicBezTo>
                  <a:pt x="5135" y="17817"/>
                  <a:pt x="5166" y="17756"/>
                  <a:pt x="5196" y="17726"/>
                </a:cubicBezTo>
                <a:cubicBezTo>
                  <a:pt x="5257" y="17543"/>
                  <a:pt x="5318" y="17391"/>
                  <a:pt x="5348" y="17209"/>
                </a:cubicBezTo>
                <a:lnTo>
                  <a:pt x="5622" y="16510"/>
                </a:lnTo>
                <a:lnTo>
                  <a:pt x="5682" y="16450"/>
                </a:lnTo>
                <a:cubicBezTo>
                  <a:pt x="5713" y="16389"/>
                  <a:pt x="5773" y="16328"/>
                  <a:pt x="5804" y="16298"/>
                </a:cubicBezTo>
                <a:close/>
                <a:moveTo>
                  <a:pt x="42202" y="17878"/>
                </a:moveTo>
                <a:lnTo>
                  <a:pt x="42142" y="18029"/>
                </a:lnTo>
                <a:lnTo>
                  <a:pt x="42142" y="18060"/>
                </a:lnTo>
                <a:cubicBezTo>
                  <a:pt x="42142" y="18090"/>
                  <a:pt x="42051" y="18151"/>
                  <a:pt x="42020" y="18181"/>
                </a:cubicBezTo>
                <a:cubicBezTo>
                  <a:pt x="42081" y="18090"/>
                  <a:pt x="42142" y="17969"/>
                  <a:pt x="42202" y="17878"/>
                </a:cubicBezTo>
                <a:close/>
                <a:moveTo>
                  <a:pt x="4862" y="17513"/>
                </a:moveTo>
                <a:cubicBezTo>
                  <a:pt x="4832" y="17604"/>
                  <a:pt x="4801" y="17726"/>
                  <a:pt x="4771" y="17817"/>
                </a:cubicBezTo>
                <a:lnTo>
                  <a:pt x="4771" y="17786"/>
                </a:lnTo>
                <a:lnTo>
                  <a:pt x="4649" y="18212"/>
                </a:lnTo>
                <a:cubicBezTo>
                  <a:pt x="4649" y="18121"/>
                  <a:pt x="4649" y="18060"/>
                  <a:pt x="4619" y="17999"/>
                </a:cubicBezTo>
                <a:cubicBezTo>
                  <a:pt x="4649" y="17908"/>
                  <a:pt x="4710" y="17817"/>
                  <a:pt x="4771" y="17695"/>
                </a:cubicBezTo>
                <a:lnTo>
                  <a:pt x="4862" y="17513"/>
                </a:lnTo>
                <a:close/>
                <a:moveTo>
                  <a:pt x="25340" y="18090"/>
                </a:moveTo>
                <a:lnTo>
                  <a:pt x="25249" y="18333"/>
                </a:lnTo>
                <a:cubicBezTo>
                  <a:pt x="25218" y="18303"/>
                  <a:pt x="25218" y="18273"/>
                  <a:pt x="25218" y="18242"/>
                </a:cubicBezTo>
                <a:lnTo>
                  <a:pt x="25218" y="18212"/>
                </a:lnTo>
                <a:lnTo>
                  <a:pt x="25340" y="18090"/>
                </a:lnTo>
                <a:close/>
                <a:moveTo>
                  <a:pt x="16863" y="17452"/>
                </a:moveTo>
                <a:lnTo>
                  <a:pt x="16863" y="17452"/>
                </a:lnTo>
                <a:cubicBezTo>
                  <a:pt x="16772" y="17786"/>
                  <a:pt x="16681" y="18121"/>
                  <a:pt x="16559" y="18455"/>
                </a:cubicBezTo>
                <a:cubicBezTo>
                  <a:pt x="16547" y="18455"/>
                  <a:pt x="16540" y="18460"/>
                  <a:pt x="16535" y="18466"/>
                </a:cubicBezTo>
                <a:lnTo>
                  <a:pt x="16535" y="18466"/>
                </a:lnTo>
                <a:cubicBezTo>
                  <a:pt x="16564" y="18377"/>
                  <a:pt x="16592" y="18264"/>
                  <a:pt x="16620" y="18151"/>
                </a:cubicBezTo>
                <a:cubicBezTo>
                  <a:pt x="16651" y="18060"/>
                  <a:pt x="16651" y="17969"/>
                  <a:pt x="16681" y="17878"/>
                </a:cubicBezTo>
                <a:cubicBezTo>
                  <a:pt x="16711" y="17786"/>
                  <a:pt x="16711" y="17817"/>
                  <a:pt x="16711" y="17756"/>
                </a:cubicBezTo>
                <a:cubicBezTo>
                  <a:pt x="16742" y="17726"/>
                  <a:pt x="16772" y="17635"/>
                  <a:pt x="16802" y="17574"/>
                </a:cubicBezTo>
                <a:lnTo>
                  <a:pt x="16863" y="17452"/>
                </a:lnTo>
                <a:close/>
                <a:moveTo>
                  <a:pt x="13825" y="17969"/>
                </a:moveTo>
                <a:cubicBezTo>
                  <a:pt x="13855" y="17999"/>
                  <a:pt x="13916" y="18060"/>
                  <a:pt x="13977" y="18060"/>
                </a:cubicBezTo>
                <a:cubicBezTo>
                  <a:pt x="13916" y="18181"/>
                  <a:pt x="13855" y="18303"/>
                  <a:pt x="13825" y="18394"/>
                </a:cubicBezTo>
                <a:lnTo>
                  <a:pt x="13764" y="18485"/>
                </a:lnTo>
                <a:cubicBezTo>
                  <a:pt x="13795" y="18394"/>
                  <a:pt x="13764" y="18273"/>
                  <a:pt x="13764" y="18181"/>
                </a:cubicBezTo>
                <a:lnTo>
                  <a:pt x="13764" y="18151"/>
                </a:lnTo>
                <a:lnTo>
                  <a:pt x="13764" y="18090"/>
                </a:lnTo>
                <a:lnTo>
                  <a:pt x="13795" y="18029"/>
                </a:lnTo>
                <a:lnTo>
                  <a:pt x="13825" y="17969"/>
                </a:lnTo>
                <a:close/>
                <a:moveTo>
                  <a:pt x="44724" y="18333"/>
                </a:moveTo>
                <a:lnTo>
                  <a:pt x="44724" y="18455"/>
                </a:lnTo>
                <a:lnTo>
                  <a:pt x="44724" y="18485"/>
                </a:lnTo>
                <a:cubicBezTo>
                  <a:pt x="44694" y="18424"/>
                  <a:pt x="44694" y="18364"/>
                  <a:pt x="44694" y="18333"/>
                </a:cubicBezTo>
                <a:close/>
                <a:moveTo>
                  <a:pt x="6958" y="18242"/>
                </a:moveTo>
                <a:lnTo>
                  <a:pt x="6989" y="18273"/>
                </a:lnTo>
                <a:cubicBezTo>
                  <a:pt x="6989" y="18303"/>
                  <a:pt x="6989" y="18364"/>
                  <a:pt x="7019" y="18394"/>
                </a:cubicBezTo>
                <a:cubicBezTo>
                  <a:pt x="6951" y="18440"/>
                  <a:pt x="6883" y="18502"/>
                  <a:pt x="6827" y="18581"/>
                </a:cubicBezTo>
                <a:lnTo>
                  <a:pt x="6827" y="18581"/>
                </a:lnTo>
                <a:cubicBezTo>
                  <a:pt x="6860" y="18468"/>
                  <a:pt x="6904" y="18370"/>
                  <a:pt x="6928" y="18273"/>
                </a:cubicBezTo>
                <a:lnTo>
                  <a:pt x="6928" y="18242"/>
                </a:lnTo>
                <a:close/>
                <a:moveTo>
                  <a:pt x="15681" y="18036"/>
                </a:moveTo>
                <a:cubicBezTo>
                  <a:pt x="15672" y="18062"/>
                  <a:pt x="15665" y="18086"/>
                  <a:pt x="15648" y="18121"/>
                </a:cubicBezTo>
                <a:cubicBezTo>
                  <a:pt x="15648" y="18181"/>
                  <a:pt x="15648" y="18242"/>
                  <a:pt x="15709" y="18303"/>
                </a:cubicBezTo>
                <a:lnTo>
                  <a:pt x="15739" y="18303"/>
                </a:lnTo>
                <a:cubicBezTo>
                  <a:pt x="15709" y="18364"/>
                  <a:pt x="15678" y="18424"/>
                  <a:pt x="15648" y="18455"/>
                </a:cubicBezTo>
                <a:lnTo>
                  <a:pt x="15587" y="18607"/>
                </a:lnTo>
                <a:lnTo>
                  <a:pt x="15557" y="18607"/>
                </a:lnTo>
                <a:cubicBezTo>
                  <a:pt x="15557" y="18485"/>
                  <a:pt x="15557" y="18364"/>
                  <a:pt x="15557" y="18242"/>
                </a:cubicBezTo>
                <a:cubicBezTo>
                  <a:pt x="15603" y="18173"/>
                  <a:pt x="15648" y="18105"/>
                  <a:pt x="15681" y="18036"/>
                </a:cubicBezTo>
                <a:close/>
                <a:moveTo>
                  <a:pt x="41534" y="17240"/>
                </a:moveTo>
                <a:cubicBezTo>
                  <a:pt x="41534" y="17331"/>
                  <a:pt x="41504" y="17422"/>
                  <a:pt x="41473" y="17513"/>
                </a:cubicBezTo>
                <a:cubicBezTo>
                  <a:pt x="41412" y="17695"/>
                  <a:pt x="41352" y="17878"/>
                  <a:pt x="41291" y="18029"/>
                </a:cubicBezTo>
                <a:cubicBezTo>
                  <a:pt x="41200" y="18212"/>
                  <a:pt x="41048" y="18303"/>
                  <a:pt x="40957" y="18455"/>
                </a:cubicBezTo>
                <a:lnTo>
                  <a:pt x="40744" y="18698"/>
                </a:lnTo>
                <a:lnTo>
                  <a:pt x="40714" y="18637"/>
                </a:lnTo>
                <a:cubicBezTo>
                  <a:pt x="40653" y="18607"/>
                  <a:pt x="40623" y="18546"/>
                  <a:pt x="40562" y="18516"/>
                </a:cubicBezTo>
                <a:lnTo>
                  <a:pt x="40531" y="18485"/>
                </a:lnTo>
                <a:lnTo>
                  <a:pt x="40623" y="18394"/>
                </a:lnTo>
                <a:cubicBezTo>
                  <a:pt x="40653" y="18333"/>
                  <a:pt x="40683" y="18273"/>
                  <a:pt x="40744" y="18242"/>
                </a:cubicBezTo>
                <a:cubicBezTo>
                  <a:pt x="40835" y="18090"/>
                  <a:pt x="40957" y="17938"/>
                  <a:pt x="41078" y="17786"/>
                </a:cubicBezTo>
                <a:lnTo>
                  <a:pt x="41291" y="17543"/>
                </a:lnTo>
                <a:cubicBezTo>
                  <a:pt x="41352" y="17452"/>
                  <a:pt x="41412" y="17391"/>
                  <a:pt x="41473" y="17300"/>
                </a:cubicBezTo>
                <a:lnTo>
                  <a:pt x="41534" y="17240"/>
                </a:lnTo>
                <a:close/>
                <a:moveTo>
                  <a:pt x="1793" y="16936"/>
                </a:moveTo>
                <a:lnTo>
                  <a:pt x="1854" y="16966"/>
                </a:lnTo>
                <a:cubicBezTo>
                  <a:pt x="1915" y="16996"/>
                  <a:pt x="1976" y="17027"/>
                  <a:pt x="2036" y="17027"/>
                </a:cubicBezTo>
                <a:lnTo>
                  <a:pt x="2158" y="17027"/>
                </a:lnTo>
                <a:cubicBezTo>
                  <a:pt x="2128" y="17088"/>
                  <a:pt x="2097" y="17148"/>
                  <a:pt x="2097" y="17209"/>
                </a:cubicBezTo>
                <a:cubicBezTo>
                  <a:pt x="2036" y="17300"/>
                  <a:pt x="2006" y="17422"/>
                  <a:pt x="1976" y="17543"/>
                </a:cubicBezTo>
                <a:cubicBezTo>
                  <a:pt x="1884" y="17817"/>
                  <a:pt x="1793" y="18121"/>
                  <a:pt x="1733" y="18424"/>
                </a:cubicBezTo>
                <a:cubicBezTo>
                  <a:pt x="1702" y="18516"/>
                  <a:pt x="1672" y="18576"/>
                  <a:pt x="1641" y="18637"/>
                </a:cubicBezTo>
                <a:cubicBezTo>
                  <a:pt x="1641" y="18668"/>
                  <a:pt x="1611" y="18698"/>
                  <a:pt x="1611" y="18728"/>
                </a:cubicBezTo>
                <a:lnTo>
                  <a:pt x="1611" y="18637"/>
                </a:lnTo>
                <a:cubicBezTo>
                  <a:pt x="1581" y="18394"/>
                  <a:pt x="1581" y="18121"/>
                  <a:pt x="1611" y="17878"/>
                </a:cubicBezTo>
                <a:lnTo>
                  <a:pt x="1611" y="17847"/>
                </a:lnTo>
                <a:cubicBezTo>
                  <a:pt x="1641" y="17543"/>
                  <a:pt x="1702" y="17240"/>
                  <a:pt x="1793" y="16936"/>
                </a:cubicBezTo>
                <a:close/>
                <a:moveTo>
                  <a:pt x="19112" y="18516"/>
                </a:moveTo>
                <a:lnTo>
                  <a:pt x="19081" y="18607"/>
                </a:lnTo>
                <a:cubicBezTo>
                  <a:pt x="19051" y="18637"/>
                  <a:pt x="19020" y="18637"/>
                  <a:pt x="18960" y="18668"/>
                </a:cubicBezTo>
                <a:lnTo>
                  <a:pt x="18899" y="18728"/>
                </a:lnTo>
                <a:lnTo>
                  <a:pt x="18960" y="18546"/>
                </a:lnTo>
                <a:lnTo>
                  <a:pt x="19020" y="18546"/>
                </a:lnTo>
                <a:lnTo>
                  <a:pt x="19112" y="18516"/>
                </a:lnTo>
                <a:close/>
                <a:moveTo>
                  <a:pt x="28074" y="15417"/>
                </a:moveTo>
                <a:lnTo>
                  <a:pt x="28074" y="15447"/>
                </a:lnTo>
                <a:cubicBezTo>
                  <a:pt x="28095" y="15447"/>
                  <a:pt x="28115" y="15460"/>
                  <a:pt x="28135" y="15460"/>
                </a:cubicBezTo>
                <a:cubicBezTo>
                  <a:pt x="28145" y="15460"/>
                  <a:pt x="28155" y="15457"/>
                  <a:pt x="28166" y="15447"/>
                </a:cubicBezTo>
                <a:lnTo>
                  <a:pt x="28166" y="15447"/>
                </a:lnTo>
                <a:cubicBezTo>
                  <a:pt x="28105" y="15599"/>
                  <a:pt x="28074" y="15720"/>
                  <a:pt x="28014" y="15842"/>
                </a:cubicBezTo>
                <a:cubicBezTo>
                  <a:pt x="27953" y="15963"/>
                  <a:pt x="27892" y="16085"/>
                  <a:pt x="27831" y="16207"/>
                </a:cubicBezTo>
                <a:cubicBezTo>
                  <a:pt x="27771" y="16358"/>
                  <a:pt x="27740" y="16419"/>
                  <a:pt x="27679" y="16510"/>
                </a:cubicBezTo>
                <a:cubicBezTo>
                  <a:pt x="27588" y="16693"/>
                  <a:pt x="27497" y="16905"/>
                  <a:pt x="27406" y="17057"/>
                </a:cubicBezTo>
                <a:lnTo>
                  <a:pt x="27011" y="17756"/>
                </a:lnTo>
                <a:lnTo>
                  <a:pt x="26890" y="17969"/>
                </a:lnTo>
                <a:lnTo>
                  <a:pt x="26646" y="18394"/>
                </a:lnTo>
                <a:cubicBezTo>
                  <a:pt x="26555" y="18516"/>
                  <a:pt x="26464" y="18637"/>
                  <a:pt x="26373" y="18759"/>
                </a:cubicBezTo>
                <a:cubicBezTo>
                  <a:pt x="26373" y="18637"/>
                  <a:pt x="26373" y="18516"/>
                  <a:pt x="26343" y="18394"/>
                </a:cubicBezTo>
                <a:cubicBezTo>
                  <a:pt x="26464" y="18212"/>
                  <a:pt x="26586" y="18060"/>
                  <a:pt x="26707" y="17878"/>
                </a:cubicBezTo>
                <a:lnTo>
                  <a:pt x="27133" y="17209"/>
                </a:lnTo>
                <a:cubicBezTo>
                  <a:pt x="27163" y="17148"/>
                  <a:pt x="27193" y="17088"/>
                  <a:pt x="27254" y="17027"/>
                </a:cubicBezTo>
                <a:lnTo>
                  <a:pt x="27497" y="16571"/>
                </a:lnTo>
                <a:lnTo>
                  <a:pt x="27588" y="16419"/>
                </a:lnTo>
                <a:cubicBezTo>
                  <a:pt x="27679" y="16328"/>
                  <a:pt x="27740" y="16176"/>
                  <a:pt x="27801" y="16085"/>
                </a:cubicBezTo>
                <a:lnTo>
                  <a:pt x="27771" y="16055"/>
                </a:lnTo>
                <a:cubicBezTo>
                  <a:pt x="27831" y="15933"/>
                  <a:pt x="27892" y="15812"/>
                  <a:pt x="27953" y="15690"/>
                </a:cubicBezTo>
                <a:cubicBezTo>
                  <a:pt x="28014" y="15568"/>
                  <a:pt x="28014" y="15508"/>
                  <a:pt x="28074" y="15417"/>
                </a:cubicBezTo>
                <a:close/>
                <a:moveTo>
                  <a:pt x="36885" y="18364"/>
                </a:moveTo>
                <a:lnTo>
                  <a:pt x="36885" y="18516"/>
                </a:lnTo>
                <a:lnTo>
                  <a:pt x="36855" y="18546"/>
                </a:lnTo>
                <a:cubicBezTo>
                  <a:pt x="36794" y="18637"/>
                  <a:pt x="36764" y="18728"/>
                  <a:pt x="36703" y="18819"/>
                </a:cubicBezTo>
                <a:cubicBezTo>
                  <a:pt x="36734" y="18728"/>
                  <a:pt x="36734" y="18637"/>
                  <a:pt x="36764" y="18546"/>
                </a:cubicBezTo>
                <a:lnTo>
                  <a:pt x="36885" y="18364"/>
                </a:lnTo>
                <a:close/>
                <a:moveTo>
                  <a:pt x="4224" y="18850"/>
                </a:moveTo>
                <a:lnTo>
                  <a:pt x="4224" y="18850"/>
                </a:lnTo>
                <a:cubicBezTo>
                  <a:pt x="4221" y="18870"/>
                  <a:pt x="4217" y="18891"/>
                  <a:pt x="4213" y="18911"/>
                </a:cubicBezTo>
                <a:lnTo>
                  <a:pt x="4194" y="18911"/>
                </a:lnTo>
                <a:lnTo>
                  <a:pt x="4224" y="18850"/>
                </a:lnTo>
                <a:close/>
                <a:moveTo>
                  <a:pt x="3161" y="16753"/>
                </a:moveTo>
                <a:lnTo>
                  <a:pt x="3161" y="16753"/>
                </a:lnTo>
                <a:cubicBezTo>
                  <a:pt x="3130" y="16845"/>
                  <a:pt x="3100" y="16936"/>
                  <a:pt x="3069" y="17027"/>
                </a:cubicBezTo>
                <a:cubicBezTo>
                  <a:pt x="2948" y="17270"/>
                  <a:pt x="2826" y="17543"/>
                  <a:pt x="2674" y="17786"/>
                </a:cubicBezTo>
                <a:cubicBezTo>
                  <a:pt x="2614" y="17938"/>
                  <a:pt x="2523" y="18060"/>
                  <a:pt x="2462" y="18212"/>
                </a:cubicBezTo>
                <a:cubicBezTo>
                  <a:pt x="2371" y="18364"/>
                  <a:pt x="2310" y="18576"/>
                  <a:pt x="2219" y="18728"/>
                </a:cubicBezTo>
                <a:lnTo>
                  <a:pt x="2188" y="18698"/>
                </a:lnTo>
                <a:cubicBezTo>
                  <a:pt x="2128" y="18819"/>
                  <a:pt x="2067" y="18911"/>
                  <a:pt x="2006" y="19032"/>
                </a:cubicBezTo>
                <a:cubicBezTo>
                  <a:pt x="2006" y="18941"/>
                  <a:pt x="2036" y="18850"/>
                  <a:pt x="2036" y="18789"/>
                </a:cubicBezTo>
                <a:lnTo>
                  <a:pt x="2219" y="18485"/>
                </a:lnTo>
                <a:lnTo>
                  <a:pt x="2462" y="18029"/>
                </a:lnTo>
                <a:cubicBezTo>
                  <a:pt x="2614" y="17756"/>
                  <a:pt x="2766" y="17483"/>
                  <a:pt x="2917" y="17209"/>
                </a:cubicBezTo>
                <a:cubicBezTo>
                  <a:pt x="3009" y="17057"/>
                  <a:pt x="3069" y="16905"/>
                  <a:pt x="3161" y="16753"/>
                </a:cubicBezTo>
                <a:close/>
                <a:moveTo>
                  <a:pt x="32024" y="17786"/>
                </a:moveTo>
                <a:cubicBezTo>
                  <a:pt x="31933" y="17938"/>
                  <a:pt x="31842" y="18090"/>
                  <a:pt x="31781" y="18212"/>
                </a:cubicBezTo>
                <a:cubicBezTo>
                  <a:pt x="31690" y="18364"/>
                  <a:pt x="31538" y="18607"/>
                  <a:pt x="31417" y="18789"/>
                </a:cubicBezTo>
                <a:cubicBezTo>
                  <a:pt x="31356" y="18880"/>
                  <a:pt x="31325" y="18941"/>
                  <a:pt x="31265" y="19032"/>
                </a:cubicBezTo>
                <a:lnTo>
                  <a:pt x="31265" y="18971"/>
                </a:lnTo>
                <a:lnTo>
                  <a:pt x="31295" y="18880"/>
                </a:lnTo>
                <a:cubicBezTo>
                  <a:pt x="31325" y="18759"/>
                  <a:pt x="31356" y="18637"/>
                  <a:pt x="31356" y="18516"/>
                </a:cubicBezTo>
                <a:lnTo>
                  <a:pt x="31447" y="18394"/>
                </a:lnTo>
                <a:cubicBezTo>
                  <a:pt x="31508" y="18394"/>
                  <a:pt x="31538" y="18394"/>
                  <a:pt x="31568" y="18364"/>
                </a:cubicBezTo>
                <a:lnTo>
                  <a:pt x="31599" y="18333"/>
                </a:lnTo>
                <a:lnTo>
                  <a:pt x="31690" y="18303"/>
                </a:lnTo>
                <a:cubicBezTo>
                  <a:pt x="31720" y="18242"/>
                  <a:pt x="31751" y="18212"/>
                  <a:pt x="31781" y="18151"/>
                </a:cubicBezTo>
                <a:lnTo>
                  <a:pt x="31872" y="18029"/>
                </a:lnTo>
                <a:lnTo>
                  <a:pt x="32024" y="17786"/>
                </a:lnTo>
                <a:close/>
                <a:moveTo>
                  <a:pt x="3039" y="18273"/>
                </a:moveTo>
                <a:lnTo>
                  <a:pt x="3039" y="18364"/>
                </a:lnTo>
                <a:cubicBezTo>
                  <a:pt x="3039" y="18394"/>
                  <a:pt x="3039" y="18424"/>
                  <a:pt x="3039" y="18455"/>
                </a:cubicBezTo>
                <a:lnTo>
                  <a:pt x="2978" y="18576"/>
                </a:lnTo>
                <a:lnTo>
                  <a:pt x="2644" y="19184"/>
                </a:lnTo>
                <a:lnTo>
                  <a:pt x="2644" y="19123"/>
                </a:lnTo>
                <a:lnTo>
                  <a:pt x="2705" y="18911"/>
                </a:lnTo>
                <a:cubicBezTo>
                  <a:pt x="2796" y="18698"/>
                  <a:pt x="2887" y="18485"/>
                  <a:pt x="3009" y="18273"/>
                </a:cubicBezTo>
                <a:close/>
                <a:moveTo>
                  <a:pt x="8933" y="18789"/>
                </a:moveTo>
                <a:cubicBezTo>
                  <a:pt x="8933" y="18789"/>
                  <a:pt x="8933" y="18819"/>
                  <a:pt x="8933" y="18819"/>
                </a:cubicBezTo>
                <a:lnTo>
                  <a:pt x="8629" y="19214"/>
                </a:lnTo>
                <a:lnTo>
                  <a:pt x="8629" y="19184"/>
                </a:lnTo>
                <a:lnTo>
                  <a:pt x="8933" y="18789"/>
                </a:lnTo>
                <a:close/>
                <a:moveTo>
                  <a:pt x="38951" y="18394"/>
                </a:moveTo>
                <a:cubicBezTo>
                  <a:pt x="38982" y="18424"/>
                  <a:pt x="39012" y="18424"/>
                  <a:pt x="39043" y="18455"/>
                </a:cubicBezTo>
                <a:cubicBezTo>
                  <a:pt x="38982" y="18607"/>
                  <a:pt x="38921" y="18728"/>
                  <a:pt x="38860" y="18880"/>
                </a:cubicBezTo>
                <a:lnTo>
                  <a:pt x="38830" y="18911"/>
                </a:lnTo>
                <a:cubicBezTo>
                  <a:pt x="38739" y="19002"/>
                  <a:pt x="38648" y="19063"/>
                  <a:pt x="38556" y="19154"/>
                </a:cubicBezTo>
                <a:lnTo>
                  <a:pt x="38496" y="19214"/>
                </a:lnTo>
                <a:cubicBezTo>
                  <a:pt x="38526" y="19154"/>
                  <a:pt x="38526" y="19123"/>
                  <a:pt x="38556" y="19093"/>
                </a:cubicBezTo>
                <a:lnTo>
                  <a:pt x="38800" y="18668"/>
                </a:lnTo>
                <a:cubicBezTo>
                  <a:pt x="38860" y="18576"/>
                  <a:pt x="38921" y="18485"/>
                  <a:pt x="38951" y="18394"/>
                </a:cubicBezTo>
                <a:close/>
                <a:moveTo>
                  <a:pt x="30140" y="19123"/>
                </a:moveTo>
                <a:lnTo>
                  <a:pt x="30140" y="19184"/>
                </a:lnTo>
                <a:lnTo>
                  <a:pt x="30140" y="19214"/>
                </a:lnTo>
                <a:lnTo>
                  <a:pt x="30049" y="19245"/>
                </a:lnTo>
                <a:lnTo>
                  <a:pt x="30049" y="19184"/>
                </a:lnTo>
                <a:lnTo>
                  <a:pt x="30080" y="19184"/>
                </a:lnTo>
                <a:cubicBezTo>
                  <a:pt x="30080" y="19154"/>
                  <a:pt x="30110" y="19154"/>
                  <a:pt x="30140" y="19123"/>
                </a:cubicBezTo>
                <a:close/>
                <a:moveTo>
                  <a:pt x="27725" y="17488"/>
                </a:moveTo>
                <a:lnTo>
                  <a:pt x="27725" y="17488"/>
                </a:lnTo>
                <a:cubicBezTo>
                  <a:pt x="27639" y="17686"/>
                  <a:pt x="27554" y="17858"/>
                  <a:pt x="27497" y="18029"/>
                </a:cubicBezTo>
                <a:lnTo>
                  <a:pt x="27193" y="18789"/>
                </a:lnTo>
                <a:lnTo>
                  <a:pt x="27102" y="19032"/>
                </a:lnTo>
                <a:lnTo>
                  <a:pt x="27011" y="19275"/>
                </a:lnTo>
                <a:lnTo>
                  <a:pt x="26950" y="19245"/>
                </a:lnTo>
                <a:cubicBezTo>
                  <a:pt x="26920" y="19214"/>
                  <a:pt x="26890" y="19184"/>
                  <a:pt x="26859" y="19184"/>
                </a:cubicBezTo>
                <a:lnTo>
                  <a:pt x="26738" y="19123"/>
                </a:lnTo>
                <a:lnTo>
                  <a:pt x="26677" y="19123"/>
                </a:lnTo>
                <a:cubicBezTo>
                  <a:pt x="26768" y="19002"/>
                  <a:pt x="26890" y="18850"/>
                  <a:pt x="26981" y="18698"/>
                </a:cubicBezTo>
                <a:lnTo>
                  <a:pt x="27224" y="18333"/>
                </a:lnTo>
                <a:cubicBezTo>
                  <a:pt x="27254" y="18242"/>
                  <a:pt x="27315" y="18181"/>
                  <a:pt x="27345" y="18090"/>
                </a:cubicBezTo>
                <a:cubicBezTo>
                  <a:pt x="27482" y="17899"/>
                  <a:pt x="27593" y="17684"/>
                  <a:pt x="27725" y="17488"/>
                </a:cubicBezTo>
                <a:close/>
                <a:moveTo>
                  <a:pt x="38192" y="18212"/>
                </a:moveTo>
                <a:cubicBezTo>
                  <a:pt x="38192" y="18273"/>
                  <a:pt x="38162" y="18303"/>
                  <a:pt x="38131" y="18364"/>
                </a:cubicBezTo>
                <a:cubicBezTo>
                  <a:pt x="38070" y="18516"/>
                  <a:pt x="38010" y="18637"/>
                  <a:pt x="37949" y="18789"/>
                </a:cubicBezTo>
                <a:cubicBezTo>
                  <a:pt x="37888" y="18941"/>
                  <a:pt x="37827" y="19032"/>
                  <a:pt x="37767" y="19184"/>
                </a:cubicBezTo>
                <a:lnTo>
                  <a:pt x="37706" y="19275"/>
                </a:lnTo>
                <a:cubicBezTo>
                  <a:pt x="37858" y="18911"/>
                  <a:pt x="38010" y="18576"/>
                  <a:pt x="38192" y="18212"/>
                </a:cubicBezTo>
                <a:close/>
                <a:moveTo>
                  <a:pt x="22180" y="17847"/>
                </a:moveTo>
                <a:lnTo>
                  <a:pt x="22180" y="17847"/>
                </a:lnTo>
                <a:cubicBezTo>
                  <a:pt x="22119" y="17938"/>
                  <a:pt x="22059" y="18029"/>
                  <a:pt x="22028" y="18151"/>
                </a:cubicBezTo>
                <a:cubicBezTo>
                  <a:pt x="21937" y="18303"/>
                  <a:pt x="21846" y="18455"/>
                  <a:pt x="21755" y="18637"/>
                </a:cubicBezTo>
                <a:lnTo>
                  <a:pt x="21421" y="19245"/>
                </a:lnTo>
                <a:cubicBezTo>
                  <a:pt x="21390" y="19306"/>
                  <a:pt x="21360" y="19336"/>
                  <a:pt x="21360" y="19366"/>
                </a:cubicBezTo>
                <a:cubicBezTo>
                  <a:pt x="21360" y="19275"/>
                  <a:pt x="21390" y="19184"/>
                  <a:pt x="21390" y="19093"/>
                </a:cubicBezTo>
                <a:cubicBezTo>
                  <a:pt x="21512" y="18911"/>
                  <a:pt x="21603" y="18728"/>
                  <a:pt x="21694" y="18546"/>
                </a:cubicBezTo>
                <a:cubicBezTo>
                  <a:pt x="21846" y="18303"/>
                  <a:pt x="21998" y="18060"/>
                  <a:pt x="22180" y="17847"/>
                </a:cubicBezTo>
                <a:close/>
                <a:moveTo>
                  <a:pt x="36399" y="18273"/>
                </a:moveTo>
                <a:lnTo>
                  <a:pt x="36399" y="18394"/>
                </a:lnTo>
                <a:lnTo>
                  <a:pt x="36308" y="18516"/>
                </a:lnTo>
                <a:lnTo>
                  <a:pt x="36065" y="18880"/>
                </a:lnTo>
                <a:cubicBezTo>
                  <a:pt x="35974" y="19002"/>
                  <a:pt x="35883" y="19123"/>
                  <a:pt x="35792" y="19275"/>
                </a:cubicBezTo>
                <a:lnTo>
                  <a:pt x="35731" y="19366"/>
                </a:lnTo>
                <a:cubicBezTo>
                  <a:pt x="35822" y="19154"/>
                  <a:pt x="35913" y="18941"/>
                  <a:pt x="36004" y="18728"/>
                </a:cubicBezTo>
                <a:cubicBezTo>
                  <a:pt x="36095" y="18576"/>
                  <a:pt x="36156" y="18424"/>
                  <a:pt x="36247" y="18273"/>
                </a:cubicBezTo>
                <a:close/>
                <a:moveTo>
                  <a:pt x="44329" y="18637"/>
                </a:moveTo>
                <a:lnTo>
                  <a:pt x="44329" y="18728"/>
                </a:lnTo>
                <a:cubicBezTo>
                  <a:pt x="44299" y="18911"/>
                  <a:pt x="44268" y="19093"/>
                  <a:pt x="44238" y="19306"/>
                </a:cubicBezTo>
                <a:cubicBezTo>
                  <a:pt x="44208" y="19306"/>
                  <a:pt x="44208" y="19336"/>
                  <a:pt x="44177" y="19366"/>
                </a:cubicBezTo>
                <a:lnTo>
                  <a:pt x="44147" y="19427"/>
                </a:lnTo>
                <a:cubicBezTo>
                  <a:pt x="44147" y="19306"/>
                  <a:pt x="44117" y="19184"/>
                  <a:pt x="44086" y="19063"/>
                </a:cubicBezTo>
                <a:lnTo>
                  <a:pt x="44086" y="19093"/>
                </a:lnTo>
                <a:cubicBezTo>
                  <a:pt x="44086" y="19063"/>
                  <a:pt x="44056" y="19032"/>
                  <a:pt x="44056" y="19002"/>
                </a:cubicBezTo>
                <a:lnTo>
                  <a:pt x="44147" y="18880"/>
                </a:lnTo>
                <a:cubicBezTo>
                  <a:pt x="44208" y="18789"/>
                  <a:pt x="44268" y="18698"/>
                  <a:pt x="44329" y="18637"/>
                </a:cubicBezTo>
                <a:close/>
                <a:moveTo>
                  <a:pt x="5044" y="19366"/>
                </a:moveTo>
                <a:lnTo>
                  <a:pt x="5014" y="19457"/>
                </a:lnTo>
                <a:lnTo>
                  <a:pt x="4953" y="19488"/>
                </a:lnTo>
                <a:cubicBezTo>
                  <a:pt x="4984" y="19457"/>
                  <a:pt x="5014" y="19397"/>
                  <a:pt x="5044" y="19366"/>
                </a:cubicBezTo>
                <a:close/>
                <a:moveTo>
                  <a:pt x="24915" y="18607"/>
                </a:moveTo>
                <a:lnTo>
                  <a:pt x="24915" y="18698"/>
                </a:lnTo>
                <a:cubicBezTo>
                  <a:pt x="24915" y="18759"/>
                  <a:pt x="24915" y="18850"/>
                  <a:pt x="24884" y="18911"/>
                </a:cubicBezTo>
                <a:cubicBezTo>
                  <a:pt x="24732" y="19123"/>
                  <a:pt x="24580" y="19366"/>
                  <a:pt x="24398" y="19579"/>
                </a:cubicBezTo>
                <a:cubicBezTo>
                  <a:pt x="24428" y="19427"/>
                  <a:pt x="24459" y="19275"/>
                  <a:pt x="24489" y="19123"/>
                </a:cubicBezTo>
                <a:lnTo>
                  <a:pt x="24520" y="19032"/>
                </a:lnTo>
                <a:lnTo>
                  <a:pt x="24611" y="18941"/>
                </a:lnTo>
                <a:cubicBezTo>
                  <a:pt x="24702" y="18819"/>
                  <a:pt x="24823" y="18728"/>
                  <a:pt x="24915" y="18607"/>
                </a:cubicBezTo>
                <a:close/>
                <a:moveTo>
                  <a:pt x="20388" y="17908"/>
                </a:moveTo>
                <a:lnTo>
                  <a:pt x="20388" y="17908"/>
                </a:lnTo>
                <a:cubicBezTo>
                  <a:pt x="20357" y="18060"/>
                  <a:pt x="20357" y="18181"/>
                  <a:pt x="20357" y="18333"/>
                </a:cubicBezTo>
                <a:cubicBezTo>
                  <a:pt x="20327" y="18424"/>
                  <a:pt x="20327" y="18546"/>
                  <a:pt x="20357" y="18637"/>
                </a:cubicBezTo>
                <a:cubicBezTo>
                  <a:pt x="20357" y="18668"/>
                  <a:pt x="20357" y="18698"/>
                  <a:pt x="20357" y="18759"/>
                </a:cubicBezTo>
                <a:lnTo>
                  <a:pt x="20357" y="18789"/>
                </a:lnTo>
                <a:lnTo>
                  <a:pt x="20357" y="18819"/>
                </a:lnTo>
                <a:lnTo>
                  <a:pt x="20023" y="19488"/>
                </a:lnTo>
                <a:lnTo>
                  <a:pt x="19871" y="19640"/>
                </a:lnTo>
                <a:cubicBezTo>
                  <a:pt x="19871" y="19609"/>
                  <a:pt x="19871" y="19609"/>
                  <a:pt x="19871" y="19609"/>
                </a:cubicBezTo>
                <a:cubicBezTo>
                  <a:pt x="19841" y="19518"/>
                  <a:pt x="19810" y="19457"/>
                  <a:pt x="19719" y="19427"/>
                </a:cubicBezTo>
                <a:cubicBezTo>
                  <a:pt x="19704" y="19412"/>
                  <a:pt x="19681" y="19404"/>
                  <a:pt x="19658" y="19404"/>
                </a:cubicBezTo>
                <a:cubicBezTo>
                  <a:pt x="19636" y="19404"/>
                  <a:pt x="19613" y="19412"/>
                  <a:pt x="19598" y="19427"/>
                </a:cubicBezTo>
                <a:cubicBezTo>
                  <a:pt x="19567" y="19427"/>
                  <a:pt x="19506" y="19427"/>
                  <a:pt x="19476" y="19457"/>
                </a:cubicBezTo>
                <a:cubicBezTo>
                  <a:pt x="19598" y="19306"/>
                  <a:pt x="19689" y="19154"/>
                  <a:pt x="19780" y="18971"/>
                </a:cubicBezTo>
                <a:cubicBezTo>
                  <a:pt x="19841" y="18911"/>
                  <a:pt x="19871" y="18819"/>
                  <a:pt x="19932" y="18759"/>
                </a:cubicBezTo>
                <a:lnTo>
                  <a:pt x="20357" y="17999"/>
                </a:lnTo>
                <a:lnTo>
                  <a:pt x="20388" y="17908"/>
                </a:lnTo>
                <a:close/>
                <a:moveTo>
                  <a:pt x="26677" y="19488"/>
                </a:moveTo>
                <a:lnTo>
                  <a:pt x="26707" y="19518"/>
                </a:lnTo>
                <a:lnTo>
                  <a:pt x="26738" y="19549"/>
                </a:lnTo>
                <a:lnTo>
                  <a:pt x="26646" y="19670"/>
                </a:lnTo>
                <a:lnTo>
                  <a:pt x="26616" y="19609"/>
                </a:lnTo>
                <a:cubicBezTo>
                  <a:pt x="26616" y="19549"/>
                  <a:pt x="26586" y="19518"/>
                  <a:pt x="26586" y="19488"/>
                </a:cubicBezTo>
                <a:close/>
                <a:moveTo>
                  <a:pt x="18777" y="19336"/>
                </a:moveTo>
                <a:lnTo>
                  <a:pt x="18717" y="19518"/>
                </a:lnTo>
                <a:cubicBezTo>
                  <a:pt x="18686" y="19609"/>
                  <a:pt x="18625" y="19670"/>
                  <a:pt x="18595" y="19761"/>
                </a:cubicBezTo>
                <a:cubicBezTo>
                  <a:pt x="18595" y="19701"/>
                  <a:pt x="18625" y="19640"/>
                  <a:pt x="18656" y="19609"/>
                </a:cubicBezTo>
                <a:cubicBezTo>
                  <a:pt x="18656" y="19549"/>
                  <a:pt x="18686" y="19488"/>
                  <a:pt x="18686" y="19457"/>
                </a:cubicBezTo>
                <a:lnTo>
                  <a:pt x="18686" y="19427"/>
                </a:lnTo>
                <a:cubicBezTo>
                  <a:pt x="18717" y="19397"/>
                  <a:pt x="18747" y="19366"/>
                  <a:pt x="18777" y="19336"/>
                </a:cubicBezTo>
                <a:close/>
                <a:moveTo>
                  <a:pt x="15131" y="19063"/>
                </a:moveTo>
                <a:lnTo>
                  <a:pt x="15131" y="19123"/>
                </a:lnTo>
                <a:lnTo>
                  <a:pt x="15162" y="19184"/>
                </a:lnTo>
                <a:cubicBezTo>
                  <a:pt x="15131" y="19214"/>
                  <a:pt x="15101" y="19275"/>
                  <a:pt x="15071" y="19306"/>
                </a:cubicBezTo>
                <a:cubicBezTo>
                  <a:pt x="14979" y="19397"/>
                  <a:pt x="14888" y="19518"/>
                  <a:pt x="14767" y="19640"/>
                </a:cubicBezTo>
                <a:lnTo>
                  <a:pt x="14797" y="19640"/>
                </a:lnTo>
                <a:lnTo>
                  <a:pt x="14676" y="19792"/>
                </a:lnTo>
                <a:lnTo>
                  <a:pt x="14645" y="19822"/>
                </a:lnTo>
                <a:cubicBezTo>
                  <a:pt x="14736" y="19670"/>
                  <a:pt x="14858" y="19518"/>
                  <a:pt x="14979" y="19336"/>
                </a:cubicBezTo>
                <a:cubicBezTo>
                  <a:pt x="15010" y="19245"/>
                  <a:pt x="15071" y="19154"/>
                  <a:pt x="15131" y="19063"/>
                </a:cubicBezTo>
                <a:close/>
                <a:moveTo>
                  <a:pt x="4198" y="18976"/>
                </a:moveTo>
                <a:cubicBezTo>
                  <a:pt x="4166" y="19105"/>
                  <a:pt x="4126" y="19221"/>
                  <a:pt x="4102" y="19336"/>
                </a:cubicBezTo>
                <a:cubicBezTo>
                  <a:pt x="4042" y="19457"/>
                  <a:pt x="4011" y="19579"/>
                  <a:pt x="3981" y="19731"/>
                </a:cubicBezTo>
                <a:lnTo>
                  <a:pt x="3981" y="19761"/>
                </a:lnTo>
                <a:lnTo>
                  <a:pt x="3890" y="19852"/>
                </a:lnTo>
                <a:lnTo>
                  <a:pt x="3920" y="19701"/>
                </a:lnTo>
                <a:cubicBezTo>
                  <a:pt x="3951" y="19609"/>
                  <a:pt x="3981" y="19518"/>
                  <a:pt x="4011" y="19427"/>
                </a:cubicBezTo>
                <a:cubicBezTo>
                  <a:pt x="4089" y="19245"/>
                  <a:pt x="4145" y="19107"/>
                  <a:pt x="4198" y="18976"/>
                </a:cubicBezTo>
                <a:close/>
                <a:moveTo>
                  <a:pt x="12215" y="16996"/>
                </a:moveTo>
                <a:lnTo>
                  <a:pt x="12215" y="16996"/>
                </a:lnTo>
                <a:cubicBezTo>
                  <a:pt x="12184" y="17057"/>
                  <a:pt x="12154" y="17118"/>
                  <a:pt x="12123" y="17209"/>
                </a:cubicBezTo>
                <a:lnTo>
                  <a:pt x="11972" y="17483"/>
                </a:lnTo>
                <a:cubicBezTo>
                  <a:pt x="11911" y="17574"/>
                  <a:pt x="11880" y="17695"/>
                  <a:pt x="11820" y="17786"/>
                </a:cubicBezTo>
                <a:lnTo>
                  <a:pt x="11789" y="17908"/>
                </a:lnTo>
                <a:cubicBezTo>
                  <a:pt x="11607" y="18181"/>
                  <a:pt x="11455" y="18485"/>
                  <a:pt x="11273" y="18759"/>
                </a:cubicBezTo>
                <a:lnTo>
                  <a:pt x="10999" y="19245"/>
                </a:lnTo>
                <a:lnTo>
                  <a:pt x="10908" y="19397"/>
                </a:lnTo>
                <a:cubicBezTo>
                  <a:pt x="10817" y="19518"/>
                  <a:pt x="10756" y="19609"/>
                  <a:pt x="10695" y="19731"/>
                </a:cubicBezTo>
                <a:lnTo>
                  <a:pt x="10604" y="19852"/>
                </a:lnTo>
                <a:cubicBezTo>
                  <a:pt x="10695" y="19670"/>
                  <a:pt x="10756" y="19488"/>
                  <a:pt x="10847" y="19275"/>
                </a:cubicBezTo>
                <a:lnTo>
                  <a:pt x="10878" y="19214"/>
                </a:lnTo>
                <a:lnTo>
                  <a:pt x="10939" y="19123"/>
                </a:lnTo>
                <a:cubicBezTo>
                  <a:pt x="11121" y="18850"/>
                  <a:pt x="11303" y="18576"/>
                  <a:pt x="11485" y="18273"/>
                </a:cubicBezTo>
                <a:cubicBezTo>
                  <a:pt x="11607" y="18060"/>
                  <a:pt x="11729" y="17847"/>
                  <a:pt x="11850" y="17635"/>
                </a:cubicBezTo>
                <a:cubicBezTo>
                  <a:pt x="11941" y="17483"/>
                  <a:pt x="12002" y="17361"/>
                  <a:pt x="12093" y="17209"/>
                </a:cubicBezTo>
                <a:lnTo>
                  <a:pt x="12215" y="16996"/>
                </a:lnTo>
                <a:close/>
                <a:moveTo>
                  <a:pt x="24672" y="19852"/>
                </a:moveTo>
                <a:cubicBezTo>
                  <a:pt x="24672" y="19852"/>
                  <a:pt x="24672" y="19877"/>
                  <a:pt x="24649" y="19882"/>
                </a:cubicBezTo>
                <a:lnTo>
                  <a:pt x="24649" y="19882"/>
                </a:lnTo>
                <a:lnTo>
                  <a:pt x="24672" y="19852"/>
                </a:lnTo>
                <a:close/>
                <a:moveTo>
                  <a:pt x="11151" y="17483"/>
                </a:moveTo>
                <a:cubicBezTo>
                  <a:pt x="11182" y="17498"/>
                  <a:pt x="11204" y="17505"/>
                  <a:pt x="11223" y="17505"/>
                </a:cubicBezTo>
                <a:cubicBezTo>
                  <a:pt x="11242" y="17505"/>
                  <a:pt x="11258" y="17498"/>
                  <a:pt x="11273" y="17483"/>
                </a:cubicBezTo>
                <a:lnTo>
                  <a:pt x="11273" y="17483"/>
                </a:lnTo>
                <a:lnTo>
                  <a:pt x="10999" y="18060"/>
                </a:lnTo>
                <a:lnTo>
                  <a:pt x="10817" y="18424"/>
                </a:lnTo>
                <a:cubicBezTo>
                  <a:pt x="10756" y="18607"/>
                  <a:pt x="10665" y="18819"/>
                  <a:pt x="10574" y="18971"/>
                </a:cubicBezTo>
                <a:cubicBezTo>
                  <a:pt x="10574" y="19002"/>
                  <a:pt x="10574" y="19002"/>
                  <a:pt x="10574" y="19002"/>
                </a:cubicBezTo>
                <a:lnTo>
                  <a:pt x="10574" y="19032"/>
                </a:lnTo>
                <a:cubicBezTo>
                  <a:pt x="10513" y="19154"/>
                  <a:pt x="10422" y="19245"/>
                  <a:pt x="10361" y="19366"/>
                </a:cubicBezTo>
                <a:lnTo>
                  <a:pt x="10027" y="19792"/>
                </a:lnTo>
                <a:lnTo>
                  <a:pt x="9936" y="19883"/>
                </a:lnTo>
                <a:lnTo>
                  <a:pt x="9966" y="19822"/>
                </a:lnTo>
                <a:cubicBezTo>
                  <a:pt x="9997" y="19731"/>
                  <a:pt x="10057" y="19640"/>
                  <a:pt x="10088" y="19518"/>
                </a:cubicBezTo>
                <a:cubicBezTo>
                  <a:pt x="10149" y="19427"/>
                  <a:pt x="10149" y="19397"/>
                  <a:pt x="10179" y="19336"/>
                </a:cubicBezTo>
                <a:cubicBezTo>
                  <a:pt x="10240" y="19245"/>
                  <a:pt x="10270" y="19184"/>
                  <a:pt x="10301" y="19123"/>
                </a:cubicBezTo>
                <a:cubicBezTo>
                  <a:pt x="10392" y="18911"/>
                  <a:pt x="10483" y="18728"/>
                  <a:pt x="10604" y="18516"/>
                </a:cubicBezTo>
                <a:lnTo>
                  <a:pt x="10756" y="18212"/>
                </a:lnTo>
                <a:lnTo>
                  <a:pt x="11060" y="17665"/>
                </a:lnTo>
                <a:cubicBezTo>
                  <a:pt x="11090" y="17604"/>
                  <a:pt x="11121" y="17543"/>
                  <a:pt x="11151" y="17483"/>
                </a:cubicBezTo>
                <a:close/>
                <a:moveTo>
                  <a:pt x="6472" y="18516"/>
                </a:moveTo>
                <a:lnTo>
                  <a:pt x="6472" y="18516"/>
                </a:lnTo>
                <a:cubicBezTo>
                  <a:pt x="6412" y="18668"/>
                  <a:pt x="6351" y="18819"/>
                  <a:pt x="6290" y="18941"/>
                </a:cubicBezTo>
                <a:lnTo>
                  <a:pt x="6108" y="19427"/>
                </a:lnTo>
                <a:cubicBezTo>
                  <a:pt x="6047" y="19579"/>
                  <a:pt x="5986" y="19701"/>
                  <a:pt x="5895" y="19852"/>
                </a:cubicBezTo>
                <a:cubicBezTo>
                  <a:pt x="5895" y="19883"/>
                  <a:pt x="5865" y="19913"/>
                  <a:pt x="5865" y="19944"/>
                </a:cubicBezTo>
                <a:cubicBezTo>
                  <a:pt x="5865" y="19822"/>
                  <a:pt x="5865" y="19731"/>
                  <a:pt x="5895" y="19609"/>
                </a:cubicBezTo>
                <a:lnTo>
                  <a:pt x="5895" y="19579"/>
                </a:lnTo>
                <a:cubicBezTo>
                  <a:pt x="5895" y="19518"/>
                  <a:pt x="5925" y="19457"/>
                  <a:pt x="5925" y="19397"/>
                </a:cubicBezTo>
                <a:cubicBezTo>
                  <a:pt x="5956" y="19306"/>
                  <a:pt x="5956" y="19184"/>
                  <a:pt x="5956" y="19093"/>
                </a:cubicBezTo>
                <a:cubicBezTo>
                  <a:pt x="5956" y="19063"/>
                  <a:pt x="5956" y="19032"/>
                  <a:pt x="5956" y="19002"/>
                </a:cubicBezTo>
                <a:cubicBezTo>
                  <a:pt x="6108" y="18819"/>
                  <a:pt x="6260" y="18668"/>
                  <a:pt x="6472" y="18516"/>
                </a:cubicBezTo>
                <a:close/>
                <a:moveTo>
                  <a:pt x="41595" y="19214"/>
                </a:moveTo>
                <a:lnTo>
                  <a:pt x="41473" y="19366"/>
                </a:lnTo>
                <a:cubicBezTo>
                  <a:pt x="41382" y="19488"/>
                  <a:pt x="41261" y="19640"/>
                  <a:pt x="41169" y="19792"/>
                </a:cubicBezTo>
                <a:lnTo>
                  <a:pt x="41048" y="19974"/>
                </a:lnTo>
                <a:lnTo>
                  <a:pt x="41139" y="19792"/>
                </a:lnTo>
                <a:lnTo>
                  <a:pt x="41169" y="19701"/>
                </a:lnTo>
                <a:lnTo>
                  <a:pt x="41230" y="19640"/>
                </a:lnTo>
                <a:lnTo>
                  <a:pt x="41321" y="19457"/>
                </a:lnTo>
                <a:lnTo>
                  <a:pt x="41473" y="19214"/>
                </a:lnTo>
                <a:close/>
                <a:moveTo>
                  <a:pt x="8204" y="18698"/>
                </a:moveTo>
                <a:cubicBezTo>
                  <a:pt x="8174" y="18789"/>
                  <a:pt x="8143" y="18880"/>
                  <a:pt x="8143" y="18971"/>
                </a:cubicBezTo>
                <a:cubicBezTo>
                  <a:pt x="8113" y="19063"/>
                  <a:pt x="8113" y="19123"/>
                  <a:pt x="8113" y="19214"/>
                </a:cubicBezTo>
                <a:cubicBezTo>
                  <a:pt x="8113" y="19275"/>
                  <a:pt x="8143" y="19366"/>
                  <a:pt x="8204" y="19427"/>
                </a:cubicBezTo>
                <a:cubicBezTo>
                  <a:pt x="8204" y="19457"/>
                  <a:pt x="8174" y="19488"/>
                  <a:pt x="8143" y="19518"/>
                </a:cubicBezTo>
                <a:cubicBezTo>
                  <a:pt x="8113" y="19549"/>
                  <a:pt x="8113" y="19609"/>
                  <a:pt x="8083" y="19640"/>
                </a:cubicBezTo>
                <a:lnTo>
                  <a:pt x="8052" y="19761"/>
                </a:lnTo>
                <a:lnTo>
                  <a:pt x="7900" y="19913"/>
                </a:lnTo>
                <a:lnTo>
                  <a:pt x="7809" y="19974"/>
                </a:lnTo>
                <a:lnTo>
                  <a:pt x="7748" y="19944"/>
                </a:lnTo>
                <a:lnTo>
                  <a:pt x="7475" y="19944"/>
                </a:lnTo>
                <a:lnTo>
                  <a:pt x="7475" y="19913"/>
                </a:lnTo>
                <a:cubicBezTo>
                  <a:pt x="7536" y="19852"/>
                  <a:pt x="7566" y="19792"/>
                  <a:pt x="7596" y="19731"/>
                </a:cubicBezTo>
                <a:lnTo>
                  <a:pt x="7840" y="19336"/>
                </a:lnTo>
                <a:cubicBezTo>
                  <a:pt x="7870" y="19275"/>
                  <a:pt x="7931" y="19214"/>
                  <a:pt x="7961" y="19123"/>
                </a:cubicBezTo>
                <a:lnTo>
                  <a:pt x="8204" y="18698"/>
                </a:lnTo>
                <a:close/>
                <a:moveTo>
                  <a:pt x="12762" y="18029"/>
                </a:moveTo>
                <a:lnTo>
                  <a:pt x="12701" y="18151"/>
                </a:lnTo>
                <a:lnTo>
                  <a:pt x="12367" y="18668"/>
                </a:lnTo>
                <a:cubicBezTo>
                  <a:pt x="12306" y="18759"/>
                  <a:pt x="12245" y="18850"/>
                  <a:pt x="12184" y="18941"/>
                </a:cubicBezTo>
                <a:lnTo>
                  <a:pt x="11820" y="19457"/>
                </a:lnTo>
                <a:cubicBezTo>
                  <a:pt x="11729" y="19579"/>
                  <a:pt x="11668" y="19670"/>
                  <a:pt x="11607" y="19761"/>
                </a:cubicBezTo>
                <a:lnTo>
                  <a:pt x="11425" y="19974"/>
                </a:lnTo>
                <a:lnTo>
                  <a:pt x="11485" y="19792"/>
                </a:lnTo>
                <a:cubicBezTo>
                  <a:pt x="11546" y="19731"/>
                  <a:pt x="11577" y="19640"/>
                  <a:pt x="11607" y="19549"/>
                </a:cubicBezTo>
                <a:lnTo>
                  <a:pt x="11820" y="19275"/>
                </a:lnTo>
                <a:lnTo>
                  <a:pt x="12458" y="18394"/>
                </a:lnTo>
                <a:lnTo>
                  <a:pt x="12762" y="18029"/>
                </a:lnTo>
                <a:close/>
                <a:moveTo>
                  <a:pt x="29715" y="16723"/>
                </a:moveTo>
                <a:cubicBezTo>
                  <a:pt x="29745" y="16753"/>
                  <a:pt x="29745" y="16784"/>
                  <a:pt x="29776" y="16784"/>
                </a:cubicBezTo>
                <a:lnTo>
                  <a:pt x="29806" y="16814"/>
                </a:lnTo>
                <a:cubicBezTo>
                  <a:pt x="29776" y="17118"/>
                  <a:pt x="29685" y="17422"/>
                  <a:pt x="29563" y="17695"/>
                </a:cubicBezTo>
                <a:cubicBezTo>
                  <a:pt x="29381" y="18121"/>
                  <a:pt x="29168" y="18546"/>
                  <a:pt x="28925" y="18941"/>
                </a:cubicBezTo>
                <a:lnTo>
                  <a:pt x="28834" y="19093"/>
                </a:lnTo>
                <a:cubicBezTo>
                  <a:pt x="28804" y="19154"/>
                  <a:pt x="28743" y="19214"/>
                  <a:pt x="28682" y="19306"/>
                </a:cubicBezTo>
                <a:lnTo>
                  <a:pt x="28743" y="19214"/>
                </a:lnTo>
                <a:lnTo>
                  <a:pt x="28287" y="19792"/>
                </a:lnTo>
                <a:cubicBezTo>
                  <a:pt x="28226" y="19883"/>
                  <a:pt x="28166" y="19944"/>
                  <a:pt x="28105" y="20004"/>
                </a:cubicBezTo>
                <a:lnTo>
                  <a:pt x="28409" y="19245"/>
                </a:lnTo>
                <a:cubicBezTo>
                  <a:pt x="28530" y="18971"/>
                  <a:pt x="28652" y="18698"/>
                  <a:pt x="28773" y="18424"/>
                </a:cubicBezTo>
                <a:cubicBezTo>
                  <a:pt x="28804" y="18364"/>
                  <a:pt x="28834" y="18273"/>
                  <a:pt x="28864" y="18212"/>
                </a:cubicBezTo>
                <a:lnTo>
                  <a:pt x="28956" y="18029"/>
                </a:lnTo>
                <a:lnTo>
                  <a:pt x="29016" y="17969"/>
                </a:lnTo>
                <a:lnTo>
                  <a:pt x="29168" y="17726"/>
                </a:lnTo>
                <a:lnTo>
                  <a:pt x="29199" y="17635"/>
                </a:lnTo>
                <a:lnTo>
                  <a:pt x="29320" y="17452"/>
                </a:lnTo>
                <a:cubicBezTo>
                  <a:pt x="29381" y="17300"/>
                  <a:pt x="29472" y="17179"/>
                  <a:pt x="29533" y="17027"/>
                </a:cubicBezTo>
                <a:cubicBezTo>
                  <a:pt x="29594" y="16905"/>
                  <a:pt x="29654" y="16814"/>
                  <a:pt x="29715" y="16723"/>
                </a:cubicBezTo>
                <a:close/>
                <a:moveTo>
                  <a:pt x="32814" y="17209"/>
                </a:moveTo>
                <a:lnTo>
                  <a:pt x="32784" y="17270"/>
                </a:lnTo>
                <a:cubicBezTo>
                  <a:pt x="32723" y="17422"/>
                  <a:pt x="32632" y="17543"/>
                  <a:pt x="32571" y="17695"/>
                </a:cubicBezTo>
                <a:cubicBezTo>
                  <a:pt x="32510" y="17847"/>
                  <a:pt x="32450" y="17908"/>
                  <a:pt x="32389" y="18029"/>
                </a:cubicBezTo>
                <a:cubicBezTo>
                  <a:pt x="32328" y="18151"/>
                  <a:pt x="32298" y="18242"/>
                  <a:pt x="32267" y="18333"/>
                </a:cubicBezTo>
                <a:lnTo>
                  <a:pt x="32055" y="18759"/>
                </a:lnTo>
                <a:cubicBezTo>
                  <a:pt x="32024" y="18880"/>
                  <a:pt x="31963" y="19002"/>
                  <a:pt x="31933" y="19123"/>
                </a:cubicBezTo>
                <a:cubicBezTo>
                  <a:pt x="31812" y="19366"/>
                  <a:pt x="31720" y="19640"/>
                  <a:pt x="31599" y="19883"/>
                </a:cubicBezTo>
                <a:cubicBezTo>
                  <a:pt x="31599" y="19913"/>
                  <a:pt x="31568" y="19974"/>
                  <a:pt x="31568" y="20035"/>
                </a:cubicBezTo>
                <a:cubicBezTo>
                  <a:pt x="31508" y="19883"/>
                  <a:pt x="31447" y="19731"/>
                  <a:pt x="31417" y="19609"/>
                </a:cubicBezTo>
                <a:cubicBezTo>
                  <a:pt x="31417" y="19579"/>
                  <a:pt x="31417" y="19549"/>
                  <a:pt x="31417" y="19549"/>
                </a:cubicBezTo>
                <a:cubicBezTo>
                  <a:pt x="31417" y="19518"/>
                  <a:pt x="31417" y="19518"/>
                  <a:pt x="31447" y="19518"/>
                </a:cubicBezTo>
                <a:lnTo>
                  <a:pt x="31812" y="18941"/>
                </a:lnTo>
                <a:cubicBezTo>
                  <a:pt x="31933" y="18759"/>
                  <a:pt x="32055" y="18546"/>
                  <a:pt x="32176" y="18364"/>
                </a:cubicBezTo>
                <a:cubicBezTo>
                  <a:pt x="32298" y="18151"/>
                  <a:pt x="32389" y="17969"/>
                  <a:pt x="32510" y="17756"/>
                </a:cubicBezTo>
                <a:cubicBezTo>
                  <a:pt x="32632" y="17574"/>
                  <a:pt x="32693" y="17391"/>
                  <a:pt x="32814" y="17209"/>
                </a:cubicBezTo>
                <a:close/>
                <a:moveTo>
                  <a:pt x="4376" y="19883"/>
                </a:moveTo>
                <a:lnTo>
                  <a:pt x="4376" y="19883"/>
                </a:lnTo>
                <a:cubicBezTo>
                  <a:pt x="4345" y="19944"/>
                  <a:pt x="4315" y="19974"/>
                  <a:pt x="4285" y="20035"/>
                </a:cubicBezTo>
                <a:lnTo>
                  <a:pt x="4270" y="20065"/>
                </a:lnTo>
                <a:lnTo>
                  <a:pt x="4315" y="19944"/>
                </a:lnTo>
                <a:lnTo>
                  <a:pt x="4345" y="19913"/>
                </a:lnTo>
                <a:lnTo>
                  <a:pt x="4376" y="19883"/>
                </a:lnTo>
                <a:close/>
                <a:moveTo>
                  <a:pt x="15071" y="19883"/>
                </a:moveTo>
                <a:cubicBezTo>
                  <a:pt x="15071" y="19906"/>
                  <a:pt x="15053" y="19947"/>
                  <a:pt x="15031" y="19979"/>
                </a:cubicBezTo>
                <a:lnTo>
                  <a:pt x="15031" y="19979"/>
                </a:lnTo>
                <a:cubicBezTo>
                  <a:pt x="14976" y="20008"/>
                  <a:pt x="14947" y="20036"/>
                  <a:pt x="14919" y="20065"/>
                </a:cubicBezTo>
                <a:lnTo>
                  <a:pt x="15071" y="19883"/>
                </a:lnTo>
                <a:close/>
                <a:moveTo>
                  <a:pt x="17805" y="17969"/>
                </a:moveTo>
                <a:lnTo>
                  <a:pt x="17805" y="18029"/>
                </a:lnTo>
                <a:cubicBezTo>
                  <a:pt x="17775" y="18121"/>
                  <a:pt x="17744" y="18242"/>
                  <a:pt x="17744" y="18364"/>
                </a:cubicBezTo>
                <a:cubicBezTo>
                  <a:pt x="17744" y="18424"/>
                  <a:pt x="17744" y="18485"/>
                  <a:pt x="17744" y="18546"/>
                </a:cubicBezTo>
                <a:lnTo>
                  <a:pt x="17106" y="19488"/>
                </a:lnTo>
                <a:lnTo>
                  <a:pt x="17076" y="19549"/>
                </a:lnTo>
                <a:lnTo>
                  <a:pt x="16985" y="19701"/>
                </a:lnTo>
                <a:cubicBezTo>
                  <a:pt x="16954" y="19731"/>
                  <a:pt x="16924" y="19792"/>
                  <a:pt x="16894" y="19822"/>
                </a:cubicBezTo>
                <a:cubicBezTo>
                  <a:pt x="16863" y="19883"/>
                  <a:pt x="16772" y="19974"/>
                  <a:pt x="16711" y="20065"/>
                </a:cubicBezTo>
                <a:cubicBezTo>
                  <a:pt x="16742" y="19913"/>
                  <a:pt x="16772" y="19761"/>
                  <a:pt x="16833" y="19579"/>
                </a:cubicBezTo>
                <a:lnTo>
                  <a:pt x="16863" y="19549"/>
                </a:lnTo>
                <a:cubicBezTo>
                  <a:pt x="17015" y="19306"/>
                  <a:pt x="17167" y="19032"/>
                  <a:pt x="17349" y="18759"/>
                </a:cubicBezTo>
                <a:cubicBezTo>
                  <a:pt x="17501" y="18516"/>
                  <a:pt x="17653" y="18273"/>
                  <a:pt x="17775" y="17999"/>
                </a:cubicBezTo>
                <a:lnTo>
                  <a:pt x="17805" y="17969"/>
                </a:lnTo>
                <a:close/>
                <a:moveTo>
                  <a:pt x="34333" y="17969"/>
                </a:moveTo>
                <a:cubicBezTo>
                  <a:pt x="34273" y="18090"/>
                  <a:pt x="34212" y="18242"/>
                  <a:pt x="34151" y="18364"/>
                </a:cubicBezTo>
                <a:cubicBezTo>
                  <a:pt x="34121" y="18424"/>
                  <a:pt x="34090" y="18485"/>
                  <a:pt x="34060" y="18546"/>
                </a:cubicBezTo>
                <a:lnTo>
                  <a:pt x="33634" y="19245"/>
                </a:lnTo>
                <a:cubicBezTo>
                  <a:pt x="33543" y="19427"/>
                  <a:pt x="33452" y="19579"/>
                  <a:pt x="33361" y="19731"/>
                </a:cubicBezTo>
                <a:lnTo>
                  <a:pt x="33209" y="19944"/>
                </a:lnTo>
                <a:lnTo>
                  <a:pt x="33088" y="20035"/>
                </a:lnTo>
                <a:lnTo>
                  <a:pt x="33027" y="20065"/>
                </a:lnTo>
                <a:lnTo>
                  <a:pt x="33270" y="19670"/>
                </a:lnTo>
                <a:cubicBezTo>
                  <a:pt x="33300" y="19609"/>
                  <a:pt x="33361" y="19549"/>
                  <a:pt x="33391" y="19488"/>
                </a:cubicBezTo>
                <a:lnTo>
                  <a:pt x="33574" y="19123"/>
                </a:lnTo>
                <a:lnTo>
                  <a:pt x="33756" y="18789"/>
                </a:lnTo>
                <a:cubicBezTo>
                  <a:pt x="33786" y="18728"/>
                  <a:pt x="33817" y="18637"/>
                  <a:pt x="33847" y="18576"/>
                </a:cubicBezTo>
                <a:cubicBezTo>
                  <a:pt x="33878" y="18485"/>
                  <a:pt x="33878" y="18485"/>
                  <a:pt x="33908" y="18455"/>
                </a:cubicBezTo>
                <a:cubicBezTo>
                  <a:pt x="34060" y="18303"/>
                  <a:pt x="34181" y="18121"/>
                  <a:pt x="34333" y="17969"/>
                </a:cubicBezTo>
                <a:close/>
                <a:moveTo>
                  <a:pt x="31143" y="19974"/>
                </a:moveTo>
                <a:lnTo>
                  <a:pt x="31204" y="20096"/>
                </a:lnTo>
                <a:cubicBezTo>
                  <a:pt x="31173" y="20065"/>
                  <a:pt x="31143" y="20035"/>
                  <a:pt x="31113" y="20035"/>
                </a:cubicBezTo>
                <a:lnTo>
                  <a:pt x="31143" y="19974"/>
                </a:lnTo>
                <a:close/>
                <a:moveTo>
                  <a:pt x="25613" y="19427"/>
                </a:moveTo>
                <a:lnTo>
                  <a:pt x="25613" y="19457"/>
                </a:lnTo>
                <a:cubicBezTo>
                  <a:pt x="25583" y="19579"/>
                  <a:pt x="25553" y="19670"/>
                  <a:pt x="25522" y="19792"/>
                </a:cubicBezTo>
                <a:lnTo>
                  <a:pt x="25492" y="19974"/>
                </a:lnTo>
                <a:lnTo>
                  <a:pt x="25340" y="20156"/>
                </a:lnTo>
                <a:cubicBezTo>
                  <a:pt x="25340" y="20096"/>
                  <a:pt x="25370" y="20065"/>
                  <a:pt x="25370" y="20004"/>
                </a:cubicBezTo>
                <a:cubicBezTo>
                  <a:pt x="25431" y="19852"/>
                  <a:pt x="25492" y="19701"/>
                  <a:pt x="25522" y="19549"/>
                </a:cubicBezTo>
                <a:cubicBezTo>
                  <a:pt x="25553" y="19488"/>
                  <a:pt x="25583" y="19457"/>
                  <a:pt x="25613" y="19427"/>
                </a:cubicBezTo>
                <a:close/>
                <a:moveTo>
                  <a:pt x="15891" y="19792"/>
                </a:moveTo>
                <a:lnTo>
                  <a:pt x="15891" y="19792"/>
                </a:lnTo>
                <a:cubicBezTo>
                  <a:pt x="15891" y="19852"/>
                  <a:pt x="15861" y="19883"/>
                  <a:pt x="15861" y="19944"/>
                </a:cubicBezTo>
                <a:cubicBezTo>
                  <a:pt x="15861" y="20004"/>
                  <a:pt x="15861" y="20004"/>
                  <a:pt x="15861" y="20065"/>
                </a:cubicBezTo>
                <a:lnTo>
                  <a:pt x="15830" y="20126"/>
                </a:lnTo>
                <a:lnTo>
                  <a:pt x="15769" y="20187"/>
                </a:lnTo>
                <a:cubicBezTo>
                  <a:pt x="15800" y="20065"/>
                  <a:pt x="15861" y="19913"/>
                  <a:pt x="15891" y="19792"/>
                </a:cubicBezTo>
                <a:close/>
                <a:moveTo>
                  <a:pt x="20874" y="20096"/>
                </a:moveTo>
                <a:lnTo>
                  <a:pt x="20874" y="20126"/>
                </a:lnTo>
                <a:lnTo>
                  <a:pt x="20813" y="20187"/>
                </a:lnTo>
                <a:cubicBezTo>
                  <a:pt x="20843" y="20156"/>
                  <a:pt x="20874" y="20126"/>
                  <a:pt x="20874" y="20096"/>
                </a:cubicBezTo>
                <a:close/>
                <a:moveTo>
                  <a:pt x="4206" y="20191"/>
                </a:moveTo>
                <a:lnTo>
                  <a:pt x="4194" y="20217"/>
                </a:lnTo>
                <a:cubicBezTo>
                  <a:pt x="4194" y="20217"/>
                  <a:pt x="4194" y="20200"/>
                  <a:pt x="4206" y="20191"/>
                </a:cubicBezTo>
                <a:close/>
                <a:moveTo>
                  <a:pt x="2128" y="19518"/>
                </a:moveTo>
                <a:lnTo>
                  <a:pt x="2128" y="19518"/>
                </a:lnTo>
                <a:cubicBezTo>
                  <a:pt x="2097" y="19579"/>
                  <a:pt x="2097" y="19670"/>
                  <a:pt x="2067" y="19761"/>
                </a:cubicBezTo>
                <a:cubicBezTo>
                  <a:pt x="2036" y="19913"/>
                  <a:pt x="2006" y="20065"/>
                  <a:pt x="2006" y="20247"/>
                </a:cubicBezTo>
                <a:cubicBezTo>
                  <a:pt x="1976" y="20035"/>
                  <a:pt x="1976" y="19822"/>
                  <a:pt x="1976" y="19609"/>
                </a:cubicBezTo>
                <a:lnTo>
                  <a:pt x="2036" y="19579"/>
                </a:lnTo>
                <a:lnTo>
                  <a:pt x="2128" y="19518"/>
                </a:lnTo>
                <a:close/>
                <a:moveTo>
                  <a:pt x="19537" y="19852"/>
                </a:moveTo>
                <a:lnTo>
                  <a:pt x="19537" y="19913"/>
                </a:lnTo>
                <a:lnTo>
                  <a:pt x="19537" y="20035"/>
                </a:lnTo>
                <a:lnTo>
                  <a:pt x="19476" y="20126"/>
                </a:lnTo>
                <a:lnTo>
                  <a:pt x="19385" y="20247"/>
                </a:lnTo>
                <a:cubicBezTo>
                  <a:pt x="19385" y="20187"/>
                  <a:pt x="19385" y="20126"/>
                  <a:pt x="19385" y="20065"/>
                </a:cubicBezTo>
                <a:cubicBezTo>
                  <a:pt x="19446" y="19974"/>
                  <a:pt x="19476" y="19944"/>
                  <a:pt x="19537" y="19852"/>
                </a:cubicBezTo>
                <a:close/>
                <a:moveTo>
                  <a:pt x="45696" y="18029"/>
                </a:moveTo>
                <a:lnTo>
                  <a:pt x="45696" y="18060"/>
                </a:lnTo>
                <a:lnTo>
                  <a:pt x="45696" y="18181"/>
                </a:lnTo>
                <a:cubicBezTo>
                  <a:pt x="45696" y="18212"/>
                  <a:pt x="45696" y="18273"/>
                  <a:pt x="45727" y="18303"/>
                </a:cubicBezTo>
                <a:cubicBezTo>
                  <a:pt x="45770" y="18324"/>
                  <a:pt x="45813" y="18346"/>
                  <a:pt x="45856" y="18346"/>
                </a:cubicBezTo>
                <a:cubicBezTo>
                  <a:pt x="45874" y="18346"/>
                  <a:pt x="45891" y="18342"/>
                  <a:pt x="45909" y="18333"/>
                </a:cubicBezTo>
                <a:lnTo>
                  <a:pt x="46000" y="18303"/>
                </a:lnTo>
                <a:lnTo>
                  <a:pt x="46000" y="18303"/>
                </a:lnTo>
                <a:cubicBezTo>
                  <a:pt x="46000" y="18394"/>
                  <a:pt x="45970" y="18455"/>
                  <a:pt x="45939" y="18546"/>
                </a:cubicBezTo>
                <a:cubicBezTo>
                  <a:pt x="45939" y="18637"/>
                  <a:pt x="45939" y="18637"/>
                  <a:pt x="45939" y="18698"/>
                </a:cubicBezTo>
                <a:cubicBezTo>
                  <a:pt x="45909" y="18728"/>
                  <a:pt x="45909" y="18759"/>
                  <a:pt x="45879" y="18789"/>
                </a:cubicBezTo>
                <a:cubicBezTo>
                  <a:pt x="45788" y="18911"/>
                  <a:pt x="45696" y="19032"/>
                  <a:pt x="45636" y="19154"/>
                </a:cubicBezTo>
                <a:lnTo>
                  <a:pt x="45393" y="19549"/>
                </a:lnTo>
                <a:cubicBezTo>
                  <a:pt x="45362" y="19609"/>
                  <a:pt x="45332" y="19670"/>
                  <a:pt x="45271" y="19731"/>
                </a:cubicBezTo>
                <a:lnTo>
                  <a:pt x="44998" y="20247"/>
                </a:lnTo>
                <a:cubicBezTo>
                  <a:pt x="45150" y="19913"/>
                  <a:pt x="45241" y="19609"/>
                  <a:pt x="45332" y="19275"/>
                </a:cubicBezTo>
                <a:cubicBezTo>
                  <a:pt x="45362" y="19154"/>
                  <a:pt x="45393" y="19002"/>
                  <a:pt x="45423" y="18850"/>
                </a:cubicBezTo>
                <a:cubicBezTo>
                  <a:pt x="45423" y="18728"/>
                  <a:pt x="45453" y="18576"/>
                  <a:pt x="45453" y="18455"/>
                </a:cubicBezTo>
                <a:cubicBezTo>
                  <a:pt x="45453" y="18394"/>
                  <a:pt x="45453" y="18333"/>
                  <a:pt x="45453" y="18273"/>
                </a:cubicBezTo>
                <a:cubicBezTo>
                  <a:pt x="45484" y="18242"/>
                  <a:pt x="45514" y="18212"/>
                  <a:pt x="45545" y="18181"/>
                </a:cubicBezTo>
                <a:cubicBezTo>
                  <a:pt x="45575" y="18121"/>
                  <a:pt x="45636" y="18060"/>
                  <a:pt x="45696" y="18029"/>
                </a:cubicBezTo>
                <a:close/>
                <a:moveTo>
                  <a:pt x="22575" y="17756"/>
                </a:moveTo>
                <a:cubicBezTo>
                  <a:pt x="22514" y="17969"/>
                  <a:pt x="22454" y="18181"/>
                  <a:pt x="22423" y="18394"/>
                </a:cubicBezTo>
                <a:cubicBezTo>
                  <a:pt x="22362" y="18576"/>
                  <a:pt x="22332" y="18789"/>
                  <a:pt x="22302" y="19002"/>
                </a:cubicBezTo>
                <a:lnTo>
                  <a:pt x="21876" y="19579"/>
                </a:lnTo>
                <a:cubicBezTo>
                  <a:pt x="21755" y="19731"/>
                  <a:pt x="21633" y="19883"/>
                  <a:pt x="21542" y="20004"/>
                </a:cubicBezTo>
                <a:cubicBezTo>
                  <a:pt x="21481" y="20065"/>
                  <a:pt x="21421" y="20156"/>
                  <a:pt x="21360" y="20217"/>
                </a:cubicBezTo>
                <a:lnTo>
                  <a:pt x="21238" y="20339"/>
                </a:lnTo>
                <a:cubicBezTo>
                  <a:pt x="21238" y="20339"/>
                  <a:pt x="21238" y="20308"/>
                  <a:pt x="21238" y="20308"/>
                </a:cubicBezTo>
                <a:cubicBezTo>
                  <a:pt x="21238" y="20278"/>
                  <a:pt x="21238" y="20247"/>
                  <a:pt x="21238" y="20217"/>
                </a:cubicBezTo>
                <a:lnTo>
                  <a:pt x="21542" y="19761"/>
                </a:lnTo>
                <a:lnTo>
                  <a:pt x="21724" y="19457"/>
                </a:lnTo>
                <a:cubicBezTo>
                  <a:pt x="21755" y="19366"/>
                  <a:pt x="21785" y="19306"/>
                  <a:pt x="21846" y="19245"/>
                </a:cubicBezTo>
                <a:cubicBezTo>
                  <a:pt x="21937" y="19032"/>
                  <a:pt x="22028" y="18850"/>
                  <a:pt x="22150" y="18668"/>
                </a:cubicBezTo>
                <a:cubicBezTo>
                  <a:pt x="22241" y="18485"/>
                  <a:pt x="22362" y="18212"/>
                  <a:pt x="22484" y="17999"/>
                </a:cubicBezTo>
                <a:cubicBezTo>
                  <a:pt x="22514" y="17908"/>
                  <a:pt x="22545" y="17847"/>
                  <a:pt x="22575" y="17756"/>
                </a:cubicBezTo>
                <a:close/>
                <a:moveTo>
                  <a:pt x="24580" y="19974"/>
                </a:moveTo>
                <a:cubicBezTo>
                  <a:pt x="24550" y="20065"/>
                  <a:pt x="24489" y="20126"/>
                  <a:pt x="24428" y="20187"/>
                </a:cubicBezTo>
                <a:lnTo>
                  <a:pt x="24277" y="20430"/>
                </a:lnTo>
                <a:lnTo>
                  <a:pt x="24277" y="20369"/>
                </a:lnTo>
                <a:lnTo>
                  <a:pt x="24277" y="20278"/>
                </a:lnTo>
                <a:cubicBezTo>
                  <a:pt x="24277" y="20278"/>
                  <a:pt x="24307" y="20247"/>
                  <a:pt x="24307" y="20247"/>
                </a:cubicBezTo>
                <a:lnTo>
                  <a:pt x="24368" y="20217"/>
                </a:lnTo>
                <a:cubicBezTo>
                  <a:pt x="24398" y="20217"/>
                  <a:pt x="24398" y="20187"/>
                  <a:pt x="24428" y="20156"/>
                </a:cubicBezTo>
                <a:lnTo>
                  <a:pt x="24489" y="20096"/>
                </a:lnTo>
                <a:lnTo>
                  <a:pt x="24580" y="19974"/>
                </a:lnTo>
                <a:close/>
                <a:moveTo>
                  <a:pt x="35640" y="18424"/>
                </a:moveTo>
                <a:lnTo>
                  <a:pt x="35579" y="18576"/>
                </a:lnTo>
                <a:cubicBezTo>
                  <a:pt x="35488" y="18759"/>
                  <a:pt x="35397" y="18911"/>
                  <a:pt x="35336" y="19093"/>
                </a:cubicBezTo>
                <a:cubicBezTo>
                  <a:pt x="35245" y="19245"/>
                  <a:pt x="35123" y="19457"/>
                  <a:pt x="35032" y="19640"/>
                </a:cubicBezTo>
                <a:cubicBezTo>
                  <a:pt x="34971" y="19761"/>
                  <a:pt x="34911" y="19883"/>
                  <a:pt x="34819" y="19974"/>
                </a:cubicBezTo>
                <a:cubicBezTo>
                  <a:pt x="34759" y="20096"/>
                  <a:pt x="34637" y="20278"/>
                  <a:pt x="34546" y="20430"/>
                </a:cubicBezTo>
                <a:lnTo>
                  <a:pt x="34546" y="20399"/>
                </a:lnTo>
                <a:cubicBezTo>
                  <a:pt x="34546" y="20156"/>
                  <a:pt x="34576" y="19883"/>
                  <a:pt x="34607" y="19640"/>
                </a:cubicBezTo>
                <a:cubicBezTo>
                  <a:pt x="34637" y="19609"/>
                  <a:pt x="34637" y="19579"/>
                  <a:pt x="34637" y="19549"/>
                </a:cubicBezTo>
                <a:cubicBezTo>
                  <a:pt x="34819" y="19306"/>
                  <a:pt x="35002" y="19063"/>
                  <a:pt x="35214" y="18850"/>
                </a:cubicBezTo>
                <a:cubicBezTo>
                  <a:pt x="35366" y="18698"/>
                  <a:pt x="35488" y="18576"/>
                  <a:pt x="35640" y="18424"/>
                </a:cubicBezTo>
                <a:close/>
                <a:moveTo>
                  <a:pt x="28956" y="19579"/>
                </a:moveTo>
                <a:lnTo>
                  <a:pt x="28956" y="19579"/>
                </a:lnTo>
                <a:cubicBezTo>
                  <a:pt x="28925" y="19640"/>
                  <a:pt x="28895" y="19731"/>
                  <a:pt x="28834" y="19822"/>
                </a:cubicBezTo>
                <a:cubicBezTo>
                  <a:pt x="28804" y="19913"/>
                  <a:pt x="28712" y="20126"/>
                  <a:pt x="28652" y="20247"/>
                </a:cubicBezTo>
                <a:cubicBezTo>
                  <a:pt x="28621" y="20308"/>
                  <a:pt x="28591" y="20399"/>
                  <a:pt x="28561" y="20460"/>
                </a:cubicBezTo>
                <a:lnTo>
                  <a:pt x="28530" y="20551"/>
                </a:lnTo>
                <a:lnTo>
                  <a:pt x="28469" y="20521"/>
                </a:lnTo>
                <a:lnTo>
                  <a:pt x="28378" y="20460"/>
                </a:lnTo>
                <a:lnTo>
                  <a:pt x="28348" y="20430"/>
                </a:lnTo>
                <a:lnTo>
                  <a:pt x="28561" y="20156"/>
                </a:lnTo>
                <a:cubicBezTo>
                  <a:pt x="28682" y="19944"/>
                  <a:pt x="28834" y="19761"/>
                  <a:pt x="28956" y="19579"/>
                </a:cubicBezTo>
                <a:close/>
                <a:moveTo>
                  <a:pt x="26251" y="19701"/>
                </a:moveTo>
                <a:cubicBezTo>
                  <a:pt x="26282" y="19761"/>
                  <a:pt x="26312" y="19852"/>
                  <a:pt x="26373" y="19913"/>
                </a:cubicBezTo>
                <a:lnTo>
                  <a:pt x="26403" y="19944"/>
                </a:lnTo>
                <a:lnTo>
                  <a:pt x="26251" y="20096"/>
                </a:lnTo>
                <a:cubicBezTo>
                  <a:pt x="26100" y="20278"/>
                  <a:pt x="25948" y="20430"/>
                  <a:pt x="25796" y="20582"/>
                </a:cubicBezTo>
                <a:cubicBezTo>
                  <a:pt x="25796" y="20521"/>
                  <a:pt x="25796" y="20430"/>
                  <a:pt x="25796" y="20369"/>
                </a:cubicBezTo>
                <a:cubicBezTo>
                  <a:pt x="25826" y="20308"/>
                  <a:pt x="25826" y="20278"/>
                  <a:pt x="25856" y="20217"/>
                </a:cubicBezTo>
                <a:lnTo>
                  <a:pt x="25856" y="20247"/>
                </a:lnTo>
                <a:cubicBezTo>
                  <a:pt x="25978" y="20065"/>
                  <a:pt x="26130" y="19852"/>
                  <a:pt x="26251" y="19701"/>
                </a:cubicBezTo>
                <a:close/>
                <a:moveTo>
                  <a:pt x="34181" y="20096"/>
                </a:moveTo>
                <a:lnTo>
                  <a:pt x="34181" y="20490"/>
                </a:lnTo>
                <a:lnTo>
                  <a:pt x="34090" y="20582"/>
                </a:lnTo>
                <a:cubicBezTo>
                  <a:pt x="34090" y="20490"/>
                  <a:pt x="34090" y="20430"/>
                  <a:pt x="34090" y="20369"/>
                </a:cubicBezTo>
                <a:cubicBezTo>
                  <a:pt x="34090" y="20339"/>
                  <a:pt x="34090" y="20308"/>
                  <a:pt x="34090" y="20278"/>
                </a:cubicBezTo>
                <a:lnTo>
                  <a:pt x="34121" y="20187"/>
                </a:lnTo>
                <a:lnTo>
                  <a:pt x="34181" y="20096"/>
                </a:lnTo>
                <a:close/>
                <a:moveTo>
                  <a:pt x="27892" y="19701"/>
                </a:moveTo>
                <a:lnTo>
                  <a:pt x="27831" y="19852"/>
                </a:lnTo>
                <a:cubicBezTo>
                  <a:pt x="27771" y="19944"/>
                  <a:pt x="27740" y="20035"/>
                  <a:pt x="27710" y="20126"/>
                </a:cubicBezTo>
                <a:cubicBezTo>
                  <a:pt x="27679" y="20217"/>
                  <a:pt x="27649" y="20278"/>
                  <a:pt x="27619" y="20369"/>
                </a:cubicBezTo>
                <a:lnTo>
                  <a:pt x="27528" y="20612"/>
                </a:lnTo>
                <a:cubicBezTo>
                  <a:pt x="27528" y="20529"/>
                  <a:pt x="27528" y="20445"/>
                  <a:pt x="27528" y="20339"/>
                </a:cubicBezTo>
                <a:cubicBezTo>
                  <a:pt x="27528" y="20278"/>
                  <a:pt x="27497" y="20217"/>
                  <a:pt x="27497" y="20187"/>
                </a:cubicBezTo>
                <a:lnTo>
                  <a:pt x="27892" y="19701"/>
                </a:lnTo>
                <a:close/>
                <a:moveTo>
                  <a:pt x="47793" y="19580"/>
                </a:moveTo>
                <a:lnTo>
                  <a:pt x="47793" y="19640"/>
                </a:lnTo>
                <a:cubicBezTo>
                  <a:pt x="47671" y="19944"/>
                  <a:pt x="47580" y="20247"/>
                  <a:pt x="47489" y="20551"/>
                </a:cubicBezTo>
                <a:lnTo>
                  <a:pt x="47428" y="20673"/>
                </a:lnTo>
                <a:lnTo>
                  <a:pt x="47428" y="20673"/>
                </a:lnTo>
                <a:cubicBezTo>
                  <a:pt x="47449" y="20612"/>
                  <a:pt x="47469" y="20551"/>
                  <a:pt x="47489" y="20490"/>
                </a:cubicBezTo>
                <a:cubicBezTo>
                  <a:pt x="47519" y="20369"/>
                  <a:pt x="47580" y="20247"/>
                  <a:pt x="47611" y="20126"/>
                </a:cubicBezTo>
                <a:cubicBezTo>
                  <a:pt x="47641" y="20004"/>
                  <a:pt x="47671" y="19944"/>
                  <a:pt x="47702" y="19852"/>
                </a:cubicBezTo>
                <a:cubicBezTo>
                  <a:pt x="47724" y="19786"/>
                  <a:pt x="47762" y="19688"/>
                  <a:pt x="47793" y="19580"/>
                </a:cubicBezTo>
                <a:close/>
                <a:moveTo>
                  <a:pt x="48644" y="18546"/>
                </a:moveTo>
                <a:cubicBezTo>
                  <a:pt x="48644" y="18637"/>
                  <a:pt x="48644" y="18728"/>
                  <a:pt x="48613" y="18850"/>
                </a:cubicBezTo>
                <a:cubicBezTo>
                  <a:pt x="48583" y="18941"/>
                  <a:pt x="48583" y="19063"/>
                  <a:pt x="48552" y="19184"/>
                </a:cubicBezTo>
                <a:cubicBezTo>
                  <a:pt x="48583" y="19214"/>
                  <a:pt x="48583" y="19245"/>
                  <a:pt x="48552" y="19275"/>
                </a:cubicBezTo>
                <a:cubicBezTo>
                  <a:pt x="48552" y="19366"/>
                  <a:pt x="48522" y="19427"/>
                  <a:pt x="48522" y="19518"/>
                </a:cubicBezTo>
                <a:cubicBezTo>
                  <a:pt x="48492" y="19761"/>
                  <a:pt x="48400" y="20004"/>
                  <a:pt x="48309" y="20247"/>
                </a:cubicBezTo>
                <a:cubicBezTo>
                  <a:pt x="48249" y="20399"/>
                  <a:pt x="48188" y="20551"/>
                  <a:pt x="48097" y="20703"/>
                </a:cubicBezTo>
                <a:lnTo>
                  <a:pt x="48127" y="20460"/>
                </a:lnTo>
                <a:cubicBezTo>
                  <a:pt x="48157" y="20278"/>
                  <a:pt x="48188" y="20126"/>
                  <a:pt x="48188" y="19944"/>
                </a:cubicBezTo>
                <a:cubicBezTo>
                  <a:pt x="48279" y="19670"/>
                  <a:pt x="48370" y="19397"/>
                  <a:pt x="48431" y="19093"/>
                </a:cubicBezTo>
                <a:lnTo>
                  <a:pt x="48522" y="18819"/>
                </a:lnTo>
                <a:cubicBezTo>
                  <a:pt x="48552" y="18728"/>
                  <a:pt x="48583" y="18637"/>
                  <a:pt x="48644" y="18546"/>
                </a:cubicBezTo>
                <a:close/>
                <a:moveTo>
                  <a:pt x="3434" y="18637"/>
                </a:moveTo>
                <a:lnTo>
                  <a:pt x="3434" y="18698"/>
                </a:lnTo>
                <a:cubicBezTo>
                  <a:pt x="3373" y="18880"/>
                  <a:pt x="3312" y="19032"/>
                  <a:pt x="3252" y="19184"/>
                </a:cubicBezTo>
                <a:lnTo>
                  <a:pt x="3130" y="19488"/>
                </a:lnTo>
                <a:cubicBezTo>
                  <a:pt x="3100" y="19609"/>
                  <a:pt x="3039" y="19701"/>
                  <a:pt x="3009" y="19792"/>
                </a:cubicBezTo>
                <a:cubicBezTo>
                  <a:pt x="2948" y="19913"/>
                  <a:pt x="2887" y="19974"/>
                  <a:pt x="2857" y="20065"/>
                </a:cubicBezTo>
                <a:cubicBezTo>
                  <a:pt x="2766" y="20247"/>
                  <a:pt x="2644" y="20430"/>
                  <a:pt x="2553" y="20612"/>
                </a:cubicBezTo>
                <a:cubicBezTo>
                  <a:pt x="2492" y="20673"/>
                  <a:pt x="2431" y="20734"/>
                  <a:pt x="2371" y="20794"/>
                </a:cubicBezTo>
                <a:lnTo>
                  <a:pt x="2371" y="20764"/>
                </a:lnTo>
                <a:cubicBezTo>
                  <a:pt x="2340" y="20551"/>
                  <a:pt x="2340" y="20339"/>
                  <a:pt x="2371" y="20156"/>
                </a:cubicBezTo>
                <a:lnTo>
                  <a:pt x="2371" y="20126"/>
                </a:lnTo>
                <a:cubicBezTo>
                  <a:pt x="2431" y="20096"/>
                  <a:pt x="2462" y="20065"/>
                  <a:pt x="2492" y="20035"/>
                </a:cubicBezTo>
                <a:lnTo>
                  <a:pt x="2523" y="20004"/>
                </a:lnTo>
                <a:cubicBezTo>
                  <a:pt x="2553" y="19974"/>
                  <a:pt x="2553" y="19944"/>
                  <a:pt x="2583" y="19913"/>
                </a:cubicBezTo>
                <a:lnTo>
                  <a:pt x="2614" y="19852"/>
                </a:lnTo>
                <a:cubicBezTo>
                  <a:pt x="2674" y="19792"/>
                  <a:pt x="2705" y="19731"/>
                  <a:pt x="2735" y="19670"/>
                </a:cubicBezTo>
                <a:lnTo>
                  <a:pt x="3009" y="19245"/>
                </a:lnTo>
                <a:cubicBezTo>
                  <a:pt x="3100" y="19032"/>
                  <a:pt x="3221" y="18850"/>
                  <a:pt x="3343" y="18637"/>
                </a:cubicBezTo>
                <a:close/>
                <a:moveTo>
                  <a:pt x="9311" y="20612"/>
                </a:moveTo>
                <a:lnTo>
                  <a:pt x="9311" y="20612"/>
                </a:lnTo>
                <a:cubicBezTo>
                  <a:pt x="9296" y="20673"/>
                  <a:pt x="9291" y="20725"/>
                  <a:pt x="9267" y="20794"/>
                </a:cubicBezTo>
                <a:lnTo>
                  <a:pt x="9267" y="20764"/>
                </a:lnTo>
                <a:lnTo>
                  <a:pt x="9311" y="20612"/>
                </a:lnTo>
                <a:close/>
                <a:moveTo>
                  <a:pt x="3556" y="20187"/>
                </a:moveTo>
                <a:lnTo>
                  <a:pt x="3586" y="20217"/>
                </a:lnTo>
                <a:cubicBezTo>
                  <a:pt x="3616" y="20217"/>
                  <a:pt x="3647" y="20247"/>
                  <a:pt x="3677" y="20247"/>
                </a:cubicBezTo>
                <a:lnTo>
                  <a:pt x="3738" y="20247"/>
                </a:lnTo>
                <a:cubicBezTo>
                  <a:pt x="3707" y="20308"/>
                  <a:pt x="3677" y="20369"/>
                  <a:pt x="3647" y="20430"/>
                </a:cubicBezTo>
                <a:lnTo>
                  <a:pt x="3677" y="20430"/>
                </a:lnTo>
                <a:cubicBezTo>
                  <a:pt x="3586" y="20582"/>
                  <a:pt x="3525" y="20703"/>
                  <a:pt x="3464" y="20825"/>
                </a:cubicBezTo>
                <a:lnTo>
                  <a:pt x="3464" y="20642"/>
                </a:lnTo>
                <a:cubicBezTo>
                  <a:pt x="3464" y="20490"/>
                  <a:pt x="3525" y="20339"/>
                  <a:pt x="3556" y="20187"/>
                </a:cubicBezTo>
                <a:close/>
                <a:moveTo>
                  <a:pt x="31265" y="20247"/>
                </a:moveTo>
                <a:cubicBezTo>
                  <a:pt x="31325" y="20339"/>
                  <a:pt x="31356" y="20399"/>
                  <a:pt x="31386" y="20490"/>
                </a:cubicBezTo>
                <a:lnTo>
                  <a:pt x="31386" y="20521"/>
                </a:lnTo>
                <a:lnTo>
                  <a:pt x="31325" y="20703"/>
                </a:lnTo>
                <a:cubicBezTo>
                  <a:pt x="31325" y="20734"/>
                  <a:pt x="31295" y="20794"/>
                  <a:pt x="31295" y="20825"/>
                </a:cubicBezTo>
                <a:lnTo>
                  <a:pt x="31295" y="20794"/>
                </a:lnTo>
                <a:cubicBezTo>
                  <a:pt x="31295" y="20673"/>
                  <a:pt x="31295" y="20521"/>
                  <a:pt x="31295" y="20369"/>
                </a:cubicBezTo>
                <a:cubicBezTo>
                  <a:pt x="31295" y="20339"/>
                  <a:pt x="31265" y="20278"/>
                  <a:pt x="31234" y="20247"/>
                </a:cubicBezTo>
                <a:close/>
                <a:moveTo>
                  <a:pt x="7445" y="20308"/>
                </a:moveTo>
                <a:lnTo>
                  <a:pt x="7384" y="20399"/>
                </a:lnTo>
                <a:cubicBezTo>
                  <a:pt x="7293" y="20521"/>
                  <a:pt x="7201" y="20642"/>
                  <a:pt x="7110" y="20764"/>
                </a:cubicBezTo>
                <a:lnTo>
                  <a:pt x="7050" y="20855"/>
                </a:lnTo>
                <a:lnTo>
                  <a:pt x="7201" y="20460"/>
                </a:lnTo>
                <a:cubicBezTo>
                  <a:pt x="7201" y="20460"/>
                  <a:pt x="7232" y="20460"/>
                  <a:pt x="7232" y="20430"/>
                </a:cubicBezTo>
                <a:cubicBezTo>
                  <a:pt x="7293" y="20399"/>
                  <a:pt x="7384" y="20339"/>
                  <a:pt x="7445" y="20308"/>
                </a:cubicBezTo>
                <a:close/>
                <a:moveTo>
                  <a:pt x="13065" y="19214"/>
                </a:moveTo>
                <a:cubicBezTo>
                  <a:pt x="13065" y="19275"/>
                  <a:pt x="13065" y="19306"/>
                  <a:pt x="13065" y="19366"/>
                </a:cubicBezTo>
                <a:cubicBezTo>
                  <a:pt x="13035" y="19457"/>
                  <a:pt x="13035" y="19549"/>
                  <a:pt x="13065" y="19640"/>
                </a:cubicBezTo>
                <a:cubicBezTo>
                  <a:pt x="13065" y="19670"/>
                  <a:pt x="13065" y="19731"/>
                  <a:pt x="13065" y="19792"/>
                </a:cubicBezTo>
                <a:cubicBezTo>
                  <a:pt x="13081" y="19807"/>
                  <a:pt x="13081" y="19807"/>
                  <a:pt x="13077" y="19807"/>
                </a:cubicBezTo>
                <a:cubicBezTo>
                  <a:pt x="13073" y="19807"/>
                  <a:pt x="13065" y="19807"/>
                  <a:pt x="13065" y="19822"/>
                </a:cubicBezTo>
                <a:lnTo>
                  <a:pt x="12913" y="20065"/>
                </a:lnTo>
                <a:cubicBezTo>
                  <a:pt x="12822" y="20247"/>
                  <a:pt x="12762" y="20430"/>
                  <a:pt x="12670" y="20582"/>
                </a:cubicBezTo>
                <a:lnTo>
                  <a:pt x="12549" y="20582"/>
                </a:lnTo>
                <a:cubicBezTo>
                  <a:pt x="12488" y="20582"/>
                  <a:pt x="12458" y="20582"/>
                  <a:pt x="12397" y="20612"/>
                </a:cubicBezTo>
                <a:cubicBezTo>
                  <a:pt x="12336" y="20642"/>
                  <a:pt x="12306" y="20673"/>
                  <a:pt x="12245" y="20703"/>
                </a:cubicBezTo>
                <a:lnTo>
                  <a:pt x="12063" y="20855"/>
                </a:lnTo>
                <a:cubicBezTo>
                  <a:pt x="12123" y="20703"/>
                  <a:pt x="12154" y="20551"/>
                  <a:pt x="12215" y="20399"/>
                </a:cubicBezTo>
                <a:cubicBezTo>
                  <a:pt x="12275" y="20247"/>
                  <a:pt x="12367" y="20187"/>
                  <a:pt x="12458" y="20096"/>
                </a:cubicBezTo>
                <a:lnTo>
                  <a:pt x="12792" y="19609"/>
                </a:lnTo>
                <a:cubicBezTo>
                  <a:pt x="12883" y="19488"/>
                  <a:pt x="12974" y="19366"/>
                  <a:pt x="13065" y="19214"/>
                </a:cubicBezTo>
                <a:close/>
                <a:moveTo>
                  <a:pt x="36278" y="19184"/>
                </a:moveTo>
                <a:cubicBezTo>
                  <a:pt x="36247" y="19366"/>
                  <a:pt x="36187" y="19518"/>
                  <a:pt x="36156" y="19701"/>
                </a:cubicBezTo>
                <a:lnTo>
                  <a:pt x="36095" y="19913"/>
                </a:lnTo>
                <a:lnTo>
                  <a:pt x="36035" y="20004"/>
                </a:lnTo>
                <a:lnTo>
                  <a:pt x="35792" y="20460"/>
                </a:lnTo>
                <a:lnTo>
                  <a:pt x="35761" y="20521"/>
                </a:lnTo>
                <a:lnTo>
                  <a:pt x="35670" y="20521"/>
                </a:lnTo>
                <a:cubicBezTo>
                  <a:pt x="35609" y="20551"/>
                  <a:pt x="35579" y="20582"/>
                  <a:pt x="35549" y="20612"/>
                </a:cubicBezTo>
                <a:cubicBezTo>
                  <a:pt x="35518" y="20642"/>
                  <a:pt x="35457" y="20673"/>
                  <a:pt x="35427" y="20734"/>
                </a:cubicBezTo>
                <a:lnTo>
                  <a:pt x="35306" y="20855"/>
                </a:lnTo>
                <a:cubicBezTo>
                  <a:pt x="35427" y="20582"/>
                  <a:pt x="35579" y="20308"/>
                  <a:pt x="35731" y="20004"/>
                </a:cubicBezTo>
                <a:cubicBezTo>
                  <a:pt x="35852" y="19852"/>
                  <a:pt x="35944" y="19670"/>
                  <a:pt x="36065" y="19488"/>
                </a:cubicBezTo>
                <a:cubicBezTo>
                  <a:pt x="36126" y="19397"/>
                  <a:pt x="36187" y="19275"/>
                  <a:pt x="36278" y="19184"/>
                </a:cubicBezTo>
                <a:close/>
                <a:moveTo>
                  <a:pt x="8629" y="19822"/>
                </a:moveTo>
                <a:lnTo>
                  <a:pt x="8629" y="19913"/>
                </a:lnTo>
                <a:cubicBezTo>
                  <a:pt x="8629" y="20004"/>
                  <a:pt x="8629" y="20126"/>
                  <a:pt x="8629" y="20217"/>
                </a:cubicBezTo>
                <a:cubicBezTo>
                  <a:pt x="8478" y="20460"/>
                  <a:pt x="8326" y="20673"/>
                  <a:pt x="8174" y="20885"/>
                </a:cubicBezTo>
                <a:cubicBezTo>
                  <a:pt x="8174" y="20825"/>
                  <a:pt x="8174" y="20764"/>
                  <a:pt x="8174" y="20734"/>
                </a:cubicBezTo>
                <a:cubicBezTo>
                  <a:pt x="8174" y="20582"/>
                  <a:pt x="8143" y="20460"/>
                  <a:pt x="8113" y="20339"/>
                </a:cubicBezTo>
                <a:lnTo>
                  <a:pt x="8204" y="20126"/>
                </a:lnTo>
                <a:cubicBezTo>
                  <a:pt x="8234" y="20096"/>
                  <a:pt x="8265" y="20035"/>
                  <a:pt x="8295" y="19974"/>
                </a:cubicBezTo>
                <a:lnTo>
                  <a:pt x="8417" y="19974"/>
                </a:lnTo>
                <a:cubicBezTo>
                  <a:pt x="8478" y="19944"/>
                  <a:pt x="8508" y="19913"/>
                  <a:pt x="8569" y="19883"/>
                </a:cubicBezTo>
                <a:lnTo>
                  <a:pt x="8629" y="19822"/>
                </a:lnTo>
                <a:close/>
                <a:moveTo>
                  <a:pt x="10878" y="20490"/>
                </a:moveTo>
                <a:lnTo>
                  <a:pt x="10878" y="20490"/>
                </a:lnTo>
                <a:cubicBezTo>
                  <a:pt x="10847" y="20582"/>
                  <a:pt x="10817" y="20703"/>
                  <a:pt x="10787" y="20794"/>
                </a:cubicBezTo>
                <a:cubicBezTo>
                  <a:pt x="10756" y="20825"/>
                  <a:pt x="10726" y="20855"/>
                  <a:pt x="10695" y="20885"/>
                </a:cubicBezTo>
                <a:cubicBezTo>
                  <a:pt x="10665" y="20855"/>
                  <a:pt x="10604" y="20855"/>
                  <a:pt x="10574" y="20825"/>
                </a:cubicBezTo>
                <a:cubicBezTo>
                  <a:pt x="10665" y="20703"/>
                  <a:pt x="10787" y="20612"/>
                  <a:pt x="10878" y="20490"/>
                </a:cubicBezTo>
                <a:close/>
                <a:moveTo>
                  <a:pt x="36762" y="20649"/>
                </a:moveTo>
                <a:lnTo>
                  <a:pt x="36703" y="20825"/>
                </a:lnTo>
                <a:lnTo>
                  <a:pt x="36642" y="20885"/>
                </a:lnTo>
                <a:cubicBezTo>
                  <a:pt x="36686" y="20798"/>
                  <a:pt x="36729" y="20727"/>
                  <a:pt x="36762" y="20649"/>
                </a:cubicBezTo>
                <a:close/>
                <a:moveTo>
                  <a:pt x="20145" y="20460"/>
                </a:moveTo>
                <a:cubicBezTo>
                  <a:pt x="20145" y="20490"/>
                  <a:pt x="20114" y="20551"/>
                  <a:pt x="20084" y="20582"/>
                </a:cubicBezTo>
                <a:lnTo>
                  <a:pt x="20023" y="20734"/>
                </a:lnTo>
                <a:cubicBezTo>
                  <a:pt x="19962" y="20794"/>
                  <a:pt x="19871" y="20885"/>
                  <a:pt x="19810" y="20977"/>
                </a:cubicBezTo>
                <a:cubicBezTo>
                  <a:pt x="19932" y="20794"/>
                  <a:pt x="20023" y="20642"/>
                  <a:pt x="20145" y="20460"/>
                </a:cubicBezTo>
                <a:close/>
                <a:moveTo>
                  <a:pt x="5409" y="19883"/>
                </a:moveTo>
                <a:cubicBezTo>
                  <a:pt x="5409" y="19913"/>
                  <a:pt x="5409" y="19944"/>
                  <a:pt x="5409" y="19974"/>
                </a:cubicBezTo>
                <a:cubicBezTo>
                  <a:pt x="5318" y="20126"/>
                  <a:pt x="5227" y="20308"/>
                  <a:pt x="5135" y="20490"/>
                </a:cubicBezTo>
                <a:cubicBezTo>
                  <a:pt x="5105" y="20582"/>
                  <a:pt x="5044" y="20673"/>
                  <a:pt x="5014" y="20764"/>
                </a:cubicBezTo>
                <a:cubicBezTo>
                  <a:pt x="4953" y="20825"/>
                  <a:pt x="4923" y="20885"/>
                  <a:pt x="4892" y="20946"/>
                </a:cubicBezTo>
                <a:cubicBezTo>
                  <a:pt x="4837" y="21001"/>
                  <a:pt x="4832" y="21006"/>
                  <a:pt x="4809" y="21030"/>
                </a:cubicBezTo>
                <a:lnTo>
                  <a:pt x="4809" y="21030"/>
                </a:lnTo>
                <a:cubicBezTo>
                  <a:pt x="4818" y="21000"/>
                  <a:pt x="4832" y="20966"/>
                  <a:pt x="4832" y="20946"/>
                </a:cubicBezTo>
                <a:lnTo>
                  <a:pt x="4862" y="20946"/>
                </a:lnTo>
                <a:cubicBezTo>
                  <a:pt x="5014" y="20642"/>
                  <a:pt x="5166" y="20369"/>
                  <a:pt x="5318" y="20096"/>
                </a:cubicBezTo>
                <a:cubicBezTo>
                  <a:pt x="5348" y="20004"/>
                  <a:pt x="5379" y="19944"/>
                  <a:pt x="5409" y="19883"/>
                </a:cubicBezTo>
                <a:close/>
                <a:moveTo>
                  <a:pt x="12123" y="19670"/>
                </a:moveTo>
                <a:lnTo>
                  <a:pt x="12123" y="19670"/>
                </a:lnTo>
                <a:cubicBezTo>
                  <a:pt x="12093" y="19761"/>
                  <a:pt x="12063" y="19822"/>
                  <a:pt x="12032" y="19883"/>
                </a:cubicBezTo>
                <a:cubicBezTo>
                  <a:pt x="12002" y="19974"/>
                  <a:pt x="11941" y="20126"/>
                  <a:pt x="11880" y="20247"/>
                </a:cubicBezTo>
                <a:lnTo>
                  <a:pt x="11820" y="20339"/>
                </a:lnTo>
                <a:lnTo>
                  <a:pt x="11698" y="20521"/>
                </a:lnTo>
                <a:cubicBezTo>
                  <a:pt x="11674" y="20513"/>
                  <a:pt x="11651" y="20509"/>
                  <a:pt x="11631" y="20509"/>
                </a:cubicBezTo>
                <a:cubicBezTo>
                  <a:pt x="11577" y="20509"/>
                  <a:pt x="11538" y="20537"/>
                  <a:pt x="11516" y="20582"/>
                </a:cubicBezTo>
                <a:cubicBezTo>
                  <a:pt x="11425" y="20642"/>
                  <a:pt x="11364" y="20703"/>
                  <a:pt x="11334" y="20764"/>
                </a:cubicBezTo>
                <a:lnTo>
                  <a:pt x="11242" y="20855"/>
                </a:lnTo>
                <a:lnTo>
                  <a:pt x="11121" y="21037"/>
                </a:lnTo>
                <a:cubicBezTo>
                  <a:pt x="11121" y="21007"/>
                  <a:pt x="11121" y="20977"/>
                  <a:pt x="11121" y="20946"/>
                </a:cubicBezTo>
                <a:cubicBezTo>
                  <a:pt x="11273" y="20764"/>
                  <a:pt x="11425" y="20582"/>
                  <a:pt x="11577" y="20399"/>
                </a:cubicBezTo>
                <a:lnTo>
                  <a:pt x="11880" y="20004"/>
                </a:lnTo>
                <a:cubicBezTo>
                  <a:pt x="11941" y="19913"/>
                  <a:pt x="12032" y="19792"/>
                  <a:pt x="12123" y="19670"/>
                </a:cubicBezTo>
                <a:close/>
                <a:moveTo>
                  <a:pt x="15496" y="19731"/>
                </a:moveTo>
                <a:cubicBezTo>
                  <a:pt x="15466" y="19883"/>
                  <a:pt x="15405" y="20035"/>
                  <a:pt x="15374" y="20187"/>
                </a:cubicBezTo>
                <a:cubicBezTo>
                  <a:pt x="15344" y="20369"/>
                  <a:pt x="15314" y="20521"/>
                  <a:pt x="15283" y="20703"/>
                </a:cubicBezTo>
                <a:lnTo>
                  <a:pt x="15314" y="20703"/>
                </a:lnTo>
                <a:cubicBezTo>
                  <a:pt x="15283" y="20764"/>
                  <a:pt x="15253" y="20825"/>
                  <a:pt x="15192" y="20885"/>
                </a:cubicBezTo>
                <a:lnTo>
                  <a:pt x="15101" y="21037"/>
                </a:lnTo>
                <a:cubicBezTo>
                  <a:pt x="15101" y="20977"/>
                  <a:pt x="15131" y="20946"/>
                  <a:pt x="15131" y="20885"/>
                </a:cubicBezTo>
                <a:cubicBezTo>
                  <a:pt x="15162" y="20764"/>
                  <a:pt x="15192" y="20642"/>
                  <a:pt x="15253" y="20521"/>
                </a:cubicBezTo>
                <a:lnTo>
                  <a:pt x="15253" y="20460"/>
                </a:lnTo>
                <a:cubicBezTo>
                  <a:pt x="15253" y="20430"/>
                  <a:pt x="15253" y="20399"/>
                  <a:pt x="15283" y="20399"/>
                </a:cubicBezTo>
                <a:cubicBezTo>
                  <a:pt x="15283" y="20369"/>
                  <a:pt x="15283" y="20339"/>
                  <a:pt x="15314" y="20308"/>
                </a:cubicBezTo>
                <a:cubicBezTo>
                  <a:pt x="15314" y="20278"/>
                  <a:pt x="15314" y="20278"/>
                  <a:pt x="15314" y="20247"/>
                </a:cubicBezTo>
                <a:cubicBezTo>
                  <a:pt x="15374" y="20065"/>
                  <a:pt x="15435" y="19913"/>
                  <a:pt x="15496" y="19731"/>
                </a:cubicBezTo>
                <a:close/>
                <a:moveTo>
                  <a:pt x="18200" y="20096"/>
                </a:moveTo>
                <a:cubicBezTo>
                  <a:pt x="18170" y="20126"/>
                  <a:pt x="18170" y="20156"/>
                  <a:pt x="18200" y="20187"/>
                </a:cubicBezTo>
                <a:cubicBezTo>
                  <a:pt x="18200" y="20217"/>
                  <a:pt x="18200" y="20247"/>
                  <a:pt x="18230" y="20278"/>
                </a:cubicBezTo>
                <a:lnTo>
                  <a:pt x="18139" y="20339"/>
                </a:lnTo>
                <a:cubicBezTo>
                  <a:pt x="17957" y="20551"/>
                  <a:pt x="17775" y="20794"/>
                  <a:pt x="17623" y="21037"/>
                </a:cubicBezTo>
                <a:cubicBezTo>
                  <a:pt x="17623" y="20977"/>
                  <a:pt x="17623" y="20946"/>
                  <a:pt x="17623" y="20916"/>
                </a:cubicBezTo>
                <a:cubicBezTo>
                  <a:pt x="17805" y="20642"/>
                  <a:pt x="17987" y="20369"/>
                  <a:pt x="18170" y="20126"/>
                </a:cubicBezTo>
                <a:lnTo>
                  <a:pt x="18200" y="20096"/>
                </a:lnTo>
                <a:close/>
                <a:moveTo>
                  <a:pt x="2553" y="21098"/>
                </a:moveTo>
                <a:lnTo>
                  <a:pt x="2553" y="21098"/>
                </a:lnTo>
                <a:cubicBezTo>
                  <a:pt x="2523" y="21159"/>
                  <a:pt x="2523" y="21189"/>
                  <a:pt x="2492" y="21250"/>
                </a:cubicBezTo>
                <a:lnTo>
                  <a:pt x="2462" y="21159"/>
                </a:lnTo>
                <a:cubicBezTo>
                  <a:pt x="2492" y="21129"/>
                  <a:pt x="2523" y="21129"/>
                  <a:pt x="2553" y="21098"/>
                </a:cubicBezTo>
                <a:close/>
                <a:moveTo>
                  <a:pt x="27133" y="20795"/>
                </a:moveTo>
                <a:cubicBezTo>
                  <a:pt x="27133" y="20830"/>
                  <a:pt x="27133" y="20869"/>
                  <a:pt x="27133" y="20916"/>
                </a:cubicBezTo>
                <a:cubicBezTo>
                  <a:pt x="27102" y="20977"/>
                  <a:pt x="27102" y="21098"/>
                  <a:pt x="27072" y="21220"/>
                </a:cubicBezTo>
                <a:lnTo>
                  <a:pt x="27011" y="21280"/>
                </a:lnTo>
                <a:cubicBezTo>
                  <a:pt x="27036" y="21103"/>
                  <a:pt x="27083" y="20947"/>
                  <a:pt x="27133" y="20795"/>
                </a:cubicBezTo>
                <a:close/>
                <a:moveTo>
                  <a:pt x="21694" y="20369"/>
                </a:moveTo>
                <a:lnTo>
                  <a:pt x="21694" y="20369"/>
                </a:lnTo>
                <a:cubicBezTo>
                  <a:pt x="21633" y="20490"/>
                  <a:pt x="21573" y="20642"/>
                  <a:pt x="21512" y="20764"/>
                </a:cubicBezTo>
                <a:cubicBezTo>
                  <a:pt x="21481" y="20764"/>
                  <a:pt x="21481" y="20794"/>
                  <a:pt x="21481" y="20825"/>
                </a:cubicBezTo>
                <a:lnTo>
                  <a:pt x="21421" y="20825"/>
                </a:lnTo>
                <a:lnTo>
                  <a:pt x="21421" y="20794"/>
                </a:lnTo>
                <a:lnTo>
                  <a:pt x="21299" y="20794"/>
                </a:lnTo>
                <a:cubicBezTo>
                  <a:pt x="21208" y="20825"/>
                  <a:pt x="21147" y="20885"/>
                  <a:pt x="21086" y="20946"/>
                </a:cubicBezTo>
                <a:cubicBezTo>
                  <a:pt x="21056" y="21007"/>
                  <a:pt x="21026" y="21068"/>
                  <a:pt x="20965" y="21129"/>
                </a:cubicBezTo>
                <a:lnTo>
                  <a:pt x="20813" y="21311"/>
                </a:lnTo>
                <a:lnTo>
                  <a:pt x="20813" y="21220"/>
                </a:lnTo>
                <a:cubicBezTo>
                  <a:pt x="20813" y="21098"/>
                  <a:pt x="20813" y="21007"/>
                  <a:pt x="20813" y="20916"/>
                </a:cubicBezTo>
                <a:lnTo>
                  <a:pt x="20965" y="20612"/>
                </a:lnTo>
                <a:lnTo>
                  <a:pt x="20965" y="20642"/>
                </a:lnTo>
                <a:cubicBezTo>
                  <a:pt x="20995" y="20673"/>
                  <a:pt x="21026" y="20703"/>
                  <a:pt x="21056" y="20703"/>
                </a:cubicBezTo>
                <a:cubicBezTo>
                  <a:pt x="21086" y="20734"/>
                  <a:pt x="21147" y="20764"/>
                  <a:pt x="21178" y="20764"/>
                </a:cubicBezTo>
                <a:cubicBezTo>
                  <a:pt x="21299" y="20734"/>
                  <a:pt x="21390" y="20703"/>
                  <a:pt x="21451" y="20642"/>
                </a:cubicBezTo>
                <a:lnTo>
                  <a:pt x="21512" y="20551"/>
                </a:lnTo>
                <a:lnTo>
                  <a:pt x="21573" y="20490"/>
                </a:lnTo>
                <a:lnTo>
                  <a:pt x="21694" y="20369"/>
                </a:lnTo>
                <a:close/>
                <a:moveTo>
                  <a:pt x="9997" y="20430"/>
                </a:moveTo>
                <a:lnTo>
                  <a:pt x="9997" y="20430"/>
                </a:lnTo>
                <a:cubicBezTo>
                  <a:pt x="9936" y="20612"/>
                  <a:pt x="9875" y="20794"/>
                  <a:pt x="9845" y="20977"/>
                </a:cubicBezTo>
                <a:lnTo>
                  <a:pt x="9632" y="21280"/>
                </a:lnTo>
                <a:lnTo>
                  <a:pt x="9511" y="21372"/>
                </a:lnTo>
                <a:lnTo>
                  <a:pt x="9511" y="21341"/>
                </a:lnTo>
                <a:cubicBezTo>
                  <a:pt x="9541" y="21220"/>
                  <a:pt x="9541" y="21098"/>
                  <a:pt x="9571" y="20977"/>
                </a:cubicBezTo>
                <a:lnTo>
                  <a:pt x="9845" y="20642"/>
                </a:lnTo>
                <a:cubicBezTo>
                  <a:pt x="9906" y="20551"/>
                  <a:pt x="9936" y="20490"/>
                  <a:pt x="9997" y="20430"/>
                </a:cubicBezTo>
                <a:close/>
                <a:moveTo>
                  <a:pt x="23244" y="18850"/>
                </a:moveTo>
                <a:lnTo>
                  <a:pt x="23244" y="18850"/>
                </a:lnTo>
                <a:cubicBezTo>
                  <a:pt x="23183" y="19002"/>
                  <a:pt x="23122" y="19154"/>
                  <a:pt x="23031" y="19275"/>
                </a:cubicBezTo>
                <a:lnTo>
                  <a:pt x="22909" y="19549"/>
                </a:lnTo>
                <a:lnTo>
                  <a:pt x="22757" y="19852"/>
                </a:lnTo>
                <a:cubicBezTo>
                  <a:pt x="22757" y="19883"/>
                  <a:pt x="22727" y="19913"/>
                  <a:pt x="22697" y="19974"/>
                </a:cubicBezTo>
                <a:lnTo>
                  <a:pt x="22393" y="20551"/>
                </a:lnTo>
                <a:cubicBezTo>
                  <a:pt x="22332" y="20673"/>
                  <a:pt x="22241" y="20794"/>
                  <a:pt x="22150" y="20916"/>
                </a:cubicBezTo>
                <a:cubicBezTo>
                  <a:pt x="22059" y="21037"/>
                  <a:pt x="21937" y="21220"/>
                  <a:pt x="21846" y="21372"/>
                </a:cubicBezTo>
                <a:cubicBezTo>
                  <a:pt x="21816" y="21311"/>
                  <a:pt x="21785" y="21280"/>
                  <a:pt x="21755" y="21250"/>
                </a:cubicBezTo>
                <a:lnTo>
                  <a:pt x="21724" y="21220"/>
                </a:lnTo>
                <a:lnTo>
                  <a:pt x="21755" y="21159"/>
                </a:lnTo>
                <a:lnTo>
                  <a:pt x="22089" y="20399"/>
                </a:lnTo>
                <a:cubicBezTo>
                  <a:pt x="22211" y="20156"/>
                  <a:pt x="22302" y="19944"/>
                  <a:pt x="22423" y="19701"/>
                </a:cubicBezTo>
                <a:lnTo>
                  <a:pt x="22423" y="19670"/>
                </a:lnTo>
                <a:lnTo>
                  <a:pt x="22484" y="19701"/>
                </a:lnTo>
                <a:lnTo>
                  <a:pt x="22545" y="19701"/>
                </a:lnTo>
                <a:cubicBezTo>
                  <a:pt x="22666" y="19701"/>
                  <a:pt x="22727" y="19609"/>
                  <a:pt x="22757" y="19518"/>
                </a:cubicBezTo>
                <a:cubicBezTo>
                  <a:pt x="22818" y="19457"/>
                  <a:pt x="22879" y="19397"/>
                  <a:pt x="22909" y="19336"/>
                </a:cubicBezTo>
                <a:lnTo>
                  <a:pt x="23122" y="19032"/>
                </a:lnTo>
                <a:cubicBezTo>
                  <a:pt x="23152" y="18971"/>
                  <a:pt x="23183" y="18911"/>
                  <a:pt x="23244" y="18850"/>
                </a:cubicBezTo>
                <a:close/>
                <a:moveTo>
                  <a:pt x="14220" y="20885"/>
                </a:moveTo>
                <a:cubicBezTo>
                  <a:pt x="14220" y="20916"/>
                  <a:pt x="14190" y="20977"/>
                  <a:pt x="14159" y="21037"/>
                </a:cubicBezTo>
                <a:lnTo>
                  <a:pt x="14098" y="21098"/>
                </a:lnTo>
                <a:cubicBezTo>
                  <a:pt x="14068" y="21159"/>
                  <a:pt x="14038" y="21220"/>
                  <a:pt x="13977" y="21280"/>
                </a:cubicBezTo>
                <a:lnTo>
                  <a:pt x="13916" y="21382"/>
                </a:lnTo>
                <a:lnTo>
                  <a:pt x="13916" y="21382"/>
                </a:lnTo>
                <a:cubicBezTo>
                  <a:pt x="13916" y="21378"/>
                  <a:pt x="13916" y="21375"/>
                  <a:pt x="13916" y="21372"/>
                </a:cubicBezTo>
                <a:cubicBezTo>
                  <a:pt x="13916" y="21311"/>
                  <a:pt x="13946" y="21280"/>
                  <a:pt x="13977" y="21220"/>
                </a:cubicBezTo>
                <a:lnTo>
                  <a:pt x="14098" y="21037"/>
                </a:lnTo>
                <a:lnTo>
                  <a:pt x="14220" y="20885"/>
                </a:lnTo>
                <a:close/>
                <a:moveTo>
                  <a:pt x="34181" y="21007"/>
                </a:moveTo>
                <a:lnTo>
                  <a:pt x="33908" y="21402"/>
                </a:lnTo>
                <a:cubicBezTo>
                  <a:pt x="33908" y="21402"/>
                  <a:pt x="33908" y="21372"/>
                  <a:pt x="33908" y="21341"/>
                </a:cubicBezTo>
                <a:cubicBezTo>
                  <a:pt x="33969" y="21280"/>
                  <a:pt x="33999" y="21250"/>
                  <a:pt x="34029" y="21189"/>
                </a:cubicBezTo>
                <a:cubicBezTo>
                  <a:pt x="34060" y="21129"/>
                  <a:pt x="34121" y="21068"/>
                  <a:pt x="34181" y="21007"/>
                </a:cubicBezTo>
                <a:close/>
                <a:moveTo>
                  <a:pt x="46942" y="18121"/>
                </a:moveTo>
                <a:cubicBezTo>
                  <a:pt x="46942" y="18121"/>
                  <a:pt x="46942" y="18121"/>
                  <a:pt x="46942" y="18151"/>
                </a:cubicBezTo>
                <a:cubicBezTo>
                  <a:pt x="46973" y="18181"/>
                  <a:pt x="46973" y="18212"/>
                  <a:pt x="47003" y="18242"/>
                </a:cubicBezTo>
                <a:cubicBezTo>
                  <a:pt x="47033" y="18303"/>
                  <a:pt x="47064" y="18333"/>
                  <a:pt x="47124" y="18333"/>
                </a:cubicBezTo>
                <a:lnTo>
                  <a:pt x="47155" y="18333"/>
                </a:lnTo>
                <a:lnTo>
                  <a:pt x="47155" y="18394"/>
                </a:lnTo>
                <a:cubicBezTo>
                  <a:pt x="47033" y="18516"/>
                  <a:pt x="46973" y="18668"/>
                  <a:pt x="46881" y="18819"/>
                </a:cubicBezTo>
                <a:cubicBezTo>
                  <a:pt x="46881" y="18850"/>
                  <a:pt x="46851" y="18880"/>
                  <a:pt x="46821" y="18911"/>
                </a:cubicBezTo>
                <a:lnTo>
                  <a:pt x="46729" y="19093"/>
                </a:lnTo>
                <a:cubicBezTo>
                  <a:pt x="46669" y="19214"/>
                  <a:pt x="46608" y="19336"/>
                  <a:pt x="46547" y="19427"/>
                </a:cubicBezTo>
                <a:cubicBezTo>
                  <a:pt x="46486" y="19549"/>
                  <a:pt x="46486" y="19579"/>
                  <a:pt x="46456" y="19670"/>
                </a:cubicBezTo>
                <a:cubicBezTo>
                  <a:pt x="46395" y="19792"/>
                  <a:pt x="46334" y="19944"/>
                  <a:pt x="46274" y="20096"/>
                </a:cubicBezTo>
                <a:cubicBezTo>
                  <a:pt x="46213" y="20247"/>
                  <a:pt x="46091" y="20490"/>
                  <a:pt x="46031" y="20703"/>
                </a:cubicBezTo>
                <a:lnTo>
                  <a:pt x="45909" y="21007"/>
                </a:lnTo>
                <a:lnTo>
                  <a:pt x="45696" y="21007"/>
                </a:lnTo>
                <a:lnTo>
                  <a:pt x="45605" y="21098"/>
                </a:lnTo>
                <a:cubicBezTo>
                  <a:pt x="45545" y="21159"/>
                  <a:pt x="45514" y="21250"/>
                  <a:pt x="45453" y="21311"/>
                </a:cubicBezTo>
                <a:lnTo>
                  <a:pt x="45423" y="21311"/>
                </a:lnTo>
                <a:lnTo>
                  <a:pt x="45362" y="21402"/>
                </a:lnTo>
                <a:lnTo>
                  <a:pt x="45575" y="21037"/>
                </a:lnTo>
                <a:cubicBezTo>
                  <a:pt x="45605" y="20946"/>
                  <a:pt x="45636" y="20855"/>
                  <a:pt x="45696" y="20734"/>
                </a:cubicBezTo>
                <a:cubicBezTo>
                  <a:pt x="45727" y="20642"/>
                  <a:pt x="45818" y="20490"/>
                  <a:pt x="45848" y="20369"/>
                </a:cubicBezTo>
                <a:cubicBezTo>
                  <a:pt x="45909" y="20247"/>
                  <a:pt x="45909" y="20217"/>
                  <a:pt x="45939" y="20156"/>
                </a:cubicBezTo>
                <a:cubicBezTo>
                  <a:pt x="46000" y="20004"/>
                  <a:pt x="46061" y="19883"/>
                  <a:pt x="46122" y="19731"/>
                </a:cubicBezTo>
                <a:cubicBezTo>
                  <a:pt x="46183" y="19579"/>
                  <a:pt x="46274" y="19397"/>
                  <a:pt x="46334" y="19214"/>
                </a:cubicBezTo>
                <a:cubicBezTo>
                  <a:pt x="46395" y="19032"/>
                  <a:pt x="46426" y="18941"/>
                  <a:pt x="46456" y="18789"/>
                </a:cubicBezTo>
                <a:lnTo>
                  <a:pt x="46517" y="18637"/>
                </a:lnTo>
                <a:lnTo>
                  <a:pt x="46608" y="18485"/>
                </a:lnTo>
                <a:cubicBezTo>
                  <a:pt x="46729" y="18364"/>
                  <a:pt x="46821" y="18212"/>
                  <a:pt x="46942" y="18121"/>
                </a:cubicBezTo>
                <a:close/>
                <a:moveTo>
                  <a:pt x="3100" y="21037"/>
                </a:moveTo>
                <a:lnTo>
                  <a:pt x="3100" y="21341"/>
                </a:lnTo>
                <a:lnTo>
                  <a:pt x="3100" y="21372"/>
                </a:lnTo>
                <a:lnTo>
                  <a:pt x="3039" y="21402"/>
                </a:lnTo>
                <a:cubicBezTo>
                  <a:pt x="3009" y="21402"/>
                  <a:pt x="2948" y="21402"/>
                  <a:pt x="2917" y="21432"/>
                </a:cubicBezTo>
                <a:cubicBezTo>
                  <a:pt x="2899" y="21432"/>
                  <a:pt x="2880" y="21444"/>
                  <a:pt x="2869" y="21459"/>
                </a:cubicBezTo>
                <a:lnTo>
                  <a:pt x="2869" y="21459"/>
                </a:lnTo>
                <a:cubicBezTo>
                  <a:pt x="2902" y="21373"/>
                  <a:pt x="2955" y="21270"/>
                  <a:pt x="3009" y="21189"/>
                </a:cubicBezTo>
                <a:cubicBezTo>
                  <a:pt x="3069" y="21098"/>
                  <a:pt x="3069" y="21068"/>
                  <a:pt x="3100" y="21037"/>
                </a:cubicBezTo>
                <a:close/>
                <a:moveTo>
                  <a:pt x="12458" y="21037"/>
                </a:moveTo>
                <a:lnTo>
                  <a:pt x="12458" y="21037"/>
                </a:lnTo>
                <a:cubicBezTo>
                  <a:pt x="12427" y="21098"/>
                  <a:pt x="12397" y="21159"/>
                  <a:pt x="12367" y="21220"/>
                </a:cubicBezTo>
                <a:lnTo>
                  <a:pt x="12306" y="21341"/>
                </a:lnTo>
                <a:cubicBezTo>
                  <a:pt x="12200" y="21421"/>
                  <a:pt x="12071" y="21477"/>
                  <a:pt x="11940" y="21550"/>
                </a:cubicBezTo>
                <a:lnTo>
                  <a:pt x="11940" y="21550"/>
                </a:lnTo>
                <a:cubicBezTo>
                  <a:pt x="12086" y="21379"/>
                  <a:pt x="12258" y="21208"/>
                  <a:pt x="12458" y="21037"/>
                </a:cubicBezTo>
                <a:close/>
                <a:moveTo>
                  <a:pt x="30930" y="20521"/>
                </a:moveTo>
                <a:cubicBezTo>
                  <a:pt x="30961" y="20673"/>
                  <a:pt x="30961" y="20855"/>
                  <a:pt x="30930" y="21037"/>
                </a:cubicBezTo>
                <a:cubicBezTo>
                  <a:pt x="30930" y="21068"/>
                  <a:pt x="30930" y="21068"/>
                  <a:pt x="30930" y="21098"/>
                </a:cubicBezTo>
                <a:lnTo>
                  <a:pt x="30839" y="21098"/>
                </a:lnTo>
                <a:cubicBezTo>
                  <a:pt x="30809" y="21129"/>
                  <a:pt x="30778" y="21129"/>
                  <a:pt x="30748" y="21159"/>
                </a:cubicBezTo>
                <a:cubicBezTo>
                  <a:pt x="30687" y="21189"/>
                  <a:pt x="30627" y="21250"/>
                  <a:pt x="30596" y="21311"/>
                </a:cubicBezTo>
                <a:lnTo>
                  <a:pt x="30687" y="21280"/>
                </a:lnTo>
                <a:lnTo>
                  <a:pt x="30687" y="21280"/>
                </a:lnTo>
                <a:cubicBezTo>
                  <a:pt x="30596" y="21372"/>
                  <a:pt x="30535" y="21463"/>
                  <a:pt x="30444" y="21584"/>
                </a:cubicBezTo>
                <a:cubicBezTo>
                  <a:pt x="30566" y="21341"/>
                  <a:pt x="30657" y="21098"/>
                  <a:pt x="30748" y="20855"/>
                </a:cubicBezTo>
                <a:cubicBezTo>
                  <a:pt x="30809" y="20734"/>
                  <a:pt x="30870" y="20612"/>
                  <a:pt x="30930" y="20521"/>
                </a:cubicBezTo>
                <a:close/>
                <a:moveTo>
                  <a:pt x="38374" y="19822"/>
                </a:moveTo>
                <a:lnTo>
                  <a:pt x="38313" y="19913"/>
                </a:lnTo>
                <a:cubicBezTo>
                  <a:pt x="38222" y="20035"/>
                  <a:pt x="38131" y="20187"/>
                  <a:pt x="38040" y="20339"/>
                </a:cubicBezTo>
                <a:cubicBezTo>
                  <a:pt x="37949" y="20490"/>
                  <a:pt x="37858" y="20582"/>
                  <a:pt x="37767" y="20703"/>
                </a:cubicBezTo>
                <a:lnTo>
                  <a:pt x="37402" y="21250"/>
                </a:lnTo>
                <a:lnTo>
                  <a:pt x="37280" y="21402"/>
                </a:lnTo>
                <a:lnTo>
                  <a:pt x="37159" y="21584"/>
                </a:lnTo>
                <a:cubicBezTo>
                  <a:pt x="37144" y="21569"/>
                  <a:pt x="37128" y="21561"/>
                  <a:pt x="37113" y="21561"/>
                </a:cubicBezTo>
                <a:cubicBezTo>
                  <a:pt x="37098" y="21561"/>
                  <a:pt x="37083" y="21569"/>
                  <a:pt x="37068" y="21584"/>
                </a:cubicBezTo>
                <a:lnTo>
                  <a:pt x="37037" y="21584"/>
                </a:lnTo>
                <a:cubicBezTo>
                  <a:pt x="37128" y="21402"/>
                  <a:pt x="37220" y="21220"/>
                  <a:pt x="37311" y="21068"/>
                </a:cubicBezTo>
                <a:cubicBezTo>
                  <a:pt x="37372" y="20977"/>
                  <a:pt x="37402" y="20885"/>
                  <a:pt x="37463" y="20764"/>
                </a:cubicBezTo>
                <a:cubicBezTo>
                  <a:pt x="37767" y="20460"/>
                  <a:pt x="38070" y="20126"/>
                  <a:pt x="38374" y="19822"/>
                </a:cubicBezTo>
                <a:close/>
                <a:moveTo>
                  <a:pt x="14645" y="20977"/>
                </a:moveTo>
                <a:cubicBezTo>
                  <a:pt x="14584" y="21129"/>
                  <a:pt x="14524" y="21250"/>
                  <a:pt x="14433" y="21402"/>
                </a:cubicBezTo>
                <a:lnTo>
                  <a:pt x="14402" y="21493"/>
                </a:lnTo>
                <a:lnTo>
                  <a:pt x="14311" y="21584"/>
                </a:lnTo>
                <a:lnTo>
                  <a:pt x="14250" y="21645"/>
                </a:lnTo>
                <a:cubicBezTo>
                  <a:pt x="14281" y="21584"/>
                  <a:pt x="14311" y="21524"/>
                  <a:pt x="14341" y="21463"/>
                </a:cubicBezTo>
                <a:cubicBezTo>
                  <a:pt x="14372" y="21402"/>
                  <a:pt x="14433" y="21311"/>
                  <a:pt x="14463" y="21250"/>
                </a:cubicBezTo>
                <a:lnTo>
                  <a:pt x="14463" y="21220"/>
                </a:lnTo>
                <a:lnTo>
                  <a:pt x="14584" y="21037"/>
                </a:lnTo>
                <a:lnTo>
                  <a:pt x="14645" y="20977"/>
                </a:lnTo>
                <a:close/>
                <a:moveTo>
                  <a:pt x="3950" y="20734"/>
                </a:moveTo>
                <a:lnTo>
                  <a:pt x="3950" y="20734"/>
                </a:lnTo>
                <a:cubicBezTo>
                  <a:pt x="3890" y="20825"/>
                  <a:pt x="3859" y="20916"/>
                  <a:pt x="3799" y="21037"/>
                </a:cubicBezTo>
                <a:cubicBezTo>
                  <a:pt x="3768" y="21129"/>
                  <a:pt x="3677" y="21280"/>
                  <a:pt x="3647" y="21402"/>
                </a:cubicBezTo>
                <a:cubicBezTo>
                  <a:pt x="3586" y="21524"/>
                  <a:pt x="3556" y="21615"/>
                  <a:pt x="3525" y="21706"/>
                </a:cubicBezTo>
                <a:lnTo>
                  <a:pt x="3525" y="21645"/>
                </a:lnTo>
                <a:lnTo>
                  <a:pt x="3525" y="21493"/>
                </a:lnTo>
                <a:lnTo>
                  <a:pt x="3525" y="21432"/>
                </a:lnTo>
                <a:cubicBezTo>
                  <a:pt x="3616" y="21311"/>
                  <a:pt x="3707" y="21189"/>
                  <a:pt x="3768" y="21068"/>
                </a:cubicBezTo>
                <a:cubicBezTo>
                  <a:pt x="3799" y="20977"/>
                  <a:pt x="3859" y="20916"/>
                  <a:pt x="3890" y="20825"/>
                </a:cubicBezTo>
                <a:lnTo>
                  <a:pt x="3950" y="20734"/>
                </a:lnTo>
                <a:close/>
                <a:moveTo>
                  <a:pt x="19294" y="21675"/>
                </a:moveTo>
                <a:lnTo>
                  <a:pt x="19263" y="21721"/>
                </a:lnTo>
                <a:cubicBezTo>
                  <a:pt x="19271" y="21706"/>
                  <a:pt x="19279" y="21691"/>
                  <a:pt x="19294" y="21675"/>
                </a:cubicBezTo>
                <a:close/>
                <a:moveTo>
                  <a:pt x="47869" y="21706"/>
                </a:moveTo>
                <a:cubicBezTo>
                  <a:pt x="47864" y="21716"/>
                  <a:pt x="47859" y="21726"/>
                  <a:pt x="47854" y="21736"/>
                </a:cubicBezTo>
                <a:cubicBezTo>
                  <a:pt x="47854" y="21721"/>
                  <a:pt x="47861" y="21713"/>
                  <a:pt x="47869" y="21706"/>
                </a:cubicBezTo>
                <a:close/>
                <a:moveTo>
                  <a:pt x="7809" y="20855"/>
                </a:moveTo>
                <a:lnTo>
                  <a:pt x="7809" y="21068"/>
                </a:lnTo>
                <a:cubicBezTo>
                  <a:pt x="7809" y="21129"/>
                  <a:pt x="7779" y="21220"/>
                  <a:pt x="7779" y="21311"/>
                </a:cubicBezTo>
                <a:lnTo>
                  <a:pt x="7718" y="21372"/>
                </a:lnTo>
                <a:cubicBezTo>
                  <a:pt x="7657" y="21432"/>
                  <a:pt x="7627" y="21524"/>
                  <a:pt x="7566" y="21584"/>
                </a:cubicBezTo>
                <a:lnTo>
                  <a:pt x="7414" y="21736"/>
                </a:lnTo>
                <a:lnTo>
                  <a:pt x="7353" y="21767"/>
                </a:lnTo>
                <a:cubicBezTo>
                  <a:pt x="7475" y="21554"/>
                  <a:pt x="7596" y="21280"/>
                  <a:pt x="7748" y="21037"/>
                </a:cubicBezTo>
                <a:lnTo>
                  <a:pt x="7809" y="20855"/>
                </a:lnTo>
                <a:close/>
                <a:moveTo>
                  <a:pt x="17744" y="21584"/>
                </a:moveTo>
                <a:lnTo>
                  <a:pt x="17623" y="21767"/>
                </a:lnTo>
                <a:cubicBezTo>
                  <a:pt x="17623" y="21736"/>
                  <a:pt x="17623" y="21706"/>
                  <a:pt x="17653" y="21706"/>
                </a:cubicBezTo>
                <a:lnTo>
                  <a:pt x="17653" y="21675"/>
                </a:lnTo>
                <a:lnTo>
                  <a:pt x="17744" y="21584"/>
                </a:lnTo>
                <a:close/>
                <a:moveTo>
                  <a:pt x="40349" y="18789"/>
                </a:moveTo>
                <a:lnTo>
                  <a:pt x="40440" y="18880"/>
                </a:lnTo>
                <a:cubicBezTo>
                  <a:pt x="40471" y="18911"/>
                  <a:pt x="40471" y="18971"/>
                  <a:pt x="40501" y="19002"/>
                </a:cubicBezTo>
                <a:lnTo>
                  <a:pt x="40501" y="19032"/>
                </a:lnTo>
                <a:lnTo>
                  <a:pt x="40106" y="19579"/>
                </a:lnTo>
                <a:cubicBezTo>
                  <a:pt x="40015" y="19731"/>
                  <a:pt x="39924" y="19852"/>
                  <a:pt x="39833" y="19974"/>
                </a:cubicBezTo>
                <a:cubicBezTo>
                  <a:pt x="39681" y="20217"/>
                  <a:pt x="39529" y="20460"/>
                  <a:pt x="39377" y="20673"/>
                </a:cubicBezTo>
                <a:cubicBezTo>
                  <a:pt x="39316" y="20794"/>
                  <a:pt x="39255" y="20916"/>
                  <a:pt x="39164" y="21007"/>
                </a:cubicBezTo>
                <a:lnTo>
                  <a:pt x="39103" y="21129"/>
                </a:lnTo>
                <a:lnTo>
                  <a:pt x="38708" y="21797"/>
                </a:lnTo>
                <a:cubicBezTo>
                  <a:pt x="38830" y="21524"/>
                  <a:pt x="38951" y="21280"/>
                  <a:pt x="39103" y="21007"/>
                </a:cubicBezTo>
                <a:lnTo>
                  <a:pt x="39438" y="20369"/>
                </a:lnTo>
                <a:cubicBezTo>
                  <a:pt x="39620" y="20035"/>
                  <a:pt x="39802" y="19731"/>
                  <a:pt x="39954" y="19427"/>
                </a:cubicBezTo>
                <a:cubicBezTo>
                  <a:pt x="40015" y="19306"/>
                  <a:pt x="40076" y="19214"/>
                  <a:pt x="40136" y="19123"/>
                </a:cubicBezTo>
                <a:lnTo>
                  <a:pt x="40349" y="18789"/>
                </a:lnTo>
                <a:close/>
                <a:moveTo>
                  <a:pt x="11303" y="21524"/>
                </a:moveTo>
                <a:lnTo>
                  <a:pt x="11212" y="21797"/>
                </a:lnTo>
                <a:lnTo>
                  <a:pt x="11151" y="21858"/>
                </a:lnTo>
                <a:lnTo>
                  <a:pt x="10878" y="21858"/>
                </a:lnTo>
                <a:lnTo>
                  <a:pt x="10969" y="21767"/>
                </a:lnTo>
                <a:lnTo>
                  <a:pt x="11060" y="21767"/>
                </a:lnTo>
                <a:cubicBezTo>
                  <a:pt x="11090" y="21736"/>
                  <a:pt x="11090" y="21736"/>
                  <a:pt x="11121" y="21706"/>
                </a:cubicBezTo>
                <a:cubicBezTo>
                  <a:pt x="11151" y="21706"/>
                  <a:pt x="11182" y="21675"/>
                  <a:pt x="11212" y="21645"/>
                </a:cubicBezTo>
                <a:cubicBezTo>
                  <a:pt x="11242" y="21615"/>
                  <a:pt x="11273" y="21554"/>
                  <a:pt x="11303" y="21524"/>
                </a:cubicBezTo>
                <a:close/>
                <a:moveTo>
                  <a:pt x="5530" y="20582"/>
                </a:moveTo>
                <a:lnTo>
                  <a:pt x="5530" y="20642"/>
                </a:lnTo>
                <a:lnTo>
                  <a:pt x="5530" y="20673"/>
                </a:lnTo>
                <a:cubicBezTo>
                  <a:pt x="5348" y="21007"/>
                  <a:pt x="5135" y="21372"/>
                  <a:pt x="4953" y="21706"/>
                </a:cubicBezTo>
                <a:cubicBezTo>
                  <a:pt x="4892" y="21767"/>
                  <a:pt x="4801" y="21827"/>
                  <a:pt x="4710" y="21888"/>
                </a:cubicBezTo>
                <a:lnTo>
                  <a:pt x="4589" y="21979"/>
                </a:lnTo>
                <a:lnTo>
                  <a:pt x="4740" y="21767"/>
                </a:lnTo>
                <a:cubicBezTo>
                  <a:pt x="4801" y="21706"/>
                  <a:pt x="4862" y="21615"/>
                  <a:pt x="4923" y="21524"/>
                </a:cubicBezTo>
                <a:lnTo>
                  <a:pt x="5044" y="21341"/>
                </a:lnTo>
                <a:cubicBezTo>
                  <a:pt x="5075" y="21280"/>
                  <a:pt x="5135" y="21250"/>
                  <a:pt x="5166" y="21189"/>
                </a:cubicBezTo>
                <a:cubicBezTo>
                  <a:pt x="5257" y="21037"/>
                  <a:pt x="5348" y="20916"/>
                  <a:pt x="5409" y="20764"/>
                </a:cubicBezTo>
                <a:cubicBezTo>
                  <a:pt x="5439" y="20703"/>
                  <a:pt x="5470" y="20642"/>
                  <a:pt x="5530" y="20582"/>
                </a:cubicBezTo>
                <a:close/>
                <a:moveTo>
                  <a:pt x="28226" y="20764"/>
                </a:moveTo>
                <a:lnTo>
                  <a:pt x="28226" y="20794"/>
                </a:lnTo>
                <a:cubicBezTo>
                  <a:pt x="28226" y="20825"/>
                  <a:pt x="28226" y="20855"/>
                  <a:pt x="28226" y="20855"/>
                </a:cubicBezTo>
                <a:cubicBezTo>
                  <a:pt x="28226" y="20916"/>
                  <a:pt x="28226" y="20946"/>
                  <a:pt x="28226" y="20977"/>
                </a:cubicBezTo>
                <a:cubicBezTo>
                  <a:pt x="28226" y="21037"/>
                  <a:pt x="28226" y="21068"/>
                  <a:pt x="28226" y="21129"/>
                </a:cubicBezTo>
                <a:lnTo>
                  <a:pt x="28226" y="21159"/>
                </a:lnTo>
                <a:lnTo>
                  <a:pt x="28074" y="21341"/>
                </a:lnTo>
                <a:cubicBezTo>
                  <a:pt x="28014" y="21432"/>
                  <a:pt x="27923" y="21524"/>
                  <a:pt x="27862" y="21615"/>
                </a:cubicBezTo>
                <a:lnTo>
                  <a:pt x="27679" y="21858"/>
                </a:lnTo>
                <a:lnTo>
                  <a:pt x="27558" y="21979"/>
                </a:lnTo>
                <a:lnTo>
                  <a:pt x="27558" y="21979"/>
                </a:lnTo>
                <a:cubicBezTo>
                  <a:pt x="27588" y="21736"/>
                  <a:pt x="27649" y="21463"/>
                  <a:pt x="27710" y="21220"/>
                </a:cubicBezTo>
                <a:lnTo>
                  <a:pt x="27801" y="21129"/>
                </a:lnTo>
                <a:cubicBezTo>
                  <a:pt x="27923" y="21007"/>
                  <a:pt x="28044" y="20916"/>
                  <a:pt x="28166" y="20794"/>
                </a:cubicBezTo>
                <a:lnTo>
                  <a:pt x="28226" y="20764"/>
                </a:lnTo>
                <a:close/>
                <a:moveTo>
                  <a:pt x="43357" y="18212"/>
                </a:moveTo>
                <a:cubicBezTo>
                  <a:pt x="43296" y="18303"/>
                  <a:pt x="43266" y="18394"/>
                  <a:pt x="43235" y="18516"/>
                </a:cubicBezTo>
                <a:lnTo>
                  <a:pt x="43144" y="18668"/>
                </a:lnTo>
                <a:lnTo>
                  <a:pt x="43053" y="18850"/>
                </a:lnTo>
                <a:cubicBezTo>
                  <a:pt x="42962" y="19032"/>
                  <a:pt x="42871" y="19245"/>
                  <a:pt x="42780" y="19427"/>
                </a:cubicBezTo>
                <a:cubicBezTo>
                  <a:pt x="42749" y="19488"/>
                  <a:pt x="42689" y="19549"/>
                  <a:pt x="42658" y="19609"/>
                </a:cubicBezTo>
                <a:cubicBezTo>
                  <a:pt x="42628" y="19640"/>
                  <a:pt x="42597" y="19701"/>
                  <a:pt x="42567" y="19731"/>
                </a:cubicBezTo>
                <a:cubicBezTo>
                  <a:pt x="42506" y="19852"/>
                  <a:pt x="42415" y="19944"/>
                  <a:pt x="42324" y="20035"/>
                </a:cubicBezTo>
                <a:lnTo>
                  <a:pt x="42202" y="20217"/>
                </a:lnTo>
                <a:cubicBezTo>
                  <a:pt x="42172" y="20247"/>
                  <a:pt x="42142" y="20278"/>
                  <a:pt x="42111" y="20308"/>
                </a:cubicBezTo>
                <a:lnTo>
                  <a:pt x="41838" y="20734"/>
                </a:lnTo>
                <a:lnTo>
                  <a:pt x="41716" y="20885"/>
                </a:lnTo>
                <a:lnTo>
                  <a:pt x="41443" y="21250"/>
                </a:lnTo>
                <a:lnTo>
                  <a:pt x="41261" y="21493"/>
                </a:lnTo>
                <a:cubicBezTo>
                  <a:pt x="41169" y="21584"/>
                  <a:pt x="41109" y="21675"/>
                  <a:pt x="41048" y="21736"/>
                </a:cubicBezTo>
                <a:cubicBezTo>
                  <a:pt x="41017" y="21767"/>
                  <a:pt x="40987" y="21767"/>
                  <a:pt x="40987" y="21797"/>
                </a:cubicBezTo>
                <a:cubicBezTo>
                  <a:pt x="40957" y="21797"/>
                  <a:pt x="40926" y="21827"/>
                  <a:pt x="40896" y="21858"/>
                </a:cubicBezTo>
                <a:lnTo>
                  <a:pt x="40774" y="21949"/>
                </a:lnTo>
                <a:lnTo>
                  <a:pt x="40714" y="22010"/>
                </a:lnTo>
                <a:cubicBezTo>
                  <a:pt x="40774" y="21797"/>
                  <a:pt x="40835" y="21584"/>
                  <a:pt x="40866" y="21372"/>
                </a:cubicBezTo>
                <a:lnTo>
                  <a:pt x="41169" y="20946"/>
                </a:lnTo>
                <a:cubicBezTo>
                  <a:pt x="41291" y="20794"/>
                  <a:pt x="41382" y="20642"/>
                  <a:pt x="41504" y="20490"/>
                </a:cubicBezTo>
                <a:lnTo>
                  <a:pt x="41868" y="19974"/>
                </a:lnTo>
                <a:lnTo>
                  <a:pt x="42415" y="19275"/>
                </a:lnTo>
                <a:cubicBezTo>
                  <a:pt x="42597" y="19063"/>
                  <a:pt x="42749" y="18850"/>
                  <a:pt x="42932" y="18668"/>
                </a:cubicBezTo>
                <a:cubicBezTo>
                  <a:pt x="42992" y="18576"/>
                  <a:pt x="43053" y="18516"/>
                  <a:pt x="43114" y="18455"/>
                </a:cubicBezTo>
                <a:cubicBezTo>
                  <a:pt x="43175" y="18364"/>
                  <a:pt x="43266" y="18273"/>
                  <a:pt x="43357" y="18212"/>
                </a:cubicBezTo>
                <a:close/>
                <a:moveTo>
                  <a:pt x="43782" y="19366"/>
                </a:moveTo>
                <a:cubicBezTo>
                  <a:pt x="43782" y="19549"/>
                  <a:pt x="43782" y="19731"/>
                  <a:pt x="43782" y="19883"/>
                </a:cubicBezTo>
                <a:cubicBezTo>
                  <a:pt x="43782" y="19974"/>
                  <a:pt x="43752" y="20035"/>
                  <a:pt x="43752" y="20126"/>
                </a:cubicBezTo>
                <a:cubicBezTo>
                  <a:pt x="43630" y="20247"/>
                  <a:pt x="43539" y="20399"/>
                  <a:pt x="43448" y="20551"/>
                </a:cubicBezTo>
                <a:lnTo>
                  <a:pt x="43478" y="20551"/>
                </a:lnTo>
                <a:lnTo>
                  <a:pt x="43084" y="21250"/>
                </a:lnTo>
                <a:lnTo>
                  <a:pt x="43023" y="21372"/>
                </a:lnTo>
                <a:lnTo>
                  <a:pt x="42962" y="21493"/>
                </a:lnTo>
                <a:lnTo>
                  <a:pt x="42871" y="21432"/>
                </a:lnTo>
                <a:cubicBezTo>
                  <a:pt x="42840" y="21402"/>
                  <a:pt x="42802" y="21387"/>
                  <a:pt x="42764" y="21387"/>
                </a:cubicBezTo>
                <a:cubicBezTo>
                  <a:pt x="42727" y="21387"/>
                  <a:pt x="42689" y="21402"/>
                  <a:pt x="42658" y="21432"/>
                </a:cubicBezTo>
                <a:cubicBezTo>
                  <a:pt x="42597" y="21493"/>
                  <a:pt x="42567" y="21524"/>
                  <a:pt x="42537" y="21584"/>
                </a:cubicBezTo>
                <a:lnTo>
                  <a:pt x="42415" y="21767"/>
                </a:lnTo>
                <a:cubicBezTo>
                  <a:pt x="42385" y="21797"/>
                  <a:pt x="42354" y="21858"/>
                  <a:pt x="42324" y="21888"/>
                </a:cubicBezTo>
                <a:cubicBezTo>
                  <a:pt x="42299" y="21938"/>
                  <a:pt x="42253" y="21988"/>
                  <a:pt x="42221" y="22039"/>
                </a:cubicBezTo>
                <a:lnTo>
                  <a:pt x="42221" y="22039"/>
                </a:lnTo>
                <a:cubicBezTo>
                  <a:pt x="42424" y="21683"/>
                  <a:pt x="42574" y="21300"/>
                  <a:pt x="42810" y="20946"/>
                </a:cubicBezTo>
                <a:lnTo>
                  <a:pt x="43448" y="19792"/>
                </a:lnTo>
                <a:lnTo>
                  <a:pt x="43782" y="19366"/>
                </a:lnTo>
                <a:close/>
                <a:moveTo>
                  <a:pt x="41647" y="22005"/>
                </a:moveTo>
                <a:cubicBezTo>
                  <a:pt x="41627" y="22037"/>
                  <a:pt x="41611" y="22069"/>
                  <a:pt x="41595" y="22101"/>
                </a:cubicBezTo>
                <a:lnTo>
                  <a:pt x="41595" y="22070"/>
                </a:lnTo>
                <a:lnTo>
                  <a:pt x="41647" y="22005"/>
                </a:lnTo>
                <a:close/>
                <a:moveTo>
                  <a:pt x="12792" y="22070"/>
                </a:moveTo>
                <a:cubicBezTo>
                  <a:pt x="12792" y="22101"/>
                  <a:pt x="12762" y="22131"/>
                  <a:pt x="12731" y="22162"/>
                </a:cubicBezTo>
                <a:cubicBezTo>
                  <a:pt x="12731" y="22162"/>
                  <a:pt x="12762" y="22131"/>
                  <a:pt x="12762" y="22101"/>
                </a:cubicBezTo>
                <a:lnTo>
                  <a:pt x="12792" y="22070"/>
                </a:lnTo>
                <a:close/>
                <a:moveTo>
                  <a:pt x="47854" y="21736"/>
                </a:moveTo>
                <a:lnTo>
                  <a:pt x="47854" y="21736"/>
                </a:lnTo>
                <a:cubicBezTo>
                  <a:pt x="47803" y="21837"/>
                  <a:pt x="47752" y="21939"/>
                  <a:pt x="47702" y="22040"/>
                </a:cubicBezTo>
                <a:lnTo>
                  <a:pt x="47641" y="22162"/>
                </a:lnTo>
                <a:cubicBezTo>
                  <a:pt x="47702" y="22040"/>
                  <a:pt x="47732" y="21918"/>
                  <a:pt x="47793" y="21797"/>
                </a:cubicBezTo>
                <a:cubicBezTo>
                  <a:pt x="47793" y="21797"/>
                  <a:pt x="47823" y="21767"/>
                  <a:pt x="47854" y="21736"/>
                </a:cubicBezTo>
                <a:close/>
                <a:moveTo>
                  <a:pt x="4771" y="20035"/>
                </a:moveTo>
                <a:lnTo>
                  <a:pt x="4740" y="20126"/>
                </a:lnTo>
                <a:lnTo>
                  <a:pt x="4680" y="20278"/>
                </a:lnTo>
                <a:cubicBezTo>
                  <a:pt x="4589" y="20430"/>
                  <a:pt x="4528" y="20582"/>
                  <a:pt x="4467" y="20703"/>
                </a:cubicBezTo>
                <a:cubicBezTo>
                  <a:pt x="4345" y="20916"/>
                  <a:pt x="4254" y="21159"/>
                  <a:pt x="4163" y="21372"/>
                </a:cubicBezTo>
                <a:cubicBezTo>
                  <a:pt x="4072" y="21615"/>
                  <a:pt x="4011" y="21858"/>
                  <a:pt x="3920" y="22101"/>
                </a:cubicBezTo>
                <a:lnTo>
                  <a:pt x="3920" y="22131"/>
                </a:lnTo>
                <a:lnTo>
                  <a:pt x="3890" y="22162"/>
                </a:lnTo>
                <a:cubicBezTo>
                  <a:pt x="3861" y="22162"/>
                  <a:pt x="3833" y="22188"/>
                  <a:pt x="3780" y="22192"/>
                </a:cubicBezTo>
                <a:lnTo>
                  <a:pt x="3780" y="22192"/>
                </a:lnTo>
                <a:lnTo>
                  <a:pt x="3920" y="21827"/>
                </a:lnTo>
                <a:cubicBezTo>
                  <a:pt x="4072" y="21554"/>
                  <a:pt x="4194" y="21250"/>
                  <a:pt x="4315" y="20977"/>
                </a:cubicBezTo>
                <a:lnTo>
                  <a:pt x="4740" y="20035"/>
                </a:lnTo>
                <a:close/>
                <a:moveTo>
                  <a:pt x="2431" y="21706"/>
                </a:moveTo>
                <a:lnTo>
                  <a:pt x="2462" y="21736"/>
                </a:lnTo>
                <a:cubicBezTo>
                  <a:pt x="2523" y="21797"/>
                  <a:pt x="2553" y="21858"/>
                  <a:pt x="2583" y="21918"/>
                </a:cubicBezTo>
                <a:cubicBezTo>
                  <a:pt x="2614" y="21979"/>
                  <a:pt x="2674" y="22070"/>
                  <a:pt x="2705" y="22131"/>
                </a:cubicBezTo>
                <a:lnTo>
                  <a:pt x="2766" y="22222"/>
                </a:lnTo>
                <a:cubicBezTo>
                  <a:pt x="2735" y="22192"/>
                  <a:pt x="2735" y="22162"/>
                  <a:pt x="2705" y="22162"/>
                </a:cubicBezTo>
                <a:cubicBezTo>
                  <a:pt x="2583" y="22010"/>
                  <a:pt x="2523" y="21858"/>
                  <a:pt x="2431" y="21706"/>
                </a:cubicBezTo>
                <a:close/>
                <a:moveTo>
                  <a:pt x="38465" y="20339"/>
                </a:moveTo>
                <a:lnTo>
                  <a:pt x="38435" y="20430"/>
                </a:lnTo>
                <a:cubicBezTo>
                  <a:pt x="38313" y="20703"/>
                  <a:pt x="38192" y="21007"/>
                  <a:pt x="38040" y="21341"/>
                </a:cubicBezTo>
                <a:cubicBezTo>
                  <a:pt x="38040" y="21402"/>
                  <a:pt x="38010" y="21432"/>
                  <a:pt x="37979" y="21493"/>
                </a:cubicBezTo>
                <a:lnTo>
                  <a:pt x="37888" y="21615"/>
                </a:lnTo>
                <a:cubicBezTo>
                  <a:pt x="37858" y="21675"/>
                  <a:pt x="37827" y="21706"/>
                  <a:pt x="37797" y="21767"/>
                </a:cubicBezTo>
                <a:lnTo>
                  <a:pt x="37675" y="21888"/>
                </a:lnTo>
                <a:cubicBezTo>
                  <a:pt x="37645" y="21949"/>
                  <a:pt x="37584" y="22010"/>
                  <a:pt x="37554" y="22070"/>
                </a:cubicBezTo>
                <a:lnTo>
                  <a:pt x="37493" y="22162"/>
                </a:lnTo>
                <a:lnTo>
                  <a:pt x="37432" y="22222"/>
                </a:lnTo>
                <a:cubicBezTo>
                  <a:pt x="37463" y="22131"/>
                  <a:pt x="37463" y="22010"/>
                  <a:pt x="37432" y="21918"/>
                </a:cubicBezTo>
                <a:lnTo>
                  <a:pt x="37432" y="21858"/>
                </a:lnTo>
                <a:lnTo>
                  <a:pt x="37432" y="21797"/>
                </a:lnTo>
                <a:lnTo>
                  <a:pt x="37675" y="21463"/>
                </a:lnTo>
                <a:cubicBezTo>
                  <a:pt x="37767" y="21341"/>
                  <a:pt x="37858" y="21220"/>
                  <a:pt x="37918" y="21129"/>
                </a:cubicBezTo>
                <a:cubicBezTo>
                  <a:pt x="38070" y="20946"/>
                  <a:pt x="38192" y="20764"/>
                  <a:pt x="38313" y="20582"/>
                </a:cubicBezTo>
                <a:lnTo>
                  <a:pt x="38344" y="20521"/>
                </a:lnTo>
                <a:lnTo>
                  <a:pt x="38465" y="20339"/>
                </a:lnTo>
                <a:close/>
                <a:moveTo>
                  <a:pt x="26525" y="22040"/>
                </a:moveTo>
                <a:lnTo>
                  <a:pt x="26525" y="22101"/>
                </a:lnTo>
                <a:lnTo>
                  <a:pt x="26403" y="22253"/>
                </a:lnTo>
                <a:lnTo>
                  <a:pt x="26525" y="22040"/>
                </a:lnTo>
                <a:close/>
                <a:moveTo>
                  <a:pt x="31022" y="22283"/>
                </a:moveTo>
                <a:lnTo>
                  <a:pt x="31022" y="22313"/>
                </a:lnTo>
                <a:lnTo>
                  <a:pt x="31022" y="22344"/>
                </a:lnTo>
                <a:cubicBezTo>
                  <a:pt x="30991" y="22344"/>
                  <a:pt x="30991" y="22313"/>
                  <a:pt x="30991" y="22283"/>
                </a:cubicBezTo>
                <a:close/>
                <a:moveTo>
                  <a:pt x="29563" y="20734"/>
                </a:moveTo>
                <a:cubicBezTo>
                  <a:pt x="29594" y="20734"/>
                  <a:pt x="29594" y="20734"/>
                  <a:pt x="29624" y="20764"/>
                </a:cubicBezTo>
                <a:cubicBezTo>
                  <a:pt x="29654" y="20779"/>
                  <a:pt x="29685" y="20787"/>
                  <a:pt x="29715" y="20787"/>
                </a:cubicBezTo>
                <a:cubicBezTo>
                  <a:pt x="29745" y="20787"/>
                  <a:pt x="29776" y="20779"/>
                  <a:pt x="29806" y="20764"/>
                </a:cubicBezTo>
                <a:lnTo>
                  <a:pt x="29837" y="20764"/>
                </a:lnTo>
                <a:lnTo>
                  <a:pt x="29685" y="21129"/>
                </a:lnTo>
                <a:cubicBezTo>
                  <a:pt x="29624" y="21311"/>
                  <a:pt x="29533" y="21493"/>
                  <a:pt x="29442" y="21706"/>
                </a:cubicBezTo>
                <a:cubicBezTo>
                  <a:pt x="29351" y="21888"/>
                  <a:pt x="29290" y="21979"/>
                  <a:pt x="29199" y="22131"/>
                </a:cubicBezTo>
                <a:lnTo>
                  <a:pt x="29168" y="22131"/>
                </a:lnTo>
                <a:cubicBezTo>
                  <a:pt x="29107" y="22162"/>
                  <a:pt x="29016" y="22222"/>
                  <a:pt x="28956" y="22253"/>
                </a:cubicBezTo>
                <a:cubicBezTo>
                  <a:pt x="28925" y="22313"/>
                  <a:pt x="28864" y="22344"/>
                  <a:pt x="28804" y="22405"/>
                </a:cubicBezTo>
                <a:lnTo>
                  <a:pt x="28804" y="22374"/>
                </a:lnTo>
                <a:cubicBezTo>
                  <a:pt x="28804" y="22344"/>
                  <a:pt x="28804" y="22344"/>
                  <a:pt x="28804" y="22313"/>
                </a:cubicBezTo>
                <a:lnTo>
                  <a:pt x="29138" y="21554"/>
                </a:lnTo>
                <a:cubicBezTo>
                  <a:pt x="29168" y="21493"/>
                  <a:pt x="29199" y="21432"/>
                  <a:pt x="29229" y="21372"/>
                </a:cubicBezTo>
                <a:cubicBezTo>
                  <a:pt x="29320" y="21189"/>
                  <a:pt x="29411" y="21037"/>
                  <a:pt x="29472" y="20885"/>
                </a:cubicBezTo>
                <a:lnTo>
                  <a:pt x="29563" y="20734"/>
                </a:lnTo>
                <a:close/>
                <a:moveTo>
                  <a:pt x="37797" y="22374"/>
                </a:moveTo>
                <a:lnTo>
                  <a:pt x="37797" y="22405"/>
                </a:lnTo>
                <a:lnTo>
                  <a:pt x="37767" y="22435"/>
                </a:lnTo>
                <a:lnTo>
                  <a:pt x="37797" y="22374"/>
                </a:lnTo>
                <a:close/>
                <a:moveTo>
                  <a:pt x="10908" y="22283"/>
                </a:moveTo>
                <a:lnTo>
                  <a:pt x="10878" y="22313"/>
                </a:lnTo>
                <a:lnTo>
                  <a:pt x="10787" y="22435"/>
                </a:lnTo>
                <a:lnTo>
                  <a:pt x="10847" y="22283"/>
                </a:lnTo>
                <a:close/>
                <a:moveTo>
                  <a:pt x="45079" y="18788"/>
                </a:moveTo>
                <a:cubicBezTo>
                  <a:pt x="45051" y="18956"/>
                  <a:pt x="45021" y="19146"/>
                  <a:pt x="44967" y="19336"/>
                </a:cubicBezTo>
                <a:cubicBezTo>
                  <a:pt x="44876" y="19579"/>
                  <a:pt x="44785" y="19822"/>
                  <a:pt x="44663" y="20065"/>
                </a:cubicBezTo>
                <a:lnTo>
                  <a:pt x="44694" y="20065"/>
                </a:lnTo>
                <a:cubicBezTo>
                  <a:pt x="44572" y="20399"/>
                  <a:pt x="44420" y="20703"/>
                  <a:pt x="44238" y="21037"/>
                </a:cubicBezTo>
                <a:cubicBezTo>
                  <a:pt x="44177" y="21159"/>
                  <a:pt x="44117" y="21280"/>
                  <a:pt x="44056" y="21402"/>
                </a:cubicBezTo>
                <a:cubicBezTo>
                  <a:pt x="43934" y="21615"/>
                  <a:pt x="43813" y="21827"/>
                  <a:pt x="43691" y="22040"/>
                </a:cubicBezTo>
                <a:lnTo>
                  <a:pt x="43448" y="22435"/>
                </a:lnTo>
                <a:lnTo>
                  <a:pt x="43387" y="22405"/>
                </a:lnTo>
                <a:lnTo>
                  <a:pt x="43630" y="22040"/>
                </a:lnTo>
                <a:lnTo>
                  <a:pt x="43752" y="21827"/>
                </a:lnTo>
                <a:lnTo>
                  <a:pt x="43782" y="21767"/>
                </a:lnTo>
                <a:lnTo>
                  <a:pt x="43904" y="21584"/>
                </a:lnTo>
                <a:cubicBezTo>
                  <a:pt x="44056" y="21311"/>
                  <a:pt x="44177" y="21068"/>
                  <a:pt x="44329" y="20794"/>
                </a:cubicBezTo>
                <a:cubicBezTo>
                  <a:pt x="44451" y="20521"/>
                  <a:pt x="44572" y="20247"/>
                  <a:pt x="44694" y="19974"/>
                </a:cubicBezTo>
                <a:cubicBezTo>
                  <a:pt x="44815" y="19670"/>
                  <a:pt x="44937" y="19336"/>
                  <a:pt x="44998" y="19032"/>
                </a:cubicBezTo>
                <a:cubicBezTo>
                  <a:pt x="45025" y="18951"/>
                  <a:pt x="45052" y="18870"/>
                  <a:pt x="45079" y="18788"/>
                </a:cubicBezTo>
                <a:close/>
                <a:moveTo>
                  <a:pt x="10301" y="21949"/>
                </a:moveTo>
                <a:lnTo>
                  <a:pt x="10301" y="21949"/>
                </a:lnTo>
                <a:cubicBezTo>
                  <a:pt x="10270" y="22040"/>
                  <a:pt x="10240" y="22101"/>
                  <a:pt x="10209" y="22192"/>
                </a:cubicBezTo>
                <a:cubicBezTo>
                  <a:pt x="10179" y="22253"/>
                  <a:pt x="10149" y="22283"/>
                  <a:pt x="10088" y="22344"/>
                </a:cubicBezTo>
                <a:lnTo>
                  <a:pt x="10088" y="22313"/>
                </a:lnTo>
                <a:cubicBezTo>
                  <a:pt x="10057" y="22344"/>
                  <a:pt x="10027" y="22405"/>
                  <a:pt x="10027" y="22435"/>
                </a:cubicBezTo>
                <a:lnTo>
                  <a:pt x="9997" y="22465"/>
                </a:lnTo>
                <a:lnTo>
                  <a:pt x="9936" y="22465"/>
                </a:lnTo>
                <a:cubicBezTo>
                  <a:pt x="9997" y="22344"/>
                  <a:pt x="10027" y="22222"/>
                  <a:pt x="10057" y="22101"/>
                </a:cubicBezTo>
                <a:cubicBezTo>
                  <a:pt x="10088" y="22101"/>
                  <a:pt x="10118" y="22101"/>
                  <a:pt x="10149" y="22070"/>
                </a:cubicBezTo>
                <a:lnTo>
                  <a:pt x="10240" y="22010"/>
                </a:lnTo>
                <a:lnTo>
                  <a:pt x="10301" y="21949"/>
                </a:lnTo>
                <a:close/>
                <a:moveTo>
                  <a:pt x="37098" y="22253"/>
                </a:moveTo>
                <a:lnTo>
                  <a:pt x="37098" y="22344"/>
                </a:lnTo>
                <a:cubicBezTo>
                  <a:pt x="37098" y="22374"/>
                  <a:pt x="37098" y="22435"/>
                  <a:pt x="37068" y="22465"/>
                </a:cubicBezTo>
                <a:lnTo>
                  <a:pt x="37037" y="22405"/>
                </a:lnTo>
                <a:cubicBezTo>
                  <a:pt x="37037" y="22374"/>
                  <a:pt x="37037" y="22374"/>
                  <a:pt x="37007" y="22344"/>
                </a:cubicBezTo>
                <a:cubicBezTo>
                  <a:pt x="37037" y="22313"/>
                  <a:pt x="37068" y="22283"/>
                  <a:pt x="37098" y="22253"/>
                </a:cubicBezTo>
                <a:close/>
                <a:moveTo>
                  <a:pt x="8842" y="22010"/>
                </a:moveTo>
                <a:cubicBezTo>
                  <a:pt x="8812" y="22131"/>
                  <a:pt x="8751" y="22283"/>
                  <a:pt x="8721" y="22405"/>
                </a:cubicBezTo>
                <a:lnTo>
                  <a:pt x="8629" y="22496"/>
                </a:lnTo>
                <a:cubicBezTo>
                  <a:pt x="8660" y="22465"/>
                  <a:pt x="8660" y="22435"/>
                  <a:pt x="8690" y="22374"/>
                </a:cubicBezTo>
                <a:cubicBezTo>
                  <a:pt x="8751" y="22253"/>
                  <a:pt x="8781" y="22131"/>
                  <a:pt x="8812" y="22010"/>
                </a:cubicBezTo>
                <a:close/>
                <a:moveTo>
                  <a:pt x="11972" y="22101"/>
                </a:moveTo>
                <a:lnTo>
                  <a:pt x="11972" y="22131"/>
                </a:lnTo>
                <a:cubicBezTo>
                  <a:pt x="11911" y="22253"/>
                  <a:pt x="11880" y="22405"/>
                  <a:pt x="11820" y="22526"/>
                </a:cubicBezTo>
                <a:lnTo>
                  <a:pt x="11820" y="22313"/>
                </a:lnTo>
                <a:cubicBezTo>
                  <a:pt x="11850" y="22253"/>
                  <a:pt x="11911" y="22162"/>
                  <a:pt x="11972" y="22101"/>
                </a:cubicBezTo>
                <a:close/>
                <a:moveTo>
                  <a:pt x="4558" y="22435"/>
                </a:moveTo>
                <a:lnTo>
                  <a:pt x="4467" y="22557"/>
                </a:lnTo>
                <a:lnTo>
                  <a:pt x="4467" y="22465"/>
                </a:lnTo>
                <a:lnTo>
                  <a:pt x="4558" y="22435"/>
                </a:lnTo>
                <a:close/>
                <a:moveTo>
                  <a:pt x="39438" y="22040"/>
                </a:moveTo>
                <a:lnTo>
                  <a:pt x="39346" y="22162"/>
                </a:lnTo>
                <a:lnTo>
                  <a:pt x="39255" y="22313"/>
                </a:lnTo>
                <a:cubicBezTo>
                  <a:pt x="39164" y="22465"/>
                  <a:pt x="39073" y="22587"/>
                  <a:pt x="38982" y="22708"/>
                </a:cubicBezTo>
                <a:cubicBezTo>
                  <a:pt x="38951" y="22678"/>
                  <a:pt x="38951" y="22648"/>
                  <a:pt x="38921" y="22648"/>
                </a:cubicBezTo>
                <a:lnTo>
                  <a:pt x="38921" y="22617"/>
                </a:lnTo>
                <a:cubicBezTo>
                  <a:pt x="39073" y="22465"/>
                  <a:pt x="39225" y="22313"/>
                  <a:pt x="39346" y="22131"/>
                </a:cubicBezTo>
                <a:lnTo>
                  <a:pt x="39438" y="22040"/>
                </a:lnTo>
                <a:close/>
                <a:moveTo>
                  <a:pt x="40228" y="22313"/>
                </a:moveTo>
                <a:cubicBezTo>
                  <a:pt x="40228" y="22374"/>
                  <a:pt x="40197" y="22435"/>
                  <a:pt x="40167" y="22526"/>
                </a:cubicBezTo>
                <a:lnTo>
                  <a:pt x="40167" y="22557"/>
                </a:lnTo>
                <a:lnTo>
                  <a:pt x="40015" y="22739"/>
                </a:lnTo>
                <a:lnTo>
                  <a:pt x="40015" y="22739"/>
                </a:lnTo>
                <a:lnTo>
                  <a:pt x="40228" y="22313"/>
                </a:lnTo>
                <a:close/>
                <a:moveTo>
                  <a:pt x="19020" y="21373"/>
                </a:moveTo>
                <a:lnTo>
                  <a:pt x="18838" y="21736"/>
                </a:lnTo>
                <a:cubicBezTo>
                  <a:pt x="18686" y="22040"/>
                  <a:pt x="18534" y="22313"/>
                  <a:pt x="18382" y="22617"/>
                </a:cubicBezTo>
                <a:lnTo>
                  <a:pt x="18322" y="22739"/>
                </a:lnTo>
                <a:lnTo>
                  <a:pt x="18352" y="22648"/>
                </a:lnTo>
                <a:lnTo>
                  <a:pt x="18443" y="22435"/>
                </a:lnTo>
                <a:lnTo>
                  <a:pt x="18565" y="22192"/>
                </a:lnTo>
                <a:lnTo>
                  <a:pt x="18808" y="21736"/>
                </a:lnTo>
                <a:lnTo>
                  <a:pt x="18899" y="21554"/>
                </a:lnTo>
                <a:cubicBezTo>
                  <a:pt x="18959" y="21494"/>
                  <a:pt x="18989" y="21433"/>
                  <a:pt x="19020" y="21373"/>
                </a:cubicBezTo>
                <a:close/>
                <a:moveTo>
                  <a:pt x="9693" y="22040"/>
                </a:moveTo>
                <a:lnTo>
                  <a:pt x="9693" y="22040"/>
                </a:lnTo>
                <a:cubicBezTo>
                  <a:pt x="9662" y="22131"/>
                  <a:pt x="9632" y="22192"/>
                  <a:pt x="9602" y="22283"/>
                </a:cubicBezTo>
                <a:cubicBezTo>
                  <a:pt x="9571" y="22344"/>
                  <a:pt x="9541" y="22435"/>
                  <a:pt x="9511" y="22526"/>
                </a:cubicBezTo>
                <a:lnTo>
                  <a:pt x="9389" y="22617"/>
                </a:lnTo>
                <a:cubicBezTo>
                  <a:pt x="9328" y="22648"/>
                  <a:pt x="9267" y="22678"/>
                  <a:pt x="9237" y="22708"/>
                </a:cubicBezTo>
                <a:lnTo>
                  <a:pt x="9146" y="22769"/>
                </a:lnTo>
                <a:cubicBezTo>
                  <a:pt x="9207" y="22678"/>
                  <a:pt x="9298" y="22557"/>
                  <a:pt x="9389" y="22435"/>
                </a:cubicBezTo>
                <a:cubicBezTo>
                  <a:pt x="9480" y="22313"/>
                  <a:pt x="9602" y="22192"/>
                  <a:pt x="9693" y="22040"/>
                </a:cubicBezTo>
                <a:close/>
                <a:moveTo>
                  <a:pt x="23912" y="18455"/>
                </a:moveTo>
                <a:lnTo>
                  <a:pt x="23912" y="18516"/>
                </a:lnTo>
                <a:cubicBezTo>
                  <a:pt x="23882" y="18668"/>
                  <a:pt x="23851" y="18850"/>
                  <a:pt x="23790" y="19002"/>
                </a:cubicBezTo>
                <a:lnTo>
                  <a:pt x="23790" y="19063"/>
                </a:lnTo>
                <a:lnTo>
                  <a:pt x="23790" y="19093"/>
                </a:lnTo>
                <a:lnTo>
                  <a:pt x="23547" y="19488"/>
                </a:lnTo>
                <a:cubicBezTo>
                  <a:pt x="23517" y="19549"/>
                  <a:pt x="23456" y="19640"/>
                  <a:pt x="23426" y="19701"/>
                </a:cubicBezTo>
                <a:lnTo>
                  <a:pt x="23244" y="20004"/>
                </a:lnTo>
                <a:cubicBezTo>
                  <a:pt x="23152" y="20187"/>
                  <a:pt x="23031" y="20369"/>
                  <a:pt x="22940" y="20521"/>
                </a:cubicBezTo>
                <a:lnTo>
                  <a:pt x="22545" y="21280"/>
                </a:lnTo>
                <a:cubicBezTo>
                  <a:pt x="22454" y="21463"/>
                  <a:pt x="22393" y="21615"/>
                  <a:pt x="22302" y="21797"/>
                </a:cubicBezTo>
                <a:lnTo>
                  <a:pt x="22271" y="21827"/>
                </a:lnTo>
                <a:cubicBezTo>
                  <a:pt x="22241" y="21858"/>
                  <a:pt x="22211" y="21888"/>
                  <a:pt x="22180" y="21918"/>
                </a:cubicBezTo>
                <a:lnTo>
                  <a:pt x="22089" y="22010"/>
                </a:lnTo>
                <a:cubicBezTo>
                  <a:pt x="21998" y="22131"/>
                  <a:pt x="21907" y="22253"/>
                  <a:pt x="21816" y="22344"/>
                </a:cubicBezTo>
                <a:lnTo>
                  <a:pt x="21816" y="22374"/>
                </a:lnTo>
                <a:cubicBezTo>
                  <a:pt x="21724" y="22496"/>
                  <a:pt x="21633" y="22648"/>
                  <a:pt x="21542" y="22769"/>
                </a:cubicBezTo>
                <a:lnTo>
                  <a:pt x="21512" y="22830"/>
                </a:lnTo>
                <a:cubicBezTo>
                  <a:pt x="21542" y="22739"/>
                  <a:pt x="21573" y="22648"/>
                  <a:pt x="21603" y="22587"/>
                </a:cubicBezTo>
                <a:lnTo>
                  <a:pt x="21694" y="22253"/>
                </a:lnTo>
                <a:lnTo>
                  <a:pt x="21785" y="22101"/>
                </a:lnTo>
                <a:cubicBezTo>
                  <a:pt x="21846" y="22010"/>
                  <a:pt x="21937" y="21918"/>
                  <a:pt x="21998" y="21827"/>
                </a:cubicBezTo>
                <a:cubicBezTo>
                  <a:pt x="22119" y="21645"/>
                  <a:pt x="22241" y="21463"/>
                  <a:pt x="22332" y="21311"/>
                </a:cubicBezTo>
                <a:lnTo>
                  <a:pt x="22575" y="20916"/>
                </a:lnTo>
                <a:cubicBezTo>
                  <a:pt x="22606" y="20855"/>
                  <a:pt x="22666" y="20794"/>
                  <a:pt x="22697" y="20734"/>
                </a:cubicBezTo>
                <a:lnTo>
                  <a:pt x="22909" y="20339"/>
                </a:lnTo>
                <a:cubicBezTo>
                  <a:pt x="22940" y="20278"/>
                  <a:pt x="23001" y="20187"/>
                  <a:pt x="23031" y="20126"/>
                </a:cubicBezTo>
                <a:cubicBezTo>
                  <a:pt x="23152" y="19913"/>
                  <a:pt x="23244" y="19701"/>
                  <a:pt x="23365" y="19488"/>
                </a:cubicBezTo>
                <a:cubicBezTo>
                  <a:pt x="23426" y="19336"/>
                  <a:pt x="23487" y="19214"/>
                  <a:pt x="23547" y="19063"/>
                </a:cubicBezTo>
                <a:cubicBezTo>
                  <a:pt x="23608" y="18941"/>
                  <a:pt x="23639" y="18819"/>
                  <a:pt x="23699" y="18698"/>
                </a:cubicBezTo>
                <a:lnTo>
                  <a:pt x="23760" y="18516"/>
                </a:lnTo>
                <a:cubicBezTo>
                  <a:pt x="23821" y="18516"/>
                  <a:pt x="23882" y="18485"/>
                  <a:pt x="23912" y="18455"/>
                </a:cubicBezTo>
                <a:close/>
                <a:moveTo>
                  <a:pt x="42490" y="22310"/>
                </a:moveTo>
                <a:cubicBezTo>
                  <a:pt x="42457" y="22413"/>
                  <a:pt x="42405" y="22515"/>
                  <a:pt x="42354" y="22617"/>
                </a:cubicBezTo>
                <a:cubicBezTo>
                  <a:pt x="42294" y="22708"/>
                  <a:pt x="42233" y="22769"/>
                  <a:pt x="42172" y="22860"/>
                </a:cubicBezTo>
                <a:lnTo>
                  <a:pt x="42111" y="22921"/>
                </a:lnTo>
                <a:lnTo>
                  <a:pt x="42111" y="22921"/>
                </a:lnTo>
                <a:lnTo>
                  <a:pt x="42263" y="22708"/>
                </a:lnTo>
                <a:cubicBezTo>
                  <a:pt x="42320" y="22566"/>
                  <a:pt x="42404" y="22450"/>
                  <a:pt x="42490" y="22310"/>
                </a:cubicBezTo>
                <a:close/>
                <a:moveTo>
                  <a:pt x="46608" y="21311"/>
                </a:moveTo>
                <a:cubicBezTo>
                  <a:pt x="46578" y="21372"/>
                  <a:pt x="46547" y="21463"/>
                  <a:pt x="46547" y="21524"/>
                </a:cubicBezTo>
                <a:cubicBezTo>
                  <a:pt x="46486" y="21736"/>
                  <a:pt x="46426" y="21918"/>
                  <a:pt x="46365" y="22101"/>
                </a:cubicBezTo>
                <a:cubicBezTo>
                  <a:pt x="46304" y="22192"/>
                  <a:pt x="46274" y="22283"/>
                  <a:pt x="46213" y="22344"/>
                </a:cubicBezTo>
                <a:cubicBezTo>
                  <a:pt x="46122" y="22557"/>
                  <a:pt x="46000" y="22739"/>
                  <a:pt x="45909" y="22921"/>
                </a:cubicBezTo>
                <a:cubicBezTo>
                  <a:pt x="45909" y="22921"/>
                  <a:pt x="45909" y="22891"/>
                  <a:pt x="45909" y="22860"/>
                </a:cubicBezTo>
                <a:cubicBezTo>
                  <a:pt x="45939" y="22769"/>
                  <a:pt x="45970" y="22678"/>
                  <a:pt x="46000" y="22557"/>
                </a:cubicBezTo>
                <a:cubicBezTo>
                  <a:pt x="46031" y="22465"/>
                  <a:pt x="46061" y="22374"/>
                  <a:pt x="46091" y="22283"/>
                </a:cubicBezTo>
                <a:lnTo>
                  <a:pt x="46183" y="22010"/>
                </a:lnTo>
                <a:lnTo>
                  <a:pt x="46334" y="21797"/>
                </a:lnTo>
                <a:cubicBezTo>
                  <a:pt x="46365" y="21706"/>
                  <a:pt x="46426" y="21615"/>
                  <a:pt x="46486" y="21524"/>
                </a:cubicBezTo>
                <a:lnTo>
                  <a:pt x="46608" y="21311"/>
                </a:lnTo>
                <a:close/>
                <a:moveTo>
                  <a:pt x="4133" y="22982"/>
                </a:moveTo>
                <a:cubicBezTo>
                  <a:pt x="4133" y="23012"/>
                  <a:pt x="4163" y="23043"/>
                  <a:pt x="4163" y="23073"/>
                </a:cubicBezTo>
                <a:lnTo>
                  <a:pt x="4133" y="23134"/>
                </a:lnTo>
                <a:cubicBezTo>
                  <a:pt x="4133" y="23134"/>
                  <a:pt x="4102" y="23103"/>
                  <a:pt x="4102" y="23103"/>
                </a:cubicBezTo>
                <a:lnTo>
                  <a:pt x="4133" y="23073"/>
                </a:lnTo>
                <a:cubicBezTo>
                  <a:pt x="4133" y="23043"/>
                  <a:pt x="4133" y="23012"/>
                  <a:pt x="4133" y="22982"/>
                </a:cubicBezTo>
                <a:close/>
                <a:moveTo>
                  <a:pt x="30748" y="21675"/>
                </a:moveTo>
                <a:lnTo>
                  <a:pt x="30687" y="21918"/>
                </a:lnTo>
                <a:lnTo>
                  <a:pt x="30627" y="22040"/>
                </a:lnTo>
                <a:lnTo>
                  <a:pt x="30475" y="22344"/>
                </a:lnTo>
                <a:cubicBezTo>
                  <a:pt x="30384" y="22526"/>
                  <a:pt x="30292" y="22678"/>
                  <a:pt x="30201" y="22860"/>
                </a:cubicBezTo>
                <a:lnTo>
                  <a:pt x="29989" y="23316"/>
                </a:lnTo>
                <a:cubicBezTo>
                  <a:pt x="30019" y="23195"/>
                  <a:pt x="30019" y="23073"/>
                  <a:pt x="30019" y="22952"/>
                </a:cubicBezTo>
                <a:lnTo>
                  <a:pt x="30019" y="22921"/>
                </a:lnTo>
                <a:lnTo>
                  <a:pt x="30019" y="22891"/>
                </a:lnTo>
                <a:cubicBezTo>
                  <a:pt x="30049" y="22830"/>
                  <a:pt x="30080" y="22769"/>
                  <a:pt x="30110" y="22739"/>
                </a:cubicBezTo>
                <a:cubicBezTo>
                  <a:pt x="30171" y="22617"/>
                  <a:pt x="30232" y="22496"/>
                  <a:pt x="30292" y="22405"/>
                </a:cubicBezTo>
                <a:cubicBezTo>
                  <a:pt x="30353" y="22283"/>
                  <a:pt x="30444" y="22131"/>
                  <a:pt x="30535" y="21979"/>
                </a:cubicBezTo>
                <a:cubicBezTo>
                  <a:pt x="30627" y="21858"/>
                  <a:pt x="30687" y="21767"/>
                  <a:pt x="30748" y="21675"/>
                </a:cubicBezTo>
                <a:close/>
                <a:moveTo>
                  <a:pt x="41321" y="22405"/>
                </a:moveTo>
                <a:lnTo>
                  <a:pt x="41321" y="22496"/>
                </a:lnTo>
                <a:lnTo>
                  <a:pt x="41078" y="22891"/>
                </a:lnTo>
                <a:cubicBezTo>
                  <a:pt x="41048" y="22952"/>
                  <a:pt x="41017" y="22982"/>
                  <a:pt x="40987" y="23043"/>
                </a:cubicBezTo>
                <a:lnTo>
                  <a:pt x="40774" y="23346"/>
                </a:lnTo>
                <a:lnTo>
                  <a:pt x="40926" y="23043"/>
                </a:lnTo>
                <a:cubicBezTo>
                  <a:pt x="40957" y="22982"/>
                  <a:pt x="40957" y="22952"/>
                  <a:pt x="40987" y="22921"/>
                </a:cubicBezTo>
                <a:lnTo>
                  <a:pt x="41017" y="22830"/>
                </a:lnTo>
                <a:lnTo>
                  <a:pt x="41048" y="22800"/>
                </a:lnTo>
                <a:cubicBezTo>
                  <a:pt x="41078" y="22739"/>
                  <a:pt x="41109" y="22708"/>
                  <a:pt x="41139" y="22648"/>
                </a:cubicBezTo>
                <a:lnTo>
                  <a:pt x="41169" y="22587"/>
                </a:lnTo>
                <a:lnTo>
                  <a:pt x="41321" y="22405"/>
                </a:lnTo>
                <a:close/>
                <a:moveTo>
                  <a:pt x="17349" y="22860"/>
                </a:moveTo>
                <a:lnTo>
                  <a:pt x="17319" y="23012"/>
                </a:lnTo>
                <a:cubicBezTo>
                  <a:pt x="17228" y="23134"/>
                  <a:pt x="17137" y="23255"/>
                  <a:pt x="17076" y="23377"/>
                </a:cubicBezTo>
                <a:lnTo>
                  <a:pt x="17015" y="23377"/>
                </a:lnTo>
                <a:cubicBezTo>
                  <a:pt x="17076" y="23316"/>
                  <a:pt x="17137" y="23225"/>
                  <a:pt x="17167" y="23164"/>
                </a:cubicBezTo>
                <a:lnTo>
                  <a:pt x="17349" y="22860"/>
                </a:lnTo>
                <a:close/>
                <a:moveTo>
                  <a:pt x="20034" y="22522"/>
                </a:moveTo>
                <a:lnTo>
                  <a:pt x="20023" y="22557"/>
                </a:lnTo>
                <a:cubicBezTo>
                  <a:pt x="19993" y="22617"/>
                  <a:pt x="19962" y="22708"/>
                  <a:pt x="19932" y="22800"/>
                </a:cubicBezTo>
                <a:cubicBezTo>
                  <a:pt x="19901" y="22891"/>
                  <a:pt x="19871" y="22921"/>
                  <a:pt x="19841" y="22952"/>
                </a:cubicBezTo>
                <a:cubicBezTo>
                  <a:pt x="19810" y="23073"/>
                  <a:pt x="19750" y="23164"/>
                  <a:pt x="19719" y="23255"/>
                </a:cubicBezTo>
                <a:cubicBezTo>
                  <a:pt x="19658" y="23346"/>
                  <a:pt x="19658" y="23438"/>
                  <a:pt x="19598" y="23529"/>
                </a:cubicBezTo>
                <a:cubicBezTo>
                  <a:pt x="19628" y="23316"/>
                  <a:pt x="19689" y="23103"/>
                  <a:pt x="19750" y="22921"/>
                </a:cubicBezTo>
                <a:cubicBezTo>
                  <a:pt x="19750" y="22891"/>
                  <a:pt x="19780" y="22891"/>
                  <a:pt x="19780" y="22860"/>
                </a:cubicBezTo>
                <a:lnTo>
                  <a:pt x="19901" y="22708"/>
                </a:lnTo>
                <a:lnTo>
                  <a:pt x="20034" y="22522"/>
                </a:lnTo>
                <a:close/>
                <a:moveTo>
                  <a:pt x="16742" y="21767"/>
                </a:moveTo>
                <a:lnTo>
                  <a:pt x="16681" y="21918"/>
                </a:lnTo>
                <a:cubicBezTo>
                  <a:pt x="16590" y="22131"/>
                  <a:pt x="16468" y="22313"/>
                  <a:pt x="16377" y="22526"/>
                </a:cubicBezTo>
                <a:cubicBezTo>
                  <a:pt x="16316" y="22587"/>
                  <a:pt x="16256" y="22678"/>
                  <a:pt x="16225" y="22769"/>
                </a:cubicBezTo>
                <a:lnTo>
                  <a:pt x="16073" y="22921"/>
                </a:lnTo>
                <a:cubicBezTo>
                  <a:pt x="15861" y="23134"/>
                  <a:pt x="15678" y="23316"/>
                  <a:pt x="15496" y="23498"/>
                </a:cubicBezTo>
                <a:lnTo>
                  <a:pt x="15435" y="23559"/>
                </a:lnTo>
                <a:lnTo>
                  <a:pt x="15405" y="23559"/>
                </a:lnTo>
                <a:lnTo>
                  <a:pt x="15678" y="23225"/>
                </a:lnTo>
                <a:lnTo>
                  <a:pt x="15709" y="23164"/>
                </a:lnTo>
                <a:cubicBezTo>
                  <a:pt x="15739" y="23164"/>
                  <a:pt x="15769" y="23134"/>
                  <a:pt x="15800" y="23103"/>
                </a:cubicBezTo>
                <a:cubicBezTo>
                  <a:pt x="15891" y="23012"/>
                  <a:pt x="15982" y="22891"/>
                  <a:pt x="16043" y="22769"/>
                </a:cubicBezTo>
                <a:lnTo>
                  <a:pt x="16195" y="22587"/>
                </a:lnTo>
                <a:lnTo>
                  <a:pt x="16438" y="22192"/>
                </a:lnTo>
                <a:lnTo>
                  <a:pt x="16742" y="21767"/>
                </a:lnTo>
                <a:close/>
                <a:moveTo>
                  <a:pt x="47155" y="23164"/>
                </a:moveTo>
                <a:cubicBezTo>
                  <a:pt x="47155" y="23195"/>
                  <a:pt x="47185" y="23195"/>
                  <a:pt x="47246" y="23225"/>
                </a:cubicBezTo>
                <a:lnTo>
                  <a:pt x="47367" y="23225"/>
                </a:lnTo>
                <a:lnTo>
                  <a:pt x="47428" y="23195"/>
                </a:lnTo>
                <a:lnTo>
                  <a:pt x="47428" y="23195"/>
                </a:lnTo>
                <a:cubicBezTo>
                  <a:pt x="47341" y="23310"/>
                  <a:pt x="47282" y="23454"/>
                  <a:pt x="47224" y="23572"/>
                </a:cubicBezTo>
                <a:lnTo>
                  <a:pt x="47224" y="23572"/>
                </a:lnTo>
                <a:cubicBezTo>
                  <a:pt x="47201" y="23559"/>
                  <a:pt x="47178" y="23559"/>
                  <a:pt x="47155" y="23559"/>
                </a:cubicBezTo>
                <a:lnTo>
                  <a:pt x="47064" y="23559"/>
                </a:lnTo>
                <a:cubicBezTo>
                  <a:pt x="47064" y="23529"/>
                  <a:pt x="47064" y="23498"/>
                  <a:pt x="47064" y="23468"/>
                </a:cubicBezTo>
                <a:cubicBezTo>
                  <a:pt x="47064" y="23407"/>
                  <a:pt x="47064" y="23377"/>
                  <a:pt x="47064" y="23346"/>
                </a:cubicBezTo>
                <a:cubicBezTo>
                  <a:pt x="47064" y="23346"/>
                  <a:pt x="47064" y="23316"/>
                  <a:pt x="47064" y="23316"/>
                </a:cubicBezTo>
                <a:lnTo>
                  <a:pt x="47155" y="23164"/>
                </a:lnTo>
                <a:close/>
                <a:moveTo>
                  <a:pt x="47094" y="22283"/>
                </a:moveTo>
                <a:lnTo>
                  <a:pt x="47064" y="22465"/>
                </a:lnTo>
                <a:lnTo>
                  <a:pt x="47064" y="22587"/>
                </a:lnTo>
                <a:lnTo>
                  <a:pt x="46942" y="22830"/>
                </a:lnTo>
                <a:cubicBezTo>
                  <a:pt x="46851" y="22982"/>
                  <a:pt x="46729" y="23134"/>
                  <a:pt x="46638" y="23316"/>
                </a:cubicBezTo>
                <a:cubicBezTo>
                  <a:pt x="46578" y="23407"/>
                  <a:pt x="46517" y="23498"/>
                  <a:pt x="46426" y="23590"/>
                </a:cubicBezTo>
                <a:cubicBezTo>
                  <a:pt x="46486" y="23377"/>
                  <a:pt x="46608" y="23164"/>
                  <a:pt x="46699" y="22952"/>
                </a:cubicBezTo>
                <a:cubicBezTo>
                  <a:pt x="46729" y="22891"/>
                  <a:pt x="46760" y="22830"/>
                  <a:pt x="46790" y="22769"/>
                </a:cubicBezTo>
                <a:lnTo>
                  <a:pt x="46973" y="22496"/>
                </a:lnTo>
                <a:cubicBezTo>
                  <a:pt x="47003" y="22435"/>
                  <a:pt x="47033" y="22374"/>
                  <a:pt x="47094" y="22283"/>
                </a:cubicBezTo>
                <a:close/>
                <a:moveTo>
                  <a:pt x="4406" y="23438"/>
                </a:moveTo>
                <a:lnTo>
                  <a:pt x="4437" y="23468"/>
                </a:lnTo>
                <a:lnTo>
                  <a:pt x="4558" y="23529"/>
                </a:lnTo>
                <a:cubicBezTo>
                  <a:pt x="4558" y="23559"/>
                  <a:pt x="4558" y="23559"/>
                  <a:pt x="4558" y="23590"/>
                </a:cubicBezTo>
                <a:lnTo>
                  <a:pt x="4558" y="23620"/>
                </a:lnTo>
                <a:lnTo>
                  <a:pt x="4406" y="23559"/>
                </a:lnTo>
                <a:lnTo>
                  <a:pt x="4376" y="23498"/>
                </a:lnTo>
                <a:lnTo>
                  <a:pt x="4406" y="23438"/>
                </a:lnTo>
                <a:close/>
                <a:moveTo>
                  <a:pt x="11485" y="22678"/>
                </a:moveTo>
                <a:lnTo>
                  <a:pt x="11516" y="22769"/>
                </a:lnTo>
                <a:cubicBezTo>
                  <a:pt x="11546" y="22800"/>
                  <a:pt x="11577" y="22830"/>
                  <a:pt x="11607" y="22891"/>
                </a:cubicBezTo>
                <a:lnTo>
                  <a:pt x="10999" y="23529"/>
                </a:lnTo>
                <a:lnTo>
                  <a:pt x="10787" y="23741"/>
                </a:lnTo>
                <a:lnTo>
                  <a:pt x="10878" y="23620"/>
                </a:lnTo>
                <a:lnTo>
                  <a:pt x="11030" y="23346"/>
                </a:lnTo>
                <a:lnTo>
                  <a:pt x="11121" y="23225"/>
                </a:lnTo>
                <a:lnTo>
                  <a:pt x="11394" y="22800"/>
                </a:lnTo>
                <a:lnTo>
                  <a:pt x="11485" y="22678"/>
                </a:lnTo>
                <a:close/>
                <a:moveTo>
                  <a:pt x="13430" y="22010"/>
                </a:moveTo>
                <a:cubicBezTo>
                  <a:pt x="13430" y="22040"/>
                  <a:pt x="13430" y="22040"/>
                  <a:pt x="13460" y="22070"/>
                </a:cubicBezTo>
                <a:lnTo>
                  <a:pt x="13491" y="22131"/>
                </a:lnTo>
                <a:lnTo>
                  <a:pt x="13308" y="22405"/>
                </a:lnTo>
                <a:cubicBezTo>
                  <a:pt x="13308" y="22496"/>
                  <a:pt x="13278" y="22526"/>
                  <a:pt x="13248" y="22587"/>
                </a:cubicBezTo>
                <a:lnTo>
                  <a:pt x="13217" y="22587"/>
                </a:lnTo>
                <a:lnTo>
                  <a:pt x="13126" y="22800"/>
                </a:lnTo>
                <a:lnTo>
                  <a:pt x="13035" y="22921"/>
                </a:lnTo>
                <a:cubicBezTo>
                  <a:pt x="12974" y="23012"/>
                  <a:pt x="12913" y="23134"/>
                  <a:pt x="12853" y="23225"/>
                </a:cubicBezTo>
                <a:lnTo>
                  <a:pt x="12579" y="23590"/>
                </a:lnTo>
                <a:cubicBezTo>
                  <a:pt x="12528" y="23666"/>
                  <a:pt x="12455" y="23743"/>
                  <a:pt x="12397" y="23802"/>
                </a:cubicBezTo>
                <a:lnTo>
                  <a:pt x="12397" y="23802"/>
                </a:lnTo>
                <a:cubicBezTo>
                  <a:pt x="12458" y="23680"/>
                  <a:pt x="12518" y="23529"/>
                  <a:pt x="12579" y="23407"/>
                </a:cubicBezTo>
                <a:cubicBezTo>
                  <a:pt x="12640" y="23286"/>
                  <a:pt x="12762" y="23134"/>
                  <a:pt x="12822" y="22982"/>
                </a:cubicBezTo>
                <a:cubicBezTo>
                  <a:pt x="12913" y="22830"/>
                  <a:pt x="12974" y="22739"/>
                  <a:pt x="13065" y="22587"/>
                </a:cubicBezTo>
                <a:cubicBezTo>
                  <a:pt x="13187" y="22405"/>
                  <a:pt x="13308" y="22222"/>
                  <a:pt x="13430" y="22010"/>
                </a:cubicBezTo>
                <a:close/>
                <a:moveTo>
                  <a:pt x="8417" y="22070"/>
                </a:moveTo>
                <a:lnTo>
                  <a:pt x="8417" y="22101"/>
                </a:lnTo>
                <a:cubicBezTo>
                  <a:pt x="8356" y="22222"/>
                  <a:pt x="8326" y="22374"/>
                  <a:pt x="8265" y="22526"/>
                </a:cubicBezTo>
                <a:cubicBezTo>
                  <a:pt x="8174" y="22708"/>
                  <a:pt x="8113" y="22860"/>
                  <a:pt x="8022" y="23043"/>
                </a:cubicBezTo>
                <a:cubicBezTo>
                  <a:pt x="7961" y="23164"/>
                  <a:pt x="7900" y="23286"/>
                  <a:pt x="7840" y="23377"/>
                </a:cubicBezTo>
                <a:lnTo>
                  <a:pt x="7627" y="23802"/>
                </a:lnTo>
                <a:lnTo>
                  <a:pt x="7566" y="23741"/>
                </a:lnTo>
                <a:lnTo>
                  <a:pt x="7536" y="23741"/>
                </a:lnTo>
                <a:cubicBezTo>
                  <a:pt x="7657" y="23498"/>
                  <a:pt x="7779" y="23286"/>
                  <a:pt x="7900" y="23073"/>
                </a:cubicBezTo>
                <a:lnTo>
                  <a:pt x="8113" y="22648"/>
                </a:lnTo>
                <a:cubicBezTo>
                  <a:pt x="8204" y="22465"/>
                  <a:pt x="8295" y="22313"/>
                  <a:pt x="8386" y="22131"/>
                </a:cubicBezTo>
                <a:cubicBezTo>
                  <a:pt x="8386" y="22101"/>
                  <a:pt x="8417" y="22101"/>
                  <a:pt x="8417" y="22070"/>
                </a:cubicBezTo>
                <a:close/>
                <a:moveTo>
                  <a:pt x="6563" y="21645"/>
                </a:moveTo>
                <a:cubicBezTo>
                  <a:pt x="6563" y="21675"/>
                  <a:pt x="6563" y="21706"/>
                  <a:pt x="6563" y="21736"/>
                </a:cubicBezTo>
                <a:cubicBezTo>
                  <a:pt x="6472" y="21858"/>
                  <a:pt x="6412" y="21979"/>
                  <a:pt x="6320" y="22131"/>
                </a:cubicBezTo>
                <a:cubicBezTo>
                  <a:pt x="6290" y="22192"/>
                  <a:pt x="6260" y="22283"/>
                  <a:pt x="6199" y="22344"/>
                </a:cubicBezTo>
                <a:cubicBezTo>
                  <a:pt x="6138" y="22526"/>
                  <a:pt x="6047" y="22678"/>
                  <a:pt x="5986" y="22830"/>
                </a:cubicBezTo>
                <a:cubicBezTo>
                  <a:pt x="5895" y="22982"/>
                  <a:pt x="5804" y="23195"/>
                  <a:pt x="5713" y="23407"/>
                </a:cubicBezTo>
                <a:cubicBezTo>
                  <a:pt x="5652" y="23620"/>
                  <a:pt x="5622" y="23711"/>
                  <a:pt x="5561" y="23833"/>
                </a:cubicBezTo>
                <a:cubicBezTo>
                  <a:pt x="5500" y="23650"/>
                  <a:pt x="5409" y="23468"/>
                  <a:pt x="5318" y="23316"/>
                </a:cubicBezTo>
                <a:lnTo>
                  <a:pt x="5348" y="23316"/>
                </a:lnTo>
                <a:lnTo>
                  <a:pt x="5379" y="23255"/>
                </a:lnTo>
                <a:lnTo>
                  <a:pt x="5409" y="23195"/>
                </a:lnTo>
                <a:cubicBezTo>
                  <a:pt x="5530" y="23103"/>
                  <a:pt x="5652" y="22952"/>
                  <a:pt x="5743" y="22830"/>
                </a:cubicBezTo>
                <a:cubicBezTo>
                  <a:pt x="5865" y="22708"/>
                  <a:pt x="5956" y="22587"/>
                  <a:pt x="6047" y="22435"/>
                </a:cubicBezTo>
                <a:lnTo>
                  <a:pt x="6199" y="22253"/>
                </a:lnTo>
                <a:lnTo>
                  <a:pt x="6229" y="22162"/>
                </a:lnTo>
                <a:lnTo>
                  <a:pt x="6351" y="22010"/>
                </a:lnTo>
                <a:cubicBezTo>
                  <a:pt x="6412" y="21888"/>
                  <a:pt x="6472" y="21767"/>
                  <a:pt x="6563" y="21645"/>
                </a:cubicBezTo>
                <a:close/>
                <a:moveTo>
                  <a:pt x="14095" y="22726"/>
                </a:moveTo>
                <a:lnTo>
                  <a:pt x="14095" y="22726"/>
                </a:lnTo>
                <a:cubicBezTo>
                  <a:pt x="14086" y="22748"/>
                  <a:pt x="14077" y="22773"/>
                  <a:pt x="14068" y="22800"/>
                </a:cubicBezTo>
                <a:cubicBezTo>
                  <a:pt x="14007" y="22952"/>
                  <a:pt x="13916" y="23103"/>
                  <a:pt x="13855" y="23286"/>
                </a:cubicBezTo>
                <a:cubicBezTo>
                  <a:pt x="13855" y="23316"/>
                  <a:pt x="13825" y="23346"/>
                  <a:pt x="13825" y="23377"/>
                </a:cubicBezTo>
                <a:lnTo>
                  <a:pt x="13612" y="23681"/>
                </a:lnTo>
                <a:lnTo>
                  <a:pt x="13491" y="23833"/>
                </a:lnTo>
                <a:cubicBezTo>
                  <a:pt x="13521" y="23711"/>
                  <a:pt x="13582" y="23590"/>
                  <a:pt x="13612" y="23468"/>
                </a:cubicBezTo>
                <a:lnTo>
                  <a:pt x="13612" y="23438"/>
                </a:lnTo>
                <a:cubicBezTo>
                  <a:pt x="13673" y="23346"/>
                  <a:pt x="13734" y="23286"/>
                  <a:pt x="13795" y="23195"/>
                </a:cubicBezTo>
                <a:cubicBezTo>
                  <a:pt x="13855" y="23103"/>
                  <a:pt x="13946" y="22952"/>
                  <a:pt x="14007" y="22830"/>
                </a:cubicBezTo>
                <a:cubicBezTo>
                  <a:pt x="14046" y="22791"/>
                  <a:pt x="14074" y="22758"/>
                  <a:pt x="14095" y="22726"/>
                </a:cubicBezTo>
                <a:close/>
                <a:moveTo>
                  <a:pt x="36612" y="23103"/>
                </a:moveTo>
                <a:cubicBezTo>
                  <a:pt x="36612" y="23164"/>
                  <a:pt x="36582" y="23255"/>
                  <a:pt x="36551" y="23316"/>
                </a:cubicBezTo>
                <a:cubicBezTo>
                  <a:pt x="36490" y="23498"/>
                  <a:pt x="36430" y="23650"/>
                  <a:pt x="36369" y="23833"/>
                </a:cubicBezTo>
                <a:cubicBezTo>
                  <a:pt x="36369" y="23711"/>
                  <a:pt x="36339" y="23620"/>
                  <a:pt x="36339" y="23498"/>
                </a:cubicBezTo>
                <a:lnTo>
                  <a:pt x="36339" y="23498"/>
                </a:lnTo>
                <a:lnTo>
                  <a:pt x="36369" y="23529"/>
                </a:lnTo>
                <a:lnTo>
                  <a:pt x="36430" y="23377"/>
                </a:lnTo>
                <a:lnTo>
                  <a:pt x="36612" y="23103"/>
                </a:lnTo>
                <a:close/>
                <a:moveTo>
                  <a:pt x="29594" y="23741"/>
                </a:moveTo>
                <a:lnTo>
                  <a:pt x="29563" y="23802"/>
                </a:lnTo>
                <a:lnTo>
                  <a:pt x="29502" y="23863"/>
                </a:lnTo>
                <a:lnTo>
                  <a:pt x="29594" y="23741"/>
                </a:lnTo>
                <a:close/>
                <a:moveTo>
                  <a:pt x="5166" y="23772"/>
                </a:moveTo>
                <a:lnTo>
                  <a:pt x="5196" y="23893"/>
                </a:lnTo>
                <a:cubicBezTo>
                  <a:pt x="5166" y="23893"/>
                  <a:pt x="5166" y="23893"/>
                  <a:pt x="5166" y="23863"/>
                </a:cubicBezTo>
                <a:lnTo>
                  <a:pt x="5135" y="23833"/>
                </a:lnTo>
                <a:lnTo>
                  <a:pt x="5166" y="23772"/>
                </a:lnTo>
                <a:close/>
                <a:moveTo>
                  <a:pt x="20749" y="23564"/>
                </a:moveTo>
                <a:cubicBezTo>
                  <a:pt x="20690" y="23671"/>
                  <a:pt x="20615" y="23793"/>
                  <a:pt x="20540" y="23893"/>
                </a:cubicBezTo>
                <a:lnTo>
                  <a:pt x="20631" y="23711"/>
                </a:lnTo>
                <a:lnTo>
                  <a:pt x="20749" y="23564"/>
                </a:lnTo>
                <a:close/>
                <a:moveTo>
                  <a:pt x="16104" y="23833"/>
                </a:moveTo>
                <a:cubicBezTo>
                  <a:pt x="16104" y="23833"/>
                  <a:pt x="16104" y="23863"/>
                  <a:pt x="16104" y="23893"/>
                </a:cubicBezTo>
                <a:cubicBezTo>
                  <a:pt x="16104" y="23893"/>
                  <a:pt x="16104" y="23924"/>
                  <a:pt x="16104" y="23924"/>
                </a:cubicBezTo>
                <a:lnTo>
                  <a:pt x="15861" y="23863"/>
                </a:lnTo>
                <a:lnTo>
                  <a:pt x="15952" y="23833"/>
                </a:lnTo>
                <a:close/>
                <a:moveTo>
                  <a:pt x="14858" y="23711"/>
                </a:moveTo>
                <a:lnTo>
                  <a:pt x="14797" y="23863"/>
                </a:lnTo>
                <a:cubicBezTo>
                  <a:pt x="14797" y="23893"/>
                  <a:pt x="14767" y="23924"/>
                  <a:pt x="14767" y="23985"/>
                </a:cubicBezTo>
                <a:lnTo>
                  <a:pt x="14645" y="23985"/>
                </a:lnTo>
                <a:lnTo>
                  <a:pt x="14676" y="23954"/>
                </a:lnTo>
                <a:lnTo>
                  <a:pt x="14858" y="23711"/>
                </a:lnTo>
                <a:close/>
                <a:moveTo>
                  <a:pt x="45757" y="21463"/>
                </a:moveTo>
                <a:cubicBezTo>
                  <a:pt x="45757" y="21524"/>
                  <a:pt x="45727" y="21615"/>
                  <a:pt x="45696" y="21675"/>
                </a:cubicBezTo>
                <a:cubicBezTo>
                  <a:pt x="45666" y="21736"/>
                  <a:pt x="45636" y="21797"/>
                  <a:pt x="45636" y="21858"/>
                </a:cubicBezTo>
                <a:cubicBezTo>
                  <a:pt x="45605" y="22010"/>
                  <a:pt x="45575" y="22131"/>
                  <a:pt x="45514" y="22253"/>
                </a:cubicBezTo>
                <a:cubicBezTo>
                  <a:pt x="45514" y="22313"/>
                  <a:pt x="45484" y="22374"/>
                  <a:pt x="45484" y="22405"/>
                </a:cubicBezTo>
                <a:lnTo>
                  <a:pt x="45271" y="22739"/>
                </a:lnTo>
                <a:cubicBezTo>
                  <a:pt x="45210" y="22800"/>
                  <a:pt x="45180" y="22860"/>
                  <a:pt x="45119" y="22921"/>
                </a:cubicBezTo>
                <a:cubicBezTo>
                  <a:pt x="45089" y="22982"/>
                  <a:pt x="44998" y="23103"/>
                  <a:pt x="44937" y="23195"/>
                </a:cubicBezTo>
                <a:lnTo>
                  <a:pt x="44481" y="23741"/>
                </a:lnTo>
                <a:cubicBezTo>
                  <a:pt x="44420" y="23833"/>
                  <a:pt x="44360" y="23893"/>
                  <a:pt x="44268" y="23985"/>
                </a:cubicBezTo>
                <a:lnTo>
                  <a:pt x="44238" y="24045"/>
                </a:lnTo>
                <a:lnTo>
                  <a:pt x="44238" y="24015"/>
                </a:lnTo>
                <a:lnTo>
                  <a:pt x="44268" y="23924"/>
                </a:lnTo>
                <a:lnTo>
                  <a:pt x="44542" y="23407"/>
                </a:lnTo>
                <a:cubicBezTo>
                  <a:pt x="44633" y="23316"/>
                  <a:pt x="44694" y="23225"/>
                  <a:pt x="44755" y="23103"/>
                </a:cubicBezTo>
                <a:lnTo>
                  <a:pt x="44755" y="23103"/>
                </a:lnTo>
                <a:lnTo>
                  <a:pt x="44694" y="23134"/>
                </a:lnTo>
                <a:cubicBezTo>
                  <a:pt x="44815" y="22952"/>
                  <a:pt x="44906" y="22769"/>
                  <a:pt x="44998" y="22617"/>
                </a:cubicBezTo>
                <a:cubicBezTo>
                  <a:pt x="45089" y="22435"/>
                  <a:pt x="45150" y="22374"/>
                  <a:pt x="45210" y="22222"/>
                </a:cubicBezTo>
                <a:lnTo>
                  <a:pt x="45332" y="22040"/>
                </a:lnTo>
                <a:cubicBezTo>
                  <a:pt x="45393" y="21979"/>
                  <a:pt x="45423" y="21918"/>
                  <a:pt x="45484" y="21858"/>
                </a:cubicBezTo>
                <a:cubicBezTo>
                  <a:pt x="45514" y="21797"/>
                  <a:pt x="45636" y="21615"/>
                  <a:pt x="45727" y="21493"/>
                </a:cubicBezTo>
                <a:lnTo>
                  <a:pt x="45757" y="21463"/>
                </a:lnTo>
                <a:close/>
                <a:moveTo>
                  <a:pt x="27193" y="22192"/>
                </a:moveTo>
                <a:lnTo>
                  <a:pt x="27193" y="22222"/>
                </a:lnTo>
                <a:lnTo>
                  <a:pt x="27193" y="22283"/>
                </a:lnTo>
                <a:lnTo>
                  <a:pt x="27254" y="22405"/>
                </a:lnTo>
                <a:cubicBezTo>
                  <a:pt x="27254" y="22435"/>
                  <a:pt x="27284" y="22465"/>
                  <a:pt x="27284" y="22496"/>
                </a:cubicBezTo>
                <a:cubicBezTo>
                  <a:pt x="27315" y="22496"/>
                  <a:pt x="27315" y="22496"/>
                  <a:pt x="27315" y="22526"/>
                </a:cubicBezTo>
                <a:cubicBezTo>
                  <a:pt x="27254" y="22617"/>
                  <a:pt x="27193" y="22739"/>
                  <a:pt x="27102" y="22860"/>
                </a:cubicBezTo>
                <a:lnTo>
                  <a:pt x="26981" y="23012"/>
                </a:lnTo>
                <a:lnTo>
                  <a:pt x="26950" y="23103"/>
                </a:lnTo>
                <a:lnTo>
                  <a:pt x="26555" y="23772"/>
                </a:lnTo>
                <a:cubicBezTo>
                  <a:pt x="26505" y="23872"/>
                  <a:pt x="26455" y="23972"/>
                  <a:pt x="26405" y="24067"/>
                </a:cubicBezTo>
                <a:lnTo>
                  <a:pt x="26405" y="24067"/>
                </a:lnTo>
                <a:cubicBezTo>
                  <a:pt x="26436" y="23919"/>
                  <a:pt x="26496" y="23800"/>
                  <a:pt x="26555" y="23681"/>
                </a:cubicBezTo>
                <a:lnTo>
                  <a:pt x="26586" y="23711"/>
                </a:lnTo>
                <a:cubicBezTo>
                  <a:pt x="26616" y="23620"/>
                  <a:pt x="26677" y="23529"/>
                  <a:pt x="26707" y="23438"/>
                </a:cubicBezTo>
                <a:lnTo>
                  <a:pt x="26738" y="23346"/>
                </a:lnTo>
                <a:cubicBezTo>
                  <a:pt x="26768" y="23286"/>
                  <a:pt x="26798" y="23195"/>
                  <a:pt x="26829" y="23134"/>
                </a:cubicBezTo>
                <a:cubicBezTo>
                  <a:pt x="26859" y="23043"/>
                  <a:pt x="26950" y="22891"/>
                  <a:pt x="27011" y="22739"/>
                </a:cubicBezTo>
                <a:cubicBezTo>
                  <a:pt x="27072" y="22617"/>
                  <a:pt x="27133" y="22374"/>
                  <a:pt x="27193" y="22192"/>
                </a:cubicBezTo>
                <a:close/>
                <a:moveTo>
                  <a:pt x="19203" y="23893"/>
                </a:moveTo>
                <a:cubicBezTo>
                  <a:pt x="19203" y="23954"/>
                  <a:pt x="19203" y="23985"/>
                  <a:pt x="19203" y="24045"/>
                </a:cubicBezTo>
                <a:lnTo>
                  <a:pt x="19203" y="24076"/>
                </a:lnTo>
                <a:lnTo>
                  <a:pt x="19142" y="24106"/>
                </a:lnTo>
                <a:lnTo>
                  <a:pt x="19112" y="24106"/>
                </a:lnTo>
                <a:lnTo>
                  <a:pt x="19203" y="23893"/>
                </a:lnTo>
                <a:close/>
                <a:moveTo>
                  <a:pt x="16256" y="20794"/>
                </a:moveTo>
                <a:cubicBezTo>
                  <a:pt x="16195" y="20885"/>
                  <a:pt x="16134" y="20946"/>
                  <a:pt x="16104" y="21037"/>
                </a:cubicBezTo>
                <a:lnTo>
                  <a:pt x="15526" y="21979"/>
                </a:lnTo>
                <a:lnTo>
                  <a:pt x="15010" y="22769"/>
                </a:lnTo>
                <a:cubicBezTo>
                  <a:pt x="14767" y="23164"/>
                  <a:pt x="14554" y="23498"/>
                  <a:pt x="14281" y="23863"/>
                </a:cubicBezTo>
                <a:cubicBezTo>
                  <a:pt x="14220" y="23954"/>
                  <a:pt x="14129" y="24045"/>
                  <a:pt x="14038" y="24136"/>
                </a:cubicBezTo>
                <a:lnTo>
                  <a:pt x="13946" y="24136"/>
                </a:lnTo>
                <a:cubicBezTo>
                  <a:pt x="13946" y="24106"/>
                  <a:pt x="13977" y="24076"/>
                  <a:pt x="13977" y="24045"/>
                </a:cubicBezTo>
                <a:lnTo>
                  <a:pt x="14007" y="24045"/>
                </a:lnTo>
                <a:lnTo>
                  <a:pt x="14281" y="23711"/>
                </a:lnTo>
                <a:cubicBezTo>
                  <a:pt x="14311" y="23681"/>
                  <a:pt x="14341" y="23620"/>
                  <a:pt x="14402" y="23590"/>
                </a:cubicBezTo>
                <a:lnTo>
                  <a:pt x="14615" y="23286"/>
                </a:lnTo>
                <a:cubicBezTo>
                  <a:pt x="14706" y="23195"/>
                  <a:pt x="14767" y="23073"/>
                  <a:pt x="14858" y="22952"/>
                </a:cubicBezTo>
                <a:cubicBezTo>
                  <a:pt x="14979" y="22739"/>
                  <a:pt x="15101" y="22526"/>
                  <a:pt x="15192" y="22283"/>
                </a:cubicBezTo>
                <a:cubicBezTo>
                  <a:pt x="15223" y="22192"/>
                  <a:pt x="15283" y="22070"/>
                  <a:pt x="15314" y="21949"/>
                </a:cubicBezTo>
                <a:cubicBezTo>
                  <a:pt x="15314" y="21858"/>
                  <a:pt x="15314" y="21767"/>
                  <a:pt x="15344" y="21675"/>
                </a:cubicBezTo>
                <a:lnTo>
                  <a:pt x="15374" y="21615"/>
                </a:lnTo>
                <a:cubicBezTo>
                  <a:pt x="15435" y="21615"/>
                  <a:pt x="15496" y="21584"/>
                  <a:pt x="15526" y="21524"/>
                </a:cubicBezTo>
                <a:lnTo>
                  <a:pt x="15557" y="21463"/>
                </a:lnTo>
                <a:lnTo>
                  <a:pt x="15617" y="21463"/>
                </a:lnTo>
                <a:cubicBezTo>
                  <a:pt x="15678" y="21432"/>
                  <a:pt x="15709" y="21402"/>
                  <a:pt x="15739" y="21372"/>
                </a:cubicBezTo>
                <a:cubicBezTo>
                  <a:pt x="15830" y="21220"/>
                  <a:pt x="15921" y="21068"/>
                  <a:pt x="16043" y="20916"/>
                </a:cubicBezTo>
                <a:lnTo>
                  <a:pt x="16134" y="20794"/>
                </a:lnTo>
                <a:close/>
                <a:moveTo>
                  <a:pt x="7201" y="22283"/>
                </a:moveTo>
                <a:cubicBezTo>
                  <a:pt x="7141" y="22374"/>
                  <a:pt x="7110" y="22465"/>
                  <a:pt x="7050" y="22557"/>
                </a:cubicBezTo>
                <a:cubicBezTo>
                  <a:pt x="7050" y="22587"/>
                  <a:pt x="7019" y="22617"/>
                  <a:pt x="7019" y="22648"/>
                </a:cubicBezTo>
                <a:cubicBezTo>
                  <a:pt x="6928" y="22769"/>
                  <a:pt x="6837" y="22891"/>
                  <a:pt x="6746" y="23012"/>
                </a:cubicBezTo>
                <a:lnTo>
                  <a:pt x="6472" y="23498"/>
                </a:lnTo>
                <a:cubicBezTo>
                  <a:pt x="6412" y="23590"/>
                  <a:pt x="6351" y="23711"/>
                  <a:pt x="6320" y="23802"/>
                </a:cubicBezTo>
                <a:cubicBezTo>
                  <a:pt x="6260" y="23924"/>
                  <a:pt x="6229" y="23954"/>
                  <a:pt x="6199" y="24045"/>
                </a:cubicBezTo>
                <a:cubicBezTo>
                  <a:pt x="6124" y="24120"/>
                  <a:pt x="6049" y="24175"/>
                  <a:pt x="5974" y="24243"/>
                </a:cubicBezTo>
                <a:lnTo>
                  <a:pt x="5974" y="24243"/>
                </a:lnTo>
                <a:cubicBezTo>
                  <a:pt x="6005" y="24190"/>
                  <a:pt x="6026" y="24148"/>
                  <a:pt x="6047" y="24106"/>
                </a:cubicBezTo>
                <a:cubicBezTo>
                  <a:pt x="6138" y="23954"/>
                  <a:pt x="6229" y="23802"/>
                  <a:pt x="6320" y="23650"/>
                </a:cubicBezTo>
                <a:cubicBezTo>
                  <a:pt x="6472" y="23377"/>
                  <a:pt x="6624" y="23103"/>
                  <a:pt x="6776" y="22830"/>
                </a:cubicBezTo>
                <a:lnTo>
                  <a:pt x="7080" y="22313"/>
                </a:lnTo>
                <a:cubicBezTo>
                  <a:pt x="7110" y="22283"/>
                  <a:pt x="7171" y="22283"/>
                  <a:pt x="7201" y="22283"/>
                </a:cubicBezTo>
                <a:close/>
                <a:moveTo>
                  <a:pt x="17440" y="24106"/>
                </a:moveTo>
                <a:lnTo>
                  <a:pt x="17440" y="24167"/>
                </a:lnTo>
                <a:cubicBezTo>
                  <a:pt x="17440" y="24197"/>
                  <a:pt x="17440" y="24228"/>
                  <a:pt x="17440" y="24288"/>
                </a:cubicBezTo>
                <a:lnTo>
                  <a:pt x="17349" y="24288"/>
                </a:lnTo>
                <a:lnTo>
                  <a:pt x="17076" y="24197"/>
                </a:lnTo>
                <a:lnTo>
                  <a:pt x="17440" y="24106"/>
                </a:lnTo>
                <a:close/>
                <a:moveTo>
                  <a:pt x="26357" y="24157"/>
                </a:moveTo>
                <a:cubicBezTo>
                  <a:pt x="26332" y="24202"/>
                  <a:pt x="26307" y="24247"/>
                  <a:pt x="26282" y="24288"/>
                </a:cubicBezTo>
                <a:lnTo>
                  <a:pt x="26357" y="24157"/>
                </a:lnTo>
                <a:close/>
                <a:moveTo>
                  <a:pt x="31994" y="22344"/>
                </a:moveTo>
                <a:lnTo>
                  <a:pt x="31994" y="22344"/>
                </a:lnTo>
                <a:cubicBezTo>
                  <a:pt x="31933" y="22496"/>
                  <a:pt x="31842" y="22678"/>
                  <a:pt x="31751" y="22830"/>
                </a:cubicBezTo>
                <a:lnTo>
                  <a:pt x="31629" y="23134"/>
                </a:lnTo>
                <a:cubicBezTo>
                  <a:pt x="31568" y="23195"/>
                  <a:pt x="31538" y="23286"/>
                  <a:pt x="31508" y="23346"/>
                </a:cubicBezTo>
                <a:cubicBezTo>
                  <a:pt x="31447" y="23529"/>
                  <a:pt x="31356" y="23681"/>
                  <a:pt x="31295" y="23863"/>
                </a:cubicBezTo>
                <a:cubicBezTo>
                  <a:pt x="31234" y="24015"/>
                  <a:pt x="31173" y="24136"/>
                  <a:pt x="31113" y="24288"/>
                </a:cubicBezTo>
                <a:lnTo>
                  <a:pt x="31113" y="24258"/>
                </a:lnTo>
                <a:lnTo>
                  <a:pt x="31052" y="24197"/>
                </a:lnTo>
                <a:cubicBezTo>
                  <a:pt x="31052" y="24167"/>
                  <a:pt x="31022" y="24167"/>
                  <a:pt x="30991" y="24136"/>
                </a:cubicBezTo>
                <a:lnTo>
                  <a:pt x="30961" y="24106"/>
                </a:lnTo>
                <a:cubicBezTo>
                  <a:pt x="30991" y="24015"/>
                  <a:pt x="31052" y="23924"/>
                  <a:pt x="31082" y="23802"/>
                </a:cubicBezTo>
                <a:lnTo>
                  <a:pt x="31386" y="23225"/>
                </a:lnTo>
                <a:lnTo>
                  <a:pt x="31477" y="23073"/>
                </a:lnTo>
                <a:lnTo>
                  <a:pt x="31781" y="22678"/>
                </a:lnTo>
                <a:cubicBezTo>
                  <a:pt x="31842" y="22557"/>
                  <a:pt x="31933" y="22465"/>
                  <a:pt x="31994" y="22344"/>
                </a:cubicBezTo>
                <a:close/>
                <a:moveTo>
                  <a:pt x="32085" y="24167"/>
                </a:moveTo>
                <a:cubicBezTo>
                  <a:pt x="32052" y="24217"/>
                  <a:pt x="32018" y="24267"/>
                  <a:pt x="31980" y="24317"/>
                </a:cubicBezTo>
                <a:lnTo>
                  <a:pt x="31980" y="24317"/>
                </a:lnTo>
                <a:lnTo>
                  <a:pt x="32085" y="24167"/>
                </a:lnTo>
                <a:close/>
                <a:moveTo>
                  <a:pt x="13065" y="24136"/>
                </a:moveTo>
                <a:cubicBezTo>
                  <a:pt x="13065" y="24167"/>
                  <a:pt x="13065" y="24228"/>
                  <a:pt x="13065" y="24258"/>
                </a:cubicBezTo>
                <a:cubicBezTo>
                  <a:pt x="13035" y="24288"/>
                  <a:pt x="13005" y="24319"/>
                  <a:pt x="12974" y="24319"/>
                </a:cubicBezTo>
                <a:lnTo>
                  <a:pt x="12974" y="24228"/>
                </a:lnTo>
                <a:lnTo>
                  <a:pt x="13065" y="24136"/>
                </a:lnTo>
                <a:close/>
                <a:moveTo>
                  <a:pt x="5956" y="24288"/>
                </a:moveTo>
                <a:lnTo>
                  <a:pt x="5925" y="24349"/>
                </a:lnTo>
                <a:lnTo>
                  <a:pt x="5925" y="24319"/>
                </a:lnTo>
                <a:cubicBezTo>
                  <a:pt x="5932" y="24308"/>
                  <a:pt x="5939" y="24298"/>
                  <a:pt x="5945" y="24288"/>
                </a:cubicBezTo>
                <a:close/>
                <a:moveTo>
                  <a:pt x="26525" y="20339"/>
                </a:moveTo>
                <a:lnTo>
                  <a:pt x="26525" y="20339"/>
                </a:lnTo>
                <a:cubicBezTo>
                  <a:pt x="26464" y="20430"/>
                  <a:pt x="26403" y="20521"/>
                  <a:pt x="26312" y="20612"/>
                </a:cubicBezTo>
                <a:lnTo>
                  <a:pt x="26100" y="20916"/>
                </a:lnTo>
                <a:cubicBezTo>
                  <a:pt x="26039" y="21007"/>
                  <a:pt x="26008" y="21098"/>
                  <a:pt x="25948" y="21189"/>
                </a:cubicBezTo>
                <a:lnTo>
                  <a:pt x="25765" y="21493"/>
                </a:lnTo>
                <a:cubicBezTo>
                  <a:pt x="25765" y="21493"/>
                  <a:pt x="25735" y="21524"/>
                  <a:pt x="25735" y="21524"/>
                </a:cubicBezTo>
                <a:lnTo>
                  <a:pt x="25613" y="21736"/>
                </a:lnTo>
                <a:cubicBezTo>
                  <a:pt x="25522" y="21918"/>
                  <a:pt x="25401" y="22101"/>
                  <a:pt x="25310" y="22283"/>
                </a:cubicBezTo>
                <a:lnTo>
                  <a:pt x="24975" y="23012"/>
                </a:lnTo>
                <a:cubicBezTo>
                  <a:pt x="24945" y="23073"/>
                  <a:pt x="24915" y="23134"/>
                  <a:pt x="24884" y="23195"/>
                </a:cubicBezTo>
                <a:lnTo>
                  <a:pt x="24702" y="23650"/>
                </a:lnTo>
                <a:cubicBezTo>
                  <a:pt x="24672" y="23650"/>
                  <a:pt x="24611" y="23650"/>
                  <a:pt x="24580" y="23681"/>
                </a:cubicBezTo>
                <a:lnTo>
                  <a:pt x="24550" y="23711"/>
                </a:lnTo>
                <a:lnTo>
                  <a:pt x="24459" y="23772"/>
                </a:lnTo>
                <a:lnTo>
                  <a:pt x="24368" y="23863"/>
                </a:lnTo>
                <a:lnTo>
                  <a:pt x="24277" y="23985"/>
                </a:lnTo>
                <a:cubicBezTo>
                  <a:pt x="24246" y="23985"/>
                  <a:pt x="24216" y="24015"/>
                  <a:pt x="24155" y="24015"/>
                </a:cubicBezTo>
                <a:lnTo>
                  <a:pt x="24094" y="24076"/>
                </a:lnTo>
                <a:lnTo>
                  <a:pt x="24003" y="24106"/>
                </a:lnTo>
                <a:cubicBezTo>
                  <a:pt x="23973" y="24136"/>
                  <a:pt x="23942" y="24197"/>
                  <a:pt x="23912" y="24228"/>
                </a:cubicBezTo>
                <a:cubicBezTo>
                  <a:pt x="23882" y="24258"/>
                  <a:pt x="23851" y="24288"/>
                  <a:pt x="23821" y="24319"/>
                </a:cubicBezTo>
                <a:lnTo>
                  <a:pt x="23790" y="24349"/>
                </a:lnTo>
                <a:lnTo>
                  <a:pt x="23790" y="24319"/>
                </a:lnTo>
                <a:lnTo>
                  <a:pt x="23790" y="24288"/>
                </a:lnTo>
                <a:cubicBezTo>
                  <a:pt x="24094" y="23802"/>
                  <a:pt x="24368" y="23286"/>
                  <a:pt x="24641" y="22739"/>
                </a:cubicBezTo>
                <a:cubicBezTo>
                  <a:pt x="24854" y="22344"/>
                  <a:pt x="25067" y="21979"/>
                  <a:pt x="25249" y="21584"/>
                </a:cubicBezTo>
                <a:lnTo>
                  <a:pt x="25249" y="21615"/>
                </a:lnTo>
                <a:lnTo>
                  <a:pt x="25431" y="21220"/>
                </a:lnTo>
                <a:cubicBezTo>
                  <a:pt x="25462" y="21159"/>
                  <a:pt x="25492" y="21098"/>
                  <a:pt x="25522" y="21037"/>
                </a:cubicBezTo>
                <a:lnTo>
                  <a:pt x="25522" y="21007"/>
                </a:lnTo>
                <a:lnTo>
                  <a:pt x="25553" y="21007"/>
                </a:lnTo>
                <a:cubicBezTo>
                  <a:pt x="25613" y="21037"/>
                  <a:pt x="25674" y="21068"/>
                  <a:pt x="25735" y="21068"/>
                </a:cubicBezTo>
                <a:cubicBezTo>
                  <a:pt x="25826" y="21068"/>
                  <a:pt x="25887" y="20977"/>
                  <a:pt x="25948" y="20916"/>
                </a:cubicBezTo>
                <a:lnTo>
                  <a:pt x="26100" y="20794"/>
                </a:lnTo>
                <a:lnTo>
                  <a:pt x="26312" y="20551"/>
                </a:lnTo>
                <a:lnTo>
                  <a:pt x="26525" y="20339"/>
                </a:lnTo>
                <a:close/>
                <a:moveTo>
                  <a:pt x="46213" y="24136"/>
                </a:moveTo>
                <a:lnTo>
                  <a:pt x="46091" y="24379"/>
                </a:lnTo>
                <a:lnTo>
                  <a:pt x="46122" y="24258"/>
                </a:lnTo>
                <a:cubicBezTo>
                  <a:pt x="46122" y="24258"/>
                  <a:pt x="46152" y="24197"/>
                  <a:pt x="46183" y="24136"/>
                </a:cubicBezTo>
                <a:close/>
                <a:moveTo>
                  <a:pt x="11394" y="23802"/>
                </a:moveTo>
                <a:lnTo>
                  <a:pt x="11364" y="23863"/>
                </a:lnTo>
                <a:cubicBezTo>
                  <a:pt x="11303" y="23924"/>
                  <a:pt x="11242" y="24015"/>
                  <a:pt x="11182" y="24076"/>
                </a:cubicBezTo>
                <a:lnTo>
                  <a:pt x="10969" y="24379"/>
                </a:lnTo>
                <a:lnTo>
                  <a:pt x="10817" y="24379"/>
                </a:lnTo>
                <a:cubicBezTo>
                  <a:pt x="10908" y="24319"/>
                  <a:pt x="10969" y="24228"/>
                  <a:pt x="11060" y="24136"/>
                </a:cubicBezTo>
                <a:lnTo>
                  <a:pt x="11303" y="23893"/>
                </a:lnTo>
                <a:lnTo>
                  <a:pt x="11394" y="23802"/>
                </a:lnTo>
                <a:close/>
                <a:moveTo>
                  <a:pt x="20722" y="24288"/>
                </a:moveTo>
                <a:lnTo>
                  <a:pt x="20661" y="24410"/>
                </a:lnTo>
                <a:lnTo>
                  <a:pt x="20631" y="24379"/>
                </a:lnTo>
                <a:lnTo>
                  <a:pt x="20722" y="24288"/>
                </a:lnTo>
                <a:close/>
                <a:moveTo>
                  <a:pt x="33027" y="21372"/>
                </a:moveTo>
                <a:lnTo>
                  <a:pt x="33027" y="21402"/>
                </a:lnTo>
                <a:cubicBezTo>
                  <a:pt x="32905" y="21615"/>
                  <a:pt x="32784" y="21797"/>
                  <a:pt x="32693" y="22010"/>
                </a:cubicBezTo>
                <a:lnTo>
                  <a:pt x="32358" y="22617"/>
                </a:lnTo>
                <a:lnTo>
                  <a:pt x="32267" y="22830"/>
                </a:lnTo>
                <a:cubicBezTo>
                  <a:pt x="32206" y="22982"/>
                  <a:pt x="32146" y="23103"/>
                  <a:pt x="32085" y="23255"/>
                </a:cubicBezTo>
                <a:cubicBezTo>
                  <a:pt x="32024" y="23377"/>
                  <a:pt x="31963" y="23529"/>
                  <a:pt x="31933" y="23620"/>
                </a:cubicBezTo>
                <a:cubicBezTo>
                  <a:pt x="31933" y="23681"/>
                  <a:pt x="31903" y="23711"/>
                  <a:pt x="31872" y="23741"/>
                </a:cubicBezTo>
                <a:lnTo>
                  <a:pt x="31842" y="23802"/>
                </a:lnTo>
                <a:cubicBezTo>
                  <a:pt x="31720" y="23985"/>
                  <a:pt x="31599" y="24197"/>
                  <a:pt x="31477" y="24349"/>
                </a:cubicBezTo>
                <a:lnTo>
                  <a:pt x="31417" y="24410"/>
                </a:lnTo>
                <a:cubicBezTo>
                  <a:pt x="31477" y="24258"/>
                  <a:pt x="31538" y="24106"/>
                  <a:pt x="31599" y="23954"/>
                </a:cubicBezTo>
                <a:cubicBezTo>
                  <a:pt x="31720" y="23711"/>
                  <a:pt x="31812" y="23468"/>
                  <a:pt x="31933" y="23255"/>
                </a:cubicBezTo>
                <a:lnTo>
                  <a:pt x="32146" y="22800"/>
                </a:lnTo>
                <a:cubicBezTo>
                  <a:pt x="32237" y="22648"/>
                  <a:pt x="32298" y="22496"/>
                  <a:pt x="32358" y="22344"/>
                </a:cubicBezTo>
                <a:cubicBezTo>
                  <a:pt x="32450" y="22283"/>
                  <a:pt x="32480" y="22192"/>
                  <a:pt x="32541" y="22101"/>
                </a:cubicBezTo>
                <a:lnTo>
                  <a:pt x="32541" y="22101"/>
                </a:lnTo>
                <a:lnTo>
                  <a:pt x="32510" y="22131"/>
                </a:lnTo>
                <a:lnTo>
                  <a:pt x="32662" y="21858"/>
                </a:lnTo>
                <a:cubicBezTo>
                  <a:pt x="32693" y="21797"/>
                  <a:pt x="32753" y="21767"/>
                  <a:pt x="32784" y="21706"/>
                </a:cubicBezTo>
                <a:lnTo>
                  <a:pt x="32814" y="21645"/>
                </a:lnTo>
                <a:lnTo>
                  <a:pt x="32875" y="21584"/>
                </a:lnTo>
                <a:lnTo>
                  <a:pt x="32905" y="21554"/>
                </a:lnTo>
                <a:lnTo>
                  <a:pt x="32936" y="21524"/>
                </a:lnTo>
                <a:lnTo>
                  <a:pt x="32936" y="21493"/>
                </a:lnTo>
                <a:lnTo>
                  <a:pt x="32966" y="21432"/>
                </a:lnTo>
                <a:lnTo>
                  <a:pt x="32996" y="21402"/>
                </a:lnTo>
                <a:cubicBezTo>
                  <a:pt x="32996" y="21372"/>
                  <a:pt x="33027" y="21372"/>
                  <a:pt x="33027" y="21372"/>
                </a:cubicBezTo>
                <a:close/>
                <a:moveTo>
                  <a:pt x="46973" y="24045"/>
                </a:moveTo>
                <a:lnTo>
                  <a:pt x="46790" y="24410"/>
                </a:lnTo>
                <a:cubicBezTo>
                  <a:pt x="46821" y="24319"/>
                  <a:pt x="46851" y="24228"/>
                  <a:pt x="46881" y="24136"/>
                </a:cubicBezTo>
                <a:lnTo>
                  <a:pt x="46973" y="24045"/>
                </a:lnTo>
                <a:close/>
                <a:moveTo>
                  <a:pt x="4133" y="23985"/>
                </a:moveTo>
                <a:cubicBezTo>
                  <a:pt x="4285" y="24167"/>
                  <a:pt x="4437" y="24319"/>
                  <a:pt x="4619" y="24471"/>
                </a:cubicBezTo>
                <a:lnTo>
                  <a:pt x="4619" y="24501"/>
                </a:lnTo>
                <a:cubicBezTo>
                  <a:pt x="4467" y="24379"/>
                  <a:pt x="4315" y="24258"/>
                  <a:pt x="4194" y="24106"/>
                </a:cubicBezTo>
                <a:lnTo>
                  <a:pt x="4163" y="24045"/>
                </a:lnTo>
                <a:lnTo>
                  <a:pt x="4133" y="23985"/>
                </a:lnTo>
                <a:close/>
                <a:moveTo>
                  <a:pt x="26646" y="20825"/>
                </a:moveTo>
                <a:lnTo>
                  <a:pt x="26646" y="20825"/>
                </a:lnTo>
                <a:cubicBezTo>
                  <a:pt x="26616" y="20946"/>
                  <a:pt x="26555" y="21098"/>
                  <a:pt x="26495" y="21250"/>
                </a:cubicBezTo>
                <a:cubicBezTo>
                  <a:pt x="26434" y="21372"/>
                  <a:pt x="26403" y="21493"/>
                  <a:pt x="26343" y="21615"/>
                </a:cubicBezTo>
                <a:lnTo>
                  <a:pt x="26191" y="21918"/>
                </a:lnTo>
                <a:cubicBezTo>
                  <a:pt x="26130" y="22040"/>
                  <a:pt x="26069" y="22192"/>
                  <a:pt x="26008" y="22313"/>
                </a:cubicBezTo>
                <a:cubicBezTo>
                  <a:pt x="25917" y="22465"/>
                  <a:pt x="25796" y="22708"/>
                  <a:pt x="25705" y="22891"/>
                </a:cubicBezTo>
                <a:cubicBezTo>
                  <a:pt x="25613" y="23073"/>
                  <a:pt x="25553" y="23225"/>
                  <a:pt x="25462" y="23377"/>
                </a:cubicBezTo>
                <a:cubicBezTo>
                  <a:pt x="25310" y="23681"/>
                  <a:pt x="25127" y="23954"/>
                  <a:pt x="24975" y="24258"/>
                </a:cubicBezTo>
                <a:lnTo>
                  <a:pt x="24793" y="24531"/>
                </a:lnTo>
                <a:cubicBezTo>
                  <a:pt x="24823" y="24440"/>
                  <a:pt x="24854" y="24349"/>
                  <a:pt x="24884" y="24258"/>
                </a:cubicBezTo>
                <a:cubicBezTo>
                  <a:pt x="24915" y="24167"/>
                  <a:pt x="24975" y="23985"/>
                  <a:pt x="25036" y="23863"/>
                </a:cubicBezTo>
                <a:cubicBezTo>
                  <a:pt x="25127" y="23650"/>
                  <a:pt x="25188" y="23407"/>
                  <a:pt x="25279" y="23195"/>
                </a:cubicBezTo>
                <a:lnTo>
                  <a:pt x="25674" y="22435"/>
                </a:lnTo>
                <a:cubicBezTo>
                  <a:pt x="25705" y="22344"/>
                  <a:pt x="25765" y="22283"/>
                  <a:pt x="25796" y="22192"/>
                </a:cubicBezTo>
                <a:lnTo>
                  <a:pt x="26069" y="21736"/>
                </a:lnTo>
                <a:cubicBezTo>
                  <a:pt x="26100" y="21645"/>
                  <a:pt x="26160" y="21554"/>
                  <a:pt x="26221" y="21493"/>
                </a:cubicBezTo>
                <a:lnTo>
                  <a:pt x="26434" y="21098"/>
                </a:lnTo>
                <a:cubicBezTo>
                  <a:pt x="26464" y="21068"/>
                  <a:pt x="26495" y="21007"/>
                  <a:pt x="26525" y="20977"/>
                </a:cubicBezTo>
                <a:cubicBezTo>
                  <a:pt x="26555" y="20916"/>
                  <a:pt x="26586" y="20885"/>
                  <a:pt x="26646" y="20825"/>
                </a:cubicBezTo>
                <a:close/>
                <a:moveTo>
                  <a:pt x="35913" y="23225"/>
                </a:moveTo>
                <a:lnTo>
                  <a:pt x="35913" y="23225"/>
                </a:lnTo>
                <a:cubicBezTo>
                  <a:pt x="35792" y="23468"/>
                  <a:pt x="35701" y="23711"/>
                  <a:pt x="35579" y="23954"/>
                </a:cubicBezTo>
                <a:cubicBezTo>
                  <a:pt x="35488" y="24106"/>
                  <a:pt x="35427" y="24228"/>
                  <a:pt x="35336" y="24379"/>
                </a:cubicBezTo>
                <a:cubicBezTo>
                  <a:pt x="35245" y="24501"/>
                  <a:pt x="35214" y="24592"/>
                  <a:pt x="35154" y="24683"/>
                </a:cubicBezTo>
                <a:lnTo>
                  <a:pt x="35093" y="24653"/>
                </a:lnTo>
                <a:lnTo>
                  <a:pt x="35093" y="24623"/>
                </a:lnTo>
                <a:cubicBezTo>
                  <a:pt x="35093" y="24592"/>
                  <a:pt x="35123" y="24562"/>
                  <a:pt x="35123" y="24531"/>
                </a:cubicBezTo>
                <a:cubicBezTo>
                  <a:pt x="35154" y="24501"/>
                  <a:pt x="35214" y="24379"/>
                  <a:pt x="35245" y="24319"/>
                </a:cubicBezTo>
                <a:cubicBezTo>
                  <a:pt x="35336" y="24136"/>
                  <a:pt x="35427" y="23985"/>
                  <a:pt x="35518" y="23802"/>
                </a:cubicBezTo>
                <a:cubicBezTo>
                  <a:pt x="35640" y="23650"/>
                  <a:pt x="35792" y="23438"/>
                  <a:pt x="35913" y="23225"/>
                </a:cubicBezTo>
                <a:close/>
                <a:moveTo>
                  <a:pt x="45362" y="23711"/>
                </a:moveTo>
                <a:lnTo>
                  <a:pt x="45362" y="23772"/>
                </a:lnTo>
                <a:lnTo>
                  <a:pt x="45362" y="23802"/>
                </a:lnTo>
                <a:cubicBezTo>
                  <a:pt x="45393" y="23833"/>
                  <a:pt x="45393" y="23863"/>
                  <a:pt x="45423" y="23863"/>
                </a:cubicBezTo>
                <a:cubicBezTo>
                  <a:pt x="45453" y="23893"/>
                  <a:pt x="45484" y="23924"/>
                  <a:pt x="45514" y="23954"/>
                </a:cubicBezTo>
                <a:lnTo>
                  <a:pt x="45484" y="24015"/>
                </a:lnTo>
                <a:lnTo>
                  <a:pt x="45301" y="24197"/>
                </a:lnTo>
                <a:cubicBezTo>
                  <a:pt x="45241" y="24288"/>
                  <a:pt x="45150" y="24410"/>
                  <a:pt x="45058" y="24501"/>
                </a:cubicBezTo>
                <a:lnTo>
                  <a:pt x="45089" y="24501"/>
                </a:lnTo>
                <a:cubicBezTo>
                  <a:pt x="45028" y="24562"/>
                  <a:pt x="44967" y="24623"/>
                  <a:pt x="44906" y="24714"/>
                </a:cubicBezTo>
                <a:cubicBezTo>
                  <a:pt x="44876" y="24683"/>
                  <a:pt x="44876" y="24653"/>
                  <a:pt x="44876" y="24653"/>
                </a:cubicBezTo>
                <a:cubicBezTo>
                  <a:pt x="44846" y="24623"/>
                  <a:pt x="44815" y="24623"/>
                  <a:pt x="44815" y="24592"/>
                </a:cubicBezTo>
                <a:lnTo>
                  <a:pt x="44846" y="24531"/>
                </a:lnTo>
                <a:cubicBezTo>
                  <a:pt x="44937" y="24410"/>
                  <a:pt x="45028" y="24288"/>
                  <a:pt x="45119" y="24167"/>
                </a:cubicBezTo>
                <a:cubicBezTo>
                  <a:pt x="45210" y="24045"/>
                  <a:pt x="45301" y="23863"/>
                  <a:pt x="45362" y="23711"/>
                </a:cubicBezTo>
                <a:close/>
                <a:moveTo>
                  <a:pt x="5227" y="24683"/>
                </a:moveTo>
                <a:lnTo>
                  <a:pt x="5257" y="24744"/>
                </a:lnTo>
                <a:lnTo>
                  <a:pt x="5196" y="24714"/>
                </a:lnTo>
                <a:lnTo>
                  <a:pt x="5166" y="24683"/>
                </a:lnTo>
                <a:close/>
                <a:moveTo>
                  <a:pt x="9116" y="23316"/>
                </a:moveTo>
                <a:lnTo>
                  <a:pt x="9116" y="23316"/>
                </a:lnTo>
                <a:cubicBezTo>
                  <a:pt x="8994" y="23529"/>
                  <a:pt x="8903" y="23711"/>
                  <a:pt x="8781" y="23924"/>
                </a:cubicBezTo>
                <a:cubicBezTo>
                  <a:pt x="8660" y="24106"/>
                  <a:pt x="8538" y="24379"/>
                  <a:pt x="8386" y="24592"/>
                </a:cubicBezTo>
                <a:lnTo>
                  <a:pt x="8356" y="24683"/>
                </a:lnTo>
                <a:lnTo>
                  <a:pt x="8143" y="24805"/>
                </a:lnTo>
                <a:cubicBezTo>
                  <a:pt x="8174" y="24683"/>
                  <a:pt x="8234" y="24562"/>
                  <a:pt x="8295" y="24440"/>
                </a:cubicBezTo>
                <a:cubicBezTo>
                  <a:pt x="8295" y="24410"/>
                  <a:pt x="8326" y="24349"/>
                  <a:pt x="8326" y="24319"/>
                </a:cubicBezTo>
                <a:lnTo>
                  <a:pt x="8508" y="24045"/>
                </a:lnTo>
                <a:lnTo>
                  <a:pt x="8751" y="23711"/>
                </a:lnTo>
                <a:cubicBezTo>
                  <a:pt x="8873" y="23590"/>
                  <a:pt x="8994" y="23438"/>
                  <a:pt x="9116" y="23316"/>
                </a:cubicBezTo>
                <a:close/>
                <a:moveTo>
                  <a:pt x="29411" y="22435"/>
                </a:moveTo>
                <a:lnTo>
                  <a:pt x="29290" y="22708"/>
                </a:lnTo>
                <a:cubicBezTo>
                  <a:pt x="29168" y="22952"/>
                  <a:pt x="29047" y="23195"/>
                  <a:pt x="28956" y="23468"/>
                </a:cubicBezTo>
                <a:cubicBezTo>
                  <a:pt x="28895" y="23529"/>
                  <a:pt x="28864" y="23559"/>
                  <a:pt x="28834" y="23620"/>
                </a:cubicBezTo>
                <a:lnTo>
                  <a:pt x="28409" y="24197"/>
                </a:lnTo>
                <a:lnTo>
                  <a:pt x="28044" y="24683"/>
                </a:lnTo>
                <a:lnTo>
                  <a:pt x="27862" y="24896"/>
                </a:lnTo>
                <a:cubicBezTo>
                  <a:pt x="27862" y="24835"/>
                  <a:pt x="27892" y="24805"/>
                  <a:pt x="27892" y="24774"/>
                </a:cubicBezTo>
                <a:cubicBezTo>
                  <a:pt x="27953" y="24623"/>
                  <a:pt x="28044" y="24471"/>
                  <a:pt x="28105" y="24319"/>
                </a:cubicBezTo>
                <a:cubicBezTo>
                  <a:pt x="28105" y="24288"/>
                  <a:pt x="28135" y="24258"/>
                  <a:pt x="28135" y="24228"/>
                </a:cubicBezTo>
                <a:cubicBezTo>
                  <a:pt x="28257" y="24106"/>
                  <a:pt x="28348" y="23985"/>
                  <a:pt x="28439" y="23863"/>
                </a:cubicBezTo>
                <a:lnTo>
                  <a:pt x="28621" y="23620"/>
                </a:lnTo>
                <a:lnTo>
                  <a:pt x="28773" y="23377"/>
                </a:lnTo>
                <a:lnTo>
                  <a:pt x="28986" y="23103"/>
                </a:lnTo>
                <a:cubicBezTo>
                  <a:pt x="29016" y="23043"/>
                  <a:pt x="29077" y="22982"/>
                  <a:pt x="29107" y="22921"/>
                </a:cubicBezTo>
                <a:lnTo>
                  <a:pt x="29320" y="22587"/>
                </a:lnTo>
                <a:lnTo>
                  <a:pt x="29320" y="22557"/>
                </a:lnTo>
                <a:lnTo>
                  <a:pt x="29411" y="22435"/>
                </a:lnTo>
                <a:close/>
                <a:moveTo>
                  <a:pt x="30778" y="24501"/>
                </a:moveTo>
                <a:cubicBezTo>
                  <a:pt x="30809" y="24531"/>
                  <a:pt x="30809" y="24562"/>
                  <a:pt x="30809" y="24592"/>
                </a:cubicBezTo>
                <a:cubicBezTo>
                  <a:pt x="30809" y="24623"/>
                  <a:pt x="30809" y="24653"/>
                  <a:pt x="30809" y="24683"/>
                </a:cubicBezTo>
                <a:lnTo>
                  <a:pt x="30809" y="24714"/>
                </a:lnTo>
                <a:cubicBezTo>
                  <a:pt x="30748" y="24774"/>
                  <a:pt x="30687" y="24896"/>
                  <a:pt x="30596" y="24987"/>
                </a:cubicBezTo>
                <a:lnTo>
                  <a:pt x="30566" y="24987"/>
                </a:lnTo>
                <a:cubicBezTo>
                  <a:pt x="30627" y="24835"/>
                  <a:pt x="30687" y="24653"/>
                  <a:pt x="30778" y="24501"/>
                </a:cubicBezTo>
                <a:close/>
                <a:moveTo>
                  <a:pt x="45727" y="24319"/>
                </a:moveTo>
                <a:lnTo>
                  <a:pt x="45727" y="24319"/>
                </a:lnTo>
                <a:cubicBezTo>
                  <a:pt x="45666" y="24471"/>
                  <a:pt x="45605" y="24623"/>
                  <a:pt x="45545" y="24774"/>
                </a:cubicBezTo>
                <a:lnTo>
                  <a:pt x="45514" y="24805"/>
                </a:lnTo>
                <a:lnTo>
                  <a:pt x="45362" y="24926"/>
                </a:lnTo>
                <a:cubicBezTo>
                  <a:pt x="45362" y="24957"/>
                  <a:pt x="45332" y="24987"/>
                  <a:pt x="45301" y="25018"/>
                </a:cubicBezTo>
                <a:cubicBezTo>
                  <a:pt x="45301" y="24987"/>
                  <a:pt x="45271" y="24957"/>
                  <a:pt x="45271" y="24926"/>
                </a:cubicBezTo>
                <a:cubicBezTo>
                  <a:pt x="45246" y="24901"/>
                  <a:pt x="45242" y="24897"/>
                  <a:pt x="45224" y="24879"/>
                </a:cubicBezTo>
                <a:lnTo>
                  <a:pt x="45224" y="24879"/>
                </a:lnTo>
                <a:lnTo>
                  <a:pt x="45362" y="24714"/>
                </a:lnTo>
                <a:lnTo>
                  <a:pt x="45636" y="24410"/>
                </a:lnTo>
                <a:cubicBezTo>
                  <a:pt x="45666" y="24379"/>
                  <a:pt x="45696" y="24349"/>
                  <a:pt x="45727" y="24319"/>
                </a:cubicBezTo>
                <a:close/>
                <a:moveTo>
                  <a:pt x="34911" y="24957"/>
                </a:moveTo>
                <a:lnTo>
                  <a:pt x="34911" y="24987"/>
                </a:lnTo>
                <a:lnTo>
                  <a:pt x="34880" y="25048"/>
                </a:lnTo>
                <a:lnTo>
                  <a:pt x="34911" y="24957"/>
                </a:lnTo>
                <a:close/>
                <a:moveTo>
                  <a:pt x="34303" y="21584"/>
                </a:moveTo>
                <a:lnTo>
                  <a:pt x="34303" y="21584"/>
                </a:lnTo>
                <a:cubicBezTo>
                  <a:pt x="34242" y="21858"/>
                  <a:pt x="34151" y="22131"/>
                  <a:pt x="34060" y="22405"/>
                </a:cubicBezTo>
                <a:cubicBezTo>
                  <a:pt x="33908" y="22708"/>
                  <a:pt x="33786" y="22982"/>
                  <a:pt x="33604" y="23255"/>
                </a:cubicBezTo>
                <a:cubicBezTo>
                  <a:pt x="33452" y="23529"/>
                  <a:pt x="33270" y="23802"/>
                  <a:pt x="33088" y="24076"/>
                </a:cubicBezTo>
                <a:lnTo>
                  <a:pt x="32845" y="24349"/>
                </a:lnTo>
                <a:cubicBezTo>
                  <a:pt x="32784" y="24440"/>
                  <a:pt x="32723" y="24531"/>
                  <a:pt x="32662" y="24592"/>
                </a:cubicBezTo>
                <a:lnTo>
                  <a:pt x="32237" y="25109"/>
                </a:lnTo>
                <a:cubicBezTo>
                  <a:pt x="32267" y="24987"/>
                  <a:pt x="32298" y="24835"/>
                  <a:pt x="32328" y="24744"/>
                </a:cubicBezTo>
                <a:cubicBezTo>
                  <a:pt x="32389" y="24623"/>
                  <a:pt x="32419" y="24531"/>
                  <a:pt x="32450" y="24440"/>
                </a:cubicBezTo>
                <a:lnTo>
                  <a:pt x="32419" y="24440"/>
                </a:lnTo>
                <a:lnTo>
                  <a:pt x="32541" y="24106"/>
                </a:lnTo>
                <a:cubicBezTo>
                  <a:pt x="32723" y="23893"/>
                  <a:pt x="32875" y="23650"/>
                  <a:pt x="33027" y="23407"/>
                </a:cubicBezTo>
                <a:lnTo>
                  <a:pt x="33300" y="23012"/>
                </a:lnTo>
                <a:cubicBezTo>
                  <a:pt x="33422" y="22860"/>
                  <a:pt x="33543" y="22678"/>
                  <a:pt x="33665" y="22496"/>
                </a:cubicBezTo>
                <a:cubicBezTo>
                  <a:pt x="33817" y="22344"/>
                  <a:pt x="33969" y="22101"/>
                  <a:pt x="34090" y="21888"/>
                </a:cubicBezTo>
                <a:lnTo>
                  <a:pt x="34212" y="21736"/>
                </a:lnTo>
                <a:cubicBezTo>
                  <a:pt x="34242" y="21675"/>
                  <a:pt x="34273" y="21645"/>
                  <a:pt x="34303" y="21584"/>
                </a:cubicBezTo>
                <a:close/>
                <a:moveTo>
                  <a:pt x="43904" y="23833"/>
                </a:moveTo>
                <a:cubicBezTo>
                  <a:pt x="43904" y="23863"/>
                  <a:pt x="43904" y="23893"/>
                  <a:pt x="43904" y="23924"/>
                </a:cubicBezTo>
                <a:lnTo>
                  <a:pt x="43873" y="23954"/>
                </a:lnTo>
                <a:cubicBezTo>
                  <a:pt x="43813" y="24106"/>
                  <a:pt x="43782" y="24228"/>
                  <a:pt x="43722" y="24349"/>
                </a:cubicBezTo>
                <a:cubicBezTo>
                  <a:pt x="43661" y="24471"/>
                  <a:pt x="43630" y="24501"/>
                  <a:pt x="43600" y="24562"/>
                </a:cubicBezTo>
                <a:lnTo>
                  <a:pt x="43357" y="25200"/>
                </a:lnTo>
                <a:cubicBezTo>
                  <a:pt x="43357" y="25169"/>
                  <a:pt x="43327" y="25139"/>
                  <a:pt x="43327" y="25109"/>
                </a:cubicBezTo>
                <a:cubicBezTo>
                  <a:pt x="43296" y="25078"/>
                  <a:pt x="43266" y="25048"/>
                  <a:pt x="43235" y="25018"/>
                </a:cubicBezTo>
                <a:lnTo>
                  <a:pt x="43205" y="24987"/>
                </a:lnTo>
                <a:lnTo>
                  <a:pt x="43175" y="24957"/>
                </a:lnTo>
                <a:lnTo>
                  <a:pt x="43114" y="24896"/>
                </a:lnTo>
                <a:cubicBezTo>
                  <a:pt x="43205" y="24805"/>
                  <a:pt x="43266" y="24683"/>
                  <a:pt x="43357" y="24562"/>
                </a:cubicBezTo>
                <a:cubicBezTo>
                  <a:pt x="43387" y="24531"/>
                  <a:pt x="43418" y="24471"/>
                  <a:pt x="43448" y="24410"/>
                </a:cubicBezTo>
                <a:lnTo>
                  <a:pt x="43691" y="24015"/>
                </a:lnTo>
                <a:cubicBezTo>
                  <a:pt x="43722" y="23985"/>
                  <a:pt x="43752" y="23954"/>
                  <a:pt x="43752" y="23893"/>
                </a:cubicBezTo>
                <a:lnTo>
                  <a:pt x="43843" y="23863"/>
                </a:lnTo>
                <a:cubicBezTo>
                  <a:pt x="43873" y="23863"/>
                  <a:pt x="43904" y="23833"/>
                  <a:pt x="43904" y="23833"/>
                </a:cubicBezTo>
                <a:close/>
                <a:moveTo>
                  <a:pt x="44542" y="24258"/>
                </a:moveTo>
                <a:lnTo>
                  <a:pt x="44390" y="24440"/>
                </a:lnTo>
                <a:cubicBezTo>
                  <a:pt x="44268" y="24623"/>
                  <a:pt x="44117" y="24805"/>
                  <a:pt x="43965" y="24957"/>
                </a:cubicBezTo>
                <a:cubicBezTo>
                  <a:pt x="43934" y="25018"/>
                  <a:pt x="43873" y="25048"/>
                  <a:pt x="43843" y="25109"/>
                </a:cubicBezTo>
                <a:lnTo>
                  <a:pt x="43722" y="25200"/>
                </a:lnTo>
                <a:lnTo>
                  <a:pt x="43904" y="24714"/>
                </a:lnTo>
                <a:lnTo>
                  <a:pt x="43995" y="24531"/>
                </a:lnTo>
                <a:lnTo>
                  <a:pt x="44025" y="24562"/>
                </a:lnTo>
                <a:lnTo>
                  <a:pt x="44147" y="24562"/>
                </a:lnTo>
                <a:cubicBezTo>
                  <a:pt x="44208" y="24562"/>
                  <a:pt x="44238" y="24562"/>
                  <a:pt x="44268" y="24531"/>
                </a:cubicBezTo>
                <a:cubicBezTo>
                  <a:pt x="44299" y="24501"/>
                  <a:pt x="44329" y="24501"/>
                  <a:pt x="44360" y="24440"/>
                </a:cubicBezTo>
                <a:lnTo>
                  <a:pt x="44542" y="24258"/>
                </a:lnTo>
                <a:close/>
                <a:moveTo>
                  <a:pt x="23973" y="19701"/>
                </a:moveTo>
                <a:cubicBezTo>
                  <a:pt x="23942" y="19852"/>
                  <a:pt x="23912" y="20004"/>
                  <a:pt x="23882" y="20187"/>
                </a:cubicBezTo>
                <a:cubicBezTo>
                  <a:pt x="23882" y="20339"/>
                  <a:pt x="23882" y="20399"/>
                  <a:pt x="23882" y="20521"/>
                </a:cubicBezTo>
                <a:cubicBezTo>
                  <a:pt x="23882" y="20551"/>
                  <a:pt x="23882" y="20582"/>
                  <a:pt x="23882" y="20582"/>
                </a:cubicBezTo>
                <a:lnTo>
                  <a:pt x="23882" y="20703"/>
                </a:lnTo>
                <a:cubicBezTo>
                  <a:pt x="23912" y="20764"/>
                  <a:pt x="23912" y="20825"/>
                  <a:pt x="23942" y="20855"/>
                </a:cubicBezTo>
                <a:cubicBezTo>
                  <a:pt x="23912" y="20916"/>
                  <a:pt x="23882" y="20946"/>
                  <a:pt x="23851" y="20977"/>
                </a:cubicBezTo>
                <a:lnTo>
                  <a:pt x="23639" y="21372"/>
                </a:lnTo>
                <a:cubicBezTo>
                  <a:pt x="23547" y="21524"/>
                  <a:pt x="23456" y="21706"/>
                  <a:pt x="23365" y="21858"/>
                </a:cubicBezTo>
                <a:lnTo>
                  <a:pt x="22970" y="22617"/>
                </a:lnTo>
                <a:lnTo>
                  <a:pt x="22940" y="22708"/>
                </a:lnTo>
                <a:cubicBezTo>
                  <a:pt x="22909" y="22693"/>
                  <a:pt x="22871" y="22686"/>
                  <a:pt x="22833" y="22686"/>
                </a:cubicBezTo>
                <a:cubicBezTo>
                  <a:pt x="22795" y="22686"/>
                  <a:pt x="22757" y="22693"/>
                  <a:pt x="22727" y="22708"/>
                </a:cubicBezTo>
                <a:lnTo>
                  <a:pt x="22636" y="22800"/>
                </a:lnTo>
                <a:cubicBezTo>
                  <a:pt x="22575" y="22830"/>
                  <a:pt x="22545" y="22860"/>
                  <a:pt x="22514" y="22891"/>
                </a:cubicBezTo>
                <a:cubicBezTo>
                  <a:pt x="22484" y="22921"/>
                  <a:pt x="22454" y="22952"/>
                  <a:pt x="22423" y="23012"/>
                </a:cubicBezTo>
                <a:lnTo>
                  <a:pt x="22332" y="23103"/>
                </a:lnTo>
                <a:cubicBezTo>
                  <a:pt x="22211" y="23286"/>
                  <a:pt x="22119" y="23438"/>
                  <a:pt x="22028" y="23590"/>
                </a:cubicBezTo>
                <a:lnTo>
                  <a:pt x="21755" y="24076"/>
                </a:lnTo>
                <a:cubicBezTo>
                  <a:pt x="21724" y="24136"/>
                  <a:pt x="21694" y="24197"/>
                  <a:pt x="21664" y="24288"/>
                </a:cubicBezTo>
                <a:cubicBezTo>
                  <a:pt x="21633" y="24349"/>
                  <a:pt x="21573" y="24471"/>
                  <a:pt x="21542" y="24562"/>
                </a:cubicBezTo>
                <a:cubicBezTo>
                  <a:pt x="21481" y="24653"/>
                  <a:pt x="21421" y="24835"/>
                  <a:pt x="21360" y="24957"/>
                </a:cubicBezTo>
                <a:cubicBezTo>
                  <a:pt x="21299" y="24957"/>
                  <a:pt x="21269" y="24926"/>
                  <a:pt x="21208" y="24896"/>
                </a:cubicBezTo>
                <a:lnTo>
                  <a:pt x="21086" y="24896"/>
                </a:lnTo>
                <a:cubicBezTo>
                  <a:pt x="21056" y="24926"/>
                  <a:pt x="21026" y="24926"/>
                  <a:pt x="20995" y="24957"/>
                </a:cubicBezTo>
                <a:cubicBezTo>
                  <a:pt x="20934" y="25048"/>
                  <a:pt x="20904" y="25139"/>
                  <a:pt x="20934" y="25230"/>
                </a:cubicBezTo>
                <a:lnTo>
                  <a:pt x="20934" y="25291"/>
                </a:lnTo>
                <a:lnTo>
                  <a:pt x="20783" y="25139"/>
                </a:lnTo>
                <a:cubicBezTo>
                  <a:pt x="20813" y="25048"/>
                  <a:pt x="20843" y="24926"/>
                  <a:pt x="20874" y="24835"/>
                </a:cubicBezTo>
                <a:lnTo>
                  <a:pt x="20904" y="24774"/>
                </a:lnTo>
                <a:lnTo>
                  <a:pt x="20934" y="24744"/>
                </a:lnTo>
                <a:cubicBezTo>
                  <a:pt x="21117" y="24562"/>
                  <a:pt x="21269" y="24379"/>
                  <a:pt x="21421" y="24197"/>
                </a:cubicBezTo>
                <a:cubicBezTo>
                  <a:pt x="21481" y="24076"/>
                  <a:pt x="21573" y="23954"/>
                  <a:pt x="21664" y="23833"/>
                </a:cubicBezTo>
                <a:lnTo>
                  <a:pt x="21724" y="23772"/>
                </a:lnTo>
                <a:cubicBezTo>
                  <a:pt x="21785" y="23772"/>
                  <a:pt x="21846" y="23741"/>
                  <a:pt x="21876" y="23681"/>
                </a:cubicBezTo>
                <a:cubicBezTo>
                  <a:pt x="21937" y="23590"/>
                  <a:pt x="21998" y="23468"/>
                  <a:pt x="22028" y="23377"/>
                </a:cubicBezTo>
                <a:lnTo>
                  <a:pt x="22180" y="23134"/>
                </a:lnTo>
                <a:cubicBezTo>
                  <a:pt x="22302" y="22921"/>
                  <a:pt x="22423" y="22708"/>
                  <a:pt x="22545" y="22496"/>
                </a:cubicBezTo>
                <a:cubicBezTo>
                  <a:pt x="22757" y="22101"/>
                  <a:pt x="22970" y="21736"/>
                  <a:pt x="23183" y="21341"/>
                </a:cubicBezTo>
                <a:cubicBezTo>
                  <a:pt x="23244" y="21250"/>
                  <a:pt x="23274" y="21159"/>
                  <a:pt x="23335" y="21068"/>
                </a:cubicBezTo>
                <a:lnTo>
                  <a:pt x="23517" y="20673"/>
                </a:lnTo>
                <a:cubicBezTo>
                  <a:pt x="23639" y="20460"/>
                  <a:pt x="23730" y="20247"/>
                  <a:pt x="23821" y="20035"/>
                </a:cubicBezTo>
                <a:cubicBezTo>
                  <a:pt x="23882" y="19944"/>
                  <a:pt x="23912" y="19822"/>
                  <a:pt x="23973" y="19701"/>
                </a:cubicBezTo>
                <a:close/>
                <a:moveTo>
                  <a:pt x="26646" y="22617"/>
                </a:moveTo>
                <a:lnTo>
                  <a:pt x="26464" y="23043"/>
                </a:lnTo>
                <a:cubicBezTo>
                  <a:pt x="26434" y="23103"/>
                  <a:pt x="26403" y="23164"/>
                  <a:pt x="26373" y="23225"/>
                </a:cubicBezTo>
                <a:lnTo>
                  <a:pt x="26282" y="23468"/>
                </a:lnTo>
                <a:cubicBezTo>
                  <a:pt x="26191" y="23620"/>
                  <a:pt x="26130" y="23772"/>
                  <a:pt x="26039" y="23924"/>
                </a:cubicBezTo>
                <a:cubicBezTo>
                  <a:pt x="25948" y="24076"/>
                  <a:pt x="25826" y="24288"/>
                  <a:pt x="25735" y="24471"/>
                </a:cubicBezTo>
                <a:cubicBezTo>
                  <a:pt x="25705" y="24562"/>
                  <a:pt x="25644" y="24623"/>
                  <a:pt x="25613" y="24683"/>
                </a:cubicBezTo>
                <a:lnTo>
                  <a:pt x="25431" y="24987"/>
                </a:lnTo>
                <a:cubicBezTo>
                  <a:pt x="25370" y="25109"/>
                  <a:pt x="25279" y="25230"/>
                  <a:pt x="25188" y="25352"/>
                </a:cubicBezTo>
                <a:cubicBezTo>
                  <a:pt x="25340" y="25048"/>
                  <a:pt x="25462" y="24744"/>
                  <a:pt x="25613" y="24471"/>
                </a:cubicBezTo>
                <a:cubicBezTo>
                  <a:pt x="25613" y="24440"/>
                  <a:pt x="25644" y="24410"/>
                  <a:pt x="25644" y="24379"/>
                </a:cubicBezTo>
                <a:lnTo>
                  <a:pt x="25796" y="24076"/>
                </a:lnTo>
                <a:cubicBezTo>
                  <a:pt x="25887" y="23924"/>
                  <a:pt x="25978" y="23772"/>
                  <a:pt x="26039" y="23620"/>
                </a:cubicBezTo>
                <a:lnTo>
                  <a:pt x="26100" y="23529"/>
                </a:lnTo>
                <a:cubicBezTo>
                  <a:pt x="26160" y="23438"/>
                  <a:pt x="26191" y="23346"/>
                  <a:pt x="26251" y="23255"/>
                </a:cubicBezTo>
                <a:lnTo>
                  <a:pt x="26525" y="22800"/>
                </a:lnTo>
                <a:cubicBezTo>
                  <a:pt x="26555" y="22769"/>
                  <a:pt x="26555" y="22739"/>
                  <a:pt x="26586" y="22678"/>
                </a:cubicBezTo>
                <a:lnTo>
                  <a:pt x="26646" y="22617"/>
                </a:lnTo>
                <a:close/>
                <a:moveTo>
                  <a:pt x="26282" y="24288"/>
                </a:moveTo>
                <a:lnTo>
                  <a:pt x="26282" y="24288"/>
                </a:lnTo>
                <a:cubicBezTo>
                  <a:pt x="26191" y="24471"/>
                  <a:pt x="26100" y="24653"/>
                  <a:pt x="26008" y="24805"/>
                </a:cubicBezTo>
                <a:lnTo>
                  <a:pt x="25735" y="25382"/>
                </a:lnTo>
                <a:cubicBezTo>
                  <a:pt x="25735" y="25352"/>
                  <a:pt x="25705" y="25352"/>
                  <a:pt x="25674" y="25321"/>
                </a:cubicBezTo>
                <a:cubicBezTo>
                  <a:pt x="25705" y="25291"/>
                  <a:pt x="25735" y="25230"/>
                  <a:pt x="25765" y="25200"/>
                </a:cubicBezTo>
                <a:cubicBezTo>
                  <a:pt x="25765" y="25139"/>
                  <a:pt x="25887" y="24987"/>
                  <a:pt x="25948" y="24896"/>
                </a:cubicBezTo>
                <a:cubicBezTo>
                  <a:pt x="26008" y="24774"/>
                  <a:pt x="26039" y="24744"/>
                  <a:pt x="26069" y="24653"/>
                </a:cubicBezTo>
                <a:lnTo>
                  <a:pt x="26282" y="24288"/>
                </a:lnTo>
                <a:close/>
                <a:moveTo>
                  <a:pt x="34242" y="24045"/>
                </a:moveTo>
                <a:cubicBezTo>
                  <a:pt x="34242" y="24076"/>
                  <a:pt x="34242" y="24106"/>
                  <a:pt x="34273" y="24136"/>
                </a:cubicBezTo>
                <a:cubicBezTo>
                  <a:pt x="34294" y="24158"/>
                  <a:pt x="34331" y="24179"/>
                  <a:pt x="34372" y="24179"/>
                </a:cubicBezTo>
                <a:cubicBezTo>
                  <a:pt x="34389" y="24179"/>
                  <a:pt x="34407" y="24176"/>
                  <a:pt x="34424" y="24167"/>
                </a:cubicBezTo>
                <a:lnTo>
                  <a:pt x="34424" y="24167"/>
                </a:lnTo>
                <a:cubicBezTo>
                  <a:pt x="34394" y="24288"/>
                  <a:pt x="34364" y="24379"/>
                  <a:pt x="34364" y="24471"/>
                </a:cubicBezTo>
                <a:lnTo>
                  <a:pt x="34303" y="24562"/>
                </a:lnTo>
                <a:cubicBezTo>
                  <a:pt x="34212" y="24683"/>
                  <a:pt x="34121" y="24805"/>
                  <a:pt x="34029" y="24926"/>
                </a:cubicBezTo>
                <a:lnTo>
                  <a:pt x="33969" y="24957"/>
                </a:lnTo>
                <a:cubicBezTo>
                  <a:pt x="33817" y="25109"/>
                  <a:pt x="33665" y="25261"/>
                  <a:pt x="33513" y="25413"/>
                </a:cubicBezTo>
                <a:lnTo>
                  <a:pt x="33574" y="25230"/>
                </a:lnTo>
                <a:lnTo>
                  <a:pt x="33634" y="25139"/>
                </a:lnTo>
                <a:cubicBezTo>
                  <a:pt x="33726" y="24987"/>
                  <a:pt x="33786" y="24835"/>
                  <a:pt x="33878" y="24683"/>
                </a:cubicBezTo>
                <a:cubicBezTo>
                  <a:pt x="33969" y="24531"/>
                  <a:pt x="34060" y="24319"/>
                  <a:pt x="34151" y="24167"/>
                </a:cubicBezTo>
                <a:lnTo>
                  <a:pt x="34242" y="24045"/>
                </a:lnTo>
                <a:close/>
                <a:moveTo>
                  <a:pt x="42658" y="24835"/>
                </a:moveTo>
                <a:lnTo>
                  <a:pt x="42658" y="24835"/>
                </a:lnTo>
                <a:cubicBezTo>
                  <a:pt x="42628" y="24896"/>
                  <a:pt x="42597" y="24957"/>
                  <a:pt x="42597" y="25048"/>
                </a:cubicBezTo>
                <a:lnTo>
                  <a:pt x="42476" y="25139"/>
                </a:lnTo>
                <a:cubicBezTo>
                  <a:pt x="42415" y="25169"/>
                  <a:pt x="42385" y="25230"/>
                  <a:pt x="42324" y="25261"/>
                </a:cubicBezTo>
                <a:cubicBezTo>
                  <a:pt x="42263" y="25321"/>
                  <a:pt x="42202" y="25352"/>
                  <a:pt x="42172" y="25413"/>
                </a:cubicBezTo>
                <a:lnTo>
                  <a:pt x="42263" y="25230"/>
                </a:lnTo>
                <a:lnTo>
                  <a:pt x="42658" y="24835"/>
                </a:lnTo>
                <a:close/>
                <a:moveTo>
                  <a:pt x="11364" y="25261"/>
                </a:moveTo>
                <a:lnTo>
                  <a:pt x="10604" y="25443"/>
                </a:lnTo>
                <a:lnTo>
                  <a:pt x="10604" y="25382"/>
                </a:lnTo>
                <a:lnTo>
                  <a:pt x="10726" y="25261"/>
                </a:lnTo>
                <a:close/>
                <a:moveTo>
                  <a:pt x="31842" y="25109"/>
                </a:moveTo>
                <a:cubicBezTo>
                  <a:pt x="31842" y="25200"/>
                  <a:pt x="31812" y="25291"/>
                  <a:pt x="31781" y="25443"/>
                </a:cubicBezTo>
                <a:lnTo>
                  <a:pt x="31660" y="25443"/>
                </a:lnTo>
                <a:lnTo>
                  <a:pt x="31660" y="25352"/>
                </a:lnTo>
                <a:lnTo>
                  <a:pt x="31751" y="25261"/>
                </a:lnTo>
                <a:lnTo>
                  <a:pt x="31842" y="25109"/>
                </a:lnTo>
                <a:close/>
                <a:moveTo>
                  <a:pt x="20296" y="25139"/>
                </a:moveTo>
                <a:lnTo>
                  <a:pt x="20418" y="25261"/>
                </a:lnTo>
                <a:cubicBezTo>
                  <a:pt x="20418" y="25321"/>
                  <a:pt x="20418" y="25413"/>
                  <a:pt x="20418" y="25443"/>
                </a:cubicBezTo>
                <a:lnTo>
                  <a:pt x="20418" y="25504"/>
                </a:lnTo>
                <a:cubicBezTo>
                  <a:pt x="20223" y="25364"/>
                  <a:pt x="20003" y="25251"/>
                  <a:pt x="19780" y="25139"/>
                </a:cubicBezTo>
                <a:close/>
                <a:moveTo>
                  <a:pt x="22059" y="24835"/>
                </a:moveTo>
                <a:cubicBezTo>
                  <a:pt x="22059" y="24835"/>
                  <a:pt x="22059" y="24866"/>
                  <a:pt x="22059" y="24896"/>
                </a:cubicBezTo>
                <a:cubicBezTo>
                  <a:pt x="22059" y="24926"/>
                  <a:pt x="22089" y="24957"/>
                  <a:pt x="22119" y="24987"/>
                </a:cubicBezTo>
                <a:cubicBezTo>
                  <a:pt x="22119" y="24987"/>
                  <a:pt x="22150" y="25018"/>
                  <a:pt x="22180" y="25018"/>
                </a:cubicBezTo>
                <a:lnTo>
                  <a:pt x="22302" y="25018"/>
                </a:lnTo>
                <a:lnTo>
                  <a:pt x="22211" y="25169"/>
                </a:lnTo>
                <a:cubicBezTo>
                  <a:pt x="22119" y="25291"/>
                  <a:pt x="22028" y="25443"/>
                  <a:pt x="21937" y="25564"/>
                </a:cubicBezTo>
                <a:lnTo>
                  <a:pt x="21755" y="25321"/>
                </a:lnTo>
                <a:lnTo>
                  <a:pt x="21694" y="25261"/>
                </a:lnTo>
                <a:cubicBezTo>
                  <a:pt x="21724" y="25230"/>
                  <a:pt x="21755" y="25200"/>
                  <a:pt x="21785" y="25169"/>
                </a:cubicBezTo>
                <a:cubicBezTo>
                  <a:pt x="21846" y="25078"/>
                  <a:pt x="21937" y="24987"/>
                  <a:pt x="21998" y="24896"/>
                </a:cubicBezTo>
                <a:lnTo>
                  <a:pt x="22059" y="24835"/>
                </a:lnTo>
                <a:close/>
                <a:moveTo>
                  <a:pt x="44512" y="25018"/>
                </a:moveTo>
                <a:lnTo>
                  <a:pt x="44512" y="25048"/>
                </a:lnTo>
                <a:lnTo>
                  <a:pt x="44481" y="25078"/>
                </a:lnTo>
                <a:cubicBezTo>
                  <a:pt x="44299" y="25261"/>
                  <a:pt x="44147" y="25413"/>
                  <a:pt x="43965" y="25595"/>
                </a:cubicBezTo>
                <a:lnTo>
                  <a:pt x="44177" y="25352"/>
                </a:lnTo>
                <a:lnTo>
                  <a:pt x="44329" y="25200"/>
                </a:lnTo>
                <a:lnTo>
                  <a:pt x="44451" y="25078"/>
                </a:lnTo>
                <a:lnTo>
                  <a:pt x="44512" y="25018"/>
                </a:lnTo>
                <a:close/>
                <a:moveTo>
                  <a:pt x="9814" y="25261"/>
                </a:moveTo>
                <a:cubicBezTo>
                  <a:pt x="9814" y="25321"/>
                  <a:pt x="9814" y="25352"/>
                  <a:pt x="9845" y="25382"/>
                </a:cubicBezTo>
                <a:cubicBezTo>
                  <a:pt x="9875" y="25413"/>
                  <a:pt x="9906" y="25473"/>
                  <a:pt x="9906" y="25504"/>
                </a:cubicBezTo>
                <a:cubicBezTo>
                  <a:pt x="9936" y="25534"/>
                  <a:pt x="9936" y="25534"/>
                  <a:pt x="9966" y="25564"/>
                </a:cubicBezTo>
                <a:lnTo>
                  <a:pt x="9693" y="25625"/>
                </a:lnTo>
                <a:lnTo>
                  <a:pt x="9328" y="25625"/>
                </a:lnTo>
                <a:lnTo>
                  <a:pt x="9450" y="25564"/>
                </a:lnTo>
                <a:cubicBezTo>
                  <a:pt x="9571" y="25473"/>
                  <a:pt x="9693" y="25382"/>
                  <a:pt x="9814" y="25261"/>
                </a:cubicBezTo>
                <a:close/>
                <a:moveTo>
                  <a:pt x="42932" y="25230"/>
                </a:moveTo>
                <a:lnTo>
                  <a:pt x="42962" y="25261"/>
                </a:lnTo>
                <a:lnTo>
                  <a:pt x="42992" y="25321"/>
                </a:lnTo>
                <a:cubicBezTo>
                  <a:pt x="42992" y="25352"/>
                  <a:pt x="43023" y="25382"/>
                  <a:pt x="43023" y="25413"/>
                </a:cubicBezTo>
                <a:cubicBezTo>
                  <a:pt x="43023" y="25443"/>
                  <a:pt x="43023" y="25473"/>
                  <a:pt x="43023" y="25473"/>
                </a:cubicBezTo>
                <a:lnTo>
                  <a:pt x="42871" y="25595"/>
                </a:lnTo>
                <a:lnTo>
                  <a:pt x="42780" y="25686"/>
                </a:lnTo>
                <a:cubicBezTo>
                  <a:pt x="42810" y="25534"/>
                  <a:pt x="42840" y="25382"/>
                  <a:pt x="42871" y="25261"/>
                </a:cubicBezTo>
                <a:lnTo>
                  <a:pt x="42932" y="25230"/>
                </a:lnTo>
                <a:close/>
                <a:moveTo>
                  <a:pt x="7505" y="25595"/>
                </a:moveTo>
                <a:cubicBezTo>
                  <a:pt x="7536" y="25656"/>
                  <a:pt x="7536" y="25686"/>
                  <a:pt x="7536" y="25716"/>
                </a:cubicBezTo>
                <a:cubicBezTo>
                  <a:pt x="7566" y="25716"/>
                  <a:pt x="7566" y="25747"/>
                  <a:pt x="7596" y="25747"/>
                </a:cubicBezTo>
                <a:lnTo>
                  <a:pt x="7262" y="25747"/>
                </a:lnTo>
                <a:lnTo>
                  <a:pt x="7201" y="25716"/>
                </a:lnTo>
                <a:lnTo>
                  <a:pt x="7323" y="25686"/>
                </a:lnTo>
                <a:cubicBezTo>
                  <a:pt x="7384" y="25686"/>
                  <a:pt x="7445" y="25625"/>
                  <a:pt x="7505" y="25595"/>
                </a:cubicBezTo>
                <a:close/>
                <a:moveTo>
                  <a:pt x="44998" y="25321"/>
                </a:moveTo>
                <a:cubicBezTo>
                  <a:pt x="44998" y="25352"/>
                  <a:pt x="44998" y="25382"/>
                  <a:pt x="44998" y="25382"/>
                </a:cubicBezTo>
                <a:lnTo>
                  <a:pt x="44937" y="25443"/>
                </a:lnTo>
                <a:lnTo>
                  <a:pt x="44785" y="25656"/>
                </a:lnTo>
                <a:lnTo>
                  <a:pt x="44694" y="25747"/>
                </a:lnTo>
                <a:lnTo>
                  <a:pt x="44755" y="25564"/>
                </a:lnTo>
                <a:lnTo>
                  <a:pt x="44998" y="25321"/>
                </a:lnTo>
                <a:close/>
                <a:moveTo>
                  <a:pt x="26920" y="25048"/>
                </a:moveTo>
                <a:cubicBezTo>
                  <a:pt x="26920" y="25109"/>
                  <a:pt x="26950" y="25139"/>
                  <a:pt x="26981" y="25200"/>
                </a:cubicBezTo>
                <a:cubicBezTo>
                  <a:pt x="26981" y="25230"/>
                  <a:pt x="26981" y="25230"/>
                  <a:pt x="26981" y="25230"/>
                </a:cubicBezTo>
                <a:lnTo>
                  <a:pt x="26981" y="25291"/>
                </a:lnTo>
                <a:lnTo>
                  <a:pt x="26920" y="25504"/>
                </a:lnTo>
                <a:cubicBezTo>
                  <a:pt x="26859" y="25504"/>
                  <a:pt x="26798" y="25534"/>
                  <a:pt x="26738" y="25564"/>
                </a:cubicBezTo>
                <a:cubicBezTo>
                  <a:pt x="26677" y="25595"/>
                  <a:pt x="26586" y="25656"/>
                  <a:pt x="26525" y="25716"/>
                </a:cubicBezTo>
                <a:lnTo>
                  <a:pt x="26434" y="25777"/>
                </a:lnTo>
                <a:lnTo>
                  <a:pt x="26434" y="25777"/>
                </a:lnTo>
                <a:lnTo>
                  <a:pt x="26890" y="25109"/>
                </a:lnTo>
                <a:lnTo>
                  <a:pt x="26920" y="25048"/>
                </a:lnTo>
                <a:close/>
                <a:moveTo>
                  <a:pt x="36035" y="24076"/>
                </a:moveTo>
                <a:cubicBezTo>
                  <a:pt x="36065" y="24167"/>
                  <a:pt x="36095" y="24288"/>
                  <a:pt x="36126" y="24379"/>
                </a:cubicBezTo>
                <a:lnTo>
                  <a:pt x="36126" y="24410"/>
                </a:lnTo>
                <a:lnTo>
                  <a:pt x="36035" y="24562"/>
                </a:lnTo>
                <a:cubicBezTo>
                  <a:pt x="35974" y="24744"/>
                  <a:pt x="35883" y="24896"/>
                  <a:pt x="35792" y="25078"/>
                </a:cubicBezTo>
                <a:lnTo>
                  <a:pt x="35670" y="25291"/>
                </a:lnTo>
                <a:lnTo>
                  <a:pt x="35366" y="25686"/>
                </a:lnTo>
                <a:cubicBezTo>
                  <a:pt x="35336" y="25716"/>
                  <a:pt x="35336" y="25747"/>
                  <a:pt x="35306" y="25777"/>
                </a:cubicBezTo>
                <a:lnTo>
                  <a:pt x="35336" y="25595"/>
                </a:lnTo>
                <a:lnTo>
                  <a:pt x="35397" y="25473"/>
                </a:lnTo>
                <a:cubicBezTo>
                  <a:pt x="35488" y="25200"/>
                  <a:pt x="35609" y="24926"/>
                  <a:pt x="35731" y="24683"/>
                </a:cubicBezTo>
                <a:cubicBezTo>
                  <a:pt x="35761" y="24592"/>
                  <a:pt x="35822" y="24501"/>
                  <a:pt x="35852" y="24410"/>
                </a:cubicBezTo>
                <a:lnTo>
                  <a:pt x="36035" y="24076"/>
                </a:lnTo>
                <a:close/>
                <a:moveTo>
                  <a:pt x="27771" y="22526"/>
                </a:moveTo>
                <a:cubicBezTo>
                  <a:pt x="27710" y="22678"/>
                  <a:pt x="27649" y="22800"/>
                  <a:pt x="27588" y="22921"/>
                </a:cubicBezTo>
                <a:lnTo>
                  <a:pt x="27528" y="23073"/>
                </a:lnTo>
                <a:cubicBezTo>
                  <a:pt x="27497" y="23195"/>
                  <a:pt x="27436" y="23316"/>
                  <a:pt x="27406" y="23407"/>
                </a:cubicBezTo>
                <a:lnTo>
                  <a:pt x="27315" y="23650"/>
                </a:lnTo>
                <a:cubicBezTo>
                  <a:pt x="27284" y="23681"/>
                  <a:pt x="27284" y="23681"/>
                  <a:pt x="27254" y="23711"/>
                </a:cubicBezTo>
                <a:cubicBezTo>
                  <a:pt x="27163" y="23893"/>
                  <a:pt x="27072" y="24106"/>
                  <a:pt x="26950" y="24258"/>
                </a:cubicBezTo>
                <a:lnTo>
                  <a:pt x="26738" y="24653"/>
                </a:lnTo>
                <a:cubicBezTo>
                  <a:pt x="26677" y="24744"/>
                  <a:pt x="26646" y="24805"/>
                  <a:pt x="26586" y="24896"/>
                </a:cubicBezTo>
                <a:cubicBezTo>
                  <a:pt x="26403" y="25169"/>
                  <a:pt x="26191" y="25473"/>
                  <a:pt x="26008" y="25777"/>
                </a:cubicBezTo>
                <a:lnTo>
                  <a:pt x="25978" y="25747"/>
                </a:lnTo>
                <a:lnTo>
                  <a:pt x="26069" y="25564"/>
                </a:lnTo>
                <a:lnTo>
                  <a:pt x="26282" y="25109"/>
                </a:lnTo>
                <a:cubicBezTo>
                  <a:pt x="26312" y="25048"/>
                  <a:pt x="26343" y="24957"/>
                  <a:pt x="26373" y="24896"/>
                </a:cubicBezTo>
                <a:cubicBezTo>
                  <a:pt x="26403" y="24835"/>
                  <a:pt x="26495" y="24714"/>
                  <a:pt x="26525" y="24623"/>
                </a:cubicBezTo>
                <a:lnTo>
                  <a:pt x="26738" y="24228"/>
                </a:lnTo>
                <a:cubicBezTo>
                  <a:pt x="26768" y="24167"/>
                  <a:pt x="26798" y="24106"/>
                  <a:pt x="26829" y="24045"/>
                </a:cubicBezTo>
                <a:cubicBezTo>
                  <a:pt x="26981" y="23802"/>
                  <a:pt x="27102" y="23559"/>
                  <a:pt x="27254" y="23316"/>
                </a:cubicBezTo>
                <a:cubicBezTo>
                  <a:pt x="27284" y="23286"/>
                  <a:pt x="27315" y="23225"/>
                  <a:pt x="27345" y="23195"/>
                </a:cubicBezTo>
                <a:lnTo>
                  <a:pt x="27619" y="22769"/>
                </a:lnTo>
                <a:cubicBezTo>
                  <a:pt x="27649" y="22708"/>
                  <a:pt x="27679" y="22648"/>
                  <a:pt x="27710" y="22617"/>
                </a:cubicBezTo>
                <a:lnTo>
                  <a:pt x="27771" y="22526"/>
                </a:lnTo>
                <a:close/>
                <a:moveTo>
                  <a:pt x="28986" y="25595"/>
                </a:moveTo>
                <a:lnTo>
                  <a:pt x="28986" y="25595"/>
                </a:lnTo>
                <a:cubicBezTo>
                  <a:pt x="28925" y="25656"/>
                  <a:pt x="28895" y="25716"/>
                  <a:pt x="28834" y="25807"/>
                </a:cubicBezTo>
                <a:cubicBezTo>
                  <a:pt x="28864" y="25747"/>
                  <a:pt x="28895" y="25716"/>
                  <a:pt x="28925" y="25656"/>
                </a:cubicBezTo>
                <a:lnTo>
                  <a:pt x="28986" y="25595"/>
                </a:lnTo>
                <a:close/>
                <a:moveTo>
                  <a:pt x="20965" y="25868"/>
                </a:moveTo>
                <a:lnTo>
                  <a:pt x="21026" y="25899"/>
                </a:lnTo>
                <a:lnTo>
                  <a:pt x="21026" y="25959"/>
                </a:lnTo>
                <a:lnTo>
                  <a:pt x="20945" y="25878"/>
                </a:lnTo>
                <a:lnTo>
                  <a:pt x="20945" y="25878"/>
                </a:lnTo>
                <a:lnTo>
                  <a:pt x="20965" y="25868"/>
                </a:lnTo>
                <a:close/>
                <a:moveTo>
                  <a:pt x="21481" y="25595"/>
                </a:moveTo>
                <a:lnTo>
                  <a:pt x="21573" y="25686"/>
                </a:lnTo>
                <a:lnTo>
                  <a:pt x="21694" y="25868"/>
                </a:lnTo>
                <a:cubicBezTo>
                  <a:pt x="21694" y="25899"/>
                  <a:pt x="21664" y="25929"/>
                  <a:pt x="21633" y="25959"/>
                </a:cubicBezTo>
                <a:lnTo>
                  <a:pt x="21573" y="25929"/>
                </a:lnTo>
                <a:lnTo>
                  <a:pt x="21421" y="25777"/>
                </a:lnTo>
                <a:lnTo>
                  <a:pt x="21481" y="25595"/>
                </a:lnTo>
                <a:close/>
                <a:moveTo>
                  <a:pt x="39893" y="25139"/>
                </a:moveTo>
                <a:cubicBezTo>
                  <a:pt x="39924" y="25139"/>
                  <a:pt x="39924" y="25169"/>
                  <a:pt x="39954" y="25169"/>
                </a:cubicBezTo>
                <a:cubicBezTo>
                  <a:pt x="39954" y="25169"/>
                  <a:pt x="39984" y="25200"/>
                  <a:pt x="40015" y="25200"/>
                </a:cubicBezTo>
                <a:lnTo>
                  <a:pt x="39833" y="25473"/>
                </a:lnTo>
                <a:lnTo>
                  <a:pt x="39589" y="25807"/>
                </a:lnTo>
                <a:lnTo>
                  <a:pt x="39407" y="25959"/>
                </a:lnTo>
                <a:cubicBezTo>
                  <a:pt x="39438" y="25838"/>
                  <a:pt x="39498" y="25686"/>
                  <a:pt x="39559" y="25564"/>
                </a:cubicBezTo>
                <a:lnTo>
                  <a:pt x="39620" y="25504"/>
                </a:lnTo>
                <a:cubicBezTo>
                  <a:pt x="39711" y="25382"/>
                  <a:pt x="39802" y="25261"/>
                  <a:pt x="39893" y="25139"/>
                </a:cubicBezTo>
                <a:close/>
                <a:moveTo>
                  <a:pt x="37493" y="24531"/>
                </a:moveTo>
                <a:lnTo>
                  <a:pt x="37493" y="24562"/>
                </a:lnTo>
                <a:cubicBezTo>
                  <a:pt x="37493" y="24592"/>
                  <a:pt x="37523" y="24623"/>
                  <a:pt x="37523" y="24653"/>
                </a:cubicBezTo>
                <a:cubicBezTo>
                  <a:pt x="37523" y="24683"/>
                  <a:pt x="37523" y="24683"/>
                  <a:pt x="37523" y="24683"/>
                </a:cubicBezTo>
                <a:cubicBezTo>
                  <a:pt x="37463" y="24835"/>
                  <a:pt x="37372" y="24957"/>
                  <a:pt x="37280" y="25109"/>
                </a:cubicBezTo>
                <a:lnTo>
                  <a:pt x="37098" y="25352"/>
                </a:lnTo>
                <a:lnTo>
                  <a:pt x="36916" y="25595"/>
                </a:lnTo>
                <a:lnTo>
                  <a:pt x="36703" y="25868"/>
                </a:lnTo>
                <a:lnTo>
                  <a:pt x="36551" y="26051"/>
                </a:lnTo>
                <a:cubicBezTo>
                  <a:pt x="36551" y="26051"/>
                  <a:pt x="36551" y="26020"/>
                  <a:pt x="36582" y="25990"/>
                </a:cubicBezTo>
                <a:lnTo>
                  <a:pt x="36946" y="25413"/>
                </a:lnTo>
                <a:lnTo>
                  <a:pt x="37098" y="25200"/>
                </a:lnTo>
                <a:cubicBezTo>
                  <a:pt x="37189" y="25048"/>
                  <a:pt x="37250" y="24926"/>
                  <a:pt x="37341" y="24774"/>
                </a:cubicBezTo>
                <a:cubicBezTo>
                  <a:pt x="37432" y="24653"/>
                  <a:pt x="37463" y="24623"/>
                  <a:pt x="37493" y="24531"/>
                </a:cubicBezTo>
                <a:close/>
                <a:moveTo>
                  <a:pt x="36946" y="24501"/>
                </a:moveTo>
                <a:lnTo>
                  <a:pt x="36946" y="24501"/>
                </a:lnTo>
                <a:cubicBezTo>
                  <a:pt x="36855" y="24683"/>
                  <a:pt x="36734" y="24896"/>
                  <a:pt x="36642" y="25048"/>
                </a:cubicBezTo>
                <a:lnTo>
                  <a:pt x="36521" y="25291"/>
                </a:lnTo>
                <a:cubicBezTo>
                  <a:pt x="36460" y="25413"/>
                  <a:pt x="36369" y="25564"/>
                  <a:pt x="36308" y="25716"/>
                </a:cubicBezTo>
                <a:cubicBezTo>
                  <a:pt x="36278" y="25747"/>
                  <a:pt x="36278" y="25777"/>
                  <a:pt x="36278" y="25807"/>
                </a:cubicBezTo>
                <a:lnTo>
                  <a:pt x="36156" y="25929"/>
                </a:lnTo>
                <a:lnTo>
                  <a:pt x="36004" y="26142"/>
                </a:lnTo>
                <a:lnTo>
                  <a:pt x="36095" y="25929"/>
                </a:lnTo>
                <a:lnTo>
                  <a:pt x="36187" y="25716"/>
                </a:lnTo>
                <a:cubicBezTo>
                  <a:pt x="36247" y="25625"/>
                  <a:pt x="36278" y="25534"/>
                  <a:pt x="36308" y="25443"/>
                </a:cubicBezTo>
                <a:lnTo>
                  <a:pt x="36642" y="24774"/>
                </a:lnTo>
                <a:lnTo>
                  <a:pt x="36642" y="24744"/>
                </a:lnTo>
                <a:cubicBezTo>
                  <a:pt x="36673" y="24744"/>
                  <a:pt x="36703" y="24744"/>
                  <a:pt x="36703" y="24714"/>
                </a:cubicBezTo>
                <a:cubicBezTo>
                  <a:pt x="36794" y="24653"/>
                  <a:pt x="36885" y="24592"/>
                  <a:pt x="36946" y="24501"/>
                </a:cubicBezTo>
                <a:close/>
                <a:moveTo>
                  <a:pt x="33088" y="24653"/>
                </a:moveTo>
                <a:cubicBezTo>
                  <a:pt x="32996" y="24866"/>
                  <a:pt x="32905" y="25109"/>
                  <a:pt x="32814" y="25352"/>
                </a:cubicBezTo>
                <a:cubicBezTo>
                  <a:pt x="32723" y="25595"/>
                  <a:pt x="32632" y="25899"/>
                  <a:pt x="32541" y="26202"/>
                </a:cubicBezTo>
                <a:cubicBezTo>
                  <a:pt x="32541" y="26142"/>
                  <a:pt x="32541" y="26081"/>
                  <a:pt x="32510" y="26020"/>
                </a:cubicBezTo>
                <a:cubicBezTo>
                  <a:pt x="32480" y="25959"/>
                  <a:pt x="32450" y="25868"/>
                  <a:pt x="32419" y="25777"/>
                </a:cubicBezTo>
                <a:cubicBezTo>
                  <a:pt x="32389" y="25716"/>
                  <a:pt x="32358" y="25625"/>
                  <a:pt x="32298" y="25564"/>
                </a:cubicBezTo>
                <a:cubicBezTo>
                  <a:pt x="32389" y="25473"/>
                  <a:pt x="32510" y="25352"/>
                  <a:pt x="32601" y="25261"/>
                </a:cubicBezTo>
                <a:cubicBezTo>
                  <a:pt x="32693" y="25139"/>
                  <a:pt x="32875" y="24926"/>
                  <a:pt x="33027" y="24744"/>
                </a:cubicBezTo>
                <a:lnTo>
                  <a:pt x="33088" y="24653"/>
                </a:lnTo>
                <a:close/>
                <a:moveTo>
                  <a:pt x="33786" y="25838"/>
                </a:moveTo>
                <a:lnTo>
                  <a:pt x="33665" y="26111"/>
                </a:lnTo>
                <a:cubicBezTo>
                  <a:pt x="33665" y="26172"/>
                  <a:pt x="33634" y="26233"/>
                  <a:pt x="33604" y="26294"/>
                </a:cubicBezTo>
                <a:lnTo>
                  <a:pt x="33604" y="26263"/>
                </a:lnTo>
                <a:cubicBezTo>
                  <a:pt x="33574" y="26233"/>
                  <a:pt x="33513" y="26202"/>
                  <a:pt x="33483" y="26202"/>
                </a:cubicBezTo>
                <a:lnTo>
                  <a:pt x="33726" y="25929"/>
                </a:lnTo>
                <a:lnTo>
                  <a:pt x="33786" y="25838"/>
                </a:lnTo>
                <a:close/>
                <a:moveTo>
                  <a:pt x="24550" y="21189"/>
                </a:moveTo>
                <a:cubicBezTo>
                  <a:pt x="24550" y="21250"/>
                  <a:pt x="24550" y="21280"/>
                  <a:pt x="24580" y="21341"/>
                </a:cubicBezTo>
                <a:cubicBezTo>
                  <a:pt x="24580" y="21341"/>
                  <a:pt x="24580" y="21372"/>
                  <a:pt x="24611" y="21372"/>
                </a:cubicBezTo>
                <a:cubicBezTo>
                  <a:pt x="24337" y="21827"/>
                  <a:pt x="24125" y="22313"/>
                  <a:pt x="23912" y="22800"/>
                </a:cubicBezTo>
                <a:cubicBezTo>
                  <a:pt x="23851" y="22952"/>
                  <a:pt x="23790" y="23103"/>
                  <a:pt x="23730" y="23255"/>
                </a:cubicBezTo>
                <a:cubicBezTo>
                  <a:pt x="23639" y="23407"/>
                  <a:pt x="23547" y="23620"/>
                  <a:pt x="23487" y="23802"/>
                </a:cubicBezTo>
                <a:lnTo>
                  <a:pt x="23456" y="23863"/>
                </a:lnTo>
                <a:cubicBezTo>
                  <a:pt x="23426" y="23924"/>
                  <a:pt x="23395" y="23954"/>
                  <a:pt x="23365" y="24015"/>
                </a:cubicBezTo>
                <a:cubicBezTo>
                  <a:pt x="23335" y="24045"/>
                  <a:pt x="23304" y="24106"/>
                  <a:pt x="23304" y="24167"/>
                </a:cubicBezTo>
                <a:lnTo>
                  <a:pt x="23213" y="24319"/>
                </a:lnTo>
                <a:lnTo>
                  <a:pt x="23122" y="24531"/>
                </a:lnTo>
                <a:lnTo>
                  <a:pt x="22909" y="25048"/>
                </a:lnTo>
                <a:cubicBezTo>
                  <a:pt x="22849" y="25230"/>
                  <a:pt x="22788" y="25413"/>
                  <a:pt x="22727" y="25564"/>
                </a:cubicBezTo>
                <a:cubicBezTo>
                  <a:pt x="22666" y="25747"/>
                  <a:pt x="22606" y="25868"/>
                  <a:pt x="22545" y="26020"/>
                </a:cubicBezTo>
                <a:cubicBezTo>
                  <a:pt x="22514" y="26202"/>
                  <a:pt x="22484" y="26233"/>
                  <a:pt x="22454" y="26324"/>
                </a:cubicBezTo>
                <a:cubicBezTo>
                  <a:pt x="22454" y="26324"/>
                  <a:pt x="22423" y="26294"/>
                  <a:pt x="22423" y="26263"/>
                </a:cubicBezTo>
                <a:cubicBezTo>
                  <a:pt x="22393" y="26233"/>
                  <a:pt x="22362" y="26172"/>
                  <a:pt x="22332" y="26111"/>
                </a:cubicBezTo>
                <a:cubicBezTo>
                  <a:pt x="22332" y="26081"/>
                  <a:pt x="22332" y="26051"/>
                  <a:pt x="22332" y="26020"/>
                </a:cubicBezTo>
                <a:lnTo>
                  <a:pt x="22362" y="26020"/>
                </a:lnTo>
                <a:cubicBezTo>
                  <a:pt x="22423" y="25868"/>
                  <a:pt x="22484" y="25747"/>
                  <a:pt x="22545" y="25595"/>
                </a:cubicBezTo>
                <a:cubicBezTo>
                  <a:pt x="22636" y="25291"/>
                  <a:pt x="22788" y="25018"/>
                  <a:pt x="22909" y="24744"/>
                </a:cubicBezTo>
                <a:lnTo>
                  <a:pt x="22940" y="24683"/>
                </a:lnTo>
                <a:cubicBezTo>
                  <a:pt x="22970" y="24653"/>
                  <a:pt x="23001" y="24592"/>
                  <a:pt x="23001" y="24562"/>
                </a:cubicBezTo>
                <a:lnTo>
                  <a:pt x="23152" y="24288"/>
                </a:lnTo>
                <a:cubicBezTo>
                  <a:pt x="23213" y="24136"/>
                  <a:pt x="23274" y="23985"/>
                  <a:pt x="23335" y="23863"/>
                </a:cubicBezTo>
                <a:lnTo>
                  <a:pt x="23517" y="23498"/>
                </a:lnTo>
                <a:lnTo>
                  <a:pt x="23608" y="23286"/>
                </a:lnTo>
                <a:cubicBezTo>
                  <a:pt x="23639" y="23255"/>
                  <a:pt x="23639" y="23195"/>
                  <a:pt x="23669" y="23164"/>
                </a:cubicBezTo>
                <a:cubicBezTo>
                  <a:pt x="23669" y="23134"/>
                  <a:pt x="23699" y="23073"/>
                  <a:pt x="23699" y="23043"/>
                </a:cubicBezTo>
                <a:cubicBezTo>
                  <a:pt x="23699" y="23043"/>
                  <a:pt x="23699" y="23012"/>
                  <a:pt x="23699" y="23012"/>
                </a:cubicBezTo>
                <a:lnTo>
                  <a:pt x="23699" y="22921"/>
                </a:lnTo>
                <a:cubicBezTo>
                  <a:pt x="23699" y="22891"/>
                  <a:pt x="23699" y="22860"/>
                  <a:pt x="23669" y="22830"/>
                </a:cubicBezTo>
                <a:lnTo>
                  <a:pt x="23760" y="22708"/>
                </a:lnTo>
                <a:lnTo>
                  <a:pt x="24094" y="22070"/>
                </a:lnTo>
                <a:cubicBezTo>
                  <a:pt x="24155" y="22010"/>
                  <a:pt x="24185" y="21949"/>
                  <a:pt x="24216" y="21858"/>
                </a:cubicBezTo>
                <a:cubicBezTo>
                  <a:pt x="24277" y="21736"/>
                  <a:pt x="24337" y="21584"/>
                  <a:pt x="24428" y="21432"/>
                </a:cubicBezTo>
                <a:lnTo>
                  <a:pt x="24550" y="21189"/>
                </a:lnTo>
                <a:close/>
                <a:moveTo>
                  <a:pt x="38465" y="26081"/>
                </a:moveTo>
                <a:lnTo>
                  <a:pt x="38465" y="26142"/>
                </a:lnTo>
                <a:cubicBezTo>
                  <a:pt x="38435" y="26202"/>
                  <a:pt x="38435" y="26294"/>
                  <a:pt x="38435" y="26385"/>
                </a:cubicBezTo>
                <a:cubicBezTo>
                  <a:pt x="38405" y="26324"/>
                  <a:pt x="38405" y="26294"/>
                  <a:pt x="38374" y="26263"/>
                </a:cubicBezTo>
                <a:lnTo>
                  <a:pt x="38344" y="26294"/>
                </a:lnTo>
                <a:cubicBezTo>
                  <a:pt x="38344" y="26263"/>
                  <a:pt x="38313" y="26263"/>
                  <a:pt x="38313" y="26233"/>
                </a:cubicBezTo>
                <a:lnTo>
                  <a:pt x="38465" y="26081"/>
                </a:lnTo>
                <a:close/>
                <a:moveTo>
                  <a:pt x="40136" y="26051"/>
                </a:moveTo>
                <a:lnTo>
                  <a:pt x="40136" y="26081"/>
                </a:lnTo>
                <a:cubicBezTo>
                  <a:pt x="40136" y="26111"/>
                  <a:pt x="40136" y="26142"/>
                  <a:pt x="40136" y="26142"/>
                </a:cubicBezTo>
                <a:lnTo>
                  <a:pt x="40045" y="26324"/>
                </a:lnTo>
                <a:lnTo>
                  <a:pt x="40015" y="26385"/>
                </a:lnTo>
                <a:lnTo>
                  <a:pt x="39924" y="26354"/>
                </a:lnTo>
                <a:lnTo>
                  <a:pt x="40136" y="26051"/>
                </a:lnTo>
                <a:close/>
                <a:moveTo>
                  <a:pt x="28439" y="24714"/>
                </a:moveTo>
                <a:cubicBezTo>
                  <a:pt x="28317" y="25018"/>
                  <a:pt x="28226" y="25321"/>
                  <a:pt x="28166" y="25625"/>
                </a:cubicBezTo>
                <a:cubicBezTo>
                  <a:pt x="28135" y="25747"/>
                  <a:pt x="28105" y="25868"/>
                  <a:pt x="28074" y="26020"/>
                </a:cubicBezTo>
                <a:lnTo>
                  <a:pt x="27953" y="26111"/>
                </a:lnTo>
                <a:cubicBezTo>
                  <a:pt x="27831" y="26263"/>
                  <a:pt x="27710" y="26385"/>
                  <a:pt x="27558" y="26506"/>
                </a:cubicBezTo>
                <a:lnTo>
                  <a:pt x="27558" y="26476"/>
                </a:lnTo>
                <a:cubicBezTo>
                  <a:pt x="27528" y="26354"/>
                  <a:pt x="27528" y="26202"/>
                  <a:pt x="27558" y="26051"/>
                </a:cubicBezTo>
                <a:cubicBezTo>
                  <a:pt x="27588" y="25929"/>
                  <a:pt x="27619" y="25777"/>
                  <a:pt x="27649" y="25656"/>
                </a:cubicBezTo>
                <a:cubicBezTo>
                  <a:pt x="27771" y="25504"/>
                  <a:pt x="27923" y="25321"/>
                  <a:pt x="28044" y="25169"/>
                </a:cubicBezTo>
                <a:cubicBezTo>
                  <a:pt x="28196" y="25018"/>
                  <a:pt x="28317" y="24866"/>
                  <a:pt x="28439" y="24714"/>
                </a:cubicBezTo>
                <a:close/>
                <a:moveTo>
                  <a:pt x="33270" y="26506"/>
                </a:moveTo>
                <a:cubicBezTo>
                  <a:pt x="33300" y="26506"/>
                  <a:pt x="33300" y="26537"/>
                  <a:pt x="33300" y="26537"/>
                </a:cubicBezTo>
                <a:lnTo>
                  <a:pt x="33270" y="26506"/>
                </a:lnTo>
                <a:close/>
                <a:moveTo>
                  <a:pt x="42415" y="25838"/>
                </a:moveTo>
                <a:lnTo>
                  <a:pt x="42415" y="26051"/>
                </a:lnTo>
                <a:cubicBezTo>
                  <a:pt x="42415" y="26051"/>
                  <a:pt x="42415" y="26051"/>
                  <a:pt x="42415" y="26081"/>
                </a:cubicBezTo>
                <a:cubicBezTo>
                  <a:pt x="42415" y="26081"/>
                  <a:pt x="42385" y="26111"/>
                  <a:pt x="42385" y="26111"/>
                </a:cubicBezTo>
                <a:cubicBezTo>
                  <a:pt x="42324" y="26202"/>
                  <a:pt x="42263" y="26263"/>
                  <a:pt x="42233" y="26324"/>
                </a:cubicBezTo>
                <a:lnTo>
                  <a:pt x="41959" y="26597"/>
                </a:lnTo>
                <a:lnTo>
                  <a:pt x="41929" y="26658"/>
                </a:lnTo>
                <a:cubicBezTo>
                  <a:pt x="41929" y="26567"/>
                  <a:pt x="41959" y="26476"/>
                  <a:pt x="41959" y="26385"/>
                </a:cubicBezTo>
                <a:cubicBezTo>
                  <a:pt x="41990" y="26324"/>
                  <a:pt x="42051" y="26294"/>
                  <a:pt x="42081" y="26233"/>
                </a:cubicBezTo>
                <a:cubicBezTo>
                  <a:pt x="42111" y="26202"/>
                  <a:pt x="42202" y="26111"/>
                  <a:pt x="42263" y="26051"/>
                </a:cubicBezTo>
                <a:lnTo>
                  <a:pt x="42415" y="25838"/>
                </a:lnTo>
                <a:close/>
                <a:moveTo>
                  <a:pt x="34941" y="25564"/>
                </a:moveTo>
                <a:lnTo>
                  <a:pt x="34789" y="25959"/>
                </a:lnTo>
                <a:lnTo>
                  <a:pt x="34698" y="26233"/>
                </a:lnTo>
                <a:lnTo>
                  <a:pt x="34698" y="26294"/>
                </a:lnTo>
                <a:cubicBezTo>
                  <a:pt x="34698" y="26294"/>
                  <a:pt x="34667" y="26415"/>
                  <a:pt x="34637" y="26476"/>
                </a:cubicBezTo>
                <a:cubicBezTo>
                  <a:pt x="34607" y="26537"/>
                  <a:pt x="34607" y="26567"/>
                  <a:pt x="34607" y="26628"/>
                </a:cubicBezTo>
                <a:lnTo>
                  <a:pt x="34516" y="26689"/>
                </a:lnTo>
                <a:lnTo>
                  <a:pt x="34485" y="26689"/>
                </a:lnTo>
                <a:lnTo>
                  <a:pt x="34394" y="26628"/>
                </a:lnTo>
                <a:lnTo>
                  <a:pt x="34151" y="26628"/>
                </a:lnTo>
                <a:lnTo>
                  <a:pt x="34181" y="26567"/>
                </a:lnTo>
                <a:lnTo>
                  <a:pt x="34273" y="26385"/>
                </a:lnTo>
                <a:cubicBezTo>
                  <a:pt x="34273" y="26354"/>
                  <a:pt x="34303" y="26354"/>
                  <a:pt x="34333" y="26324"/>
                </a:cubicBezTo>
                <a:cubicBezTo>
                  <a:pt x="34394" y="26233"/>
                  <a:pt x="34485" y="26142"/>
                  <a:pt x="34576" y="26051"/>
                </a:cubicBezTo>
                <a:cubicBezTo>
                  <a:pt x="34637" y="25959"/>
                  <a:pt x="34698" y="25868"/>
                  <a:pt x="34759" y="25807"/>
                </a:cubicBezTo>
                <a:lnTo>
                  <a:pt x="34941" y="25564"/>
                </a:lnTo>
                <a:close/>
                <a:moveTo>
                  <a:pt x="21724" y="26446"/>
                </a:moveTo>
                <a:lnTo>
                  <a:pt x="21846" y="26506"/>
                </a:lnTo>
                <a:cubicBezTo>
                  <a:pt x="21846" y="26567"/>
                  <a:pt x="21846" y="26628"/>
                  <a:pt x="21846" y="26719"/>
                </a:cubicBezTo>
                <a:lnTo>
                  <a:pt x="21724" y="26597"/>
                </a:lnTo>
                <a:lnTo>
                  <a:pt x="21664" y="26537"/>
                </a:lnTo>
                <a:lnTo>
                  <a:pt x="21724" y="26446"/>
                </a:lnTo>
                <a:close/>
                <a:moveTo>
                  <a:pt x="22302" y="26597"/>
                </a:moveTo>
                <a:cubicBezTo>
                  <a:pt x="22271" y="26628"/>
                  <a:pt x="22233" y="26666"/>
                  <a:pt x="22211" y="26689"/>
                </a:cubicBezTo>
                <a:lnTo>
                  <a:pt x="22180" y="26719"/>
                </a:lnTo>
                <a:cubicBezTo>
                  <a:pt x="22180" y="26689"/>
                  <a:pt x="22180" y="26658"/>
                  <a:pt x="22180" y="26628"/>
                </a:cubicBezTo>
                <a:lnTo>
                  <a:pt x="22211" y="26628"/>
                </a:lnTo>
                <a:cubicBezTo>
                  <a:pt x="22241" y="26628"/>
                  <a:pt x="22271" y="26597"/>
                  <a:pt x="22302" y="26597"/>
                </a:cubicBezTo>
                <a:close/>
                <a:moveTo>
                  <a:pt x="33239" y="26537"/>
                </a:moveTo>
                <a:cubicBezTo>
                  <a:pt x="33209" y="26597"/>
                  <a:pt x="33179" y="26628"/>
                  <a:pt x="33118" y="26689"/>
                </a:cubicBezTo>
                <a:lnTo>
                  <a:pt x="33057" y="26780"/>
                </a:lnTo>
                <a:lnTo>
                  <a:pt x="33118" y="26628"/>
                </a:lnTo>
                <a:cubicBezTo>
                  <a:pt x="33148" y="26567"/>
                  <a:pt x="33179" y="26567"/>
                  <a:pt x="33239" y="26537"/>
                </a:cubicBezTo>
                <a:close/>
                <a:moveTo>
                  <a:pt x="28044" y="26567"/>
                </a:moveTo>
                <a:cubicBezTo>
                  <a:pt x="28044" y="26628"/>
                  <a:pt x="28044" y="26689"/>
                  <a:pt x="28044" y="26749"/>
                </a:cubicBezTo>
                <a:lnTo>
                  <a:pt x="28044" y="26780"/>
                </a:lnTo>
                <a:lnTo>
                  <a:pt x="28044" y="26810"/>
                </a:lnTo>
                <a:lnTo>
                  <a:pt x="27983" y="26810"/>
                </a:lnTo>
                <a:cubicBezTo>
                  <a:pt x="27953" y="26780"/>
                  <a:pt x="27923" y="26780"/>
                  <a:pt x="27892" y="26780"/>
                </a:cubicBezTo>
                <a:lnTo>
                  <a:pt x="27801" y="26780"/>
                </a:lnTo>
                <a:lnTo>
                  <a:pt x="27862" y="26749"/>
                </a:lnTo>
                <a:lnTo>
                  <a:pt x="27983" y="26628"/>
                </a:lnTo>
                <a:lnTo>
                  <a:pt x="28044" y="26567"/>
                </a:lnTo>
                <a:close/>
                <a:moveTo>
                  <a:pt x="38739" y="26689"/>
                </a:moveTo>
                <a:lnTo>
                  <a:pt x="38708" y="26810"/>
                </a:lnTo>
                <a:lnTo>
                  <a:pt x="38648" y="26871"/>
                </a:lnTo>
                <a:cubicBezTo>
                  <a:pt x="38648" y="26840"/>
                  <a:pt x="38678" y="26780"/>
                  <a:pt x="38708" y="26749"/>
                </a:cubicBezTo>
                <a:lnTo>
                  <a:pt x="38739" y="26689"/>
                </a:lnTo>
                <a:close/>
                <a:moveTo>
                  <a:pt x="30718" y="26415"/>
                </a:moveTo>
                <a:lnTo>
                  <a:pt x="30596" y="26567"/>
                </a:lnTo>
                <a:cubicBezTo>
                  <a:pt x="30566" y="26628"/>
                  <a:pt x="30535" y="26689"/>
                  <a:pt x="30505" y="26719"/>
                </a:cubicBezTo>
                <a:lnTo>
                  <a:pt x="30355" y="26955"/>
                </a:lnTo>
                <a:lnTo>
                  <a:pt x="30355" y="26955"/>
                </a:lnTo>
                <a:cubicBezTo>
                  <a:pt x="30385" y="26899"/>
                  <a:pt x="30414" y="26839"/>
                  <a:pt x="30444" y="26780"/>
                </a:cubicBezTo>
                <a:lnTo>
                  <a:pt x="30535" y="26597"/>
                </a:lnTo>
                <a:lnTo>
                  <a:pt x="30596" y="26537"/>
                </a:lnTo>
                <a:lnTo>
                  <a:pt x="30718" y="26415"/>
                </a:lnTo>
                <a:close/>
                <a:moveTo>
                  <a:pt x="43387" y="26506"/>
                </a:moveTo>
                <a:cubicBezTo>
                  <a:pt x="43357" y="26537"/>
                  <a:pt x="43327" y="26567"/>
                  <a:pt x="43296" y="26628"/>
                </a:cubicBezTo>
                <a:cubicBezTo>
                  <a:pt x="43235" y="26689"/>
                  <a:pt x="43175" y="26749"/>
                  <a:pt x="43144" y="26840"/>
                </a:cubicBezTo>
                <a:lnTo>
                  <a:pt x="42992" y="27023"/>
                </a:lnTo>
                <a:lnTo>
                  <a:pt x="43053" y="26901"/>
                </a:lnTo>
                <a:cubicBezTo>
                  <a:pt x="43084" y="26780"/>
                  <a:pt x="43144" y="26658"/>
                  <a:pt x="43175" y="26506"/>
                </a:cubicBezTo>
                <a:close/>
                <a:moveTo>
                  <a:pt x="32055" y="26081"/>
                </a:moveTo>
                <a:lnTo>
                  <a:pt x="32055" y="26111"/>
                </a:lnTo>
                <a:cubicBezTo>
                  <a:pt x="32085" y="26233"/>
                  <a:pt x="32085" y="26354"/>
                  <a:pt x="32055" y="26476"/>
                </a:cubicBezTo>
                <a:cubicBezTo>
                  <a:pt x="32055" y="26658"/>
                  <a:pt x="31994" y="26871"/>
                  <a:pt x="31933" y="27053"/>
                </a:cubicBezTo>
                <a:lnTo>
                  <a:pt x="31933" y="27023"/>
                </a:lnTo>
                <a:cubicBezTo>
                  <a:pt x="31933" y="26992"/>
                  <a:pt x="31933" y="26962"/>
                  <a:pt x="31903" y="26901"/>
                </a:cubicBezTo>
                <a:lnTo>
                  <a:pt x="31903" y="26689"/>
                </a:lnTo>
                <a:lnTo>
                  <a:pt x="31903" y="26567"/>
                </a:lnTo>
                <a:cubicBezTo>
                  <a:pt x="31903" y="26506"/>
                  <a:pt x="31994" y="26354"/>
                  <a:pt x="31994" y="26263"/>
                </a:cubicBezTo>
                <a:lnTo>
                  <a:pt x="31994" y="26142"/>
                </a:lnTo>
                <a:lnTo>
                  <a:pt x="32055" y="26081"/>
                </a:lnTo>
                <a:close/>
                <a:moveTo>
                  <a:pt x="36521" y="26628"/>
                </a:moveTo>
                <a:lnTo>
                  <a:pt x="36521" y="26658"/>
                </a:lnTo>
                <a:cubicBezTo>
                  <a:pt x="36460" y="26749"/>
                  <a:pt x="36399" y="26810"/>
                  <a:pt x="36339" y="26901"/>
                </a:cubicBezTo>
                <a:cubicBezTo>
                  <a:pt x="36278" y="26962"/>
                  <a:pt x="36217" y="27023"/>
                  <a:pt x="36156" y="27084"/>
                </a:cubicBezTo>
                <a:lnTo>
                  <a:pt x="36156" y="27053"/>
                </a:lnTo>
                <a:cubicBezTo>
                  <a:pt x="36217" y="26992"/>
                  <a:pt x="36247" y="26932"/>
                  <a:pt x="36308" y="26901"/>
                </a:cubicBezTo>
                <a:lnTo>
                  <a:pt x="36521" y="26628"/>
                </a:lnTo>
                <a:close/>
                <a:moveTo>
                  <a:pt x="23851" y="26750"/>
                </a:moveTo>
                <a:cubicBezTo>
                  <a:pt x="23790" y="26871"/>
                  <a:pt x="23760" y="26992"/>
                  <a:pt x="23699" y="27114"/>
                </a:cubicBezTo>
                <a:lnTo>
                  <a:pt x="23669" y="27053"/>
                </a:lnTo>
                <a:cubicBezTo>
                  <a:pt x="23699" y="27023"/>
                  <a:pt x="23730" y="26962"/>
                  <a:pt x="23760" y="26932"/>
                </a:cubicBezTo>
                <a:lnTo>
                  <a:pt x="23851" y="26750"/>
                </a:lnTo>
                <a:close/>
                <a:moveTo>
                  <a:pt x="39377" y="22860"/>
                </a:moveTo>
                <a:lnTo>
                  <a:pt x="39316" y="22982"/>
                </a:lnTo>
                <a:cubicBezTo>
                  <a:pt x="39164" y="23255"/>
                  <a:pt x="39043" y="23529"/>
                  <a:pt x="38951" y="23802"/>
                </a:cubicBezTo>
                <a:cubicBezTo>
                  <a:pt x="38921" y="23833"/>
                  <a:pt x="38921" y="23893"/>
                  <a:pt x="38891" y="23924"/>
                </a:cubicBezTo>
                <a:cubicBezTo>
                  <a:pt x="38891" y="23985"/>
                  <a:pt x="38860" y="24045"/>
                  <a:pt x="38830" y="24076"/>
                </a:cubicBezTo>
                <a:lnTo>
                  <a:pt x="38526" y="24623"/>
                </a:lnTo>
                <a:cubicBezTo>
                  <a:pt x="38496" y="24714"/>
                  <a:pt x="38435" y="24805"/>
                  <a:pt x="38405" y="24896"/>
                </a:cubicBezTo>
                <a:cubicBezTo>
                  <a:pt x="38192" y="25291"/>
                  <a:pt x="37979" y="25686"/>
                  <a:pt x="37797" y="26111"/>
                </a:cubicBezTo>
                <a:cubicBezTo>
                  <a:pt x="37767" y="26172"/>
                  <a:pt x="37767" y="26202"/>
                  <a:pt x="37736" y="26263"/>
                </a:cubicBezTo>
                <a:lnTo>
                  <a:pt x="37523" y="26446"/>
                </a:lnTo>
                <a:cubicBezTo>
                  <a:pt x="37432" y="26506"/>
                  <a:pt x="37372" y="26567"/>
                  <a:pt x="37280" y="26628"/>
                </a:cubicBezTo>
                <a:lnTo>
                  <a:pt x="37159" y="26749"/>
                </a:lnTo>
                <a:lnTo>
                  <a:pt x="37098" y="26780"/>
                </a:lnTo>
                <a:lnTo>
                  <a:pt x="36703" y="27084"/>
                </a:lnTo>
                <a:lnTo>
                  <a:pt x="36582" y="27175"/>
                </a:lnTo>
                <a:lnTo>
                  <a:pt x="36764" y="26932"/>
                </a:lnTo>
                <a:lnTo>
                  <a:pt x="37007" y="26628"/>
                </a:lnTo>
                <a:cubicBezTo>
                  <a:pt x="37159" y="26446"/>
                  <a:pt x="37280" y="26263"/>
                  <a:pt x="37432" y="26081"/>
                </a:cubicBezTo>
                <a:lnTo>
                  <a:pt x="37584" y="25899"/>
                </a:lnTo>
                <a:cubicBezTo>
                  <a:pt x="37645" y="25777"/>
                  <a:pt x="37736" y="25686"/>
                  <a:pt x="37797" y="25564"/>
                </a:cubicBezTo>
                <a:lnTo>
                  <a:pt x="37979" y="25291"/>
                </a:lnTo>
                <a:cubicBezTo>
                  <a:pt x="38070" y="25169"/>
                  <a:pt x="38131" y="25078"/>
                  <a:pt x="38222" y="24957"/>
                </a:cubicBezTo>
                <a:cubicBezTo>
                  <a:pt x="38283" y="24835"/>
                  <a:pt x="38405" y="24653"/>
                  <a:pt x="38496" y="24471"/>
                </a:cubicBezTo>
                <a:cubicBezTo>
                  <a:pt x="38587" y="24319"/>
                  <a:pt x="38648" y="24197"/>
                  <a:pt x="38708" y="24045"/>
                </a:cubicBezTo>
                <a:cubicBezTo>
                  <a:pt x="38769" y="23893"/>
                  <a:pt x="38800" y="23772"/>
                  <a:pt x="38860" y="23650"/>
                </a:cubicBezTo>
                <a:cubicBezTo>
                  <a:pt x="38891" y="23590"/>
                  <a:pt x="38921" y="23498"/>
                  <a:pt x="38951" y="23438"/>
                </a:cubicBezTo>
                <a:cubicBezTo>
                  <a:pt x="38982" y="23346"/>
                  <a:pt x="39103" y="23225"/>
                  <a:pt x="39195" y="23103"/>
                </a:cubicBezTo>
                <a:lnTo>
                  <a:pt x="39346" y="22891"/>
                </a:lnTo>
                <a:lnTo>
                  <a:pt x="39377" y="22860"/>
                </a:lnTo>
                <a:close/>
                <a:moveTo>
                  <a:pt x="27315" y="26780"/>
                </a:moveTo>
                <a:cubicBezTo>
                  <a:pt x="27315" y="26810"/>
                  <a:pt x="27315" y="26810"/>
                  <a:pt x="27345" y="26810"/>
                </a:cubicBezTo>
                <a:cubicBezTo>
                  <a:pt x="27376" y="26871"/>
                  <a:pt x="27406" y="26901"/>
                  <a:pt x="27467" y="26901"/>
                </a:cubicBezTo>
                <a:cubicBezTo>
                  <a:pt x="27482" y="26916"/>
                  <a:pt x="27505" y="26924"/>
                  <a:pt x="27528" y="26924"/>
                </a:cubicBezTo>
                <a:cubicBezTo>
                  <a:pt x="27550" y="26924"/>
                  <a:pt x="27573" y="26916"/>
                  <a:pt x="27588" y="26901"/>
                </a:cubicBezTo>
                <a:lnTo>
                  <a:pt x="27588" y="26901"/>
                </a:lnTo>
                <a:lnTo>
                  <a:pt x="27467" y="27023"/>
                </a:lnTo>
                <a:cubicBezTo>
                  <a:pt x="27406" y="27084"/>
                  <a:pt x="27376" y="27144"/>
                  <a:pt x="27315" y="27205"/>
                </a:cubicBezTo>
                <a:lnTo>
                  <a:pt x="27284" y="27205"/>
                </a:lnTo>
                <a:cubicBezTo>
                  <a:pt x="27254" y="27175"/>
                  <a:pt x="27254" y="27114"/>
                  <a:pt x="27254" y="27053"/>
                </a:cubicBezTo>
                <a:lnTo>
                  <a:pt x="27254" y="27023"/>
                </a:lnTo>
                <a:cubicBezTo>
                  <a:pt x="27254" y="26992"/>
                  <a:pt x="27254" y="26962"/>
                  <a:pt x="27254" y="26962"/>
                </a:cubicBezTo>
                <a:cubicBezTo>
                  <a:pt x="27254" y="26901"/>
                  <a:pt x="27284" y="26840"/>
                  <a:pt x="27315" y="26780"/>
                </a:cubicBezTo>
                <a:close/>
                <a:moveTo>
                  <a:pt x="35123" y="26810"/>
                </a:moveTo>
                <a:cubicBezTo>
                  <a:pt x="35093" y="26962"/>
                  <a:pt x="35032" y="27084"/>
                  <a:pt x="35032" y="27235"/>
                </a:cubicBezTo>
                <a:lnTo>
                  <a:pt x="34880" y="27235"/>
                </a:lnTo>
                <a:lnTo>
                  <a:pt x="34850" y="27266"/>
                </a:lnTo>
                <a:lnTo>
                  <a:pt x="34789" y="27327"/>
                </a:lnTo>
                <a:cubicBezTo>
                  <a:pt x="34819" y="27296"/>
                  <a:pt x="34850" y="27235"/>
                  <a:pt x="34850" y="27205"/>
                </a:cubicBezTo>
                <a:lnTo>
                  <a:pt x="34880" y="27144"/>
                </a:lnTo>
                <a:lnTo>
                  <a:pt x="35123" y="26810"/>
                </a:lnTo>
                <a:close/>
                <a:moveTo>
                  <a:pt x="30110" y="25230"/>
                </a:moveTo>
                <a:lnTo>
                  <a:pt x="30110" y="25230"/>
                </a:lnTo>
                <a:cubicBezTo>
                  <a:pt x="30080" y="25352"/>
                  <a:pt x="30019" y="25504"/>
                  <a:pt x="29989" y="25656"/>
                </a:cubicBezTo>
                <a:cubicBezTo>
                  <a:pt x="29958" y="25747"/>
                  <a:pt x="29958" y="25807"/>
                  <a:pt x="29928" y="25868"/>
                </a:cubicBezTo>
                <a:lnTo>
                  <a:pt x="29776" y="26142"/>
                </a:lnTo>
                <a:cubicBezTo>
                  <a:pt x="29654" y="26324"/>
                  <a:pt x="29563" y="26537"/>
                  <a:pt x="29442" y="26719"/>
                </a:cubicBezTo>
                <a:lnTo>
                  <a:pt x="29320" y="26992"/>
                </a:lnTo>
                <a:lnTo>
                  <a:pt x="29229" y="27144"/>
                </a:lnTo>
                <a:lnTo>
                  <a:pt x="29138" y="27235"/>
                </a:lnTo>
                <a:lnTo>
                  <a:pt x="29016" y="27357"/>
                </a:lnTo>
                <a:lnTo>
                  <a:pt x="29016" y="27205"/>
                </a:lnTo>
                <a:cubicBezTo>
                  <a:pt x="29016" y="27084"/>
                  <a:pt x="29047" y="26932"/>
                  <a:pt x="29077" y="26810"/>
                </a:cubicBezTo>
                <a:lnTo>
                  <a:pt x="29138" y="26628"/>
                </a:lnTo>
                <a:cubicBezTo>
                  <a:pt x="29229" y="26537"/>
                  <a:pt x="29320" y="26446"/>
                  <a:pt x="29351" y="26324"/>
                </a:cubicBezTo>
                <a:lnTo>
                  <a:pt x="29351" y="26324"/>
                </a:lnTo>
                <a:lnTo>
                  <a:pt x="29320" y="26354"/>
                </a:lnTo>
                <a:cubicBezTo>
                  <a:pt x="29351" y="26294"/>
                  <a:pt x="29381" y="26263"/>
                  <a:pt x="29411" y="26202"/>
                </a:cubicBezTo>
                <a:cubicBezTo>
                  <a:pt x="29472" y="26202"/>
                  <a:pt x="29533" y="26172"/>
                  <a:pt x="29563" y="26111"/>
                </a:cubicBezTo>
                <a:cubicBezTo>
                  <a:pt x="29594" y="25990"/>
                  <a:pt x="29685" y="25868"/>
                  <a:pt x="29745" y="25747"/>
                </a:cubicBezTo>
                <a:cubicBezTo>
                  <a:pt x="29867" y="25564"/>
                  <a:pt x="29989" y="25382"/>
                  <a:pt x="30110" y="25230"/>
                </a:cubicBezTo>
                <a:close/>
                <a:moveTo>
                  <a:pt x="38070" y="26537"/>
                </a:moveTo>
                <a:cubicBezTo>
                  <a:pt x="38070" y="26567"/>
                  <a:pt x="38070" y="26567"/>
                  <a:pt x="38070" y="26567"/>
                </a:cubicBezTo>
                <a:cubicBezTo>
                  <a:pt x="38070" y="26628"/>
                  <a:pt x="38101" y="26658"/>
                  <a:pt x="38101" y="26719"/>
                </a:cubicBezTo>
                <a:cubicBezTo>
                  <a:pt x="38131" y="26780"/>
                  <a:pt x="38101" y="26840"/>
                  <a:pt x="38101" y="26901"/>
                </a:cubicBezTo>
                <a:cubicBezTo>
                  <a:pt x="38101" y="26932"/>
                  <a:pt x="38040" y="26962"/>
                  <a:pt x="38040" y="26992"/>
                </a:cubicBezTo>
                <a:lnTo>
                  <a:pt x="37645" y="27479"/>
                </a:lnTo>
                <a:lnTo>
                  <a:pt x="37645" y="27448"/>
                </a:lnTo>
                <a:cubicBezTo>
                  <a:pt x="37645" y="27448"/>
                  <a:pt x="37706" y="27327"/>
                  <a:pt x="37706" y="27266"/>
                </a:cubicBezTo>
                <a:lnTo>
                  <a:pt x="37706" y="27296"/>
                </a:lnTo>
                <a:cubicBezTo>
                  <a:pt x="37797" y="27084"/>
                  <a:pt x="37888" y="26871"/>
                  <a:pt x="37979" y="26689"/>
                </a:cubicBezTo>
                <a:cubicBezTo>
                  <a:pt x="38010" y="26628"/>
                  <a:pt x="38010" y="26597"/>
                  <a:pt x="38040" y="26537"/>
                </a:cubicBezTo>
                <a:close/>
                <a:moveTo>
                  <a:pt x="23882" y="24805"/>
                </a:moveTo>
                <a:lnTo>
                  <a:pt x="23790" y="24987"/>
                </a:lnTo>
                <a:cubicBezTo>
                  <a:pt x="23730" y="25169"/>
                  <a:pt x="23669" y="25321"/>
                  <a:pt x="23608" y="25504"/>
                </a:cubicBezTo>
                <a:cubicBezTo>
                  <a:pt x="23517" y="25686"/>
                  <a:pt x="23487" y="25838"/>
                  <a:pt x="23426" y="25990"/>
                </a:cubicBezTo>
                <a:cubicBezTo>
                  <a:pt x="23365" y="26142"/>
                  <a:pt x="23304" y="26294"/>
                  <a:pt x="23244" y="26446"/>
                </a:cubicBezTo>
                <a:cubicBezTo>
                  <a:pt x="23213" y="26506"/>
                  <a:pt x="23213" y="26567"/>
                  <a:pt x="23183" y="26658"/>
                </a:cubicBezTo>
                <a:lnTo>
                  <a:pt x="23061" y="26840"/>
                </a:lnTo>
                <a:cubicBezTo>
                  <a:pt x="22970" y="26992"/>
                  <a:pt x="22849" y="27144"/>
                  <a:pt x="22757" y="27296"/>
                </a:cubicBezTo>
                <a:cubicBezTo>
                  <a:pt x="22697" y="27387"/>
                  <a:pt x="22606" y="27479"/>
                  <a:pt x="22545" y="27570"/>
                </a:cubicBezTo>
                <a:lnTo>
                  <a:pt x="22514" y="27570"/>
                </a:lnTo>
                <a:cubicBezTo>
                  <a:pt x="22514" y="27509"/>
                  <a:pt x="22545" y="27448"/>
                  <a:pt x="22575" y="27387"/>
                </a:cubicBezTo>
                <a:lnTo>
                  <a:pt x="22636" y="27175"/>
                </a:lnTo>
                <a:lnTo>
                  <a:pt x="22879" y="26628"/>
                </a:lnTo>
                <a:cubicBezTo>
                  <a:pt x="22909" y="26537"/>
                  <a:pt x="22970" y="26446"/>
                  <a:pt x="23001" y="26354"/>
                </a:cubicBezTo>
                <a:cubicBezTo>
                  <a:pt x="23031" y="26263"/>
                  <a:pt x="23031" y="26263"/>
                  <a:pt x="23061" y="26202"/>
                </a:cubicBezTo>
                <a:cubicBezTo>
                  <a:pt x="23152" y="26081"/>
                  <a:pt x="23213" y="25959"/>
                  <a:pt x="23274" y="25807"/>
                </a:cubicBezTo>
                <a:cubicBezTo>
                  <a:pt x="23335" y="25716"/>
                  <a:pt x="23395" y="25595"/>
                  <a:pt x="23426" y="25504"/>
                </a:cubicBezTo>
                <a:lnTo>
                  <a:pt x="23608" y="25200"/>
                </a:lnTo>
                <a:cubicBezTo>
                  <a:pt x="23699" y="25048"/>
                  <a:pt x="23790" y="24926"/>
                  <a:pt x="23882" y="24805"/>
                </a:cubicBezTo>
                <a:close/>
                <a:moveTo>
                  <a:pt x="28287" y="27205"/>
                </a:moveTo>
                <a:lnTo>
                  <a:pt x="28257" y="27266"/>
                </a:lnTo>
                <a:cubicBezTo>
                  <a:pt x="28226" y="27387"/>
                  <a:pt x="28166" y="27509"/>
                  <a:pt x="28105" y="27600"/>
                </a:cubicBezTo>
                <a:cubicBezTo>
                  <a:pt x="28135" y="27539"/>
                  <a:pt x="28166" y="27448"/>
                  <a:pt x="28196" y="27357"/>
                </a:cubicBezTo>
                <a:cubicBezTo>
                  <a:pt x="28196" y="27296"/>
                  <a:pt x="28226" y="27266"/>
                  <a:pt x="28257" y="27205"/>
                </a:cubicBezTo>
                <a:close/>
                <a:moveTo>
                  <a:pt x="35640" y="27600"/>
                </a:moveTo>
                <a:lnTo>
                  <a:pt x="35640" y="27630"/>
                </a:lnTo>
                <a:lnTo>
                  <a:pt x="35427" y="27843"/>
                </a:lnTo>
                <a:lnTo>
                  <a:pt x="35427" y="27813"/>
                </a:lnTo>
                <a:lnTo>
                  <a:pt x="35488" y="27752"/>
                </a:lnTo>
                <a:cubicBezTo>
                  <a:pt x="35518" y="27691"/>
                  <a:pt x="35579" y="27661"/>
                  <a:pt x="35609" y="27630"/>
                </a:cubicBezTo>
                <a:lnTo>
                  <a:pt x="35640" y="27600"/>
                </a:lnTo>
                <a:close/>
                <a:moveTo>
                  <a:pt x="37432" y="26932"/>
                </a:moveTo>
                <a:lnTo>
                  <a:pt x="37432" y="26932"/>
                </a:lnTo>
                <a:cubicBezTo>
                  <a:pt x="37402" y="27023"/>
                  <a:pt x="37372" y="27084"/>
                  <a:pt x="37341" y="27175"/>
                </a:cubicBezTo>
                <a:lnTo>
                  <a:pt x="37341" y="27205"/>
                </a:lnTo>
                <a:cubicBezTo>
                  <a:pt x="37311" y="27205"/>
                  <a:pt x="37280" y="27205"/>
                  <a:pt x="37280" y="27235"/>
                </a:cubicBezTo>
                <a:cubicBezTo>
                  <a:pt x="37250" y="27235"/>
                  <a:pt x="37220" y="27235"/>
                  <a:pt x="37189" y="27266"/>
                </a:cubicBezTo>
                <a:cubicBezTo>
                  <a:pt x="37159" y="27296"/>
                  <a:pt x="37128" y="27327"/>
                  <a:pt x="37098" y="27357"/>
                </a:cubicBezTo>
                <a:cubicBezTo>
                  <a:pt x="36977" y="27448"/>
                  <a:pt x="36855" y="27570"/>
                  <a:pt x="36764" y="27691"/>
                </a:cubicBezTo>
                <a:lnTo>
                  <a:pt x="36612" y="27843"/>
                </a:lnTo>
                <a:cubicBezTo>
                  <a:pt x="36734" y="27661"/>
                  <a:pt x="36885" y="27479"/>
                  <a:pt x="37037" y="27327"/>
                </a:cubicBezTo>
                <a:cubicBezTo>
                  <a:pt x="37189" y="27144"/>
                  <a:pt x="37280" y="27084"/>
                  <a:pt x="37432" y="26932"/>
                </a:cubicBezTo>
                <a:close/>
                <a:moveTo>
                  <a:pt x="23760" y="27874"/>
                </a:moveTo>
                <a:lnTo>
                  <a:pt x="23760" y="27904"/>
                </a:lnTo>
                <a:cubicBezTo>
                  <a:pt x="23760" y="27934"/>
                  <a:pt x="23730" y="27965"/>
                  <a:pt x="23699" y="28025"/>
                </a:cubicBezTo>
                <a:lnTo>
                  <a:pt x="23699" y="27995"/>
                </a:lnTo>
                <a:cubicBezTo>
                  <a:pt x="23730" y="27965"/>
                  <a:pt x="23730" y="27904"/>
                  <a:pt x="23760" y="27874"/>
                </a:cubicBezTo>
                <a:close/>
                <a:moveTo>
                  <a:pt x="33908" y="27813"/>
                </a:moveTo>
                <a:lnTo>
                  <a:pt x="33756" y="27995"/>
                </a:lnTo>
                <a:lnTo>
                  <a:pt x="33695" y="28025"/>
                </a:lnTo>
                <a:lnTo>
                  <a:pt x="33695" y="27965"/>
                </a:lnTo>
                <a:lnTo>
                  <a:pt x="33786" y="27904"/>
                </a:lnTo>
                <a:lnTo>
                  <a:pt x="33908" y="27813"/>
                </a:lnTo>
                <a:close/>
                <a:moveTo>
                  <a:pt x="33179" y="27479"/>
                </a:moveTo>
                <a:lnTo>
                  <a:pt x="33179" y="27479"/>
                </a:lnTo>
                <a:cubicBezTo>
                  <a:pt x="33118" y="27630"/>
                  <a:pt x="33088" y="27752"/>
                  <a:pt x="33027" y="27874"/>
                </a:cubicBezTo>
                <a:lnTo>
                  <a:pt x="33027" y="27904"/>
                </a:lnTo>
                <a:lnTo>
                  <a:pt x="32966" y="27995"/>
                </a:lnTo>
                <a:lnTo>
                  <a:pt x="32936" y="28056"/>
                </a:lnTo>
                <a:cubicBezTo>
                  <a:pt x="32936" y="27934"/>
                  <a:pt x="32905" y="27843"/>
                  <a:pt x="32905" y="27722"/>
                </a:cubicBezTo>
                <a:lnTo>
                  <a:pt x="32936" y="27722"/>
                </a:lnTo>
                <a:lnTo>
                  <a:pt x="32966" y="27691"/>
                </a:lnTo>
                <a:cubicBezTo>
                  <a:pt x="33027" y="27630"/>
                  <a:pt x="33118" y="27539"/>
                  <a:pt x="33179" y="27479"/>
                </a:cubicBezTo>
                <a:close/>
                <a:moveTo>
                  <a:pt x="29953" y="26907"/>
                </a:moveTo>
                <a:cubicBezTo>
                  <a:pt x="29944" y="26918"/>
                  <a:pt x="29928" y="26940"/>
                  <a:pt x="29928" y="26962"/>
                </a:cubicBezTo>
                <a:cubicBezTo>
                  <a:pt x="29745" y="27296"/>
                  <a:pt x="29533" y="27630"/>
                  <a:pt x="29381" y="27965"/>
                </a:cubicBezTo>
                <a:lnTo>
                  <a:pt x="29259" y="28177"/>
                </a:lnTo>
                <a:cubicBezTo>
                  <a:pt x="29229" y="28147"/>
                  <a:pt x="29199" y="28147"/>
                  <a:pt x="29168" y="28117"/>
                </a:cubicBezTo>
                <a:lnTo>
                  <a:pt x="29168" y="28086"/>
                </a:lnTo>
                <a:cubicBezTo>
                  <a:pt x="29168" y="28056"/>
                  <a:pt x="29199" y="28025"/>
                  <a:pt x="29229" y="27995"/>
                </a:cubicBezTo>
                <a:lnTo>
                  <a:pt x="29502" y="27448"/>
                </a:lnTo>
                <a:lnTo>
                  <a:pt x="29533" y="27357"/>
                </a:lnTo>
                <a:cubicBezTo>
                  <a:pt x="29594" y="27327"/>
                  <a:pt x="29624" y="27266"/>
                  <a:pt x="29685" y="27205"/>
                </a:cubicBezTo>
                <a:lnTo>
                  <a:pt x="29953" y="26907"/>
                </a:lnTo>
                <a:close/>
                <a:moveTo>
                  <a:pt x="25492" y="25959"/>
                </a:moveTo>
                <a:lnTo>
                  <a:pt x="25492" y="26020"/>
                </a:lnTo>
                <a:lnTo>
                  <a:pt x="25279" y="26476"/>
                </a:lnTo>
                <a:lnTo>
                  <a:pt x="25158" y="26810"/>
                </a:lnTo>
                <a:cubicBezTo>
                  <a:pt x="25127" y="26871"/>
                  <a:pt x="25097" y="26932"/>
                  <a:pt x="25067" y="26992"/>
                </a:cubicBezTo>
                <a:cubicBezTo>
                  <a:pt x="25036" y="27084"/>
                  <a:pt x="25036" y="27144"/>
                  <a:pt x="25006" y="27205"/>
                </a:cubicBezTo>
                <a:cubicBezTo>
                  <a:pt x="25006" y="27266"/>
                  <a:pt x="25006" y="27296"/>
                  <a:pt x="25006" y="27327"/>
                </a:cubicBezTo>
                <a:cubicBezTo>
                  <a:pt x="24975" y="27387"/>
                  <a:pt x="24945" y="27448"/>
                  <a:pt x="24915" y="27509"/>
                </a:cubicBezTo>
                <a:cubicBezTo>
                  <a:pt x="24884" y="27630"/>
                  <a:pt x="24793" y="27752"/>
                  <a:pt x="24732" y="27843"/>
                </a:cubicBezTo>
                <a:cubicBezTo>
                  <a:pt x="24672" y="27965"/>
                  <a:pt x="24611" y="28086"/>
                  <a:pt x="24550" y="28177"/>
                </a:cubicBezTo>
                <a:cubicBezTo>
                  <a:pt x="24489" y="28299"/>
                  <a:pt x="24489" y="28299"/>
                  <a:pt x="24459" y="28329"/>
                </a:cubicBezTo>
                <a:cubicBezTo>
                  <a:pt x="24337" y="28177"/>
                  <a:pt x="24246" y="28025"/>
                  <a:pt x="24185" y="27904"/>
                </a:cubicBezTo>
                <a:cubicBezTo>
                  <a:pt x="24246" y="27813"/>
                  <a:pt x="24307" y="27752"/>
                  <a:pt x="24337" y="27661"/>
                </a:cubicBezTo>
                <a:cubicBezTo>
                  <a:pt x="24428" y="27509"/>
                  <a:pt x="24520" y="27387"/>
                  <a:pt x="24611" y="27235"/>
                </a:cubicBezTo>
                <a:cubicBezTo>
                  <a:pt x="24823" y="26871"/>
                  <a:pt x="25067" y="26446"/>
                  <a:pt x="25340" y="26081"/>
                </a:cubicBezTo>
                <a:lnTo>
                  <a:pt x="25462" y="25959"/>
                </a:lnTo>
                <a:close/>
                <a:moveTo>
                  <a:pt x="22909" y="28025"/>
                </a:moveTo>
                <a:lnTo>
                  <a:pt x="22940" y="28056"/>
                </a:lnTo>
                <a:lnTo>
                  <a:pt x="23001" y="28117"/>
                </a:lnTo>
                <a:lnTo>
                  <a:pt x="23092" y="28147"/>
                </a:lnTo>
                <a:lnTo>
                  <a:pt x="23213" y="28147"/>
                </a:lnTo>
                <a:cubicBezTo>
                  <a:pt x="23183" y="28208"/>
                  <a:pt x="23152" y="28268"/>
                  <a:pt x="23122" y="28360"/>
                </a:cubicBezTo>
                <a:cubicBezTo>
                  <a:pt x="23061" y="28238"/>
                  <a:pt x="22970" y="28147"/>
                  <a:pt x="22909" y="28025"/>
                </a:cubicBezTo>
                <a:close/>
                <a:moveTo>
                  <a:pt x="35336" y="28360"/>
                </a:moveTo>
                <a:lnTo>
                  <a:pt x="35275" y="28420"/>
                </a:lnTo>
                <a:lnTo>
                  <a:pt x="35275" y="28360"/>
                </a:lnTo>
                <a:close/>
                <a:moveTo>
                  <a:pt x="29989" y="27600"/>
                </a:moveTo>
                <a:cubicBezTo>
                  <a:pt x="29928" y="27752"/>
                  <a:pt x="29837" y="27874"/>
                  <a:pt x="29745" y="28025"/>
                </a:cubicBezTo>
                <a:lnTo>
                  <a:pt x="29533" y="28512"/>
                </a:lnTo>
                <a:lnTo>
                  <a:pt x="29502" y="28451"/>
                </a:lnTo>
                <a:cubicBezTo>
                  <a:pt x="29594" y="28299"/>
                  <a:pt x="29685" y="28117"/>
                  <a:pt x="29776" y="27965"/>
                </a:cubicBezTo>
                <a:lnTo>
                  <a:pt x="29989" y="27600"/>
                </a:lnTo>
                <a:close/>
                <a:moveTo>
                  <a:pt x="30596" y="27296"/>
                </a:moveTo>
                <a:cubicBezTo>
                  <a:pt x="30535" y="27387"/>
                  <a:pt x="30505" y="27479"/>
                  <a:pt x="30444" y="27570"/>
                </a:cubicBezTo>
                <a:cubicBezTo>
                  <a:pt x="30323" y="27843"/>
                  <a:pt x="30171" y="28147"/>
                  <a:pt x="29989" y="28451"/>
                </a:cubicBezTo>
                <a:cubicBezTo>
                  <a:pt x="29989" y="28472"/>
                  <a:pt x="29960" y="28493"/>
                  <a:pt x="29942" y="28514"/>
                </a:cubicBezTo>
                <a:lnTo>
                  <a:pt x="29942" y="28514"/>
                </a:lnTo>
                <a:cubicBezTo>
                  <a:pt x="30025" y="28341"/>
                  <a:pt x="30086" y="28168"/>
                  <a:pt x="30201" y="27995"/>
                </a:cubicBezTo>
                <a:lnTo>
                  <a:pt x="30444" y="27509"/>
                </a:lnTo>
                <a:cubicBezTo>
                  <a:pt x="30505" y="27418"/>
                  <a:pt x="30535" y="27357"/>
                  <a:pt x="30596" y="27296"/>
                </a:cubicBezTo>
                <a:close/>
                <a:moveTo>
                  <a:pt x="43965" y="28208"/>
                </a:moveTo>
                <a:lnTo>
                  <a:pt x="43873" y="28329"/>
                </a:lnTo>
                <a:lnTo>
                  <a:pt x="43873" y="28360"/>
                </a:lnTo>
                <a:lnTo>
                  <a:pt x="43843" y="28390"/>
                </a:lnTo>
                <a:lnTo>
                  <a:pt x="43691" y="28572"/>
                </a:lnTo>
                <a:lnTo>
                  <a:pt x="43691" y="28572"/>
                </a:lnTo>
                <a:lnTo>
                  <a:pt x="43722" y="28512"/>
                </a:lnTo>
                <a:lnTo>
                  <a:pt x="43965" y="28208"/>
                </a:lnTo>
                <a:close/>
                <a:moveTo>
                  <a:pt x="25492" y="27509"/>
                </a:moveTo>
                <a:lnTo>
                  <a:pt x="25492" y="27509"/>
                </a:lnTo>
                <a:cubicBezTo>
                  <a:pt x="25431" y="27661"/>
                  <a:pt x="25340" y="27782"/>
                  <a:pt x="25279" y="27934"/>
                </a:cubicBezTo>
                <a:cubicBezTo>
                  <a:pt x="25218" y="28056"/>
                  <a:pt x="25158" y="28147"/>
                  <a:pt x="25127" y="28238"/>
                </a:cubicBezTo>
                <a:lnTo>
                  <a:pt x="24884" y="28633"/>
                </a:lnTo>
                <a:lnTo>
                  <a:pt x="24884" y="28663"/>
                </a:lnTo>
                <a:lnTo>
                  <a:pt x="24854" y="28663"/>
                </a:lnTo>
                <a:cubicBezTo>
                  <a:pt x="24884" y="28603"/>
                  <a:pt x="24915" y="28542"/>
                  <a:pt x="24945" y="28481"/>
                </a:cubicBezTo>
                <a:lnTo>
                  <a:pt x="25279" y="27874"/>
                </a:lnTo>
                <a:cubicBezTo>
                  <a:pt x="25340" y="27752"/>
                  <a:pt x="25401" y="27630"/>
                  <a:pt x="25492" y="27509"/>
                </a:cubicBezTo>
                <a:close/>
                <a:moveTo>
                  <a:pt x="29077" y="28481"/>
                </a:moveTo>
                <a:cubicBezTo>
                  <a:pt x="29016" y="28572"/>
                  <a:pt x="28956" y="28694"/>
                  <a:pt x="28895" y="28785"/>
                </a:cubicBezTo>
                <a:lnTo>
                  <a:pt x="28925" y="28663"/>
                </a:lnTo>
                <a:lnTo>
                  <a:pt x="29016" y="28481"/>
                </a:lnTo>
                <a:close/>
                <a:moveTo>
                  <a:pt x="28652" y="27965"/>
                </a:moveTo>
                <a:cubicBezTo>
                  <a:pt x="28652" y="27995"/>
                  <a:pt x="28652" y="27995"/>
                  <a:pt x="28652" y="28025"/>
                </a:cubicBezTo>
                <a:cubicBezTo>
                  <a:pt x="28652" y="28086"/>
                  <a:pt x="28652" y="28177"/>
                  <a:pt x="28652" y="28238"/>
                </a:cubicBezTo>
                <a:lnTo>
                  <a:pt x="28621" y="28238"/>
                </a:lnTo>
                <a:cubicBezTo>
                  <a:pt x="28500" y="28329"/>
                  <a:pt x="28409" y="28420"/>
                  <a:pt x="28317" y="28542"/>
                </a:cubicBezTo>
                <a:cubicBezTo>
                  <a:pt x="28226" y="28633"/>
                  <a:pt x="28166" y="28724"/>
                  <a:pt x="28105" y="28815"/>
                </a:cubicBezTo>
                <a:cubicBezTo>
                  <a:pt x="28257" y="28542"/>
                  <a:pt x="28439" y="28268"/>
                  <a:pt x="28621" y="28025"/>
                </a:cubicBezTo>
                <a:lnTo>
                  <a:pt x="28652" y="27965"/>
                </a:lnTo>
                <a:close/>
                <a:moveTo>
                  <a:pt x="24003" y="28329"/>
                </a:moveTo>
                <a:lnTo>
                  <a:pt x="24155" y="28663"/>
                </a:lnTo>
                <a:lnTo>
                  <a:pt x="24064" y="28785"/>
                </a:lnTo>
                <a:lnTo>
                  <a:pt x="24034" y="28876"/>
                </a:lnTo>
                <a:cubicBezTo>
                  <a:pt x="24003" y="28785"/>
                  <a:pt x="23942" y="28694"/>
                  <a:pt x="23912" y="28603"/>
                </a:cubicBezTo>
                <a:cubicBezTo>
                  <a:pt x="23912" y="28512"/>
                  <a:pt x="23942" y="28420"/>
                  <a:pt x="24003" y="28329"/>
                </a:cubicBezTo>
                <a:close/>
                <a:moveTo>
                  <a:pt x="39225" y="27691"/>
                </a:moveTo>
                <a:cubicBezTo>
                  <a:pt x="39225" y="27722"/>
                  <a:pt x="39195" y="27752"/>
                  <a:pt x="39164" y="27782"/>
                </a:cubicBezTo>
                <a:lnTo>
                  <a:pt x="38982" y="28056"/>
                </a:lnTo>
                <a:lnTo>
                  <a:pt x="38739" y="28420"/>
                </a:lnTo>
                <a:cubicBezTo>
                  <a:pt x="38708" y="28481"/>
                  <a:pt x="38678" y="28512"/>
                  <a:pt x="38648" y="28572"/>
                </a:cubicBezTo>
                <a:lnTo>
                  <a:pt x="38374" y="28937"/>
                </a:lnTo>
                <a:cubicBezTo>
                  <a:pt x="38465" y="28724"/>
                  <a:pt x="38556" y="28542"/>
                  <a:pt x="38617" y="28360"/>
                </a:cubicBezTo>
                <a:lnTo>
                  <a:pt x="38648" y="28390"/>
                </a:lnTo>
                <a:lnTo>
                  <a:pt x="38800" y="28025"/>
                </a:lnTo>
                <a:lnTo>
                  <a:pt x="38891" y="27874"/>
                </a:lnTo>
                <a:lnTo>
                  <a:pt x="38951" y="27874"/>
                </a:lnTo>
                <a:cubicBezTo>
                  <a:pt x="39012" y="27874"/>
                  <a:pt x="39043" y="27843"/>
                  <a:pt x="39103" y="27813"/>
                </a:cubicBezTo>
                <a:lnTo>
                  <a:pt x="39225" y="27691"/>
                </a:lnTo>
                <a:close/>
                <a:moveTo>
                  <a:pt x="37554" y="28633"/>
                </a:moveTo>
                <a:lnTo>
                  <a:pt x="37493" y="28694"/>
                </a:lnTo>
                <a:cubicBezTo>
                  <a:pt x="37446" y="28811"/>
                  <a:pt x="37381" y="28929"/>
                  <a:pt x="37312" y="29046"/>
                </a:cubicBezTo>
                <a:lnTo>
                  <a:pt x="37312" y="29046"/>
                </a:lnTo>
                <a:cubicBezTo>
                  <a:pt x="37340" y="28982"/>
                  <a:pt x="37365" y="28919"/>
                  <a:pt x="37402" y="28846"/>
                </a:cubicBezTo>
                <a:cubicBezTo>
                  <a:pt x="37432" y="28785"/>
                  <a:pt x="37432" y="28755"/>
                  <a:pt x="37463" y="28694"/>
                </a:cubicBezTo>
                <a:lnTo>
                  <a:pt x="37493" y="28663"/>
                </a:lnTo>
                <a:lnTo>
                  <a:pt x="37554" y="28633"/>
                </a:lnTo>
                <a:close/>
                <a:moveTo>
                  <a:pt x="26707" y="26020"/>
                </a:moveTo>
                <a:cubicBezTo>
                  <a:pt x="26677" y="26081"/>
                  <a:pt x="26646" y="26142"/>
                  <a:pt x="26616" y="26202"/>
                </a:cubicBezTo>
                <a:lnTo>
                  <a:pt x="26495" y="26446"/>
                </a:lnTo>
                <a:lnTo>
                  <a:pt x="26069" y="27509"/>
                </a:lnTo>
                <a:lnTo>
                  <a:pt x="25978" y="27661"/>
                </a:lnTo>
                <a:cubicBezTo>
                  <a:pt x="25887" y="27813"/>
                  <a:pt x="25796" y="27934"/>
                  <a:pt x="25705" y="28086"/>
                </a:cubicBezTo>
                <a:cubicBezTo>
                  <a:pt x="25613" y="28238"/>
                  <a:pt x="25553" y="28390"/>
                  <a:pt x="25492" y="28512"/>
                </a:cubicBezTo>
                <a:cubicBezTo>
                  <a:pt x="25401" y="28663"/>
                  <a:pt x="25340" y="28815"/>
                  <a:pt x="25279" y="28937"/>
                </a:cubicBezTo>
                <a:lnTo>
                  <a:pt x="25218" y="29058"/>
                </a:lnTo>
                <a:cubicBezTo>
                  <a:pt x="25188" y="29028"/>
                  <a:pt x="25188" y="28998"/>
                  <a:pt x="25158" y="28967"/>
                </a:cubicBezTo>
                <a:cubicBezTo>
                  <a:pt x="25188" y="28907"/>
                  <a:pt x="25188" y="28876"/>
                  <a:pt x="25218" y="28846"/>
                </a:cubicBezTo>
                <a:cubicBezTo>
                  <a:pt x="25310" y="28694"/>
                  <a:pt x="25401" y="28542"/>
                  <a:pt x="25462" y="28390"/>
                </a:cubicBezTo>
                <a:cubicBezTo>
                  <a:pt x="25522" y="28238"/>
                  <a:pt x="25644" y="28056"/>
                  <a:pt x="25735" y="27874"/>
                </a:cubicBezTo>
                <a:lnTo>
                  <a:pt x="25735" y="27843"/>
                </a:lnTo>
                <a:cubicBezTo>
                  <a:pt x="25826" y="27661"/>
                  <a:pt x="25917" y="27479"/>
                  <a:pt x="25978" y="27266"/>
                </a:cubicBezTo>
                <a:cubicBezTo>
                  <a:pt x="26069" y="27023"/>
                  <a:pt x="26130" y="26810"/>
                  <a:pt x="26160" y="26567"/>
                </a:cubicBezTo>
                <a:cubicBezTo>
                  <a:pt x="26221" y="26506"/>
                  <a:pt x="26312" y="26415"/>
                  <a:pt x="26403" y="26324"/>
                </a:cubicBezTo>
                <a:cubicBezTo>
                  <a:pt x="26464" y="26233"/>
                  <a:pt x="26586" y="26111"/>
                  <a:pt x="26707" y="26020"/>
                </a:cubicBezTo>
                <a:close/>
                <a:moveTo>
                  <a:pt x="42567" y="26446"/>
                </a:moveTo>
                <a:lnTo>
                  <a:pt x="42597" y="26476"/>
                </a:lnTo>
                <a:cubicBezTo>
                  <a:pt x="42628" y="26506"/>
                  <a:pt x="42689" y="26506"/>
                  <a:pt x="42719" y="26506"/>
                </a:cubicBezTo>
                <a:lnTo>
                  <a:pt x="42810" y="26506"/>
                </a:lnTo>
                <a:cubicBezTo>
                  <a:pt x="42749" y="26567"/>
                  <a:pt x="42719" y="26628"/>
                  <a:pt x="42658" y="26689"/>
                </a:cubicBezTo>
                <a:cubicBezTo>
                  <a:pt x="42628" y="26780"/>
                  <a:pt x="42567" y="26871"/>
                  <a:pt x="42537" y="26932"/>
                </a:cubicBezTo>
                <a:cubicBezTo>
                  <a:pt x="42385" y="27144"/>
                  <a:pt x="42263" y="27387"/>
                  <a:pt x="42111" y="27600"/>
                </a:cubicBezTo>
                <a:lnTo>
                  <a:pt x="42020" y="27782"/>
                </a:lnTo>
                <a:lnTo>
                  <a:pt x="41777" y="28208"/>
                </a:lnTo>
                <a:lnTo>
                  <a:pt x="41504" y="28694"/>
                </a:lnTo>
                <a:lnTo>
                  <a:pt x="41291" y="29058"/>
                </a:lnTo>
                <a:lnTo>
                  <a:pt x="41261" y="29028"/>
                </a:lnTo>
                <a:lnTo>
                  <a:pt x="41139" y="28998"/>
                </a:lnTo>
                <a:lnTo>
                  <a:pt x="40896" y="28998"/>
                </a:lnTo>
                <a:cubicBezTo>
                  <a:pt x="40926" y="28937"/>
                  <a:pt x="40957" y="28907"/>
                  <a:pt x="40987" y="28846"/>
                </a:cubicBezTo>
                <a:cubicBezTo>
                  <a:pt x="41017" y="28785"/>
                  <a:pt x="41048" y="28724"/>
                  <a:pt x="41078" y="28663"/>
                </a:cubicBezTo>
                <a:lnTo>
                  <a:pt x="41321" y="28238"/>
                </a:lnTo>
                <a:cubicBezTo>
                  <a:pt x="41382" y="28147"/>
                  <a:pt x="41412" y="28025"/>
                  <a:pt x="41473" y="27904"/>
                </a:cubicBezTo>
                <a:lnTo>
                  <a:pt x="41625" y="27661"/>
                </a:lnTo>
                <a:cubicBezTo>
                  <a:pt x="41716" y="27539"/>
                  <a:pt x="41777" y="27448"/>
                  <a:pt x="41868" y="27327"/>
                </a:cubicBezTo>
                <a:lnTo>
                  <a:pt x="42202" y="26901"/>
                </a:lnTo>
                <a:lnTo>
                  <a:pt x="42476" y="26567"/>
                </a:lnTo>
                <a:lnTo>
                  <a:pt x="42567" y="26446"/>
                </a:lnTo>
                <a:close/>
                <a:moveTo>
                  <a:pt x="29199" y="28967"/>
                </a:moveTo>
                <a:lnTo>
                  <a:pt x="29199" y="29058"/>
                </a:lnTo>
                <a:lnTo>
                  <a:pt x="29199" y="29089"/>
                </a:lnTo>
                <a:cubicBezTo>
                  <a:pt x="29199" y="29089"/>
                  <a:pt x="29168" y="29119"/>
                  <a:pt x="29138" y="29119"/>
                </a:cubicBezTo>
                <a:lnTo>
                  <a:pt x="29199" y="28967"/>
                </a:lnTo>
                <a:close/>
                <a:moveTo>
                  <a:pt x="40653" y="27357"/>
                </a:moveTo>
                <a:lnTo>
                  <a:pt x="40592" y="27479"/>
                </a:lnTo>
                <a:lnTo>
                  <a:pt x="40136" y="28238"/>
                </a:lnTo>
                <a:cubicBezTo>
                  <a:pt x="40045" y="28360"/>
                  <a:pt x="39984" y="28512"/>
                  <a:pt x="39893" y="28663"/>
                </a:cubicBezTo>
                <a:lnTo>
                  <a:pt x="39711" y="28937"/>
                </a:lnTo>
                <a:lnTo>
                  <a:pt x="39498" y="29180"/>
                </a:lnTo>
                <a:lnTo>
                  <a:pt x="39468" y="29150"/>
                </a:lnTo>
                <a:cubicBezTo>
                  <a:pt x="39589" y="28967"/>
                  <a:pt x="39681" y="28755"/>
                  <a:pt x="39772" y="28542"/>
                </a:cubicBezTo>
                <a:cubicBezTo>
                  <a:pt x="39802" y="28481"/>
                  <a:pt x="39833" y="28420"/>
                  <a:pt x="39863" y="28360"/>
                </a:cubicBezTo>
                <a:lnTo>
                  <a:pt x="40045" y="28086"/>
                </a:lnTo>
                <a:cubicBezTo>
                  <a:pt x="40136" y="27965"/>
                  <a:pt x="40228" y="27813"/>
                  <a:pt x="40319" y="27691"/>
                </a:cubicBezTo>
                <a:lnTo>
                  <a:pt x="40410" y="27570"/>
                </a:lnTo>
                <a:cubicBezTo>
                  <a:pt x="40440" y="27570"/>
                  <a:pt x="40471" y="27539"/>
                  <a:pt x="40471" y="27539"/>
                </a:cubicBezTo>
                <a:cubicBezTo>
                  <a:pt x="40501" y="27539"/>
                  <a:pt x="40531" y="27479"/>
                  <a:pt x="40562" y="27448"/>
                </a:cubicBezTo>
                <a:lnTo>
                  <a:pt x="40592" y="27418"/>
                </a:lnTo>
                <a:lnTo>
                  <a:pt x="40653" y="27357"/>
                </a:lnTo>
                <a:close/>
                <a:moveTo>
                  <a:pt x="27801" y="27235"/>
                </a:moveTo>
                <a:cubicBezTo>
                  <a:pt x="27801" y="27266"/>
                  <a:pt x="27801" y="27296"/>
                  <a:pt x="27801" y="27327"/>
                </a:cubicBezTo>
                <a:cubicBezTo>
                  <a:pt x="27771" y="27479"/>
                  <a:pt x="27740" y="27630"/>
                  <a:pt x="27679" y="27782"/>
                </a:cubicBezTo>
                <a:lnTo>
                  <a:pt x="27679" y="27843"/>
                </a:lnTo>
                <a:cubicBezTo>
                  <a:pt x="27649" y="27904"/>
                  <a:pt x="27619" y="27965"/>
                  <a:pt x="27588" y="28056"/>
                </a:cubicBezTo>
                <a:cubicBezTo>
                  <a:pt x="27588" y="28117"/>
                  <a:pt x="27558" y="28177"/>
                  <a:pt x="27528" y="28238"/>
                </a:cubicBezTo>
                <a:cubicBezTo>
                  <a:pt x="27436" y="28420"/>
                  <a:pt x="27376" y="28633"/>
                  <a:pt x="27284" y="28785"/>
                </a:cubicBezTo>
                <a:cubicBezTo>
                  <a:pt x="27193" y="28967"/>
                  <a:pt x="27133" y="29089"/>
                  <a:pt x="27072" y="29210"/>
                </a:cubicBezTo>
                <a:lnTo>
                  <a:pt x="26981" y="29393"/>
                </a:lnTo>
                <a:cubicBezTo>
                  <a:pt x="27011" y="29180"/>
                  <a:pt x="27041" y="28967"/>
                  <a:pt x="27072" y="28724"/>
                </a:cubicBezTo>
                <a:lnTo>
                  <a:pt x="27102" y="28724"/>
                </a:lnTo>
                <a:cubicBezTo>
                  <a:pt x="27102" y="28694"/>
                  <a:pt x="27102" y="28633"/>
                  <a:pt x="27102" y="28603"/>
                </a:cubicBezTo>
                <a:cubicBezTo>
                  <a:pt x="27102" y="28572"/>
                  <a:pt x="27133" y="28512"/>
                  <a:pt x="27163" y="28451"/>
                </a:cubicBezTo>
                <a:cubicBezTo>
                  <a:pt x="27193" y="28420"/>
                  <a:pt x="27193" y="28360"/>
                  <a:pt x="27193" y="28329"/>
                </a:cubicBezTo>
                <a:cubicBezTo>
                  <a:pt x="27163" y="28268"/>
                  <a:pt x="27133" y="28238"/>
                  <a:pt x="27102" y="28208"/>
                </a:cubicBezTo>
                <a:lnTo>
                  <a:pt x="27072" y="28208"/>
                </a:lnTo>
                <a:cubicBezTo>
                  <a:pt x="27102" y="28147"/>
                  <a:pt x="27102" y="28117"/>
                  <a:pt x="27133" y="28056"/>
                </a:cubicBezTo>
                <a:cubicBezTo>
                  <a:pt x="27133" y="27995"/>
                  <a:pt x="27133" y="27995"/>
                  <a:pt x="27163" y="27965"/>
                </a:cubicBezTo>
                <a:cubicBezTo>
                  <a:pt x="27224" y="27843"/>
                  <a:pt x="27315" y="27722"/>
                  <a:pt x="27406" y="27630"/>
                </a:cubicBezTo>
                <a:cubicBezTo>
                  <a:pt x="27528" y="27479"/>
                  <a:pt x="27649" y="27357"/>
                  <a:pt x="27801" y="27235"/>
                </a:cubicBezTo>
                <a:close/>
                <a:moveTo>
                  <a:pt x="42780" y="28967"/>
                </a:moveTo>
                <a:cubicBezTo>
                  <a:pt x="42749" y="29058"/>
                  <a:pt x="42689" y="29150"/>
                  <a:pt x="42658" y="29210"/>
                </a:cubicBezTo>
                <a:lnTo>
                  <a:pt x="42537" y="29393"/>
                </a:lnTo>
                <a:cubicBezTo>
                  <a:pt x="42522" y="29415"/>
                  <a:pt x="42507" y="29434"/>
                  <a:pt x="42493" y="29450"/>
                </a:cubicBezTo>
                <a:lnTo>
                  <a:pt x="42493" y="29450"/>
                </a:lnTo>
                <a:cubicBezTo>
                  <a:pt x="42507" y="29421"/>
                  <a:pt x="42522" y="29392"/>
                  <a:pt x="42537" y="29362"/>
                </a:cubicBezTo>
                <a:lnTo>
                  <a:pt x="42780" y="28967"/>
                </a:lnTo>
                <a:close/>
                <a:moveTo>
                  <a:pt x="26829" y="27084"/>
                </a:moveTo>
                <a:lnTo>
                  <a:pt x="26829" y="27084"/>
                </a:lnTo>
                <a:cubicBezTo>
                  <a:pt x="26798" y="27144"/>
                  <a:pt x="26768" y="27205"/>
                  <a:pt x="26738" y="27266"/>
                </a:cubicBezTo>
                <a:cubicBezTo>
                  <a:pt x="26646" y="27509"/>
                  <a:pt x="26525" y="27722"/>
                  <a:pt x="26403" y="27965"/>
                </a:cubicBezTo>
                <a:cubicBezTo>
                  <a:pt x="26343" y="28086"/>
                  <a:pt x="26282" y="28208"/>
                  <a:pt x="26221" y="28299"/>
                </a:cubicBezTo>
                <a:lnTo>
                  <a:pt x="26069" y="28572"/>
                </a:lnTo>
                <a:lnTo>
                  <a:pt x="25978" y="28694"/>
                </a:lnTo>
                <a:lnTo>
                  <a:pt x="25735" y="29119"/>
                </a:lnTo>
                <a:lnTo>
                  <a:pt x="25462" y="29484"/>
                </a:lnTo>
                <a:lnTo>
                  <a:pt x="25462" y="29453"/>
                </a:lnTo>
                <a:cubicBezTo>
                  <a:pt x="25492" y="29362"/>
                  <a:pt x="25522" y="29302"/>
                  <a:pt x="25553" y="29210"/>
                </a:cubicBezTo>
                <a:cubicBezTo>
                  <a:pt x="25583" y="29150"/>
                  <a:pt x="25644" y="29058"/>
                  <a:pt x="25674" y="28967"/>
                </a:cubicBezTo>
                <a:lnTo>
                  <a:pt x="25735" y="28846"/>
                </a:lnTo>
                <a:lnTo>
                  <a:pt x="25826" y="28633"/>
                </a:lnTo>
                <a:cubicBezTo>
                  <a:pt x="25841" y="28648"/>
                  <a:pt x="25856" y="28656"/>
                  <a:pt x="25868" y="28656"/>
                </a:cubicBezTo>
                <a:cubicBezTo>
                  <a:pt x="25879" y="28656"/>
                  <a:pt x="25887" y="28648"/>
                  <a:pt x="25887" y="28633"/>
                </a:cubicBezTo>
                <a:cubicBezTo>
                  <a:pt x="25948" y="28633"/>
                  <a:pt x="25978" y="28603"/>
                  <a:pt x="26008" y="28572"/>
                </a:cubicBezTo>
                <a:cubicBezTo>
                  <a:pt x="26039" y="28481"/>
                  <a:pt x="26069" y="28420"/>
                  <a:pt x="26100" y="28329"/>
                </a:cubicBezTo>
                <a:cubicBezTo>
                  <a:pt x="26251" y="28056"/>
                  <a:pt x="26373" y="27752"/>
                  <a:pt x="26525" y="27479"/>
                </a:cubicBezTo>
                <a:cubicBezTo>
                  <a:pt x="26555" y="27418"/>
                  <a:pt x="26586" y="27357"/>
                  <a:pt x="26616" y="27327"/>
                </a:cubicBezTo>
                <a:lnTo>
                  <a:pt x="26738" y="27175"/>
                </a:lnTo>
                <a:lnTo>
                  <a:pt x="26829" y="27084"/>
                </a:lnTo>
                <a:close/>
                <a:moveTo>
                  <a:pt x="24975" y="29423"/>
                </a:moveTo>
                <a:lnTo>
                  <a:pt x="24975" y="29423"/>
                </a:lnTo>
                <a:cubicBezTo>
                  <a:pt x="25006" y="29453"/>
                  <a:pt x="25006" y="29484"/>
                  <a:pt x="25006" y="29484"/>
                </a:cubicBezTo>
                <a:lnTo>
                  <a:pt x="25006" y="29514"/>
                </a:lnTo>
                <a:lnTo>
                  <a:pt x="24975" y="29423"/>
                </a:lnTo>
                <a:close/>
                <a:moveTo>
                  <a:pt x="29745" y="29605"/>
                </a:moveTo>
                <a:lnTo>
                  <a:pt x="29685" y="29757"/>
                </a:lnTo>
                <a:lnTo>
                  <a:pt x="29685" y="29727"/>
                </a:lnTo>
                <a:lnTo>
                  <a:pt x="29745" y="29605"/>
                </a:lnTo>
                <a:close/>
                <a:moveTo>
                  <a:pt x="41504" y="26840"/>
                </a:moveTo>
                <a:lnTo>
                  <a:pt x="41504" y="26840"/>
                </a:lnTo>
                <a:cubicBezTo>
                  <a:pt x="41473" y="26871"/>
                  <a:pt x="41473" y="26901"/>
                  <a:pt x="41473" y="26962"/>
                </a:cubicBezTo>
                <a:cubicBezTo>
                  <a:pt x="41412" y="27114"/>
                  <a:pt x="41352" y="27296"/>
                  <a:pt x="41261" y="27479"/>
                </a:cubicBezTo>
                <a:cubicBezTo>
                  <a:pt x="41230" y="27539"/>
                  <a:pt x="41200" y="27630"/>
                  <a:pt x="41169" y="27691"/>
                </a:cubicBezTo>
                <a:lnTo>
                  <a:pt x="40926" y="28056"/>
                </a:lnTo>
                <a:cubicBezTo>
                  <a:pt x="40896" y="28117"/>
                  <a:pt x="40866" y="28177"/>
                  <a:pt x="40805" y="28238"/>
                </a:cubicBezTo>
                <a:lnTo>
                  <a:pt x="40653" y="28512"/>
                </a:lnTo>
                <a:cubicBezTo>
                  <a:pt x="40592" y="28633"/>
                  <a:pt x="40501" y="28785"/>
                  <a:pt x="40440" y="28907"/>
                </a:cubicBezTo>
                <a:cubicBezTo>
                  <a:pt x="40379" y="28967"/>
                  <a:pt x="40349" y="29058"/>
                  <a:pt x="40319" y="29119"/>
                </a:cubicBezTo>
                <a:lnTo>
                  <a:pt x="39984" y="29727"/>
                </a:lnTo>
                <a:lnTo>
                  <a:pt x="39954" y="29757"/>
                </a:lnTo>
                <a:lnTo>
                  <a:pt x="39924" y="29818"/>
                </a:lnTo>
                <a:cubicBezTo>
                  <a:pt x="39893" y="29727"/>
                  <a:pt x="39863" y="29636"/>
                  <a:pt x="39833" y="29545"/>
                </a:cubicBezTo>
                <a:lnTo>
                  <a:pt x="39833" y="29514"/>
                </a:lnTo>
                <a:cubicBezTo>
                  <a:pt x="39863" y="29453"/>
                  <a:pt x="39893" y="29423"/>
                  <a:pt x="39924" y="29362"/>
                </a:cubicBezTo>
                <a:lnTo>
                  <a:pt x="40228" y="28785"/>
                </a:lnTo>
                <a:lnTo>
                  <a:pt x="40288" y="28724"/>
                </a:lnTo>
                <a:cubicBezTo>
                  <a:pt x="40319" y="28633"/>
                  <a:pt x="40379" y="28572"/>
                  <a:pt x="40410" y="28481"/>
                </a:cubicBezTo>
                <a:lnTo>
                  <a:pt x="40623" y="28147"/>
                </a:lnTo>
                <a:cubicBezTo>
                  <a:pt x="40683" y="28086"/>
                  <a:pt x="40714" y="27995"/>
                  <a:pt x="40774" y="27934"/>
                </a:cubicBezTo>
                <a:lnTo>
                  <a:pt x="40957" y="27570"/>
                </a:lnTo>
                <a:cubicBezTo>
                  <a:pt x="40987" y="27479"/>
                  <a:pt x="41017" y="27418"/>
                  <a:pt x="41078" y="27357"/>
                </a:cubicBezTo>
                <a:lnTo>
                  <a:pt x="41139" y="27205"/>
                </a:lnTo>
                <a:lnTo>
                  <a:pt x="41261" y="27053"/>
                </a:lnTo>
                <a:lnTo>
                  <a:pt x="41352" y="26962"/>
                </a:lnTo>
                <a:lnTo>
                  <a:pt x="41504" y="26840"/>
                </a:lnTo>
                <a:close/>
                <a:moveTo>
                  <a:pt x="24672" y="29696"/>
                </a:moveTo>
                <a:lnTo>
                  <a:pt x="24732" y="29970"/>
                </a:lnTo>
                <a:lnTo>
                  <a:pt x="24641" y="29848"/>
                </a:lnTo>
                <a:cubicBezTo>
                  <a:pt x="24641" y="29848"/>
                  <a:pt x="24611" y="29818"/>
                  <a:pt x="24611" y="29818"/>
                </a:cubicBezTo>
                <a:lnTo>
                  <a:pt x="24672" y="29696"/>
                </a:lnTo>
                <a:close/>
                <a:moveTo>
                  <a:pt x="31660" y="27327"/>
                </a:moveTo>
                <a:lnTo>
                  <a:pt x="31690" y="27357"/>
                </a:lnTo>
                <a:lnTo>
                  <a:pt x="31781" y="27418"/>
                </a:lnTo>
                <a:lnTo>
                  <a:pt x="31842" y="27418"/>
                </a:lnTo>
                <a:cubicBezTo>
                  <a:pt x="31781" y="27570"/>
                  <a:pt x="31751" y="27722"/>
                  <a:pt x="31690" y="27843"/>
                </a:cubicBezTo>
                <a:lnTo>
                  <a:pt x="31508" y="28238"/>
                </a:lnTo>
                <a:lnTo>
                  <a:pt x="31417" y="28390"/>
                </a:lnTo>
                <a:cubicBezTo>
                  <a:pt x="31386" y="28451"/>
                  <a:pt x="31356" y="28512"/>
                  <a:pt x="31325" y="28572"/>
                </a:cubicBezTo>
                <a:lnTo>
                  <a:pt x="30930" y="29302"/>
                </a:lnTo>
                <a:cubicBezTo>
                  <a:pt x="30900" y="29423"/>
                  <a:pt x="30839" y="29545"/>
                  <a:pt x="30778" y="29666"/>
                </a:cubicBezTo>
                <a:cubicBezTo>
                  <a:pt x="30718" y="29757"/>
                  <a:pt x="30566" y="30000"/>
                  <a:pt x="30475" y="30152"/>
                </a:cubicBezTo>
                <a:cubicBezTo>
                  <a:pt x="30444" y="30122"/>
                  <a:pt x="30444" y="30122"/>
                  <a:pt x="30444" y="30091"/>
                </a:cubicBezTo>
                <a:cubicBezTo>
                  <a:pt x="30414" y="30091"/>
                  <a:pt x="30384" y="30061"/>
                  <a:pt x="30353" y="30031"/>
                </a:cubicBezTo>
                <a:lnTo>
                  <a:pt x="30414" y="29879"/>
                </a:lnTo>
                <a:cubicBezTo>
                  <a:pt x="30505" y="29788"/>
                  <a:pt x="30535" y="29666"/>
                  <a:pt x="30566" y="29545"/>
                </a:cubicBezTo>
                <a:lnTo>
                  <a:pt x="30535" y="29545"/>
                </a:lnTo>
                <a:lnTo>
                  <a:pt x="30535" y="29514"/>
                </a:lnTo>
                <a:cubicBezTo>
                  <a:pt x="30657" y="29332"/>
                  <a:pt x="30778" y="29119"/>
                  <a:pt x="30900" y="28937"/>
                </a:cubicBezTo>
                <a:cubicBezTo>
                  <a:pt x="30991" y="28724"/>
                  <a:pt x="31113" y="28512"/>
                  <a:pt x="31204" y="28329"/>
                </a:cubicBezTo>
                <a:cubicBezTo>
                  <a:pt x="31325" y="28117"/>
                  <a:pt x="31386" y="27934"/>
                  <a:pt x="31508" y="27722"/>
                </a:cubicBezTo>
                <a:cubicBezTo>
                  <a:pt x="31568" y="27600"/>
                  <a:pt x="31599" y="27448"/>
                  <a:pt x="31660" y="27327"/>
                </a:cubicBezTo>
                <a:close/>
                <a:moveTo>
                  <a:pt x="33331" y="28512"/>
                </a:moveTo>
                <a:lnTo>
                  <a:pt x="33331" y="28542"/>
                </a:lnTo>
                <a:cubicBezTo>
                  <a:pt x="33361" y="28572"/>
                  <a:pt x="33391" y="28633"/>
                  <a:pt x="33422" y="28663"/>
                </a:cubicBezTo>
                <a:cubicBezTo>
                  <a:pt x="33452" y="28679"/>
                  <a:pt x="33483" y="28686"/>
                  <a:pt x="33513" y="28686"/>
                </a:cubicBezTo>
                <a:cubicBezTo>
                  <a:pt x="33543" y="28686"/>
                  <a:pt x="33574" y="28679"/>
                  <a:pt x="33604" y="28663"/>
                </a:cubicBezTo>
                <a:lnTo>
                  <a:pt x="33665" y="28633"/>
                </a:lnTo>
                <a:lnTo>
                  <a:pt x="33726" y="28572"/>
                </a:lnTo>
                <a:lnTo>
                  <a:pt x="33604" y="28724"/>
                </a:lnTo>
                <a:lnTo>
                  <a:pt x="33331" y="29119"/>
                </a:lnTo>
                <a:cubicBezTo>
                  <a:pt x="33300" y="29150"/>
                  <a:pt x="33270" y="29210"/>
                  <a:pt x="33239" y="29271"/>
                </a:cubicBezTo>
                <a:lnTo>
                  <a:pt x="32966" y="29666"/>
                </a:lnTo>
                <a:lnTo>
                  <a:pt x="32936" y="29696"/>
                </a:lnTo>
                <a:lnTo>
                  <a:pt x="32723" y="30000"/>
                </a:lnTo>
                <a:lnTo>
                  <a:pt x="32480" y="30304"/>
                </a:lnTo>
                <a:lnTo>
                  <a:pt x="32784" y="29696"/>
                </a:lnTo>
                <a:cubicBezTo>
                  <a:pt x="32875" y="29514"/>
                  <a:pt x="32966" y="29332"/>
                  <a:pt x="33057" y="29150"/>
                </a:cubicBezTo>
                <a:lnTo>
                  <a:pt x="33209" y="28815"/>
                </a:lnTo>
                <a:cubicBezTo>
                  <a:pt x="33270" y="28724"/>
                  <a:pt x="33300" y="28603"/>
                  <a:pt x="33331" y="28512"/>
                </a:cubicBezTo>
                <a:close/>
                <a:moveTo>
                  <a:pt x="39073" y="30243"/>
                </a:moveTo>
                <a:lnTo>
                  <a:pt x="39043" y="30335"/>
                </a:lnTo>
                <a:lnTo>
                  <a:pt x="39012" y="30335"/>
                </a:lnTo>
                <a:lnTo>
                  <a:pt x="39073" y="30243"/>
                </a:lnTo>
                <a:close/>
                <a:moveTo>
                  <a:pt x="41139" y="29332"/>
                </a:moveTo>
                <a:lnTo>
                  <a:pt x="41139" y="29362"/>
                </a:lnTo>
                <a:lnTo>
                  <a:pt x="40835" y="29757"/>
                </a:lnTo>
                <a:lnTo>
                  <a:pt x="40623" y="30000"/>
                </a:lnTo>
                <a:cubicBezTo>
                  <a:pt x="40562" y="30061"/>
                  <a:pt x="40501" y="30152"/>
                  <a:pt x="40440" y="30213"/>
                </a:cubicBezTo>
                <a:lnTo>
                  <a:pt x="40228" y="30426"/>
                </a:lnTo>
                <a:cubicBezTo>
                  <a:pt x="40228" y="30365"/>
                  <a:pt x="40228" y="30335"/>
                  <a:pt x="40197" y="30304"/>
                </a:cubicBezTo>
                <a:lnTo>
                  <a:pt x="40167" y="30213"/>
                </a:lnTo>
                <a:lnTo>
                  <a:pt x="40167" y="30183"/>
                </a:lnTo>
                <a:lnTo>
                  <a:pt x="40258" y="30091"/>
                </a:lnTo>
                <a:cubicBezTo>
                  <a:pt x="40440" y="29818"/>
                  <a:pt x="40683" y="29605"/>
                  <a:pt x="40926" y="29393"/>
                </a:cubicBezTo>
                <a:lnTo>
                  <a:pt x="41017" y="29332"/>
                </a:lnTo>
                <a:close/>
                <a:moveTo>
                  <a:pt x="24604" y="30309"/>
                </a:moveTo>
                <a:cubicBezTo>
                  <a:pt x="24627" y="30327"/>
                  <a:pt x="24664" y="30346"/>
                  <a:pt x="24702" y="30365"/>
                </a:cubicBezTo>
                <a:lnTo>
                  <a:pt x="24702" y="30426"/>
                </a:lnTo>
                <a:lnTo>
                  <a:pt x="24702" y="30456"/>
                </a:lnTo>
                <a:lnTo>
                  <a:pt x="24604" y="30309"/>
                </a:lnTo>
                <a:close/>
                <a:moveTo>
                  <a:pt x="37280" y="30091"/>
                </a:moveTo>
                <a:lnTo>
                  <a:pt x="37159" y="30274"/>
                </a:lnTo>
                <a:lnTo>
                  <a:pt x="37037" y="30486"/>
                </a:lnTo>
                <a:lnTo>
                  <a:pt x="37007" y="30517"/>
                </a:lnTo>
                <a:lnTo>
                  <a:pt x="37159" y="30243"/>
                </a:lnTo>
                <a:lnTo>
                  <a:pt x="37220" y="30152"/>
                </a:lnTo>
                <a:lnTo>
                  <a:pt x="37280" y="30091"/>
                </a:lnTo>
                <a:close/>
                <a:moveTo>
                  <a:pt x="26525" y="29788"/>
                </a:moveTo>
                <a:lnTo>
                  <a:pt x="26495" y="30000"/>
                </a:lnTo>
                <a:cubicBezTo>
                  <a:pt x="26464" y="30122"/>
                  <a:pt x="26434" y="30243"/>
                  <a:pt x="26434" y="30365"/>
                </a:cubicBezTo>
                <a:cubicBezTo>
                  <a:pt x="26373" y="30426"/>
                  <a:pt x="26343" y="30517"/>
                  <a:pt x="26312" y="30578"/>
                </a:cubicBezTo>
                <a:lnTo>
                  <a:pt x="26251" y="30547"/>
                </a:lnTo>
                <a:lnTo>
                  <a:pt x="26191" y="30517"/>
                </a:lnTo>
                <a:lnTo>
                  <a:pt x="26373" y="30091"/>
                </a:lnTo>
                <a:lnTo>
                  <a:pt x="26525" y="29788"/>
                </a:lnTo>
                <a:close/>
                <a:moveTo>
                  <a:pt x="38830" y="30547"/>
                </a:moveTo>
                <a:lnTo>
                  <a:pt x="38830" y="30578"/>
                </a:lnTo>
                <a:lnTo>
                  <a:pt x="38800" y="30578"/>
                </a:lnTo>
                <a:lnTo>
                  <a:pt x="38830" y="30547"/>
                </a:lnTo>
                <a:close/>
                <a:moveTo>
                  <a:pt x="42476" y="30426"/>
                </a:moveTo>
                <a:lnTo>
                  <a:pt x="42233" y="30699"/>
                </a:lnTo>
                <a:cubicBezTo>
                  <a:pt x="42263" y="30608"/>
                  <a:pt x="42294" y="30547"/>
                  <a:pt x="42324" y="30456"/>
                </a:cubicBezTo>
                <a:cubicBezTo>
                  <a:pt x="42385" y="30456"/>
                  <a:pt x="42445" y="30456"/>
                  <a:pt x="42476" y="30426"/>
                </a:cubicBezTo>
                <a:close/>
                <a:moveTo>
                  <a:pt x="32541" y="28238"/>
                </a:moveTo>
                <a:cubicBezTo>
                  <a:pt x="32571" y="28268"/>
                  <a:pt x="32571" y="28299"/>
                  <a:pt x="32571" y="28329"/>
                </a:cubicBezTo>
                <a:lnTo>
                  <a:pt x="32571" y="28390"/>
                </a:lnTo>
                <a:cubicBezTo>
                  <a:pt x="32601" y="28420"/>
                  <a:pt x="32601" y="28451"/>
                  <a:pt x="32632" y="28451"/>
                </a:cubicBezTo>
                <a:lnTo>
                  <a:pt x="32510" y="28663"/>
                </a:lnTo>
                <a:cubicBezTo>
                  <a:pt x="32480" y="28724"/>
                  <a:pt x="32450" y="28785"/>
                  <a:pt x="32419" y="28846"/>
                </a:cubicBezTo>
                <a:lnTo>
                  <a:pt x="32176" y="29271"/>
                </a:lnTo>
                <a:cubicBezTo>
                  <a:pt x="32146" y="29423"/>
                  <a:pt x="32055" y="29575"/>
                  <a:pt x="31963" y="29727"/>
                </a:cubicBezTo>
                <a:cubicBezTo>
                  <a:pt x="31903" y="29879"/>
                  <a:pt x="31842" y="30000"/>
                  <a:pt x="31781" y="30152"/>
                </a:cubicBezTo>
                <a:lnTo>
                  <a:pt x="31599" y="30365"/>
                </a:lnTo>
                <a:lnTo>
                  <a:pt x="31447" y="30608"/>
                </a:lnTo>
                <a:lnTo>
                  <a:pt x="31386" y="30638"/>
                </a:lnTo>
                <a:cubicBezTo>
                  <a:pt x="31325" y="30638"/>
                  <a:pt x="31295" y="30669"/>
                  <a:pt x="31265" y="30699"/>
                </a:cubicBezTo>
                <a:lnTo>
                  <a:pt x="31234" y="30729"/>
                </a:lnTo>
                <a:cubicBezTo>
                  <a:pt x="31386" y="30426"/>
                  <a:pt x="31538" y="30091"/>
                  <a:pt x="31720" y="29788"/>
                </a:cubicBezTo>
                <a:lnTo>
                  <a:pt x="32085" y="29058"/>
                </a:lnTo>
                <a:cubicBezTo>
                  <a:pt x="32206" y="28876"/>
                  <a:pt x="32298" y="28694"/>
                  <a:pt x="32389" y="28481"/>
                </a:cubicBezTo>
                <a:cubicBezTo>
                  <a:pt x="32450" y="28420"/>
                  <a:pt x="32480" y="28360"/>
                  <a:pt x="32510" y="28299"/>
                </a:cubicBezTo>
                <a:lnTo>
                  <a:pt x="32541" y="28238"/>
                </a:lnTo>
                <a:close/>
                <a:moveTo>
                  <a:pt x="39893" y="30729"/>
                </a:moveTo>
                <a:cubicBezTo>
                  <a:pt x="39893" y="30760"/>
                  <a:pt x="39893" y="30790"/>
                  <a:pt x="39893" y="30790"/>
                </a:cubicBezTo>
                <a:lnTo>
                  <a:pt x="39893" y="30821"/>
                </a:lnTo>
                <a:lnTo>
                  <a:pt x="39833" y="30881"/>
                </a:lnTo>
                <a:lnTo>
                  <a:pt x="39893" y="30729"/>
                </a:lnTo>
                <a:close/>
                <a:moveTo>
                  <a:pt x="37159" y="27813"/>
                </a:moveTo>
                <a:lnTo>
                  <a:pt x="37159" y="27843"/>
                </a:lnTo>
                <a:cubicBezTo>
                  <a:pt x="37128" y="27904"/>
                  <a:pt x="37098" y="27995"/>
                  <a:pt x="37098" y="28086"/>
                </a:cubicBezTo>
                <a:cubicBezTo>
                  <a:pt x="37098" y="28117"/>
                  <a:pt x="37098" y="28147"/>
                  <a:pt x="37098" y="28208"/>
                </a:cubicBezTo>
                <a:lnTo>
                  <a:pt x="37098" y="28299"/>
                </a:lnTo>
                <a:lnTo>
                  <a:pt x="37068" y="28329"/>
                </a:lnTo>
                <a:cubicBezTo>
                  <a:pt x="37007" y="28390"/>
                  <a:pt x="36977" y="28481"/>
                  <a:pt x="36916" y="28542"/>
                </a:cubicBezTo>
                <a:cubicBezTo>
                  <a:pt x="36794" y="28785"/>
                  <a:pt x="36642" y="28998"/>
                  <a:pt x="36490" y="29241"/>
                </a:cubicBezTo>
                <a:lnTo>
                  <a:pt x="36430" y="29332"/>
                </a:lnTo>
                <a:lnTo>
                  <a:pt x="36278" y="29605"/>
                </a:lnTo>
                <a:lnTo>
                  <a:pt x="35913" y="30243"/>
                </a:lnTo>
                <a:cubicBezTo>
                  <a:pt x="35852" y="30335"/>
                  <a:pt x="35792" y="30426"/>
                  <a:pt x="35731" y="30547"/>
                </a:cubicBezTo>
                <a:lnTo>
                  <a:pt x="35488" y="30973"/>
                </a:lnTo>
                <a:lnTo>
                  <a:pt x="35457" y="30973"/>
                </a:lnTo>
                <a:lnTo>
                  <a:pt x="35579" y="30760"/>
                </a:lnTo>
                <a:lnTo>
                  <a:pt x="35761" y="30395"/>
                </a:lnTo>
                <a:cubicBezTo>
                  <a:pt x="35792" y="30335"/>
                  <a:pt x="35822" y="30274"/>
                  <a:pt x="35852" y="30183"/>
                </a:cubicBezTo>
                <a:lnTo>
                  <a:pt x="36035" y="29757"/>
                </a:lnTo>
                <a:cubicBezTo>
                  <a:pt x="36095" y="29605"/>
                  <a:pt x="36156" y="29423"/>
                  <a:pt x="36217" y="29241"/>
                </a:cubicBezTo>
                <a:cubicBezTo>
                  <a:pt x="36278" y="29058"/>
                  <a:pt x="36308" y="28937"/>
                  <a:pt x="36369" y="28815"/>
                </a:cubicBezTo>
                <a:lnTo>
                  <a:pt x="36399" y="28633"/>
                </a:lnTo>
                <a:lnTo>
                  <a:pt x="36460" y="28542"/>
                </a:lnTo>
                <a:cubicBezTo>
                  <a:pt x="36521" y="28512"/>
                  <a:pt x="36551" y="28451"/>
                  <a:pt x="36612" y="28390"/>
                </a:cubicBezTo>
                <a:cubicBezTo>
                  <a:pt x="36642" y="28329"/>
                  <a:pt x="36673" y="28299"/>
                  <a:pt x="36703" y="28268"/>
                </a:cubicBezTo>
                <a:cubicBezTo>
                  <a:pt x="36794" y="28177"/>
                  <a:pt x="36885" y="28086"/>
                  <a:pt x="36977" y="27995"/>
                </a:cubicBezTo>
                <a:lnTo>
                  <a:pt x="37159" y="27813"/>
                </a:lnTo>
                <a:close/>
                <a:moveTo>
                  <a:pt x="25036" y="30790"/>
                </a:moveTo>
                <a:lnTo>
                  <a:pt x="25127" y="31003"/>
                </a:lnTo>
                <a:lnTo>
                  <a:pt x="25127" y="31033"/>
                </a:lnTo>
                <a:lnTo>
                  <a:pt x="25006" y="30851"/>
                </a:lnTo>
                <a:cubicBezTo>
                  <a:pt x="25006" y="30821"/>
                  <a:pt x="25036" y="30790"/>
                  <a:pt x="25036" y="30790"/>
                </a:cubicBezTo>
                <a:close/>
                <a:moveTo>
                  <a:pt x="38192" y="29666"/>
                </a:moveTo>
                <a:lnTo>
                  <a:pt x="38131" y="29788"/>
                </a:lnTo>
                <a:lnTo>
                  <a:pt x="37888" y="30243"/>
                </a:lnTo>
                <a:cubicBezTo>
                  <a:pt x="37767" y="30456"/>
                  <a:pt x="37645" y="30669"/>
                  <a:pt x="37554" y="30912"/>
                </a:cubicBezTo>
                <a:cubicBezTo>
                  <a:pt x="37523" y="30942"/>
                  <a:pt x="37523" y="31003"/>
                  <a:pt x="37493" y="31033"/>
                </a:cubicBezTo>
                <a:lnTo>
                  <a:pt x="37311" y="31185"/>
                </a:lnTo>
                <a:lnTo>
                  <a:pt x="37311" y="31033"/>
                </a:lnTo>
                <a:cubicBezTo>
                  <a:pt x="37280" y="30973"/>
                  <a:pt x="37250" y="30942"/>
                  <a:pt x="37220" y="30881"/>
                </a:cubicBezTo>
                <a:lnTo>
                  <a:pt x="37280" y="30790"/>
                </a:lnTo>
                <a:lnTo>
                  <a:pt x="37372" y="30669"/>
                </a:lnTo>
                <a:cubicBezTo>
                  <a:pt x="37584" y="30395"/>
                  <a:pt x="37827" y="30152"/>
                  <a:pt x="38040" y="29879"/>
                </a:cubicBezTo>
                <a:lnTo>
                  <a:pt x="38192" y="29666"/>
                </a:lnTo>
                <a:close/>
                <a:moveTo>
                  <a:pt x="41473" y="31124"/>
                </a:moveTo>
                <a:lnTo>
                  <a:pt x="41473" y="31155"/>
                </a:lnTo>
                <a:lnTo>
                  <a:pt x="41321" y="31307"/>
                </a:lnTo>
                <a:cubicBezTo>
                  <a:pt x="41352" y="31276"/>
                  <a:pt x="41382" y="31216"/>
                  <a:pt x="41412" y="31124"/>
                </a:cubicBezTo>
                <a:close/>
                <a:moveTo>
                  <a:pt x="27102" y="30638"/>
                </a:moveTo>
                <a:lnTo>
                  <a:pt x="27102" y="30638"/>
                </a:lnTo>
                <a:cubicBezTo>
                  <a:pt x="27072" y="30790"/>
                  <a:pt x="27011" y="30942"/>
                  <a:pt x="26950" y="31094"/>
                </a:cubicBezTo>
                <a:lnTo>
                  <a:pt x="26920" y="31094"/>
                </a:lnTo>
                <a:cubicBezTo>
                  <a:pt x="26890" y="31185"/>
                  <a:pt x="26859" y="31246"/>
                  <a:pt x="26829" y="31337"/>
                </a:cubicBezTo>
                <a:lnTo>
                  <a:pt x="26829" y="31307"/>
                </a:lnTo>
                <a:lnTo>
                  <a:pt x="26829" y="31276"/>
                </a:lnTo>
                <a:lnTo>
                  <a:pt x="27011" y="30851"/>
                </a:lnTo>
                <a:lnTo>
                  <a:pt x="27102" y="30638"/>
                </a:lnTo>
                <a:close/>
                <a:moveTo>
                  <a:pt x="38496" y="30942"/>
                </a:moveTo>
                <a:cubicBezTo>
                  <a:pt x="38405" y="31064"/>
                  <a:pt x="38344" y="31185"/>
                  <a:pt x="38253" y="31276"/>
                </a:cubicBezTo>
                <a:lnTo>
                  <a:pt x="38192" y="31398"/>
                </a:lnTo>
                <a:cubicBezTo>
                  <a:pt x="38162" y="31368"/>
                  <a:pt x="38131" y="31337"/>
                  <a:pt x="38101" y="31337"/>
                </a:cubicBezTo>
                <a:lnTo>
                  <a:pt x="38131" y="31337"/>
                </a:lnTo>
                <a:lnTo>
                  <a:pt x="38344" y="31094"/>
                </a:lnTo>
                <a:cubicBezTo>
                  <a:pt x="38374" y="31033"/>
                  <a:pt x="38435" y="31003"/>
                  <a:pt x="38465" y="30942"/>
                </a:cubicBezTo>
                <a:close/>
                <a:moveTo>
                  <a:pt x="34880" y="28177"/>
                </a:moveTo>
                <a:lnTo>
                  <a:pt x="34880" y="28177"/>
                </a:lnTo>
                <a:cubicBezTo>
                  <a:pt x="34819" y="28481"/>
                  <a:pt x="34728" y="28785"/>
                  <a:pt x="34576" y="29089"/>
                </a:cubicBezTo>
                <a:cubicBezTo>
                  <a:pt x="34546" y="29210"/>
                  <a:pt x="34485" y="29332"/>
                  <a:pt x="34424" y="29484"/>
                </a:cubicBezTo>
                <a:cubicBezTo>
                  <a:pt x="34394" y="29545"/>
                  <a:pt x="34333" y="29605"/>
                  <a:pt x="34303" y="29666"/>
                </a:cubicBezTo>
                <a:lnTo>
                  <a:pt x="33817" y="30365"/>
                </a:lnTo>
                <a:cubicBezTo>
                  <a:pt x="33786" y="30426"/>
                  <a:pt x="33786" y="30456"/>
                  <a:pt x="33726" y="30517"/>
                </a:cubicBezTo>
                <a:lnTo>
                  <a:pt x="33483" y="30942"/>
                </a:lnTo>
                <a:lnTo>
                  <a:pt x="33300" y="31246"/>
                </a:lnTo>
                <a:lnTo>
                  <a:pt x="33209" y="31368"/>
                </a:lnTo>
                <a:cubicBezTo>
                  <a:pt x="33209" y="31368"/>
                  <a:pt x="33179" y="31398"/>
                  <a:pt x="33179" y="31428"/>
                </a:cubicBezTo>
                <a:cubicBezTo>
                  <a:pt x="33088" y="31489"/>
                  <a:pt x="33027" y="31580"/>
                  <a:pt x="32966" y="31641"/>
                </a:cubicBezTo>
                <a:cubicBezTo>
                  <a:pt x="32944" y="31552"/>
                  <a:pt x="32873" y="31496"/>
                  <a:pt x="32800" y="31496"/>
                </a:cubicBezTo>
                <a:cubicBezTo>
                  <a:pt x="32774" y="31496"/>
                  <a:pt x="32747" y="31503"/>
                  <a:pt x="32723" y="31519"/>
                </a:cubicBezTo>
                <a:cubicBezTo>
                  <a:pt x="32753" y="31489"/>
                  <a:pt x="32753" y="31459"/>
                  <a:pt x="32784" y="31428"/>
                </a:cubicBezTo>
                <a:cubicBezTo>
                  <a:pt x="32905" y="31246"/>
                  <a:pt x="33027" y="31033"/>
                  <a:pt x="33148" y="30851"/>
                </a:cubicBezTo>
                <a:cubicBezTo>
                  <a:pt x="33239" y="30760"/>
                  <a:pt x="33300" y="30638"/>
                  <a:pt x="33361" y="30547"/>
                </a:cubicBezTo>
                <a:cubicBezTo>
                  <a:pt x="33422" y="30456"/>
                  <a:pt x="33452" y="30395"/>
                  <a:pt x="33513" y="30304"/>
                </a:cubicBezTo>
                <a:lnTo>
                  <a:pt x="33726" y="29940"/>
                </a:lnTo>
                <a:cubicBezTo>
                  <a:pt x="33756" y="29848"/>
                  <a:pt x="33786" y="29788"/>
                  <a:pt x="33817" y="29727"/>
                </a:cubicBezTo>
                <a:lnTo>
                  <a:pt x="34029" y="29332"/>
                </a:lnTo>
                <a:cubicBezTo>
                  <a:pt x="34121" y="29180"/>
                  <a:pt x="34181" y="29028"/>
                  <a:pt x="34273" y="28876"/>
                </a:cubicBezTo>
                <a:cubicBezTo>
                  <a:pt x="34303" y="28785"/>
                  <a:pt x="34333" y="28694"/>
                  <a:pt x="34364" y="28603"/>
                </a:cubicBezTo>
                <a:cubicBezTo>
                  <a:pt x="34379" y="28618"/>
                  <a:pt x="34394" y="28625"/>
                  <a:pt x="34409" y="28625"/>
                </a:cubicBezTo>
                <a:cubicBezTo>
                  <a:pt x="34424" y="28625"/>
                  <a:pt x="34440" y="28618"/>
                  <a:pt x="34455" y="28603"/>
                </a:cubicBezTo>
                <a:cubicBezTo>
                  <a:pt x="34485" y="28603"/>
                  <a:pt x="34546" y="28572"/>
                  <a:pt x="34576" y="28542"/>
                </a:cubicBezTo>
                <a:cubicBezTo>
                  <a:pt x="34607" y="28512"/>
                  <a:pt x="34607" y="28512"/>
                  <a:pt x="34637" y="28481"/>
                </a:cubicBezTo>
                <a:lnTo>
                  <a:pt x="34728" y="28360"/>
                </a:lnTo>
                <a:lnTo>
                  <a:pt x="34880" y="28177"/>
                </a:lnTo>
                <a:close/>
                <a:moveTo>
                  <a:pt x="28409" y="28998"/>
                </a:moveTo>
                <a:lnTo>
                  <a:pt x="28409" y="29028"/>
                </a:lnTo>
                <a:cubicBezTo>
                  <a:pt x="28348" y="29150"/>
                  <a:pt x="28317" y="29302"/>
                  <a:pt x="28257" y="29453"/>
                </a:cubicBezTo>
                <a:cubicBezTo>
                  <a:pt x="28257" y="29514"/>
                  <a:pt x="28226" y="29575"/>
                  <a:pt x="28196" y="29666"/>
                </a:cubicBezTo>
                <a:cubicBezTo>
                  <a:pt x="28196" y="29727"/>
                  <a:pt x="28105" y="29879"/>
                  <a:pt x="28044" y="29970"/>
                </a:cubicBezTo>
                <a:cubicBezTo>
                  <a:pt x="27983" y="30091"/>
                  <a:pt x="27923" y="30213"/>
                  <a:pt x="27862" y="30335"/>
                </a:cubicBezTo>
                <a:cubicBezTo>
                  <a:pt x="27740" y="30578"/>
                  <a:pt x="27588" y="30821"/>
                  <a:pt x="27467" y="31094"/>
                </a:cubicBezTo>
                <a:lnTo>
                  <a:pt x="27133" y="31702"/>
                </a:lnTo>
                <a:cubicBezTo>
                  <a:pt x="27163" y="31519"/>
                  <a:pt x="27224" y="31337"/>
                  <a:pt x="27284" y="31185"/>
                </a:cubicBezTo>
                <a:cubicBezTo>
                  <a:pt x="27345" y="31003"/>
                  <a:pt x="27467" y="30760"/>
                  <a:pt x="27528" y="30547"/>
                </a:cubicBezTo>
                <a:cubicBezTo>
                  <a:pt x="27771" y="30000"/>
                  <a:pt x="28074" y="29484"/>
                  <a:pt x="28409" y="28998"/>
                </a:cubicBezTo>
                <a:close/>
                <a:moveTo>
                  <a:pt x="31022" y="31793"/>
                </a:moveTo>
                <a:lnTo>
                  <a:pt x="30991" y="31854"/>
                </a:lnTo>
                <a:cubicBezTo>
                  <a:pt x="30991" y="31854"/>
                  <a:pt x="30991" y="31854"/>
                  <a:pt x="30991" y="31823"/>
                </a:cubicBezTo>
                <a:lnTo>
                  <a:pt x="31022" y="31793"/>
                </a:lnTo>
                <a:close/>
                <a:moveTo>
                  <a:pt x="35701" y="29605"/>
                </a:moveTo>
                <a:lnTo>
                  <a:pt x="35457" y="30152"/>
                </a:lnTo>
                <a:cubicBezTo>
                  <a:pt x="35457" y="30213"/>
                  <a:pt x="35397" y="30274"/>
                  <a:pt x="35366" y="30335"/>
                </a:cubicBezTo>
                <a:lnTo>
                  <a:pt x="35154" y="30760"/>
                </a:lnTo>
                <a:cubicBezTo>
                  <a:pt x="35062" y="30973"/>
                  <a:pt x="34941" y="31155"/>
                  <a:pt x="34850" y="31337"/>
                </a:cubicBezTo>
                <a:lnTo>
                  <a:pt x="34728" y="31519"/>
                </a:lnTo>
                <a:lnTo>
                  <a:pt x="34485" y="31884"/>
                </a:lnTo>
                <a:lnTo>
                  <a:pt x="34424" y="31975"/>
                </a:lnTo>
                <a:cubicBezTo>
                  <a:pt x="34455" y="31854"/>
                  <a:pt x="34485" y="31732"/>
                  <a:pt x="34546" y="31641"/>
                </a:cubicBezTo>
                <a:lnTo>
                  <a:pt x="34546" y="31611"/>
                </a:lnTo>
                <a:lnTo>
                  <a:pt x="34667" y="31398"/>
                </a:lnTo>
                <a:lnTo>
                  <a:pt x="35032" y="30699"/>
                </a:lnTo>
                <a:cubicBezTo>
                  <a:pt x="35093" y="30638"/>
                  <a:pt x="35123" y="30547"/>
                  <a:pt x="35184" y="30486"/>
                </a:cubicBezTo>
                <a:cubicBezTo>
                  <a:pt x="35214" y="30395"/>
                  <a:pt x="35245" y="30335"/>
                  <a:pt x="35306" y="30274"/>
                </a:cubicBezTo>
                <a:lnTo>
                  <a:pt x="35701" y="29605"/>
                </a:lnTo>
                <a:close/>
                <a:moveTo>
                  <a:pt x="29016" y="29727"/>
                </a:moveTo>
                <a:lnTo>
                  <a:pt x="29016" y="29727"/>
                </a:lnTo>
                <a:cubicBezTo>
                  <a:pt x="28986" y="29818"/>
                  <a:pt x="28956" y="29909"/>
                  <a:pt x="28925" y="30000"/>
                </a:cubicBezTo>
                <a:cubicBezTo>
                  <a:pt x="28804" y="30274"/>
                  <a:pt x="28682" y="30517"/>
                  <a:pt x="28561" y="30760"/>
                </a:cubicBezTo>
                <a:cubicBezTo>
                  <a:pt x="28500" y="30881"/>
                  <a:pt x="28439" y="31003"/>
                  <a:pt x="28378" y="31094"/>
                </a:cubicBezTo>
                <a:cubicBezTo>
                  <a:pt x="28317" y="31216"/>
                  <a:pt x="28257" y="31368"/>
                  <a:pt x="28166" y="31489"/>
                </a:cubicBezTo>
                <a:cubicBezTo>
                  <a:pt x="28105" y="31611"/>
                  <a:pt x="28044" y="31702"/>
                  <a:pt x="27953" y="31823"/>
                </a:cubicBezTo>
                <a:cubicBezTo>
                  <a:pt x="27892" y="31945"/>
                  <a:pt x="27892" y="31975"/>
                  <a:pt x="27831" y="32036"/>
                </a:cubicBezTo>
                <a:cubicBezTo>
                  <a:pt x="27862" y="31945"/>
                  <a:pt x="27862" y="31884"/>
                  <a:pt x="27892" y="31823"/>
                </a:cubicBezTo>
                <a:cubicBezTo>
                  <a:pt x="27953" y="31641"/>
                  <a:pt x="27983" y="31489"/>
                  <a:pt x="28044" y="31337"/>
                </a:cubicBezTo>
                <a:cubicBezTo>
                  <a:pt x="28074" y="31276"/>
                  <a:pt x="28105" y="31185"/>
                  <a:pt x="28135" y="31124"/>
                </a:cubicBezTo>
                <a:cubicBezTo>
                  <a:pt x="28257" y="30942"/>
                  <a:pt x="28348" y="30790"/>
                  <a:pt x="28439" y="30608"/>
                </a:cubicBezTo>
                <a:lnTo>
                  <a:pt x="28409" y="30608"/>
                </a:lnTo>
                <a:cubicBezTo>
                  <a:pt x="28439" y="30547"/>
                  <a:pt x="28500" y="30486"/>
                  <a:pt x="28530" y="30426"/>
                </a:cubicBezTo>
                <a:cubicBezTo>
                  <a:pt x="28561" y="30365"/>
                  <a:pt x="28621" y="30304"/>
                  <a:pt x="28652" y="30243"/>
                </a:cubicBezTo>
                <a:lnTo>
                  <a:pt x="28712" y="30152"/>
                </a:lnTo>
                <a:cubicBezTo>
                  <a:pt x="28804" y="30000"/>
                  <a:pt x="28925" y="29879"/>
                  <a:pt x="29016" y="29727"/>
                </a:cubicBezTo>
                <a:close/>
                <a:moveTo>
                  <a:pt x="36582" y="31793"/>
                </a:moveTo>
                <a:cubicBezTo>
                  <a:pt x="36582" y="31823"/>
                  <a:pt x="36582" y="31854"/>
                  <a:pt x="36582" y="31884"/>
                </a:cubicBezTo>
                <a:lnTo>
                  <a:pt x="36490" y="32036"/>
                </a:lnTo>
                <a:lnTo>
                  <a:pt x="36490" y="32006"/>
                </a:lnTo>
                <a:lnTo>
                  <a:pt x="36521" y="31884"/>
                </a:lnTo>
                <a:lnTo>
                  <a:pt x="36582" y="31793"/>
                </a:lnTo>
                <a:close/>
                <a:moveTo>
                  <a:pt x="26677" y="31914"/>
                </a:moveTo>
                <a:cubicBezTo>
                  <a:pt x="26646" y="32036"/>
                  <a:pt x="26616" y="32157"/>
                  <a:pt x="26586" y="32279"/>
                </a:cubicBezTo>
                <a:cubicBezTo>
                  <a:pt x="26586" y="32309"/>
                  <a:pt x="26555" y="32309"/>
                  <a:pt x="26555" y="32340"/>
                </a:cubicBezTo>
                <a:lnTo>
                  <a:pt x="26495" y="32309"/>
                </a:lnTo>
                <a:cubicBezTo>
                  <a:pt x="26495" y="32309"/>
                  <a:pt x="26495" y="32279"/>
                  <a:pt x="26464" y="32249"/>
                </a:cubicBezTo>
                <a:lnTo>
                  <a:pt x="26434" y="32127"/>
                </a:lnTo>
                <a:lnTo>
                  <a:pt x="26434" y="32097"/>
                </a:lnTo>
                <a:lnTo>
                  <a:pt x="26525" y="31914"/>
                </a:lnTo>
                <a:close/>
                <a:moveTo>
                  <a:pt x="28907" y="30876"/>
                </a:moveTo>
                <a:cubicBezTo>
                  <a:pt x="28885" y="30924"/>
                  <a:pt x="28863" y="30975"/>
                  <a:pt x="28834" y="31033"/>
                </a:cubicBezTo>
                <a:cubicBezTo>
                  <a:pt x="28804" y="31124"/>
                  <a:pt x="28743" y="31246"/>
                  <a:pt x="28682" y="31368"/>
                </a:cubicBezTo>
                <a:cubicBezTo>
                  <a:pt x="28530" y="31611"/>
                  <a:pt x="28378" y="31854"/>
                  <a:pt x="28257" y="32127"/>
                </a:cubicBezTo>
                <a:cubicBezTo>
                  <a:pt x="28257" y="32188"/>
                  <a:pt x="28226" y="32279"/>
                  <a:pt x="28196" y="32340"/>
                </a:cubicBezTo>
                <a:lnTo>
                  <a:pt x="28166" y="32309"/>
                </a:lnTo>
                <a:cubicBezTo>
                  <a:pt x="28105" y="32431"/>
                  <a:pt x="28014" y="32552"/>
                  <a:pt x="27953" y="32674"/>
                </a:cubicBezTo>
                <a:lnTo>
                  <a:pt x="27923" y="32613"/>
                </a:lnTo>
                <a:cubicBezTo>
                  <a:pt x="27923" y="32583"/>
                  <a:pt x="27923" y="32583"/>
                  <a:pt x="27923" y="32583"/>
                </a:cubicBezTo>
                <a:lnTo>
                  <a:pt x="27923" y="32552"/>
                </a:lnTo>
                <a:lnTo>
                  <a:pt x="28074" y="32279"/>
                </a:lnTo>
                <a:cubicBezTo>
                  <a:pt x="28135" y="32188"/>
                  <a:pt x="28226" y="32097"/>
                  <a:pt x="28287" y="32006"/>
                </a:cubicBezTo>
                <a:lnTo>
                  <a:pt x="28469" y="31671"/>
                </a:lnTo>
                <a:cubicBezTo>
                  <a:pt x="28530" y="31580"/>
                  <a:pt x="28591" y="31489"/>
                  <a:pt x="28621" y="31398"/>
                </a:cubicBezTo>
                <a:cubicBezTo>
                  <a:pt x="28726" y="31214"/>
                  <a:pt x="28808" y="31053"/>
                  <a:pt x="28907" y="30876"/>
                </a:cubicBezTo>
                <a:close/>
                <a:moveTo>
                  <a:pt x="32358" y="32370"/>
                </a:moveTo>
                <a:cubicBezTo>
                  <a:pt x="32328" y="32492"/>
                  <a:pt x="32267" y="32613"/>
                  <a:pt x="32206" y="32735"/>
                </a:cubicBezTo>
                <a:lnTo>
                  <a:pt x="32206" y="32704"/>
                </a:lnTo>
                <a:cubicBezTo>
                  <a:pt x="32206" y="32674"/>
                  <a:pt x="32237" y="32674"/>
                  <a:pt x="32237" y="32644"/>
                </a:cubicBezTo>
                <a:cubicBezTo>
                  <a:pt x="32267" y="32613"/>
                  <a:pt x="32267" y="32552"/>
                  <a:pt x="32298" y="32522"/>
                </a:cubicBezTo>
                <a:cubicBezTo>
                  <a:pt x="32298" y="32461"/>
                  <a:pt x="32328" y="32431"/>
                  <a:pt x="32358" y="32370"/>
                </a:cubicBezTo>
                <a:close/>
                <a:moveTo>
                  <a:pt x="37949" y="31702"/>
                </a:moveTo>
                <a:lnTo>
                  <a:pt x="37949" y="31763"/>
                </a:lnTo>
                <a:lnTo>
                  <a:pt x="37827" y="31945"/>
                </a:lnTo>
                <a:cubicBezTo>
                  <a:pt x="37736" y="32066"/>
                  <a:pt x="37675" y="32157"/>
                  <a:pt x="37584" y="32279"/>
                </a:cubicBezTo>
                <a:lnTo>
                  <a:pt x="37463" y="32492"/>
                </a:lnTo>
                <a:lnTo>
                  <a:pt x="37432" y="32492"/>
                </a:lnTo>
                <a:lnTo>
                  <a:pt x="37280" y="32583"/>
                </a:lnTo>
                <a:cubicBezTo>
                  <a:pt x="37250" y="32613"/>
                  <a:pt x="37189" y="32644"/>
                  <a:pt x="37159" y="32674"/>
                </a:cubicBezTo>
                <a:lnTo>
                  <a:pt x="36855" y="32917"/>
                </a:lnTo>
                <a:lnTo>
                  <a:pt x="36673" y="33039"/>
                </a:lnTo>
                <a:cubicBezTo>
                  <a:pt x="36885" y="32704"/>
                  <a:pt x="37037" y="32370"/>
                  <a:pt x="37159" y="32036"/>
                </a:cubicBezTo>
                <a:lnTo>
                  <a:pt x="37189" y="32036"/>
                </a:lnTo>
                <a:cubicBezTo>
                  <a:pt x="37341" y="31914"/>
                  <a:pt x="37493" y="31823"/>
                  <a:pt x="37645" y="31763"/>
                </a:cubicBezTo>
                <a:cubicBezTo>
                  <a:pt x="37736" y="31732"/>
                  <a:pt x="37797" y="31702"/>
                  <a:pt x="37858" y="31702"/>
                </a:cubicBezTo>
                <a:close/>
                <a:moveTo>
                  <a:pt x="29168" y="31337"/>
                </a:moveTo>
                <a:lnTo>
                  <a:pt x="29168" y="31368"/>
                </a:lnTo>
                <a:cubicBezTo>
                  <a:pt x="29107" y="31489"/>
                  <a:pt x="29047" y="31580"/>
                  <a:pt x="28986" y="31702"/>
                </a:cubicBezTo>
                <a:cubicBezTo>
                  <a:pt x="28956" y="31823"/>
                  <a:pt x="28925" y="31854"/>
                  <a:pt x="28895" y="31945"/>
                </a:cubicBezTo>
                <a:cubicBezTo>
                  <a:pt x="28864" y="32006"/>
                  <a:pt x="28773" y="32157"/>
                  <a:pt x="28743" y="32279"/>
                </a:cubicBezTo>
                <a:lnTo>
                  <a:pt x="28591" y="32613"/>
                </a:lnTo>
                <a:cubicBezTo>
                  <a:pt x="28561" y="32704"/>
                  <a:pt x="28530" y="32826"/>
                  <a:pt x="28500" y="32917"/>
                </a:cubicBezTo>
                <a:cubicBezTo>
                  <a:pt x="28469" y="33039"/>
                  <a:pt x="28439" y="33130"/>
                  <a:pt x="28409" y="33221"/>
                </a:cubicBezTo>
                <a:lnTo>
                  <a:pt x="28378" y="33190"/>
                </a:lnTo>
                <a:cubicBezTo>
                  <a:pt x="28317" y="33160"/>
                  <a:pt x="28287" y="33130"/>
                  <a:pt x="28226" y="33099"/>
                </a:cubicBezTo>
                <a:cubicBezTo>
                  <a:pt x="28257" y="32978"/>
                  <a:pt x="28317" y="32856"/>
                  <a:pt x="28348" y="32765"/>
                </a:cubicBezTo>
                <a:lnTo>
                  <a:pt x="28469" y="32522"/>
                </a:lnTo>
                <a:cubicBezTo>
                  <a:pt x="28561" y="32431"/>
                  <a:pt x="28621" y="32340"/>
                  <a:pt x="28652" y="32249"/>
                </a:cubicBezTo>
                <a:lnTo>
                  <a:pt x="28773" y="32006"/>
                </a:lnTo>
                <a:lnTo>
                  <a:pt x="28956" y="31671"/>
                </a:lnTo>
                <a:lnTo>
                  <a:pt x="29016" y="31580"/>
                </a:lnTo>
                <a:cubicBezTo>
                  <a:pt x="29047" y="31489"/>
                  <a:pt x="29107" y="31428"/>
                  <a:pt x="29168" y="31337"/>
                </a:cubicBezTo>
                <a:close/>
                <a:moveTo>
                  <a:pt x="39620" y="31519"/>
                </a:moveTo>
                <a:lnTo>
                  <a:pt x="39620" y="31550"/>
                </a:lnTo>
                <a:cubicBezTo>
                  <a:pt x="39559" y="31671"/>
                  <a:pt x="39498" y="31793"/>
                  <a:pt x="39407" y="31884"/>
                </a:cubicBezTo>
                <a:cubicBezTo>
                  <a:pt x="39316" y="32066"/>
                  <a:pt x="39195" y="32249"/>
                  <a:pt x="39073" y="32401"/>
                </a:cubicBezTo>
                <a:lnTo>
                  <a:pt x="38739" y="32826"/>
                </a:lnTo>
                <a:cubicBezTo>
                  <a:pt x="38678" y="32887"/>
                  <a:pt x="38617" y="32947"/>
                  <a:pt x="38556" y="33039"/>
                </a:cubicBezTo>
                <a:cubicBezTo>
                  <a:pt x="38496" y="33099"/>
                  <a:pt x="38435" y="33160"/>
                  <a:pt x="38405" y="33221"/>
                </a:cubicBezTo>
                <a:lnTo>
                  <a:pt x="38344" y="33251"/>
                </a:lnTo>
                <a:lnTo>
                  <a:pt x="38344" y="33221"/>
                </a:lnTo>
                <a:cubicBezTo>
                  <a:pt x="38344" y="33196"/>
                  <a:pt x="38344" y="33149"/>
                  <a:pt x="38344" y="33099"/>
                </a:cubicBezTo>
                <a:lnTo>
                  <a:pt x="38435" y="32917"/>
                </a:lnTo>
                <a:cubicBezTo>
                  <a:pt x="38496" y="32796"/>
                  <a:pt x="38556" y="32704"/>
                  <a:pt x="38617" y="32583"/>
                </a:cubicBezTo>
                <a:lnTo>
                  <a:pt x="38769" y="32431"/>
                </a:lnTo>
                <a:cubicBezTo>
                  <a:pt x="38800" y="32401"/>
                  <a:pt x="38830" y="32340"/>
                  <a:pt x="38860" y="32309"/>
                </a:cubicBezTo>
                <a:cubicBezTo>
                  <a:pt x="38921" y="32279"/>
                  <a:pt x="38921" y="32249"/>
                  <a:pt x="38951" y="32218"/>
                </a:cubicBezTo>
                <a:lnTo>
                  <a:pt x="39195" y="31884"/>
                </a:lnTo>
                <a:cubicBezTo>
                  <a:pt x="39255" y="31763"/>
                  <a:pt x="39346" y="31671"/>
                  <a:pt x="39407" y="31550"/>
                </a:cubicBezTo>
                <a:lnTo>
                  <a:pt x="39529" y="31550"/>
                </a:lnTo>
                <a:cubicBezTo>
                  <a:pt x="39559" y="31550"/>
                  <a:pt x="39589" y="31550"/>
                  <a:pt x="39620" y="31519"/>
                </a:cubicBezTo>
                <a:close/>
                <a:moveTo>
                  <a:pt x="38951" y="33160"/>
                </a:moveTo>
                <a:lnTo>
                  <a:pt x="38951" y="33190"/>
                </a:lnTo>
                <a:lnTo>
                  <a:pt x="38891" y="33251"/>
                </a:lnTo>
                <a:lnTo>
                  <a:pt x="38951" y="33160"/>
                </a:lnTo>
                <a:close/>
                <a:moveTo>
                  <a:pt x="27649" y="32947"/>
                </a:moveTo>
                <a:lnTo>
                  <a:pt x="27679" y="33069"/>
                </a:lnTo>
                <a:lnTo>
                  <a:pt x="27528" y="33282"/>
                </a:lnTo>
                <a:lnTo>
                  <a:pt x="27528" y="33251"/>
                </a:lnTo>
                <a:lnTo>
                  <a:pt x="27558" y="33069"/>
                </a:lnTo>
                <a:lnTo>
                  <a:pt x="27649" y="32947"/>
                </a:lnTo>
                <a:close/>
                <a:moveTo>
                  <a:pt x="35640" y="33039"/>
                </a:moveTo>
                <a:cubicBezTo>
                  <a:pt x="35609" y="33099"/>
                  <a:pt x="35549" y="33160"/>
                  <a:pt x="35518" y="33221"/>
                </a:cubicBezTo>
                <a:cubicBezTo>
                  <a:pt x="35488" y="33282"/>
                  <a:pt x="35427" y="33342"/>
                  <a:pt x="35366" y="33403"/>
                </a:cubicBezTo>
                <a:lnTo>
                  <a:pt x="35579" y="33039"/>
                </a:lnTo>
                <a:close/>
                <a:moveTo>
                  <a:pt x="29411" y="32644"/>
                </a:moveTo>
                <a:lnTo>
                  <a:pt x="29411" y="32644"/>
                </a:lnTo>
                <a:cubicBezTo>
                  <a:pt x="29381" y="32765"/>
                  <a:pt x="29351" y="32856"/>
                  <a:pt x="29320" y="32947"/>
                </a:cubicBezTo>
                <a:cubicBezTo>
                  <a:pt x="29290" y="33039"/>
                  <a:pt x="29259" y="33099"/>
                  <a:pt x="29199" y="33190"/>
                </a:cubicBezTo>
                <a:lnTo>
                  <a:pt x="29138" y="33282"/>
                </a:lnTo>
                <a:cubicBezTo>
                  <a:pt x="29107" y="33342"/>
                  <a:pt x="29077" y="33373"/>
                  <a:pt x="29047" y="33434"/>
                </a:cubicBezTo>
                <a:cubicBezTo>
                  <a:pt x="29077" y="33312"/>
                  <a:pt x="29107" y="33190"/>
                  <a:pt x="29138" y="33069"/>
                </a:cubicBezTo>
                <a:lnTo>
                  <a:pt x="29138" y="33039"/>
                </a:lnTo>
                <a:cubicBezTo>
                  <a:pt x="29229" y="32947"/>
                  <a:pt x="29320" y="32826"/>
                  <a:pt x="29381" y="32735"/>
                </a:cubicBezTo>
                <a:lnTo>
                  <a:pt x="29411" y="32644"/>
                </a:lnTo>
                <a:close/>
                <a:moveTo>
                  <a:pt x="35214" y="32887"/>
                </a:moveTo>
                <a:lnTo>
                  <a:pt x="35062" y="33160"/>
                </a:lnTo>
                <a:cubicBezTo>
                  <a:pt x="35002" y="33282"/>
                  <a:pt x="34941" y="33403"/>
                  <a:pt x="34880" y="33525"/>
                </a:cubicBezTo>
                <a:cubicBezTo>
                  <a:pt x="34819" y="33646"/>
                  <a:pt x="34789" y="33646"/>
                  <a:pt x="34759" y="33737"/>
                </a:cubicBezTo>
                <a:cubicBezTo>
                  <a:pt x="34759" y="33707"/>
                  <a:pt x="34728" y="33677"/>
                  <a:pt x="34728" y="33646"/>
                </a:cubicBezTo>
                <a:lnTo>
                  <a:pt x="34789" y="33525"/>
                </a:lnTo>
                <a:cubicBezTo>
                  <a:pt x="34850" y="33464"/>
                  <a:pt x="34880" y="33373"/>
                  <a:pt x="34941" y="33312"/>
                </a:cubicBezTo>
                <a:lnTo>
                  <a:pt x="35154" y="32947"/>
                </a:lnTo>
                <a:lnTo>
                  <a:pt x="35214" y="32887"/>
                </a:lnTo>
                <a:close/>
                <a:moveTo>
                  <a:pt x="30657" y="32340"/>
                </a:moveTo>
                <a:cubicBezTo>
                  <a:pt x="30687" y="32370"/>
                  <a:pt x="30718" y="32401"/>
                  <a:pt x="30748" y="32401"/>
                </a:cubicBezTo>
                <a:lnTo>
                  <a:pt x="30627" y="32644"/>
                </a:lnTo>
                <a:cubicBezTo>
                  <a:pt x="30627" y="32704"/>
                  <a:pt x="30596" y="32796"/>
                  <a:pt x="30566" y="32856"/>
                </a:cubicBezTo>
                <a:cubicBezTo>
                  <a:pt x="30535" y="32917"/>
                  <a:pt x="30475" y="33039"/>
                  <a:pt x="30414" y="33160"/>
                </a:cubicBezTo>
                <a:cubicBezTo>
                  <a:pt x="30414" y="33190"/>
                  <a:pt x="30414" y="33251"/>
                  <a:pt x="30414" y="33282"/>
                </a:cubicBezTo>
                <a:cubicBezTo>
                  <a:pt x="30414" y="33342"/>
                  <a:pt x="30384" y="33373"/>
                  <a:pt x="30353" y="33434"/>
                </a:cubicBezTo>
                <a:cubicBezTo>
                  <a:pt x="30292" y="33555"/>
                  <a:pt x="30201" y="33677"/>
                  <a:pt x="30140" y="33798"/>
                </a:cubicBezTo>
                <a:cubicBezTo>
                  <a:pt x="30171" y="33616"/>
                  <a:pt x="30201" y="33464"/>
                  <a:pt x="30262" y="33312"/>
                </a:cubicBezTo>
                <a:cubicBezTo>
                  <a:pt x="30262" y="33251"/>
                  <a:pt x="30292" y="33190"/>
                  <a:pt x="30292" y="33160"/>
                </a:cubicBezTo>
                <a:lnTo>
                  <a:pt x="30353" y="33039"/>
                </a:lnTo>
                <a:cubicBezTo>
                  <a:pt x="30414" y="32887"/>
                  <a:pt x="30475" y="32735"/>
                  <a:pt x="30535" y="32583"/>
                </a:cubicBezTo>
                <a:lnTo>
                  <a:pt x="30566" y="32552"/>
                </a:lnTo>
                <a:lnTo>
                  <a:pt x="30657" y="32340"/>
                </a:lnTo>
                <a:close/>
                <a:moveTo>
                  <a:pt x="31660" y="33737"/>
                </a:moveTo>
                <a:lnTo>
                  <a:pt x="31660" y="33768"/>
                </a:lnTo>
                <a:cubicBezTo>
                  <a:pt x="31648" y="33779"/>
                  <a:pt x="31637" y="33790"/>
                  <a:pt x="31628" y="33801"/>
                </a:cubicBezTo>
                <a:lnTo>
                  <a:pt x="31628" y="33801"/>
                </a:lnTo>
                <a:lnTo>
                  <a:pt x="31660" y="33737"/>
                </a:lnTo>
                <a:close/>
                <a:moveTo>
                  <a:pt x="30058" y="32465"/>
                </a:moveTo>
                <a:cubicBezTo>
                  <a:pt x="30053" y="32484"/>
                  <a:pt x="30061" y="32503"/>
                  <a:pt x="30080" y="32522"/>
                </a:cubicBezTo>
                <a:cubicBezTo>
                  <a:pt x="30080" y="32552"/>
                  <a:pt x="30080" y="32583"/>
                  <a:pt x="30110" y="32583"/>
                </a:cubicBezTo>
                <a:lnTo>
                  <a:pt x="30080" y="32704"/>
                </a:lnTo>
                <a:lnTo>
                  <a:pt x="30019" y="32826"/>
                </a:lnTo>
                <a:cubicBezTo>
                  <a:pt x="29958" y="32917"/>
                  <a:pt x="29928" y="33039"/>
                  <a:pt x="29867" y="33160"/>
                </a:cubicBezTo>
                <a:cubicBezTo>
                  <a:pt x="29806" y="33282"/>
                  <a:pt x="29776" y="33373"/>
                  <a:pt x="29745" y="33464"/>
                </a:cubicBezTo>
                <a:lnTo>
                  <a:pt x="29745" y="33494"/>
                </a:lnTo>
                <a:cubicBezTo>
                  <a:pt x="29685" y="33616"/>
                  <a:pt x="29594" y="33737"/>
                  <a:pt x="29533" y="33829"/>
                </a:cubicBezTo>
                <a:cubicBezTo>
                  <a:pt x="29563" y="33677"/>
                  <a:pt x="29624" y="33525"/>
                  <a:pt x="29685" y="33373"/>
                </a:cubicBezTo>
                <a:cubicBezTo>
                  <a:pt x="29745" y="33221"/>
                  <a:pt x="29837" y="32978"/>
                  <a:pt x="29897" y="32826"/>
                </a:cubicBezTo>
                <a:lnTo>
                  <a:pt x="29928" y="32704"/>
                </a:lnTo>
                <a:cubicBezTo>
                  <a:pt x="29981" y="32625"/>
                  <a:pt x="30011" y="32545"/>
                  <a:pt x="30058" y="32465"/>
                </a:cubicBezTo>
                <a:close/>
                <a:moveTo>
                  <a:pt x="38465" y="33798"/>
                </a:moveTo>
                <a:lnTo>
                  <a:pt x="38222" y="33950"/>
                </a:lnTo>
                <a:lnTo>
                  <a:pt x="38222" y="33950"/>
                </a:lnTo>
                <a:lnTo>
                  <a:pt x="38253" y="33920"/>
                </a:lnTo>
                <a:lnTo>
                  <a:pt x="38374" y="33798"/>
                </a:lnTo>
                <a:close/>
                <a:moveTo>
                  <a:pt x="28196" y="33859"/>
                </a:moveTo>
                <a:lnTo>
                  <a:pt x="28257" y="33920"/>
                </a:lnTo>
                <a:lnTo>
                  <a:pt x="28257" y="33950"/>
                </a:lnTo>
                <a:lnTo>
                  <a:pt x="28166" y="33920"/>
                </a:lnTo>
                <a:lnTo>
                  <a:pt x="28074" y="33920"/>
                </a:lnTo>
                <a:lnTo>
                  <a:pt x="28135" y="33889"/>
                </a:lnTo>
                <a:lnTo>
                  <a:pt x="28196" y="33859"/>
                </a:lnTo>
                <a:close/>
                <a:moveTo>
                  <a:pt x="31590" y="33043"/>
                </a:moveTo>
                <a:cubicBezTo>
                  <a:pt x="31552" y="33112"/>
                  <a:pt x="31524" y="33182"/>
                  <a:pt x="31477" y="33251"/>
                </a:cubicBezTo>
                <a:cubicBezTo>
                  <a:pt x="31447" y="33373"/>
                  <a:pt x="31356" y="33525"/>
                  <a:pt x="31295" y="33646"/>
                </a:cubicBezTo>
                <a:cubicBezTo>
                  <a:pt x="31234" y="33768"/>
                  <a:pt x="31234" y="33798"/>
                  <a:pt x="31204" y="33889"/>
                </a:cubicBezTo>
                <a:cubicBezTo>
                  <a:pt x="31173" y="33980"/>
                  <a:pt x="31113" y="34102"/>
                  <a:pt x="31052" y="34193"/>
                </a:cubicBezTo>
                <a:lnTo>
                  <a:pt x="30991" y="34375"/>
                </a:lnTo>
                <a:cubicBezTo>
                  <a:pt x="30961" y="34345"/>
                  <a:pt x="30930" y="34315"/>
                  <a:pt x="30900" y="34284"/>
                </a:cubicBezTo>
                <a:cubicBezTo>
                  <a:pt x="31113" y="33920"/>
                  <a:pt x="31295" y="33555"/>
                  <a:pt x="31417" y="33160"/>
                </a:cubicBezTo>
                <a:cubicBezTo>
                  <a:pt x="31417" y="33130"/>
                  <a:pt x="31447" y="33099"/>
                  <a:pt x="31447" y="33069"/>
                </a:cubicBezTo>
                <a:cubicBezTo>
                  <a:pt x="31505" y="33069"/>
                  <a:pt x="31535" y="33069"/>
                  <a:pt x="31590" y="33043"/>
                </a:cubicBezTo>
                <a:close/>
                <a:moveTo>
                  <a:pt x="28409" y="34406"/>
                </a:moveTo>
                <a:cubicBezTo>
                  <a:pt x="28409" y="34436"/>
                  <a:pt x="28439" y="34436"/>
                  <a:pt x="28469" y="34436"/>
                </a:cubicBezTo>
                <a:lnTo>
                  <a:pt x="28530" y="34436"/>
                </a:lnTo>
                <a:lnTo>
                  <a:pt x="28530" y="34527"/>
                </a:lnTo>
                <a:lnTo>
                  <a:pt x="28561" y="34558"/>
                </a:lnTo>
                <a:lnTo>
                  <a:pt x="28317" y="34406"/>
                </a:lnTo>
                <a:close/>
                <a:moveTo>
                  <a:pt x="30140" y="34436"/>
                </a:moveTo>
                <a:cubicBezTo>
                  <a:pt x="30140" y="34467"/>
                  <a:pt x="30140" y="34467"/>
                  <a:pt x="30140" y="34497"/>
                </a:cubicBezTo>
                <a:cubicBezTo>
                  <a:pt x="30140" y="34558"/>
                  <a:pt x="30140" y="34618"/>
                  <a:pt x="30171" y="34679"/>
                </a:cubicBezTo>
                <a:lnTo>
                  <a:pt x="30080" y="34740"/>
                </a:lnTo>
                <a:lnTo>
                  <a:pt x="30019" y="34710"/>
                </a:lnTo>
                <a:lnTo>
                  <a:pt x="30049" y="34558"/>
                </a:lnTo>
                <a:lnTo>
                  <a:pt x="30140" y="34436"/>
                </a:lnTo>
                <a:close/>
                <a:moveTo>
                  <a:pt x="30687" y="34618"/>
                </a:moveTo>
                <a:cubicBezTo>
                  <a:pt x="30687" y="34618"/>
                  <a:pt x="30687" y="34649"/>
                  <a:pt x="30687" y="34649"/>
                </a:cubicBezTo>
                <a:lnTo>
                  <a:pt x="30687" y="34710"/>
                </a:lnTo>
                <a:lnTo>
                  <a:pt x="30657" y="34801"/>
                </a:lnTo>
                <a:lnTo>
                  <a:pt x="30596" y="34831"/>
                </a:lnTo>
                <a:cubicBezTo>
                  <a:pt x="30596" y="34801"/>
                  <a:pt x="30566" y="34770"/>
                  <a:pt x="30566" y="34770"/>
                </a:cubicBezTo>
                <a:cubicBezTo>
                  <a:pt x="30596" y="34710"/>
                  <a:pt x="30657" y="34649"/>
                  <a:pt x="30687" y="34618"/>
                </a:cubicBezTo>
                <a:close/>
                <a:moveTo>
                  <a:pt x="31356" y="34801"/>
                </a:moveTo>
                <a:lnTo>
                  <a:pt x="31356" y="34831"/>
                </a:lnTo>
                <a:lnTo>
                  <a:pt x="31325" y="34831"/>
                </a:lnTo>
                <a:lnTo>
                  <a:pt x="31356" y="34801"/>
                </a:lnTo>
                <a:close/>
                <a:moveTo>
                  <a:pt x="33027" y="34497"/>
                </a:moveTo>
                <a:cubicBezTo>
                  <a:pt x="33027" y="34527"/>
                  <a:pt x="33027" y="34558"/>
                  <a:pt x="33027" y="34588"/>
                </a:cubicBezTo>
                <a:lnTo>
                  <a:pt x="33027" y="34618"/>
                </a:lnTo>
                <a:lnTo>
                  <a:pt x="32814" y="34892"/>
                </a:lnTo>
                <a:cubicBezTo>
                  <a:pt x="32845" y="34770"/>
                  <a:pt x="32905" y="34679"/>
                  <a:pt x="32966" y="34558"/>
                </a:cubicBezTo>
                <a:lnTo>
                  <a:pt x="33027" y="34497"/>
                </a:lnTo>
                <a:close/>
                <a:moveTo>
                  <a:pt x="35640" y="28572"/>
                </a:moveTo>
                <a:lnTo>
                  <a:pt x="35640" y="28603"/>
                </a:lnTo>
                <a:cubicBezTo>
                  <a:pt x="35336" y="29119"/>
                  <a:pt x="35032" y="29636"/>
                  <a:pt x="34789" y="30183"/>
                </a:cubicBezTo>
                <a:cubicBezTo>
                  <a:pt x="34637" y="30456"/>
                  <a:pt x="34516" y="30729"/>
                  <a:pt x="34424" y="31003"/>
                </a:cubicBezTo>
                <a:cubicBezTo>
                  <a:pt x="34364" y="31155"/>
                  <a:pt x="34273" y="31337"/>
                  <a:pt x="34212" y="31489"/>
                </a:cubicBezTo>
                <a:cubicBezTo>
                  <a:pt x="34181" y="31580"/>
                  <a:pt x="34121" y="31702"/>
                  <a:pt x="34060" y="31793"/>
                </a:cubicBezTo>
                <a:lnTo>
                  <a:pt x="33938" y="31793"/>
                </a:lnTo>
                <a:cubicBezTo>
                  <a:pt x="33908" y="31823"/>
                  <a:pt x="33847" y="31854"/>
                  <a:pt x="33847" y="31884"/>
                </a:cubicBezTo>
                <a:lnTo>
                  <a:pt x="33786" y="31945"/>
                </a:lnTo>
                <a:cubicBezTo>
                  <a:pt x="33756" y="31975"/>
                  <a:pt x="33726" y="32006"/>
                  <a:pt x="33695" y="32036"/>
                </a:cubicBezTo>
                <a:lnTo>
                  <a:pt x="33695" y="32066"/>
                </a:lnTo>
                <a:cubicBezTo>
                  <a:pt x="33695" y="32097"/>
                  <a:pt x="33665" y="32157"/>
                  <a:pt x="33634" y="32188"/>
                </a:cubicBezTo>
                <a:cubicBezTo>
                  <a:pt x="33634" y="32249"/>
                  <a:pt x="33604" y="32279"/>
                  <a:pt x="33574" y="32340"/>
                </a:cubicBezTo>
                <a:lnTo>
                  <a:pt x="33452" y="32644"/>
                </a:lnTo>
                <a:cubicBezTo>
                  <a:pt x="33422" y="32704"/>
                  <a:pt x="33391" y="32765"/>
                  <a:pt x="33361" y="32856"/>
                </a:cubicBezTo>
                <a:cubicBezTo>
                  <a:pt x="33331" y="32917"/>
                  <a:pt x="33270" y="32978"/>
                  <a:pt x="33239" y="33069"/>
                </a:cubicBezTo>
                <a:lnTo>
                  <a:pt x="33148" y="33099"/>
                </a:lnTo>
                <a:lnTo>
                  <a:pt x="33057" y="33190"/>
                </a:lnTo>
                <a:cubicBezTo>
                  <a:pt x="32966" y="33282"/>
                  <a:pt x="32875" y="33373"/>
                  <a:pt x="32814" y="33464"/>
                </a:cubicBezTo>
                <a:cubicBezTo>
                  <a:pt x="32753" y="33555"/>
                  <a:pt x="32723" y="33616"/>
                  <a:pt x="32693" y="33677"/>
                </a:cubicBezTo>
                <a:lnTo>
                  <a:pt x="32601" y="33889"/>
                </a:lnTo>
                <a:cubicBezTo>
                  <a:pt x="32571" y="33980"/>
                  <a:pt x="32510" y="34041"/>
                  <a:pt x="32510" y="34132"/>
                </a:cubicBezTo>
                <a:cubicBezTo>
                  <a:pt x="32298" y="34284"/>
                  <a:pt x="32146" y="34467"/>
                  <a:pt x="32024" y="34649"/>
                </a:cubicBezTo>
                <a:cubicBezTo>
                  <a:pt x="31963" y="34770"/>
                  <a:pt x="31903" y="34862"/>
                  <a:pt x="31872" y="34983"/>
                </a:cubicBezTo>
                <a:cubicBezTo>
                  <a:pt x="31842" y="34983"/>
                  <a:pt x="31842" y="34983"/>
                  <a:pt x="31842" y="34953"/>
                </a:cubicBezTo>
                <a:lnTo>
                  <a:pt x="31933" y="34801"/>
                </a:lnTo>
                <a:cubicBezTo>
                  <a:pt x="32085" y="34527"/>
                  <a:pt x="32237" y="34284"/>
                  <a:pt x="32389" y="34041"/>
                </a:cubicBezTo>
                <a:lnTo>
                  <a:pt x="32450" y="33920"/>
                </a:lnTo>
                <a:lnTo>
                  <a:pt x="32480" y="33859"/>
                </a:lnTo>
                <a:lnTo>
                  <a:pt x="32510" y="33829"/>
                </a:lnTo>
                <a:cubicBezTo>
                  <a:pt x="32571" y="33737"/>
                  <a:pt x="32632" y="33646"/>
                  <a:pt x="32693" y="33525"/>
                </a:cubicBezTo>
                <a:cubicBezTo>
                  <a:pt x="32814" y="33373"/>
                  <a:pt x="32936" y="33190"/>
                  <a:pt x="33057" y="33008"/>
                </a:cubicBezTo>
                <a:cubicBezTo>
                  <a:pt x="33118" y="32917"/>
                  <a:pt x="33179" y="32856"/>
                  <a:pt x="33209" y="32765"/>
                </a:cubicBezTo>
                <a:lnTo>
                  <a:pt x="33452" y="32401"/>
                </a:lnTo>
                <a:cubicBezTo>
                  <a:pt x="33574" y="32188"/>
                  <a:pt x="33665" y="32006"/>
                  <a:pt x="33786" y="31793"/>
                </a:cubicBezTo>
                <a:cubicBezTo>
                  <a:pt x="33908" y="31580"/>
                  <a:pt x="33999" y="31398"/>
                  <a:pt x="34121" y="31185"/>
                </a:cubicBezTo>
                <a:cubicBezTo>
                  <a:pt x="34242" y="31003"/>
                  <a:pt x="34333" y="30821"/>
                  <a:pt x="34424" y="30608"/>
                </a:cubicBezTo>
                <a:cubicBezTo>
                  <a:pt x="34455" y="30547"/>
                  <a:pt x="34485" y="30486"/>
                  <a:pt x="34516" y="30426"/>
                </a:cubicBezTo>
                <a:cubicBezTo>
                  <a:pt x="34546" y="30335"/>
                  <a:pt x="34637" y="30183"/>
                  <a:pt x="34698" y="30061"/>
                </a:cubicBezTo>
                <a:lnTo>
                  <a:pt x="34850" y="29696"/>
                </a:lnTo>
                <a:cubicBezTo>
                  <a:pt x="34880" y="29636"/>
                  <a:pt x="34911" y="29545"/>
                  <a:pt x="34941" y="29484"/>
                </a:cubicBezTo>
                <a:cubicBezTo>
                  <a:pt x="34941" y="29453"/>
                  <a:pt x="34971" y="29423"/>
                  <a:pt x="34971" y="29393"/>
                </a:cubicBezTo>
                <a:lnTo>
                  <a:pt x="35123" y="29180"/>
                </a:lnTo>
                <a:lnTo>
                  <a:pt x="35366" y="28907"/>
                </a:lnTo>
                <a:cubicBezTo>
                  <a:pt x="35427" y="28846"/>
                  <a:pt x="35488" y="28755"/>
                  <a:pt x="35549" y="28694"/>
                </a:cubicBezTo>
                <a:lnTo>
                  <a:pt x="35640" y="28572"/>
                </a:lnTo>
                <a:close/>
                <a:moveTo>
                  <a:pt x="28986" y="34770"/>
                </a:moveTo>
                <a:cubicBezTo>
                  <a:pt x="28986" y="34801"/>
                  <a:pt x="29016" y="34801"/>
                  <a:pt x="29016" y="34831"/>
                </a:cubicBezTo>
                <a:cubicBezTo>
                  <a:pt x="29047" y="34862"/>
                  <a:pt x="29077" y="34892"/>
                  <a:pt x="29107" y="34922"/>
                </a:cubicBezTo>
                <a:cubicBezTo>
                  <a:pt x="29138" y="34953"/>
                  <a:pt x="29168" y="34983"/>
                  <a:pt x="29229" y="34983"/>
                </a:cubicBezTo>
                <a:cubicBezTo>
                  <a:pt x="29229" y="35013"/>
                  <a:pt x="29229" y="35013"/>
                  <a:pt x="29229" y="35013"/>
                </a:cubicBezTo>
                <a:lnTo>
                  <a:pt x="28925" y="34831"/>
                </a:lnTo>
                <a:lnTo>
                  <a:pt x="28864" y="34770"/>
                </a:lnTo>
                <a:close/>
                <a:moveTo>
                  <a:pt x="29624" y="35105"/>
                </a:moveTo>
                <a:lnTo>
                  <a:pt x="29685" y="35135"/>
                </a:lnTo>
                <a:cubicBezTo>
                  <a:pt x="29685" y="35135"/>
                  <a:pt x="29697" y="35147"/>
                  <a:pt x="29706" y="35163"/>
                </a:cubicBezTo>
                <a:lnTo>
                  <a:pt x="29706" y="35163"/>
                </a:lnTo>
                <a:lnTo>
                  <a:pt x="29563" y="35135"/>
                </a:lnTo>
                <a:lnTo>
                  <a:pt x="29533" y="35135"/>
                </a:lnTo>
                <a:lnTo>
                  <a:pt x="29563" y="35105"/>
                </a:lnTo>
                <a:close/>
                <a:moveTo>
                  <a:pt x="37904" y="1"/>
                </a:moveTo>
                <a:cubicBezTo>
                  <a:pt x="37534" y="1"/>
                  <a:pt x="37172" y="29"/>
                  <a:pt x="36794" y="73"/>
                </a:cubicBezTo>
                <a:cubicBezTo>
                  <a:pt x="36642" y="73"/>
                  <a:pt x="36490" y="104"/>
                  <a:pt x="36339" y="134"/>
                </a:cubicBezTo>
                <a:cubicBezTo>
                  <a:pt x="36187" y="134"/>
                  <a:pt x="36095" y="164"/>
                  <a:pt x="35974" y="195"/>
                </a:cubicBezTo>
                <a:lnTo>
                  <a:pt x="35154" y="347"/>
                </a:lnTo>
                <a:cubicBezTo>
                  <a:pt x="34941" y="407"/>
                  <a:pt x="34698" y="468"/>
                  <a:pt x="34455" y="529"/>
                </a:cubicBezTo>
                <a:cubicBezTo>
                  <a:pt x="34242" y="590"/>
                  <a:pt x="33999" y="651"/>
                  <a:pt x="33786" y="742"/>
                </a:cubicBezTo>
                <a:cubicBezTo>
                  <a:pt x="32814" y="1076"/>
                  <a:pt x="31872" y="1501"/>
                  <a:pt x="30900" y="1835"/>
                </a:cubicBezTo>
                <a:cubicBezTo>
                  <a:pt x="29928" y="2139"/>
                  <a:pt x="28986" y="2504"/>
                  <a:pt x="28014" y="2808"/>
                </a:cubicBezTo>
                <a:cubicBezTo>
                  <a:pt x="27831" y="2838"/>
                  <a:pt x="27649" y="2899"/>
                  <a:pt x="27467" y="2929"/>
                </a:cubicBezTo>
                <a:lnTo>
                  <a:pt x="26950" y="3020"/>
                </a:lnTo>
                <a:cubicBezTo>
                  <a:pt x="26768" y="3020"/>
                  <a:pt x="26555" y="3051"/>
                  <a:pt x="26373" y="3051"/>
                </a:cubicBezTo>
                <a:lnTo>
                  <a:pt x="25735" y="3051"/>
                </a:lnTo>
                <a:cubicBezTo>
                  <a:pt x="25370" y="3051"/>
                  <a:pt x="25006" y="3020"/>
                  <a:pt x="24641" y="2960"/>
                </a:cubicBezTo>
                <a:cubicBezTo>
                  <a:pt x="24155" y="2899"/>
                  <a:pt x="23669" y="2808"/>
                  <a:pt x="23213" y="2686"/>
                </a:cubicBezTo>
                <a:cubicBezTo>
                  <a:pt x="22727" y="2565"/>
                  <a:pt x="22241" y="2413"/>
                  <a:pt x="21755" y="2261"/>
                </a:cubicBezTo>
                <a:cubicBezTo>
                  <a:pt x="21299" y="2139"/>
                  <a:pt x="20813" y="1987"/>
                  <a:pt x="20327" y="1835"/>
                </a:cubicBezTo>
                <a:cubicBezTo>
                  <a:pt x="20084" y="1775"/>
                  <a:pt x="19871" y="1714"/>
                  <a:pt x="19628" y="1653"/>
                </a:cubicBezTo>
                <a:lnTo>
                  <a:pt x="19233" y="1592"/>
                </a:lnTo>
                <a:cubicBezTo>
                  <a:pt x="19081" y="1562"/>
                  <a:pt x="18929" y="1532"/>
                  <a:pt x="18808" y="1501"/>
                </a:cubicBezTo>
                <a:lnTo>
                  <a:pt x="18230" y="1440"/>
                </a:lnTo>
                <a:cubicBezTo>
                  <a:pt x="18109" y="1440"/>
                  <a:pt x="17957" y="1410"/>
                  <a:pt x="17835" y="1410"/>
                </a:cubicBezTo>
                <a:cubicBezTo>
                  <a:pt x="17613" y="1410"/>
                  <a:pt x="17390" y="1397"/>
                  <a:pt x="17176" y="1397"/>
                </a:cubicBezTo>
                <a:cubicBezTo>
                  <a:pt x="17069" y="1397"/>
                  <a:pt x="16964" y="1400"/>
                  <a:pt x="16863" y="1410"/>
                </a:cubicBezTo>
                <a:cubicBezTo>
                  <a:pt x="16195" y="1410"/>
                  <a:pt x="15526" y="1440"/>
                  <a:pt x="14888" y="1501"/>
                </a:cubicBezTo>
                <a:cubicBezTo>
                  <a:pt x="14828" y="1501"/>
                  <a:pt x="14767" y="1501"/>
                  <a:pt x="14706" y="1532"/>
                </a:cubicBezTo>
                <a:lnTo>
                  <a:pt x="14433" y="1562"/>
                </a:lnTo>
                <a:cubicBezTo>
                  <a:pt x="14372" y="1562"/>
                  <a:pt x="14311" y="1562"/>
                  <a:pt x="14250" y="1592"/>
                </a:cubicBezTo>
                <a:lnTo>
                  <a:pt x="14311" y="1592"/>
                </a:lnTo>
                <a:cubicBezTo>
                  <a:pt x="13825" y="1653"/>
                  <a:pt x="13308" y="1744"/>
                  <a:pt x="12822" y="1866"/>
                </a:cubicBezTo>
                <a:cubicBezTo>
                  <a:pt x="12579" y="1927"/>
                  <a:pt x="12306" y="1987"/>
                  <a:pt x="12063" y="2048"/>
                </a:cubicBezTo>
                <a:cubicBezTo>
                  <a:pt x="11820" y="2109"/>
                  <a:pt x="11577" y="2200"/>
                  <a:pt x="11303" y="2291"/>
                </a:cubicBezTo>
                <a:cubicBezTo>
                  <a:pt x="10301" y="2625"/>
                  <a:pt x="9359" y="3020"/>
                  <a:pt x="8417" y="3507"/>
                </a:cubicBezTo>
                <a:cubicBezTo>
                  <a:pt x="8326" y="3567"/>
                  <a:pt x="8204" y="3658"/>
                  <a:pt x="8113" y="3719"/>
                </a:cubicBezTo>
                <a:cubicBezTo>
                  <a:pt x="7991" y="3780"/>
                  <a:pt x="7870" y="3871"/>
                  <a:pt x="7779" y="3932"/>
                </a:cubicBezTo>
                <a:lnTo>
                  <a:pt x="7141" y="4327"/>
                </a:lnTo>
                <a:cubicBezTo>
                  <a:pt x="6715" y="4600"/>
                  <a:pt x="6290" y="4904"/>
                  <a:pt x="5834" y="5178"/>
                </a:cubicBezTo>
                <a:cubicBezTo>
                  <a:pt x="5409" y="5481"/>
                  <a:pt x="4953" y="5816"/>
                  <a:pt x="4558" y="6150"/>
                </a:cubicBezTo>
                <a:cubicBezTo>
                  <a:pt x="4163" y="6454"/>
                  <a:pt x="3799" y="6788"/>
                  <a:pt x="3464" y="7183"/>
                </a:cubicBezTo>
                <a:cubicBezTo>
                  <a:pt x="3100" y="7578"/>
                  <a:pt x="2766" y="7973"/>
                  <a:pt x="2431" y="8398"/>
                </a:cubicBezTo>
                <a:cubicBezTo>
                  <a:pt x="2279" y="8611"/>
                  <a:pt x="2128" y="8824"/>
                  <a:pt x="2006" y="9036"/>
                </a:cubicBezTo>
                <a:cubicBezTo>
                  <a:pt x="1854" y="9218"/>
                  <a:pt x="1733" y="9431"/>
                  <a:pt x="1611" y="9644"/>
                </a:cubicBezTo>
                <a:cubicBezTo>
                  <a:pt x="1338" y="10100"/>
                  <a:pt x="1095" y="10616"/>
                  <a:pt x="912" y="11163"/>
                </a:cubicBezTo>
                <a:cubicBezTo>
                  <a:pt x="760" y="11619"/>
                  <a:pt x="608" y="12105"/>
                  <a:pt x="487" y="12591"/>
                </a:cubicBezTo>
                <a:cubicBezTo>
                  <a:pt x="365" y="13047"/>
                  <a:pt x="274" y="13533"/>
                  <a:pt x="213" y="13989"/>
                </a:cubicBezTo>
                <a:cubicBezTo>
                  <a:pt x="153" y="14566"/>
                  <a:pt x="92" y="15143"/>
                  <a:pt x="31" y="15690"/>
                </a:cubicBezTo>
                <a:cubicBezTo>
                  <a:pt x="1" y="16176"/>
                  <a:pt x="1" y="16662"/>
                  <a:pt x="1" y="17179"/>
                </a:cubicBezTo>
                <a:cubicBezTo>
                  <a:pt x="1" y="17422"/>
                  <a:pt x="31" y="17665"/>
                  <a:pt x="31" y="17908"/>
                </a:cubicBezTo>
                <a:cubicBezTo>
                  <a:pt x="62" y="18212"/>
                  <a:pt x="122" y="18546"/>
                  <a:pt x="153" y="18850"/>
                </a:cubicBezTo>
                <a:cubicBezTo>
                  <a:pt x="183" y="19063"/>
                  <a:pt x="244" y="19306"/>
                  <a:pt x="305" y="19518"/>
                </a:cubicBezTo>
                <a:cubicBezTo>
                  <a:pt x="335" y="19761"/>
                  <a:pt x="396" y="20004"/>
                  <a:pt x="456" y="20217"/>
                </a:cubicBezTo>
                <a:cubicBezTo>
                  <a:pt x="517" y="20460"/>
                  <a:pt x="578" y="20673"/>
                  <a:pt x="639" y="20916"/>
                </a:cubicBezTo>
                <a:cubicBezTo>
                  <a:pt x="700" y="21037"/>
                  <a:pt x="730" y="21159"/>
                  <a:pt x="760" y="21250"/>
                </a:cubicBezTo>
                <a:lnTo>
                  <a:pt x="943" y="21675"/>
                </a:lnTo>
                <a:cubicBezTo>
                  <a:pt x="1155" y="22192"/>
                  <a:pt x="1429" y="22678"/>
                  <a:pt x="1702" y="23134"/>
                </a:cubicBezTo>
                <a:cubicBezTo>
                  <a:pt x="2006" y="23620"/>
                  <a:pt x="2340" y="24045"/>
                  <a:pt x="2674" y="24471"/>
                </a:cubicBezTo>
                <a:cubicBezTo>
                  <a:pt x="2857" y="24683"/>
                  <a:pt x="3039" y="24866"/>
                  <a:pt x="3191" y="25018"/>
                </a:cubicBezTo>
                <a:cubicBezTo>
                  <a:pt x="3282" y="25109"/>
                  <a:pt x="3373" y="25200"/>
                  <a:pt x="3464" y="25291"/>
                </a:cubicBezTo>
                <a:cubicBezTo>
                  <a:pt x="3556" y="25382"/>
                  <a:pt x="3677" y="25473"/>
                  <a:pt x="3768" y="25564"/>
                </a:cubicBezTo>
                <a:cubicBezTo>
                  <a:pt x="3890" y="25656"/>
                  <a:pt x="3951" y="25716"/>
                  <a:pt x="4072" y="25807"/>
                </a:cubicBezTo>
                <a:cubicBezTo>
                  <a:pt x="4315" y="25990"/>
                  <a:pt x="4589" y="26172"/>
                  <a:pt x="4892" y="26354"/>
                </a:cubicBezTo>
                <a:cubicBezTo>
                  <a:pt x="5227" y="26537"/>
                  <a:pt x="5561" y="26658"/>
                  <a:pt x="5925" y="26780"/>
                </a:cubicBezTo>
                <a:cubicBezTo>
                  <a:pt x="6563" y="26992"/>
                  <a:pt x="7232" y="27084"/>
                  <a:pt x="7900" y="27084"/>
                </a:cubicBezTo>
                <a:lnTo>
                  <a:pt x="8356" y="27084"/>
                </a:lnTo>
                <a:cubicBezTo>
                  <a:pt x="8599" y="27084"/>
                  <a:pt x="8812" y="27084"/>
                  <a:pt x="9055" y="27053"/>
                </a:cubicBezTo>
                <a:cubicBezTo>
                  <a:pt x="9359" y="26992"/>
                  <a:pt x="9693" y="26962"/>
                  <a:pt x="9997" y="26901"/>
                </a:cubicBezTo>
                <a:cubicBezTo>
                  <a:pt x="10240" y="26871"/>
                  <a:pt x="10513" y="26810"/>
                  <a:pt x="10756" y="26780"/>
                </a:cubicBezTo>
                <a:cubicBezTo>
                  <a:pt x="11151" y="26689"/>
                  <a:pt x="11516" y="26597"/>
                  <a:pt x="11911" y="26506"/>
                </a:cubicBezTo>
                <a:cubicBezTo>
                  <a:pt x="12336" y="26415"/>
                  <a:pt x="12701" y="26294"/>
                  <a:pt x="13096" y="26202"/>
                </a:cubicBezTo>
                <a:lnTo>
                  <a:pt x="14281" y="25899"/>
                </a:lnTo>
                <a:cubicBezTo>
                  <a:pt x="14645" y="25807"/>
                  <a:pt x="15010" y="25747"/>
                  <a:pt x="15374" y="25716"/>
                </a:cubicBezTo>
                <a:lnTo>
                  <a:pt x="15861" y="25656"/>
                </a:lnTo>
                <a:lnTo>
                  <a:pt x="16256" y="25595"/>
                </a:lnTo>
                <a:cubicBezTo>
                  <a:pt x="16392" y="25580"/>
                  <a:pt x="16529" y="25572"/>
                  <a:pt x="16666" y="25572"/>
                </a:cubicBezTo>
                <a:cubicBezTo>
                  <a:pt x="16802" y="25572"/>
                  <a:pt x="16939" y="25580"/>
                  <a:pt x="17076" y="25595"/>
                </a:cubicBezTo>
                <a:cubicBezTo>
                  <a:pt x="17410" y="25625"/>
                  <a:pt x="17714" y="25716"/>
                  <a:pt x="17987" y="25807"/>
                </a:cubicBezTo>
                <a:lnTo>
                  <a:pt x="18291" y="25929"/>
                </a:lnTo>
                <a:cubicBezTo>
                  <a:pt x="18595" y="26051"/>
                  <a:pt x="18868" y="26172"/>
                  <a:pt x="19142" y="26324"/>
                </a:cubicBezTo>
                <a:cubicBezTo>
                  <a:pt x="19294" y="26415"/>
                  <a:pt x="19476" y="26506"/>
                  <a:pt x="19628" y="26628"/>
                </a:cubicBezTo>
                <a:cubicBezTo>
                  <a:pt x="19780" y="26719"/>
                  <a:pt x="19901" y="26810"/>
                  <a:pt x="20023" y="26901"/>
                </a:cubicBezTo>
                <a:cubicBezTo>
                  <a:pt x="20266" y="27084"/>
                  <a:pt x="20479" y="27296"/>
                  <a:pt x="20722" y="27509"/>
                </a:cubicBezTo>
                <a:cubicBezTo>
                  <a:pt x="20843" y="27661"/>
                  <a:pt x="20995" y="27813"/>
                  <a:pt x="21147" y="27995"/>
                </a:cubicBezTo>
                <a:cubicBezTo>
                  <a:pt x="21299" y="28147"/>
                  <a:pt x="21360" y="28238"/>
                  <a:pt x="21481" y="28360"/>
                </a:cubicBezTo>
                <a:cubicBezTo>
                  <a:pt x="21937" y="28998"/>
                  <a:pt x="22423" y="29636"/>
                  <a:pt x="22879" y="30274"/>
                </a:cubicBezTo>
                <a:lnTo>
                  <a:pt x="22849" y="30183"/>
                </a:lnTo>
                <a:lnTo>
                  <a:pt x="22849" y="30183"/>
                </a:lnTo>
                <a:cubicBezTo>
                  <a:pt x="23122" y="30578"/>
                  <a:pt x="23426" y="30973"/>
                  <a:pt x="23730" y="31368"/>
                </a:cubicBezTo>
                <a:cubicBezTo>
                  <a:pt x="24003" y="31763"/>
                  <a:pt x="24307" y="32188"/>
                  <a:pt x="24611" y="32613"/>
                </a:cubicBezTo>
                <a:cubicBezTo>
                  <a:pt x="24915" y="33069"/>
                  <a:pt x="25279" y="33494"/>
                  <a:pt x="25644" y="33889"/>
                </a:cubicBezTo>
                <a:cubicBezTo>
                  <a:pt x="25978" y="34254"/>
                  <a:pt x="26343" y="34588"/>
                  <a:pt x="26738" y="34922"/>
                </a:cubicBezTo>
                <a:cubicBezTo>
                  <a:pt x="27193" y="35257"/>
                  <a:pt x="27649" y="35591"/>
                  <a:pt x="28135" y="35895"/>
                </a:cubicBezTo>
                <a:cubicBezTo>
                  <a:pt x="28317" y="36016"/>
                  <a:pt x="28500" y="36168"/>
                  <a:pt x="28712" y="36290"/>
                </a:cubicBezTo>
                <a:lnTo>
                  <a:pt x="29077" y="36502"/>
                </a:lnTo>
                <a:cubicBezTo>
                  <a:pt x="29229" y="36563"/>
                  <a:pt x="29351" y="36624"/>
                  <a:pt x="29502" y="36685"/>
                </a:cubicBezTo>
                <a:cubicBezTo>
                  <a:pt x="30049" y="36928"/>
                  <a:pt x="30627" y="37079"/>
                  <a:pt x="31204" y="37140"/>
                </a:cubicBezTo>
                <a:cubicBezTo>
                  <a:pt x="31440" y="37162"/>
                  <a:pt x="31676" y="37183"/>
                  <a:pt x="31924" y="37183"/>
                </a:cubicBezTo>
                <a:cubicBezTo>
                  <a:pt x="32026" y="37183"/>
                  <a:pt x="32130" y="37180"/>
                  <a:pt x="32237" y="37171"/>
                </a:cubicBezTo>
                <a:cubicBezTo>
                  <a:pt x="32480" y="37171"/>
                  <a:pt x="32693" y="37140"/>
                  <a:pt x="32936" y="37079"/>
                </a:cubicBezTo>
                <a:cubicBezTo>
                  <a:pt x="33057" y="37079"/>
                  <a:pt x="33179" y="37049"/>
                  <a:pt x="33331" y="37049"/>
                </a:cubicBezTo>
                <a:cubicBezTo>
                  <a:pt x="33604" y="36988"/>
                  <a:pt x="33847" y="36928"/>
                  <a:pt x="34121" y="36836"/>
                </a:cubicBezTo>
                <a:cubicBezTo>
                  <a:pt x="34394" y="36776"/>
                  <a:pt x="34607" y="36715"/>
                  <a:pt x="34880" y="36654"/>
                </a:cubicBezTo>
                <a:cubicBezTo>
                  <a:pt x="35852" y="36350"/>
                  <a:pt x="36794" y="36016"/>
                  <a:pt x="37706" y="35652"/>
                </a:cubicBezTo>
                <a:cubicBezTo>
                  <a:pt x="38192" y="35439"/>
                  <a:pt x="38678" y="35226"/>
                  <a:pt x="39164" y="34983"/>
                </a:cubicBezTo>
                <a:cubicBezTo>
                  <a:pt x="39620" y="34740"/>
                  <a:pt x="40045" y="34467"/>
                  <a:pt x="40471" y="34163"/>
                </a:cubicBezTo>
                <a:cubicBezTo>
                  <a:pt x="40714" y="33980"/>
                  <a:pt x="40926" y="33798"/>
                  <a:pt x="41169" y="33585"/>
                </a:cubicBezTo>
                <a:cubicBezTo>
                  <a:pt x="41382" y="33403"/>
                  <a:pt x="41534" y="33282"/>
                  <a:pt x="41716" y="33099"/>
                </a:cubicBezTo>
                <a:lnTo>
                  <a:pt x="42840" y="31975"/>
                </a:lnTo>
                <a:cubicBezTo>
                  <a:pt x="43509" y="31246"/>
                  <a:pt x="44147" y="30486"/>
                  <a:pt x="44755" y="29696"/>
                </a:cubicBezTo>
                <a:cubicBezTo>
                  <a:pt x="45058" y="29332"/>
                  <a:pt x="45362" y="28907"/>
                  <a:pt x="45666" y="28512"/>
                </a:cubicBezTo>
                <a:cubicBezTo>
                  <a:pt x="46000" y="28117"/>
                  <a:pt x="46365" y="27630"/>
                  <a:pt x="46669" y="27175"/>
                </a:cubicBezTo>
                <a:cubicBezTo>
                  <a:pt x="47003" y="26719"/>
                  <a:pt x="47216" y="26354"/>
                  <a:pt x="47428" y="25929"/>
                </a:cubicBezTo>
                <a:cubicBezTo>
                  <a:pt x="47671" y="25504"/>
                  <a:pt x="47945" y="25078"/>
                  <a:pt x="48157" y="24653"/>
                </a:cubicBezTo>
                <a:cubicBezTo>
                  <a:pt x="48309" y="24379"/>
                  <a:pt x="48431" y="24136"/>
                  <a:pt x="48552" y="23893"/>
                </a:cubicBezTo>
                <a:cubicBezTo>
                  <a:pt x="48644" y="23681"/>
                  <a:pt x="48735" y="23438"/>
                  <a:pt x="48826" y="23225"/>
                </a:cubicBezTo>
                <a:cubicBezTo>
                  <a:pt x="49039" y="22708"/>
                  <a:pt x="49221" y="22192"/>
                  <a:pt x="49403" y="21675"/>
                </a:cubicBezTo>
                <a:cubicBezTo>
                  <a:pt x="49464" y="21432"/>
                  <a:pt x="49525" y="21220"/>
                  <a:pt x="49585" y="20977"/>
                </a:cubicBezTo>
                <a:cubicBezTo>
                  <a:pt x="49646" y="20734"/>
                  <a:pt x="49707" y="20521"/>
                  <a:pt x="49768" y="20278"/>
                </a:cubicBezTo>
                <a:cubicBezTo>
                  <a:pt x="49859" y="19792"/>
                  <a:pt x="49950" y="19306"/>
                  <a:pt x="50011" y="18819"/>
                </a:cubicBezTo>
                <a:cubicBezTo>
                  <a:pt x="50072" y="18333"/>
                  <a:pt x="50163" y="17847"/>
                  <a:pt x="50223" y="17331"/>
                </a:cubicBezTo>
                <a:cubicBezTo>
                  <a:pt x="50284" y="16845"/>
                  <a:pt x="50284" y="16419"/>
                  <a:pt x="50284" y="15963"/>
                </a:cubicBezTo>
                <a:lnTo>
                  <a:pt x="50284" y="15265"/>
                </a:lnTo>
                <a:lnTo>
                  <a:pt x="50284" y="14627"/>
                </a:lnTo>
                <a:cubicBezTo>
                  <a:pt x="50284" y="14414"/>
                  <a:pt x="50254" y="14201"/>
                  <a:pt x="50284" y="13989"/>
                </a:cubicBezTo>
                <a:lnTo>
                  <a:pt x="50284" y="13776"/>
                </a:lnTo>
                <a:cubicBezTo>
                  <a:pt x="50345" y="13715"/>
                  <a:pt x="50375" y="13654"/>
                  <a:pt x="50406" y="13563"/>
                </a:cubicBezTo>
                <a:cubicBezTo>
                  <a:pt x="50497" y="13047"/>
                  <a:pt x="50558" y="12500"/>
                  <a:pt x="50588" y="11983"/>
                </a:cubicBezTo>
                <a:lnTo>
                  <a:pt x="50588" y="11254"/>
                </a:lnTo>
                <a:cubicBezTo>
                  <a:pt x="50558" y="10950"/>
                  <a:pt x="50527" y="10646"/>
                  <a:pt x="50467" y="10343"/>
                </a:cubicBezTo>
                <a:cubicBezTo>
                  <a:pt x="50436" y="10130"/>
                  <a:pt x="50375" y="9887"/>
                  <a:pt x="50315" y="9674"/>
                </a:cubicBezTo>
                <a:cubicBezTo>
                  <a:pt x="50254" y="9431"/>
                  <a:pt x="50163" y="9188"/>
                  <a:pt x="50072" y="8945"/>
                </a:cubicBezTo>
                <a:cubicBezTo>
                  <a:pt x="49889" y="8429"/>
                  <a:pt x="49707" y="7912"/>
                  <a:pt x="49464" y="7426"/>
                </a:cubicBezTo>
                <a:cubicBezTo>
                  <a:pt x="49373" y="7213"/>
                  <a:pt x="49251" y="7001"/>
                  <a:pt x="49160" y="6788"/>
                </a:cubicBezTo>
                <a:cubicBezTo>
                  <a:pt x="49069" y="6606"/>
                  <a:pt x="48947" y="6363"/>
                  <a:pt x="48826" y="6150"/>
                </a:cubicBezTo>
                <a:cubicBezTo>
                  <a:pt x="48704" y="5937"/>
                  <a:pt x="48522" y="5664"/>
                  <a:pt x="48370" y="5421"/>
                </a:cubicBezTo>
                <a:cubicBezTo>
                  <a:pt x="48309" y="5360"/>
                  <a:pt x="48249" y="5269"/>
                  <a:pt x="48188" y="5178"/>
                </a:cubicBezTo>
                <a:cubicBezTo>
                  <a:pt x="48127" y="5086"/>
                  <a:pt x="48006" y="4904"/>
                  <a:pt x="47884" y="4813"/>
                </a:cubicBezTo>
                <a:cubicBezTo>
                  <a:pt x="47550" y="4418"/>
                  <a:pt x="47216" y="4053"/>
                  <a:pt x="46851" y="3689"/>
                </a:cubicBezTo>
                <a:cubicBezTo>
                  <a:pt x="46486" y="3324"/>
                  <a:pt x="46061" y="2960"/>
                  <a:pt x="45636" y="2625"/>
                </a:cubicBezTo>
                <a:cubicBezTo>
                  <a:pt x="45393" y="2443"/>
                  <a:pt x="45180" y="2291"/>
                  <a:pt x="44937" y="2139"/>
                </a:cubicBezTo>
                <a:cubicBezTo>
                  <a:pt x="44724" y="1987"/>
                  <a:pt x="44542" y="1866"/>
                  <a:pt x="44329" y="1744"/>
                </a:cubicBezTo>
                <a:cubicBezTo>
                  <a:pt x="44117" y="1623"/>
                  <a:pt x="43934" y="1532"/>
                  <a:pt x="43752" y="1440"/>
                </a:cubicBezTo>
                <a:lnTo>
                  <a:pt x="43327" y="1228"/>
                </a:lnTo>
                <a:cubicBezTo>
                  <a:pt x="43235" y="1167"/>
                  <a:pt x="43114" y="1106"/>
                  <a:pt x="42992" y="1076"/>
                </a:cubicBezTo>
                <a:cubicBezTo>
                  <a:pt x="42719" y="954"/>
                  <a:pt x="42445" y="863"/>
                  <a:pt x="42202" y="742"/>
                </a:cubicBezTo>
                <a:cubicBezTo>
                  <a:pt x="41929" y="651"/>
                  <a:pt x="41716" y="590"/>
                  <a:pt x="41473" y="529"/>
                </a:cubicBezTo>
                <a:cubicBezTo>
                  <a:pt x="40987" y="377"/>
                  <a:pt x="40471" y="286"/>
                  <a:pt x="39954" y="195"/>
                </a:cubicBezTo>
                <a:cubicBezTo>
                  <a:pt x="39407" y="104"/>
                  <a:pt x="38860" y="43"/>
                  <a:pt x="38313" y="13"/>
                </a:cubicBezTo>
                <a:cubicBezTo>
                  <a:pt x="38175" y="4"/>
                  <a:pt x="38039" y="1"/>
                  <a:pt x="379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129"/>
          <p:cNvSpPr/>
          <p:nvPr/>
        </p:nvSpPr>
        <p:spPr>
          <a:xfrm>
            <a:off x="2980575" y="5394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129"/>
          <p:cNvSpPr/>
          <p:nvPr/>
        </p:nvSpPr>
        <p:spPr>
          <a:xfrm rot="-341310">
            <a:off x="5738969" y="44328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129"/>
          <p:cNvSpPr/>
          <p:nvPr/>
        </p:nvSpPr>
        <p:spPr>
          <a:xfrm rot="-470258">
            <a:off x="7685375" y="1395608"/>
            <a:ext cx="426238" cy="349877"/>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129"/>
          <p:cNvSpPr/>
          <p:nvPr/>
        </p:nvSpPr>
        <p:spPr>
          <a:xfrm rot="-1663575">
            <a:off x="-785293" y="3533007"/>
            <a:ext cx="1951190" cy="1138142"/>
          </a:xfrm>
          <a:custGeom>
            <a:rect b="b" l="l" r="r" t="t"/>
            <a:pathLst>
              <a:path extrusionOk="0" h="25627" w="43934">
                <a:moveTo>
                  <a:pt x="14879" y="0"/>
                </a:moveTo>
                <a:cubicBezTo>
                  <a:pt x="14743" y="0"/>
                  <a:pt x="14604" y="4"/>
                  <a:pt x="14462" y="14"/>
                </a:cubicBezTo>
                <a:cubicBezTo>
                  <a:pt x="13429" y="44"/>
                  <a:pt x="12396" y="135"/>
                  <a:pt x="11363" y="257"/>
                </a:cubicBezTo>
                <a:cubicBezTo>
                  <a:pt x="10877" y="348"/>
                  <a:pt x="10421" y="409"/>
                  <a:pt x="9905" y="530"/>
                </a:cubicBezTo>
                <a:cubicBezTo>
                  <a:pt x="9358" y="622"/>
                  <a:pt x="8933" y="743"/>
                  <a:pt x="8538" y="865"/>
                </a:cubicBezTo>
                <a:cubicBezTo>
                  <a:pt x="8052" y="986"/>
                  <a:pt x="7535" y="1168"/>
                  <a:pt x="7079" y="1351"/>
                </a:cubicBezTo>
                <a:cubicBezTo>
                  <a:pt x="6684" y="1503"/>
                  <a:pt x="6320" y="1715"/>
                  <a:pt x="5986" y="1898"/>
                </a:cubicBezTo>
                <a:lnTo>
                  <a:pt x="5803" y="1989"/>
                </a:lnTo>
                <a:lnTo>
                  <a:pt x="5439" y="2201"/>
                </a:lnTo>
                <a:cubicBezTo>
                  <a:pt x="5135" y="2353"/>
                  <a:pt x="4831" y="2505"/>
                  <a:pt x="4558" y="2688"/>
                </a:cubicBezTo>
                <a:cubicBezTo>
                  <a:pt x="4315" y="2840"/>
                  <a:pt x="4102" y="2991"/>
                  <a:pt x="3889" y="3174"/>
                </a:cubicBezTo>
                <a:lnTo>
                  <a:pt x="3859" y="3174"/>
                </a:lnTo>
                <a:lnTo>
                  <a:pt x="3828" y="3204"/>
                </a:lnTo>
                <a:cubicBezTo>
                  <a:pt x="3768" y="3234"/>
                  <a:pt x="3707" y="3265"/>
                  <a:pt x="3646" y="3295"/>
                </a:cubicBezTo>
                <a:cubicBezTo>
                  <a:pt x="3433" y="3386"/>
                  <a:pt x="3251" y="3508"/>
                  <a:pt x="3038" y="3629"/>
                </a:cubicBezTo>
                <a:lnTo>
                  <a:pt x="2978" y="3690"/>
                </a:lnTo>
                <a:cubicBezTo>
                  <a:pt x="2765" y="3812"/>
                  <a:pt x="2552" y="3933"/>
                  <a:pt x="2370" y="4085"/>
                </a:cubicBezTo>
                <a:cubicBezTo>
                  <a:pt x="2218" y="4237"/>
                  <a:pt x="2036" y="4389"/>
                  <a:pt x="1884" y="4541"/>
                </a:cubicBezTo>
                <a:cubicBezTo>
                  <a:pt x="1550" y="4875"/>
                  <a:pt x="1216" y="5240"/>
                  <a:pt x="942" y="5635"/>
                </a:cubicBezTo>
                <a:cubicBezTo>
                  <a:pt x="821" y="5787"/>
                  <a:pt x="669" y="5969"/>
                  <a:pt x="547" y="6151"/>
                </a:cubicBezTo>
                <a:cubicBezTo>
                  <a:pt x="395" y="6364"/>
                  <a:pt x="274" y="6577"/>
                  <a:pt x="183" y="6820"/>
                </a:cubicBezTo>
                <a:cubicBezTo>
                  <a:pt x="91" y="7063"/>
                  <a:pt x="31" y="7336"/>
                  <a:pt x="31" y="7579"/>
                </a:cubicBezTo>
                <a:cubicBezTo>
                  <a:pt x="0" y="7792"/>
                  <a:pt x="0" y="8035"/>
                  <a:pt x="0" y="8248"/>
                </a:cubicBezTo>
                <a:cubicBezTo>
                  <a:pt x="0" y="8734"/>
                  <a:pt x="61" y="9190"/>
                  <a:pt x="183" y="9676"/>
                </a:cubicBezTo>
                <a:cubicBezTo>
                  <a:pt x="213" y="9888"/>
                  <a:pt x="274" y="10101"/>
                  <a:pt x="365" y="10314"/>
                </a:cubicBezTo>
                <a:cubicBezTo>
                  <a:pt x="426" y="10526"/>
                  <a:pt x="547" y="10769"/>
                  <a:pt x="669" y="10982"/>
                </a:cubicBezTo>
                <a:cubicBezTo>
                  <a:pt x="790" y="11134"/>
                  <a:pt x="912" y="11316"/>
                  <a:pt x="1064" y="11468"/>
                </a:cubicBezTo>
                <a:cubicBezTo>
                  <a:pt x="1094" y="11529"/>
                  <a:pt x="1155" y="11590"/>
                  <a:pt x="1216" y="11651"/>
                </a:cubicBezTo>
                <a:lnTo>
                  <a:pt x="1367" y="11772"/>
                </a:lnTo>
                <a:cubicBezTo>
                  <a:pt x="1489" y="11894"/>
                  <a:pt x="1610" y="11985"/>
                  <a:pt x="1762" y="12076"/>
                </a:cubicBezTo>
                <a:cubicBezTo>
                  <a:pt x="1914" y="12167"/>
                  <a:pt x="2097" y="12228"/>
                  <a:pt x="2279" y="12289"/>
                </a:cubicBezTo>
                <a:cubicBezTo>
                  <a:pt x="2522" y="12349"/>
                  <a:pt x="2765" y="12410"/>
                  <a:pt x="3008" y="12440"/>
                </a:cubicBezTo>
                <a:lnTo>
                  <a:pt x="3130" y="12471"/>
                </a:lnTo>
                <a:lnTo>
                  <a:pt x="3099" y="12471"/>
                </a:lnTo>
                <a:cubicBezTo>
                  <a:pt x="3251" y="12471"/>
                  <a:pt x="3403" y="12501"/>
                  <a:pt x="3585" y="12532"/>
                </a:cubicBezTo>
                <a:lnTo>
                  <a:pt x="4801" y="12532"/>
                </a:lnTo>
                <a:cubicBezTo>
                  <a:pt x="5348" y="12501"/>
                  <a:pt x="5864" y="12471"/>
                  <a:pt x="6350" y="12410"/>
                </a:cubicBezTo>
                <a:cubicBezTo>
                  <a:pt x="6624" y="12410"/>
                  <a:pt x="6867" y="12380"/>
                  <a:pt x="7110" y="12349"/>
                </a:cubicBezTo>
                <a:cubicBezTo>
                  <a:pt x="7353" y="12349"/>
                  <a:pt x="7566" y="12319"/>
                  <a:pt x="7809" y="12289"/>
                </a:cubicBezTo>
                <a:lnTo>
                  <a:pt x="7869" y="12289"/>
                </a:lnTo>
                <a:cubicBezTo>
                  <a:pt x="8204" y="12289"/>
                  <a:pt x="8507" y="12289"/>
                  <a:pt x="8811" y="12319"/>
                </a:cubicBezTo>
                <a:cubicBezTo>
                  <a:pt x="9480" y="12380"/>
                  <a:pt x="10118" y="12501"/>
                  <a:pt x="10665" y="12592"/>
                </a:cubicBezTo>
                <a:lnTo>
                  <a:pt x="11333" y="12714"/>
                </a:lnTo>
                <a:cubicBezTo>
                  <a:pt x="11576" y="12775"/>
                  <a:pt x="11819" y="12835"/>
                  <a:pt x="12032" y="12896"/>
                </a:cubicBezTo>
                <a:cubicBezTo>
                  <a:pt x="12427" y="13018"/>
                  <a:pt x="12852" y="13139"/>
                  <a:pt x="13399" y="13322"/>
                </a:cubicBezTo>
                <a:cubicBezTo>
                  <a:pt x="14280" y="13595"/>
                  <a:pt x="15161" y="13929"/>
                  <a:pt x="16073" y="14294"/>
                </a:cubicBezTo>
                <a:cubicBezTo>
                  <a:pt x="17015" y="14750"/>
                  <a:pt x="17835" y="15175"/>
                  <a:pt x="18594" y="15600"/>
                </a:cubicBezTo>
                <a:lnTo>
                  <a:pt x="19050" y="15904"/>
                </a:lnTo>
                <a:cubicBezTo>
                  <a:pt x="19749" y="16299"/>
                  <a:pt x="20478" y="16724"/>
                  <a:pt x="21147" y="17180"/>
                </a:cubicBezTo>
                <a:cubicBezTo>
                  <a:pt x="21572" y="17454"/>
                  <a:pt x="21967" y="17727"/>
                  <a:pt x="22392" y="18061"/>
                </a:cubicBezTo>
                <a:cubicBezTo>
                  <a:pt x="22727" y="18304"/>
                  <a:pt x="23152" y="18608"/>
                  <a:pt x="23547" y="18942"/>
                </a:cubicBezTo>
                <a:lnTo>
                  <a:pt x="23820" y="19155"/>
                </a:lnTo>
                <a:cubicBezTo>
                  <a:pt x="24094" y="19368"/>
                  <a:pt x="24398" y="19611"/>
                  <a:pt x="24671" y="19823"/>
                </a:cubicBezTo>
                <a:cubicBezTo>
                  <a:pt x="25157" y="20188"/>
                  <a:pt x="25522" y="20462"/>
                  <a:pt x="25886" y="20705"/>
                </a:cubicBezTo>
                <a:cubicBezTo>
                  <a:pt x="26251" y="20948"/>
                  <a:pt x="26646" y="21221"/>
                  <a:pt x="27041" y="21464"/>
                </a:cubicBezTo>
                <a:lnTo>
                  <a:pt x="27132" y="21525"/>
                </a:lnTo>
                <a:lnTo>
                  <a:pt x="27588" y="21859"/>
                </a:lnTo>
                <a:cubicBezTo>
                  <a:pt x="27831" y="22011"/>
                  <a:pt x="28074" y="22193"/>
                  <a:pt x="28347" y="22345"/>
                </a:cubicBezTo>
                <a:cubicBezTo>
                  <a:pt x="28712" y="22588"/>
                  <a:pt x="29137" y="22831"/>
                  <a:pt x="29593" y="23105"/>
                </a:cubicBezTo>
                <a:lnTo>
                  <a:pt x="30292" y="23469"/>
                </a:lnTo>
                <a:lnTo>
                  <a:pt x="30839" y="23804"/>
                </a:lnTo>
                <a:cubicBezTo>
                  <a:pt x="31264" y="24016"/>
                  <a:pt x="31781" y="24290"/>
                  <a:pt x="32297" y="24563"/>
                </a:cubicBezTo>
                <a:cubicBezTo>
                  <a:pt x="32753" y="24745"/>
                  <a:pt x="33209" y="24928"/>
                  <a:pt x="33695" y="25080"/>
                </a:cubicBezTo>
                <a:cubicBezTo>
                  <a:pt x="34211" y="25232"/>
                  <a:pt x="34667" y="25323"/>
                  <a:pt x="35123" y="25414"/>
                </a:cubicBezTo>
                <a:cubicBezTo>
                  <a:pt x="35639" y="25535"/>
                  <a:pt x="36156" y="25596"/>
                  <a:pt x="36642" y="25627"/>
                </a:cubicBezTo>
                <a:lnTo>
                  <a:pt x="37432" y="25627"/>
                </a:lnTo>
                <a:cubicBezTo>
                  <a:pt x="37705" y="25627"/>
                  <a:pt x="38009" y="25566"/>
                  <a:pt x="38282" y="25535"/>
                </a:cubicBezTo>
                <a:cubicBezTo>
                  <a:pt x="38769" y="25444"/>
                  <a:pt x="39224" y="25323"/>
                  <a:pt x="39650" y="25171"/>
                </a:cubicBezTo>
                <a:cubicBezTo>
                  <a:pt x="39923" y="25049"/>
                  <a:pt x="40197" y="24958"/>
                  <a:pt x="40470" y="24837"/>
                </a:cubicBezTo>
                <a:cubicBezTo>
                  <a:pt x="40683" y="24745"/>
                  <a:pt x="40865" y="24624"/>
                  <a:pt x="41047" y="24502"/>
                </a:cubicBezTo>
                <a:cubicBezTo>
                  <a:pt x="41290" y="24351"/>
                  <a:pt x="41533" y="24168"/>
                  <a:pt x="41746" y="23986"/>
                </a:cubicBezTo>
                <a:cubicBezTo>
                  <a:pt x="41837" y="23925"/>
                  <a:pt x="41928" y="23834"/>
                  <a:pt x="42020" y="23743"/>
                </a:cubicBezTo>
                <a:cubicBezTo>
                  <a:pt x="42202" y="23561"/>
                  <a:pt x="42354" y="23378"/>
                  <a:pt x="42506" y="23166"/>
                </a:cubicBezTo>
                <a:cubicBezTo>
                  <a:pt x="42779" y="22740"/>
                  <a:pt x="43022" y="22254"/>
                  <a:pt x="43235" y="21768"/>
                </a:cubicBezTo>
                <a:cubicBezTo>
                  <a:pt x="43417" y="21312"/>
                  <a:pt x="43569" y="20856"/>
                  <a:pt x="43691" y="20370"/>
                </a:cubicBezTo>
                <a:cubicBezTo>
                  <a:pt x="43843" y="19884"/>
                  <a:pt x="43903" y="19368"/>
                  <a:pt x="43934" y="18851"/>
                </a:cubicBezTo>
                <a:cubicBezTo>
                  <a:pt x="43934" y="18304"/>
                  <a:pt x="43903" y="17757"/>
                  <a:pt x="43782" y="17241"/>
                </a:cubicBezTo>
                <a:cubicBezTo>
                  <a:pt x="43691" y="16755"/>
                  <a:pt x="43569" y="16269"/>
                  <a:pt x="43417" y="15813"/>
                </a:cubicBezTo>
                <a:cubicBezTo>
                  <a:pt x="43265" y="15296"/>
                  <a:pt x="43053" y="14810"/>
                  <a:pt x="42840" y="14324"/>
                </a:cubicBezTo>
                <a:cubicBezTo>
                  <a:pt x="42718" y="14142"/>
                  <a:pt x="42627" y="13929"/>
                  <a:pt x="42475" y="13717"/>
                </a:cubicBezTo>
                <a:lnTo>
                  <a:pt x="42415" y="13625"/>
                </a:lnTo>
                <a:cubicBezTo>
                  <a:pt x="42384" y="13565"/>
                  <a:pt x="42354" y="13473"/>
                  <a:pt x="42293" y="13413"/>
                </a:cubicBezTo>
                <a:lnTo>
                  <a:pt x="42171" y="13230"/>
                </a:lnTo>
                <a:lnTo>
                  <a:pt x="42050" y="13048"/>
                </a:lnTo>
                <a:cubicBezTo>
                  <a:pt x="41746" y="12653"/>
                  <a:pt x="41442" y="12228"/>
                  <a:pt x="41108" y="11802"/>
                </a:cubicBezTo>
                <a:cubicBezTo>
                  <a:pt x="40531" y="11104"/>
                  <a:pt x="39893" y="10374"/>
                  <a:pt x="39133" y="9554"/>
                </a:cubicBezTo>
                <a:cubicBezTo>
                  <a:pt x="38921" y="9341"/>
                  <a:pt x="38769" y="9190"/>
                  <a:pt x="38586" y="9007"/>
                </a:cubicBezTo>
                <a:cubicBezTo>
                  <a:pt x="38404" y="8825"/>
                  <a:pt x="38222" y="8643"/>
                  <a:pt x="38070" y="8491"/>
                </a:cubicBezTo>
                <a:lnTo>
                  <a:pt x="38039" y="8460"/>
                </a:lnTo>
                <a:cubicBezTo>
                  <a:pt x="37675" y="8126"/>
                  <a:pt x="37310" y="7822"/>
                  <a:pt x="36824" y="7427"/>
                </a:cubicBezTo>
                <a:cubicBezTo>
                  <a:pt x="36460" y="7154"/>
                  <a:pt x="36065" y="6850"/>
                  <a:pt x="35639" y="6577"/>
                </a:cubicBezTo>
                <a:cubicBezTo>
                  <a:pt x="35214" y="6273"/>
                  <a:pt x="34819" y="6030"/>
                  <a:pt x="34424" y="5817"/>
                </a:cubicBezTo>
                <a:lnTo>
                  <a:pt x="33816" y="5513"/>
                </a:lnTo>
                <a:lnTo>
                  <a:pt x="33057" y="5118"/>
                </a:lnTo>
                <a:lnTo>
                  <a:pt x="32479" y="4814"/>
                </a:lnTo>
                <a:cubicBezTo>
                  <a:pt x="32236" y="4662"/>
                  <a:pt x="31963" y="4541"/>
                  <a:pt x="31720" y="4389"/>
                </a:cubicBezTo>
                <a:lnTo>
                  <a:pt x="31264" y="4146"/>
                </a:lnTo>
                <a:cubicBezTo>
                  <a:pt x="30991" y="3994"/>
                  <a:pt x="30717" y="3842"/>
                  <a:pt x="30413" y="3690"/>
                </a:cubicBezTo>
                <a:cubicBezTo>
                  <a:pt x="29927" y="3447"/>
                  <a:pt x="29411" y="3234"/>
                  <a:pt x="28955" y="3052"/>
                </a:cubicBezTo>
                <a:lnTo>
                  <a:pt x="28894" y="3022"/>
                </a:lnTo>
                <a:cubicBezTo>
                  <a:pt x="28712" y="2931"/>
                  <a:pt x="28530" y="2870"/>
                  <a:pt x="28317" y="2809"/>
                </a:cubicBezTo>
                <a:cubicBezTo>
                  <a:pt x="28074" y="2718"/>
                  <a:pt x="27800" y="2627"/>
                  <a:pt x="27527" y="2536"/>
                </a:cubicBezTo>
                <a:lnTo>
                  <a:pt x="26676" y="2262"/>
                </a:lnTo>
                <a:lnTo>
                  <a:pt x="26129" y="2080"/>
                </a:lnTo>
                <a:cubicBezTo>
                  <a:pt x="25674" y="1928"/>
                  <a:pt x="25188" y="1776"/>
                  <a:pt x="24701" y="1655"/>
                </a:cubicBezTo>
                <a:cubicBezTo>
                  <a:pt x="24398" y="1563"/>
                  <a:pt x="24094" y="1472"/>
                  <a:pt x="23790" y="1412"/>
                </a:cubicBezTo>
                <a:lnTo>
                  <a:pt x="23273" y="1260"/>
                </a:lnTo>
                <a:cubicBezTo>
                  <a:pt x="22939" y="1199"/>
                  <a:pt x="22605" y="1108"/>
                  <a:pt x="22271" y="1017"/>
                </a:cubicBezTo>
                <a:lnTo>
                  <a:pt x="21845" y="925"/>
                </a:lnTo>
                <a:lnTo>
                  <a:pt x="21329" y="773"/>
                </a:lnTo>
                <a:cubicBezTo>
                  <a:pt x="21025" y="713"/>
                  <a:pt x="20721" y="622"/>
                  <a:pt x="20417" y="561"/>
                </a:cubicBezTo>
                <a:cubicBezTo>
                  <a:pt x="19992" y="470"/>
                  <a:pt x="19567" y="379"/>
                  <a:pt x="19141" y="318"/>
                </a:cubicBezTo>
                <a:lnTo>
                  <a:pt x="18929" y="287"/>
                </a:lnTo>
                <a:cubicBezTo>
                  <a:pt x="18443" y="196"/>
                  <a:pt x="17926" y="105"/>
                  <a:pt x="17349" y="75"/>
                </a:cubicBezTo>
                <a:cubicBezTo>
                  <a:pt x="16893" y="44"/>
                  <a:pt x="16407" y="14"/>
                  <a:pt x="15982" y="14"/>
                </a:cubicBezTo>
                <a:lnTo>
                  <a:pt x="15678" y="14"/>
                </a:lnTo>
                <a:cubicBezTo>
                  <a:pt x="15414" y="14"/>
                  <a:pt x="15151" y="0"/>
                  <a:pt x="14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129"/>
          <p:cNvSpPr/>
          <p:nvPr/>
        </p:nvSpPr>
        <p:spPr>
          <a:xfrm>
            <a:off x="6911200" y="1145858"/>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129"/>
          <p:cNvSpPr/>
          <p:nvPr/>
        </p:nvSpPr>
        <p:spPr>
          <a:xfrm>
            <a:off x="593575" y="1362525"/>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129"/>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537" name="Google Shape;15537;p129"/>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538" name="Google Shape;15538;p129">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29"/>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540" name="Google Shape;15540;p129">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522"/>
                                        </p:tgtEl>
                                        <p:attrNameLst>
                                          <p:attrName>style.visibility</p:attrName>
                                        </p:attrNameLst>
                                      </p:cBhvr>
                                      <p:to>
                                        <p:strVal val="visible"/>
                                      </p:to>
                                    </p:set>
                                    <p:animEffect filter="fade" transition="in">
                                      <p:cBhvr>
                                        <p:cTn dur="1000"/>
                                        <p:tgtEl>
                                          <p:spTgt spid="15522"/>
                                        </p:tgtEl>
                                      </p:cBhvr>
                                    </p:animEffect>
                                  </p:childTnLst>
                                </p:cTn>
                              </p:par>
                              <p:par>
                                <p:cTn fill="hold" nodeType="withEffect" presetClass="entr" presetID="10" presetSubtype="0">
                                  <p:stCondLst>
                                    <p:cond delay="0"/>
                                  </p:stCondLst>
                                  <p:childTnLst>
                                    <p:set>
                                      <p:cBhvr>
                                        <p:cTn dur="1" fill="hold">
                                          <p:stCondLst>
                                            <p:cond delay="0"/>
                                          </p:stCondLst>
                                        </p:cTn>
                                        <p:tgtEl>
                                          <p:spTgt spid="15523"/>
                                        </p:tgtEl>
                                        <p:attrNameLst>
                                          <p:attrName>style.visibility</p:attrName>
                                        </p:attrNameLst>
                                      </p:cBhvr>
                                      <p:to>
                                        <p:strVal val="visible"/>
                                      </p:to>
                                    </p:set>
                                    <p:animEffect filter="fade" transition="in">
                                      <p:cBhvr>
                                        <p:cTn dur="1000"/>
                                        <p:tgtEl>
                                          <p:spTgt spid="1552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520"/>
                                        </p:tgtEl>
                                        <p:attrNameLst>
                                          <p:attrName>style.visibility</p:attrName>
                                        </p:attrNameLst>
                                      </p:cBhvr>
                                      <p:to>
                                        <p:strVal val="visible"/>
                                      </p:to>
                                    </p:set>
                                    <p:animEffect filter="fade" transition="in">
                                      <p:cBhvr>
                                        <p:cTn dur="1000"/>
                                        <p:tgtEl>
                                          <p:spTgt spid="1552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blipFill>
          <a:blip r:embed="rId3">
            <a:alphaModFix/>
          </a:blip>
          <a:stretch>
            <a:fillRect/>
          </a:stretch>
        </a:blipFill>
      </p:bgPr>
    </p:bg>
    <p:spTree>
      <p:nvGrpSpPr>
        <p:cNvPr id="15544" name="Shape 15544"/>
        <p:cNvGrpSpPr/>
        <p:nvPr/>
      </p:nvGrpSpPr>
      <p:grpSpPr>
        <a:xfrm>
          <a:off x="0" y="0"/>
          <a:ext cx="0" cy="0"/>
          <a:chOff x="0" y="0"/>
          <a:chExt cx="0" cy="0"/>
        </a:xfrm>
      </p:grpSpPr>
      <p:sp>
        <p:nvSpPr>
          <p:cNvPr id="15545" name="Google Shape;15545;p130"/>
          <p:cNvSpPr/>
          <p:nvPr/>
        </p:nvSpPr>
        <p:spPr>
          <a:xfrm rot="589790">
            <a:off x="4422594" y="-1173272"/>
            <a:ext cx="4740821" cy="33650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130"/>
          <p:cNvSpPr txBox="1"/>
          <p:nvPr>
            <p:ph type="title"/>
          </p:nvPr>
        </p:nvSpPr>
        <p:spPr>
          <a:xfrm>
            <a:off x="4629200" y="539850"/>
            <a:ext cx="3787500" cy="109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
        <p:nvSpPr>
          <p:cNvPr id="15547" name="Google Shape;15547;p130"/>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548" name="Google Shape;15548;p130"/>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549" name="Google Shape;15549;p130">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130"/>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551" name="Google Shape;15551;p130">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545"/>
                                        </p:tgtEl>
                                        <p:attrNameLst>
                                          <p:attrName>style.visibility</p:attrName>
                                        </p:attrNameLst>
                                      </p:cBhvr>
                                      <p:to>
                                        <p:strVal val="visible"/>
                                      </p:to>
                                    </p:set>
                                    <p:animEffect filter="fade" transition="in">
                                      <p:cBhvr>
                                        <p:cTn dur="1000"/>
                                        <p:tgtEl>
                                          <p:spTgt spid="15545"/>
                                        </p:tgtEl>
                                      </p:cBhvr>
                                    </p:animEffect>
                                  </p:childTnLst>
                                </p:cTn>
                              </p:par>
                              <p:par>
                                <p:cTn fill="hold" nodeType="withEffect" presetClass="entr" presetID="10" presetSubtype="0">
                                  <p:stCondLst>
                                    <p:cond delay="0"/>
                                  </p:stCondLst>
                                  <p:childTnLst>
                                    <p:set>
                                      <p:cBhvr>
                                        <p:cTn dur="1" fill="hold">
                                          <p:stCondLst>
                                            <p:cond delay="0"/>
                                          </p:stCondLst>
                                        </p:cTn>
                                        <p:tgtEl>
                                          <p:spTgt spid="15546"/>
                                        </p:tgtEl>
                                        <p:attrNameLst>
                                          <p:attrName>style.visibility</p:attrName>
                                        </p:attrNameLst>
                                      </p:cBhvr>
                                      <p:to>
                                        <p:strVal val="visible"/>
                                      </p:to>
                                    </p:set>
                                    <p:animEffect filter="fade" transition="in">
                                      <p:cBhvr>
                                        <p:cTn dur="1000"/>
                                        <p:tgtEl>
                                          <p:spTgt spid="1554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blipFill>
          <a:blip r:embed="rId3">
            <a:alphaModFix/>
          </a:blip>
          <a:stretch>
            <a:fillRect/>
          </a:stretch>
        </a:blipFill>
      </p:bgPr>
    </p:bg>
    <p:spTree>
      <p:nvGrpSpPr>
        <p:cNvPr id="15555" name="Shape 15555"/>
        <p:cNvGrpSpPr/>
        <p:nvPr/>
      </p:nvGrpSpPr>
      <p:grpSpPr>
        <a:xfrm>
          <a:off x="0" y="0"/>
          <a:ext cx="0" cy="0"/>
          <a:chOff x="0" y="0"/>
          <a:chExt cx="0" cy="0"/>
        </a:xfrm>
      </p:grpSpPr>
      <p:sp>
        <p:nvSpPr>
          <p:cNvPr id="15556" name="Google Shape;15556;p131"/>
          <p:cNvSpPr/>
          <p:nvPr/>
        </p:nvSpPr>
        <p:spPr>
          <a:xfrm rot="589790">
            <a:off x="4305594" y="3342303"/>
            <a:ext cx="4740821" cy="3365053"/>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131"/>
          <p:cNvSpPr txBox="1"/>
          <p:nvPr>
            <p:ph type="title"/>
          </p:nvPr>
        </p:nvSpPr>
        <p:spPr>
          <a:xfrm>
            <a:off x="4643275" y="3863727"/>
            <a:ext cx="3787500" cy="731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
        <p:nvSpPr>
          <p:cNvPr id="15558" name="Google Shape;15558;p131"/>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559" name="Google Shape;15559;p131"/>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560" name="Google Shape;15560;p131">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131"/>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562" name="Google Shape;15562;p131">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557"/>
                                        </p:tgtEl>
                                        <p:attrNameLst>
                                          <p:attrName>style.visibility</p:attrName>
                                        </p:attrNameLst>
                                      </p:cBhvr>
                                      <p:to>
                                        <p:strVal val="visible"/>
                                      </p:to>
                                    </p:set>
                                    <p:animEffect filter="fade" transition="in">
                                      <p:cBhvr>
                                        <p:cTn dur="1000"/>
                                        <p:tgtEl>
                                          <p:spTgt spid="1555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566" name="Shape 15566"/>
        <p:cNvGrpSpPr/>
        <p:nvPr/>
      </p:nvGrpSpPr>
      <p:grpSpPr>
        <a:xfrm>
          <a:off x="0" y="0"/>
          <a:ext cx="0" cy="0"/>
          <a:chOff x="0" y="0"/>
          <a:chExt cx="0" cy="0"/>
        </a:xfrm>
      </p:grpSpPr>
      <p:pic>
        <p:nvPicPr>
          <p:cNvPr id="15567" name="Google Shape;15567;p132"/>
          <p:cNvPicPr preferRelativeResize="0"/>
          <p:nvPr/>
        </p:nvPicPr>
        <p:blipFill rotWithShape="1">
          <a:blip r:embed="rId3">
            <a:alphaModFix/>
          </a:blip>
          <a:srcRect b="14111" l="6751" r="0" t="0"/>
          <a:stretch/>
        </p:blipFill>
        <p:spPr>
          <a:xfrm flipH="1">
            <a:off x="5362575" y="0"/>
            <a:ext cx="3686175" cy="5095876"/>
          </a:xfrm>
          <a:prstGeom prst="rect">
            <a:avLst/>
          </a:prstGeom>
          <a:noFill/>
          <a:ln>
            <a:noFill/>
          </a:ln>
        </p:spPr>
      </p:pic>
      <p:pic>
        <p:nvPicPr>
          <p:cNvPr id="15568" name="Google Shape;15568;p132"/>
          <p:cNvPicPr preferRelativeResize="0"/>
          <p:nvPr/>
        </p:nvPicPr>
        <p:blipFill>
          <a:blip r:embed="rId4">
            <a:alphaModFix/>
          </a:blip>
          <a:stretch>
            <a:fillRect/>
          </a:stretch>
        </p:blipFill>
        <p:spPr>
          <a:xfrm>
            <a:off x="5105400" y="0"/>
            <a:ext cx="4003500" cy="5143501"/>
          </a:xfrm>
          <a:prstGeom prst="rect">
            <a:avLst/>
          </a:prstGeom>
          <a:noFill/>
          <a:ln>
            <a:noFill/>
          </a:ln>
        </p:spPr>
      </p:pic>
      <p:sp>
        <p:nvSpPr>
          <p:cNvPr id="15569" name="Google Shape;15569;p132"/>
          <p:cNvSpPr/>
          <p:nvPr/>
        </p:nvSpPr>
        <p:spPr>
          <a:xfrm rot="5100946">
            <a:off x="3217307" y="840013"/>
            <a:ext cx="715192" cy="193936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132"/>
          <p:cNvSpPr txBox="1"/>
          <p:nvPr>
            <p:ph type="title"/>
          </p:nvPr>
        </p:nvSpPr>
        <p:spPr>
          <a:xfrm>
            <a:off x="1177525" y="2254475"/>
            <a:ext cx="3038400" cy="736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Singing</a:t>
            </a:r>
            <a:endParaRPr/>
          </a:p>
        </p:txBody>
      </p:sp>
      <p:sp>
        <p:nvSpPr>
          <p:cNvPr id="15571" name="Google Shape;15571;p132"/>
          <p:cNvSpPr txBox="1"/>
          <p:nvPr>
            <p:ph idx="2" type="title"/>
          </p:nvPr>
        </p:nvSpPr>
        <p:spPr>
          <a:xfrm>
            <a:off x="2933800" y="1441588"/>
            <a:ext cx="1282200" cy="736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5572" name="Google Shape;15572;p132"/>
          <p:cNvSpPr txBox="1"/>
          <p:nvPr>
            <p:ph idx="1" type="subTitle"/>
          </p:nvPr>
        </p:nvSpPr>
        <p:spPr>
          <a:xfrm>
            <a:off x="1310875" y="2977800"/>
            <a:ext cx="2905200" cy="796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a:t>
            </a:r>
            <a:r>
              <a:rPr lang="en"/>
              <a:t>can</a:t>
            </a:r>
            <a:r>
              <a:rPr lang="en"/>
              <a:t> enter a subtitle here if you need it</a:t>
            </a:r>
            <a:endParaRPr/>
          </a:p>
        </p:txBody>
      </p:sp>
      <p:sp>
        <p:nvSpPr>
          <p:cNvPr id="15573" name="Google Shape;15573;p132"/>
          <p:cNvSpPr/>
          <p:nvPr/>
        </p:nvSpPr>
        <p:spPr>
          <a:xfrm>
            <a:off x="8247375" y="4434750"/>
            <a:ext cx="1004175" cy="1024675"/>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132"/>
          <p:cNvSpPr/>
          <p:nvPr/>
        </p:nvSpPr>
        <p:spPr>
          <a:xfrm>
            <a:off x="2572313" y="4312293"/>
            <a:ext cx="550047" cy="582694"/>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132"/>
          <p:cNvSpPr/>
          <p:nvPr/>
        </p:nvSpPr>
        <p:spPr>
          <a:xfrm>
            <a:off x="8536500" y="3997288"/>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132"/>
          <p:cNvSpPr/>
          <p:nvPr/>
        </p:nvSpPr>
        <p:spPr>
          <a:xfrm rot="210338">
            <a:off x="4075687" y="4319108"/>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132"/>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578" name="Google Shape;15578;p132"/>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579" name="Google Shape;15579;p132">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32"/>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581" name="Google Shape;15581;p132">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132">
            <a:hlinkClick action="ppaction://hlinksldjump" r:id="rId5"/>
          </p:cNvPr>
          <p:cNvSpPr/>
          <p:nvPr/>
        </p:nvSpPr>
        <p:spPr>
          <a:xfrm flipH="1" rot="10800000">
            <a:off x="8169262" y="-331063"/>
            <a:ext cx="1466196" cy="1095768"/>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583" name="Google Shape;15583;p132"/>
          <p:cNvSpPr txBox="1"/>
          <p:nvPr>
            <p:ph idx="4294967295" type="ctrTitle"/>
          </p:nvPr>
        </p:nvSpPr>
        <p:spPr>
          <a:xfrm>
            <a:off x="8228433" y="395885"/>
            <a:ext cx="763800" cy="2433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uFill>
                  <a:noFill/>
                </a:uFill>
                <a:hlinkClick action="ppaction://hlinksldjump" r:id="rId6"/>
              </a:rPr>
              <a:t>Home</a:t>
            </a:r>
            <a:endParaRPr sz="1300"/>
          </a:p>
        </p:txBody>
      </p:sp>
      <p:grpSp>
        <p:nvGrpSpPr>
          <p:cNvPr id="15584" name="Google Shape;15584;p132"/>
          <p:cNvGrpSpPr/>
          <p:nvPr/>
        </p:nvGrpSpPr>
        <p:grpSpPr>
          <a:xfrm>
            <a:off x="8480137" y="149415"/>
            <a:ext cx="266351" cy="250412"/>
            <a:chOff x="1023900" y="238125"/>
            <a:chExt cx="5572200" cy="5238750"/>
          </a:xfrm>
        </p:grpSpPr>
        <p:sp>
          <p:nvSpPr>
            <p:cNvPr id="15585" name="Google Shape;15585;p132"/>
            <p:cNvSpPr/>
            <p:nvPr/>
          </p:nvSpPr>
          <p:spPr>
            <a:xfrm>
              <a:off x="1787425" y="2806075"/>
              <a:ext cx="4045150" cy="2670800"/>
            </a:xfrm>
            <a:custGeom>
              <a:rect b="b" l="l" r="r" t="t"/>
              <a:pathLst>
                <a:path extrusionOk="0" h="106832" w="161806">
                  <a:moveTo>
                    <a:pt x="6233" y="0"/>
                  </a:moveTo>
                  <a:lnTo>
                    <a:pt x="4986" y="125"/>
                  </a:lnTo>
                  <a:lnTo>
                    <a:pt x="3740" y="499"/>
                  </a:lnTo>
                  <a:lnTo>
                    <a:pt x="2743" y="1122"/>
                  </a:lnTo>
                  <a:lnTo>
                    <a:pt x="1870" y="1870"/>
                  </a:lnTo>
                  <a:lnTo>
                    <a:pt x="997" y="2743"/>
                  </a:lnTo>
                  <a:lnTo>
                    <a:pt x="499" y="3865"/>
                  </a:lnTo>
                  <a:lnTo>
                    <a:pt x="125" y="5111"/>
                  </a:lnTo>
                  <a:lnTo>
                    <a:pt x="0" y="6358"/>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2591" y="94242"/>
                  </a:lnTo>
                  <a:lnTo>
                    <a:pt x="12591" y="6358"/>
                  </a:lnTo>
                  <a:lnTo>
                    <a:pt x="12466" y="5111"/>
                  </a:lnTo>
                  <a:lnTo>
                    <a:pt x="12092" y="3865"/>
                  </a:lnTo>
                  <a:lnTo>
                    <a:pt x="11469" y="2743"/>
                  </a:lnTo>
                  <a:lnTo>
                    <a:pt x="10721" y="1870"/>
                  </a:lnTo>
                  <a:lnTo>
                    <a:pt x="9848" y="1122"/>
                  </a:lnTo>
                  <a:lnTo>
                    <a:pt x="8726" y="499"/>
                  </a:lnTo>
                  <a:lnTo>
                    <a:pt x="7480" y="125"/>
                  </a:lnTo>
                  <a:lnTo>
                    <a:pt x="6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132"/>
            <p:cNvSpPr/>
            <p:nvPr/>
          </p:nvSpPr>
          <p:spPr>
            <a:xfrm>
              <a:off x="1787425" y="2806075"/>
              <a:ext cx="4045150" cy="2670800"/>
            </a:xfrm>
            <a:custGeom>
              <a:rect b="b" l="l" r="r" t="t"/>
              <a:pathLst>
                <a:path extrusionOk="0" fill="none" h="106832" w="161806">
                  <a:moveTo>
                    <a:pt x="97233" y="106832"/>
                  </a:moveTo>
                  <a:lnTo>
                    <a:pt x="155698"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03840" y="94242"/>
                  </a:lnTo>
                  <a:lnTo>
                    <a:pt x="58091" y="94242"/>
                  </a:lnTo>
                  <a:lnTo>
                    <a:pt x="12591" y="94242"/>
                  </a:lnTo>
                  <a:lnTo>
                    <a:pt x="12591" y="6358"/>
                  </a:lnTo>
                  <a:lnTo>
                    <a:pt x="12591" y="6358"/>
                  </a:lnTo>
                  <a:lnTo>
                    <a:pt x="12466" y="5111"/>
                  </a:lnTo>
                  <a:lnTo>
                    <a:pt x="12092" y="3865"/>
                  </a:lnTo>
                  <a:lnTo>
                    <a:pt x="11469" y="2743"/>
                  </a:lnTo>
                  <a:lnTo>
                    <a:pt x="10721" y="1870"/>
                  </a:lnTo>
                  <a:lnTo>
                    <a:pt x="9848" y="1122"/>
                  </a:lnTo>
                  <a:lnTo>
                    <a:pt x="8726" y="499"/>
                  </a:lnTo>
                  <a:lnTo>
                    <a:pt x="7480" y="125"/>
                  </a:lnTo>
                  <a:lnTo>
                    <a:pt x="6233" y="0"/>
                  </a:lnTo>
                  <a:lnTo>
                    <a:pt x="6233" y="0"/>
                  </a:lnTo>
                  <a:lnTo>
                    <a:pt x="6233" y="0"/>
                  </a:lnTo>
                  <a:lnTo>
                    <a:pt x="4986" y="125"/>
                  </a:lnTo>
                  <a:lnTo>
                    <a:pt x="3740" y="499"/>
                  </a:lnTo>
                  <a:lnTo>
                    <a:pt x="2743" y="1122"/>
                  </a:lnTo>
                  <a:lnTo>
                    <a:pt x="1870" y="1870"/>
                  </a:lnTo>
                  <a:lnTo>
                    <a:pt x="997" y="2743"/>
                  </a:lnTo>
                  <a:lnTo>
                    <a:pt x="499" y="3865"/>
                  </a:lnTo>
                  <a:lnTo>
                    <a:pt x="125" y="5111"/>
                  </a:lnTo>
                  <a:lnTo>
                    <a:pt x="0" y="6358"/>
                  </a:lnTo>
                  <a:lnTo>
                    <a:pt x="0" y="100599"/>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64324" y="106832"/>
                  </a:lnTo>
                  <a:lnTo>
                    <a:pt x="97233" y="1068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132"/>
            <p:cNvSpPr/>
            <p:nvPr/>
          </p:nvSpPr>
          <p:spPr>
            <a:xfrm>
              <a:off x="1943250" y="280607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32"/>
            <p:cNvSpPr/>
            <p:nvPr/>
          </p:nvSpPr>
          <p:spPr>
            <a:xfrm>
              <a:off x="1023900" y="238125"/>
              <a:ext cx="5572200" cy="2960650"/>
            </a:xfrm>
            <a:custGeom>
              <a:rect b="b" l="l" r="r" t="t"/>
              <a:pathLst>
                <a:path extrusionOk="0" h="118426" w="222888">
                  <a:moveTo>
                    <a:pt x="111319" y="0"/>
                  </a:moveTo>
                  <a:lnTo>
                    <a:pt x="110197" y="125"/>
                  </a:lnTo>
                  <a:lnTo>
                    <a:pt x="109076" y="499"/>
                  </a:lnTo>
                  <a:lnTo>
                    <a:pt x="108078" y="1122"/>
                  </a:lnTo>
                  <a:lnTo>
                    <a:pt x="107081" y="1995"/>
                  </a:lnTo>
                  <a:lnTo>
                    <a:pt x="65196" y="44129"/>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997" y="108702"/>
                  </a:lnTo>
                  <a:lnTo>
                    <a:pt x="374" y="109824"/>
                  </a:lnTo>
                  <a:lnTo>
                    <a:pt x="125" y="111070"/>
                  </a:lnTo>
                  <a:lnTo>
                    <a:pt x="0" y="112317"/>
                  </a:lnTo>
                  <a:lnTo>
                    <a:pt x="125" y="113563"/>
                  </a:lnTo>
                  <a:lnTo>
                    <a:pt x="499" y="114810"/>
                  </a:lnTo>
                  <a:lnTo>
                    <a:pt x="997" y="115932"/>
                  </a:lnTo>
                  <a:lnTo>
                    <a:pt x="1745" y="116804"/>
                  </a:lnTo>
                  <a:lnTo>
                    <a:pt x="2867" y="117552"/>
                  </a:lnTo>
                  <a:lnTo>
                    <a:pt x="3864" y="118051"/>
                  </a:lnTo>
                  <a:lnTo>
                    <a:pt x="5111" y="118425"/>
                  </a:lnTo>
                  <a:lnTo>
                    <a:pt x="7729" y="118425"/>
                  </a:lnTo>
                  <a:lnTo>
                    <a:pt x="8975" y="118051"/>
                  </a:lnTo>
                  <a:lnTo>
                    <a:pt x="9973" y="117552"/>
                  </a:lnTo>
                  <a:lnTo>
                    <a:pt x="10970" y="116804"/>
                  </a:lnTo>
                  <a:lnTo>
                    <a:pt x="111319" y="15458"/>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4934" y="1122"/>
                  </a:lnTo>
                  <a:lnTo>
                    <a:pt x="113813" y="499"/>
                  </a:lnTo>
                  <a:lnTo>
                    <a:pt x="112566" y="125"/>
                  </a:lnTo>
                  <a:lnTo>
                    <a:pt x="1113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32"/>
            <p:cNvSpPr/>
            <p:nvPr/>
          </p:nvSpPr>
          <p:spPr>
            <a:xfrm>
              <a:off x="1023900" y="238125"/>
              <a:ext cx="5572200" cy="2960650"/>
            </a:xfrm>
            <a:custGeom>
              <a:rect b="b" l="l" r="r" t="t"/>
              <a:pathLst>
                <a:path extrusionOk="0" fill="none" h="118426" w="222888">
                  <a:moveTo>
                    <a:pt x="1745" y="107704"/>
                  </a:moveTo>
                  <a:lnTo>
                    <a:pt x="1745" y="107704"/>
                  </a:lnTo>
                  <a:lnTo>
                    <a:pt x="997" y="108702"/>
                  </a:lnTo>
                  <a:lnTo>
                    <a:pt x="374" y="109824"/>
                  </a:lnTo>
                  <a:lnTo>
                    <a:pt x="125" y="111070"/>
                  </a:lnTo>
                  <a:lnTo>
                    <a:pt x="0" y="112317"/>
                  </a:lnTo>
                  <a:lnTo>
                    <a:pt x="125" y="113563"/>
                  </a:lnTo>
                  <a:lnTo>
                    <a:pt x="499" y="114810"/>
                  </a:lnTo>
                  <a:lnTo>
                    <a:pt x="997" y="115932"/>
                  </a:lnTo>
                  <a:lnTo>
                    <a:pt x="1745" y="116804"/>
                  </a:lnTo>
                  <a:lnTo>
                    <a:pt x="1745" y="116804"/>
                  </a:lnTo>
                  <a:lnTo>
                    <a:pt x="2867" y="117552"/>
                  </a:lnTo>
                  <a:lnTo>
                    <a:pt x="3864" y="118051"/>
                  </a:lnTo>
                  <a:lnTo>
                    <a:pt x="5111" y="118425"/>
                  </a:lnTo>
                  <a:lnTo>
                    <a:pt x="6358" y="118425"/>
                  </a:lnTo>
                  <a:lnTo>
                    <a:pt x="6358" y="118425"/>
                  </a:lnTo>
                  <a:lnTo>
                    <a:pt x="7729" y="118425"/>
                  </a:lnTo>
                  <a:lnTo>
                    <a:pt x="8975" y="118051"/>
                  </a:lnTo>
                  <a:lnTo>
                    <a:pt x="9973" y="117552"/>
                  </a:lnTo>
                  <a:lnTo>
                    <a:pt x="10970" y="116804"/>
                  </a:lnTo>
                  <a:lnTo>
                    <a:pt x="111319" y="15458"/>
                  </a:lnTo>
                  <a:lnTo>
                    <a:pt x="212043" y="115932"/>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5932" y="1995"/>
                  </a:lnTo>
                  <a:lnTo>
                    <a:pt x="114934" y="1122"/>
                  </a:lnTo>
                  <a:lnTo>
                    <a:pt x="113813" y="499"/>
                  </a:lnTo>
                  <a:lnTo>
                    <a:pt x="112566" y="125"/>
                  </a:lnTo>
                  <a:lnTo>
                    <a:pt x="111319" y="0"/>
                  </a:lnTo>
                  <a:lnTo>
                    <a:pt x="111319" y="0"/>
                  </a:lnTo>
                  <a:lnTo>
                    <a:pt x="110197" y="125"/>
                  </a:lnTo>
                  <a:lnTo>
                    <a:pt x="109076" y="499"/>
                  </a:lnTo>
                  <a:lnTo>
                    <a:pt x="108078" y="1122"/>
                  </a:lnTo>
                  <a:lnTo>
                    <a:pt x="107081" y="1995"/>
                  </a:lnTo>
                  <a:lnTo>
                    <a:pt x="65196" y="44129"/>
                  </a:lnTo>
                  <a:lnTo>
                    <a:pt x="65196" y="22064"/>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1745" y="10770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132"/>
            <p:cNvSpPr/>
            <p:nvPr/>
          </p:nvSpPr>
          <p:spPr>
            <a:xfrm>
              <a:off x="1067525" y="293072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132"/>
            <p:cNvSpPr/>
            <p:nvPr/>
          </p:nvSpPr>
          <p:spPr>
            <a:xfrm>
              <a:off x="3292650" y="3800225"/>
              <a:ext cx="1031575" cy="1514600"/>
            </a:xfrm>
            <a:custGeom>
              <a:rect b="b" l="l" r="r" t="t"/>
              <a:pathLst>
                <a:path extrusionOk="0" h="60584" w="41263">
                  <a:moveTo>
                    <a:pt x="3242" y="0"/>
                  </a:moveTo>
                  <a:lnTo>
                    <a:pt x="2494" y="249"/>
                  </a:lnTo>
                  <a:lnTo>
                    <a:pt x="1871" y="623"/>
                  </a:lnTo>
                  <a:lnTo>
                    <a:pt x="1247" y="1122"/>
                  </a:lnTo>
                  <a:lnTo>
                    <a:pt x="749" y="1745"/>
                  </a:lnTo>
                  <a:lnTo>
                    <a:pt x="375" y="2369"/>
                  </a:lnTo>
                  <a:lnTo>
                    <a:pt x="125" y="3116"/>
                  </a:lnTo>
                  <a:lnTo>
                    <a:pt x="1" y="3989"/>
                  </a:lnTo>
                  <a:lnTo>
                    <a:pt x="1" y="56595"/>
                  </a:lnTo>
                  <a:lnTo>
                    <a:pt x="125" y="57467"/>
                  </a:lnTo>
                  <a:lnTo>
                    <a:pt x="375" y="58215"/>
                  </a:lnTo>
                  <a:lnTo>
                    <a:pt x="749" y="58839"/>
                  </a:lnTo>
                  <a:lnTo>
                    <a:pt x="1247" y="59462"/>
                  </a:lnTo>
                  <a:lnTo>
                    <a:pt x="1871" y="59961"/>
                  </a:lnTo>
                  <a:lnTo>
                    <a:pt x="2494" y="60334"/>
                  </a:lnTo>
                  <a:lnTo>
                    <a:pt x="3242" y="60584"/>
                  </a:lnTo>
                  <a:lnTo>
                    <a:pt x="38146" y="60584"/>
                  </a:lnTo>
                  <a:lnTo>
                    <a:pt x="38894" y="60334"/>
                  </a:lnTo>
                  <a:lnTo>
                    <a:pt x="39517" y="59961"/>
                  </a:lnTo>
                  <a:lnTo>
                    <a:pt x="40141" y="59462"/>
                  </a:lnTo>
                  <a:lnTo>
                    <a:pt x="40639" y="58839"/>
                  </a:lnTo>
                  <a:lnTo>
                    <a:pt x="41013" y="58215"/>
                  </a:lnTo>
                  <a:lnTo>
                    <a:pt x="41138" y="57467"/>
                  </a:lnTo>
                  <a:lnTo>
                    <a:pt x="41263" y="56595"/>
                  </a:lnTo>
                  <a:lnTo>
                    <a:pt x="41263" y="3989"/>
                  </a:lnTo>
                  <a:lnTo>
                    <a:pt x="41138" y="3116"/>
                  </a:lnTo>
                  <a:lnTo>
                    <a:pt x="41013" y="2369"/>
                  </a:lnTo>
                  <a:lnTo>
                    <a:pt x="40639" y="1745"/>
                  </a:lnTo>
                  <a:lnTo>
                    <a:pt x="40141" y="1122"/>
                  </a:lnTo>
                  <a:lnTo>
                    <a:pt x="39517" y="623"/>
                  </a:lnTo>
                  <a:lnTo>
                    <a:pt x="38894" y="249"/>
                  </a:lnTo>
                  <a:lnTo>
                    <a:pt x="381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569"/>
                                        </p:tgtEl>
                                        <p:attrNameLst>
                                          <p:attrName>style.visibility</p:attrName>
                                        </p:attrNameLst>
                                      </p:cBhvr>
                                      <p:to>
                                        <p:strVal val="visible"/>
                                      </p:to>
                                    </p:set>
                                    <p:animEffect filter="fade" transition="in">
                                      <p:cBhvr>
                                        <p:cTn dur="1000"/>
                                        <p:tgtEl>
                                          <p:spTgt spid="15569"/>
                                        </p:tgtEl>
                                      </p:cBhvr>
                                    </p:animEffect>
                                  </p:childTnLst>
                                </p:cTn>
                              </p:par>
                              <p:par>
                                <p:cTn fill="hold" nodeType="withEffect" presetClass="entr" presetID="10" presetSubtype="0">
                                  <p:stCondLst>
                                    <p:cond delay="0"/>
                                  </p:stCondLst>
                                  <p:childTnLst>
                                    <p:set>
                                      <p:cBhvr>
                                        <p:cTn dur="1" fill="hold">
                                          <p:stCondLst>
                                            <p:cond delay="0"/>
                                          </p:stCondLst>
                                        </p:cTn>
                                        <p:tgtEl>
                                          <p:spTgt spid="15570"/>
                                        </p:tgtEl>
                                        <p:attrNameLst>
                                          <p:attrName>style.visibility</p:attrName>
                                        </p:attrNameLst>
                                      </p:cBhvr>
                                      <p:to>
                                        <p:strVal val="visible"/>
                                      </p:to>
                                    </p:set>
                                    <p:animEffect filter="fade" transition="in">
                                      <p:cBhvr>
                                        <p:cTn dur="1000"/>
                                        <p:tgtEl>
                                          <p:spTgt spid="15570"/>
                                        </p:tgtEl>
                                      </p:cBhvr>
                                    </p:animEffect>
                                  </p:childTnLst>
                                </p:cTn>
                              </p:par>
                              <p:par>
                                <p:cTn fill="hold" nodeType="withEffect" presetClass="entr" presetID="10" presetSubtype="0">
                                  <p:stCondLst>
                                    <p:cond delay="0"/>
                                  </p:stCondLst>
                                  <p:childTnLst>
                                    <p:set>
                                      <p:cBhvr>
                                        <p:cTn dur="1" fill="hold">
                                          <p:stCondLst>
                                            <p:cond delay="0"/>
                                          </p:stCondLst>
                                        </p:cTn>
                                        <p:tgtEl>
                                          <p:spTgt spid="15571"/>
                                        </p:tgtEl>
                                        <p:attrNameLst>
                                          <p:attrName>style.visibility</p:attrName>
                                        </p:attrNameLst>
                                      </p:cBhvr>
                                      <p:to>
                                        <p:strVal val="visible"/>
                                      </p:to>
                                    </p:set>
                                    <p:animEffect filter="fade" transition="in">
                                      <p:cBhvr>
                                        <p:cTn dur="1000"/>
                                        <p:tgtEl>
                                          <p:spTgt spid="15571"/>
                                        </p:tgtEl>
                                      </p:cBhvr>
                                    </p:animEffect>
                                  </p:childTnLst>
                                </p:cTn>
                              </p:par>
                              <p:par>
                                <p:cTn fill="hold" nodeType="withEffect" presetClass="entr" presetID="10" presetSubtype="0">
                                  <p:stCondLst>
                                    <p:cond delay="0"/>
                                  </p:stCondLst>
                                  <p:childTnLst>
                                    <p:set>
                                      <p:cBhvr>
                                        <p:cTn dur="1" fill="hold">
                                          <p:stCondLst>
                                            <p:cond delay="0"/>
                                          </p:stCondLst>
                                        </p:cTn>
                                        <p:tgtEl>
                                          <p:spTgt spid="15572"/>
                                        </p:tgtEl>
                                        <p:attrNameLst>
                                          <p:attrName>style.visibility</p:attrName>
                                        </p:attrNameLst>
                                      </p:cBhvr>
                                      <p:to>
                                        <p:strVal val="visible"/>
                                      </p:to>
                                    </p:set>
                                    <p:animEffect filter="fade" transition="in">
                                      <p:cBhvr>
                                        <p:cTn dur="1000"/>
                                        <p:tgtEl>
                                          <p:spTgt spid="1557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567"/>
                                        </p:tgtEl>
                                        <p:attrNameLst>
                                          <p:attrName>style.visibility</p:attrName>
                                        </p:attrNameLst>
                                      </p:cBhvr>
                                      <p:to>
                                        <p:strVal val="visible"/>
                                      </p:to>
                                    </p:set>
                                    <p:animEffect filter="fade" transition="in">
                                      <p:cBhvr>
                                        <p:cTn dur="1000"/>
                                        <p:tgtEl>
                                          <p:spTgt spid="1556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595" name="Shape 15595"/>
        <p:cNvGrpSpPr/>
        <p:nvPr/>
      </p:nvGrpSpPr>
      <p:grpSpPr>
        <a:xfrm>
          <a:off x="0" y="0"/>
          <a:ext cx="0" cy="0"/>
          <a:chOff x="0" y="0"/>
          <a:chExt cx="0" cy="0"/>
        </a:xfrm>
      </p:grpSpPr>
      <p:sp>
        <p:nvSpPr>
          <p:cNvPr id="15596" name="Google Shape;15596;p13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High and low sound</a:t>
            </a:r>
            <a:endParaRPr/>
          </a:p>
        </p:txBody>
      </p:sp>
      <p:sp>
        <p:nvSpPr>
          <p:cNvPr id="15597" name="Google Shape;15597;p133"/>
          <p:cNvSpPr txBox="1"/>
          <p:nvPr>
            <p:ph idx="4294967295" type="subTitle"/>
          </p:nvPr>
        </p:nvSpPr>
        <p:spPr>
          <a:xfrm>
            <a:off x="858525" y="1504450"/>
            <a:ext cx="3540300" cy="7197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A high</a:t>
            </a:r>
            <a:r>
              <a:rPr lang="en"/>
              <a:t> sound is a sound that we produce or hear with great force</a:t>
            </a:r>
            <a:endParaRPr/>
          </a:p>
        </p:txBody>
      </p:sp>
      <p:sp>
        <p:nvSpPr>
          <p:cNvPr id="15598" name="Google Shape;15598;p133"/>
          <p:cNvSpPr txBox="1"/>
          <p:nvPr>
            <p:ph idx="4294967295" type="subTitle"/>
          </p:nvPr>
        </p:nvSpPr>
        <p:spPr>
          <a:xfrm>
            <a:off x="4745150" y="1504450"/>
            <a:ext cx="3540300" cy="7197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A low sound is a sound that we make or hear very soft or light</a:t>
            </a:r>
            <a:endParaRPr/>
          </a:p>
        </p:txBody>
      </p:sp>
      <p:sp>
        <p:nvSpPr>
          <p:cNvPr id="15599" name="Google Shape;15599;p133"/>
          <p:cNvSpPr txBox="1"/>
          <p:nvPr>
            <p:ph idx="4294967295" type="subTitle"/>
          </p:nvPr>
        </p:nvSpPr>
        <p:spPr>
          <a:xfrm>
            <a:off x="858538" y="2433600"/>
            <a:ext cx="58725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Circle what makes high sounds in red and what makes low sounds in blue</a:t>
            </a:r>
            <a:endParaRPr/>
          </a:p>
        </p:txBody>
      </p:sp>
      <p:grpSp>
        <p:nvGrpSpPr>
          <p:cNvPr id="15600" name="Google Shape;15600;p133"/>
          <p:cNvGrpSpPr/>
          <p:nvPr/>
        </p:nvGrpSpPr>
        <p:grpSpPr>
          <a:xfrm>
            <a:off x="4683608" y="3203001"/>
            <a:ext cx="334531" cy="988331"/>
            <a:chOff x="6380775" y="2124150"/>
            <a:chExt cx="394960" cy="1166722"/>
          </a:xfrm>
        </p:grpSpPr>
        <p:sp>
          <p:nvSpPr>
            <p:cNvPr id="15601" name="Google Shape;15601;p133"/>
            <p:cNvSpPr/>
            <p:nvPr/>
          </p:nvSpPr>
          <p:spPr>
            <a:xfrm>
              <a:off x="6380775" y="2124150"/>
              <a:ext cx="394960" cy="1166722"/>
            </a:xfrm>
            <a:custGeom>
              <a:rect b="b" l="l" r="r" t="t"/>
              <a:pathLst>
                <a:path extrusionOk="0" h="25251" w="8548">
                  <a:moveTo>
                    <a:pt x="2896" y="2854"/>
                  </a:moveTo>
                  <a:cubicBezTo>
                    <a:pt x="3877" y="2878"/>
                    <a:pt x="4858" y="2924"/>
                    <a:pt x="5815" y="2971"/>
                  </a:cubicBezTo>
                  <a:lnTo>
                    <a:pt x="5885" y="2971"/>
                  </a:lnTo>
                  <a:cubicBezTo>
                    <a:pt x="6282" y="3158"/>
                    <a:pt x="6679" y="3368"/>
                    <a:pt x="6609" y="3718"/>
                  </a:cubicBezTo>
                  <a:cubicBezTo>
                    <a:pt x="6539" y="4069"/>
                    <a:pt x="6329" y="4232"/>
                    <a:pt x="5768" y="4232"/>
                  </a:cubicBezTo>
                  <a:lnTo>
                    <a:pt x="4998" y="4232"/>
                  </a:lnTo>
                  <a:lnTo>
                    <a:pt x="2639" y="4115"/>
                  </a:lnTo>
                  <a:cubicBezTo>
                    <a:pt x="2335" y="4115"/>
                    <a:pt x="2079" y="3905"/>
                    <a:pt x="2008" y="3625"/>
                  </a:cubicBezTo>
                  <a:cubicBezTo>
                    <a:pt x="1938" y="3298"/>
                    <a:pt x="2195" y="3135"/>
                    <a:pt x="2429" y="2994"/>
                  </a:cubicBezTo>
                  <a:cubicBezTo>
                    <a:pt x="2569" y="2901"/>
                    <a:pt x="2732" y="2854"/>
                    <a:pt x="2896" y="2854"/>
                  </a:cubicBezTo>
                  <a:close/>
                  <a:moveTo>
                    <a:pt x="2708" y="5071"/>
                  </a:moveTo>
                  <a:cubicBezTo>
                    <a:pt x="2724" y="5071"/>
                    <a:pt x="2740" y="5072"/>
                    <a:pt x="2756" y="5073"/>
                  </a:cubicBezTo>
                  <a:cubicBezTo>
                    <a:pt x="3596" y="5096"/>
                    <a:pt x="4437" y="5143"/>
                    <a:pt x="5255" y="5213"/>
                  </a:cubicBezTo>
                  <a:cubicBezTo>
                    <a:pt x="5270" y="5212"/>
                    <a:pt x="5286" y="5211"/>
                    <a:pt x="5302" y="5211"/>
                  </a:cubicBezTo>
                  <a:cubicBezTo>
                    <a:pt x="5566" y="5211"/>
                    <a:pt x="5820" y="5392"/>
                    <a:pt x="5908" y="5657"/>
                  </a:cubicBezTo>
                  <a:cubicBezTo>
                    <a:pt x="6002" y="6007"/>
                    <a:pt x="5698" y="6147"/>
                    <a:pt x="5465" y="6287"/>
                  </a:cubicBezTo>
                  <a:cubicBezTo>
                    <a:pt x="5278" y="6381"/>
                    <a:pt x="5091" y="6427"/>
                    <a:pt x="4881" y="6451"/>
                  </a:cubicBezTo>
                  <a:cubicBezTo>
                    <a:pt x="4741" y="6462"/>
                    <a:pt x="4601" y="6468"/>
                    <a:pt x="4463" y="6468"/>
                  </a:cubicBezTo>
                  <a:cubicBezTo>
                    <a:pt x="4326" y="6468"/>
                    <a:pt x="4192" y="6462"/>
                    <a:pt x="4064" y="6451"/>
                  </a:cubicBezTo>
                  <a:lnTo>
                    <a:pt x="4064" y="6497"/>
                  </a:lnTo>
                  <a:cubicBezTo>
                    <a:pt x="3550" y="6451"/>
                    <a:pt x="3036" y="6404"/>
                    <a:pt x="2546" y="6311"/>
                  </a:cubicBezTo>
                  <a:cubicBezTo>
                    <a:pt x="2125" y="6217"/>
                    <a:pt x="1938" y="5937"/>
                    <a:pt x="2008" y="5633"/>
                  </a:cubicBezTo>
                  <a:cubicBezTo>
                    <a:pt x="2075" y="5299"/>
                    <a:pt x="2376" y="5071"/>
                    <a:pt x="2708" y="5071"/>
                  </a:cubicBezTo>
                  <a:close/>
                  <a:moveTo>
                    <a:pt x="3347" y="7732"/>
                  </a:moveTo>
                  <a:cubicBezTo>
                    <a:pt x="3801" y="7732"/>
                    <a:pt x="4259" y="7745"/>
                    <a:pt x="4717" y="7759"/>
                  </a:cubicBezTo>
                  <a:cubicBezTo>
                    <a:pt x="5021" y="7759"/>
                    <a:pt x="5301" y="8015"/>
                    <a:pt x="5325" y="8319"/>
                  </a:cubicBezTo>
                  <a:cubicBezTo>
                    <a:pt x="5371" y="8693"/>
                    <a:pt x="5091" y="8856"/>
                    <a:pt x="4787" y="8903"/>
                  </a:cubicBezTo>
                  <a:cubicBezTo>
                    <a:pt x="4344" y="8973"/>
                    <a:pt x="3900" y="8973"/>
                    <a:pt x="3480" y="9020"/>
                  </a:cubicBezTo>
                  <a:lnTo>
                    <a:pt x="3480" y="8973"/>
                  </a:lnTo>
                  <a:lnTo>
                    <a:pt x="3456" y="8973"/>
                  </a:lnTo>
                  <a:cubicBezTo>
                    <a:pt x="3223" y="8973"/>
                    <a:pt x="2989" y="8983"/>
                    <a:pt x="2763" y="8983"/>
                  </a:cubicBezTo>
                  <a:cubicBezTo>
                    <a:pt x="2649" y="8983"/>
                    <a:pt x="2538" y="8981"/>
                    <a:pt x="2429" y="8973"/>
                  </a:cubicBezTo>
                  <a:cubicBezTo>
                    <a:pt x="1985" y="8950"/>
                    <a:pt x="1728" y="8739"/>
                    <a:pt x="1728" y="8459"/>
                  </a:cubicBezTo>
                  <a:cubicBezTo>
                    <a:pt x="1705" y="8085"/>
                    <a:pt x="1985" y="7782"/>
                    <a:pt x="2359" y="7759"/>
                  </a:cubicBezTo>
                  <a:cubicBezTo>
                    <a:pt x="2684" y="7739"/>
                    <a:pt x="3014" y="7732"/>
                    <a:pt x="3347" y="7732"/>
                  </a:cubicBezTo>
                  <a:close/>
                  <a:moveTo>
                    <a:pt x="3797" y="1"/>
                  </a:moveTo>
                  <a:cubicBezTo>
                    <a:pt x="3344" y="1"/>
                    <a:pt x="2877" y="70"/>
                    <a:pt x="2429" y="192"/>
                  </a:cubicBezTo>
                  <a:cubicBezTo>
                    <a:pt x="1611" y="356"/>
                    <a:pt x="1004" y="1009"/>
                    <a:pt x="887" y="1827"/>
                  </a:cubicBezTo>
                  <a:cubicBezTo>
                    <a:pt x="841" y="2200"/>
                    <a:pt x="747" y="2551"/>
                    <a:pt x="701" y="2924"/>
                  </a:cubicBezTo>
                  <a:cubicBezTo>
                    <a:pt x="561" y="4209"/>
                    <a:pt x="467" y="5517"/>
                    <a:pt x="327" y="6801"/>
                  </a:cubicBezTo>
                  <a:cubicBezTo>
                    <a:pt x="257" y="7712"/>
                    <a:pt x="140" y="8599"/>
                    <a:pt x="70" y="9510"/>
                  </a:cubicBezTo>
                  <a:cubicBezTo>
                    <a:pt x="0" y="10117"/>
                    <a:pt x="117" y="10608"/>
                    <a:pt x="747" y="10958"/>
                  </a:cubicBezTo>
                  <a:cubicBezTo>
                    <a:pt x="1329" y="11302"/>
                    <a:pt x="1870" y="11667"/>
                    <a:pt x="2555" y="11667"/>
                  </a:cubicBezTo>
                  <a:cubicBezTo>
                    <a:pt x="2613" y="11667"/>
                    <a:pt x="2672" y="11664"/>
                    <a:pt x="2732" y="11659"/>
                  </a:cubicBezTo>
                  <a:cubicBezTo>
                    <a:pt x="2802" y="11659"/>
                    <a:pt x="2849" y="11729"/>
                    <a:pt x="2966" y="11799"/>
                  </a:cubicBezTo>
                  <a:cubicBezTo>
                    <a:pt x="2896" y="12429"/>
                    <a:pt x="2802" y="13060"/>
                    <a:pt x="2732" y="13737"/>
                  </a:cubicBezTo>
                  <a:cubicBezTo>
                    <a:pt x="2662" y="14438"/>
                    <a:pt x="2592" y="15115"/>
                    <a:pt x="2522" y="15815"/>
                  </a:cubicBezTo>
                  <a:cubicBezTo>
                    <a:pt x="2405" y="16212"/>
                    <a:pt x="2289" y="16633"/>
                    <a:pt x="2219" y="17053"/>
                  </a:cubicBezTo>
                  <a:cubicBezTo>
                    <a:pt x="2102" y="17847"/>
                    <a:pt x="2055" y="18618"/>
                    <a:pt x="1962" y="19388"/>
                  </a:cubicBezTo>
                  <a:cubicBezTo>
                    <a:pt x="1845" y="20369"/>
                    <a:pt x="1681" y="21303"/>
                    <a:pt x="1611" y="22284"/>
                  </a:cubicBezTo>
                  <a:cubicBezTo>
                    <a:pt x="1541" y="23265"/>
                    <a:pt x="1541" y="24269"/>
                    <a:pt x="1284" y="25227"/>
                  </a:cubicBezTo>
                  <a:lnTo>
                    <a:pt x="2849" y="25250"/>
                  </a:lnTo>
                  <a:cubicBezTo>
                    <a:pt x="2966" y="24152"/>
                    <a:pt x="3106" y="23078"/>
                    <a:pt x="3223" y="22004"/>
                  </a:cubicBezTo>
                  <a:cubicBezTo>
                    <a:pt x="3340" y="20836"/>
                    <a:pt x="3433" y="19692"/>
                    <a:pt x="3550" y="18524"/>
                  </a:cubicBezTo>
                  <a:cubicBezTo>
                    <a:pt x="3596" y="18104"/>
                    <a:pt x="3713" y="17684"/>
                    <a:pt x="3783" y="17263"/>
                  </a:cubicBezTo>
                  <a:cubicBezTo>
                    <a:pt x="3853" y="16539"/>
                    <a:pt x="3900" y="15839"/>
                    <a:pt x="3993" y="15115"/>
                  </a:cubicBezTo>
                  <a:cubicBezTo>
                    <a:pt x="4087" y="14111"/>
                    <a:pt x="4250" y="13106"/>
                    <a:pt x="4390" y="12102"/>
                  </a:cubicBezTo>
                  <a:cubicBezTo>
                    <a:pt x="4431" y="11760"/>
                    <a:pt x="4592" y="11523"/>
                    <a:pt x="4919" y="11523"/>
                  </a:cubicBezTo>
                  <a:cubicBezTo>
                    <a:pt x="4972" y="11523"/>
                    <a:pt x="5029" y="11529"/>
                    <a:pt x="5091" y="11542"/>
                  </a:cubicBezTo>
                  <a:cubicBezTo>
                    <a:pt x="5180" y="11556"/>
                    <a:pt x="5264" y="11563"/>
                    <a:pt x="5346" y="11563"/>
                  </a:cubicBezTo>
                  <a:cubicBezTo>
                    <a:pt x="5779" y="11563"/>
                    <a:pt x="6126" y="11376"/>
                    <a:pt x="6539" y="11238"/>
                  </a:cubicBezTo>
                  <a:cubicBezTo>
                    <a:pt x="7076" y="11121"/>
                    <a:pt x="7473" y="10678"/>
                    <a:pt x="7590" y="10141"/>
                  </a:cubicBezTo>
                  <a:cubicBezTo>
                    <a:pt x="7730" y="9487"/>
                    <a:pt x="7847" y="8833"/>
                    <a:pt x="7940" y="8179"/>
                  </a:cubicBezTo>
                  <a:cubicBezTo>
                    <a:pt x="8034" y="7548"/>
                    <a:pt x="8104" y="6941"/>
                    <a:pt x="8197" y="6334"/>
                  </a:cubicBezTo>
                  <a:cubicBezTo>
                    <a:pt x="8220" y="6030"/>
                    <a:pt x="8267" y="5727"/>
                    <a:pt x="8290" y="5423"/>
                  </a:cubicBezTo>
                  <a:cubicBezTo>
                    <a:pt x="8361" y="4442"/>
                    <a:pt x="8431" y="3485"/>
                    <a:pt x="8477" y="2504"/>
                  </a:cubicBezTo>
                  <a:cubicBezTo>
                    <a:pt x="8477" y="2084"/>
                    <a:pt x="8547" y="1593"/>
                    <a:pt x="8174" y="1266"/>
                  </a:cubicBezTo>
                  <a:cubicBezTo>
                    <a:pt x="7567" y="729"/>
                    <a:pt x="6913" y="262"/>
                    <a:pt x="6072" y="169"/>
                  </a:cubicBezTo>
                  <a:cubicBezTo>
                    <a:pt x="5371" y="99"/>
                    <a:pt x="4694" y="5"/>
                    <a:pt x="3993" y="5"/>
                  </a:cubicBezTo>
                  <a:cubicBezTo>
                    <a:pt x="3928" y="2"/>
                    <a:pt x="3863" y="1"/>
                    <a:pt x="3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2" name="Google Shape;15602;p133"/>
            <p:cNvGrpSpPr/>
            <p:nvPr/>
          </p:nvGrpSpPr>
          <p:grpSpPr>
            <a:xfrm>
              <a:off x="6458444" y="2256017"/>
              <a:ext cx="230978" cy="284896"/>
              <a:chOff x="6458444" y="2256017"/>
              <a:chExt cx="230978" cy="284896"/>
            </a:xfrm>
          </p:grpSpPr>
          <p:sp>
            <p:nvSpPr>
              <p:cNvPr id="15603" name="Google Shape;15603;p133"/>
              <p:cNvSpPr/>
              <p:nvPr/>
            </p:nvSpPr>
            <p:spPr>
              <a:xfrm>
                <a:off x="6470318" y="2256017"/>
                <a:ext cx="219104" cy="63717"/>
              </a:xfrm>
              <a:custGeom>
                <a:rect b="b" l="l" r="r" t="t"/>
                <a:pathLst>
                  <a:path extrusionOk="0" h="1379" w="4742">
                    <a:moveTo>
                      <a:pt x="981" y="0"/>
                    </a:moveTo>
                    <a:cubicBezTo>
                      <a:pt x="818" y="0"/>
                      <a:pt x="654" y="47"/>
                      <a:pt x="514" y="117"/>
                    </a:cubicBezTo>
                    <a:cubicBezTo>
                      <a:pt x="281" y="257"/>
                      <a:pt x="0" y="421"/>
                      <a:pt x="94" y="771"/>
                    </a:cubicBezTo>
                    <a:cubicBezTo>
                      <a:pt x="141" y="1051"/>
                      <a:pt x="397" y="1238"/>
                      <a:pt x="701" y="1238"/>
                    </a:cubicBezTo>
                    <a:lnTo>
                      <a:pt x="3060" y="1378"/>
                    </a:lnTo>
                    <a:lnTo>
                      <a:pt x="3830" y="1378"/>
                    </a:lnTo>
                    <a:cubicBezTo>
                      <a:pt x="4391" y="1355"/>
                      <a:pt x="4624" y="1168"/>
                      <a:pt x="4671" y="841"/>
                    </a:cubicBezTo>
                    <a:cubicBezTo>
                      <a:pt x="4741" y="514"/>
                      <a:pt x="4344" y="281"/>
                      <a:pt x="3970" y="94"/>
                    </a:cubicBezTo>
                    <a:lnTo>
                      <a:pt x="3900" y="94"/>
                    </a:lnTo>
                    <a:cubicBezTo>
                      <a:pt x="2920" y="70"/>
                      <a:pt x="1939" y="24"/>
                      <a:pt x="9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133"/>
              <p:cNvSpPr/>
              <p:nvPr/>
            </p:nvSpPr>
            <p:spPr>
              <a:xfrm>
                <a:off x="6470318" y="2358451"/>
                <a:ext cx="187777" cy="65935"/>
              </a:xfrm>
              <a:custGeom>
                <a:rect b="b" l="l" r="r" t="t"/>
                <a:pathLst>
                  <a:path extrusionOk="0" h="1427" w="4064">
                    <a:moveTo>
                      <a:pt x="770" y="0"/>
                    </a:moveTo>
                    <a:cubicBezTo>
                      <a:pt x="438" y="0"/>
                      <a:pt x="137" y="228"/>
                      <a:pt x="70" y="562"/>
                    </a:cubicBezTo>
                    <a:cubicBezTo>
                      <a:pt x="0" y="866"/>
                      <a:pt x="187" y="1146"/>
                      <a:pt x="608" y="1240"/>
                    </a:cubicBezTo>
                    <a:cubicBezTo>
                      <a:pt x="1098" y="1333"/>
                      <a:pt x="1612" y="1380"/>
                      <a:pt x="2126" y="1426"/>
                    </a:cubicBezTo>
                    <a:lnTo>
                      <a:pt x="2126" y="1380"/>
                    </a:lnTo>
                    <a:cubicBezTo>
                      <a:pt x="2254" y="1391"/>
                      <a:pt x="2388" y="1397"/>
                      <a:pt x="2525" y="1397"/>
                    </a:cubicBezTo>
                    <a:cubicBezTo>
                      <a:pt x="2663" y="1397"/>
                      <a:pt x="2803" y="1391"/>
                      <a:pt x="2943" y="1380"/>
                    </a:cubicBezTo>
                    <a:cubicBezTo>
                      <a:pt x="3153" y="1356"/>
                      <a:pt x="3340" y="1310"/>
                      <a:pt x="3527" y="1216"/>
                    </a:cubicBezTo>
                    <a:cubicBezTo>
                      <a:pt x="3760" y="1076"/>
                      <a:pt x="4064" y="936"/>
                      <a:pt x="3970" y="586"/>
                    </a:cubicBezTo>
                    <a:cubicBezTo>
                      <a:pt x="3882" y="321"/>
                      <a:pt x="3628" y="140"/>
                      <a:pt x="3364" y="140"/>
                    </a:cubicBezTo>
                    <a:cubicBezTo>
                      <a:pt x="3348" y="140"/>
                      <a:pt x="3332" y="141"/>
                      <a:pt x="3317" y="142"/>
                    </a:cubicBezTo>
                    <a:cubicBezTo>
                      <a:pt x="2499" y="72"/>
                      <a:pt x="1658" y="25"/>
                      <a:pt x="818" y="2"/>
                    </a:cubicBezTo>
                    <a:cubicBezTo>
                      <a:pt x="802" y="1"/>
                      <a:pt x="786" y="0"/>
                      <a:pt x="7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133"/>
              <p:cNvSpPr/>
              <p:nvPr/>
            </p:nvSpPr>
            <p:spPr>
              <a:xfrm>
                <a:off x="6458444" y="2480984"/>
                <a:ext cx="170543" cy="59928"/>
              </a:xfrm>
              <a:custGeom>
                <a:rect b="b" l="l" r="r" t="t"/>
                <a:pathLst>
                  <a:path extrusionOk="0" h="1297" w="3691">
                    <a:moveTo>
                      <a:pt x="1845" y="0"/>
                    </a:moveTo>
                    <a:cubicBezTo>
                      <a:pt x="1448" y="0"/>
                      <a:pt x="1051" y="12"/>
                      <a:pt x="654" y="36"/>
                    </a:cubicBezTo>
                    <a:cubicBezTo>
                      <a:pt x="304" y="36"/>
                      <a:pt x="0" y="362"/>
                      <a:pt x="24" y="736"/>
                    </a:cubicBezTo>
                    <a:cubicBezTo>
                      <a:pt x="47" y="1016"/>
                      <a:pt x="304" y="1227"/>
                      <a:pt x="724" y="1250"/>
                    </a:cubicBezTo>
                    <a:cubicBezTo>
                      <a:pt x="841" y="1258"/>
                      <a:pt x="958" y="1260"/>
                      <a:pt x="1075" y="1260"/>
                    </a:cubicBezTo>
                    <a:cubicBezTo>
                      <a:pt x="1308" y="1260"/>
                      <a:pt x="1542" y="1250"/>
                      <a:pt x="1775" y="1250"/>
                    </a:cubicBezTo>
                    <a:lnTo>
                      <a:pt x="1775" y="1297"/>
                    </a:lnTo>
                    <a:cubicBezTo>
                      <a:pt x="2219" y="1250"/>
                      <a:pt x="2663" y="1250"/>
                      <a:pt x="3083" y="1180"/>
                    </a:cubicBezTo>
                    <a:cubicBezTo>
                      <a:pt x="3410" y="1156"/>
                      <a:pt x="3690" y="970"/>
                      <a:pt x="3644" y="596"/>
                    </a:cubicBezTo>
                    <a:cubicBezTo>
                      <a:pt x="3620" y="269"/>
                      <a:pt x="3340" y="36"/>
                      <a:pt x="3036" y="36"/>
                    </a:cubicBezTo>
                    <a:cubicBezTo>
                      <a:pt x="2639" y="12"/>
                      <a:pt x="2242" y="0"/>
                      <a:pt x="18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606" name="Google Shape;15606;p133"/>
          <p:cNvSpPr/>
          <p:nvPr/>
        </p:nvSpPr>
        <p:spPr>
          <a:xfrm>
            <a:off x="1305325" y="3512329"/>
            <a:ext cx="1452500" cy="369675"/>
          </a:xfrm>
          <a:custGeom>
            <a:rect b="b" l="l" r="r" t="t"/>
            <a:pathLst>
              <a:path extrusionOk="0" h="14787" w="58100">
                <a:moveTo>
                  <a:pt x="35208" y="3283"/>
                </a:moveTo>
                <a:cubicBezTo>
                  <a:pt x="35512" y="3400"/>
                  <a:pt x="35769" y="3587"/>
                  <a:pt x="36002" y="3821"/>
                </a:cubicBezTo>
                <a:lnTo>
                  <a:pt x="36026" y="3821"/>
                </a:lnTo>
                <a:cubicBezTo>
                  <a:pt x="36820" y="4661"/>
                  <a:pt x="36049" y="5105"/>
                  <a:pt x="34998" y="5338"/>
                </a:cubicBezTo>
                <a:cubicBezTo>
                  <a:pt x="35115" y="4661"/>
                  <a:pt x="35185" y="3961"/>
                  <a:pt x="35208" y="3283"/>
                </a:cubicBezTo>
                <a:close/>
                <a:moveTo>
                  <a:pt x="31939" y="2583"/>
                </a:moveTo>
                <a:cubicBezTo>
                  <a:pt x="32523" y="2630"/>
                  <a:pt x="33106" y="2700"/>
                  <a:pt x="33667" y="2816"/>
                </a:cubicBezTo>
                <a:lnTo>
                  <a:pt x="33690" y="2816"/>
                </a:lnTo>
                <a:cubicBezTo>
                  <a:pt x="33690" y="3727"/>
                  <a:pt x="33667" y="4638"/>
                  <a:pt x="33573" y="5549"/>
                </a:cubicBezTo>
                <a:cubicBezTo>
                  <a:pt x="33130" y="5595"/>
                  <a:pt x="32756" y="5619"/>
                  <a:pt x="32546" y="5642"/>
                </a:cubicBezTo>
                <a:lnTo>
                  <a:pt x="31845" y="5689"/>
                </a:lnTo>
                <a:cubicBezTo>
                  <a:pt x="31775" y="4661"/>
                  <a:pt x="31799" y="3610"/>
                  <a:pt x="31892" y="2583"/>
                </a:cubicBezTo>
                <a:close/>
                <a:moveTo>
                  <a:pt x="31051" y="2513"/>
                </a:moveTo>
                <a:lnTo>
                  <a:pt x="31051" y="2536"/>
                </a:lnTo>
                <a:cubicBezTo>
                  <a:pt x="30864" y="3587"/>
                  <a:pt x="30771" y="4685"/>
                  <a:pt x="30724" y="5782"/>
                </a:cubicBezTo>
                <a:cubicBezTo>
                  <a:pt x="30491" y="5782"/>
                  <a:pt x="30257" y="5806"/>
                  <a:pt x="30024" y="5806"/>
                </a:cubicBezTo>
                <a:cubicBezTo>
                  <a:pt x="30141" y="4708"/>
                  <a:pt x="30187" y="3610"/>
                  <a:pt x="30164" y="2513"/>
                </a:cubicBezTo>
                <a:close/>
                <a:moveTo>
                  <a:pt x="26054" y="2746"/>
                </a:moveTo>
                <a:cubicBezTo>
                  <a:pt x="25867" y="3774"/>
                  <a:pt x="25820" y="4825"/>
                  <a:pt x="25914" y="5876"/>
                </a:cubicBezTo>
                <a:cubicBezTo>
                  <a:pt x="22597" y="5876"/>
                  <a:pt x="19281" y="5806"/>
                  <a:pt x="15965" y="5712"/>
                </a:cubicBezTo>
                <a:lnTo>
                  <a:pt x="15965" y="5525"/>
                </a:lnTo>
                <a:cubicBezTo>
                  <a:pt x="16059" y="4124"/>
                  <a:pt x="17250" y="3984"/>
                  <a:pt x="18394" y="3727"/>
                </a:cubicBezTo>
                <a:cubicBezTo>
                  <a:pt x="20916" y="3213"/>
                  <a:pt x="23485" y="2886"/>
                  <a:pt x="26054" y="2746"/>
                </a:cubicBezTo>
                <a:close/>
                <a:moveTo>
                  <a:pt x="28786" y="2559"/>
                </a:moveTo>
                <a:lnTo>
                  <a:pt x="28786" y="2559"/>
                </a:lnTo>
                <a:cubicBezTo>
                  <a:pt x="28739" y="3330"/>
                  <a:pt x="28763" y="4101"/>
                  <a:pt x="28716" y="4848"/>
                </a:cubicBezTo>
                <a:cubicBezTo>
                  <a:pt x="28693" y="5198"/>
                  <a:pt x="28669" y="5525"/>
                  <a:pt x="28646" y="5852"/>
                </a:cubicBezTo>
                <a:lnTo>
                  <a:pt x="27525" y="5876"/>
                </a:lnTo>
                <a:lnTo>
                  <a:pt x="27175" y="5876"/>
                </a:lnTo>
                <a:cubicBezTo>
                  <a:pt x="27151" y="5455"/>
                  <a:pt x="27128" y="5035"/>
                  <a:pt x="27105" y="4615"/>
                </a:cubicBezTo>
                <a:cubicBezTo>
                  <a:pt x="27081" y="3961"/>
                  <a:pt x="27128" y="3307"/>
                  <a:pt x="27151" y="2653"/>
                </a:cubicBezTo>
                <a:lnTo>
                  <a:pt x="27175" y="2653"/>
                </a:lnTo>
                <a:lnTo>
                  <a:pt x="27805" y="2606"/>
                </a:lnTo>
                <a:cubicBezTo>
                  <a:pt x="28132" y="2583"/>
                  <a:pt x="28459" y="2583"/>
                  <a:pt x="28786" y="2559"/>
                </a:cubicBezTo>
                <a:close/>
                <a:moveTo>
                  <a:pt x="32990" y="7744"/>
                </a:moveTo>
                <a:cubicBezTo>
                  <a:pt x="32897" y="7876"/>
                  <a:pt x="32782" y="7963"/>
                  <a:pt x="32640" y="7963"/>
                </a:cubicBezTo>
                <a:cubicBezTo>
                  <a:pt x="32532" y="7963"/>
                  <a:pt x="32407" y="7912"/>
                  <a:pt x="32266" y="7791"/>
                </a:cubicBezTo>
                <a:cubicBezTo>
                  <a:pt x="32499" y="7791"/>
                  <a:pt x="32756" y="7767"/>
                  <a:pt x="32990" y="7744"/>
                </a:cubicBezTo>
                <a:close/>
                <a:moveTo>
                  <a:pt x="34250" y="1"/>
                </a:moveTo>
                <a:cubicBezTo>
                  <a:pt x="34014" y="1"/>
                  <a:pt x="33777" y="165"/>
                  <a:pt x="33737" y="458"/>
                </a:cubicBezTo>
                <a:lnTo>
                  <a:pt x="33737" y="668"/>
                </a:lnTo>
                <a:cubicBezTo>
                  <a:pt x="33153" y="551"/>
                  <a:pt x="32569" y="481"/>
                  <a:pt x="31985" y="411"/>
                </a:cubicBezTo>
                <a:cubicBezTo>
                  <a:pt x="31214" y="341"/>
                  <a:pt x="30433" y="311"/>
                  <a:pt x="29647" y="311"/>
                </a:cubicBezTo>
                <a:cubicBezTo>
                  <a:pt x="26745" y="311"/>
                  <a:pt x="23774" y="726"/>
                  <a:pt x="20963" y="1112"/>
                </a:cubicBezTo>
                <a:cubicBezTo>
                  <a:pt x="19235" y="1345"/>
                  <a:pt x="17250" y="1555"/>
                  <a:pt x="15638" y="2279"/>
                </a:cubicBezTo>
                <a:cubicBezTo>
                  <a:pt x="14167" y="2933"/>
                  <a:pt x="13887" y="4241"/>
                  <a:pt x="13817" y="5665"/>
                </a:cubicBezTo>
                <a:cubicBezTo>
                  <a:pt x="13186" y="5642"/>
                  <a:pt x="12556" y="5642"/>
                  <a:pt x="11902" y="5619"/>
                </a:cubicBezTo>
                <a:cubicBezTo>
                  <a:pt x="11751" y="5694"/>
                  <a:pt x="11533" y="5721"/>
                  <a:pt x="11287" y="5721"/>
                </a:cubicBezTo>
                <a:cubicBezTo>
                  <a:pt x="10695" y="5721"/>
                  <a:pt x="9939" y="5565"/>
                  <a:pt x="9543" y="5549"/>
                </a:cubicBezTo>
                <a:cubicBezTo>
                  <a:pt x="8842" y="5502"/>
                  <a:pt x="8142" y="5432"/>
                  <a:pt x="7441" y="5362"/>
                </a:cubicBezTo>
                <a:cubicBezTo>
                  <a:pt x="6484" y="5268"/>
                  <a:pt x="5503" y="5152"/>
                  <a:pt x="4709" y="4638"/>
                </a:cubicBezTo>
                <a:cubicBezTo>
                  <a:pt x="4312" y="4381"/>
                  <a:pt x="3985" y="4031"/>
                  <a:pt x="3611" y="3774"/>
                </a:cubicBezTo>
                <a:cubicBezTo>
                  <a:pt x="3121" y="3424"/>
                  <a:pt x="2537" y="3330"/>
                  <a:pt x="2070" y="3027"/>
                </a:cubicBezTo>
                <a:cubicBezTo>
                  <a:pt x="1580" y="2723"/>
                  <a:pt x="1626" y="2606"/>
                  <a:pt x="1556" y="1929"/>
                </a:cubicBezTo>
                <a:cubicBezTo>
                  <a:pt x="1534" y="1699"/>
                  <a:pt x="1369" y="1598"/>
                  <a:pt x="1192" y="1598"/>
                </a:cubicBezTo>
                <a:cubicBezTo>
                  <a:pt x="992" y="1598"/>
                  <a:pt x="776" y="1729"/>
                  <a:pt x="739" y="1952"/>
                </a:cubicBezTo>
                <a:cubicBezTo>
                  <a:pt x="295" y="4358"/>
                  <a:pt x="225" y="6950"/>
                  <a:pt x="38" y="9379"/>
                </a:cubicBezTo>
                <a:cubicBezTo>
                  <a:pt x="1" y="9755"/>
                  <a:pt x="287" y="9957"/>
                  <a:pt x="571" y="9957"/>
                </a:cubicBezTo>
                <a:cubicBezTo>
                  <a:pt x="815" y="9957"/>
                  <a:pt x="1057" y="9808"/>
                  <a:pt x="1089" y="9495"/>
                </a:cubicBezTo>
                <a:cubicBezTo>
                  <a:pt x="1206" y="8608"/>
                  <a:pt x="1416" y="8818"/>
                  <a:pt x="2187" y="8491"/>
                </a:cubicBezTo>
                <a:cubicBezTo>
                  <a:pt x="2700" y="8281"/>
                  <a:pt x="3168" y="7977"/>
                  <a:pt x="3611" y="7627"/>
                </a:cubicBezTo>
                <a:cubicBezTo>
                  <a:pt x="3795" y="7466"/>
                  <a:pt x="4316" y="6832"/>
                  <a:pt x="4578" y="6832"/>
                </a:cubicBezTo>
                <a:cubicBezTo>
                  <a:pt x="4583" y="6832"/>
                  <a:pt x="4588" y="6833"/>
                  <a:pt x="4592" y="6833"/>
                </a:cubicBezTo>
                <a:cubicBezTo>
                  <a:pt x="5993" y="6950"/>
                  <a:pt x="7418" y="7090"/>
                  <a:pt x="8842" y="7183"/>
                </a:cubicBezTo>
                <a:cubicBezTo>
                  <a:pt x="10300" y="7289"/>
                  <a:pt x="11854" y="7567"/>
                  <a:pt x="13365" y="7567"/>
                </a:cubicBezTo>
                <a:cubicBezTo>
                  <a:pt x="13524" y="7567"/>
                  <a:pt x="13682" y="7564"/>
                  <a:pt x="13840" y="7557"/>
                </a:cubicBezTo>
                <a:cubicBezTo>
                  <a:pt x="13887" y="8608"/>
                  <a:pt x="14214" y="9635"/>
                  <a:pt x="14797" y="10523"/>
                </a:cubicBezTo>
                <a:cubicBezTo>
                  <a:pt x="15848" y="12088"/>
                  <a:pt x="17693" y="12741"/>
                  <a:pt x="19468" y="13092"/>
                </a:cubicBezTo>
                <a:cubicBezTo>
                  <a:pt x="23275" y="13816"/>
                  <a:pt x="27105" y="14306"/>
                  <a:pt x="30981" y="14516"/>
                </a:cubicBezTo>
                <a:cubicBezTo>
                  <a:pt x="33552" y="14697"/>
                  <a:pt x="36128" y="14787"/>
                  <a:pt x="38705" y="14787"/>
                </a:cubicBezTo>
                <a:cubicBezTo>
                  <a:pt x="44790" y="14787"/>
                  <a:pt x="50875" y="14286"/>
                  <a:pt x="56880" y="13302"/>
                </a:cubicBezTo>
                <a:cubicBezTo>
                  <a:pt x="58099" y="13102"/>
                  <a:pt x="57719" y="11325"/>
                  <a:pt x="56599" y="11325"/>
                </a:cubicBezTo>
                <a:cubicBezTo>
                  <a:pt x="56539" y="11325"/>
                  <a:pt x="56477" y="11330"/>
                  <a:pt x="56413" y="11340"/>
                </a:cubicBezTo>
                <a:cubicBezTo>
                  <a:pt x="50585" y="12257"/>
                  <a:pt x="44696" y="12725"/>
                  <a:pt x="38802" y="12725"/>
                </a:cubicBezTo>
                <a:cubicBezTo>
                  <a:pt x="38390" y="12725"/>
                  <a:pt x="37979" y="12723"/>
                  <a:pt x="37567" y="12718"/>
                </a:cubicBezTo>
                <a:cubicBezTo>
                  <a:pt x="34531" y="12671"/>
                  <a:pt x="31518" y="12508"/>
                  <a:pt x="28482" y="12204"/>
                </a:cubicBezTo>
                <a:cubicBezTo>
                  <a:pt x="25376" y="11924"/>
                  <a:pt x="22060" y="11667"/>
                  <a:pt x="19071" y="10826"/>
                </a:cubicBezTo>
                <a:cubicBezTo>
                  <a:pt x="17436" y="10383"/>
                  <a:pt x="16245" y="9495"/>
                  <a:pt x="15988" y="7744"/>
                </a:cubicBezTo>
                <a:cubicBezTo>
                  <a:pt x="15988" y="7627"/>
                  <a:pt x="15965" y="7510"/>
                  <a:pt x="15942" y="7394"/>
                </a:cubicBezTo>
                <a:lnTo>
                  <a:pt x="15942" y="7394"/>
                </a:lnTo>
                <a:lnTo>
                  <a:pt x="18020" y="7510"/>
                </a:lnTo>
                <a:cubicBezTo>
                  <a:pt x="20729" y="7650"/>
                  <a:pt x="23415" y="7814"/>
                  <a:pt x="26124" y="7884"/>
                </a:cubicBezTo>
                <a:cubicBezTo>
                  <a:pt x="26334" y="8865"/>
                  <a:pt x="26778" y="9892"/>
                  <a:pt x="27945" y="9892"/>
                </a:cubicBezTo>
                <a:cubicBezTo>
                  <a:pt x="27957" y="9893"/>
                  <a:pt x="27969" y="9893"/>
                  <a:pt x="27981" y="9893"/>
                </a:cubicBezTo>
                <a:cubicBezTo>
                  <a:pt x="29099" y="9893"/>
                  <a:pt x="29559" y="8808"/>
                  <a:pt x="29743" y="7861"/>
                </a:cubicBezTo>
                <a:lnTo>
                  <a:pt x="30374" y="7837"/>
                </a:lnTo>
                <a:cubicBezTo>
                  <a:pt x="30538" y="7837"/>
                  <a:pt x="30724" y="7837"/>
                  <a:pt x="30911" y="7814"/>
                </a:cubicBezTo>
                <a:cubicBezTo>
                  <a:pt x="31159" y="8635"/>
                  <a:pt x="31860" y="9409"/>
                  <a:pt x="32707" y="9409"/>
                </a:cubicBezTo>
                <a:cubicBezTo>
                  <a:pt x="32896" y="9409"/>
                  <a:pt x="33093" y="9370"/>
                  <a:pt x="33293" y="9285"/>
                </a:cubicBezTo>
                <a:cubicBezTo>
                  <a:pt x="33924" y="9005"/>
                  <a:pt x="34274" y="8351"/>
                  <a:pt x="34508" y="7604"/>
                </a:cubicBezTo>
                <a:cubicBezTo>
                  <a:pt x="36586" y="7324"/>
                  <a:pt x="38548" y="6623"/>
                  <a:pt x="38664" y="4685"/>
                </a:cubicBezTo>
                <a:cubicBezTo>
                  <a:pt x="38805" y="2676"/>
                  <a:pt x="36913" y="1579"/>
                  <a:pt x="34928" y="971"/>
                </a:cubicBezTo>
                <a:cubicBezTo>
                  <a:pt x="34881" y="738"/>
                  <a:pt x="34788" y="504"/>
                  <a:pt x="34694" y="294"/>
                </a:cubicBezTo>
                <a:cubicBezTo>
                  <a:pt x="34604" y="94"/>
                  <a:pt x="34428" y="1"/>
                  <a:pt x="342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7" name="Google Shape;15607;p133"/>
          <p:cNvGrpSpPr/>
          <p:nvPr/>
        </p:nvGrpSpPr>
        <p:grpSpPr>
          <a:xfrm>
            <a:off x="3342929" y="3273817"/>
            <a:ext cx="755575" cy="846700"/>
            <a:chOff x="3136088" y="3262163"/>
            <a:chExt cx="755575" cy="846700"/>
          </a:xfrm>
        </p:grpSpPr>
        <p:sp>
          <p:nvSpPr>
            <p:cNvPr id="15608" name="Google Shape;15608;p133"/>
            <p:cNvSpPr/>
            <p:nvPr/>
          </p:nvSpPr>
          <p:spPr>
            <a:xfrm>
              <a:off x="3136088" y="3335788"/>
              <a:ext cx="335825" cy="373425"/>
            </a:xfrm>
            <a:custGeom>
              <a:rect b="b" l="l" r="r" t="t"/>
              <a:pathLst>
                <a:path extrusionOk="0" h="14937" w="13433">
                  <a:moveTo>
                    <a:pt x="11430" y="0"/>
                  </a:moveTo>
                  <a:cubicBezTo>
                    <a:pt x="9049" y="1157"/>
                    <a:pt x="6460" y="1736"/>
                    <a:pt x="3835" y="1736"/>
                  </a:cubicBezTo>
                  <a:cubicBezTo>
                    <a:pt x="2826" y="1736"/>
                    <a:pt x="1811" y="1650"/>
                    <a:pt x="802" y="1479"/>
                  </a:cubicBezTo>
                  <a:cubicBezTo>
                    <a:pt x="185" y="3174"/>
                    <a:pt x="1" y="4991"/>
                    <a:pt x="247" y="6778"/>
                  </a:cubicBezTo>
                  <a:cubicBezTo>
                    <a:pt x="1666" y="7022"/>
                    <a:pt x="3049" y="7144"/>
                    <a:pt x="4393" y="7144"/>
                  </a:cubicBezTo>
                  <a:cubicBezTo>
                    <a:pt x="7630" y="7144"/>
                    <a:pt x="10646" y="6437"/>
                    <a:pt x="13432" y="5022"/>
                  </a:cubicBezTo>
                  <a:cubicBezTo>
                    <a:pt x="13186" y="3204"/>
                    <a:pt x="12508" y="1479"/>
                    <a:pt x="11430" y="0"/>
                  </a:cubicBezTo>
                  <a:close/>
                  <a:moveTo>
                    <a:pt x="12940" y="10290"/>
                  </a:moveTo>
                  <a:lnTo>
                    <a:pt x="12940" y="10290"/>
                  </a:lnTo>
                  <a:cubicBezTo>
                    <a:pt x="10439" y="11583"/>
                    <a:pt x="7953" y="12234"/>
                    <a:pt x="5482" y="12234"/>
                  </a:cubicBezTo>
                  <a:cubicBezTo>
                    <a:pt x="4361" y="12234"/>
                    <a:pt x="3242" y="12100"/>
                    <a:pt x="2126" y="11830"/>
                  </a:cubicBezTo>
                  <a:lnTo>
                    <a:pt x="2126" y="11830"/>
                  </a:lnTo>
                  <a:cubicBezTo>
                    <a:pt x="2373" y="12200"/>
                    <a:pt x="2681" y="12570"/>
                    <a:pt x="3020" y="12909"/>
                  </a:cubicBezTo>
                  <a:cubicBezTo>
                    <a:pt x="3913" y="13894"/>
                    <a:pt x="5084" y="14572"/>
                    <a:pt x="6408" y="14849"/>
                  </a:cubicBezTo>
                  <a:cubicBezTo>
                    <a:pt x="6713" y="14903"/>
                    <a:pt x="7028" y="14936"/>
                    <a:pt x="7347" y="14936"/>
                  </a:cubicBezTo>
                  <a:cubicBezTo>
                    <a:pt x="7577" y="14936"/>
                    <a:pt x="7809" y="14919"/>
                    <a:pt x="8041" y="14880"/>
                  </a:cubicBezTo>
                  <a:cubicBezTo>
                    <a:pt x="8596" y="14819"/>
                    <a:pt x="9119" y="14665"/>
                    <a:pt x="9612" y="14418"/>
                  </a:cubicBezTo>
                  <a:cubicBezTo>
                    <a:pt x="10783" y="13802"/>
                    <a:pt x="11738" y="12847"/>
                    <a:pt x="12323" y="11676"/>
                  </a:cubicBezTo>
                  <a:cubicBezTo>
                    <a:pt x="12570" y="11214"/>
                    <a:pt x="12786" y="10752"/>
                    <a:pt x="12940" y="1029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33"/>
            <p:cNvSpPr/>
            <p:nvPr/>
          </p:nvSpPr>
          <p:spPr>
            <a:xfrm>
              <a:off x="3142263" y="3461338"/>
              <a:ext cx="335800" cy="180025"/>
            </a:xfrm>
            <a:custGeom>
              <a:rect b="b" l="l" r="r" t="t"/>
              <a:pathLst>
                <a:path extrusionOk="0" h="7201" w="13432">
                  <a:moveTo>
                    <a:pt x="13185" y="0"/>
                  </a:moveTo>
                  <a:cubicBezTo>
                    <a:pt x="10399" y="1415"/>
                    <a:pt x="7383" y="2122"/>
                    <a:pt x="4146" y="2122"/>
                  </a:cubicBezTo>
                  <a:cubicBezTo>
                    <a:pt x="2802" y="2122"/>
                    <a:pt x="1419" y="2000"/>
                    <a:pt x="0" y="1756"/>
                  </a:cubicBezTo>
                  <a:lnTo>
                    <a:pt x="0" y="1848"/>
                  </a:lnTo>
                  <a:cubicBezTo>
                    <a:pt x="216" y="3604"/>
                    <a:pt x="832" y="5330"/>
                    <a:pt x="1848" y="6778"/>
                  </a:cubicBezTo>
                  <a:cubicBezTo>
                    <a:pt x="2989" y="7060"/>
                    <a:pt x="4129" y="7201"/>
                    <a:pt x="5270" y="7201"/>
                  </a:cubicBezTo>
                  <a:cubicBezTo>
                    <a:pt x="7736" y="7201"/>
                    <a:pt x="10207" y="6543"/>
                    <a:pt x="12693" y="5237"/>
                  </a:cubicBezTo>
                  <a:cubicBezTo>
                    <a:pt x="13278" y="3604"/>
                    <a:pt x="13432" y="1818"/>
                    <a:pt x="13185" y="92"/>
                  </a:cubicBezTo>
                  <a:lnTo>
                    <a:pt x="131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133"/>
            <p:cNvSpPr/>
            <p:nvPr/>
          </p:nvSpPr>
          <p:spPr>
            <a:xfrm>
              <a:off x="3310913" y="3721638"/>
              <a:ext cx="129425" cy="375975"/>
            </a:xfrm>
            <a:custGeom>
              <a:rect b="b" l="l" r="r" t="t"/>
              <a:pathLst>
                <a:path extrusionOk="0" h="15039" w="5177">
                  <a:moveTo>
                    <a:pt x="2311" y="1"/>
                  </a:moveTo>
                  <a:cubicBezTo>
                    <a:pt x="2219" y="32"/>
                    <a:pt x="2096" y="93"/>
                    <a:pt x="2003" y="93"/>
                  </a:cubicBezTo>
                  <a:cubicBezTo>
                    <a:pt x="1449" y="216"/>
                    <a:pt x="925" y="278"/>
                    <a:pt x="370" y="340"/>
                  </a:cubicBezTo>
                  <a:cubicBezTo>
                    <a:pt x="247" y="340"/>
                    <a:pt x="124" y="309"/>
                    <a:pt x="1" y="278"/>
                  </a:cubicBezTo>
                  <a:lnTo>
                    <a:pt x="1" y="278"/>
                  </a:lnTo>
                  <a:cubicBezTo>
                    <a:pt x="709" y="3513"/>
                    <a:pt x="956" y="6224"/>
                    <a:pt x="709" y="8350"/>
                  </a:cubicBezTo>
                  <a:cubicBezTo>
                    <a:pt x="463" y="10013"/>
                    <a:pt x="432" y="11708"/>
                    <a:pt x="648" y="13402"/>
                  </a:cubicBezTo>
                  <a:cubicBezTo>
                    <a:pt x="836" y="14479"/>
                    <a:pt x="1472" y="15039"/>
                    <a:pt x="2576" y="15039"/>
                  </a:cubicBezTo>
                  <a:cubicBezTo>
                    <a:pt x="2735" y="15039"/>
                    <a:pt x="2903" y="15027"/>
                    <a:pt x="3081" y="15004"/>
                  </a:cubicBezTo>
                  <a:cubicBezTo>
                    <a:pt x="4499" y="14819"/>
                    <a:pt x="5176" y="14080"/>
                    <a:pt x="5084" y="12817"/>
                  </a:cubicBezTo>
                  <a:cubicBezTo>
                    <a:pt x="4837" y="11122"/>
                    <a:pt x="4375" y="9489"/>
                    <a:pt x="3698" y="7949"/>
                  </a:cubicBezTo>
                  <a:cubicBezTo>
                    <a:pt x="2897" y="5947"/>
                    <a:pt x="2435" y="3297"/>
                    <a:pt x="2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33"/>
            <p:cNvSpPr/>
            <p:nvPr/>
          </p:nvSpPr>
          <p:spPr>
            <a:xfrm>
              <a:off x="3295513" y="3696988"/>
              <a:ext cx="82425" cy="33150"/>
            </a:xfrm>
            <a:custGeom>
              <a:rect b="b" l="l" r="r" t="t"/>
              <a:pathLst>
                <a:path extrusionOk="0" h="1326" w="3297">
                  <a:moveTo>
                    <a:pt x="3235" y="1"/>
                  </a:moveTo>
                  <a:cubicBezTo>
                    <a:pt x="2742" y="217"/>
                    <a:pt x="2188" y="371"/>
                    <a:pt x="1664" y="432"/>
                  </a:cubicBezTo>
                  <a:cubicBezTo>
                    <a:pt x="1432" y="471"/>
                    <a:pt x="1200" y="488"/>
                    <a:pt x="970" y="488"/>
                  </a:cubicBezTo>
                  <a:cubicBezTo>
                    <a:pt x="651" y="488"/>
                    <a:pt x="336" y="455"/>
                    <a:pt x="31" y="401"/>
                  </a:cubicBezTo>
                  <a:lnTo>
                    <a:pt x="31" y="401"/>
                  </a:lnTo>
                  <a:cubicBezTo>
                    <a:pt x="1" y="771"/>
                    <a:pt x="247" y="1141"/>
                    <a:pt x="586" y="1264"/>
                  </a:cubicBezTo>
                  <a:cubicBezTo>
                    <a:pt x="709" y="1295"/>
                    <a:pt x="863" y="1326"/>
                    <a:pt x="986" y="1326"/>
                  </a:cubicBezTo>
                  <a:cubicBezTo>
                    <a:pt x="1510" y="1295"/>
                    <a:pt x="2065" y="1202"/>
                    <a:pt x="2588" y="1110"/>
                  </a:cubicBezTo>
                  <a:cubicBezTo>
                    <a:pt x="2712" y="1079"/>
                    <a:pt x="2804" y="1048"/>
                    <a:pt x="2927" y="987"/>
                  </a:cubicBezTo>
                  <a:cubicBezTo>
                    <a:pt x="3174" y="833"/>
                    <a:pt x="3297" y="494"/>
                    <a:pt x="3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133"/>
            <p:cNvSpPr/>
            <p:nvPr/>
          </p:nvSpPr>
          <p:spPr>
            <a:xfrm>
              <a:off x="3156113" y="3262163"/>
              <a:ext cx="265725" cy="117025"/>
            </a:xfrm>
            <a:custGeom>
              <a:rect b="b" l="l" r="r" t="t"/>
              <a:pathLst>
                <a:path extrusionOk="0" h="4681" w="10629">
                  <a:moveTo>
                    <a:pt x="5609" y="0"/>
                  </a:moveTo>
                  <a:cubicBezTo>
                    <a:pt x="5374" y="0"/>
                    <a:pt x="5138" y="17"/>
                    <a:pt x="4899" y="50"/>
                  </a:cubicBezTo>
                  <a:cubicBezTo>
                    <a:pt x="3081" y="296"/>
                    <a:pt x="1633" y="1374"/>
                    <a:pt x="555" y="3254"/>
                  </a:cubicBezTo>
                  <a:cubicBezTo>
                    <a:pt x="339" y="3623"/>
                    <a:pt x="155" y="4024"/>
                    <a:pt x="1" y="4424"/>
                  </a:cubicBezTo>
                  <a:cubicBezTo>
                    <a:pt x="1002" y="4595"/>
                    <a:pt x="2013" y="4681"/>
                    <a:pt x="3021" y="4681"/>
                  </a:cubicBezTo>
                  <a:cubicBezTo>
                    <a:pt x="5643" y="4681"/>
                    <a:pt x="8248" y="4102"/>
                    <a:pt x="10629" y="2945"/>
                  </a:cubicBezTo>
                  <a:cubicBezTo>
                    <a:pt x="10413" y="2637"/>
                    <a:pt x="10136" y="2329"/>
                    <a:pt x="9859" y="2052"/>
                  </a:cubicBezTo>
                  <a:cubicBezTo>
                    <a:pt x="8551" y="691"/>
                    <a:pt x="7128" y="0"/>
                    <a:pt x="56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13" name="Google Shape;15613;p133"/>
            <p:cNvGrpSpPr/>
            <p:nvPr/>
          </p:nvGrpSpPr>
          <p:grpSpPr>
            <a:xfrm>
              <a:off x="3136463" y="3332238"/>
              <a:ext cx="342500" cy="312375"/>
              <a:chOff x="3136463" y="3332238"/>
              <a:chExt cx="342500" cy="312375"/>
            </a:xfrm>
          </p:grpSpPr>
          <p:sp>
            <p:nvSpPr>
              <p:cNvPr id="15614" name="Google Shape;15614;p133"/>
              <p:cNvSpPr/>
              <p:nvPr/>
            </p:nvSpPr>
            <p:spPr>
              <a:xfrm>
                <a:off x="3183513" y="3588963"/>
                <a:ext cx="283400" cy="55650"/>
              </a:xfrm>
              <a:custGeom>
                <a:rect b="b" l="l" r="r" t="t"/>
                <a:pathLst>
                  <a:path extrusionOk="0" h="2226" w="11336">
                    <a:moveTo>
                      <a:pt x="10998" y="0"/>
                    </a:moveTo>
                    <a:cubicBezTo>
                      <a:pt x="10982" y="0"/>
                      <a:pt x="10965" y="3"/>
                      <a:pt x="10950" y="9"/>
                    </a:cubicBezTo>
                    <a:cubicBezTo>
                      <a:pt x="8579" y="1227"/>
                      <a:pt x="6069" y="1923"/>
                      <a:pt x="3486" y="1923"/>
                    </a:cubicBezTo>
                    <a:cubicBezTo>
                      <a:pt x="2412" y="1923"/>
                      <a:pt x="1324" y="1803"/>
                      <a:pt x="229" y="1549"/>
                    </a:cubicBezTo>
                    <a:cubicBezTo>
                      <a:pt x="207" y="1544"/>
                      <a:pt x="187" y="1541"/>
                      <a:pt x="170" y="1541"/>
                    </a:cubicBezTo>
                    <a:cubicBezTo>
                      <a:pt x="0" y="1541"/>
                      <a:pt x="89" y="1799"/>
                      <a:pt x="229" y="1827"/>
                    </a:cubicBezTo>
                    <a:lnTo>
                      <a:pt x="260" y="1827"/>
                    </a:lnTo>
                    <a:cubicBezTo>
                      <a:pt x="1404" y="2096"/>
                      <a:pt x="2539" y="2226"/>
                      <a:pt x="3662" y="2226"/>
                    </a:cubicBezTo>
                    <a:cubicBezTo>
                      <a:pt x="6259" y="2226"/>
                      <a:pt x="8788" y="1534"/>
                      <a:pt x="11197" y="286"/>
                    </a:cubicBezTo>
                    <a:cubicBezTo>
                      <a:pt x="11335" y="231"/>
                      <a:pt x="11149" y="0"/>
                      <a:pt x="10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33"/>
              <p:cNvSpPr/>
              <p:nvPr/>
            </p:nvSpPr>
            <p:spPr>
              <a:xfrm>
                <a:off x="3150363" y="3332238"/>
                <a:ext cx="279325" cy="49925"/>
              </a:xfrm>
              <a:custGeom>
                <a:rect b="b" l="l" r="r" t="t"/>
                <a:pathLst>
                  <a:path extrusionOk="0" h="1997" w="11173">
                    <a:moveTo>
                      <a:pt x="10837" y="1"/>
                    </a:moveTo>
                    <a:cubicBezTo>
                      <a:pt x="10812" y="1"/>
                      <a:pt x="10788" y="6"/>
                      <a:pt x="10767" y="19"/>
                    </a:cubicBezTo>
                    <a:cubicBezTo>
                      <a:pt x="8378" y="1113"/>
                      <a:pt x="5795" y="1689"/>
                      <a:pt x="3194" y="1689"/>
                    </a:cubicBezTo>
                    <a:cubicBezTo>
                      <a:pt x="2206" y="1689"/>
                      <a:pt x="1215" y="1606"/>
                      <a:pt x="231" y="1436"/>
                    </a:cubicBezTo>
                    <a:cubicBezTo>
                      <a:pt x="220" y="1435"/>
                      <a:pt x="210" y="1434"/>
                      <a:pt x="201" y="1434"/>
                    </a:cubicBezTo>
                    <a:cubicBezTo>
                      <a:pt x="0" y="1434"/>
                      <a:pt x="176" y="1744"/>
                      <a:pt x="323" y="1744"/>
                    </a:cubicBezTo>
                    <a:cubicBezTo>
                      <a:pt x="1320" y="1913"/>
                      <a:pt x="2324" y="1997"/>
                      <a:pt x="3326" y="1997"/>
                    </a:cubicBezTo>
                    <a:cubicBezTo>
                      <a:pt x="5973" y="1997"/>
                      <a:pt x="8599" y="1414"/>
                      <a:pt x="11013" y="296"/>
                    </a:cubicBezTo>
                    <a:cubicBezTo>
                      <a:pt x="11172" y="217"/>
                      <a:pt x="10989" y="1"/>
                      <a:pt x="10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133"/>
              <p:cNvSpPr/>
              <p:nvPr/>
            </p:nvSpPr>
            <p:spPr>
              <a:xfrm>
                <a:off x="3136463" y="3457788"/>
                <a:ext cx="342500" cy="60075"/>
              </a:xfrm>
              <a:custGeom>
                <a:rect b="b" l="l" r="r" t="t"/>
                <a:pathLst>
                  <a:path extrusionOk="0" h="2403" w="13700">
                    <a:moveTo>
                      <a:pt x="13364" y="0"/>
                    </a:moveTo>
                    <a:cubicBezTo>
                      <a:pt x="13340" y="0"/>
                      <a:pt x="13316" y="6"/>
                      <a:pt x="13294" y="19"/>
                    </a:cubicBezTo>
                    <a:cubicBezTo>
                      <a:pt x="10423" y="1444"/>
                      <a:pt x="7355" y="2082"/>
                      <a:pt x="4229" y="2082"/>
                    </a:cubicBezTo>
                    <a:cubicBezTo>
                      <a:pt x="2894" y="2082"/>
                      <a:pt x="1547" y="1965"/>
                      <a:pt x="201" y="1744"/>
                    </a:cubicBezTo>
                    <a:cubicBezTo>
                      <a:pt x="191" y="1743"/>
                      <a:pt x="182" y="1742"/>
                      <a:pt x="173" y="1742"/>
                    </a:cubicBezTo>
                    <a:cubicBezTo>
                      <a:pt x="0" y="1742"/>
                      <a:pt x="147" y="2023"/>
                      <a:pt x="294" y="2052"/>
                    </a:cubicBezTo>
                    <a:lnTo>
                      <a:pt x="324" y="2052"/>
                    </a:lnTo>
                    <a:cubicBezTo>
                      <a:pt x="1679" y="2282"/>
                      <a:pt x="3036" y="2403"/>
                      <a:pt x="4384" y="2403"/>
                    </a:cubicBezTo>
                    <a:cubicBezTo>
                      <a:pt x="7542" y="2403"/>
                      <a:pt x="10647" y="1743"/>
                      <a:pt x="13541" y="296"/>
                    </a:cubicBezTo>
                    <a:cubicBezTo>
                      <a:pt x="13700" y="217"/>
                      <a:pt x="13517" y="0"/>
                      <a:pt x="13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17" name="Google Shape;15617;p133"/>
            <p:cNvSpPr/>
            <p:nvPr/>
          </p:nvSpPr>
          <p:spPr>
            <a:xfrm>
              <a:off x="3362513" y="3381988"/>
              <a:ext cx="365100" cy="393950"/>
            </a:xfrm>
            <a:custGeom>
              <a:rect b="b" l="l" r="r" t="t"/>
              <a:pathLst>
                <a:path extrusionOk="0" h="15758" w="14604">
                  <a:moveTo>
                    <a:pt x="9274" y="1"/>
                  </a:moveTo>
                  <a:cubicBezTo>
                    <a:pt x="6809" y="2712"/>
                    <a:pt x="3574" y="4622"/>
                    <a:pt x="1" y="5392"/>
                  </a:cubicBezTo>
                  <a:cubicBezTo>
                    <a:pt x="32" y="7210"/>
                    <a:pt x="555" y="8966"/>
                    <a:pt x="1480" y="10506"/>
                  </a:cubicBezTo>
                  <a:cubicBezTo>
                    <a:pt x="6286" y="9459"/>
                    <a:pt x="10106" y="7241"/>
                    <a:pt x="12971" y="3883"/>
                  </a:cubicBezTo>
                  <a:cubicBezTo>
                    <a:pt x="12077" y="2311"/>
                    <a:pt x="10814" y="956"/>
                    <a:pt x="9274" y="1"/>
                  </a:cubicBezTo>
                  <a:close/>
                  <a:moveTo>
                    <a:pt x="14573" y="8904"/>
                  </a:moveTo>
                  <a:lnTo>
                    <a:pt x="14573" y="8904"/>
                  </a:lnTo>
                  <a:cubicBezTo>
                    <a:pt x="11923" y="12046"/>
                    <a:pt x="8781" y="13895"/>
                    <a:pt x="5146" y="14480"/>
                  </a:cubicBezTo>
                  <a:cubicBezTo>
                    <a:pt x="5546" y="14727"/>
                    <a:pt x="5947" y="14942"/>
                    <a:pt x="6378" y="15158"/>
                  </a:cubicBezTo>
                  <a:cubicBezTo>
                    <a:pt x="7251" y="15551"/>
                    <a:pt x="8185" y="15758"/>
                    <a:pt x="9127" y="15758"/>
                  </a:cubicBezTo>
                  <a:cubicBezTo>
                    <a:pt x="9515" y="15758"/>
                    <a:pt x="9904" y="15723"/>
                    <a:pt x="10290" y="15651"/>
                  </a:cubicBezTo>
                  <a:cubicBezTo>
                    <a:pt x="11338" y="15404"/>
                    <a:pt x="12324" y="14850"/>
                    <a:pt x="13063" y="14018"/>
                  </a:cubicBezTo>
                  <a:cubicBezTo>
                    <a:pt x="13895" y="13001"/>
                    <a:pt x="14419" y="11769"/>
                    <a:pt x="14511" y="10444"/>
                  </a:cubicBezTo>
                  <a:cubicBezTo>
                    <a:pt x="14573" y="9952"/>
                    <a:pt x="14603" y="9428"/>
                    <a:pt x="14573" y="890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33"/>
            <p:cNvSpPr/>
            <p:nvPr/>
          </p:nvSpPr>
          <p:spPr>
            <a:xfrm>
              <a:off x="3399488" y="3479038"/>
              <a:ext cx="327350" cy="264975"/>
            </a:xfrm>
            <a:custGeom>
              <a:rect b="b" l="l" r="r" t="t"/>
              <a:pathLst>
                <a:path extrusionOk="0" h="10599" w="13094">
                  <a:moveTo>
                    <a:pt x="11492" y="1"/>
                  </a:moveTo>
                  <a:cubicBezTo>
                    <a:pt x="8627" y="3359"/>
                    <a:pt x="4807" y="5577"/>
                    <a:pt x="1" y="6655"/>
                  </a:cubicBezTo>
                  <a:lnTo>
                    <a:pt x="62" y="6747"/>
                  </a:lnTo>
                  <a:cubicBezTo>
                    <a:pt x="925" y="8288"/>
                    <a:pt x="2157" y="9612"/>
                    <a:pt x="3667" y="10598"/>
                  </a:cubicBezTo>
                  <a:cubicBezTo>
                    <a:pt x="7302" y="10013"/>
                    <a:pt x="10444" y="8164"/>
                    <a:pt x="13094" y="5053"/>
                  </a:cubicBezTo>
                  <a:cubicBezTo>
                    <a:pt x="13001" y="3297"/>
                    <a:pt x="12477" y="1603"/>
                    <a:pt x="11553" y="93"/>
                  </a:cubicBezTo>
                  <a:lnTo>
                    <a:pt x="1149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133"/>
            <p:cNvSpPr/>
            <p:nvPr/>
          </p:nvSpPr>
          <p:spPr>
            <a:xfrm>
              <a:off x="3619763" y="3732438"/>
              <a:ext cx="76275" cy="55475"/>
            </a:xfrm>
            <a:custGeom>
              <a:rect b="b" l="l" r="r" t="t"/>
              <a:pathLst>
                <a:path extrusionOk="0" h="2219" w="3051">
                  <a:moveTo>
                    <a:pt x="2773" y="0"/>
                  </a:moveTo>
                  <a:cubicBezTo>
                    <a:pt x="2034" y="832"/>
                    <a:pt x="1048" y="1386"/>
                    <a:pt x="0" y="1633"/>
                  </a:cubicBezTo>
                  <a:cubicBezTo>
                    <a:pt x="124" y="1972"/>
                    <a:pt x="432" y="2218"/>
                    <a:pt x="801" y="2218"/>
                  </a:cubicBezTo>
                  <a:cubicBezTo>
                    <a:pt x="955" y="2187"/>
                    <a:pt x="1079" y="2157"/>
                    <a:pt x="1202" y="2095"/>
                  </a:cubicBezTo>
                  <a:cubicBezTo>
                    <a:pt x="1664" y="1849"/>
                    <a:pt x="2157" y="1602"/>
                    <a:pt x="2588" y="1294"/>
                  </a:cubicBezTo>
                  <a:cubicBezTo>
                    <a:pt x="2711" y="1232"/>
                    <a:pt x="2773" y="1171"/>
                    <a:pt x="2865" y="1078"/>
                  </a:cubicBezTo>
                  <a:cubicBezTo>
                    <a:pt x="3050" y="801"/>
                    <a:pt x="3020" y="462"/>
                    <a:pt x="27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133"/>
            <p:cNvSpPr/>
            <p:nvPr/>
          </p:nvSpPr>
          <p:spPr>
            <a:xfrm>
              <a:off x="3639788" y="3759388"/>
              <a:ext cx="251875" cy="349475"/>
            </a:xfrm>
            <a:custGeom>
              <a:rect b="b" l="l" r="r" t="t"/>
              <a:pathLst>
                <a:path extrusionOk="0" h="13979" w="10075">
                  <a:moveTo>
                    <a:pt x="2064" y="0"/>
                  </a:moveTo>
                  <a:cubicBezTo>
                    <a:pt x="1972" y="93"/>
                    <a:pt x="1880" y="154"/>
                    <a:pt x="1787" y="216"/>
                  </a:cubicBezTo>
                  <a:cubicBezTo>
                    <a:pt x="1325" y="524"/>
                    <a:pt x="863" y="771"/>
                    <a:pt x="401" y="1017"/>
                  </a:cubicBezTo>
                  <a:cubicBezTo>
                    <a:pt x="278" y="1079"/>
                    <a:pt x="124" y="1109"/>
                    <a:pt x="0" y="1140"/>
                  </a:cubicBezTo>
                  <a:cubicBezTo>
                    <a:pt x="1941" y="3851"/>
                    <a:pt x="3174" y="6254"/>
                    <a:pt x="3759" y="8318"/>
                  </a:cubicBezTo>
                  <a:cubicBezTo>
                    <a:pt x="4159" y="9951"/>
                    <a:pt x="4806" y="11553"/>
                    <a:pt x="5638" y="13032"/>
                  </a:cubicBezTo>
                  <a:cubicBezTo>
                    <a:pt x="6045" y="13661"/>
                    <a:pt x="6541" y="13979"/>
                    <a:pt x="7146" y="13979"/>
                  </a:cubicBezTo>
                  <a:cubicBezTo>
                    <a:pt x="7548" y="13979"/>
                    <a:pt x="7999" y="13838"/>
                    <a:pt x="8503" y="13555"/>
                  </a:cubicBezTo>
                  <a:cubicBezTo>
                    <a:pt x="9735" y="12847"/>
                    <a:pt x="10074" y="11923"/>
                    <a:pt x="9489" y="10783"/>
                  </a:cubicBezTo>
                  <a:cubicBezTo>
                    <a:pt x="8657" y="9335"/>
                    <a:pt x="7579" y="7979"/>
                    <a:pt x="6377" y="6809"/>
                  </a:cubicBezTo>
                  <a:cubicBezTo>
                    <a:pt x="4868" y="5268"/>
                    <a:pt x="3420" y="2989"/>
                    <a:pt x="2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133"/>
            <p:cNvSpPr/>
            <p:nvPr/>
          </p:nvSpPr>
          <p:spPr>
            <a:xfrm>
              <a:off x="3361763" y="3352513"/>
              <a:ext cx="232600" cy="165050"/>
            </a:xfrm>
            <a:custGeom>
              <a:rect b="b" l="l" r="r" t="t"/>
              <a:pathLst>
                <a:path extrusionOk="0" h="6602" w="9304">
                  <a:moveTo>
                    <a:pt x="5445" y="1"/>
                  </a:moveTo>
                  <a:cubicBezTo>
                    <a:pt x="4517" y="1"/>
                    <a:pt x="3647" y="240"/>
                    <a:pt x="2834" y="718"/>
                  </a:cubicBezTo>
                  <a:cubicBezTo>
                    <a:pt x="1232" y="1642"/>
                    <a:pt x="308" y="3182"/>
                    <a:pt x="62" y="5339"/>
                  </a:cubicBezTo>
                  <a:cubicBezTo>
                    <a:pt x="31" y="5739"/>
                    <a:pt x="0" y="6171"/>
                    <a:pt x="31" y="6602"/>
                  </a:cubicBezTo>
                  <a:cubicBezTo>
                    <a:pt x="3604" y="5801"/>
                    <a:pt x="6839" y="3922"/>
                    <a:pt x="9304" y="1180"/>
                  </a:cubicBezTo>
                  <a:cubicBezTo>
                    <a:pt x="8934" y="995"/>
                    <a:pt x="8564" y="810"/>
                    <a:pt x="8195" y="625"/>
                  </a:cubicBezTo>
                  <a:cubicBezTo>
                    <a:pt x="7228" y="209"/>
                    <a:pt x="6312" y="1"/>
                    <a:pt x="5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2" name="Google Shape;15622;p133"/>
            <p:cNvGrpSpPr/>
            <p:nvPr/>
          </p:nvGrpSpPr>
          <p:grpSpPr>
            <a:xfrm>
              <a:off x="3355263" y="3378013"/>
              <a:ext cx="377550" cy="370775"/>
              <a:chOff x="3355263" y="3378013"/>
              <a:chExt cx="377550" cy="370775"/>
            </a:xfrm>
          </p:grpSpPr>
          <p:sp>
            <p:nvSpPr>
              <p:cNvPr id="15623" name="Google Shape;15623;p133"/>
              <p:cNvSpPr/>
              <p:nvPr/>
            </p:nvSpPr>
            <p:spPr>
              <a:xfrm>
                <a:off x="3355263" y="3378013"/>
                <a:ext cx="245250" cy="143600"/>
              </a:xfrm>
              <a:custGeom>
                <a:rect b="b" l="l" r="r" t="t"/>
                <a:pathLst>
                  <a:path extrusionOk="0" h="5744" w="9810">
                    <a:moveTo>
                      <a:pt x="9504" y="0"/>
                    </a:moveTo>
                    <a:cubicBezTo>
                      <a:pt x="9469" y="0"/>
                      <a:pt x="9435" y="11"/>
                      <a:pt x="9410" y="37"/>
                    </a:cubicBezTo>
                    <a:cubicBezTo>
                      <a:pt x="6945" y="2717"/>
                      <a:pt x="3741" y="4596"/>
                      <a:pt x="198" y="5397"/>
                    </a:cubicBezTo>
                    <a:cubicBezTo>
                      <a:pt x="1" y="5454"/>
                      <a:pt x="114" y="5743"/>
                      <a:pt x="300" y="5743"/>
                    </a:cubicBezTo>
                    <a:cubicBezTo>
                      <a:pt x="317" y="5743"/>
                      <a:pt x="335" y="5741"/>
                      <a:pt x="352" y="5736"/>
                    </a:cubicBezTo>
                    <a:cubicBezTo>
                      <a:pt x="3957" y="4904"/>
                      <a:pt x="7192" y="2994"/>
                      <a:pt x="9687" y="283"/>
                    </a:cubicBezTo>
                    <a:cubicBezTo>
                      <a:pt x="9809" y="161"/>
                      <a:pt x="9641" y="0"/>
                      <a:pt x="9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133"/>
              <p:cNvSpPr/>
              <p:nvPr/>
            </p:nvSpPr>
            <p:spPr>
              <a:xfrm>
                <a:off x="3392013" y="3475088"/>
                <a:ext cx="301525" cy="175000"/>
              </a:xfrm>
              <a:custGeom>
                <a:rect b="b" l="l" r="r" t="t"/>
                <a:pathLst>
                  <a:path extrusionOk="0" h="7000" w="12061">
                    <a:moveTo>
                      <a:pt x="11771" y="1"/>
                    </a:moveTo>
                    <a:cubicBezTo>
                      <a:pt x="11723" y="1"/>
                      <a:pt x="11675" y="20"/>
                      <a:pt x="11637" y="66"/>
                    </a:cubicBezTo>
                    <a:cubicBezTo>
                      <a:pt x="8648" y="3517"/>
                      <a:pt x="4643" y="5642"/>
                      <a:pt x="207" y="6659"/>
                    </a:cubicBezTo>
                    <a:cubicBezTo>
                      <a:pt x="1" y="6688"/>
                      <a:pt x="161" y="7000"/>
                      <a:pt x="337" y="7000"/>
                    </a:cubicBezTo>
                    <a:cubicBezTo>
                      <a:pt x="345" y="7000"/>
                      <a:pt x="353" y="6999"/>
                      <a:pt x="361" y="6998"/>
                    </a:cubicBezTo>
                    <a:cubicBezTo>
                      <a:pt x="4859" y="5950"/>
                      <a:pt x="8895" y="3794"/>
                      <a:pt x="11945" y="313"/>
                    </a:cubicBezTo>
                    <a:cubicBezTo>
                      <a:pt x="12060" y="174"/>
                      <a:pt x="11916" y="1"/>
                      <a:pt x="117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133"/>
              <p:cNvSpPr/>
              <p:nvPr/>
            </p:nvSpPr>
            <p:spPr>
              <a:xfrm>
                <a:off x="3483138" y="3601413"/>
                <a:ext cx="249675" cy="147375"/>
              </a:xfrm>
              <a:custGeom>
                <a:rect b="b" l="l" r="r" t="t"/>
                <a:pathLst>
                  <a:path extrusionOk="0" h="5895" w="9987">
                    <a:moveTo>
                      <a:pt x="9711" y="0"/>
                    </a:moveTo>
                    <a:cubicBezTo>
                      <a:pt x="9667" y="0"/>
                      <a:pt x="9624" y="19"/>
                      <a:pt x="9594" y="66"/>
                    </a:cubicBezTo>
                    <a:cubicBezTo>
                      <a:pt x="7129" y="2931"/>
                      <a:pt x="3987" y="4933"/>
                      <a:pt x="228" y="5549"/>
                    </a:cubicBezTo>
                    <a:cubicBezTo>
                      <a:pt x="1" y="5578"/>
                      <a:pt x="141" y="5895"/>
                      <a:pt x="333" y="5895"/>
                    </a:cubicBezTo>
                    <a:cubicBezTo>
                      <a:pt x="349" y="5895"/>
                      <a:pt x="366" y="5893"/>
                      <a:pt x="382" y="5888"/>
                    </a:cubicBezTo>
                    <a:cubicBezTo>
                      <a:pt x="4202" y="5272"/>
                      <a:pt x="7375" y="3208"/>
                      <a:pt x="9871" y="312"/>
                    </a:cubicBezTo>
                    <a:cubicBezTo>
                      <a:pt x="9986" y="173"/>
                      <a:pt x="9842" y="0"/>
                      <a:pt x="9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26" name="Google Shape;15626;p133"/>
          <p:cNvGrpSpPr/>
          <p:nvPr/>
        </p:nvGrpSpPr>
        <p:grpSpPr>
          <a:xfrm>
            <a:off x="5603244" y="3422544"/>
            <a:ext cx="860363" cy="549245"/>
            <a:chOff x="1169725" y="2921042"/>
            <a:chExt cx="860363" cy="549245"/>
          </a:xfrm>
        </p:grpSpPr>
        <p:sp>
          <p:nvSpPr>
            <p:cNvPr id="15627" name="Google Shape;15627;p133"/>
            <p:cNvSpPr/>
            <p:nvPr/>
          </p:nvSpPr>
          <p:spPr>
            <a:xfrm>
              <a:off x="1169725" y="2990263"/>
              <a:ext cx="858000" cy="480025"/>
            </a:xfrm>
            <a:custGeom>
              <a:rect b="b" l="l" r="r" t="t"/>
              <a:pathLst>
                <a:path extrusionOk="0" h="19201" w="34320">
                  <a:moveTo>
                    <a:pt x="4006" y="5646"/>
                  </a:moveTo>
                  <a:cubicBezTo>
                    <a:pt x="4021" y="5646"/>
                    <a:pt x="4036" y="5654"/>
                    <a:pt x="4036" y="5669"/>
                  </a:cubicBezTo>
                  <a:cubicBezTo>
                    <a:pt x="4375" y="6378"/>
                    <a:pt x="4375" y="7210"/>
                    <a:pt x="4468" y="7980"/>
                  </a:cubicBezTo>
                  <a:cubicBezTo>
                    <a:pt x="4560" y="8812"/>
                    <a:pt x="4776" y="9767"/>
                    <a:pt x="4468" y="10629"/>
                  </a:cubicBezTo>
                  <a:cubicBezTo>
                    <a:pt x="4408" y="10749"/>
                    <a:pt x="4297" y="10810"/>
                    <a:pt x="4185" y="10810"/>
                  </a:cubicBezTo>
                  <a:cubicBezTo>
                    <a:pt x="4066" y="10810"/>
                    <a:pt x="3946" y="10741"/>
                    <a:pt x="3882" y="10598"/>
                  </a:cubicBezTo>
                  <a:cubicBezTo>
                    <a:pt x="3605" y="9828"/>
                    <a:pt x="3759" y="8904"/>
                    <a:pt x="3790" y="8103"/>
                  </a:cubicBezTo>
                  <a:cubicBezTo>
                    <a:pt x="3790" y="7271"/>
                    <a:pt x="3698" y="6439"/>
                    <a:pt x="3975" y="5669"/>
                  </a:cubicBezTo>
                  <a:cubicBezTo>
                    <a:pt x="3975" y="5654"/>
                    <a:pt x="3990" y="5646"/>
                    <a:pt x="4006" y="5646"/>
                  </a:cubicBezTo>
                  <a:close/>
                  <a:moveTo>
                    <a:pt x="7271" y="6694"/>
                  </a:moveTo>
                  <a:cubicBezTo>
                    <a:pt x="7294" y="6694"/>
                    <a:pt x="7317" y="6701"/>
                    <a:pt x="7333" y="6717"/>
                  </a:cubicBezTo>
                  <a:cubicBezTo>
                    <a:pt x="7672" y="7210"/>
                    <a:pt x="7487" y="8103"/>
                    <a:pt x="7487" y="8688"/>
                  </a:cubicBezTo>
                  <a:cubicBezTo>
                    <a:pt x="7518" y="9274"/>
                    <a:pt x="7333" y="10044"/>
                    <a:pt x="7456" y="10629"/>
                  </a:cubicBezTo>
                  <a:cubicBezTo>
                    <a:pt x="7548" y="10876"/>
                    <a:pt x="7364" y="11122"/>
                    <a:pt x="7086" y="11122"/>
                  </a:cubicBezTo>
                  <a:cubicBezTo>
                    <a:pt x="7050" y="11131"/>
                    <a:pt x="7014" y="11135"/>
                    <a:pt x="6979" y="11135"/>
                  </a:cubicBezTo>
                  <a:cubicBezTo>
                    <a:pt x="6894" y="11135"/>
                    <a:pt x="6813" y="11113"/>
                    <a:pt x="6747" y="11091"/>
                  </a:cubicBezTo>
                  <a:cubicBezTo>
                    <a:pt x="6532" y="11030"/>
                    <a:pt x="6378" y="10845"/>
                    <a:pt x="6316" y="10660"/>
                  </a:cubicBezTo>
                  <a:cubicBezTo>
                    <a:pt x="6224" y="9951"/>
                    <a:pt x="6316" y="9243"/>
                    <a:pt x="6532" y="8596"/>
                  </a:cubicBezTo>
                  <a:cubicBezTo>
                    <a:pt x="6686" y="8011"/>
                    <a:pt x="6747" y="7117"/>
                    <a:pt x="7210" y="6717"/>
                  </a:cubicBezTo>
                  <a:cubicBezTo>
                    <a:pt x="7225" y="6701"/>
                    <a:pt x="7248" y="6694"/>
                    <a:pt x="7271" y="6694"/>
                  </a:cubicBezTo>
                  <a:close/>
                  <a:moveTo>
                    <a:pt x="10510" y="7691"/>
                  </a:moveTo>
                  <a:cubicBezTo>
                    <a:pt x="10707" y="7691"/>
                    <a:pt x="10916" y="7848"/>
                    <a:pt x="10814" y="8072"/>
                  </a:cubicBezTo>
                  <a:cubicBezTo>
                    <a:pt x="10568" y="8688"/>
                    <a:pt x="10383" y="9335"/>
                    <a:pt x="10259" y="9982"/>
                  </a:cubicBezTo>
                  <a:cubicBezTo>
                    <a:pt x="10167" y="10568"/>
                    <a:pt x="10259" y="11276"/>
                    <a:pt x="9828" y="11707"/>
                  </a:cubicBezTo>
                  <a:cubicBezTo>
                    <a:pt x="9747" y="11789"/>
                    <a:pt x="9640" y="11827"/>
                    <a:pt x="9534" y="11827"/>
                  </a:cubicBezTo>
                  <a:cubicBezTo>
                    <a:pt x="9440" y="11827"/>
                    <a:pt x="9346" y="11796"/>
                    <a:pt x="9274" y="11738"/>
                  </a:cubicBezTo>
                  <a:cubicBezTo>
                    <a:pt x="8842" y="11153"/>
                    <a:pt x="9089" y="10475"/>
                    <a:pt x="9304" y="9859"/>
                  </a:cubicBezTo>
                  <a:cubicBezTo>
                    <a:pt x="9551" y="9150"/>
                    <a:pt x="9859" y="8473"/>
                    <a:pt x="10259" y="7826"/>
                  </a:cubicBezTo>
                  <a:cubicBezTo>
                    <a:pt x="10312" y="7732"/>
                    <a:pt x="10409" y="7691"/>
                    <a:pt x="10510" y="7691"/>
                  </a:cubicBezTo>
                  <a:close/>
                  <a:moveTo>
                    <a:pt x="21950" y="10453"/>
                  </a:moveTo>
                  <a:cubicBezTo>
                    <a:pt x="22110" y="10453"/>
                    <a:pt x="22288" y="10565"/>
                    <a:pt x="22305" y="10752"/>
                  </a:cubicBezTo>
                  <a:cubicBezTo>
                    <a:pt x="22336" y="11492"/>
                    <a:pt x="22305" y="12231"/>
                    <a:pt x="22182" y="12971"/>
                  </a:cubicBezTo>
                  <a:cubicBezTo>
                    <a:pt x="22089" y="13618"/>
                    <a:pt x="22028" y="14326"/>
                    <a:pt x="21350" y="14634"/>
                  </a:cubicBezTo>
                  <a:cubicBezTo>
                    <a:pt x="21312" y="14647"/>
                    <a:pt x="21273" y="14653"/>
                    <a:pt x="21235" y="14653"/>
                  </a:cubicBezTo>
                  <a:cubicBezTo>
                    <a:pt x="21084" y="14653"/>
                    <a:pt x="20937" y="14559"/>
                    <a:pt x="20888" y="14388"/>
                  </a:cubicBezTo>
                  <a:cubicBezTo>
                    <a:pt x="20672" y="13802"/>
                    <a:pt x="21104" y="13217"/>
                    <a:pt x="21288" y="12662"/>
                  </a:cubicBezTo>
                  <a:cubicBezTo>
                    <a:pt x="21504" y="12016"/>
                    <a:pt x="21627" y="11369"/>
                    <a:pt x="21689" y="10691"/>
                  </a:cubicBezTo>
                  <a:cubicBezTo>
                    <a:pt x="21703" y="10526"/>
                    <a:pt x="21821" y="10453"/>
                    <a:pt x="21950" y="10453"/>
                  </a:cubicBezTo>
                  <a:close/>
                  <a:moveTo>
                    <a:pt x="25466" y="11133"/>
                  </a:moveTo>
                  <a:cubicBezTo>
                    <a:pt x="25493" y="11133"/>
                    <a:pt x="25522" y="11148"/>
                    <a:pt x="25540" y="11184"/>
                  </a:cubicBezTo>
                  <a:cubicBezTo>
                    <a:pt x="25755" y="11738"/>
                    <a:pt x="25386" y="12570"/>
                    <a:pt x="25232" y="13125"/>
                  </a:cubicBezTo>
                  <a:cubicBezTo>
                    <a:pt x="25139" y="13833"/>
                    <a:pt x="24862" y="14480"/>
                    <a:pt x="24462" y="15065"/>
                  </a:cubicBezTo>
                  <a:cubicBezTo>
                    <a:pt x="24359" y="15194"/>
                    <a:pt x="24192" y="15258"/>
                    <a:pt x="24014" y="15258"/>
                  </a:cubicBezTo>
                  <a:cubicBezTo>
                    <a:pt x="23979" y="15258"/>
                    <a:pt x="23943" y="15255"/>
                    <a:pt x="23907" y="15250"/>
                  </a:cubicBezTo>
                  <a:cubicBezTo>
                    <a:pt x="23784" y="15250"/>
                    <a:pt x="23661" y="15189"/>
                    <a:pt x="23568" y="15127"/>
                  </a:cubicBezTo>
                  <a:cubicBezTo>
                    <a:pt x="23352" y="15004"/>
                    <a:pt x="23291" y="14727"/>
                    <a:pt x="23476" y="14542"/>
                  </a:cubicBezTo>
                  <a:cubicBezTo>
                    <a:pt x="23845" y="14080"/>
                    <a:pt x="24030" y="13340"/>
                    <a:pt x="24338" y="12817"/>
                  </a:cubicBezTo>
                  <a:cubicBezTo>
                    <a:pt x="24616" y="12262"/>
                    <a:pt x="24862" y="11430"/>
                    <a:pt x="25417" y="11153"/>
                  </a:cubicBezTo>
                  <a:cubicBezTo>
                    <a:pt x="25429" y="11140"/>
                    <a:pt x="25447" y="11133"/>
                    <a:pt x="25466" y="11133"/>
                  </a:cubicBezTo>
                  <a:close/>
                  <a:moveTo>
                    <a:pt x="28836" y="11707"/>
                  </a:moveTo>
                  <a:cubicBezTo>
                    <a:pt x="28836" y="11707"/>
                    <a:pt x="28867" y="11707"/>
                    <a:pt x="28867" y="11738"/>
                  </a:cubicBezTo>
                  <a:cubicBezTo>
                    <a:pt x="28744" y="12570"/>
                    <a:pt x="28282" y="13279"/>
                    <a:pt x="27912" y="13987"/>
                  </a:cubicBezTo>
                  <a:cubicBezTo>
                    <a:pt x="27542" y="14727"/>
                    <a:pt x="27265" y="15589"/>
                    <a:pt x="26649" y="16174"/>
                  </a:cubicBezTo>
                  <a:cubicBezTo>
                    <a:pt x="26584" y="16239"/>
                    <a:pt x="26505" y="16268"/>
                    <a:pt x="26429" y="16268"/>
                  </a:cubicBezTo>
                  <a:cubicBezTo>
                    <a:pt x="26250" y="16268"/>
                    <a:pt x="26082" y="16113"/>
                    <a:pt x="26125" y="15897"/>
                  </a:cubicBezTo>
                  <a:cubicBezTo>
                    <a:pt x="26248" y="15035"/>
                    <a:pt x="26895" y="14264"/>
                    <a:pt x="27357" y="13556"/>
                  </a:cubicBezTo>
                  <a:cubicBezTo>
                    <a:pt x="27819" y="12909"/>
                    <a:pt x="28189" y="12170"/>
                    <a:pt x="28836" y="11707"/>
                  </a:cubicBezTo>
                  <a:close/>
                  <a:moveTo>
                    <a:pt x="832" y="1"/>
                  </a:moveTo>
                  <a:cubicBezTo>
                    <a:pt x="802" y="62"/>
                    <a:pt x="771" y="124"/>
                    <a:pt x="771" y="186"/>
                  </a:cubicBezTo>
                  <a:cubicBezTo>
                    <a:pt x="1" y="3112"/>
                    <a:pt x="586" y="12632"/>
                    <a:pt x="1911" y="13032"/>
                  </a:cubicBezTo>
                  <a:cubicBezTo>
                    <a:pt x="3123" y="13418"/>
                    <a:pt x="10416" y="14788"/>
                    <a:pt x="12037" y="14788"/>
                  </a:cubicBezTo>
                  <a:cubicBezTo>
                    <a:pt x="12229" y="14788"/>
                    <a:pt x="12341" y="14769"/>
                    <a:pt x="12354" y="14727"/>
                  </a:cubicBezTo>
                  <a:cubicBezTo>
                    <a:pt x="12447" y="14511"/>
                    <a:pt x="13371" y="11369"/>
                    <a:pt x="14357" y="8134"/>
                  </a:cubicBezTo>
                  <a:cubicBezTo>
                    <a:pt x="14911" y="8411"/>
                    <a:pt x="15497" y="8596"/>
                    <a:pt x="15897" y="8781"/>
                  </a:cubicBezTo>
                  <a:cubicBezTo>
                    <a:pt x="16729" y="9150"/>
                    <a:pt x="17561" y="9489"/>
                    <a:pt x="18423" y="9736"/>
                  </a:cubicBezTo>
                  <a:cubicBezTo>
                    <a:pt x="17807" y="12817"/>
                    <a:pt x="17253" y="15620"/>
                    <a:pt x="17222" y="15836"/>
                  </a:cubicBezTo>
                  <a:cubicBezTo>
                    <a:pt x="17191" y="16267"/>
                    <a:pt x="25848" y="18916"/>
                    <a:pt x="27234" y="19194"/>
                  </a:cubicBezTo>
                  <a:cubicBezTo>
                    <a:pt x="27257" y="19198"/>
                    <a:pt x="27282" y="19201"/>
                    <a:pt x="27307" y="19201"/>
                  </a:cubicBezTo>
                  <a:cubicBezTo>
                    <a:pt x="28786" y="19201"/>
                    <a:pt x="33622" y="11289"/>
                    <a:pt x="34258" y="8411"/>
                  </a:cubicBezTo>
                  <a:cubicBezTo>
                    <a:pt x="34258" y="8349"/>
                    <a:pt x="34289" y="8257"/>
                    <a:pt x="34320" y="8195"/>
                  </a:cubicBezTo>
                  <a:lnTo>
                    <a:pt x="34320" y="8195"/>
                  </a:lnTo>
                  <a:cubicBezTo>
                    <a:pt x="32878" y="8856"/>
                    <a:pt x="31313" y="9157"/>
                    <a:pt x="29717" y="9157"/>
                  </a:cubicBezTo>
                  <a:cubicBezTo>
                    <a:pt x="26028" y="9157"/>
                    <a:pt x="22177" y="7548"/>
                    <a:pt x="19317" y="5053"/>
                  </a:cubicBezTo>
                  <a:cubicBezTo>
                    <a:pt x="19194" y="5638"/>
                    <a:pt x="19070" y="6285"/>
                    <a:pt x="18947" y="6963"/>
                  </a:cubicBezTo>
                  <a:cubicBezTo>
                    <a:pt x="18208" y="6840"/>
                    <a:pt x="17407" y="6871"/>
                    <a:pt x="16637" y="6809"/>
                  </a:cubicBezTo>
                  <a:cubicBezTo>
                    <a:pt x="16144" y="6748"/>
                    <a:pt x="15466" y="6624"/>
                    <a:pt x="14850" y="6563"/>
                  </a:cubicBezTo>
                  <a:cubicBezTo>
                    <a:pt x="15096" y="5731"/>
                    <a:pt x="15343" y="4930"/>
                    <a:pt x="15558" y="4191"/>
                  </a:cubicBezTo>
                  <a:lnTo>
                    <a:pt x="15558" y="4191"/>
                  </a:lnTo>
                  <a:cubicBezTo>
                    <a:pt x="14285" y="4496"/>
                    <a:pt x="12953" y="4650"/>
                    <a:pt x="11620" y="4650"/>
                  </a:cubicBezTo>
                  <a:cubicBezTo>
                    <a:pt x="7435" y="4650"/>
                    <a:pt x="3239" y="3131"/>
                    <a:pt x="8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133"/>
            <p:cNvSpPr/>
            <p:nvPr/>
          </p:nvSpPr>
          <p:spPr>
            <a:xfrm rot="183200">
              <a:off x="1184671" y="2971279"/>
              <a:ext cx="397377" cy="144553"/>
            </a:xfrm>
            <a:custGeom>
              <a:rect b="b" l="l" r="r" t="t"/>
              <a:pathLst>
                <a:path extrusionOk="0" h="5213" w="15621">
                  <a:moveTo>
                    <a:pt x="525" y="1"/>
                  </a:moveTo>
                  <a:cubicBezTo>
                    <a:pt x="309" y="340"/>
                    <a:pt x="124" y="709"/>
                    <a:pt x="1" y="1079"/>
                  </a:cubicBezTo>
                  <a:cubicBezTo>
                    <a:pt x="2503" y="4051"/>
                    <a:pt x="6162" y="5212"/>
                    <a:pt x="9959" y="5212"/>
                  </a:cubicBezTo>
                  <a:cubicBezTo>
                    <a:pt x="11632" y="5212"/>
                    <a:pt x="13333" y="4987"/>
                    <a:pt x="14973" y="4591"/>
                  </a:cubicBezTo>
                  <a:cubicBezTo>
                    <a:pt x="15220" y="3821"/>
                    <a:pt x="15404" y="3174"/>
                    <a:pt x="15558" y="2742"/>
                  </a:cubicBezTo>
                  <a:cubicBezTo>
                    <a:pt x="15589" y="2681"/>
                    <a:pt x="15589" y="2619"/>
                    <a:pt x="15620" y="2558"/>
                  </a:cubicBezTo>
                  <a:lnTo>
                    <a:pt x="15620" y="2558"/>
                  </a:lnTo>
                  <a:cubicBezTo>
                    <a:pt x="13778" y="3402"/>
                    <a:pt x="11791" y="3828"/>
                    <a:pt x="9796" y="3828"/>
                  </a:cubicBezTo>
                  <a:cubicBezTo>
                    <a:pt x="8589" y="3828"/>
                    <a:pt x="7378" y="3672"/>
                    <a:pt x="6193" y="3359"/>
                  </a:cubicBezTo>
                  <a:cubicBezTo>
                    <a:pt x="4745" y="2989"/>
                    <a:pt x="2003" y="1695"/>
                    <a:pt x="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133"/>
            <p:cNvSpPr/>
            <p:nvPr/>
          </p:nvSpPr>
          <p:spPr>
            <a:xfrm rot="292389">
              <a:off x="1195086" y="2937363"/>
              <a:ext cx="390242" cy="140793"/>
            </a:xfrm>
            <a:custGeom>
              <a:rect b="b" l="l" r="r" t="t"/>
              <a:pathLst>
                <a:path extrusionOk="0" h="5337" w="14604">
                  <a:moveTo>
                    <a:pt x="5573" y="0"/>
                  </a:moveTo>
                  <a:cubicBezTo>
                    <a:pt x="3038" y="0"/>
                    <a:pt x="1172" y="561"/>
                    <a:pt x="1" y="1761"/>
                  </a:cubicBezTo>
                  <a:cubicBezTo>
                    <a:pt x="1665" y="4102"/>
                    <a:pt x="5238" y="5242"/>
                    <a:pt x="7949" y="5335"/>
                  </a:cubicBezTo>
                  <a:cubicBezTo>
                    <a:pt x="8025" y="5336"/>
                    <a:pt x="8101" y="5336"/>
                    <a:pt x="8177" y="5336"/>
                  </a:cubicBezTo>
                  <a:cubicBezTo>
                    <a:pt x="10381" y="5336"/>
                    <a:pt x="12578" y="4903"/>
                    <a:pt x="14604" y="4010"/>
                  </a:cubicBezTo>
                  <a:cubicBezTo>
                    <a:pt x="14234" y="1422"/>
                    <a:pt x="9459" y="97"/>
                    <a:pt x="5978" y="5"/>
                  </a:cubicBezTo>
                  <a:cubicBezTo>
                    <a:pt x="5841" y="2"/>
                    <a:pt x="5706" y="0"/>
                    <a:pt x="55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133"/>
            <p:cNvSpPr/>
            <p:nvPr/>
          </p:nvSpPr>
          <p:spPr>
            <a:xfrm>
              <a:off x="1654981" y="3061588"/>
              <a:ext cx="375107" cy="173419"/>
            </a:xfrm>
            <a:custGeom>
              <a:rect b="b" l="l" r="r" t="t"/>
              <a:pathLst>
                <a:path extrusionOk="0" h="6759" w="14943">
                  <a:moveTo>
                    <a:pt x="370" y="1"/>
                  </a:moveTo>
                  <a:cubicBezTo>
                    <a:pt x="370" y="62"/>
                    <a:pt x="339" y="124"/>
                    <a:pt x="309" y="186"/>
                  </a:cubicBezTo>
                  <a:cubicBezTo>
                    <a:pt x="247" y="648"/>
                    <a:pt x="155" y="1295"/>
                    <a:pt x="1" y="2096"/>
                  </a:cubicBezTo>
                  <a:cubicBezTo>
                    <a:pt x="3052" y="4806"/>
                    <a:pt x="6879" y="6758"/>
                    <a:pt x="10770" y="6758"/>
                  </a:cubicBezTo>
                  <a:cubicBezTo>
                    <a:pt x="12142" y="6758"/>
                    <a:pt x="13523" y="6516"/>
                    <a:pt x="14880" y="5977"/>
                  </a:cubicBezTo>
                  <a:cubicBezTo>
                    <a:pt x="14911" y="5577"/>
                    <a:pt x="14942" y="5176"/>
                    <a:pt x="14880" y="4776"/>
                  </a:cubicBezTo>
                  <a:cubicBezTo>
                    <a:pt x="13760" y="5211"/>
                    <a:pt x="12348" y="5364"/>
                    <a:pt x="11060" y="5364"/>
                  </a:cubicBezTo>
                  <a:cubicBezTo>
                    <a:pt x="9976" y="5364"/>
                    <a:pt x="8980" y="5256"/>
                    <a:pt x="8318" y="5115"/>
                  </a:cubicBezTo>
                  <a:cubicBezTo>
                    <a:pt x="5145" y="4375"/>
                    <a:pt x="2342" y="2558"/>
                    <a:pt x="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133"/>
            <p:cNvSpPr/>
            <p:nvPr/>
          </p:nvSpPr>
          <p:spPr>
            <a:xfrm>
              <a:off x="1666475" y="3031600"/>
              <a:ext cx="361242" cy="173427"/>
            </a:xfrm>
            <a:custGeom>
              <a:rect b="b" l="l" r="r" t="t"/>
              <a:pathLst>
                <a:path extrusionOk="0" h="6737" w="13957">
                  <a:moveTo>
                    <a:pt x="3128" y="0"/>
                  </a:moveTo>
                  <a:cubicBezTo>
                    <a:pt x="1771" y="0"/>
                    <a:pt x="621" y="342"/>
                    <a:pt x="1" y="1198"/>
                  </a:cubicBezTo>
                  <a:cubicBezTo>
                    <a:pt x="1418" y="2985"/>
                    <a:pt x="3205" y="4433"/>
                    <a:pt x="5269" y="5480"/>
                  </a:cubicBezTo>
                  <a:cubicBezTo>
                    <a:pt x="6770" y="6202"/>
                    <a:pt x="8752" y="6737"/>
                    <a:pt x="10650" y="6737"/>
                  </a:cubicBezTo>
                  <a:cubicBezTo>
                    <a:pt x="11829" y="6737"/>
                    <a:pt x="12977" y="6530"/>
                    <a:pt x="13956" y="6035"/>
                  </a:cubicBezTo>
                  <a:cubicBezTo>
                    <a:pt x="13433" y="4309"/>
                    <a:pt x="11923" y="2892"/>
                    <a:pt x="9489" y="1691"/>
                  </a:cubicBezTo>
                  <a:cubicBezTo>
                    <a:pt x="7612" y="752"/>
                    <a:pt x="5141" y="0"/>
                    <a:pt x="31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2" name="Google Shape;15632;p133"/>
          <p:cNvGrpSpPr/>
          <p:nvPr/>
        </p:nvGrpSpPr>
        <p:grpSpPr>
          <a:xfrm>
            <a:off x="7048711" y="3163729"/>
            <a:ext cx="789963" cy="1066876"/>
            <a:chOff x="6867411" y="3082727"/>
            <a:chExt cx="789963" cy="1066876"/>
          </a:xfrm>
        </p:grpSpPr>
        <p:sp>
          <p:nvSpPr>
            <p:cNvPr id="15633" name="Google Shape;15633;p133"/>
            <p:cNvSpPr/>
            <p:nvPr/>
          </p:nvSpPr>
          <p:spPr>
            <a:xfrm rot="-940794">
              <a:off x="6972240" y="3231443"/>
              <a:ext cx="580304" cy="855663"/>
            </a:xfrm>
            <a:custGeom>
              <a:rect b="b" l="l" r="r" t="t"/>
              <a:pathLst>
                <a:path extrusionOk="0" h="43902" w="29774">
                  <a:moveTo>
                    <a:pt x="5128" y="1"/>
                  </a:moveTo>
                  <a:lnTo>
                    <a:pt x="5128" y="32"/>
                  </a:lnTo>
                  <a:cubicBezTo>
                    <a:pt x="4605" y="2065"/>
                    <a:pt x="4173" y="4006"/>
                    <a:pt x="3834" y="5854"/>
                  </a:cubicBezTo>
                  <a:cubicBezTo>
                    <a:pt x="10951" y="9890"/>
                    <a:pt x="18930" y="12046"/>
                    <a:pt x="27741" y="12293"/>
                  </a:cubicBezTo>
                  <a:cubicBezTo>
                    <a:pt x="28264" y="10845"/>
                    <a:pt x="28757" y="9274"/>
                    <a:pt x="29250" y="7610"/>
                  </a:cubicBezTo>
                  <a:cubicBezTo>
                    <a:pt x="29373" y="7271"/>
                    <a:pt x="29528" y="6717"/>
                    <a:pt x="29774" y="5977"/>
                  </a:cubicBezTo>
                  <a:cubicBezTo>
                    <a:pt x="29719" y="5971"/>
                    <a:pt x="29663" y="5967"/>
                    <a:pt x="29609" y="5967"/>
                  </a:cubicBezTo>
                  <a:cubicBezTo>
                    <a:pt x="29421" y="5967"/>
                    <a:pt x="29246" y="6012"/>
                    <a:pt x="29127" y="6132"/>
                  </a:cubicBezTo>
                  <a:cubicBezTo>
                    <a:pt x="28911" y="6286"/>
                    <a:pt x="28696" y="6440"/>
                    <a:pt x="28449" y="6563"/>
                  </a:cubicBezTo>
                  <a:cubicBezTo>
                    <a:pt x="28335" y="6601"/>
                    <a:pt x="28197" y="6627"/>
                    <a:pt x="28058" y="6627"/>
                  </a:cubicBezTo>
                  <a:cubicBezTo>
                    <a:pt x="27972" y="6627"/>
                    <a:pt x="27885" y="6617"/>
                    <a:pt x="27802" y="6594"/>
                  </a:cubicBezTo>
                  <a:cubicBezTo>
                    <a:pt x="27587" y="6501"/>
                    <a:pt x="27340" y="6378"/>
                    <a:pt x="27155" y="6193"/>
                  </a:cubicBezTo>
                  <a:cubicBezTo>
                    <a:pt x="26940" y="5947"/>
                    <a:pt x="26662" y="5793"/>
                    <a:pt x="26324" y="5700"/>
                  </a:cubicBezTo>
                  <a:cubicBezTo>
                    <a:pt x="26265" y="5683"/>
                    <a:pt x="26204" y="5674"/>
                    <a:pt x="26142" y="5674"/>
                  </a:cubicBezTo>
                  <a:cubicBezTo>
                    <a:pt x="25873" y="5674"/>
                    <a:pt x="25564" y="5832"/>
                    <a:pt x="25215" y="6132"/>
                  </a:cubicBezTo>
                  <a:cubicBezTo>
                    <a:pt x="24862" y="6414"/>
                    <a:pt x="24562" y="6535"/>
                    <a:pt x="24331" y="6535"/>
                  </a:cubicBezTo>
                  <a:cubicBezTo>
                    <a:pt x="24260" y="6535"/>
                    <a:pt x="24194" y="6523"/>
                    <a:pt x="24136" y="6501"/>
                  </a:cubicBezTo>
                  <a:cubicBezTo>
                    <a:pt x="23859" y="6409"/>
                    <a:pt x="23613" y="6255"/>
                    <a:pt x="23366" y="6070"/>
                  </a:cubicBezTo>
                  <a:cubicBezTo>
                    <a:pt x="23150" y="5885"/>
                    <a:pt x="22966" y="5700"/>
                    <a:pt x="22812" y="5577"/>
                  </a:cubicBezTo>
                  <a:cubicBezTo>
                    <a:pt x="22719" y="5454"/>
                    <a:pt x="22596" y="5361"/>
                    <a:pt x="22473" y="5331"/>
                  </a:cubicBezTo>
                  <a:cubicBezTo>
                    <a:pt x="22292" y="5292"/>
                    <a:pt x="22111" y="5275"/>
                    <a:pt x="21931" y="5275"/>
                  </a:cubicBezTo>
                  <a:cubicBezTo>
                    <a:pt x="21680" y="5275"/>
                    <a:pt x="21429" y="5308"/>
                    <a:pt x="21179" y="5361"/>
                  </a:cubicBezTo>
                  <a:cubicBezTo>
                    <a:pt x="20902" y="5431"/>
                    <a:pt x="20624" y="5465"/>
                    <a:pt x="20347" y="5465"/>
                  </a:cubicBezTo>
                  <a:cubicBezTo>
                    <a:pt x="20255" y="5465"/>
                    <a:pt x="20162" y="5461"/>
                    <a:pt x="20070" y="5454"/>
                  </a:cubicBezTo>
                  <a:cubicBezTo>
                    <a:pt x="19792" y="5331"/>
                    <a:pt x="19515" y="5177"/>
                    <a:pt x="19269" y="4961"/>
                  </a:cubicBezTo>
                  <a:lnTo>
                    <a:pt x="19053" y="4745"/>
                  </a:lnTo>
                  <a:cubicBezTo>
                    <a:pt x="18776" y="4437"/>
                    <a:pt x="18406" y="4191"/>
                    <a:pt x="18036" y="4067"/>
                  </a:cubicBezTo>
                  <a:cubicBezTo>
                    <a:pt x="17901" y="4017"/>
                    <a:pt x="17765" y="3994"/>
                    <a:pt x="17629" y="3994"/>
                  </a:cubicBezTo>
                  <a:cubicBezTo>
                    <a:pt x="17519" y="3994"/>
                    <a:pt x="17408" y="4009"/>
                    <a:pt x="17297" y="4037"/>
                  </a:cubicBezTo>
                  <a:cubicBezTo>
                    <a:pt x="17081" y="4067"/>
                    <a:pt x="16927" y="4129"/>
                    <a:pt x="16773" y="4160"/>
                  </a:cubicBezTo>
                  <a:cubicBezTo>
                    <a:pt x="16373" y="4283"/>
                    <a:pt x="15942" y="4345"/>
                    <a:pt x="15510" y="4345"/>
                  </a:cubicBezTo>
                  <a:cubicBezTo>
                    <a:pt x="15310" y="4376"/>
                    <a:pt x="15102" y="4391"/>
                    <a:pt x="14890" y="4391"/>
                  </a:cubicBezTo>
                  <a:cubicBezTo>
                    <a:pt x="14679" y="4391"/>
                    <a:pt x="14463" y="4376"/>
                    <a:pt x="14247" y="4345"/>
                  </a:cubicBezTo>
                  <a:cubicBezTo>
                    <a:pt x="13939" y="4314"/>
                    <a:pt x="13662" y="4191"/>
                    <a:pt x="13415" y="4037"/>
                  </a:cubicBezTo>
                  <a:cubicBezTo>
                    <a:pt x="13169" y="3759"/>
                    <a:pt x="12953" y="3482"/>
                    <a:pt x="12799" y="3143"/>
                  </a:cubicBezTo>
                  <a:cubicBezTo>
                    <a:pt x="12645" y="2835"/>
                    <a:pt x="12460" y="2558"/>
                    <a:pt x="12245" y="2311"/>
                  </a:cubicBezTo>
                  <a:cubicBezTo>
                    <a:pt x="12091" y="2157"/>
                    <a:pt x="11906" y="2065"/>
                    <a:pt x="11690" y="2003"/>
                  </a:cubicBezTo>
                  <a:cubicBezTo>
                    <a:pt x="11474" y="1931"/>
                    <a:pt x="11236" y="1901"/>
                    <a:pt x="10996" y="1901"/>
                  </a:cubicBezTo>
                  <a:cubicBezTo>
                    <a:pt x="10826" y="1901"/>
                    <a:pt x="10655" y="1916"/>
                    <a:pt x="10489" y="1942"/>
                  </a:cubicBezTo>
                  <a:cubicBezTo>
                    <a:pt x="10342" y="1953"/>
                    <a:pt x="10196" y="1960"/>
                    <a:pt x="10049" y="1960"/>
                  </a:cubicBezTo>
                  <a:cubicBezTo>
                    <a:pt x="9795" y="1960"/>
                    <a:pt x="9541" y="1939"/>
                    <a:pt x="9287" y="1880"/>
                  </a:cubicBezTo>
                  <a:cubicBezTo>
                    <a:pt x="8887" y="1726"/>
                    <a:pt x="8579" y="1449"/>
                    <a:pt x="8394" y="1110"/>
                  </a:cubicBezTo>
                  <a:cubicBezTo>
                    <a:pt x="8117" y="679"/>
                    <a:pt x="7685" y="371"/>
                    <a:pt x="7192" y="278"/>
                  </a:cubicBezTo>
                  <a:cubicBezTo>
                    <a:pt x="6545" y="247"/>
                    <a:pt x="6053" y="186"/>
                    <a:pt x="5714" y="155"/>
                  </a:cubicBezTo>
                  <a:cubicBezTo>
                    <a:pt x="5529" y="124"/>
                    <a:pt x="5313" y="93"/>
                    <a:pt x="5128" y="1"/>
                  </a:cubicBezTo>
                  <a:close/>
                  <a:moveTo>
                    <a:pt x="630" y="37832"/>
                  </a:moveTo>
                  <a:cubicBezTo>
                    <a:pt x="621" y="37870"/>
                    <a:pt x="614" y="37907"/>
                    <a:pt x="608" y="37945"/>
                  </a:cubicBezTo>
                  <a:lnTo>
                    <a:pt x="608" y="37945"/>
                  </a:lnTo>
                  <a:cubicBezTo>
                    <a:pt x="625" y="37908"/>
                    <a:pt x="643" y="37870"/>
                    <a:pt x="661" y="37832"/>
                  </a:cubicBezTo>
                  <a:close/>
                  <a:moveTo>
                    <a:pt x="608" y="37945"/>
                  </a:moveTo>
                  <a:cubicBezTo>
                    <a:pt x="13" y="39236"/>
                    <a:pt x="1" y="40063"/>
                    <a:pt x="600" y="40512"/>
                  </a:cubicBezTo>
                  <a:cubicBezTo>
                    <a:pt x="4543" y="42607"/>
                    <a:pt x="8887" y="43778"/>
                    <a:pt x="13354" y="43901"/>
                  </a:cubicBezTo>
                  <a:cubicBezTo>
                    <a:pt x="14032" y="43901"/>
                    <a:pt x="14432" y="43131"/>
                    <a:pt x="14524" y="41652"/>
                  </a:cubicBezTo>
                  <a:lnTo>
                    <a:pt x="14524" y="41652"/>
                  </a:lnTo>
                  <a:cubicBezTo>
                    <a:pt x="14406" y="42095"/>
                    <a:pt x="14006" y="42424"/>
                    <a:pt x="13566" y="42424"/>
                  </a:cubicBezTo>
                  <a:cubicBezTo>
                    <a:pt x="13547" y="42424"/>
                    <a:pt x="13527" y="42424"/>
                    <a:pt x="13508" y="42422"/>
                  </a:cubicBezTo>
                  <a:cubicBezTo>
                    <a:pt x="9195" y="42330"/>
                    <a:pt x="4974" y="41221"/>
                    <a:pt x="1185" y="39126"/>
                  </a:cubicBezTo>
                  <a:cubicBezTo>
                    <a:pt x="758" y="38870"/>
                    <a:pt x="542" y="38403"/>
                    <a:pt x="608" y="379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33"/>
            <p:cNvSpPr/>
            <p:nvPr/>
          </p:nvSpPr>
          <p:spPr>
            <a:xfrm rot="-940794">
              <a:off x="6994191" y="3347916"/>
              <a:ext cx="531403" cy="712741"/>
            </a:xfrm>
            <a:custGeom>
              <a:rect b="b" l="l" r="r" t="t"/>
              <a:pathLst>
                <a:path extrusionOk="0" h="36569" w="27265">
                  <a:moveTo>
                    <a:pt x="3327" y="0"/>
                  </a:moveTo>
                  <a:cubicBezTo>
                    <a:pt x="3019" y="1787"/>
                    <a:pt x="2773" y="3481"/>
                    <a:pt x="2619" y="5114"/>
                  </a:cubicBezTo>
                  <a:cubicBezTo>
                    <a:pt x="2496" y="6501"/>
                    <a:pt x="2434" y="7825"/>
                    <a:pt x="2465" y="9088"/>
                  </a:cubicBezTo>
                  <a:cubicBezTo>
                    <a:pt x="8965" y="12446"/>
                    <a:pt x="16143" y="14387"/>
                    <a:pt x="23475" y="14695"/>
                  </a:cubicBezTo>
                  <a:cubicBezTo>
                    <a:pt x="24584" y="12816"/>
                    <a:pt x="25539" y="10814"/>
                    <a:pt x="26371" y="8780"/>
                  </a:cubicBezTo>
                  <a:cubicBezTo>
                    <a:pt x="26648" y="8010"/>
                    <a:pt x="26956" y="7209"/>
                    <a:pt x="27265" y="6408"/>
                  </a:cubicBezTo>
                  <a:cubicBezTo>
                    <a:pt x="18454" y="6162"/>
                    <a:pt x="10475" y="4036"/>
                    <a:pt x="3327" y="0"/>
                  </a:cubicBezTo>
                  <a:close/>
                  <a:moveTo>
                    <a:pt x="3512" y="23907"/>
                  </a:moveTo>
                  <a:lnTo>
                    <a:pt x="339" y="31454"/>
                  </a:lnTo>
                  <a:cubicBezTo>
                    <a:pt x="247" y="31608"/>
                    <a:pt x="185" y="31762"/>
                    <a:pt x="154" y="31947"/>
                  </a:cubicBezTo>
                  <a:cubicBezTo>
                    <a:pt x="0" y="32471"/>
                    <a:pt x="247" y="32995"/>
                    <a:pt x="678" y="33241"/>
                  </a:cubicBezTo>
                  <a:cubicBezTo>
                    <a:pt x="4467" y="35336"/>
                    <a:pt x="8688" y="36476"/>
                    <a:pt x="13001" y="36568"/>
                  </a:cubicBezTo>
                  <a:cubicBezTo>
                    <a:pt x="13494" y="36568"/>
                    <a:pt x="13894" y="36260"/>
                    <a:pt x="14017" y="35798"/>
                  </a:cubicBezTo>
                  <a:cubicBezTo>
                    <a:pt x="14048" y="35644"/>
                    <a:pt x="14079" y="35490"/>
                    <a:pt x="14110" y="35336"/>
                  </a:cubicBezTo>
                  <a:lnTo>
                    <a:pt x="15157" y="26987"/>
                  </a:lnTo>
                  <a:cubicBezTo>
                    <a:pt x="11152" y="26433"/>
                    <a:pt x="7271" y="25416"/>
                    <a:pt x="3512" y="2390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133"/>
            <p:cNvSpPr/>
            <p:nvPr/>
          </p:nvSpPr>
          <p:spPr>
            <a:xfrm rot="-940794">
              <a:off x="7041491" y="3528739"/>
              <a:ext cx="409530" cy="349481"/>
            </a:xfrm>
            <a:custGeom>
              <a:rect b="b" l="l" r="r" t="t"/>
              <a:pathLst>
                <a:path extrusionOk="0" h="17931" w="21012">
                  <a:moveTo>
                    <a:pt x="1" y="0"/>
                  </a:moveTo>
                  <a:lnTo>
                    <a:pt x="1" y="31"/>
                  </a:lnTo>
                  <a:cubicBezTo>
                    <a:pt x="1" y="801"/>
                    <a:pt x="32" y="1572"/>
                    <a:pt x="124" y="2342"/>
                  </a:cubicBezTo>
                  <a:cubicBezTo>
                    <a:pt x="247" y="4098"/>
                    <a:pt x="648" y="5792"/>
                    <a:pt x="1264" y="7425"/>
                  </a:cubicBezTo>
                  <a:cubicBezTo>
                    <a:pt x="1664" y="8380"/>
                    <a:pt x="2188" y="9273"/>
                    <a:pt x="2804" y="10105"/>
                  </a:cubicBezTo>
                  <a:cubicBezTo>
                    <a:pt x="6224" y="11584"/>
                    <a:pt x="9828" y="12539"/>
                    <a:pt x="13525" y="12970"/>
                  </a:cubicBezTo>
                  <a:cubicBezTo>
                    <a:pt x="14388" y="12600"/>
                    <a:pt x="15189" y="12138"/>
                    <a:pt x="15959" y="11615"/>
                  </a:cubicBezTo>
                  <a:cubicBezTo>
                    <a:pt x="17068" y="10752"/>
                    <a:pt x="18085" y="9797"/>
                    <a:pt x="18916" y="8688"/>
                  </a:cubicBezTo>
                  <a:cubicBezTo>
                    <a:pt x="19687" y="7733"/>
                    <a:pt x="20395" y="6716"/>
                    <a:pt x="21011" y="5669"/>
                  </a:cubicBezTo>
                  <a:cubicBezTo>
                    <a:pt x="13679" y="5330"/>
                    <a:pt x="6501" y="3389"/>
                    <a:pt x="1" y="0"/>
                  </a:cubicBezTo>
                  <a:close/>
                  <a:moveTo>
                    <a:pt x="2435" y="11553"/>
                  </a:moveTo>
                  <a:lnTo>
                    <a:pt x="1048" y="14849"/>
                  </a:lnTo>
                  <a:cubicBezTo>
                    <a:pt x="4807" y="16328"/>
                    <a:pt x="8688" y="17376"/>
                    <a:pt x="12693" y="17930"/>
                  </a:cubicBezTo>
                  <a:lnTo>
                    <a:pt x="13125" y="14449"/>
                  </a:lnTo>
                  <a:cubicBezTo>
                    <a:pt x="9428" y="14018"/>
                    <a:pt x="5823" y="13063"/>
                    <a:pt x="2435" y="11584"/>
                  </a:cubicBezTo>
                  <a:lnTo>
                    <a:pt x="2435" y="11553"/>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133"/>
            <p:cNvSpPr/>
            <p:nvPr/>
          </p:nvSpPr>
          <p:spPr>
            <a:xfrm rot="-940794">
              <a:off x="7025494" y="3166960"/>
              <a:ext cx="492988" cy="627490"/>
            </a:xfrm>
            <a:custGeom>
              <a:rect b="b" l="l" r="r" t="t"/>
              <a:pathLst>
                <a:path extrusionOk="0" h="32195" w="25294">
                  <a:moveTo>
                    <a:pt x="802" y="1"/>
                  </a:moveTo>
                  <a:cubicBezTo>
                    <a:pt x="525" y="1"/>
                    <a:pt x="401" y="124"/>
                    <a:pt x="371" y="401"/>
                  </a:cubicBezTo>
                  <a:cubicBezTo>
                    <a:pt x="648" y="1171"/>
                    <a:pt x="1880" y="2065"/>
                    <a:pt x="4006" y="3081"/>
                  </a:cubicBezTo>
                  <a:cubicBezTo>
                    <a:pt x="6624" y="4314"/>
                    <a:pt x="9366" y="5299"/>
                    <a:pt x="12170" y="6008"/>
                  </a:cubicBezTo>
                  <a:cubicBezTo>
                    <a:pt x="14942" y="6778"/>
                    <a:pt x="17777" y="7302"/>
                    <a:pt x="20672" y="7548"/>
                  </a:cubicBezTo>
                  <a:cubicBezTo>
                    <a:pt x="21165" y="7595"/>
                    <a:pt x="21666" y="7618"/>
                    <a:pt x="22170" y="7618"/>
                  </a:cubicBezTo>
                  <a:cubicBezTo>
                    <a:pt x="22675" y="7618"/>
                    <a:pt x="23183" y="7595"/>
                    <a:pt x="23692" y="7548"/>
                  </a:cubicBezTo>
                  <a:cubicBezTo>
                    <a:pt x="24184" y="7518"/>
                    <a:pt x="24677" y="7333"/>
                    <a:pt x="25109" y="7086"/>
                  </a:cubicBezTo>
                  <a:cubicBezTo>
                    <a:pt x="25294" y="6871"/>
                    <a:pt x="25232" y="6563"/>
                    <a:pt x="25016" y="6439"/>
                  </a:cubicBezTo>
                  <a:cubicBezTo>
                    <a:pt x="24677" y="6624"/>
                    <a:pt x="24277" y="6717"/>
                    <a:pt x="23876" y="6778"/>
                  </a:cubicBezTo>
                  <a:cubicBezTo>
                    <a:pt x="23384" y="6824"/>
                    <a:pt x="22883" y="6848"/>
                    <a:pt x="22378" y="6848"/>
                  </a:cubicBezTo>
                  <a:cubicBezTo>
                    <a:pt x="21874" y="6848"/>
                    <a:pt x="21366" y="6824"/>
                    <a:pt x="20857" y="6778"/>
                  </a:cubicBezTo>
                  <a:cubicBezTo>
                    <a:pt x="17992" y="6532"/>
                    <a:pt x="15158" y="6008"/>
                    <a:pt x="12355" y="5238"/>
                  </a:cubicBezTo>
                  <a:cubicBezTo>
                    <a:pt x="9551" y="4529"/>
                    <a:pt x="6840" y="3543"/>
                    <a:pt x="4221" y="2311"/>
                  </a:cubicBezTo>
                  <a:cubicBezTo>
                    <a:pt x="2404" y="1449"/>
                    <a:pt x="1264" y="678"/>
                    <a:pt x="802" y="1"/>
                  </a:cubicBezTo>
                  <a:close/>
                  <a:moveTo>
                    <a:pt x="617" y="27850"/>
                  </a:moveTo>
                  <a:cubicBezTo>
                    <a:pt x="155" y="28220"/>
                    <a:pt x="1" y="28805"/>
                    <a:pt x="217" y="29329"/>
                  </a:cubicBezTo>
                  <a:cubicBezTo>
                    <a:pt x="3636" y="30808"/>
                    <a:pt x="7241" y="31763"/>
                    <a:pt x="10907" y="32194"/>
                  </a:cubicBezTo>
                  <a:cubicBezTo>
                    <a:pt x="11338" y="31824"/>
                    <a:pt x="11492" y="31239"/>
                    <a:pt x="11307" y="30715"/>
                  </a:cubicBezTo>
                  <a:cubicBezTo>
                    <a:pt x="7610" y="30284"/>
                    <a:pt x="4006" y="29329"/>
                    <a:pt x="617" y="2785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133"/>
            <p:cNvSpPr/>
            <p:nvPr/>
          </p:nvSpPr>
          <p:spPr>
            <a:xfrm rot="-940794">
              <a:off x="6946311" y="3157645"/>
              <a:ext cx="530195" cy="201179"/>
            </a:xfrm>
            <a:custGeom>
              <a:rect b="b" l="l" r="r" t="t"/>
              <a:pathLst>
                <a:path extrusionOk="0" h="10322" w="27203">
                  <a:moveTo>
                    <a:pt x="2249" y="0"/>
                  </a:moveTo>
                  <a:cubicBezTo>
                    <a:pt x="2095" y="308"/>
                    <a:pt x="1880" y="586"/>
                    <a:pt x="1664" y="832"/>
                  </a:cubicBezTo>
                  <a:cubicBezTo>
                    <a:pt x="2157" y="1510"/>
                    <a:pt x="3297" y="2311"/>
                    <a:pt x="5114" y="3173"/>
                  </a:cubicBezTo>
                  <a:cubicBezTo>
                    <a:pt x="7702" y="4406"/>
                    <a:pt x="10444" y="5361"/>
                    <a:pt x="13247" y="6100"/>
                  </a:cubicBezTo>
                  <a:cubicBezTo>
                    <a:pt x="16020" y="6870"/>
                    <a:pt x="18885" y="7394"/>
                    <a:pt x="21750" y="7640"/>
                  </a:cubicBezTo>
                  <a:cubicBezTo>
                    <a:pt x="22258" y="7687"/>
                    <a:pt x="22759" y="7710"/>
                    <a:pt x="23260" y="7710"/>
                  </a:cubicBezTo>
                  <a:cubicBezTo>
                    <a:pt x="23760" y="7710"/>
                    <a:pt x="24261" y="7687"/>
                    <a:pt x="24769" y="7640"/>
                  </a:cubicBezTo>
                  <a:cubicBezTo>
                    <a:pt x="25170" y="7579"/>
                    <a:pt x="25539" y="7456"/>
                    <a:pt x="25909" y="7302"/>
                  </a:cubicBezTo>
                  <a:cubicBezTo>
                    <a:pt x="25878" y="7086"/>
                    <a:pt x="25878" y="6870"/>
                    <a:pt x="25878" y="6685"/>
                  </a:cubicBezTo>
                  <a:cubicBezTo>
                    <a:pt x="25878" y="6470"/>
                    <a:pt x="25878" y="6285"/>
                    <a:pt x="25847" y="6100"/>
                  </a:cubicBezTo>
                  <a:cubicBezTo>
                    <a:pt x="25847" y="6162"/>
                    <a:pt x="25817" y="6223"/>
                    <a:pt x="25817" y="6285"/>
                  </a:cubicBezTo>
                  <a:cubicBezTo>
                    <a:pt x="25724" y="6562"/>
                    <a:pt x="25416" y="6778"/>
                    <a:pt x="24862" y="6901"/>
                  </a:cubicBezTo>
                  <a:cubicBezTo>
                    <a:pt x="24323" y="6988"/>
                    <a:pt x="23776" y="7026"/>
                    <a:pt x="23223" y="7026"/>
                  </a:cubicBezTo>
                  <a:cubicBezTo>
                    <a:pt x="22796" y="7026"/>
                    <a:pt x="22365" y="7003"/>
                    <a:pt x="21935" y="6963"/>
                  </a:cubicBezTo>
                  <a:cubicBezTo>
                    <a:pt x="19039" y="6716"/>
                    <a:pt x="16205" y="6192"/>
                    <a:pt x="13432" y="5422"/>
                  </a:cubicBezTo>
                  <a:cubicBezTo>
                    <a:pt x="10629" y="4714"/>
                    <a:pt x="7887" y="3728"/>
                    <a:pt x="5299" y="2496"/>
                  </a:cubicBezTo>
                  <a:cubicBezTo>
                    <a:pt x="3143" y="1510"/>
                    <a:pt x="2126" y="678"/>
                    <a:pt x="2249" y="62"/>
                  </a:cubicBezTo>
                  <a:lnTo>
                    <a:pt x="2249" y="0"/>
                  </a:lnTo>
                  <a:close/>
                  <a:moveTo>
                    <a:pt x="1263" y="1263"/>
                  </a:moveTo>
                  <a:cubicBezTo>
                    <a:pt x="925" y="1602"/>
                    <a:pt x="493" y="1910"/>
                    <a:pt x="62" y="2126"/>
                  </a:cubicBezTo>
                  <a:lnTo>
                    <a:pt x="31" y="2157"/>
                  </a:lnTo>
                  <a:cubicBezTo>
                    <a:pt x="0" y="2865"/>
                    <a:pt x="124" y="3327"/>
                    <a:pt x="432" y="3543"/>
                  </a:cubicBezTo>
                  <a:lnTo>
                    <a:pt x="801" y="3728"/>
                  </a:lnTo>
                  <a:cubicBezTo>
                    <a:pt x="1017" y="3820"/>
                    <a:pt x="1202" y="3882"/>
                    <a:pt x="1417" y="3882"/>
                  </a:cubicBezTo>
                  <a:cubicBezTo>
                    <a:pt x="1726" y="3944"/>
                    <a:pt x="2218" y="3974"/>
                    <a:pt x="2896" y="4005"/>
                  </a:cubicBezTo>
                  <a:cubicBezTo>
                    <a:pt x="3358" y="4128"/>
                    <a:pt x="3790" y="4436"/>
                    <a:pt x="4067" y="4837"/>
                  </a:cubicBezTo>
                  <a:cubicBezTo>
                    <a:pt x="4252" y="5207"/>
                    <a:pt x="4591" y="5484"/>
                    <a:pt x="4960" y="5607"/>
                  </a:cubicBezTo>
                  <a:cubicBezTo>
                    <a:pt x="5219" y="5667"/>
                    <a:pt x="5490" y="5701"/>
                    <a:pt x="5758" y="5701"/>
                  </a:cubicBezTo>
                  <a:cubicBezTo>
                    <a:pt x="5905" y="5701"/>
                    <a:pt x="6051" y="5691"/>
                    <a:pt x="6193" y="5669"/>
                  </a:cubicBezTo>
                  <a:cubicBezTo>
                    <a:pt x="6334" y="5647"/>
                    <a:pt x="6476" y="5637"/>
                    <a:pt x="6618" y="5637"/>
                  </a:cubicBezTo>
                  <a:cubicBezTo>
                    <a:pt x="6877" y="5637"/>
                    <a:pt x="7135" y="5671"/>
                    <a:pt x="7394" y="5730"/>
                  </a:cubicBezTo>
                  <a:cubicBezTo>
                    <a:pt x="7579" y="5792"/>
                    <a:pt x="7795" y="5915"/>
                    <a:pt x="7949" y="6038"/>
                  </a:cubicBezTo>
                  <a:cubicBezTo>
                    <a:pt x="8133" y="6316"/>
                    <a:pt x="8318" y="6593"/>
                    <a:pt x="8472" y="6870"/>
                  </a:cubicBezTo>
                  <a:cubicBezTo>
                    <a:pt x="8657" y="7178"/>
                    <a:pt x="8842" y="7456"/>
                    <a:pt x="9088" y="7733"/>
                  </a:cubicBezTo>
                  <a:cubicBezTo>
                    <a:pt x="9335" y="7887"/>
                    <a:pt x="9643" y="8010"/>
                    <a:pt x="9951" y="8041"/>
                  </a:cubicBezTo>
                  <a:cubicBezTo>
                    <a:pt x="10151" y="8056"/>
                    <a:pt x="10359" y="8064"/>
                    <a:pt x="10571" y="8064"/>
                  </a:cubicBezTo>
                  <a:cubicBezTo>
                    <a:pt x="10783" y="8064"/>
                    <a:pt x="10998" y="8056"/>
                    <a:pt x="11214" y="8041"/>
                  </a:cubicBezTo>
                  <a:cubicBezTo>
                    <a:pt x="11645" y="8010"/>
                    <a:pt x="12077" y="7948"/>
                    <a:pt x="12477" y="7856"/>
                  </a:cubicBezTo>
                  <a:cubicBezTo>
                    <a:pt x="12600" y="7825"/>
                    <a:pt x="12785" y="7764"/>
                    <a:pt x="13001" y="7702"/>
                  </a:cubicBezTo>
                  <a:cubicBezTo>
                    <a:pt x="13103" y="7689"/>
                    <a:pt x="13205" y="7682"/>
                    <a:pt x="13307" y="7682"/>
                  </a:cubicBezTo>
                  <a:cubicBezTo>
                    <a:pt x="13452" y="7682"/>
                    <a:pt x="13596" y="7697"/>
                    <a:pt x="13740" y="7733"/>
                  </a:cubicBezTo>
                  <a:cubicBezTo>
                    <a:pt x="14110" y="7887"/>
                    <a:pt x="14449" y="8133"/>
                    <a:pt x="14757" y="8441"/>
                  </a:cubicBezTo>
                  <a:lnTo>
                    <a:pt x="14973" y="8657"/>
                  </a:lnTo>
                  <a:cubicBezTo>
                    <a:pt x="15188" y="8873"/>
                    <a:pt x="15465" y="9027"/>
                    <a:pt x="15774" y="9150"/>
                  </a:cubicBezTo>
                  <a:cubicBezTo>
                    <a:pt x="15866" y="9158"/>
                    <a:pt x="15958" y="9162"/>
                    <a:pt x="16051" y="9162"/>
                  </a:cubicBezTo>
                  <a:cubicBezTo>
                    <a:pt x="16328" y="9162"/>
                    <a:pt x="16605" y="9127"/>
                    <a:pt x="16883" y="9058"/>
                  </a:cubicBezTo>
                  <a:cubicBezTo>
                    <a:pt x="17161" y="8998"/>
                    <a:pt x="17440" y="8964"/>
                    <a:pt x="17718" y="8964"/>
                  </a:cubicBezTo>
                  <a:cubicBezTo>
                    <a:pt x="17871" y="8964"/>
                    <a:pt x="18024" y="8974"/>
                    <a:pt x="18177" y="8996"/>
                  </a:cubicBezTo>
                  <a:cubicBezTo>
                    <a:pt x="18300" y="9058"/>
                    <a:pt x="18423" y="9150"/>
                    <a:pt x="18515" y="9273"/>
                  </a:cubicBezTo>
                  <a:cubicBezTo>
                    <a:pt x="18669" y="9396"/>
                    <a:pt x="18854" y="9550"/>
                    <a:pt x="19070" y="9766"/>
                  </a:cubicBezTo>
                  <a:cubicBezTo>
                    <a:pt x="19316" y="9951"/>
                    <a:pt x="19563" y="10105"/>
                    <a:pt x="19840" y="10197"/>
                  </a:cubicBezTo>
                  <a:cubicBezTo>
                    <a:pt x="19893" y="10217"/>
                    <a:pt x="19951" y="10227"/>
                    <a:pt x="20015" y="10227"/>
                  </a:cubicBezTo>
                  <a:cubicBezTo>
                    <a:pt x="20249" y="10227"/>
                    <a:pt x="20555" y="10094"/>
                    <a:pt x="20918" y="9828"/>
                  </a:cubicBezTo>
                  <a:cubicBezTo>
                    <a:pt x="21268" y="9528"/>
                    <a:pt x="21577" y="9370"/>
                    <a:pt x="21845" y="9370"/>
                  </a:cubicBezTo>
                  <a:cubicBezTo>
                    <a:pt x="21908" y="9370"/>
                    <a:pt x="21969" y="9379"/>
                    <a:pt x="22027" y="9396"/>
                  </a:cubicBezTo>
                  <a:cubicBezTo>
                    <a:pt x="22335" y="9489"/>
                    <a:pt x="22644" y="9643"/>
                    <a:pt x="22859" y="9859"/>
                  </a:cubicBezTo>
                  <a:cubicBezTo>
                    <a:pt x="23044" y="10043"/>
                    <a:pt x="23260" y="10197"/>
                    <a:pt x="23506" y="10290"/>
                  </a:cubicBezTo>
                  <a:cubicBezTo>
                    <a:pt x="23583" y="10312"/>
                    <a:pt x="23663" y="10322"/>
                    <a:pt x="23743" y="10322"/>
                  </a:cubicBezTo>
                  <a:cubicBezTo>
                    <a:pt x="23889" y="10322"/>
                    <a:pt x="24034" y="10288"/>
                    <a:pt x="24153" y="10228"/>
                  </a:cubicBezTo>
                  <a:cubicBezTo>
                    <a:pt x="24400" y="10105"/>
                    <a:pt x="24615" y="9982"/>
                    <a:pt x="24800" y="9828"/>
                  </a:cubicBezTo>
                  <a:cubicBezTo>
                    <a:pt x="24937" y="9713"/>
                    <a:pt x="25108" y="9650"/>
                    <a:pt x="25288" y="9650"/>
                  </a:cubicBezTo>
                  <a:cubicBezTo>
                    <a:pt x="25350" y="9650"/>
                    <a:pt x="25414" y="9658"/>
                    <a:pt x="25478" y="9674"/>
                  </a:cubicBezTo>
                  <a:cubicBezTo>
                    <a:pt x="25632" y="9704"/>
                    <a:pt x="25755" y="9735"/>
                    <a:pt x="25909" y="9828"/>
                  </a:cubicBezTo>
                  <a:cubicBezTo>
                    <a:pt x="26027" y="9891"/>
                    <a:pt x="26148" y="9923"/>
                    <a:pt x="26272" y="9923"/>
                  </a:cubicBezTo>
                  <a:cubicBezTo>
                    <a:pt x="26567" y="9923"/>
                    <a:pt x="26877" y="9744"/>
                    <a:pt x="27203" y="9396"/>
                  </a:cubicBezTo>
                  <a:cubicBezTo>
                    <a:pt x="26987" y="9212"/>
                    <a:pt x="26772" y="9027"/>
                    <a:pt x="26525" y="8842"/>
                  </a:cubicBezTo>
                  <a:cubicBezTo>
                    <a:pt x="26248" y="8626"/>
                    <a:pt x="26032" y="8287"/>
                    <a:pt x="25971" y="7918"/>
                  </a:cubicBezTo>
                  <a:cubicBezTo>
                    <a:pt x="25539" y="8195"/>
                    <a:pt x="25077" y="8349"/>
                    <a:pt x="24554" y="8411"/>
                  </a:cubicBezTo>
                  <a:cubicBezTo>
                    <a:pt x="24061" y="8457"/>
                    <a:pt x="23560" y="8480"/>
                    <a:pt x="23056" y="8480"/>
                  </a:cubicBezTo>
                  <a:cubicBezTo>
                    <a:pt x="22551" y="8480"/>
                    <a:pt x="22043" y="8457"/>
                    <a:pt x="21534" y="8411"/>
                  </a:cubicBezTo>
                  <a:cubicBezTo>
                    <a:pt x="18669" y="8164"/>
                    <a:pt x="15804" y="7640"/>
                    <a:pt x="13032" y="6870"/>
                  </a:cubicBezTo>
                  <a:cubicBezTo>
                    <a:pt x="10228" y="6162"/>
                    <a:pt x="7517" y="5176"/>
                    <a:pt x="4899" y="3944"/>
                  </a:cubicBezTo>
                  <a:cubicBezTo>
                    <a:pt x="2742" y="2927"/>
                    <a:pt x="1541" y="2034"/>
                    <a:pt x="1263" y="126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133"/>
            <p:cNvSpPr/>
            <p:nvPr/>
          </p:nvSpPr>
          <p:spPr>
            <a:xfrm rot="-940794">
              <a:off x="6976890" y="3142372"/>
              <a:ext cx="462349" cy="152239"/>
            </a:xfrm>
            <a:custGeom>
              <a:rect b="b" l="l" r="r" t="t"/>
              <a:pathLst>
                <a:path extrusionOk="0" h="7811" w="23722">
                  <a:moveTo>
                    <a:pt x="2683" y="0"/>
                  </a:moveTo>
                  <a:cubicBezTo>
                    <a:pt x="1450" y="0"/>
                    <a:pt x="658" y="150"/>
                    <a:pt x="308" y="477"/>
                  </a:cubicBezTo>
                  <a:cubicBezTo>
                    <a:pt x="216" y="539"/>
                    <a:pt x="154" y="662"/>
                    <a:pt x="123" y="754"/>
                  </a:cubicBezTo>
                  <a:lnTo>
                    <a:pt x="123" y="816"/>
                  </a:lnTo>
                  <a:cubicBezTo>
                    <a:pt x="0" y="1432"/>
                    <a:pt x="1017" y="2264"/>
                    <a:pt x="3173" y="3280"/>
                  </a:cubicBezTo>
                  <a:cubicBezTo>
                    <a:pt x="5761" y="4513"/>
                    <a:pt x="8503" y="5499"/>
                    <a:pt x="11306" y="6207"/>
                  </a:cubicBezTo>
                  <a:cubicBezTo>
                    <a:pt x="14079" y="6977"/>
                    <a:pt x="16913" y="7501"/>
                    <a:pt x="19809" y="7747"/>
                  </a:cubicBezTo>
                  <a:cubicBezTo>
                    <a:pt x="20239" y="7788"/>
                    <a:pt x="20670" y="7811"/>
                    <a:pt x="21097" y="7811"/>
                  </a:cubicBezTo>
                  <a:cubicBezTo>
                    <a:pt x="21650" y="7811"/>
                    <a:pt x="22197" y="7773"/>
                    <a:pt x="22736" y="7686"/>
                  </a:cubicBezTo>
                  <a:cubicBezTo>
                    <a:pt x="23290" y="7563"/>
                    <a:pt x="23598" y="7347"/>
                    <a:pt x="23691" y="7070"/>
                  </a:cubicBezTo>
                  <a:cubicBezTo>
                    <a:pt x="23691" y="7008"/>
                    <a:pt x="23721" y="6946"/>
                    <a:pt x="23721" y="6885"/>
                  </a:cubicBezTo>
                  <a:lnTo>
                    <a:pt x="23721" y="6854"/>
                  </a:lnTo>
                  <a:cubicBezTo>
                    <a:pt x="23629" y="6238"/>
                    <a:pt x="22612" y="5468"/>
                    <a:pt x="20672" y="4513"/>
                  </a:cubicBezTo>
                  <a:cubicBezTo>
                    <a:pt x="18053" y="3311"/>
                    <a:pt x="15342" y="2325"/>
                    <a:pt x="12539" y="1617"/>
                  </a:cubicBezTo>
                  <a:cubicBezTo>
                    <a:pt x="9735" y="847"/>
                    <a:pt x="6901" y="323"/>
                    <a:pt x="4005" y="46"/>
                  </a:cubicBezTo>
                  <a:cubicBezTo>
                    <a:pt x="3519" y="16"/>
                    <a:pt x="3079" y="0"/>
                    <a:pt x="26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133"/>
            <p:cNvSpPr/>
            <p:nvPr/>
          </p:nvSpPr>
          <p:spPr>
            <a:xfrm rot="-940794">
              <a:off x="7099353" y="3828578"/>
              <a:ext cx="236047" cy="66442"/>
            </a:xfrm>
            <a:custGeom>
              <a:rect b="b" l="l" r="r" t="t"/>
              <a:pathLst>
                <a:path extrusionOk="0" h="3409" w="12111">
                  <a:moveTo>
                    <a:pt x="234" y="0"/>
                  </a:moveTo>
                  <a:cubicBezTo>
                    <a:pt x="70" y="0"/>
                    <a:pt x="0" y="245"/>
                    <a:pt x="188" y="325"/>
                  </a:cubicBezTo>
                  <a:cubicBezTo>
                    <a:pt x="3947" y="1804"/>
                    <a:pt x="7859" y="2852"/>
                    <a:pt x="11864" y="3406"/>
                  </a:cubicBezTo>
                  <a:cubicBezTo>
                    <a:pt x="11875" y="3407"/>
                    <a:pt x="11885" y="3408"/>
                    <a:pt x="11895" y="3408"/>
                  </a:cubicBezTo>
                  <a:cubicBezTo>
                    <a:pt x="12110" y="3408"/>
                    <a:pt x="12101" y="3097"/>
                    <a:pt x="11895" y="3067"/>
                  </a:cubicBezTo>
                  <a:cubicBezTo>
                    <a:pt x="7921" y="2513"/>
                    <a:pt x="4039" y="1496"/>
                    <a:pt x="312" y="17"/>
                  </a:cubicBezTo>
                  <a:cubicBezTo>
                    <a:pt x="284" y="6"/>
                    <a:pt x="258" y="0"/>
                    <a:pt x="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133"/>
            <p:cNvSpPr/>
            <p:nvPr/>
          </p:nvSpPr>
          <p:spPr>
            <a:xfrm rot="-940794">
              <a:off x="7004957" y="3529980"/>
              <a:ext cx="419743" cy="116455"/>
            </a:xfrm>
            <a:custGeom>
              <a:rect b="b" l="l" r="r" t="t"/>
              <a:pathLst>
                <a:path extrusionOk="0" h="5975" w="21536">
                  <a:moveTo>
                    <a:pt x="184" y="0"/>
                  </a:moveTo>
                  <a:cubicBezTo>
                    <a:pt x="40" y="0"/>
                    <a:pt x="0" y="229"/>
                    <a:pt x="155" y="306"/>
                  </a:cubicBezTo>
                  <a:cubicBezTo>
                    <a:pt x="6717" y="3664"/>
                    <a:pt x="13926" y="5605"/>
                    <a:pt x="21289" y="5975"/>
                  </a:cubicBezTo>
                  <a:cubicBezTo>
                    <a:pt x="21535" y="5975"/>
                    <a:pt x="21412" y="5636"/>
                    <a:pt x="21227" y="5636"/>
                  </a:cubicBezTo>
                  <a:cubicBezTo>
                    <a:pt x="13926" y="5266"/>
                    <a:pt x="6779" y="3356"/>
                    <a:pt x="278" y="29"/>
                  </a:cubicBezTo>
                  <a:cubicBezTo>
                    <a:pt x="243" y="9"/>
                    <a:pt x="212" y="0"/>
                    <a:pt x="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133"/>
            <p:cNvSpPr/>
            <p:nvPr/>
          </p:nvSpPr>
          <p:spPr>
            <a:xfrm rot="-940794">
              <a:off x="6974749" y="3346516"/>
              <a:ext cx="475700" cy="132437"/>
            </a:xfrm>
            <a:custGeom>
              <a:rect b="b" l="l" r="r" t="t"/>
              <a:pathLst>
                <a:path extrusionOk="0" h="6795" w="24407">
                  <a:moveTo>
                    <a:pt x="208" y="0"/>
                  </a:moveTo>
                  <a:cubicBezTo>
                    <a:pt x="50" y="0"/>
                    <a:pt x="0" y="245"/>
                    <a:pt x="162" y="325"/>
                  </a:cubicBezTo>
                  <a:cubicBezTo>
                    <a:pt x="7525" y="4453"/>
                    <a:pt x="15750" y="6518"/>
                    <a:pt x="24160" y="6795"/>
                  </a:cubicBezTo>
                  <a:cubicBezTo>
                    <a:pt x="24407" y="6795"/>
                    <a:pt x="24314" y="6456"/>
                    <a:pt x="24099" y="6456"/>
                  </a:cubicBezTo>
                  <a:cubicBezTo>
                    <a:pt x="15750" y="6179"/>
                    <a:pt x="7586" y="4145"/>
                    <a:pt x="285" y="17"/>
                  </a:cubicBezTo>
                  <a:cubicBezTo>
                    <a:pt x="257" y="5"/>
                    <a:pt x="232" y="0"/>
                    <a:pt x="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2" name="Google Shape;15642;p133"/>
          <p:cNvSpPr/>
          <p:nvPr/>
        </p:nvSpPr>
        <p:spPr>
          <a:xfrm>
            <a:off x="6827612" y="2316000"/>
            <a:ext cx="663900" cy="663900"/>
          </a:xfrm>
          <a:prstGeom prst="ellipse">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133"/>
          <p:cNvSpPr/>
          <p:nvPr/>
        </p:nvSpPr>
        <p:spPr>
          <a:xfrm>
            <a:off x="7621562" y="2316000"/>
            <a:ext cx="663900" cy="6639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133"/>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645" name="Google Shape;15645;p133"/>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646" name="Google Shape;15646;p133">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133"/>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648" name="Google Shape;15648;p133">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652" name="Shape 15652"/>
        <p:cNvGrpSpPr/>
        <p:nvPr/>
      </p:nvGrpSpPr>
      <p:grpSpPr>
        <a:xfrm>
          <a:off x="0" y="0"/>
          <a:ext cx="0" cy="0"/>
          <a:chOff x="0" y="0"/>
          <a:chExt cx="0" cy="0"/>
        </a:xfrm>
      </p:grpSpPr>
      <p:sp>
        <p:nvSpPr>
          <p:cNvPr id="15653" name="Google Shape;15653;p134"/>
          <p:cNvSpPr/>
          <p:nvPr/>
        </p:nvSpPr>
        <p:spPr>
          <a:xfrm>
            <a:off x="3952201" y="2187173"/>
            <a:ext cx="624721" cy="624721"/>
          </a:xfrm>
          <a:custGeom>
            <a:rect b="b" l="l" r="r" t="t"/>
            <a:pathLst>
              <a:path extrusionOk="0" h="104775" w="104775">
                <a:moveTo>
                  <a:pt x="104775" y="0"/>
                </a:moveTo>
                <a:lnTo>
                  <a:pt x="103398" y="25"/>
                </a:lnTo>
                <a:lnTo>
                  <a:pt x="102072" y="50"/>
                </a:lnTo>
                <a:lnTo>
                  <a:pt x="100721" y="75"/>
                </a:lnTo>
                <a:lnTo>
                  <a:pt x="99369" y="150"/>
                </a:lnTo>
                <a:lnTo>
                  <a:pt x="98043" y="225"/>
                </a:lnTo>
                <a:lnTo>
                  <a:pt x="96692" y="300"/>
                </a:lnTo>
                <a:lnTo>
                  <a:pt x="95366" y="425"/>
                </a:lnTo>
                <a:lnTo>
                  <a:pt x="94039" y="551"/>
                </a:lnTo>
                <a:lnTo>
                  <a:pt x="92738" y="701"/>
                </a:lnTo>
                <a:lnTo>
                  <a:pt x="91412" y="851"/>
                </a:lnTo>
                <a:lnTo>
                  <a:pt x="90111" y="1026"/>
                </a:lnTo>
                <a:lnTo>
                  <a:pt x="88809" y="1201"/>
                </a:lnTo>
                <a:lnTo>
                  <a:pt x="87508" y="1426"/>
                </a:lnTo>
                <a:lnTo>
                  <a:pt x="86207" y="1652"/>
                </a:lnTo>
                <a:lnTo>
                  <a:pt x="84931" y="1877"/>
                </a:lnTo>
                <a:lnTo>
                  <a:pt x="83654" y="2127"/>
                </a:lnTo>
                <a:lnTo>
                  <a:pt x="82378" y="2402"/>
                </a:lnTo>
                <a:lnTo>
                  <a:pt x="81102" y="2678"/>
                </a:lnTo>
                <a:lnTo>
                  <a:pt x="79851" y="2978"/>
                </a:lnTo>
                <a:lnTo>
                  <a:pt x="78575" y="3303"/>
                </a:lnTo>
                <a:lnTo>
                  <a:pt x="77323" y="3628"/>
                </a:lnTo>
                <a:lnTo>
                  <a:pt x="76072" y="3979"/>
                </a:lnTo>
                <a:lnTo>
                  <a:pt x="74846" y="4329"/>
                </a:lnTo>
                <a:lnTo>
                  <a:pt x="73620" y="4704"/>
                </a:lnTo>
                <a:lnTo>
                  <a:pt x="72394" y="5105"/>
                </a:lnTo>
                <a:lnTo>
                  <a:pt x="71168" y="5505"/>
                </a:lnTo>
                <a:lnTo>
                  <a:pt x="69941" y="5931"/>
                </a:lnTo>
                <a:lnTo>
                  <a:pt x="68740" y="6356"/>
                </a:lnTo>
                <a:lnTo>
                  <a:pt x="67539" y="6806"/>
                </a:lnTo>
                <a:lnTo>
                  <a:pt x="66338" y="7282"/>
                </a:lnTo>
                <a:lnTo>
                  <a:pt x="65162" y="7757"/>
                </a:lnTo>
                <a:lnTo>
                  <a:pt x="63986" y="8233"/>
                </a:lnTo>
                <a:lnTo>
                  <a:pt x="62810" y="8733"/>
                </a:lnTo>
                <a:lnTo>
                  <a:pt x="61659" y="9259"/>
                </a:lnTo>
                <a:lnTo>
                  <a:pt x="60482" y="9784"/>
                </a:lnTo>
                <a:lnTo>
                  <a:pt x="59331" y="10335"/>
                </a:lnTo>
                <a:lnTo>
                  <a:pt x="58205" y="10885"/>
                </a:lnTo>
                <a:lnTo>
                  <a:pt x="57079" y="11461"/>
                </a:lnTo>
                <a:lnTo>
                  <a:pt x="55953" y="12062"/>
                </a:lnTo>
                <a:lnTo>
                  <a:pt x="54827" y="12662"/>
                </a:lnTo>
                <a:lnTo>
                  <a:pt x="53726" y="13263"/>
                </a:lnTo>
                <a:lnTo>
                  <a:pt x="52625" y="13888"/>
                </a:lnTo>
                <a:lnTo>
                  <a:pt x="51524" y="14514"/>
                </a:lnTo>
                <a:lnTo>
                  <a:pt x="50448" y="15164"/>
                </a:lnTo>
                <a:lnTo>
                  <a:pt x="49372" y="15840"/>
                </a:lnTo>
                <a:lnTo>
                  <a:pt x="48296" y="16516"/>
                </a:lnTo>
                <a:lnTo>
                  <a:pt x="47245" y="17191"/>
                </a:lnTo>
                <a:lnTo>
                  <a:pt x="46194" y="17892"/>
                </a:lnTo>
                <a:lnTo>
                  <a:pt x="45143" y="18618"/>
                </a:lnTo>
                <a:lnTo>
                  <a:pt x="44117" y="19343"/>
                </a:lnTo>
                <a:lnTo>
                  <a:pt x="43091" y="20069"/>
                </a:lnTo>
                <a:lnTo>
                  <a:pt x="42090" y="20820"/>
                </a:lnTo>
                <a:lnTo>
                  <a:pt x="41064" y="21571"/>
                </a:lnTo>
                <a:lnTo>
                  <a:pt x="40088" y="22346"/>
                </a:lnTo>
                <a:lnTo>
                  <a:pt x="39087" y="23147"/>
                </a:lnTo>
                <a:lnTo>
                  <a:pt x="38111" y="23923"/>
                </a:lnTo>
                <a:lnTo>
                  <a:pt x="37160" y="24724"/>
                </a:lnTo>
                <a:lnTo>
                  <a:pt x="36209" y="25549"/>
                </a:lnTo>
                <a:lnTo>
                  <a:pt x="34308" y="27226"/>
                </a:lnTo>
                <a:lnTo>
                  <a:pt x="32481" y="28928"/>
                </a:lnTo>
                <a:lnTo>
                  <a:pt x="30679" y="30679"/>
                </a:lnTo>
                <a:lnTo>
                  <a:pt x="28927" y="32481"/>
                </a:lnTo>
                <a:lnTo>
                  <a:pt x="27201" y="34333"/>
                </a:lnTo>
                <a:lnTo>
                  <a:pt x="25549" y="36210"/>
                </a:lnTo>
                <a:lnTo>
                  <a:pt x="24723" y="37160"/>
                </a:lnTo>
                <a:lnTo>
                  <a:pt x="23923" y="38136"/>
                </a:lnTo>
                <a:lnTo>
                  <a:pt x="23122" y="39112"/>
                </a:lnTo>
                <a:lnTo>
                  <a:pt x="22346" y="40088"/>
                </a:lnTo>
                <a:lnTo>
                  <a:pt x="21570" y="41089"/>
                </a:lnTo>
                <a:lnTo>
                  <a:pt x="20820" y="42090"/>
                </a:lnTo>
                <a:lnTo>
                  <a:pt x="20069" y="43091"/>
                </a:lnTo>
                <a:lnTo>
                  <a:pt x="19318" y="44117"/>
                </a:lnTo>
                <a:lnTo>
                  <a:pt x="18593" y="45168"/>
                </a:lnTo>
                <a:lnTo>
                  <a:pt x="17892" y="46194"/>
                </a:lnTo>
                <a:lnTo>
                  <a:pt x="17191" y="47245"/>
                </a:lnTo>
                <a:lnTo>
                  <a:pt x="16491" y="48296"/>
                </a:lnTo>
                <a:lnTo>
                  <a:pt x="15815" y="49372"/>
                </a:lnTo>
                <a:lnTo>
                  <a:pt x="15164" y="50448"/>
                </a:lnTo>
                <a:lnTo>
                  <a:pt x="14514" y="51524"/>
                </a:lnTo>
                <a:lnTo>
                  <a:pt x="13888" y="52625"/>
                </a:lnTo>
                <a:lnTo>
                  <a:pt x="13263" y="53726"/>
                </a:lnTo>
                <a:lnTo>
                  <a:pt x="12637" y="54827"/>
                </a:lnTo>
                <a:lnTo>
                  <a:pt x="12036" y="55953"/>
                </a:lnTo>
                <a:lnTo>
                  <a:pt x="11461" y="57079"/>
                </a:lnTo>
                <a:lnTo>
                  <a:pt x="10885" y="58206"/>
                </a:lnTo>
                <a:lnTo>
                  <a:pt x="10335" y="59357"/>
                </a:lnTo>
                <a:lnTo>
                  <a:pt x="9784" y="60508"/>
                </a:lnTo>
                <a:lnTo>
                  <a:pt x="9259" y="61659"/>
                </a:lnTo>
                <a:lnTo>
                  <a:pt x="8733" y="62810"/>
                </a:lnTo>
                <a:lnTo>
                  <a:pt x="8233" y="63986"/>
                </a:lnTo>
                <a:lnTo>
                  <a:pt x="7732" y="65162"/>
                </a:lnTo>
                <a:lnTo>
                  <a:pt x="7257" y="66363"/>
                </a:lnTo>
                <a:lnTo>
                  <a:pt x="6806" y="67539"/>
                </a:lnTo>
                <a:lnTo>
                  <a:pt x="6356" y="68741"/>
                </a:lnTo>
                <a:lnTo>
                  <a:pt x="5931" y="69967"/>
                </a:lnTo>
                <a:lnTo>
                  <a:pt x="5505" y="71168"/>
                </a:lnTo>
                <a:lnTo>
                  <a:pt x="5105" y="72394"/>
                </a:lnTo>
                <a:lnTo>
                  <a:pt x="4704" y="73620"/>
                </a:lnTo>
                <a:lnTo>
                  <a:pt x="4329" y="74846"/>
                </a:lnTo>
                <a:lnTo>
                  <a:pt x="3979" y="76098"/>
                </a:lnTo>
                <a:lnTo>
                  <a:pt x="3628" y="77349"/>
                </a:lnTo>
                <a:lnTo>
                  <a:pt x="3303" y="78600"/>
                </a:lnTo>
                <a:lnTo>
                  <a:pt x="2978" y="79851"/>
                </a:lnTo>
                <a:lnTo>
                  <a:pt x="2678" y="81102"/>
                </a:lnTo>
                <a:lnTo>
                  <a:pt x="2402" y="82379"/>
                </a:lnTo>
                <a:lnTo>
                  <a:pt x="2127" y="83655"/>
                </a:lnTo>
                <a:lnTo>
                  <a:pt x="1877" y="84931"/>
                </a:lnTo>
                <a:lnTo>
                  <a:pt x="1627" y="86232"/>
                </a:lnTo>
                <a:lnTo>
                  <a:pt x="1401" y="87534"/>
                </a:lnTo>
                <a:lnTo>
                  <a:pt x="1201" y="88810"/>
                </a:lnTo>
                <a:lnTo>
                  <a:pt x="1001" y="90111"/>
                </a:lnTo>
                <a:lnTo>
                  <a:pt x="826" y="91437"/>
                </a:lnTo>
                <a:lnTo>
                  <a:pt x="676" y="92739"/>
                </a:lnTo>
                <a:lnTo>
                  <a:pt x="526" y="94065"/>
                </a:lnTo>
                <a:lnTo>
                  <a:pt x="400" y="95391"/>
                </a:lnTo>
                <a:lnTo>
                  <a:pt x="300" y="96717"/>
                </a:lnTo>
                <a:lnTo>
                  <a:pt x="200" y="98044"/>
                </a:lnTo>
                <a:lnTo>
                  <a:pt x="125" y="99395"/>
                </a:lnTo>
                <a:lnTo>
                  <a:pt x="75" y="100721"/>
                </a:lnTo>
                <a:lnTo>
                  <a:pt x="25" y="102072"/>
                </a:lnTo>
                <a:lnTo>
                  <a:pt x="0" y="103424"/>
                </a:lnTo>
                <a:lnTo>
                  <a:pt x="0" y="104775"/>
                </a:lnTo>
                <a:lnTo>
                  <a:pt x="37861" y="104775"/>
                </a:lnTo>
                <a:lnTo>
                  <a:pt x="37886" y="103048"/>
                </a:lnTo>
                <a:lnTo>
                  <a:pt x="37961" y="101322"/>
                </a:lnTo>
                <a:lnTo>
                  <a:pt x="38061" y="99620"/>
                </a:lnTo>
                <a:lnTo>
                  <a:pt x="38211" y="97943"/>
                </a:lnTo>
                <a:lnTo>
                  <a:pt x="38411" y="96242"/>
                </a:lnTo>
                <a:lnTo>
                  <a:pt x="38637" y="94590"/>
                </a:lnTo>
                <a:lnTo>
                  <a:pt x="38912" y="92939"/>
                </a:lnTo>
                <a:lnTo>
                  <a:pt x="39237" y="91287"/>
                </a:lnTo>
                <a:lnTo>
                  <a:pt x="39588" y="89661"/>
                </a:lnTo>
                <a:lnTo>
                  <a:pt x="39963" y="88059"/>
                </a:lnTo>
                <a:lnTo>
                  <a:pt x="40413" y="86458"/>
                </a:lnTo>
                <a:lnTo>
                  <a:pt x="40864" y="84881"/>
                </a:lnTo>
                <a:lnTo>
                  <a:pt x="41389" y="83330"/>
                </a:lnTo>
                <a:lnTo>
                  <a:pt x="41940" y="81778"/>
                </a:lnTo>
                <a:lnTo>
                  <a:pt x="42515" y="80252"/>
                </a:lnTo>
                <a:lnTo>
                  <a:pt x="43116" y="78725"/>
                </a:lnTo>
                <a:lnTo>
                  <a:pt x="43767" y="77249"/>
                </a:lnTo>
                <a:lnTo>
                  <a:pt x="44467" y="75772"/>
                </a:lnTo>
                <a:lnTo>
                  <a:pt x="45193" y="74321"/>
                </a:lnTo>
                <a:lnTo>
                  <a:pt x="45944" y="72895"/>
                </a:lnTo>
                <a:lnTo>
                  <a:pt x="46719" y="71468"/>
                </a:lnTo>
                <a:lnTo>
                  <a:pt x="47545" y="70092"/>
                </a:lnTo>
                <a:lnTo>
                  <a:pt x="48396" y="68716"/>
                </a:lnTo>
                <a:lnTo>
                  <a:pt x="49297" y="67364"/>
                </a:lnTo>
                <a:lnTo>
                  <a:pt x="50198" y="66038"/>
                </a:lnTo>
                <a:lnTo>
                  <a:pt x="51149" y="64762"/>
                </a:lnTo>
                <a:lnTo>
                  <a:pt x="52125" y="63486"/>
                </a:lnTo>
                <a:lnTo>
                  <a:pt x="53150" y="62234"/>
                </a:lnTo>
                <a:lnTo>
                  <a:pt x="54176" y="61008"/>
                </a:lnTo>
                <a:lnTo>
                  <a:pt x="55252" y="59807"/>
                </a:lnTo>
                <a:lnTo>
                  <a:pt x="56329" y="58631"/>
                </a:lnTo>
                <a:lnTo>
                  <a:pt x="57455" y="57480"/>
                </a:lnTo>
                <a:lnTo>
                  <a:pt x="58606" y="56354"/>
                </a:lnTo>
                <a:lnTo>
                  <a:pt x="59782" y="55253"/>
                </a:lnTo>
                <a:lnTo>
                  <a:pt x="60983" y="54202"/>
                </a:lnTo>
                <a:lnTo>
                  <a:pt x="62209" y="53151"/>
                </a:lnTo>
                <a:lnTo>
                  <a:pt x="63460" y="52150"/>
                </a:lnTo>
                <a:lnTo>
                  <a:pt x="64736" y="51174"/>
                </a:lnTo>
                <a:lnTo>
                  <a:pt x="66038" y="50223"/>
                </a:lnTo>
                <a:lnTo>
                  <a:pt x="67364" y="49297"/>
                </a:lnTo>
                <a:lnTo>
                  <a:pt x="68715" y="48421"/>
                </a:lnTo>
                <a:lnTo>
                  <a:pt x="70067" y="47570"/>
                </a:lnTo>
                <a:lnTo>
                  <a:pt x="71468" y="46745"/>
                </a:lnTo>
                <a:lnTo>
                  <a:pt x="72869" y="45944"/>
                </a:lnTo>
                <a:lnTo>
                  <a:pt x="74321" y="45193"/>
                </a:lnTo>
                <a:lnTo>
                  <a:pt x="75772" y="44467"/>
                </a:lnTo>
                <a:lnTo>
                  <a:pt x="77223" y="43792"/>
                </a:lnTo>
                <a:lnTo>
                  <a:pt x="78725" y="43141"/>
                </a:lnTo>
                <a:lnTo>
                  <a:pt x="80226" y="42516"/>
                </a:lnTo>
                <a:lnTo>
                  <a:pt x="81753" y="41940"/>
                </a:lnTo>
                <a:lnTo>
                  <a:pt x="83304" y="41390"/>
                </a:lnTo>
                <a:lnTo>
                  <a:pt x="84881" y="40889"/>
                </a:lnTo>
                <a:lnTo>
                  <a:pt x="86457" y="40414"/>
                </a:lnTo>
                <a:lnTo>
                  <a:pt x="88034" y="39988"/>
                </a:lnTo>
                <a:lnTo>
                  <a:pt x="89660" y="39588"/>
                </a:lnTo>
                <a:lnTo>
                  <a:pt x="91287" y="39237"/>
                </a:lnTo>
                <a:lnTo>
                  <a:pt x="92913" y="38912"/>
                </a:lnTo>
                <a:lnTo>
                  <a:pt x="94565" y="38662"/>
                </a:lnTo>
                <a:lnTo>
                  <a:pt x="96241" y="38412"/>
                </a:lnTo>
                <a:lnTo>
                  <a:pt x="97918" y="38236"/>
                </a:lnTo>
                <a:lnTo>
                  <a:pt x="99620" y="38086"/>
                </a:lnTo>
                <a:lnTo>
                  <a:pt x="101321" y="37961"/>
                </a:lnTo>
                <a:lnTo>
                  <a:pt x="103048" y="37911"/>
                </a:lnTo>
                <a:lnTo>
                  <a:pt x="104775" y="37886"/>
                </a:lnTo>
                <a:lnTo>
                  <a:pt x="10477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13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Vibration and tone</a:t>
            </a:r>
            <a:endParaRPr/>
          </a:p>
        </p:txBody>
      </p:sp>
      <p:sp>
        <p:nvSpPr>
          <p:cNvPr id="15655" name="Google Shape;15655;p134"/>
          <p:cNvSpPr txBox="1"/>
          <p:nvPr/>
        </p:nvSpPr>
        <p:spPr>
          <a:xfrm>
            <a:off x="3146041" y="1052363"/>
            <a:ext cx="28569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15656" name="Google Shape;15656;p134"/>
          <p:cNvSpPr txBox="1"/>
          <p:nvPr/>
        </p:nvSpPr>
        <p:spPr>
          <a:xfrm>
            <a:off x="3143490" y="1416569"/>
            <a:ext cx="28620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It’s the closest planet to the Sun and the smallest of them all</a:t>
            </a:r>
            <a:endParaRPr>
              <a:solidFill>
                <a:schemeClr val="dk2"/>
              </a:solidFill>
              <a:latin typeface="Lato"/>
              <a:ea typeface="Lato"/>
              <a:cs typeface="Lato"/>
              <a:sym typeface="Lato"/>
            </a:endParaRPr>
          </a:p>
        </p:txBody>
      </p:sp>
      <p:sp>
        <p:nvSpPr>
          <p:cNvPr id="15657" name="Google Shape;15657;p134"/>
          <p:cNvSpPr txBox="1"/>
          <p:nvPr/>
        </p:nvSpPr>
        <p:spPr>
          <a:xfrm>
            <a:off x="729791" y="2357200"/>
            <a:ext cx="28650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Venus</a:t>
            </a:r>
            <a:r>
              <a:rPr b="1" lang="en" sz="2000">
                <a:solidFill>
                  <a:schemeClr val="dk1"/>
                </a:solidFill>
                <a:latin typeface="Poppins"/>
                <a:ea typeface="Poppins"/>
                <a:cs typeface="Poppins"/>
                <a:sym typeface="Poppins"/>
              </a:rPr>
              <a:t> </a:t>
            </a:r>
            <a:endParaRPr b="1" sz="2000">
              <a:solidFill>
                <a:schemeClr val="dk1"/>
              </a:solidFill>
              <a:latin typeface="Poppins"/>
              <a:ea typeface="Poppins"/>
              <a:cs typeface="Poppins"/>
              <a:sym typeface="Poppins"/>
            </a:endParaRPr>
          </a:p>
        </p:txBody>
      </p:sp>
      <p:sp>
        <p:nvSpPr>
          <p:cNvPr id="15658" name="Google Shape;15658;p134"/>
          <p:cNvSpPr txBox="1"/>
          <p:nvPr/>
        </p:nvSpPr>
        <p:spPr>
          <a:xfrm>
            <a:off x="729791" y="2726174"/>
            <a:ext cx="2865000" cy="546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Venus has a beautiful name and is the second planet from the Sun</a:t>
            </a:r>
            <a:endParaRPr>
              <a:solidFill>
                <a:schemeClr val="dk2"/>
              </a:solidFill>
              <a:latin typeface="Lato"/>
              <a:ea typeface="Lato"/>
              <a:cs typeface="Lato"/>
              <a:sym typeface="Lato"/>
            </a:endParaRPr>
          </a:p>
        </p:txBody>
      </p:sp>
      <p:sp>
        <p:nvSpPr>
          <p:cNvPr id="15659" name="Google Shape;15659;p134"/>
          <p:cNvSpPr txBox="1"/>
          <p:nvPr/>
        </p:nvSpPr>
        <p:spPr>
          <a:xfrm>
            <a:off x="3143490" y="3672239"/>
            <a:ext cx="28620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Saturn</a:t>
            </a:r>
            <a:endParaRPr b="1" sz="2000">
              <a:solidFill>
                <a:schemeClr val="dk1"/>
              </a:solidFill>
              <a:latin typeface="Poppins"/>
              <a:ea typeface="Poppins"/>
              <a:cs typeface="Poppins"/>
              <a:sym typeface="Poppins"/>
            </a:endParaRPr>
          </a:p>
        </p:txBody>
      </p:sp>
      <p:sp>
        <p:nvSpPr>
          <p:cNvPr id="15660" name="Google Shape;15660;p134"/>
          <p:cNvSpPr txBox="1"/>
          <p:nvPr/>
        </p:nvSpPr>
        <p:spPr>
          <a:xfrm>
            <a:off x="3143490" y="4036450"/>
            <a:ext cx="28620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Saturn is a gas giant and has several rings</a:t>
            </a:r>
            <a:endParaRPr>
              <a:solidFill>
                <a:schemeClr val="dk2"/>
              </a:solidFill>
              <a:latin typeface="Lato"/>
              <a:ea typeface="Lato"/>
              <a:cs typeface="Lato"/>
              <a:sym typeface="Lato"/>
            </a:endParaRPr>
          </a:p>
        </p:txBody>
      </p:sp>
      <p:sp>
        <p:nvSpPr>
          <p:cNvPr id="15661" name="Google Shape;15661;p134"/>
          <p:cNvSpPr txBox="1"/>
          <p:nvPr/>
        </p:nvSpPr>
        <p:spPr>
          <a:xfrm>
            <a:off x="5552209" y="2358837"/>
            <a:ext cx="28620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15662" name="Google Shape;15662;p134"/>
          <p:cNvSpPr txBox="1"/>
          <p:nvPr/>
        </p:nvSpPr>
        <p:spPr>
          <a:xfrm>
            <a:off x="5552209" y="2728618"/>
            <a:ext cx="2862000" cy="546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Mars is actually a cold place. It’s full of iron oxide dust</a:t>
            </a:r>
            <a:endParaRPr>
              <a:solidFill>
                <a:schemeClr val="dk2"/>
              </a:solidFill>
              <a:latin typeface="Lato"/>
              <a:ea typeface="Lato"/>
              <a:cs typeface="Lato"/>
              <a:sym typeface="Lato"/>
            </a:endParaRPr>
          </a:p>
        </p:txBody>
      </p:sp>
      <p:sp>
        <p:nvSpPr>
          <p:cNvPr id="15663" name="Google Shape;15663;p134"/>
          <p:cNvSpPr/>
          <p:nvPr/>
        </p:nvSpPr>
        <p:spPr>
          <a:xfrm>
            <a:off x="4576725" y="2187173"/>
            <a:ext cx="624572" cy="624721"/>
          </a:xfrm>
          <a:custGeom>
            <a:rect b="b" l="l" r="r" t="t"/>
            <a:pathLst>
              <a:path extrusionOk="0" h="104775" w="104750">
                <a:moveTo>
                  <a:pt x="1" y="0"/>
                </a:moveTo>
                <a:lnTo>
                  <a:pt x="1" y="37886"/>
                </a:lnTo>
                <a:lnTo>
                  <a:pt x="1727" y="37911"/>
                </a:lnTo>
                <a:lnTo>
                  <a:pt x="3429" y="37961"/>
                </a:lnTo>
                <a:lnTo>
                  <a:pt x="5130" y="38086"/>
                </a:lnTo>
                <a:lnTo>
                  <a:pt x="6832" y="38236"/>
                </a:lnTo>
                <a:lnTo>
                  <a:pt x="8509" y="38412"/>
                </a:lnTo>
                <a:lnTo>
                  <a:pt x="10185" y="38662"/>
                </a:lnTo>
                <a:lnTo>
                  <a:pt x="11837" y="38912"/>
                </a:lnTo>
                <a:lnTo>
                  <a:pt x="13463" y="39237"/>
                </a:lnTo>
                <a:lnTo>
                  <a:pt x="15090" y="39588"/>
                </a:lnTo>
                <a:lnTo>
                  <a:pt x="16716" y="39988"/>
                </a:lnTo>
                <a:lnTo>
                  <a:pt x="18293" y="40414"/>
                </a:lnTo>
                <a:lnTo>
                  <a:pt x="19894" y="40889"/>
                </a:lnTo>
                <a:lnTo>
                  <a:pt x="21446" y="41390"/>
                </a:lnTo>
                <a:lnTo>
                  <a:pt x="22997" y="41940"/>
                </a:lnTo>
                <a:lnTo>
                  <a:pt x="24524" y="42516"/>
                </a:lnTo>
                <a:lnTo>
                  <a:pt x="26025" y="43141"/>
                </a:lnTo>
                <a:lnTo>
                  <a:pt x="27527" y="43792"/>
                </a:lnTo>
                <a:lnTo>
                  <a:pt x="29003" y="44467"/>
                </a:lnTo>
                <a:lnTo>
                  <a:pt x="30454" y="45193"/>
                </a:lnTo>
                <a:lnTo>
                  <a:pt x="31881" y="45944"/>
                </a:lnTo>
                <a:lnTo>
                  <a:pt x="33282" y="46745"/>
                </a:lnTo>
                <a:lnTo>
                  <a:pt x="34683" y="47570"/>
                </a:lnTo>
                <a:lnTo>
                  <a:pt x="36035" y="48421"/>
                </a:lnTo>
                <a:lnTo>
                  <a:pt x="37386" y="49297"/>
                </a:lnTo>
                <a:lnTo>
                  <a:pt x="38712" y="50223"/>
                </a:lnTo>
                <a:lnTo>
                  <a:pt x="40014" y="51174"/>
                </a:lnTo>
                <a:lnTo>
                  <a:pt x="41290" y="52150"/>
                </a:lnTo>
                <a:lnTo>
                  <a:pt x="42541" y="53151"/>
                </a:lnTo>
                <a:lnTo>
                  <a:pt x="43767" y="54202"/>
                </a:lnTo>
                <a:lnTo>
                  <a:pt x="44968" y="55253"/>
                </a:lnTo>
                <a:lnTo>
                  <a:pt x="46144" y="56354"/>
                </a:lnTo>
                <a:lnTo>
                  <a:pt x="47295" y="57480"/>
                </a:lnTo>
                <a:lnTo>
                  <a:pt x="48422" y="58631"/>
                </a:lnTo>
                <a:lnTo>
                  <a:pt x="49498" y="59807"/>
                </a:lnTo>
                <a:lnTo>
                  <a:pt x="50574" y="61008"/>
                </a:lnTo>
                <a:lnTo>
                  <a:pt x="51600" y="62234"/>
                </a:lnTo>
                <a:lnTo>
                  <a:pt x="52626" y="63486"/>
                </a:lnTo>
                <a:lnTo>
                  <a:pt x="53601" y="64762"/>
                </a:lnTo>
                <a:lnTo>
                  <a:pt x="54552" y="66038"/>
                </a:lnTo>
                <a:lnTo>
                  <a:pt x="55453" y="67364"/>
                </a:lnTo>
                <a:lnTo>
                  <a:pt x="56354" y="68716"/>
                </a:lnTo>
                <a:lnTo>
                  <a:pt x="57205" y="70092"/>
                </a:lnTo>
                <a:lnTo>
                  <a:pt x="58031" y="71468"/>
                </a:lnTo>
                <a:lnTo>
                  <a:pt x="58806" y="72895"/>
                </a:lnTo>
                <a:lnTo>
                  <a:pt x="59557" y="74321"/>
                </a:lnTo>
                <a:lnTo>
                  <a:pt x="60283" y="75772"/>
                </a:lnTo>
                <a:lnTo>
                  <a:pt x="60983" y="77249"/>
                </a:lnTo>
                <a:lnTo>
                  <a:pt x="61634" y="78725"/>
                </a:lnTo>
                <a:lnTo>
                  <a:pt x="62235" y="80252"/>
                </a:lnTo>
                <a:lnTo>
                  <a:pt x="62835" y="81778"/>
                </a:lnTo>
                <a:lnTo>
                  <a:pt x="63361" y="83330"/>
                </a:lnTo>
                <a:lnTo>
                  <a:pt x="63886" y="84881"/>
                </a:lnTo>
                <a:lnTo>
                  <a:pt x="64337" y="86458"/>
                </a:lnTo>
                <a:lnTo>
                  <a:pt x="64787" y="88059"/>
                </a:lnTo>
                <a:lnTo>
                  <a:pt x="65162" y="89661"/>
                </a:lnTo>
                <a:lnTo>
                  <a:pt x="65538" y="91287"/>
                </a:lnTo>
                <a:lnTo>
                  <a:pt x="65838" y="92939"/>
                </a:lnTo>
                <a:lnTo>
                  <a:pt x="66113" y="94590"/>
                </a:lnTo>
                <a:lnTo>
                  <a:pt x="66339" y="96242"/>
                </a:lnTo>
                <a:lnTo>
                  <a:pt x="66539" y="97943"/>
                </a:lnTo>
                <a:lnTo>
                  <a:pt x="66689" y="99620"/>
                </a:lnTo>
                <a:lnTo>
                  <a:pt x="66789" y="101322"/>
                </a:lnTo>
                <a:lnTo>
                  <a:pt x="66864" y="103048"/>
                </a:lnTo>
                <a:lnTo>
                  <a:pt x="66889" y="104775"/>
                </a:lnTo>
                <a:lnTo>
                  <a:pt x="104750" y="104775"/>
                </a:lnTo>
                <a:lnTo>
                  <a:pt x="104750" y="103424"/>
                </a:lnTo>
                <a:lnTo>
                  <a:pt x="104725" y="102072"/>
                </a:lnTo>
                <a:lnTo>
                  <a:pt x="104675" y="100721"/>
                </a:lnTo>
                <a:lnTo>
                  <a:pt x="104625" y="99395"/>
                </a:lnTo>
                <a:lnTo>
                  <a:pt x="104550" y="98044"/>
                </a:lnTo>
                <a:lnTo>
                  <a:pt x="104450" y="96717"/>
                </a:lnTo>
                <a:lnTo>
                  <a:pt x="104350" y="95391"/>
                </a:lnTo>
                <a:lnTo>
                  <a:pt x="104225" y="94065"/>
                </a:lnTo>
                <a:lnTo>
                  <a:pt x="104074" y="92739"/>
                </a:lnTo>
                <a:lnTo>
                  <a:pt x="103924" y="91437"/>
                </a:lnTo>
                <a:lnTo>
                  <a:pt x="103749" y="90111"/>
                </a:lnTo>
                <a:lnTo>
                  <a:pt x="103549" y="88810"/>
                </a:lnTo>
                <a:lnTo>
                  <a:pt x="103349" y="87534"/>
                </a:lnTo>
                <a:lnTo>
                  <a:pt x="103123" y="86232"/>
                </a:lnTo>
                <a:lnTo>
                  <a:pt x="102873" y="84931"/>
                </a:lnTo>
                <a:lnTo>
                  <a:pt x="102623" y="83655"/>
                </a:lnTo>
                <a:lnTo>
                  <a:pt x="102373" y="82379"/>
                </a:lnTo>
                <a:lnTo>
                  <a:pt x="102072" y="81102"/>
                </a:lnTo>
                <a:lnTo>
                  <a:pt x="101772" y="79851"/>
                </a:lnTo>
                <a:lnTo>
                  <a:pt x="101472" y="78600"/>
                </a:lnTo>
                <a:lnTo>
                  <a:pt x="101122" y="77349"/>
                </a:lnTo>
                <a:lnTo>
                  <a:pt x="100796" y="76098"/>
                </a:lnTo>
                <a:lnTo>
                  <a:pt x="100421" y="74846"/>
                </a:lnTo>
                <a:lnTo>
                  <a:pt x="100046" y="73620"/>
                </a:lnTo>
                <a:lnTo>
                  <a:pt x="99670" y="72394"/>
                </a:lnTo>
                <a:lnTo>
                  <a:pt x="99245" y="71168"/>
                </a:lnTo>
                <a:lnTo>
                  <a:pt x="98844" y="69967"/>
                </a:lnTo>
                <a:lnTo>
                  <a:pt x="98394" y="68741"/>
                </a:lnTo>
                <a:lnTo>
                  <a:pt x="97944" y="67539"/>
                </a:lnTo>
                <a:lnTo>
                  <a:pt x="97493" y="66363"/>
                </a:lnTo>
                <a:lnTo>
                  <a:pt x="97018" y="65162"/>
                </a:lnTo>
                <a:lnTo>
                  <a:pt x="96517" y="63986"/>
                </a:lnTo>
                <a:lnTo>
                  <a:pt x="96017" y="62810"/>
                </a:lnTo>
                <a:lnTo>
                  <a:pt x="95516" y="61659"/>
                </a:lnTo>
                <a:lnTo>
                  <a:pt x="94966" y="60508"/>
                </a:lnTo>
                <a:lnTo>
                  <a:pt x="94415" y="59357"/>
                </a:lnTo>
                <a:lnTo>
                  <a:pt x="93865" y="58206"/>
                </a:lnTo>
                <a:lnTo>
                  <a:pt x="93289" y="57079"/>
                </a:lnTo>
                <a:lnTo>
                  <a:pt x="92714" y="55953"/>
                </a:lnTo>
                <a:lnTo>
                  <a:pt x="92113" y="54827"/>
                </a:lnTo>
                <a:lnTo>
                  <a:pt x="91512" y="53726"/>
                </a:lnTo>
                <a:lnTo>
                  <a:pt x="90887" y="52625"/>
                </a:lnTo>
                <a:lnTo>
                  <a:pt x="90236" y="51524"/>
                </a:lnTo>
                <a:lnTo>
                  <a:pt x="89586" y="50448"/>
                </a:lnTo>
                <a:lnTo>
                  <a:pt x="88935" y="49372"/>
                </a:lnTo>
                <a:lnTo>
                  <a:pt x="88259" y="48296"/>
                </a:lnTo>
                <a:lnTo>
                  <a:pt x="87559" y="47245"/>
                </a:lnTo>
                <a:lnTo>
                  <a:pt x="86858" y="46194"/>
                </a:lnTo>
                <a:lnTo>
                  <a:pt x="86157" y="45168"/>
                </a:lnTo>
                <a:lnTo>
                  <a:pt x="85432" y="44117"/>
                </a:lnTo>
                <a:lnTo>
                  <a:pt x="84681" y="43091"/>
                </a:lnTo>
                <a:lnTo>
                  <a:pt x="83955" y="42090"/>
                </a:lnTo>
                <a:lnTo>
                  <a:pt x="83180" y="41089"/>
                </a:lnTo>
                <a:lnTo>
                  <a:pt x="82404" y="40088"/>
                </a:lnTo>
                <a:lnTo>
                  <a:pt x="81628" y="39112"/>
                </a:lnTo>
                <a:lnTo>
                  <a:pt x="80827" y="38136"/>
                </a:lnTo>
                <a:lnTo>
                  <a:pt x="80027" y="37160"/>
                </a:lnTo>
                <a:lnTo>
                  <a:pt x="79201" y="36210"/>
                </a:lnTo>
                <a:lnTo>
                  <a:pt x="78375" y="35259"/>
                </a:lnTo>
                <a:lnTo>
                  <a:pt x="77549" y="34333"/>
                </a:lnTo>
                <a:lnTo>
                  <a:pt x="75823" y="32481"/>
                </a:lnTo>
                <a:lnTo>
                  <a:pt x="74071" y="30679"/>
                </a:lnTo>
                <a:lnTo>
                  <a:pt x="72269" y="28928"/>
                </a:lnTo>
                <a:lnTo>
                  <a:pt x="70442" y="27226"/>
                </a:lnTo>
                <a:lnTo>
                  <a:pt x="68541" y="25549"/>
                </a:lnTo>
                <a:lnTo>
                  <a:pt x="66639" y="23923"/>
                </a:lnTo>
                <a:lnTo>
                  <a:pt x="65663" y="23147"/>
                </a:lnTo>
                <a:lnTo>
                  <a:pt x="64662" y="22346"/>
                </a:lnTo>
                <a:lnTo>
                  <a:pt x="63686" y="21571"/>
                </a:lnTo>
                <a:lnTo>
                  <a:pt x="62685" y="20820"/>
                </a:lnTo>
                <a:lnTo>
                  <a:pt x="61659" y="20069"/>
                </a:lnTo>
                <a:lnTo>
                  <a:pt x="60633" y="19343"/>
                </a:lnTo>
                <a:lnTo>
                  <a:pt x="59607" y="18618"/>
                </a:lnTo>
                <a:lnTo>
                  <a:pt x="58556" y="17892"/>
                </a:lnTo>
                <a:lnTo>
                  <a:pt x="57505" y="17191"/>
                </a:lnTo>
                <a:lnTo>
                  <a:pt x="56454" y="16516"/>
                </a:lnTo>
                <a:lnTo>
                  <a:pt x="55403" y="15840"/>
                </a:lnTo>
                <a:lnTo>
                  <a:pt x="54327" y="15164"/>
                </a:lnTo>
                <a:lnTo>
                  <a:pt x="53226" y="14514"/>
                </a:lnTo>
                <a:lnTo>
                  <a:pt x="52150" y="13888"/>
                </a:lnTo>
                <a:lnTo>
                  <a:pt x="51049" y="13263"/>
                </a:lnTo>
                <a:lnTo>
                  <a:pt x="49923" y="12662"/>
                </a:lnTo>
                <a:lnTo>
                  <a:pt x="48822" y="12062"/>
                </a:lnTo>
                <a:lnTo>
                  <a:pt x="47696" y="11461"/>
                </a:lnTo>
                <a:lnTo>
                  <a:pt x="46545" y="10885"/>
                </a:lnTo>
                <a:lnTo>
                  <a:pt x="45419" y="10335"/>
                </a:lnTo>
                <a:lnTo>
                  <a:pt x="44268" y="9784"/>
                </a:lnTo>
                <a:lnTo>
                  <a:pt x="43116" y="9259"/>
                </a:lnTo>
                <a:lnTo>
                  <a:pt x="41940" y="8733"/>
                </a:lnTo>
                <a:lnTo>
                  <a:pt x="40764" y="8233"/>
                </a:lnTo>
                <a:lnTo>
                  <a:pt x="39588" y="7757"/>
                </a:lnTo>
                <a:lnTo>
                  <a:pt x="38412" y="7282"/>
                </a:lnTo>
                <a:lnTo>
                  <a:pt x="37211" y="6806"/>
                </a:lnTo>
                <a:lnTo>
                  <a:pt x="36010" y="6356"/>
                </a:lnTo>
                <a:lnTo>
                  <a:pt x="34809" y="5931"/>
                </a:lnTo>
                <a:lnTo>
                  <a:pt x="33582" y="5505"/>
                </a:lnTo>
                <a:lnTo>
                  <a:pt x="32381" y="5105"/>
                </a:lnTo>
                <a:lnTo>
                  <a:pt x="31155" y="4704"/>
                </a:lnTo>
                <a:lnTo>
                  <a:pt x="29904" y="4329"/>
                </a:lnTo>
                <a:lnTo>
                  <a:pt x="28678" y="3979"/>
                </a:lnTo>
                <a:lnTo>
                  <a:pt x="27427" y="3628"/>
                </a:lnTo>
                <a:lnTo>
                  <a:pt x="26175" y="3303"/>
                </a:lnTo>
                <a:lnTo>
                  <a:pt x="24924" y="2978"/>
                </a:lnTo>
                <a:lnTo>
                  <a:pt x="23648" y="2678"/>
                </a:lnTo>
                <a:lnTo>
                  <a:pt x="22372" y="2402"/>
                </a:lnTo>
                <a:lnTo>
                  <a:pt x="21096" y="2127"/>
                </a:lnTo>
                <a:lnTo>
                  <a:pt x="19819" y="1877"/>
                </a:lnTo>
                <a:lnTo>
                  <a:pt x="18543" y="1652"/>
                </a:lnTo>
                <a:lnTo>
                  <a:pt x="17242" y="1426"/>
                </a:lnTo>
                <a:lnTo>
                  <a:pt x="15941" y="1201"/>
                </a:lnTo>
                <a:lnTo>
                  <a:pt x="14639" y="1026"/>
                </a:lnTo>
                <a:lnTo>
                  <a:pt x="13338" y="851"/>
                </a:lnTo>
                <a:lnTo>
                  <a:pt x="12012" y="701"/>
                </a:lnTo>
                <a:lnTo>
                  <a:pt x="10711" y="551"/>
                </a:lnTo>
                <a:lnTo>
                  <a:pt x="9384" y="425"/>
                </a:lnTo>
                <a:lnTo>
                  <a:pt x="8058" y="300"/>
                </a:lnTo>
                <a:lnTo>
                  <a:pt x="6707" y="225"/>
                </a:lnTo>
                <a:lnTo>
                  <a:pt x="5381" y="150"/>
                </a:lnTo>
                <a:lnTo>
                  <a:pt x="4029" y="75"/>
                </a:lnTo>
                <a:lnTo>
                  <a:pt x="2703" y="50"/>
                </a:lnTo>
                <a:lnTo>
                  <a:pt x="1352" y="25"/>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134"/>
          <p:cNvSpPr/>
          <p:nvPr/>
        </p:nvSpPr>
        <p:spPr>
          <a:xfrm>
            <a:off x="4576725" y="2811710"/>
            <a:ext cx="624572" cy="624721"/>
          </a:xfrm>
          <a:custGeom>
            <a:rect b="b" l="l" r="r" t="t"/>
            <a:pathLst>
              <a:path extrusionOk="0" h="104775" w="104750">
                <a:moveTo>
                  <a:pt x="66889" y="0"/>
                </a:moveTo>
                <a:lnTo>
                  <a:pt x="66864" y="1727"/>
                </a:lnTo>
                <a:lnTo>
                  <a:pt x="66789" y="3453"/>
                </a:lnTo>
                <a:lnTo>
                  <a:pt x="66689" y="5155"/>
                </a:lnTo>
                <a:lnTo>
                  <a:pt x="66539" y="6832"/>
                </a:lnTo>
                <a:lnTo>
                  <a:pt x="66339" y="8508"/>
                </a:lnTo>
                <a:lnTo>
                  <a:pt x="66113" y="10185"/>
                </a:lnTo>
                <a:lnTo>
                  <a:pt x="65838" y="11836"/>
                </a:lnTo>
                <a:lnTo>
                  <a:pt x="65538" y="13488"/>
                </a:lnTo>
                <a:lnTo>
                  <a:pt x="65162" y="15114"/>
                </a:lnTo>
                <a:lnTo>
                  <a:pt x="64787" y="16716"/>
                </a:lnTo>
                <a:lnTo>
                  <a:pt x="64337" y="18317"/>
                </a:lnTo>
                <a:lnTo>
                  <a:pt x="63886" y="19894"/>
                </a:lnTo>
                <a:lnTo>
                  <a:pt x="63361" y="21445"/>
                </a:lnTo>
                <a:lnTo>
                  <a:pt x="62835" y="22997"/>
                </a:lnTo>
                <a:lnTo>
                  <a:pt x="62235" y="24523"/>
                </a:lnTo>
                <a:lnTo>
                  <a:pt x="61634" y="26050"/>
                </a:lnTo>
                <a:lnTo>
                  <a:pt x="60983" y="27526"/>
                </a:lnTo>
                <a:lnTo>
                  <a:pt x="60283" y="29003"/>
                </a:lnTo>
                <a:lnTo>
                  <a:pt x="59557" y="30454"/>
                </a:lnTo>
                <a:lnTo>
                  <a:pt x="58806" y="31880"/>
                </a:lnTo>
                <a:lnTo>
                  <a:pt x="58031" y="33307"/>
                </a:lnTo>
                <a:lnTo>
                  <a:pt x="57205" y="34683"/>
                </a:lnTo>
                <a:lnTo>
                  <a:pt x="56354" y="36059"/>
                </a:lnTo>
                <a:lnTo>
                  <a:pt x="55453" y="37411"/>
                </a:lnTo>
                <a:lnTo>
                  <a:pt x="54552" y="38712"/>
                </a:lnTo>
                <a:lnTo>
                  <a:pt x="53601" y="40013"/>
                </a:lnTo>
                <a:lnTo>
                  <a:pt x="52626" y="41289"/>
                </a:lnTo>
                <a:lnTo>
                  <a:pt x="51600" y="42541"/>
                </a:lnTo>
                <a:lnTo>
                  <a:pt x="50574" y="43767"/>
                </a:lnTo>
                <a:lnTo>
                  <a:pt x="49498" y="44968"/>
                </a:lnTo>
                <a:lnTo>
                  <a:pt x="48422" y="46144"/>
                </a:lnTo>
                <a:lnTo>
                  <a:pt x="47295" y="47295"/>
                </a:lnTo>
                <a:lnTo>
                  <a:pt x="46144" y="48421"/>
                </a:lnTo>
                <a:lnTo>
                  <a:pt x="44968" y="49522"/>
                </a:lnTo>
                <a:lnTo>
                  <a:pt x="43767" y="50573"/>
                </a:lnTo>
                <a:lnTo>
                  <a:pt x="42541" y="51624"/>
                </a:lnTo>
                <a:lnTo>
                  <a:pt x="41290" y="52625"/>
                </a:lnTo>
                <a:lnTo>
                  <a:pt x="40014" y="53601"/>
                </a:lnTo>
                <a:lnTo>
                  <a:pt x="38712" y="54552"/>
                </a:lnTo>
                <a:lnTo>
                  <a:pt x="37386" y="55478"/>
                </a:lnTo>
                <a:lnTo>
                  <a:pt x="36035" y="56354"/>
                </a:lnTo>
                <a:lnTo>
                  <a:pt x="34683" y="57205"/>
                </a:lnTo>
                <a:lnTo>
                  <a:pt x="33282" y="58030"/>
                </a:lnTo>
                <a:lnTo>
                  <a:pt x="31881" y="58831"/>
                </a:lnTo>
                <a:lnTo>
                  <a:pt x="30454" y="59582"/>
                </a:lnTo>
                <a:lnTo>
                  <a:pt x="29003" y="60308"/>
                </a:lnTo>
                <a:lnTo>
                  <a:pt x="27527" y="60983"/>
                </a:lnTo>
                <a:lnTo>
                  <a:pt x="26025" y="61634"/>
                </a:lnTo>
                <a:lnTo>
                  <a:pt x="24524" y="62259"/>
                </a:lnTo>
                <a:lnTo>
                  <a:pt x="22997" y="62835"/>
                </a:lnTo>
                <a:lnTo>
                  <a:pt x="21446" y="63386"/>
                </a:lnTo>
                <a:lnTo>
                  <a:pt x="19894" y="63886"/>
                </a:lnTo>
                <a:lnTo>
                  <a:pt x="18293" y="64361"/>
                </a:lnTo>
                <a:lnTo>
                  <a:pt x="16716" y="64787"/>
                </a:lnTo>
                <a:lnTo>
                  <a:pt x="15090" y="65187"/>
                </a:lnTo>
                <a:lnTo>
                  <a:pt x="13463" y="65538"/>
                </a:lnTo>
                <a:lnTo>
                  <a:pt x="11837" y="65838"/>
                </a:lnTo>
                <a:lnTo>
                  <a:pt x="10185" y="66113"/>
                </a:lnTo>
                <a:lnTo>
                  <a:pt x="8509" y="66363"/>
                </a:lnTo>
                <a:lnTo>
                  <a:pt x="6832" y="66539"/>
                </a:lnTo>
                <a:lnTo>
                  <a:pt x="5130" y="66689"/>
                </a:lnTo>
                <a:lnTo>
                  <a:pt x="3429" y="66814"/>
                </a:lnTo>
                <a:lnTo>
                  <a:pt x="1727" y="66864"/>
                </a:lnTo>
                <a:lnTo>
                  <a:pt x="1" y="66889"/>
                </a:lnTo>
                <a:lnTo>
                  <a:pt x="1" y="104775"/>
                </a:lnTo>
                <a:lnTo>
                  <a:pt x="1352" y="104750"/>
                </a:lnTo>
                <a:lnTo>
                  <a:pt x="2703" y="104725"/>
                </a:lnTo>
                <a:lnTo>
                  <a:pt x="4029" y="104700"/>
                </a:lnTo>
                <a:lnTo>
                  <a:pt x="5381" y="104625"/>
                </a:lnTo>
                <a:lnTo>
                  <a:pt x="6707" y="104550"/>
                </a:lnTo>
                <a:lnTo>
                  <a:pt x="8058" y="104475"/>
                </a:lnTo>
                <a:lnTo>
                  <a:pt x="9384" y="104350"/>
                </a:lnTo>
                <a:lnTo>
                  <a:pt x="10711" y="104224"/>
                </a:lnTo>
                <a:lnTo>
                  <a:pt x="12012" y="104074"/>
                </a:lnTo>
                <a:lnTo>
                  <a:pt x="13338" y="103924"/>
                </a:lnTo>
                <a:lnTo>
                  <a:pt x="14639" y="103749"/>
                </a:lnTo>
                <a:lnTo>
                  <a:pt x="15941" y="103574"/>
                </a:lnTo>
                <a:lnTo>
                  <a:pt x="17242" y="103349"/>
                </a:lnTo>
                <a:lnTo>
                  <a:pt x="18543" y="103123"/>
                </a:lnTo>
                <a:lnTo>
                  <a:pt x="19819" y="102898"/>
                </a:lnTo>
                <a:lnTo>
                  <a:pt x="21096" y="102648"/>
                </a:lnTo>
                <a:lnTo>
                  <a:pt x="22372" y="102373"/>
                </a:lnTo>
                <a:lnTo>
                  <a:pt x="23648" y="102097"/>
                </a:lnTo>
                <a:lnTo>
                  <a:pt x="24924" y="101797"/>
                </a:lnTo>
                <a:lnTo>
                  <a:pt x="26175" y="101472"/>
                </a:lnTo>
                <a:lnTo>
                  <a:pt x="27427" y="101147"/>
                </a:lnTo>
                <a:lnTo>
                  <a:pt x="28678" y="100796"/>
                </a:lnTo>
                <a:lnTo>
                  <a:pt x="29904" y="100446"/>
                </a:lnTo>
                <a:lnTo>
                  <a:pt x="31155" y="100071"/>
                </a:lnTo>
                <a:lnTo>
                  <a:pt x="32381" y="99670"/>
                </a:lnTo>
                <a:lnTo>
                  <a:pt x="33582" y="99270"/>
                </a:lnTo>
                <a:lnTo>
                  <a:pt x="34809" y="98844"/>
                </a:lnTo>
                <a:lnTo>
                  <a:pt x="36010" y="98419"/>
                </a:lnTo>
                <a:lnTo>
                  <a:pt x="37211" y="97969"/>
                </a:lnTo>
                <a:lnTo>
                  <a:pt x="38412" y="97493"/>
                </a:lnTo>
                <a:lnTo>
                  <a:pt x="39588" y="97018"/>
                </a:lnTo>
                <a:lnTo>
                  <a:pt x="40764" y="96542"/>
                </a:lnTo>
                <a:lnTo>
                  <a:pt x="41940" y="96042"/>
                </a:lnTo>
                <a:lnTo>
                  <a:pt x="43116" y="95516"/>
                </a:lnTo>
                <a:lnTo>
                  <a:pt x="44268" y="94991"/>
                </a:lnTo>
                <a:lnTo>
                  <a:pt x="45419" y="94440"/>
                </a:lnTo>
                <a:lnTo>
                  <a:pt x="46545" y="93890"/>
                </a:lnTo>
                <a:lnTo>
                  <a:pt x="47696" y="93314"/>
                </a:lnTo>
                <a:lnTo>
                  <a:pt x="48822" y="92713"/>
                </a:lnTo>
                <a:lnTo>
                  <a:pt x="49923" y="92113"/>
                </a:lnTo>
                <a:lnTo>
                  <a:pt x="51049" y="91512"/>
                </a:lnTo>
                <a:lnTo>
                  <a:pt x="52150" y="90887"/>
                </a:lnTo>
                <a:lnTo>
                  <a:pt x="53226" y="90261"/>
                </a:lnTo>
                <a:lnTo>
                  <a:pt x="54327" y="89611"/>
                </a:lnTo>
                <a:lnTo>
                  <a:pt x="55403" y="88935"/>
                </a:lnTo>
                <a:lnTo>
                  <a:pt x="56454" y="88259"/>
                </a:lnTo>
                <a:lnTo>
                  <a:pt x="57505" y="87584"/>
                </a:lnTo>
                <a:lnTo>
                  <a:pt x="58556" y="86883"/>
                </a:lnTo>
                <a:lnTo>
                  <a:pt x="59607" y="86157"/>
                </a:lnTo>
                <a:lnTo>
                  <a:pt x="60633" y="85432"/>
                </a:lnTo>
                <a:lnTo>
                  <a:pt x="61659" y="84706"/>
                </a:lnTo>
                <a:lnTo>
                  <a:pt x="62685" y="83955"/>
                </a:lnTo>
                <a:lnTo>
                  <a:pt x="63686" y="83204"/>
                </a:lnTo>
                <a:lnTo>
                  <a:pt x="64662" y="82429"/>
                </a:lnTo>
                <a:lnTo>
                  <a:pt x="65663" y="81628"/>
                </a:lnTo>
                <a:lnTo>
                  <a:pt x="66639" y="80852"/>
                </a:lnTo>
                <a:lnTo>
                  <a:pt x="68541" y="79226"/>
                </a:lnTo>
                <a:lnTo>
                  <a:pt x="69492" y="78400"/>
                </a:lnTo>
                <a:lnTo>
                  <a:pt x="70442" y="77549"/>
                </a:lnTo>
                <a:lnTo>
                  <a:pt x="72269" y="75847"/>
                </a:lnTo>
                <a:lnTo>
                  <a:pt x="74071" y="74071"/>
                </a:lnTo>
                <a:lnTo>
                  <a:pt x="75823" y="72294"/>
                </a:lnTo>
                <a:lnTo>
                  <a:pt x="77549" y="70442"/>
                </a:lnTo>
                <a:lnTo>
                  <a:pt x="78375" y="69516"/>
                </a:lnTo>
                <a:lnTo>
                  <a:pt x="79201" y="68565"/>
                </a:lnTo>
                <a:lnTo>
                  <a:pt x="80027" y="67615"/>
                </a:lnTo>
                <a:lnTo>
                  <a:pt x="80827" y="66639"/>
                </a:lnTo>
                <a:lnTo>
                  <a:pt x="81628" y="65663"/>
                </a:lnTo>
                <a:lnTo>
                  <a:pt x="82404" y="64687"/>
                </a:lnTo>
                <a:lnTo>
                  <a:pt x="83180" y="63686"/>
                </a:lnTo>
                <a:lnTo>
                  <a:pt x="83955" y="62685"/>
                </a:lnTo>
                <a:lnTo>
                  <a:pt x="84681" y="61684"/>
                </a:lnTo>
                <a:lnTo>
                  <a:pt x="85432" y="60658"/>
                </a:lnTo>
                <a:lnTo>
                  <a:pt x="86157" y="59607"/>
                </a:lnTo>
                <a:lnTo>
                  <a:pt x="86858" y="58581"/>
                </a:lnTo>
                <a:lnTo>
                  <a:pt x="87559" y="57530"/>
                </a:lnTo>
                <a:lnTo>
                  <a:pt x="88259" y="56479"/>
                </a:lnTo>
                <a:lnTo>
                  <a:pt x="88935" y="55403"/>
                </a:lnTo>
                <a:lnTo>
                  <a:pt x="89586" y="54327"/>
                </a:lnTo>
                <a:lnTo>
                  <a:pt x="90236" y="53251"/>
                </a:lnTo>
                <a:lnTo>
                  <a:pt x="90887" y="52150"/>
                </a:lnTo>
                <a:lnTo>
                  <a:pt x="91512" y="51049"/>
                </a:lnTo>
                <a:lnTo>
                  <a:pt x="92113" y="49948"/>
                </a:lnTo>
                <a:lnTo>
                  <a:pt x="92714" y="48822"/>
                </a:lnTo>
                <a:lnTo>
                  <a:pt x="93289" y="47696"/>
                </a:lnTo>
                <a:lnTo>
                  <a:pt x="93865" y="46569"/>
                </a:lnTo>
                <a:lnTo>
                  <a:pt x="94415" y="45418"/>
                </a:lnTo>
                <a:lnTo>
                  <a:pt x="94966" y="44267"/>
                </a:lnTo>
                <a:lnTo>
                  <a:pt x="95516" y="43116"/>
                </a:lnTo>
                <a:lnTo>
                  <a:pt x="96017" y="41940"/>
                </a:lnTo>
                <a:lnTo>
                  <a:pt x="96517" y="40789"/>
                </a:lnTo>
                <a:lnTo>
                  <a:pt x="97018" y="39613"/>
                </a:lnTo>
                <a:lnTo>
                  <a:pt x="97493" y="38412"/>
                </a:lnTo>
                <a:lnTo>
                  <a:pt x="97944" y="37211"/>
                </a:lnTo>
                <a:lnTo>
                  <a:pt x="98394" y="36034"/>
                </a:lnTo>
                <a:lnTo>
                  <a:pt x="98844" y="34808"/>
                </a:lnTo>
                <a:lnTo>
                  <a:pt x="99245" y="33607"/>
                </a:lnTo>
                <a:lnTo>
                  <a:pt x="99670" y="32381"/>
                </a:lnTo>
                <a:lnTo>
                  <a:pt x="100046" y="31155"/>
                </a:lnTo>
                <a:lnTo>
                  <a:pt x="100421" y="29929"/>
                </a:lnTo>
                <a:lnTo>
                  <a:pt x="100796" y="28677"/>
                </a:lnTo>
                <a:lnTo>
                  <a:pt x="101122" y="27426"/>
                </a:lnTo>
                <a:lnTo>
                  <a:pt x="101472" y="26175"/>
                </a:lnTo>
                <a:lnTo>
                  <a:pt x="101772" y="24924"/>
                </a:lnTo>
                <a:lnTo>
                  <a:pt x="102072" y="23673"/>
                </a:lnTo>
                <a:lnTo>
                  <a:pt x="102373" y="22396"/>
                </a:lnTo>
                <a:lnTo>
                  <a:pt x="102623" y="21120"/>
                </a:lnTo>
                <a:lnTo>
                  <a:pt x="102873" y="19844"/>
                </a:lnTo>
                <a:lnTo>
                  <a:pt x="103123" y="18543"/>
                </a:lnTo>
                <a:lnTo>
                  <a:pt x="103349" y="17241"/>
                </a:lnTo>
                <a:lnTo>
                  <a:pt x="103549" y="15965"/>
                </a:lnTo>
                <a:lnTo>
                  <a:pt x="103749" y="14664"/>
                </a:lnTo>
                <a:lnTo>
                  <a:pt x="103924" y="13338"/>
                </a:lnTo>
                <a:lnTo>
                  <a:pt x="104074" y="12036"/>
                </a:lnTo>
                <a:lnTo>
                  <a:pt x="104225" y="10710"/>
                </a:lnTo>
                <a:lnTo>
                  <a:pt x="104350" y="9384"/>
                </a:lnTo>
                <a:lnTo>
                  <a:pt x="104450" y="8058"/>
                </a:lnTo>
                <a:lnTo>
                  <a:pt x="104550" y="6731"/>
                </a:lnTo>
                <a:lnTo>
                  <a:pt x="104625" y="5380"/>
                </a:lnTo>
                <a:lnTo>
                  <a:pt x="104675" y="4054"/>
                </a:lnTo>
                <a:lnTo>
                  <a:pt x="104725" y="2703"/>
                </a:lnTo>
                <a:lnTo>
                  <a:pt x="104750" y="1351"/>
                </a:lnTo>
                <a:lnTo>
                  <a:pt x="104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134"/>
          <p:cNvSpPr/>
          <p:nvPr/>
        </p:nvSpPr>
        <p:spPr>
          <a:xfrm>
            <a:off x="3952201" y="2811710"/>
            <a:ext cx="624721" cy="624721"/>
          </a:xfrm>
          <a:custGeom>
            <a:rect b="b" l="l" r="r" t="t"/>
            <a:pathLst>
              <a:path extrusionOk="0" h="104775" w="104775">
                <a:moveTo>
                  <a:pt x="0" y="0"/>
                </a:moveTo>
                <a:lnTo>
                  <a:pt x="0" y="1351"/>
                </a:lnTo>
                <a:lnTo>
                  <a:pt x="25" y="2703"/>
                </a:lnTo>
                <a:lnTo>
                  <a:pt x="75" y="4054"/>
                </a:lnTo>
                <a:lnTo>
                  <a:pt x="125" y="5380"/>
                </a:lnTo>
                <a:lnTo>
                  <a:pt x="200" y="6731"/>
                </a:lnTo>
                <a:lnTo>
                  <a:pt x="300" y="8058"/>
                </a:lnTo>
                <a:lnTo>
                  <a:pt x="400" y="9384"/>
                </a:lnTo>
                <a:lnTo>
                  <a:pt x="526" y="10710"/>
                </a:lnTo>
                <a:lnTo>
                  <a:pt x="676" y="12036"/>
                </a:lnTo>
                <a:lnTo>
                  <a:pt x="826" y="13338"/>
                </a:lnTo>
                <a:lnTo>
                  <a:pt x="1001" y="14664"/>
                </a:lnTo>
                <a:lnTo>
                  <a:pt x="1201" y="15965"/>
                </a:lnTo>
                <a:lnTo>
                  <a:pt x="1401" y="17241"/>
                </a:lnTo>
                <a:lnTo>
                  <a:pt x="1627" y="18543"/>
                </a:lnTo>
                <a:lnTo>
                  <a:pt x="1877" y="19844"/>
                </a:lnTo>
                <a:lnTo>
                  <a:pt x="2127" y="21120"/>
                </a:lnTo>
                <a:lnTo>
                  <a:pt x="2402" y="22396"/>
                </a:lnTo>
                <a:lnTo>
                  <a:pt x="2678" y="23673"/>
                </a:lnTo>
                <a:lnTo>
                  <a:pt x="2978" y="24924"/>
                </a:lnTo>
                <a:lnTo>
                  <a:pt x="3303" y="26175"/>
                </a:lnTo>
                <a:lnTo>
                  <a:pt x="3628" y="27426"/>
                </a:lnTo>
                <a:lnTo>
                  <a:pt x="3979" y="28677"/>
                </a:lnTo>
                <a:lnTo>
                  <a:pt x="4329" y="29929"/>
                </a:lnTo>
                <a:lnTo>
                  <a:pt x="4704" y="31155"/>
                </a:lnTo>
                <a:lnTo>
                  <a:pt x="5105" y="32381"/>
                </a:lnTo>
                <a:lnTo>
                  <a:pt x="5505" y="33607"/>
                </a:lnTo>
                <a:lnTo>
                  <a:pt x="5931" y="34808"/>
                </a:lnTo>
                <a:lnTo>
                  <a:pt x="6356" y="36034"/>
                </a:lnTo>
                <a:lnTo>
                  <a:pt x="6806" y="37211"/>
                </a:lnTo>
                <a:lnTo>
                  <a:pt x="7257" y="38412"/>
                </a:lnTo>
                <a:lnTo>
                  <a:pt x="7732" y="39613"/>
                </a:lnTo>
                <a:lnTo>
                  <a:pt x="8233" y="40789"/>
                </a:lnTo>
                <a:lnTo>
                  <a:pt x="8733" y="41940"/>
                </a:lnTo>
                <a:lnTo>
                  <a:pt x="9259" y="43116"/>
                </a:lnTo>
                <a:lnTo>
                  <a:pt x="9784" y="44267"/>
                </a:lnTo>
                <a:lnTo>
                  <a:pt x="10335" y="45418"/>
                </a:lnTo>
                <a:lnTo>
                  <a:pt x="10885" y="46569"/>
                </a:lnTo>
                <a:lnTo>
                  <a:pt x="11461" y="47696"/>
                </a:lnTo>
                <a:lnTo>
                  <a:pt x="12036" y="48822"/>
                </a:lnTo>
                <a:lnTo>
                  <a:pt x="12637" y="49948"/>
                </a:lnTo>
                <a:lnTo>
                  <a:pt x="13263" y="51049"/>
                </a:lnTo>
                <a:lnTo>
                  <a:pt x="13863" y="52150"/>
                </a:lnTo>
                <a:lnTo>
                  <a:pt x="14514" y="53251"/>
                </a:lnTo>
                <a:lnTo>
                  <a:pt x="15164" y="54327"/>
                </a:lnTo>
                <a:lnTo>
                  <a:pt x="15815" y="55403"/>
                </a:lnTo>
                <a:lnTo>
                  <a:pt x="16491" y="56479"/>
                </a:lnTo>
                <a:lnTo>
                  <a:pt x="17191" y="57530"/>
                </a:lnTo>
                <a:lnTo>
                  <a:pt x="17892" y="58581"/>
                </a:lnTo>
                <a:lnTo>
                  <a:pt x="18593" y="59607"/>
                </a:lnTo>
                <a:lnTo>
                  <a:pt x="19318" y="60658"/>
                </a:lnTo>
                <a:lnTo>
                  <a:pt x="20069" y="61684"/>
                </a:lnTo>
                <a:lnTo>
                  <a:pt x="20820" y="62685"/>
                </a:lnTo>
                <a:lnTo>
                  <a:pt x="21570" y="63686"/>
                </a:lnTo>
                <a:lnTo>
                  <a:pt x="22346" y="64687"/>
                </a:lnTo>
                <a:lnTo>
                  <a:pt x="23122" y="65663"/>
                </a:lnTo>
                <a:lnTo>
                  <a:pt x="23923" y="66639"/>
                </a:lnTo>
                <a:lnTo>
                  <a:pt x="24723" y="67615"/>
                </a:lnTo>
                <a:lnTo>
                  <a:pt x="25549" y="68565"/>
                </a:lnTo>
                <a:lnTo>
                  <a:pt x="27201" y="70442"/>
                </a:lnTo>
                <a:lnTo>
                  <a:pt x="28927" y="72294"/>
                </a:lnTo>
                <a:lnTo>
                  <a:pt x="30679" y="74071"/>
                </a:lnTo>
                <a:lnTo>
                  <a:pt x="32481" y="75847"/>
                </a:lnTo>
                <a:lnTo>
                  <a:pt x="34308" y="77549"/>
                </a:lnTo>
                <a:lnTo>
                  <a:pt x="35258" y="78400"/>
                </a:lnTo>
                <a:lnTo>
                  <a:pt x="36209" y="79226"/>
                </a:lnTo>
                <a:lnTo>
                  <a:pt x="37160" y="80026"/>
                </a:lnTo>
                <a:lnTo>
                  <a:pt x="38111" y="80852"/>
                </a:lnTo>
                <a:lnTo>
                  <a:pt x="39087" y="81628"/>
                </a:lnTo>
                <a:lnTo>
                  <a:pt x="40088" y="82429"/>
                </a:lnTo>
                <a:lnTo>
                  <a:pt x="41064" y="83204"/>
                </a:lnTo>
                <a:lnTo>
                  <a:pt x="42090" y="83955"/>
                </a:lnTo>
                <a:lnTo>
                  <a:pt x="43091" y="84706"/>
                </a:lnTo>
                <a:lnTo>
                  <a:pt x="44117" y="85432"/>
                </a:lnTo>
                <a:lnTo>
                  <a:pt x="45143" y="86157"/>
                </a:lnTo>
                <a:lnTo>
                  <a:pt x="46194" y="86883"/>
                </a:lnTo>
                <a:lnTo>
                  <a:pt x="47245" y="87584"/>
                </a:lnTo>
                <a:lnTo>
                  <a:pt x="48296" y="88259"/>
                </a:lnTo>
                <a:lnTo>
                  <a:pt x="49372" y="88935"/>
                </a:lnTo>
                <a:lnTo>
                  <a:pt x="50448" y="89611"/>
                </a:lnTo>
                <a:lnTo>
                  <a:pt x="51524" y="90261"/>
                </a:lnTo>
                <a:lnTo>
                  <a:pt x="52625" y="90887"/>
                </a:lnTo>
                <a:lnTo>
                  <a:pt x="53726" y="91512"/>
                </a:lnTo>
                <a:lnTo>
                  <a:pt x="54827" y="92113"/>
                </a:lnTo>
                <a:lnTo>
                  <a:pt x="55953" y="92713"/>
                </a:lnTo>
                <a:lnTo>
                  <a:pt x="57079" y="93314"/>
                </a:lnTo>
                <a:lnTo>
                  <a:pt x="58205" y="93890"/>
                </a:lnTo>
                <a:lnTo>
                  <a:pt x="59331" y="94440"/>
                </a:lnTo>
                <a:lnTo>
                  <a:pt x="60482" y="94991"/>
                </a:lnTo>
                <a:lnTo>
                  <a:pt x="61659" y="95516"/>
                </a:lnTo>
                <a:lnTo>
                  <a:pt x="62810" y="96042"/>
                </a:lnTo>
                <a:lnTo>
                  <a:pt x="63986" y="96542"/>
                </a:lnTo>
                <a:lnTo>
                  <a:pt x="65162" y="97018"/>
                </a:lnTo>
                <a:lnTo>
                  <a:pt x="66338" y="97493"/>
                </a:lnTo>
                <a:lnTo>
                  <a:pt x="67539" y="97969"/>
                </a:lnTo>
                <a:lnTo>
                  <a:pt x="68740" y="98419"/>
                </a:lnTo>
                <a:lnTo>
                  <a:pt x="69941" y="98844"/>
                </a:lnTo>
                <a:lnTo>
                  <a:pt x="71168" y="99270"/>
                </a:lnTo>
                <a:lnTo>
                  <a:pt x="72394" y="99670"/>
                </a:lnTo>
                <a:lnTo>
                  <a:pt x="73620" y="100071"/>
                </a:lnTo>
                <a:lnTo>
                  <a:pt x="74846" y="100446"/>
                </a:lnTo>
                <a:lnTo>
                  <a:pt x="76072" y="100796"/>
                </a:lnTo>
                <a:lnTo>
                  <a:pt x="77323" y="101147"/>
                </a:lnTo>
                <a:lnTo>
                  <a:pt x="78575" y="101472"/>
                </a:lnTo>
                <a:lnTo>
                  <a:pt x="79851" y="101797"/>
                </a:lnTo>
                <a:lnTo>
                  <a:pt x="81102" y="102097"/>
                </a:lnTo>
                <a:lnTo>
                  <a:pt x="82378" y="102373"/>
                </a:lnTo>
                <a:lnTo>
                  <a:pt x="83654" y="102648"/>
                </a:lnTo>
                <a:lnTo>
                  <a:pt x="84931" y="102898"/>
                </a:lnTo>
                <a:lnTo>
                  <a:pt x="86207" y="103123"/>
                </a:lnTo>
                <a:lnTo>
                  <a:pt x="87508" y="103349"/>
                </a:lnTo>
                <a:lnTo>
                  <a:pt x="88809" y="103574"/>
                </a:lnTo>
                <a:lnTo>
                  <a:pt x="90111" y="103749"/>
                </a:lnTo>
                <a:lnTo>
                  <a:pt x="91412" y="103924"/>
                </a:lnTo>
                <a:lnTo>
                  <a:pt x="92738" y="104074"/>
                </a:lnTo>
                <a:lnTo>
                  <a:pt x="94039" y="104224"/>
                </a:lnTo>
                <a:lnTo>
                  <a:pt x="95366" y="104350"/>
                </a:lnTo>
                <a:lnTo>
                  <a:pt x="96692" y="104475"/>
                </a:lnTo>
                <a:lnTo>
                  <a:pt x="98043" y="104550"/>
                </a:lnTo>
                <a:lnTo>
                  <a:pt x="99369" y="104625"/>
                </a:lnTo>
                <a:lnTo>
                  <a:pt x="100721" y="104700"/>
                </a:lnTo>
                <a:lnTo>
                  <a:pt x="102072" y="104725"/>
                </a:lnTo>
                <a:lnTo>
                  <a:pt x="103398" y="104750"/>
                </a:lnTo>
                <a:lnTo>
                  <a:pt x="104775" y="104775"/>
                </a:lnTo>
                <a:lnTo>
                  <a:pt x="104775" y="66889"/>
                </a:lnTo>
                <a:lnTo>
                  <a:pt x="103048" y="66864"/>
                </a:lnTo>
                <a:lnTo>
                  <a:pt x="101321" y="66814"/>
                </a:lnTo>
                <a:lnTo>
                  <a:pt x="99620" y="66689"/>
                </a:lnTo>
                <a:lnTo>
                  <a:pt x="97918" y="66539"/>
                </a:lnTo>
                <a:lnTo>
                  <a:pt x="96241" y="66363"/>
                </a:lnTo>
                <a:lnTo>
                  <a:pt x="94565" y="66113"/>
                </a:lnTo>
                <a:lnTo>
                  <a:pt x="92913" y="65838"/>
                </a:lnTo>
                <a:lnTo>
                  <a:pt x="91287" y="65538"/>
                </a:lnTo>
                <a:lnTo>
                  <a:pt x="89660" y="65187"/>
                </a:lnTo>
                <a:lnTo>
                  <a:pt x="88034" y="64787"/>
                </a:lnTo>
                <a:lnTo>
                  <a:pt x="86457" y="64361"/>
                </a:lnTo>
                <a:lnTo>
                  <a:pt x="84881" y="63886"/>
                </a:lnTo>
                <a:lnTo>
                  <a:pt x="83304" y="63386"/>
                </a:lnTo>
                <a:lnTo>
                  <a:pt x="81753" y="62835"/>
                </a:lnTo>
                <a:lnTo>
                  <a:pt x="80226" y="62259"/>
                </a:lnTo>
                <a:lnTo>
                  <a:pt x="78725" y="61634"/>
                </a:lnTo>
                <a:lnTo>
                  <a:pt x="77223" y="60983"/>
                </a:lnTo>
                <a:lnTo>
                  <a:pt x="75772" y="60308"/>
                </a:lnTo>
                <a:lnTo>
                  <a:pt x="74321" y="59582"/>
                </a:lnTo>
                <a:lnTo>
                  <a:pt x="72869" y="58831"/>
                </a:lnTo>
                <a:lnTo>
                  <a:pt x="71468" y="58030"/>
                </a:lnTo>
                <a:lnTo>
                  <a:pt x="70067" y="57205"/>
                </a:lnTo>
                <a:lnTo>
                  <a:pt x="68715" y="56354"/>
                </a:lnTo>
                <a:lnTo>
                  <a:pt x="67364" y="55478"/>
                </a:lnTo>
                <a:lnTo>
                  <a:pt x="66038" y="54552"/>
                </a:lnTo>
                <a:lnTo>
                  <a:pt x="64736" y="53601"/>
                </a:lnTo>
                <a:lnTo>
                  <a:pt x="63460" y="52625"/>
                </a:lnTo>
                <a:lnTo>
                  <a:pt x="62209" y="51624"/>
                </a:lnTo>
                <a:lnTo>
                  <a:pt x="60983" y="50573"/>
                </a:lnTo>
                <a:lnTo>
                  <a:pt x="59782" y="49522"/>
                </a:lnTo>
                <a:lnTo>
                  <a:pt x="58606" y="48421"/>
                </a:lnTo>
                <a:lnTo>
                  <a:pt x="57455" y="47295"/>
                </a:lnTo>
                <a:lnTo>
                  <a:pt x="56329" y="46144"/>
                </a:lnTo>
                <a:lnTo>
                  <a:pt x="55252" y="44968"/>
                </a:lnTo>
                <a:lnTo>
                  <a:pt x="54176" y="43767"/>
                </a:lnTo>
                <a:lnTo>
                  <a:pt x="53150" y="42541"/>
                </a:lnTo>
                <a:lnTo>
                  <a:pt x="52125" y="41289"/>
                </a:lnTo>
                <a:lnTo>
                  <a:pt x="51149" y="40013"/>
                </a:lnTo>
                <a:lnTo>
                  <a:pt x="50223" y="38712"/>
                </a:lnTo>
                <a:lnTo>
                  <a:pt x="49297" y="37411"/>
                </a:lnTo>
                <a:lnTo>
                  <a:pt x="48396" y="36059"/>
                </a:lnTo>
                <a:lnTo>
                  <a:pt x="47545" y="34683"/>
                </a:lnTo>
                <a:lnTo>
                  <a:pt x="46719" y="33307"/>
                </a:lnTo>
                <a:lnTo>
                  <a:pt x="45944" y="31880"/>
                </a:lnTo>
                <a:lnTo>
                  <a:pt x="45193" y="30454"/>
                </a:lnTo>
                <a:lnTo>
                  <a:pt x="44467" y="29003"/>
                </a:lnTo>
                <a:lnTo>
                  <a:pt x="43767" y="27526"/>
                </a:lnTo>
                <a:lnTo>
                  <a:pt x="43116" y="26050"/>
                </a:lnTo>
                <a:lnTo>
                  <a:pt x="42515" y="24523"/>
                </a:lnTo>
                <a:lnTo>
                  <a:pt x="41940" y="22997"/>
                </a:lnTo>
                <a:lnTo>
                  <a:pt x="41389" y="21445"/>
                </a:lnTo>
                <a:lnTo>
                  <a:pt x="40864" y="19894"/>
                </a:lnTo>
                <a:lnTo>
                  <a:pt x="40413" y="18317"/>
                </a:lnTo>
                <a:lnTo>
                  <a:pt x="39963" y="16716"/>
                </a:lnTo>
                <a:lnTo>
                  <a:pt x="39588" y="15114"/>
                </a:lnTo>
                <a:lnTo>
                  <a:pt x="39237" y="13488"/>
                </a:lnTo>
                <a:lnTo>
                  <a:pt x="38912" y="11836"/>
                </a:lnTo>
                <a:lnTo>
                  <a:pt x="38637" y="10185"/>
                </a:lnTo>
                <a:lnTo>
                  <a:pt x="38411" y="8508"/>
                </a:lnTo>
                <a:lnTo>
                  <a:pt x="38211" y="6832"/>
                </a:lnTo>
                <a:lnTo>
                  <a:pt x="38061" y="5155"/>
                </a:lnTo>
                <a:lnTo>
                  <a:pt x="37961" y="3453"/>
                </a:lnTo>
                <a:lnTo>
                  <a:pt x="37886" y="1727"/>
                </a:lnTo>
                <a:lnTo>
                  <a:pt x="378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6" name="Google Shape;15666;p134"/>
          <p:cNvGrpSpPr/>
          <p:nvPr/>
        </p:nvGrpSpPr>
        <p:grpSpPr>
          <a:xfrm>
            <a:off x="4281264" y="2474236"/>
            <a:ext cx="593425" cy="624553"/>
            <a:chOff x="3235398" y="1852359"/>
            <a:chExt cx="694958" cy="731498"/>
          </a:xfrm>
        </p:grpSpPr>
        <p:sp>
          <p:nvSpPr>
            <p:cNvPr id="15667" name="Google Shape;15667;p13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134"/>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669" name="Google Shape;15669;p134"/>
          <p:cNvCxnSpPr>
            <a:stCxn id="15657" idx="3"/>
            <a:endCxn id="15670" idx="0"/>
          </p:cNvCxnSpPr>
          <p:nvPr/>
        </p:nvCxnSpPr>
        <p:spPr>
          <a:xfrm>
            <a:off x="3594791" y="2540050"/>
            <a:ext cx="465000" cy="177000"/>
          </a:xfrm>
          <a:prstGeom prst="curvedConnector2">
            <a:avLst/>
          </a:prstGeom>
          <a:noFill/>
          <a:ln cap="flat" cmpd="sng" w="19050">
            <a:solidFill>
              <a:schemeClr val="dk2"/>
            </a:solidFill>
            <a:prstDash val="solid"/>
            <a:round/>
            <a:headEnd len="med" w="med" type="oval"/>
            <a:tailEnd len="med" w="med" type="none"/>
          </a:ln>
        </p:spPr>
      </p:cxnSp>
      <p:cxnSp>
        <p:nvCxnSpPr>
          <p:cNvPr id="15671" name="Google Shape;15671;p134"/>
          <p:cNvCxnSpPr>
            <a:stCxn id="15656" idx="2"/>
            <a:endCxn id="15672" idx="0"/>
          </p:cNvCxnSpPr>
          <p:nvPr/>
        </p:nvCxnSpPr>
        <p:spPr>
          <a:xfrm rot="5400000">
            <a:off x="4454340" y="2084219"/>
            <a:ext cx="239100" cy="1200"/>
          </a:xfrm>
          <a:prstGeom prst="curvedConnector3">
            <a:avLst>
              <a:gd fmla="val 50025" name="adj1"/>
            </a:avLst>
          </a:prstGeom>
          <a:noFill/>
          <a:ln cap="flat" cmpd="sng" w="19050">
            <a:solidFill>
              <a:schemeClr val="dk2"/>
            </a:solidFill>
            <a:prstDash val="solid"/>
            <a:round/>
            <a:headEnd len="med" w="med" type="oval"/>
            <a:tailEnd len="med" w="med" type="none"/>
          </a:ln>
        </p:spPr>
      </p:cxnSp>
      <p:cxnSp>
        <p:nvCxnSpPr>
          <p:cNvPr id="15673" name="Google Shape;15673;p134"/>
          <p:cNvCxnSpPr>
            <a:stCxn id="15661" idx="1"/>
            <a:endCxn id="15674" idx="0"/>
          </p:cNvCxnSpPr>
          <p:nvPr/>
        </p:nvCxnSpPr>
        <p:spPr>
          <a:xfrm flipH="1">
            <a:off x="5089309" y="2541687"/>
            <a:ext cx="462900" cy="175500"/>
          </a:xfrm>
          <a:prstGeom prst="curvedConnector2">
            <a:avLst/>
          </a:prstGeom>
          <a:noFill/>
          <a:ln cap="flat" cmpd="sng" w="19050">
            <a:solidFill>
              <a:schemeClr val="dk2"/>
            </a:solidFill>
            <a:prstDash val="solid"/>
            <a:round/>
            <a:headEnd len="med" w="med" type="oval"/>
            <a:tailEnd len="med" w="med" type="none"/>
          </a:ln>
        </p:spPr>
      </p:cxnSp>
      <p:cxnSp>
        <p:nvCxnSpPr>
          <p:cNvPr id="15675" name="Google Shape;15675;p134"/>
          <p:cNvCxnSpPr>
            <a:stCxn id="15659" idx="0"/>
            <a:endCxn id="15676" idx="4"/>
          </p:cNvCxnSpPr>
          <p:nvPr/>
        </p:nvCxnSpPr>
        <p:spPr>
          <a:xfrm flipH="1" rot="5400000">
            <a:off x="4448340" y="3546089"/>
            <a:ext cx="251100" cy="1200"/>
          </a:xfrm>
          <a:prstGeom prst="curvedConnector3">
            <a:avLst>
              <a:gd fmla="val 49987" name="adj1"/>
            </a:avLst>
          </a:prstGeom>
          <a:noFill/>
          <a:ln cap="flat" cmpd="sng" w="19050">
            <a:solidFill>
              <a:schemeClr val="dk2"/>
            </a:solidFill>
            <a:prstDash val="solid"/>
            <a:round/>
            <a:headEnd len="med" w="med" type="oval"/>
            <a:tailEnd len="med" w="med" type="none"/>
          </a:ln>
        </p:spPr>
      </p:cxnSp>
      <p:grpSp>
        <p:nvGrpSpPr>
          <p:cNvPr id="15677" name="Google Shape;15677;p134"/>
          <p:cNvGrpSpPr/>
          <p:nvPr/>
        </p:nvGrpSpPr>
        <p:grpSpPr>
          <a:xfrm>
            <a:off x="4453473" y="2173001"/>
            <a:ext cx="239413" cy="252001"/>
            <a:chOff x="3235398" y="1852359"/>
            <a:chExt cx="694958" cy="731498"/>
          </a:xfrm>
        </p:grpSpPr>
        <p:sp>
          <p:nvSpPr>
            <p:cNvPr id="15678" name="Google Shape;15678;p13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134"/>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9" name="Google Shape;15679;p134"/>
          <p:cNvGrpSpPr/>
          <p:nvPr/>
        </p:nvGrpSpPr>
        <p:grpSpPr>
          <a:xfrm>
            <a:off x="4969461" y="2685595"/>
            <a:ext cx="239413" cy="252001"/>
            <a:chOff x="3235398" y="1852359"/>
            <a:chExt cx="694958" cy="731498"/>
          </a:xfrm>
        </p:grpSpPr>
        <p:sp>
          <p:nvSpPr>
            <p:cNvPr id="15680" name="Google Shape;15680;p13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134"/>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1" name="Google Shape;15681;p134"/>
          <p:cNvGrpSpPr/>
          <p:nvPr/>
        </p:nvGrpSpPr>
        <p:grpSpPr>
          <a:xfrm>
            <a:off x="4453473" y="3200690"/>
            <a:ext cx="239413" cy="252001"/>
            <a:chOff x="3235398" y="1852359"/>
            <a:chExt cx="694958" cy="731498"/>
          </a:xfrm>
        </p:grpSpPr>
        <p:sp>
          <p:nvSpPr>
            <p:cNvPr id="15682" name="Google Shape;15682;p13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34"/>
            <p:cNvSpPr/>
            <p:nvPr/>
          </p:nvSpPr>
          <p:spPr>
            <a:xfrm>
              <a:off x="3308527" y="1943758"/>
              <a:ext cx="548700" cy="548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134"/>
          <p:cNvGrpSpPr/>
          <p:nvPr/>
        </p:nvGrpSpPr>
        <p:grpSpPr>
          <a:xfrm>
            <a:off x="3940105" y="2685595"/>
            <a:ext cx="239413" cy="252001"/>
            <a:chOff x="3235398" y="1852359"/>
            <a:chExt cx="694958" cy="731498"/>
          </a:xfrm>
        </p:grpSpPr>
        <p:sp>
          <p:nvSpPr>
            <p:cNvPr id="15684" name="Google Shape;15684;p134"/>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34"/>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134"/>
          <p:cNvGrpSpPr/>
          <p:nvPr/>
        </p:nvGrpSpPr>
        <p:grpSpPr>
          <a:xfrm>
            <a:off x="4393346" y="2601558"/>
            <a:ext cx="369260" cy="369910"/>
            <a:chOff x="1649331" y="3279852"/>
            <a:chExt cx="369260" cy="369910"/>
          </a:xfrm>
        </p:grpSpPr>
        <p:sp>
          <p:nvSpPr>
            <p:cNvPr id="15686" name="Google Shape;15686;p134"/>
            <p:cNvSpPr/>
            <p:nvPr/>
          </p:nvSpPr>
          <p:spPr>
            <a:xfrm>
              <a:off x="1649331" y="3279852"/>
              <a:ext cx="149786" cy="294018"/>
            </a:xfrm>
            <a:custGeom>
              <a:rect b="b" l="l" r="r" t="t"/>
              <a:pathLst>
                <a:path extrusionOk="0" h="11328" w="5771">
                  <a:moveTo>
                    <a:pt x="5217" y="0"/>
                  </a:moveTo>
                  <a:lnTo>
                    <a:pt x="3004" y="632"/>
                  </a:lnTo>
                  <a:lnTo>
                    <a:pt x="2872" y="685"/>
                  </a:lnTo>
                  <a:lnTo>
                    <a:pt x="2767" y="790"/>
                  </a:lnTo>
                  <a:lnTo>
                    <a:pt x="2688" y="922"/>
                  </a:lnTo>
                  <a:lnTo>
                    <a:pt x="2662" y="1054"/>
                  </a:lnTo>
                  <a:lnTo>
                    <a:pt x="2662" y="8008"/>
                  </a:lnTo>
                  <a:lnTo>
                    <a:pt x="2451" y="7903"/>
                  </a:lnTo>
                  <a:lnTo>
                    <a:pt x="2214" y="7824"/>
                  </a:lnTo>
                  <a:lnTo>
                    <a:pt x="1977" y="7798"/>
                  </a:lnTo>
                  <a:lnTo>
                    <a:pt x="1740" y="7771"/>
                  </a:lnTo>
                  <a:lnTo>
                    <a:pt x="1555" y="7798"/>
                  </a:lnTo>
                  <a:lnTo>
                    <a:pt x="1397" y="7824"/>
                  </a:lnTo>
                  <a:lnTo>
                    <a:pt x="1213" y="7850"/>
                  </a:lnTo>
                  <a:lnTo>
                    <a:pt x="1055" y="7929"/>
                  </a:lnTo>
                  <a:lnTo>
                    <a:pt x="923" y="8008"/>
                  </a:lnTo>
                  <a:lnTo>
                    <a:pt x="765" y="8088"/>
                  </a:lnTo>
                  <a:lnTo>
                    <a:pt x="501" y="8298"/>
                  </a:lnTo>
                  <a:lnTo>
                    <a:pt x="291" y="8562"/>
                  </a:lnTo>
                  <a:lnTo>
                    <a:pt x="212" y="8693"/>
                  </a:lnTo>
                  <a:lnTo>
                    <a:pt x="133" y="8851"/>
                  </a:lnTo>
                  <a:lnTo>
                    <a:pt x="80" y="9010"/>
                  </a:lnTo>
                  <a:lnTo>
                    <a:pt x="27" y="9168"/>
                  </a:lnTo>
                  <a:lnTo>
                    <a:pt x="1" y="9352"/>
                  </a:lnTo>
                  <a:lnTo>
                    <a:pt x="1" y="9536"/>
                  </a:lnTo>
                  <a:lnTo>
                    <a:pt x="1" y="9721"/>
                  </a:lnTo>
                  <a:lnTo>
                    <a:pt x="27" y="9905"/>
                  </a:lnTo>
                  <a:lnTo>
                    <a:pt x="54" y="10063"/>
                  </a:lnTo>
                  <a:lnTo>
                    <a:pt x="133" y="10248"/>
                  </a:lnTo>
                  <a:lnTo>
                    <a:pt x="185" y="10406"/>
                  </a:lnTo>
                  <a:lnTo>
                    <a:pt x="291" y="10537"/>
                  </a:lnTo>
                  <a:lnTo>
                    <a:pt x="396" y="10696"/>
                  </a:lnTo>
                  <a:lnTo>
                    <a:pt x="501" y="10827"/>
                  </a:lnTo>
                  <a:lnTo>
                    <a:pt x="633" y="10933"/>
                  </a:lnTo>
                  <a:lnTo>
                    <a:pt x="765" y="11038"/>
                  </a:lnTo>
                  <a:lnTo>
                    <a:pt x="923" y="11117"/>
                  </a:lnTo>
                  <a:lnTo>
                    <a:pt x="1081" y="11196"/>
                  </a:lnTo>
                  <a:lnTo>
                    <a:pt x="1265" y="11275"/>
                  </a:lnTo>
                  <a:lnTo>
                    <a:pt x="1423" y="11301"/>
                  </a:lnTo>
                  <a:lnTo>
                    <a:pt x="1608" y="11328"/>
                  </a:lnTo>
                  <a:lnTo>
                    <a:pt x="1977" y="11328"/>
                  </a:lnTo>
                  <a:lnTo>
                    <a:pt x="2161" y="11301"/>
                  </a:lnTo>
                  <a:lnTo>
                    <a:pt x="2319" y="11249"/>
                  </a:lnTo>
                  <a:lnTo>
                    <a:pt x="2477" y="11196"/>
                  </a:lnTo>
                  <a:lnTo>
                    <a:pt x="2635" y="11117"/>
                  </a:lnTo>
                  <a:lnTo>
                    <a:pt x="2793" y="11012"/>
                  </a:lnTo>
                  <a:lnTo>
                    <a:pt x="2925" y="10906"/>
                  </a:lnTo>
                  <a:lnTo>
                    <a:pt x="3030" y="10801"/>
                  </a:lnTo>
                  <a:lnTo>
                    <a:pt x="3162" y="10669"/>
                  </a:lnTo>
                  <a:lnTo>
                    <a:pt x="3241" y="10537"/>
                  </a:lnTo>
                  <a:lnTo>
                    <a:pt x="3347" y="10379"/>
                  </a:lnTo>
                  <a:lnTo>
                    <a:pt x="3426" y="10221"/>
                  </a:lnTo>
                  <a:lnTo>
                    <a:pt x="3478" y="10063"/>
                  </a:lnTo>
                  <a:lnTo>
                    <a:pt x="3505" y="9905"/>
                  </a:lnTo>
                  <a:lnTo>
                    <a:pt x="3531" y="9721"/>
                  </a:lnTo>
                  <a:lnTo>
                    <a:pt x="3557" y="9536"/>
                  </a:lnTo>
                  <a:lnTo>
                    <a:pt x="3557" y="1554"/>
                  </a:lnTo>
                  <a:lnTo>
                    <a:pt x="3557" y="1502"/>
                  </a:lnTo>
                  <a:lnTo>
                    <a:pt x="3584" y="1449"/>
                  </a:lnTo>
                  <a:lnTo>
                    <a:pt x="3636" y="1396"/>
                  </a:lnTo>
                  <a:lnTo>
                    <a:pt x="3689" y="1370"/>
                  </a:lnTo>
                  <a:lnTo>
                    <a:pt x="5454" y="869"/>
                  </a:lnTo>
                  <a:lnTo>
                    <a:pt x="5533" y="843"/>
                  </a:lnTo>
                  <a:lnTo>
                    <a:pt x="5612" y="790"/>
                  </a:lnTo>
                  <a:lnTo>
                    <a:pt x="5665" y="738"/>
                  </a:lnTo>
                  <a:lnTo>
                    <a:pt x="5717" y="659"/>
                  </a:lnTo>
                  <a:lnTo>
                    <a:pt x="5770" y="580"/>
                  </a:lnTo>
                  <a:lnTo>
                    <a:pt x="5770" y="501"/>
                  </a:lnTo>
                  <a:lnTo>
                    <a:pt x="5770" y="422"/>
                  </a:lnTo>
                  <a:lnTo>
                    <a:pt x="5770" y="316"/>
                  </a:lnTo>
                  <a:lnTo>
                    <a:pt x="5744" y="237"/>
                  </a:lnTo>
                  <a:lnTo>
                    <a:pt x="5691" y="158"/>
                  </a:lnTo>
                  <a:lnTo>
                    <a:pt x="5612" y="105"/>
                  </a:lnTo>
                  <a:lnTo>
                    <a:pt x="5559" y="53"/>
                  </a:lnTo>
                  <a:lnTo>
                    <a:pt x="5480" y="26"/>
                  </a:lnTo>
                  <a:lnTo>
                    <a:pt x="54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134"/>
            <p:cNvSpPr/>
            <p:nvPr/>
          </p:nvSpPr>
          <p:spPr>
            <a:xfrm>
              <a:off x="1764881" y="3325662"/>
              <a:ext cx="253710" cy="324100"/>
            </a:xfrm>
            <a:custGeom>
              <a:rect b="b" l="l" r="r" t="t"/>
              <a:pathLst>
                <a:path extrusionOk="0" h="12487" w="9775">
                  <a:moveTo>
                    <a:pt x="9353" y="0"/>
                  </a:moveTo>
                  <a:lnTo>
                    <a:pt x="9221" y="26"/>
                  </a:lnTo>
                  <a:lnTo>
                    <a:pt x="3004" y="1765"/>
                  </a:lnTo>
                  <a:lnTo>
                    <a:pt x="2872" y="1844"/>
                  </a:lnTo>
                  <a:lnTo>
                    <a:pt x="2767" y="1923"/>
                  </a:lnTo>
                  <a:lnTo>
                    <a:pt x="2688" y="2055"/>
                  </a:lnTo>
                  <a:lnTo>
                    <a:pt x="2662" y="2187"/>
                  </a:lnTo>
                  <a:lnTo>
                    <a:pt x="2662" y="9168"/>
                  </a:lnTo>
                  <a:lnTo>
                    <a:pt x="2451" y="9062"/>
                  </a:lnTo>
                  <a:lnTo>
                    <a:pt x="2214" y="8983"/>
                  </a:lnTo>
                  <a:lnTo>
                    <a:pt x="1950" y="8931"/>
                  </a:lnTo>
                  <a:lnTo>
                    <a:pt x="1529" y="8931"/>
                  </a:lnTo>
                  <a:lnTo>
                    <a:pt x="1345" y="8957"/>
                  </a:lnTo>
                  <a:lnTo>
                    <a:pt x="1055" y="9089"/>
                  </a:lnTo>
                  <a:lnTo>
                    <a:pt x="765" y="9247"/>
                  </a:lnTo>
                  <a:lnTo>
                    <a:pt x="502" y="9431"/>
                  </a:lnTo>
                  <a:lnTo>
                    <a:pt x="317" y="9695"/>
                  </a:lnTo>
                  <a:lnTo>
                    <a:pt x="133" y="9984"/>
                  </a:lnTo>
                  <a:lnTo>
                    <a:pt x="27" y="10274"/>
                  </a:lnTo>
                  <a:lnTo>
                    <a:pt x="1" y="10458"/>
                  </a:lnTo>
                  <a:lnTo>
                    <a:pt x="1" y="10617"/>
                  </a:lnTo>
                  <a:lnTo>
                    <a:pt x="1" y="10801"/>
                  </a:lnTo>
                  <a:lnTo>
                    <a:pt x="1" y="10985"/>
                  </a:lnTo>
                  <a:lnTo>
                    <a:pt x="54" y="11170"/>
                  </a:lnTo>
                  <a:lnTo>
                    <a:pt x="106" y="11328"/>
                  </a:lnTo>
                  <a:lnTo>
                    <a:pt x="185" y="11512"/>
                  </a:lnTo>
                  <a:lnTo>
                    <a:pt x="264" y="11644"/>
                  </a:lnTo>
                  <a:lnTo>
                    <a:pt x="370" y="11802"/>
                  </a:lnTo>
                  <a:lnTo>
                    <a:pt x="475" y="11934"/>
                  </a:lnTo>
                  <a:lnTo>
                    <a:pt x="607" y="12065"/>
                  </a:lnTo>
                  <a:lnTo>
                    <a:pt x="765" y="12171"/>
                  </a:lnTo>
                  <a:lnTo>
                    <a:pt x="897" y="12250"/>
                  </a:lnTo>
                  <a:lnTo>
                    <a:pt x="1055" y="12329"/>
                  </a:lnTo>
                  <a:lnTo>
                    <a:pt x="1239" y="12408"/>
                  </a:lnTo>
                  <a:lnTo>
                    <a:pt x="1397" y="12434"/>
                  </a:lnTo>
                  <a:lnTo>
                    <a:pt x="1582" y="12461"/>
                  </a:lnTo>
                  <a:lnTo>
                    <a:pt x="1766" y="12487"/>
                  </a:lnTo>
                  <a:lnTo>
                    <a:pt x="1950" y="12461"/>
                  </a:lnTo>
                  <a:lnTo>
                    <a:pt x="2135" y="12434"/>
                  </a:lnTo>
                  <a:lnTo>
                    <a:pt x="2293" y="12408"/>
                  </a:lnTo>
                  <a:lnTo>
                    <a:pt x="2451" y="12355"/>
                  </a:lnTo>
                  <a:lnTo>
                    <a:pt x="2609" y="12276"/>
                  </a:lnTo>
                  <a:lnTo>
                    <a:pt x="2767" y="12171"/>
                  </a:lnTo>
                  <a:lnTo>
                    <a:pt x="2899" y="12065"/>
                  </a:lnTo>
                  <a:lnTo>
                    <a:pt x="3031" y="11960"/>
                  </a:lnTo>
                  <a:lnTo>
                    <a:pt x="3136" y="11828"/>
                  </a:lnTo>
                  <a:lnTo>
                    <a:pt x="3241" y="11697"/>
                  </a:lnTo>
                  <a:lnTo>
                    <a:pt x="3347" y="11565"/>
                  </a:lnTo>
                  <a:lnTo>
                    <a:pt x="3399" y="11407"/>
                  </a:lnTo>
                  <a:lnTo>
                    <a:pt x="3478" y="11222"/>
                  </a:lnTo>
                  <a:lnTo>
                    <a:pt x="3505" y="11064"/>
                  </a:lnTo>
                  <a:lnTo>
                    <a:pt x="3531" y="10880"/>
                  </a:lnTo>
                  <a:lnTo>
                    <a:pt x="3557" y="10696"/>
                  </a:lnTo>
                  <a:lnTo>
                    <a:pt x="3557" y="2687"/>
                  </a:lnTo>
                  <a:lnTo>
                    <a:pt x="3557" y="2634"/>
                  </a:lnTo>
                  <a:lnTo>
                    <a:pt x="3584" y="2582"/>
                  </a:lnTo>
                  <a:lnTo>
                    <a:pt x="3636" y="2529"/>
                  </a:lnTo>
                  <a:lnTo>
                    <a:pt x="3689" y="2503"/>
                  </a:lnTo>
                  <a:lnTo>
                    <a:pt x="8642" y="1106"/>
                  </a:lnTo>
                  <a:lnTo>
                    <a:pt x="8747" y="1106"/>
                  </a:lnTo>
                  <a:lnTo>
                    <a:pt x="8826" y="1159"/>
                  </a:lnTo>
                  <a:lnTo>
                    <a:pt x="8879" y="1212"/>
                  </a:lnTo>
                  <a:lnTo>
                    <a:pt x="8905" y="1317"/>
                  </a:lnTo>
                  <a:lnTo>
                    <a:pt x="8905" y="7376"/>
                  </a:lnTo>
                  <a:lnTo>
                    <a:pt x="8694" y="7271"/>
                  </a:lnTo>
                  <a:lnTo>
                    <a:pt x="8457" y="7192"/>
                  </a:lnTo>
                  <a:lnTo>
                    <a:pt x="8220" y="7139"/>
                  </a:lnTo>
                  <a:lnTo>
                    <a:pt x="7799" y="7139"/>
                  </a:lnTo>
                  <a:lnTo>
                    <a:pt x="7614" y="7192"/>
                  </a:lnTo>
                  <a:lnTo>
                    <a:pt x="7456" y="7218"/>
                  </a:lnTo>
                  <a:lnTo>
                    <a:pt x="7298" y="7297"/>
                  </a:lnTo>
                  <a:lnTo>
                    <a:pt x="7140" y="7350"/>
                  </a:lnTo>
                  <a:lnTo>
                    <a:pt x="7008" y="7455"/>
                  </a:lnTo>
                  <a:lnTo>
                    <a:pt x="6745" y="7666"/>
                  </a:lnTo>
                  <a:lnTo>
                    <a:pt x="6534" y="7929"/>
                  </a:lnTo>
                  <a:lnTo>
                    <a:pt x="6455" y="8061"/>
                  </a:lnTo>
                  <a:lnTo>
                    <a:pt x="6376" y="8219"/>
                  </a:lnTo>
                  <a:lnTo>
                    <a:pt x="6323" y="8377"/>
                  </a:lnTo>
                  <a:lnTo>
                    <a:pt x="6271" y="8535"/>
                  </a:lnTo>
                  <a:lnTo>
                    <a:pt x="6244" y="8720"/>
                  </a:lnTo>
                  <a:lnTo>
                    <a:pt x="6218" y="8878"/>
                  </a:lnTo>
                  <a:lnTo>
                    <a:pt x="6218" y="9062"/>
                  </a:lnTo>
                  <a:lnTo>
                    <a:pt x="6244" y="9247"/>
                  </a:lnTo>
                  <a:lnTo>
                    <a:pt x="6297" y="9431"/>
                  </a:lnTo>
                  <a:lnTo>
                    <a:pt x="6350" y="9589"/>
                  </a:lnTo>
                  <a:lnTo>
                    <a:pt x="6429" y="9747"/>
                  </a:lnTo>
                  <a:lnTo>
                    <a:pt x="6534" y="9905"/>
                  </a:lnTo>
                  <a:lnTo>
                    <a:pt x="6640" y="10037"/>
                  </a:lnTo>
                  <a:lnTo>
                    <a:pt x="6745" y="10169"/>
                  </a:lnTo>
                  <a:lnTo>
                    <a:pt x="6877" y="10300"/>
                  </a:lnTo>
                  <a:lnTo>
                    <a:pt x="7008" y="10406"/>
                  </a:lnTo>
                  <a:lnTo>
                    <a:pt x="7166" y="10485"/>
                  </a:lnTo>
                  <a:lnTo>
                    <a:pt x="7325" y="10564"/>
                  </a:lnTo>
                  <a:lnTo>
                    <a:pt x="7483" y="10617"/>
                  </a:lnTo>
                  <a:lnTo>
                    <a:pt x="7667" y="10669"/>
                  </a:lnTo>
                  <a:lnTo>
                    <a:pt x="7851" y="10696"/>
                  </a:lnTo>
                  <a:lnTo>
                    <a:pt x="8220" y="10696"/>
                  </a:lnTo>
                  <a:lnTo>
                    <a:pt x="8378" y="10669"/>
                  </a:lnTo>
                  <a:lnTo>
                    <a:pt x="8563" y="10617"/>
                  </a:lnTo>
                  <a:lnTo>
                    <a:pt x="8721" y="10538"/>
                  </a:lnTo>
                  <a:lnTo>
                    <a:pt x="8879" y="10485"/>
                  </a:lnTo>
                  <a:lnTo>
                    <a:pt x="9011" y="10379"/>
                  </a:lnTo>
                  <a:lnTo>
                    <a:pt x="9142" y="10274"/>
                  </a:lnTo>
                  <a:lnTo>
                    <a:pt x="9274" y="10169"/>
                  </a:lnTo>
                  <a:lnTo>
                    <a:pt x="9379" y="10037"/>
                  </a:lnTo>
                  <a:lnTo>
                    <a:pt x="9485" y="9905"/>
                  </a:lnTo>
                  <a:lnTo>
                    <a:pt x="9590" y="9747"/>
                  </a:lnTo>
                  <a:lnTo>
                    <a:pt x="9643" y="9589"/>
                  </a:lnTo>
                  <a:lnTo>
                    <a:pt x="9722" y="9431"/>
                  </a:lnTo>
                  <a:lnTo>
                    <a:pt x="9748" y="9247"/>
                  </a:lnTo>
                  <a:lnTo>
                    <a:pt x="9774" y="9089"/>
                  </a:lnTo>
                  <a:lnTo>
                    <a:pt x="9774" y="8904"/>
                  </a:lnTo>
                  <a:lnTo>
                    <a:pt x="9774" y="448"/>
                  </a:lnTo>
                  <a:lnTo>
                    <a:pt x="9748" y="290"/>
                  </a:lnTo>
                  <a:lnTo>
                    <a:pt x="9722" y="211"/>
                  </a:lnTo>
                  <a:lnTo>
                    <a:pt x="9669" y="158"/>
                  </a:lnTo>
                  <a:lnTo>
                    <a:pt x="9564" y="79"/>
                  </a:lnTo>
                  <a:lnTo>
                    <a:pt x="9458" y="26"/>
                  </a:lnTo>
                  <a:lnTo>
                    <a:pt x="93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8" name="Google Shape;15688;p134"/>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689" name="Google Shape;15689;p134"/>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690" name="Google Shape;15690;p134">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134"/>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692" name="Google Shape;15692;p134">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696" name="Shape 15696"/>
        <p:cNvGrpSpPr/>
        <p:nvPr/>
      </p:nvGrpSpPr>
      <p:grpSpPr>
        <a:xfrm>
          <a:off x="0" y="0"/>
          <a:ext cx="0" cy="0"/>
          <a:chOff x="0" y="0"/>
          <a:chExt cx="0" cy="0"/>
        </a:xfrm>
      </p:grpSpPr>
      <p:sp>
        <p:nvSpPr>
          <p:cNvPr id="15697" name="Google Shape;15697;p135"/>
          <p:cNvSpPr txBox="1"/>
          <p:nvPr>
            <p:ph type="title"/>
          </p:nvPr>
        </p:nvSpPr>
        <p:spPr>
          <a:xfrm>
            <a:off x="577575" y="1458975"/>
            <a:ext cx="41919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Insight</a:t>
            </a:r>
            <a:endParaRPr sz="3500"/>
          </a:p>
        </p:txBody>
      </p:sp>
      <p:sp>
        <p:nvSpPr>
          <p:cNvPr id="15698" name="Google Shape;15698;p135"/>
          <p:cNvSpPr txBox="1"/>
          <p:nvPr>
            <p:ph idx="1" type="subTitle"/>
          </p:nvPr>
        </p:nvSpPr>
        <p:spPr>
          <a:xfrm>
            <a:off x="4769470" y="1513275"/>
            <a:ext cx="3013800" cy="71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5699" name="Google Shape;15699;p135"/>
          <p:cNvSpPr txBox="1"/>
          <p:nvPr>
            <p:ph type="title"/>
          </p:nvPr>
        </p:nvSpPr>
        <p:spPr>
          <a:xfrm>
            <a:off x="577575" y="3331925"/>
            <a:ext cx="41919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t>Need</a:t>
            </a:r>
            <a:endParaRPr sz="3500"/>
          </a:p>
        </p:txBody>
      </p:sp>
      <p:sp>
        <p:nvSpPr>
          <p:cNvPr id="15700" name="Google Shape;15700;p135"/>
          <p:cNvSpPr txBox="1"/>
          <p:nvPr>
            <p:ph idx="1" type="subTitle"/>
          </p:nvPr>
        </p:nvSpPr>
        <p:spPr>
          <a:xfrm>
            <a:off x="4769470" y="3440525"/>
            <a:ext cx="3013800" cy="71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704" name="Shape 15704"/>
        <p:cNvGrpSpPr/>
        <p:nvPr/>
      </p:nvGrpSpPr>
      <p:grpSpPr>
        <a:xfrm>
          <a:off x="0" y="0"/>
          <a:ext cx="0" cy="0"/>
          <a:chOff x="0" y="0"/>
          <a:chExt cx="0" cy="0"/>
        </a:xfrm>
      </p:grpSpPr>
      <p:sp>
        <p:nvSpPr>
          <p:cNvPr id="15705" name="Google Shape;15705;p136"/>
          <p:cNvSpPr/>
          <p:nvPr/>
        </p:nvSpPr>
        <p:spPr>
          <a:xfrm flipH="1" rot="1842127">
            <a:off x="7738778" y="-191832"/>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6" name="Google Shape;15706;p136"/>
          <p:cNvGrpSpPr/>
          <p:nvPr/>
        </p:nvGrpSpPr>
        <p:grpSpPr>
          <a:xfrm flipH="1">
            <a:off x="-284580" y="4403689"/>
            <a:ext cx="767866" cy="830189"/>
            <a:chOff x="-128480" y="3907789"/>
            <a:chExt cx="767866" cy="830189"/>
          </a:xfrm>
        </p:grpSpPr>
        <p:sp>
          <p:nvSpPr>
            <p:cNvPr id="15707" name="Google Shape;15707;p136"/>
            <p:cNvSpPr/>
            <p:nvPr/>
          </p:nvSpPr>
          <p:spPr>
            <a:xfrm rot="930232">
              <a:off x="-33776" y="3914032"/>
              <a:ext cx="145873" cy="728441"/>
            </a:xfrm>
            <a:custGeom>
              <a:rect b="b" l="l" r="r" t="t"/>
              <a:pathLst>
                <a:path extrusionOk="0" h="29138" w="5835">
                  <a:moveTo>
                    <a:pt x="3677" y="0"/>
                  </a:moveTo>
                  <a:cubicBezTo>
                    <a:pt x="3465" y="0"/>
                    <a:pt x="3252" y="31"/>
                    <a:pt x="3009" y="31"/>
                  </a:cubicBezTo>
                  <a:cubicBezTo>
                    <a:pt x="2766" y="61"/>
                    <a:pt x="2492" y="122"/>
                    <a:pt x="2249" y="183"/>
                  </a:cubicBezTo>
                  <a:cubicBezTo>
                    <a:pt x="2097" y="213"/>
                    <a:pt x="1976" y="274"/>
                    <a:pt x="1824" y="335"/>
                  </a:cubicBezTo>
                  <a:cubicBezTo>
                    <a:pt x="1581" y="456"/>
                    <a:pt x="1399" y="669"/>
                    <a:pt x="1277" y="912"/>
                  </a:cubicBezTo>
                  <a:cubicBezTo>
                    <a:pt x="1064" y="1368"/>
                    <a:pt x="943" y="1854"/>
                    <a:pt x="912" y="2370"/>
                  </a:cubicBezTo>
                  <a:cubicBezTo>
                    <a:pt x="821" y="2917"/>
                    <a:pt x="761" y="3434"/>
                    <a:pt x="700" y="3950"/>
                  </a:cubicBezTo>
                  <a:lnTo>
                    <a:pt x="669" y="4315"/>
                  </a:lnTo>
                  <a:cubicBezTo>
                    <a:pt x="578" y="5135"/>
                    <a:pt x="487" y="5955"/>
                    <a:pt x="396" y="6806"/>
                  </a:cubicBezTo>
                  <a:cubicBezTo>
                    <a:pt x="366" y="7353"/>
                    <a:pt x="305" y="7900"/>
                    <a:pt x="244" y="8447"/>
                  </a:cubicBezTo>
                  <a:cubicBezTo>
                    <a:pt x="183" y="8842"/>
                    <a:pt x="123" y="9267"/>
                    <a:pt x="92" y="9693"/>
                  </a:cubicBezTo>
                  <a:cubicBezTo>
                    <a:pt x="31" y="10179"/>
                    <a:pt x="1" y="10695"/>
                    <a:pt x="1" y="11212"/>
                  </a:cubicBezTo>
                  <a:cubicBezTo>
                    <a:pt x="1" y="11728"/>
                    <a:pt x="1" y="12123"/>
                    <a:pt x="1" y="12640"/>
                  </a:cubicBezTo>
                  <a:lnTo>
                    <a:pt x="1" y="15587"/>
                  </a:lnTo>
                  <a:lnTo>
                    <a:pt x="1" y="19415"/>
                  </a:lnTo>
                  <a:lnTo>
                    <a:pt x="1" y="21420"/>
                  </a:lnTo>
                  <a:cubicBezTo>
                    <a:pt x="1" y="21724"/>
                    <a:pt x="1" y="22028"/>
                    <a:pt x="31" y="22301"/>
                  </a:cubicBezTo>
                  <a:lnTo>
                    <a:pt x="31" y="22909"/>
                  </a:lnTo>
                  <a:lnTo>
                    <a:pt x="31" y="23577"/>
                  </a:lnTo>
                  <a:lnTo>
                    <a:pt x="31" y="24337"/>
                  </a:lnTo>
                  <a:lnTo>
                    <a:pt x="31" y="24732"/>
                  </a:lnTo>
                  <a:lnTo>
                    <a:pt x="31" y="25036"/>
                  </a:lnTo>
                  <a:lnTo>
                    <a:pt x="31" y="25613"/>
                  </a:lnTo>
                  <a:lnTo>
                    <a:pt x="31" y="25704"/>
                  </a:lnTo>
                  <a:cubicBezTo>
                    <a:pt x="31" y="26251"/>
                    <a:pt x="62" y="26676"/>
                    <a:pt x="123" y="27102"/>
                  </a:cubicBezTo>
                  <a:cubicBezTo>
                    <a:pt x="183" y="27740"/>
                    <a:pt x="274" y="28560"/>
                    <a:pt x="973" y="28894"/>
                  </a:cubicBezTo>
                  <a:cubicBezTo>
                    <a:pt x="1247" y="29046"/>
                    <a:pt x="1551" y="29107"/>
                    <a:pt x="1885" y="29137"/>
                  </a:cubicBezTo>
                  <a:lnTo>
                    <a:pt x="2553" y="29137"/>
                  </a:lnTo>
                  <a:cubicBezTo>
                    <a:pt x="2705" y="29137"/>
                    <a:pt x="2857" y="29107"/>
                    <a:pt x="2979" y="29077"/>
                  </a:cubicBezTo>
                  <a:cubicBezTo>
                    <a:pt x="3161" y="29046"/>
                    <a:pt x="3313" y="28986"/>
                    <a:pt x="3465" y="28925"/>
                  </a:cubicBezTo>
                  <a:cubicBezTo>
                    <a:pt x="3647" y="28803"/>
                    <a:pt x="3829" y="28651"/>
                    <a:pt x="3951" y="28469"/>
                  </a:cubicBezTo>
                  <a:cubicBezTo>
                    <a:pt x="4042" y="28287"/>
                    <a:pt x="4133" y="28104"/>
                    <a:pt x="4194" y="27922"/>
                  </a:cubicBezTo>
                  <a:cubicBezTo>
                    <a:pt x="4346" y="27466"/>
                    <a:pt x="4437" y="26980"/>
                    <a:pt x="4467" y="26494"/>
                  </a:cubicBezTo>
                  <a:lnTo>
                    <a:pt x="4467" y="26464"/>
                  </a:lnTo>
                  <a:cubicBezTo>
                    <a:pt x="4589" y="25552"/>
                    <a:pt x="4680" y="24610"/>
                    <a:pt x="4741" y="23669"/>
                  </a:cubicBezTo>
                  <a:cubicBezTo>
                    <a:pt x="4771" y="23395"/>
                    <a:pt x="4771" y="23091"/>
                    <a:pt x="4801" y="22818"/>
                  </a:cubicBezTo>
                  <a:cubicBezTo>
                    <a:pt x="4832" y="22605"/>
                    <a:pt x="4832" y="22393"/>
                    <a:pt x="4862" y="22180"/>
                  </a:cubicBezTo>
                  <a:cubicBezTo>
                    <a:pt x="4893" y="21906"/>
                    <a:pt x="4893" y="21603"/>
                    <a:pt x="4923" y="21299"/>
                  </a:cubicBezTo>
                  <a:lnTo>
                    <a:pt x="4953" y="20782"/>
                  </a:lnTo>
                  <a:cubicBezTo>
                    <a:pt x="4984" y="20418"/>
                    <a:pt x="5014" y="20053"/>
                    <a:pt x="5045" y="19688"/>
                  </a:cubicBezTo>
                  <a:lnTo>
                    <a:pt x="5075" y="19324"/>
                  </a:lnTo>
                  <a:lnTo>
                    <a:pt x="5075" y="19142"/>
                  </a:lnTo>
                  <a:lnTo>
                    <a:pt x="5136" y="18564"/>
                  </a:lnTo>
                  <a:cubicBezTo>
                    <a:pt x="5136" y="18443"/>
                    <a:pt x="5136" y="18291"/>
                    <a:pt x="5136" y="18169"/>
                  </a:cubicBezTo>
                  <a:lnTo>
                    <a:pt x="5136" y="17896"/>
                  </a:lnTo>
                  <a:cubicBezTo>
                    <a:pt x="5136" y="17653"/>
                    <a:pt x="5166" y="17410"/>
                    <a:pt x="5196" y="17167"/>
                  </a:cubicBezTo>
                  <a:cubicBezTo>
                    <a:pt x="5196" y="16924"/>
                    <a:pt x="5196" y="16681"/>
                    <a:pt x="5227" y="16407"/>
                  </a:cubicBezTo>
                  <a:cubicBezTo>
                    <a:pt x="5227" y="16255"/>
                    <a:pt x="5257" y="16134"/>
                    <a:pt x="5257" y="15982"/>
                  </a:cubicBezTo>
                  <a:cubicBezTo>
                    <a:pt x="5288" y="15617"/>
                    <a:pt x="5288" y="15253"/>
                    <a:pt x="5318" y="14888"/>
                  </a:cubicBezTo>
                  <a:lnTo>
                    <a:pt x="5348" y="13764"/>
                  </a:lnTo>
                  <a:lnTo>
                    <a:pt x="5348" y="13399"/>
                  </a:lnTo>
                  <a:cubicBezTo>
                    <a:pt x="5379" y="12913"/>
                    <a:pt x="5440" y="12397"/>
                    <a:pt x="5500" y="11941"/>
                  </a:cubicBezTo>
                  <a:lnTo>
                    <a:pt x="5500" y="11910"/>
                  </a:lnTo>
                  <a:cubicBezTo>
                    <a:pt x="5561" y="11455"/>
                    <a:pt x="5622" y="10999"/>
                    <a:pt x="5622" y="10543"/>
                  </a:cubicBezTo>
                  <a:cubicBezTo>
                    <a:pt x="5652" y="10027"/>
                    <a:pt x="5652" y="9510"/>
                    <a:pt x="5652" y="9024"/>
                  </a:cubicBezTo>
                  <a:cubicBezTo>
                    <a:pt x="5652" y="8538"/>
                    <a:pt x="5652" y="8052"/>
                    <a:pt x="5683" y="7596"/>
                  </a:cubicBezTo>
                  <a:cubicBezTo>
                    <a:pt x="5713" y="7140"/>
                    <a:pt x="5713" y="6624"/>
                    <a:pt x="5713" y="6138"/>
                  </a:cubicBezTo>
                  <a:lnTo>
                    <a:pt x="5713" y="3859"/>
                  </a:lnTo>
                  <a:lnTo>
                    <a:pt x="5834" y="3373"/>
                  </a:lnTo>
                  <a:lnTo>
                    <a:pt x="5834" y="2158"/>
                  </a:lnTo>
                  <a:cubicBezTo>
                    <a:pt x="5834" y="1884"/>
                    <a:pt x="5804" y="1641"/>
                    <a:pt x="5774" y="1368"/>
                  </a:cubicBezTo>
                  <a:cubicBezTo>
                    <a:pt x="5774" y="1276"/>
                    <a:pt x="5743" y="1185"/>
                    <a:pt x="5713" y="1094"/>
                  </a:cubicBezTo>
                  <a:cubicBezTo>
                    <a:pt x="5683" y="973"/>
                    <a:pt x="5622" y="851"/>
                    <a:pt x="5561" y="730"/>
                  </a:cubicBezTo>
                  <a:cubicBezTo>
                    <a:pt x="5531" y="669"/>
                    <a:pt x="5500" y="608"/>
                    <a:pt x="5470" y="578"/>
                  </a:cubicBezTo>
                  <a:lnTo>
                    <a:pt x="5440" y="547"/>
                  </a:lnTo>
                  <a:lnTo>
                    <a:pt x="5348" y="426"/>
                  </a:lnTo>
                  <a:lnTo>
                    <a:pt x="5318" y="395"/>
                  </a:lnTo>
                  <a:cubicBezTo>
                    <a:pt x="5257" y="335"/>
                    <a:pt x="5166" y="274"/>
                    <a:pt x="5045" y="243"/>
                  </a:cubicBezTo>
                  <a:cubicBezTo>
                    <a:pt x="4984" y="213"/>
                    <a:pt x="4923" y="213"/>
                    <a:pt x="4862" y="213"/>
                  </a:cubicBezTo>
                  <a:lnTo>
                    <a:pt x="4801" y="213"/>
                  </a:lnTo>
                  <a:lnTo>
                    <a:pt x="4710" y="152"/>
                  </a:lnTo>
                  <a:cubicBezTo>
                    <a:pt x="4619" y="92"/>
                    <a:pt x="4498" y="61"/>
                    <a:pt x="4376" y="61"/>
                  </a:cubicBezTo>
                  <a:cubicBezTo>
                    <a:pt x="4163" y="31"/>
                    <a:pt x="3920" y="0"/>
                    <a:pt x="3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136"/>
            <p:cNvSpPr/>
            <p:nvPr/>
          </p:nvSpPr>
          <p:spPr>
            <a:xfrm rot="930232">
              <a:off x="162983" y="3928021"/>
              <a:ext cx="173973" cy="751990"/>
            </a:xfrm>
            <a:custGeom>
              <a:rect b="b" l="l" r="r" t="t"/>
              <a:pathLst>
                <a:path extrusionOk="0" h="30080" w="6959">
                  <a:moveTo>
                    <a:pt x="3130" y="1"/>
                  </a:moveTo>
                  <a:cubicBezTo>
                    <a:pt x="3009" y="1"/>
                    <a:pt x="2887" y="1"/>
                    <a:pt x="2735" y="31"/>
                  </a:cubicBezTo>
                  <a:cubicBezTo>
                    <a:pt x="2614" y="61"/>
                    <a:pt x="2523" y="61"/>
                    <a:pt x="2431" y="61"/>
                  </a:cubicBezTo>
                  <a:cubicBezTo>
                    <a:pt x="2310" y="92"/>
                    <a:pt x="2158" y="153"/>
                    <a:pt x="2036" y="213"/>
                  </a:cubicBezTo>
                  <a:cubicBezTo>
                    <a:pt x="1976" y="244"/>
                    <a:pt x="1915" y="274"/>
                    <a:pt x="1884" y="304"/>
                  </a:cubicBezTo>
                  <a:cubicBezTo>
                    <a:pt x="1793" y="365"/>
                    <a:pt x="1702" y="456"/>
                    <a:pt x="1611" y="547"/>
                  </a:cubicBezTo>
                  <a:cubicBezTo>
                    <a:pt x="1490" y="669"/>
                    <a:pt x="1368" y="791"/>
                    <a:pt x="1307" y="973"/>
                  </a:cubicBezTo>
                  <a:cubicBezTo>
                    <a:pt x="1216" y="1094"/>
                    <a:pt x="1155" y="1246"/>
                    <a:pt x="1125" y="1429"/>
                  </a:cubicBezTo>
                  <a:cubicBezTo>
                    <a:pt x="1095" y="1611"/>
                    <a:pt x="1064" y="1793"/>
                    <a:pt x="1064" y="1975"/>
                  </a:cubicBezTo>
                  <a:lnTo>
                    <a:pt x="1064" y="2158"/>
                  </a:lnTo>
                  <a:cubicBezTo>
                    <a:pt x="1064" y="2279"/>
                    <a:pt x="1064" y="2401"/>
                    <a:pt x="1095" y="2522"/>
                  </a:cubicBezTo>
                  <a:cubicBezTo>
                    <a:pt x="1125" y="2644"/>
                    <a:pt x="1155" y="2796"/>
                    <a:pt x="1186" y="2917"/>
                  </a:cubicBezTo>
                  <a:lnTo>
                    <a:pt x="1186" y="3160"/>
                  </a:lnTo>
                  <a:lnTo>
                    <a:pt x="1186" y="3373"/>
                  </a:lnTo>
                  <a:cubicBezTo>
                    <a:pt x="1186" y="3555"/>
                    <a:pt x="1216" y="3738"/>
                    <a:pt x="1216" y="3920"/>
                  </a:cubicBezTo>
                  <a:lnTo>
                    <a:pt x="1216" y="5166"/>
                  </a:lnTo>
                  <a:lnTo>
                    <a:pt x="1216" y="5348"/>
                  </a:lnTo>
                  <a:cubicBezTo>
                    <a:pt x="1216" y="5804"/>
                    <a:pt x="1186" y="6290"/>
                    <a:pt x="1155" y="6776"/>
                  </a:cubicBezTo>
                  <a:cubicBezTo>
                    <a:pt x="1125" y="7232"/>
                    <a:pt x="1095" y="7718"/>
                    <a:pt x="1095" y="8174"/>
                  </a:cubicBezTo>
                  <a:cubicBezTo>
                    <a:pt x="1095" y="8417"/>
                    <a:pt x="1064" y="8660"/>
                    <a:pt x="1064" y="8903"/>
                  </a:cubicBezTo>
                  <a:cubicBezTo>
                    <a:pt x="1064" y="9146"/>
                    <a:pt x="1034" y="9419"/>
                    <a:pt x="1034" y="9693"/>
                  </a:cubicBezTo>
                  <a:lnTo>
                    <a:pt x="1034" y="10240"/>
                  </a:lnTo>
                  <a:cubicBezTo>
                    <a:pt x="1034" y="10543"/>
                    <a:pt x="1034" y="10847"/>
                    <a:pt x="1003" y="11151"/>
                  </a:cubicBezTo>
                  <a:cubicBezTo>
                    <a:pt x="1003" y="11607"/>
                    <a:pt x="973" y="12093"/>
                    <a:pt x="943" y="12549"/>
                  </a:cubicBezTo>
                  <a:cubicBezTo>
                    <a:pt x="912" y="13004"/>
                    <a:pt x="882" y="13460"/>
                    <a:pt x="821" y="14068"/>
                  </a:cubicBezTo>
                  <a:cubicBezTo>
                    <a:pt x="791" y="14250"/>
                    <a:pt x="760" y="14432"/>
                    <a:pt x="760" y="14645"/>
                  </a:cubicBezTo>
                  <a:cubicBezTo>
                    <a:pt x="730" y="14919"/>
                    <a:pt x="700" y="15192"/>
                    <a:pt x="669" y="15465"/>
                  </a:cubicBezTo>
                  <a:cubicBezTo>
                    <a:pt x="669" y="15648"/>
                    <a:pt x="639" y="15860"/>
                    <a:pt x="608" y="16012"/>
                  </a:cubicBezTo>
                  <a:cubicBezTo>
                    <a:pt x="608" y="16316"/>
                    <a:pt x="578" y="16590"/>
                    <a:pt x="548" y="16893"/>
                  </a:cubicBezTo>
                  <a:cubicBezTo>
                    <a:pt x="487" y="17349"/>
                    <a:pt x="456" y="17835"/>
                    <a:pt x="426" y="18321"/>
                  </a:cubicBezTo>
                  <a:cubicBezTo>
                    <a:pt x="426" y="18443"/>
                    <a:pt x="426" y="18564"/>
                    <a:pt x="426" y="18686"/>
                  </a:cubicBezTo>
                  <a:cubicBezTo>
                    <a:pt x="396" y="18838"/>
                    <a:pt x="426" y="18929"/>
                    <a:pt x="426" y="19020"/>
                  </a:cubicBezTo>
                  <a:lnTo>
                    <a:pt x="426" y="19203"/>
                  </a:lnTo>
                  <a:cubicBezTo>
                    <a:pt x="426" y="19354"/>
                    <a:pt x="396" y="19567"/>
                    <a:pt x="396" y="19719"/>
                  </a:cubicBezTo>
                  <a:cubicBezTo>
                    <a:pt x="396" y="20175"/>
                    <a:pt x="365" y="20630"/>
                    <a:pt x="365" y="21177"/>
                  </a:cubicBezTo>
                  <a:lnTo>
                    <a:pt x="365" y="21299"/>
                  </a:lnTo>
                  <a:lnTo>
                    <a:pt x="365" y="21876"/>
                  </a:lnTo>
                  <a:lnTo>
                    <a:pt x="365" y="22180"/>
                  </a:lnTo>
                  <a:cubicBezTo>
                    <a:pt x="365" y="22302"/>
                    <a:pt x="365" y="22453"/>
                    <a:pt x="335" y="22575"/>
                  </a:cubicBezTo>
                  <a:cubicBezTo>
                    <a:pt x="335" y="22727"/>
                    <a:pt x="335" y="22970"/>
                    <a:pt x="335" y="23152"/>
                  </a:cubicBezTo>
                  <a:cubicBezTo>
                    <a:pt x="335" y="23426"/>
                    <a:pt x="335" y="23730"/>
                    <a:pt x="335" y="24033"/>
                  </a:cubicBezTo>
                  <a:cubicBezTo>
                    <a:pt x="305" y="24459"/>
                    <a:pt x="274" y="24914"/>
                    <a:pt x="213" y="25401"/>
                  </a:cubicBezTo>
                  <a:cubicBezTo>
                    <a:pt x="183" y="25887"/>
                    <a:pt x="122" y="26282"/>
                    <a:pt x="62" y="26768"/>
                  </a:cubicBezTo>
                  <a:cubicBezTo>
                    <a:pt x="31" y="26980"/>
                    <a:pt x="31" y="27193"/>
                    <a:pt x="1" y="27406"/>
                  </a:cubicBezTo>
                  <a:lnTo>
                    <a:pt x="1" y="27436"/>
                  </a:lnTo>
                  <a:cubicBezTo>
                    <a:pt x="1" y="27649"/>
                    <a:pt x="1" y="27831"/>
                    <a:pt x="1" y="28044"/>
                  </a:cubicBezTo>
                  <a:cubicBezTo>
                    <a:pt x="31" y="28287"/>
                    <a:pt x="62" y="28560"/>
                    <a:pt x="153" y="28803"/>
                  </a:cubicBezTo>
                  <a:cubicBezTo>
                    <a:pt x="274" y="29077"/>
                    <a:pt x="426" y="29320"/>
                    <a:pt x="639" y="29563"/>
                  </a:cubicBezTo>
                  <a:cubicBezTo>
                    <a:pt x="669" y="29593"/>
                    <a:pt x="700" y="29624"/>
                    <a:pt x="760" y="29685"/>
                  </a:cubicBezTo>
                  <a:cubicBezTo>
                    <a:pt x="821" y="29745"/>
                    <a:pt x="912" y="29776"/>
                    <a:pt x="1003" y="29836"/>
                  </a:cubicBezTo>
                  <a:cubicBezTo>
                    <a:pt x="1064" y="29867"/>
                    <a:pt x="1125" y="29897"/>
                    <a:pt x="1186" y="29928"/>
                  </a:cubicBezTo>
                  <a:lnTo>
                    <a:pt x="1246" y="29958"/>
                  </a:lnTo>
                  <a:cubicBezTo>
                    <a:pt x="1338" y="29988"/>
                    <a:pt x="1429" y="30019"/>
                    <a:pt x="1520" y="30019"/>
                  </a:cubicBezTo>
                  <a:cubicBezTo>
                    <a:pt x="1702" y="30049"/>
                    <a:pt x="1854" y="30080"/>
                    <a:pt x="1976" y="30080"/>
                  </a:cubicBezTo>
                  <a:lnTo>
                    <a:pt x="2887" y="30080"/>
                  </a:lnTo>
                  <a:cubicBezTo>
                    <a:pt x="3161" y="30049"/>
                    <a:pt x="3404" y="30019"/>
                    <a:pt x="3647" y="29958"/>
                  </a:cubicBezTo>
                  <a:cubicBezTo>
                    <a:pt x="3890" y="29897"/>
                    <a:pt x="4102" y="29836"/>
                    <a:pt x="4345" y="29745"/>
                  </a:cubicBezTo>
                  <a:cubicBezTo>
                    <a:pt x="4467" y="29654"/>
                    <a:pt x="4589" y="29563"/>
                    <a:pt x="4710" y="29472"/>
                  </a:cubicBezTo>
                  <a:cubicBezTo>
                    <a:pt x="4923" y="29320"/>
                    <a:pt x="5044" y="29107"/>
                    <a:pt x="5135" y="28864"/>
                  </a:cubicBezTo>
                  <a:cubicBezTo>
                    <a:pt x="5227" y="28621"/>
                    <a:pt x="5257" y="28378"/>
                    <a:pt x="5287" y="28135"/>
                  </a:cubicBezTo>
                  <a:cubicBezTo>
                    <a:pt x="5348" y="27862"/>
                    <a:pt x="5379" y="27588"/>
                    <a:pt x="5409" y="27315"/>
                  </a:cubicBezTo>
                  <a:lnTo>
                    <a:pt x="5409" y="27254"/>
                  </a:lnTo>
                  <a:cubicBezTo>
                    <a:pt x="5439" y="26859"/>
                    <a:pt x="5500" y="26434"/>
                    <a:pt x="5530" y="25947"/>
                  </a:cubicBezTo>
                  <a:cubicBezTo>
                    <a:pt x="5561" y="25674"/>
                    <a:pt x="5591" y="25401"/>
                    <a:pt x="5622" y="25127"/>
                  </a:cubicBezTo>
                  <a:lnTo>
                    <a:pt x="5682" y="24580"/>
                  </a:lnTo>
                  <a:cubicBezTo>
                    <a:pt x="5713" y="24368"/>
                    <a:pt x="5743" y="24155"/>
                    <a:pt x="5743" y="23912"/>
                  </a:cubicBezTo>
                  <a:lnTo>
                    <a:pt x="5804" y="23243"/>
                  </a:lnTo>
                  <a:cubicBezTo>
                    <a:pt x="5834" y="22970"/>
                    <a:pt x="5865" y="22697"/>
                    <a:pt x="5895" y="22453"/>
                  </a:cubicBezTo>
                  <a:lnTo>
                    <a:pt x="5986" y="21815"/>
                  </a:lnTo>
                  <a:cubicBezTo>
                    <a:pt x="6017" y="21451"/>
                    <a:pt x="6047" y="21086"/>
                    <a:pt x="6077" y="20752"/>
                  </a:cubicBezTo>
                  <a:lnTo>
                    <a:pt x="6108" y="20418"/>
                  </a:lnTo>
                  <a:cubicBezTo>
                    <a:pt x="6138" y="20144"/>
                    <a:pt x="6138" y="19871"/>
                    <a:pt x="6168" y="19597"/>
                  </a:cubicBezTo>
                  <a:cubicBezTo>
                    <a:pt x="6199" y="19354"/>
                    <a:pt x="6199" y="19172"/>
                    <a:pt x="6229" y="18959"/>
                  </a:cubicBezTo>
                  <a:lnTo>
                    <a:pt x="6229" y="18716"/>
                  </a:lnTo>
                  <a:cubicBezTo>
                    <a:pt x="6229" y="18564"/>
                    <a:pt x="6260" y="18413"/>
                    <a:pt x="6290" y="18261"/>
                  </a:cubicBezTo>
                  <a:cubicBezTo>
                    <a:pt x="6290" y="18109"/>
                    <a:pt x="6320" y="17957"/>
                    <a:pt x="6320" y="17805"/>
                  </a:cubicBezTo>
                  <a:lnTo>
                    <a:pt x="6351" y="17531"/>
                  </a:lnTo>
                  <a:cubicBezTo>
                    <a:pt x="6412" y="17106"/>
                    <a:pt x="6442" y="16650"/>
                    <a:pt x="6503" y="16043"/>
                  </a:cubicBezTo>
                  <a:cubicBezTo>
                    <a:pt x="6533" y="15557"/>
                    <a:pt x="6594" y="15040"/>
                    <a:pt x="6624" y="14554"/>
                  </a:cubicBezTo>
                  <a:cubicBezTo>
                    <a:pt x="6655" y="14280"/>
                    <a:pt x="6685" y="14007"/>
                    <a:pt x="6715" y="13734"/>
                  </a:cubicBezTo>
                  <a:cubicBezTo>
                    <a:pt x="6746" y="13551"/>
                    <a:pt x="6776" y="13369"/>
                    <a:pt x="6806" y="13156"/>
                  </a:cubicBezTo>
                  <a:cubicBezTo>
                    <a:pt x="6867" y="12640"/>
                    <a:pt x="6898" y="12184"/>
                    <a:pt x="6898" y="11728"/>
                  </a:cubicBezTo>
                  <a:lnTo>
                    <a:pt x="6898" y="11425"/>
                  </a:lnTo>
                  <a:lnTo>
                    <a:pt x="6898" y="11060"/>
                  </a:lnTo>
                  <a:lnTo>
                    <a:pt x="6898" y="10817"/>
                  </a:lnTo>
                  <a:cubicBezTo>
                    <a:pt x="6898" y="10665"/>
                    <a:pt x="6928" y="10483"/>
                    <a:pt x="6928" y="10331"/>
                  </a:cubicBezTo>
                  <a:cubicBezTo>
                    <a:pt x="6928" y="9905"/>
                    <a:pt x="6958" y="9450"/>
                    <a:pt x="6958" y="8903"/>
                  </a:cubicBezTo>
                  <a:cubicBezTo>
                    <a:pt x="6958" y="8325"/>
                    <a:pt x="6958" y="7748"/>
                    <a:pt x="6958" y="7201"/>
                  </a:cubicBezTo>
                  <a:lnTo>
                    <a:pt x="6958" y="6594"/>
                  </a:lnTo>
                  <a:cubicBezTo>
                    <a:pt x="6928" y="6351"/>
                    <a:pt x="6928" y="6108"/>
                    <a:pt x="6928" y="5864"/>
                  </a:cubicBezTo>
                  <a:lnTo>
                    <a:pt x="6928" y="5500"/>
                  </a:lnTo>
                  <a:cubicBezTo>
                    <a:pt x="6898" y="5105"/>
                    <a:pt x="6837" y="4680"/>
                    <a:pt x="6776" y="4285"/>
                  </a:cubicBezTo>
                  <a:cubicBezTo>
                    <a:pt x="6776" y="4163"/>
                    <a:pt x="6746" y="4041"/>
                    <a:pt x="6746" y="3920"/>
                  </a:cubicBezTo>
                  <a:lnTo>
                    <a:pt x="6715" y="3707"/>
                  </a:lnTo>
                  <a:cubicBezTo>
                    <a:pt x="6715" y="3647"/>
                    <a:pt x="6685" y="3555"/>
                    <a:pt x="6655" y="3464"/>
                  </a:cubicBezTo>
                  <a:lnTo>
                    <a:pt x="6655" y="3373"/>
                  </a:lnTo>
                  <a:cubicBezTo>
                    <a:pt x="6655" y="3160"/>
                    <a:pt x="6624" y="2917"/>
                    <a:pt x="6563" y="2705"/>
                  </a:cubicBezTo>
                  <a:cubicBezTo>
                    <a:pt x="6533" y="2614"/>
                    <a:pt x="6503" y="2522"/>
                    <a:pt x="6472" y="2431"/>
                  </a:cubicBezTo>
                  <a:cubicBezTo>
                    <a:pt x="6472" y="2310"/>
                    <a:pt x="6442" y="2158"/>
                    <a:pt x="6412" y="2036"/>
                  </a:cubicBezTo>
                  <a:cubicBezTo>
                    <a:pt x="6381" y="1945"/>
                    <a:pt x="6381" y="1824"/>
                    <a:pt x="6320" y="1732"/>
                  </a:cubicBezTo>
                  <a:cubicBezTo>
                    <a:pt x="6290" y="1580"/>
                    <a:pt x="6199" y="1429"/>
                    <a:pt x="6138" y="1307"/>
                  </a:cubicBezTo>
                  <a:cubicBezTo>
                    <a:pt x="6047" y="1155"/>
                    <a:pt x="5956" y="1034"/>
                    <a:pt x="5865" y="912"/>
                  </a:cubicBezTo>
                  <a:cubicBezTo>
                    <a:pt x="5773" y="821"/>
                    <a:pt x="5713" y="760"/>
                    <a:pt x="5652" y="699"/>
                  </a:cubicBezTo>
                  <a:cubicBezTo>
                    <a:pt x="5530" y="608"/>
                    <a:pt x="5439" y="517"/>
                    <a:pt x="5318" y="456"/>
                  </a:cubicBezTo>
                  <a:cubicBezTo>
                    <a:pt x="5196" y="396"/>
                    <a:pt x="5075" y="335"/>
                    <a:pt x="4953" y="274"/>
                  </a:cubicBezTo>
                  <a:cubicBezTo>
                    <a:pt x="4771" y="213"/>
                    <a:pt x="4558" y="153"/>
                    <a:pt x="4376" y="92"/>
                  </a:cubicBezTo>
                  <a:cubicBezTo>
                    <a:pt x="4133" y="31"/>
                    <a:pt x="3920" y="1"/>
                    <a:pt x="36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136"/>
            <p:cNvSpPr/>
            <p:nvPr/>
          </p:nvSpPr>
          <p:spPr>
            <a:xfrm rot="930232">
              <a:off x="390026" y="3981598"/>
              <a:ext cx="151923" cy="749715"/>
            </a:xfrm>
            <a:custGeom>
              <a:rect b="b" l="l" r="r" t="t"/>
              <a:pathLst>
                <a:path extrusionOk="0" h="29989" w="6077">
                  <a:moveTo>
                    <a:pt x="3889" y="1"/>
                  </a:moveTo>
                  <a:cubicBezTo>
                    <a:pt x="3677" y="31"/>
                    <a:pt x="3494" y="31"/>
                    <a:pt x="3282" y="92"/>
                  </a:cubicBezTo>
                  <a:cubicBezTo>
                    <a:pt x="3130" y="92"/>
                    <a:pt x="2978" y="122"/>
                    <a:pt x="2826" y="152"/>
                  </a:cubicBezTo>
                  <a:lnTo>
                    <a:pt x="2431" y="274"/>
                  </a:lnTo>
                  <a:cubicBezTo>
                    <a:pt x="2279" y="335"/>
                    <a:pt x="2097" y="426"/>
                    <a:pt x="1975" y="517"/>
                  </a:cubicBezTo>
                  <a:cubicBezTo>
                    <a:pt x="1823" y="578"/>
                    <a:pt x="1702" y="699"/>
                    <a:pt x="1611" y="821"/>
                  </a:cubicBezTo>
                  <a:cubicBezTo>
                    <a:pt x="1489" y="912"/>
                    <a:pt x="1398" y="1064"/>
                    <a:pt x="1337" y="1185"/>
                  </a:cubicBezTo>
                  <a:cubicBezTo>
                    <a:pt x="1246" y="1337"/>
                    <a:pt x="1185" y="1489"/>
                    <a:pt x="1155" y="1641"/>
                  </a:cubicBezTo>
                  <a:cubicBezTo>
                    <a:pt x="1094" y="1854"/>
                    <a:pt x="1064" y="2036"/>
                    <a:pt x="1064" y="2249"/>
                  </a:cubicBezTo>
                  <a:cubicBezTo>
                    <a:pt x="1003" y="2340"/>
                    <a:pt x="973" y="2462"/>
                    <a:pt x="942" y="2553"/>
                  </a:cubicBezTo>
                  <a:cubicBezTo>
                    <a:pt x="881" y="2735"/>
                    <a:pt x="821" y="2917"/>
                    <a:pt x="790" y="3100"/>
                  </a:cubicBezTo>
                  <a:lnTo>
                    <a:pt x="760" y="3221"/>
                  </a:lnTo>
                  <a:cubicBezTo>
                    <a:pt x="578" y="4041"/>
                    <a:pt x="456" y="4892"/>
                    <a:pt x="395" y="5743"/>
                  </a:cubicBezTo>
                  <a:lnTo>
                    <a:pt x="365" y="6138"/>
                  </a:lnTo>
                  <a:cubicBezTo>
                    <a:pt x="365" y="6381"/>
                    <a:pt x="334" y="6624"/>
                    <a:pt x="304" y="6867"/>
                  </a:cubicBezTo>
                  <a:cubicBezTo>
                    <a:pt x="304" y="7110"/>
                    <a:pt x="274" y="7292"/>
                    <a:pt x="274" y="7535"/>
                  </a:cubicBezTo>
                  <a:cubicBezTo>
                    <a:pt x="243" y="7748"/>
                    <a:pt x="213" y="8022"/>
                    <a:pt x="213" y="8295"/>
                  </a:cubicBezTo>
                  <a:lnTo>
                    <a:pt x="213" y="8538"/>
                  </a:lnTo>
                  <a:cubicBezTo>
                    <a:pt x="213" y="8690"/>
                    <a:pt x="213" y="8842"/>
                    <a:pt x="183" y="8994"/>
                  </a:cubicBezTo>
                  <a:lnTo>
                    <a:pt x="183" y="9146"/>
                  </a:lnTo>
                  <a:cubicBezTo>
                    <a:pt x="152" y="9571"/>
                    <a:pt x="152" y="9996"/>
                    <a:pt x="91" y="10391"/>
                  </a:cubicBezTo>
                  <a:cubicBezTo>
                    <a:pt x="61" y="10908"/>
                    <a:pt x="31" y="11394"/>
                    <a:pt x="31" y="11850"/>
                  </a:cubicBezTo>
                  <a:lnTo>
                    <a:pt x="31" y="14037"/>
                  </a:lnTo>
                  <a:lnTo>
                    <a:pt x="31" y="14767"/>
                  </a:lnTo>
                  <a:lnTo>
                    <a:pt x="31" y="15101"/>
                  </a:lnTo>
                  <a:lnTo>
                    <a:pt x="31" y="16195"/>
                  </a:lnTo>
                  <a:cubicBezTo>
                    <a:pt x="0" y="16681"/>
                    <a:pt x="0" y="17167"/>
                    <a:pt x="0" y="17653"/>
                  </a:cubicBezTo>
                  <a:lnTo>
                    <a:pt x="0" y="19749"/>
                  </a:lnTo>
                  <a:lnTo>
                    <a:pt x="0" y="20873"/>
                  </a:lnTo>
                  <a:lnTo>
                    <a:pt x="0" y="21907"/>
                  </a:lnTo>
                  <a:lnTo>
                    <a:pt x="0" y="22301"/>
                  </a:lnTo>
                  <a:lnTo>
                    <a:pt x="0" y="22575"/>
                  </a:lnTo>
                  <a:lnTo>
                    <a:pt x="0" y="22848"/>
                  </a:lnTo>
                  <a:lnTo>
                    <a:pt x="0" y="23304"/>
                  </a:lnTo>
                  <a:cubicBezTo>
                    <a:pt x="0" y="23669"/>
                    <a:pt x="31" y="24155"/>
                    <a:pt x="61" y="24671"/>
                  </a:cubicBezTo>
                  <a:cubicBezTo>
                    <a:pt x="61" y="24884"/>
                    <a:pt x="61" y="25097"/>
                    <a:pt x="61" y="25309"/>
                  </a:cubicBezTo>
                  <a:lnTo>
                    <a:pt x="61" y="25340"/>
                  </a:lnTo>
                  <a:lnTo>
                    <a:pt x="61" y="25583"/>
                  </a:lnTo>
                  <a:cubicBezTo>
                    <a:pt x="61" y="25735"/>
                    <a:pt x="61" y="25856"/>
                    <a:pt x="91" y="26008"/>
                  </a:cubicBezTo>
                  <a:lnTo>
                    <a:pt x="122" y="26342"/>
                  </a:lnTo>
                  <a:cubicBezTo>
                    <a:pt x="152" y="26646"/>
                    <a:pt x="183" y="26980"/>
                    <a:pt x="213" y="27315"/>
                  </a:cubicBezTo>
                  <a:lnTo>
                    <a:pt x="213" y="27345"/>
                  </a:lnTo>
                  <a:cubicBezTo>
                    <a:pt x="243" y="27831"/>
                    <a:pt x="304" y="28287"/>
                    <a:pt x="456" y="28773"/>
                  </a:cubicBezTo>
                  <a:cubicBezTo>
                    <a:pt x="486" y="28834"/>
                    <a:pt x="517" y="28925"/>
                    <a:pt x="547" y="29016"/>
                  </a:cubicBezTo>
                  <a:cubicBezTo>
                    <a:pt x="578" y="29107"/>
                    <a:pt x="608" y="29168"/>
                    <a:pt x="638" y="29259"/>
                  </a:cubicBezTo>
                  <a:cubicBezTo>
                    <a:pt x="699" y="29320"/>
                    <a:pt x="729" y="29411"/>
                    <a:pt x="790" y="29472"/>
                  </a:cubicBezTo>
                  <a:lnTo>
                    <a:pt x="821" y="29502"/>
                  </a:lnTo>
                  <a:cubicBezTo>
                    <a:pt x="1003" y="29684"/>
                    <a:pt x="1246" y="29836"/>
                    <a:pt x="1489" y="29897"/>
                  </a:cubicBezTo>
                  <a:cubicBezTo>
                    <a:pt x="1611" y="29928"/>
                    <a:pt x="1702" y="29958"/>
                    <a:pt x="1823" y="29958"/>
                  </a:cubicBezTo>
                  <a:lnTo>
                    <a:pt x="1884" y="29958"/>
                  </a:lnTo>
                  <a:cubicBezTo>
                    <a:pt x="2006" y="29988"/>
                    <a:pt x="2097" y="29988"/>
                    <a:pt x="2218" y="29988"/>
                  </a:cubicBezTo>
                  <a:cubicBezTo>
                    <a:pt x="2461" y="29958"/>
                    <a:pt x="2735" y="29897"/>
                    <a:pt x="2978" y="29745"/>
                  </a:cubicBezTo>
                  <a:lnTo>
                    <a:pt x="3221" y="29624"/>
                  </a:lnTo>
                  <a:lnTo>
                    <a:pt x="3251" y="29624"/>
                  </a:lnTo>
                  <a:cubicBezTo>
                    <a:pt x="3403" y="29563"/>
                    <a:pt x="3555" y="29502"/>
                    <a:pt x="3707" y="29411"/>
                  </a:cubicBezTo>
                  <a:cubicBezTo>
                    <a:pt x="3828" y="29350"/>
                    <a:pt x="3950" y="29259"/>
                    <a:pt x="4041" y="29168"/>
                  </a:cubicBezTo>
                  <a:cubicBezTo>
                    <a:pt x="4193" y="29077"/>
                    <a:pt x="4315" y="28986"/>
                    <a:pt x="4406" y="28864"/>
                  </a:cubicBezTo>
                  <a:cubicBezTo>
                    <a:pt x="4497" y="28773"/>
                    <a:pt x="4588" y="28651"/>
                    <a:pt x="4649" y="28530"/>
                  </a:cubicBezTo>
                  <a:cubicBezTo>
                    <a:pt x="4710" y="28378"/>
                    <a:pt x="4740" y="28226"/>
                    <a:pt x="4770" y="28105"/>
                  </a:cubicBezTo>
                  <a:cubicBezTo>
                    <a:pt x="4862" y="27679"/>
                    <a:pt x="4862" y="27254"/>
                    <a:pt x="4862" y="26859"/>
                  </a:cubicBezTo>
                  <a:lnTo>
                    <a:pt x="4862" y="26646"/>
                  </a:lnTo>
                  <a:lnTo>
                    <a:pt x="4862" y="25309"/>
                  </a:lnTo>
                  <a:lnTo>
                    <a:pt x="4862" y="24854"/>
                  </a:lnTo>
                  <a:lnTo>
                    <a:pt x="4862" y="24611"/>
                  </a:lnTo>
                  <a:cubicBezTo>
                    <a:pt x="4862" y="24337"/>
                    <a:pt x="4862" y="24094"/>
                    <a:pt x="4831" y="23912"/>
                  </a:cubicBezTo>
                  <a:lnTo>
                    <a:pt x="4831" y="21785"/>
                  </a:lnTo>
                  <a:lnTo>
                    <a:pt x="4831" y="20965"/>
                  </a:lnTo>
                  <a:lnTo>
                    <a:pt x="4831" y="20357"/>
                  </a:lnTo>
                  <a:lnTo>
                    <a:pt x="4862" y="19901"/>
                  </a:lnTo>
                  <a:lnTo>
                    <a:pt x="4862" y="19658"/>
                  </a:lnTo>
                  <a:cubicBezTo>
                    <a:pt x="4892" y="19263"/>
                    <a:pt x="4922" y="18838"/>
                    <a:pt x="4953" y="18443"/>
                  </a:cubicBezTo>
                  <a:lnTo>
                    <a:pt x="4983" y="18230"/>
                  </a:lnTo>
                  <a:cubicBezTo>
                    <a:pt x="5013" y="17805"/>
                    <a:pt x="5074" y="17319"/>
                    <a:pt x="5074" y="16833"/>
                  </a:cubicBezTo>
                  <a:cubicBezTo>
                    <a:pt x="5105" y="16468"/>
                    <a:pt x="5105" y="16073"/>
                    <a:pt x="5105" y="15708"/>
                  </a:cubicBezTo>
                  <a:lnTo>
                    <a:pt x="5105" y="15374"/>
                  </a:lnTo>
                  <a:cubicBezTo>
                    <a:pt x="5105" y="14949"/>
                    <a:pt x="5135" y="14523"/>
                    <a:pt x="5165" y="14129"/>
                  </a:cubicBezTo>
                  <a:lnTo>
                    <a:pt x="5165" y="13916"/>
                  </a:lnTo>
                  <a:cubicBezTo>
                    <a:pt x="5165" y="13673"/>
                    <a:pt x="5196" y="13430"/>
                    <a:pt x="5196" y="13187"/>
                  </a:cubicBezTo>
                  <a:cubicBezTo>
                    <a:pt x="5226" y="12944"/>
                    <a:pt x="5196" y="12731"/>
                    <a:pt x="5226" y="12488"/>
                  </a:cubicBezTo>
                  <a:cubicBezTo>
                    <a:pt x="5256" y="12093"/>
                    <a:pt x="5287" y="11668"/>
                    <a:pt x="5348" y="11242"/>
                  </a:cubicBezTo>
                  <a:cubicBezTo>
                    <a:pt x="5348" y="11060"/>
                    <a:pt x="5378" y="10878"/>
                    <a:pt x="5378" y="10695"/>
                  </a:cubicBezTo>
                  <a:cubicBezTo>
                    <a:pt x="5439" y="10088"/>
                    <a:pt x="5500" y="9510"/>
                    <a:pt x="5591" y="8903"/>
                  </a:cubicBezTo>
                  <a:cubicBezTo>
                    <a:pt x="5621" y="8720"/>
                    <a:pt x="5651" y="8508"/>
                    <a:pt x="5682" y="8295"/>
                  </a:cubicBezTo>
                  <a:cubicBezTo>
                    <a:pt x="5743" y="7839"/>
                    <a:pt x="5834" y="7384"/>
                    <a:pt x="5895" y="6897"/>
                  </a:cubicBezTo>
                  <a:cubicBezTo>
                    <a:pt x="5895" y="6867"/>
                    <a:pt x="5895" y="6806"/>
                    <a:pt x="5925" y="6776"/>
                  </a:cubicBezTo>
                  <a:cubicBezTo>
                    <a:pt x="5955" y="6381"/>
                    <a:pt x="6016" y="5925"/>
                    <a:pt x="6046" y="5500"/>
                  </a:cubicBezTo>
                  <a:cubicBezTo>
                    <a:pt x="6077" y="5044"/>
                    <a:pt x="6077" y="4588"/>
                    <a:pt x="6077" y="4133"/>
                  </a:cubicBezTo>
                  <a:lnTo>
                    <a:pt x="6077" y="3130"/>
                  </a:lnTo>
                  <a:lnTo>
                    <a:pt x="6077" y="2857"/>
                  </a:lnTo>
                  <a:cubicBezTo>
                    <a:pt x="6077" y="2583"/>
                    <a:pt x="6077" y="2340"/>
                    <a:pt x="6016" y="2067"/>
                  </a:cubicBezTo>
                  <a:cubicBezTo>
                    <a:pt x="5986" y="1945"/>
                    <a:pt x="5925" y="1823"/>
                    <a:pt x="5864" y="1702"/>
                  </a:cubicBezTo>
                  <a:cubicBezTo>
                    <a:pt x="5864" y="1641"/>
                    <a:pt x="5834" y="1580"/>
                    <a:pt x="5803" y="1550"/>
                  </a:cubicBezTo>
                  <a:cubicBezTo>
                    <a:pt x="5712" y="1398"/>
                    <a:pt x="5591" y="1307"/>
                    <a:pt x="5439" y="1246"/>
                  </a:cubicBezTo>
                  <a:cubicBezTo>
                    <a:pt x="5408" y="1125"/>
                    <a:pt x="5378" y="1034"/>
                    <a:pt x="5317" y="942"/>
                  </a:cubicBezTo>
                  <a:cubicBezTo>
                    <a:pt x="5287" y="851"/>
                    <a:pt x="5256" y="790"/>
                    <a:pt x="5226" y="730"/>
                  </a:cubicBezTo>
                  <a:cubicBezTo>
                    <a:pt x="5105" y="547"/>
                    <a:pt x="4922" y="396"/>
                    <a:pt x="4740" y="274"/>
                  </a:cubicBezTo>
                  <a:cubicBezTo>
                    <a:pt x="4497" y="92"/>
                    <a:pt x="4223"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0" name="Google Shape;15710;p136"/>
          <p:cNvSpPr/>
          <p:nvPr/>
        </p:nvSpPr>
        <p:spPr>
          <a:xfrm flipH="1">
            <a:off x="7473532" y="-66512"/>
            <a:ext cx="572399" cy="606373"/>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36"/>
          <p:cNvSpPr/>
          <p:nvPr/>
        </p:nvSpPr>
        <p:spPr>
          <a:xfrm flipH="1" rot="-1871850">
            <a:off x="7132460" y="4201573"/>
            <a:ext cx="1894970" cy="1037621"/>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2" name="Google Shape;15712;p136"/>
          <p:cNvGrpSpPr/>
          <p:nvPr/>
        </p:nvGrpSpPr>
        <p:grpSpPr>
          <a:xfrm flipH="1">
            <a:off x="7000730" y="4545438"/>
            <a:ext cx="315649" cy="349878"/>
            <a:chOff x="4846427" y="-66500"/>
            <a:chExt cx="315649" cy="349878"/>
          </a:xfrm>
        </p:grpSpPr>
        <p:sp>
          <p:nvSpPr>
            <p:cNvPr id="15713" name="Google Shape;15713;p136"/>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36"/>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136"/>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136"/>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7" name="Google Shape;15717;p136"/>
          <p:cNvSpPr/>
          <p:nvPr/>
        </p:nvSpPr>
        <p:spPr>
          <a:xfrm flipH="1" rot="-7589800">
            <a:off x="242035" y="-296009"/>
            <a:ext cx="373546" cy="1285450"/>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36"/>
          <p:cNvSpPr/>
          <p:nvPr/>
        </p:nvSpPr>
        <p:spPr>
          <a:xfrm flipH="1" rot="-650906">
            <a:off x="702318" y="140016"/>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13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Key numbers</a:t>
            </a:r>
            <a:endParaRPr/>
          </a:p>
        </p:txBody>
      </p:sp>
      <p:grpSp>
        <p:nvGrpSpPr>
          <p:cNvPr id="15720" name="Google Shape;15720;p136"/>
          <p:cNvGrpSpPr/>
          <p:nvPr/>
        </p:nvGrpSpPr>
        <p:grpSpPr>
          <a:xfrm>
            <a:off x="2258117" y="1594893"/>
            <a:ext cx="694958" cy="731498"/>
            <a:chOff x="3235398" y="1852359"/>
            <a:chExt cx="694958" cy="731498"/>
          </a:xfrm>
        </p:grpSpPr>
        <p:sp>
          <p:nvSpPr>
            <p:cNvPr id="15721" name="Google Shape;15721;p13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36"/>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3" name="Google Shape;15723;p136"/>
          <p:cNvGrpSpPr/>
          <p:nvPr/>
        </p:nvGrpSpPr>
        <p:grpSpPr>
          <a:xfrm>
            <a:off x="6190924" y="1594893"/>
            <a:ext cx="694958" cy="731498"/>
            <a:chOff x="3235398" y="1852359"/>
            <a:chExt cx="694958" cy="731498"/>
          </a:xfrm>
        </p:grpSpPr>
        <p:sp>
          <p:nvSpPr>
            <p:cNvPr id="15724" name="Google Shape;15724;p13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136"/>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6" name="Google Shape;15726;p136"/>
          <p:cNvSpPr txBox="1"/>
          <p:nvPr>
            <p:ph idx="2" type="title"/>
          </p:nvPr>
        </p:nvSpPr>
        <p:spPr>
          <a:xfrm>
            <a:off x="731047" y="2505226"/>
            <a:ext cx="37491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5727" name="Google Shape;15727;p136"/>
          <p:cNvSpPr txBox="1"/>
          <p:nvPr>
            <p:ph idx="1" type="subTitle"/>
          </p:nvPr>
        </p:nvSpPr>
        <p:spPr>
          <a:xfrm>
            <a:off x="732247" y="3028351"/>
            <a:ext cx="3746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5728" name="Google Shape;15728;p136"/>
          <p:cNvSpPr txBox="1"/>
          <p:nvPr>
            <p:ph idx="3" type="title"/>
          </p:nvPr>
        </p:nvSpPr>
        <p:spPr>
          <a:xfrm>
            <a:off x="4663854" y="2504026"/>
            <a:ext cx="3749100" cy="50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5729" name="Google Shape;15729;p136"/>
          <p:cNvSpPr txBox="1"/>
          <p:nvPr>
            <p:ph idx="4" type="subTitle"/>
          </p:nvPr>
        </p:nvSpPr>
        <p:spPr>
          <a:xfrm>
            <a:off x="4665054" y="3028351"/>
            <a:ext cx="37467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grpSp>
        <p:nvGrpSpPr>
          <p:cNvPr id="15730" name="Google Shape;15730;p136"/>
          <p:cNvGrpSpPr/>
          <p:nvPr/>
        </p:nvGrpSpPr>
        <p:grpSpPr>
          <a:xfrm>
            <a:off x="2420638" y="1779803"/>
            <a:ext cx="369932" cy="361704"/>
            <a:chOff x="2434276" y="3283953"/>
            <a:chExt cx="369932" cy="361704"/>
          </a:xfrm>
        </p:grpSpPr>
        <p:sp>
          <p:nvSpPr>
            <p:cNvPr id="15731" name="Google Shape;15731;p136"/>
            <p:cNvSpPr/>
            <p:nvPr/>
          </p:nvSpPr>
          <p:spPr>
            <a:xfrm>
              <a:off x="2584708" y="3283953"/>
              <a:ext cx="69066" cy="69066"/>
            </a:xfrm>
            <a:custGeom>
              <a:rect b="b" l="l" r="r" t="t"/>
              <a:pathLst>
                <a:path extrusionOk="0" h="2661" w="2661">
                  <a:moveTo>
                    <a:pt x="1317" y="0"/>
                  </a:moveTo>
                  <a:lnTo>
                    <a:pt x="1054" y="26"/>
                  </a:lnTo>
                  <a:lnTo>
                    <a:pt x="817" y="105"/>
                  </a:lnTo>
                  <a:lnTo>
                    <a:pt x="580" y="211"/>
                  </a:lnTo>
                  <a:lnTo>
                    <a:pt x="369" y="395"/>
                  </a:lnTo>
                  <a:lnTo>
                    <a:pt x="211" y="580"/>
                  </a:lnTo>
                  <a:lnTo>
                    <a:pt x="105" y="817"/>
                  </a:lnTo>
                  <a:lnTo>
                    <a:pt x="26" y="1054"/>
                  </a:lnTo>
                  <a:lnTo>
                    <a:pt x="0" y="1344"/>
                  </a:lnTo>
                  <a:lnTo>
                    <a:pt x="26" y="1607"/>
                  </a:lnTo>
                  <a:lnTo>
                    <a:pt x="105" y="1844"/>
                  </a:lnTo>
                  <a:lnTo>
                    <a:pt x="211" y="2081"/>
                  </a:lnTo>
                  <a:lnTo>
                    <a:pt x="369" y="2266"/>
                  </a:lnTo>
                  <a:lnTo>
                    <a:pt x="580" y="2450"/>
                  </a:lnTo>
                  <a:lnTo>
                    <a:pt x="817" y="2555"/>
                  </a:lnTo>
                  <a:lnTo>
                    <a:pt x="1054" y="2634"/>
                  </a:lnTo>
                  <a:lnTo>
                    <a:pt x="1317" y="2661"/>
                  </a:lnTo>
                  <a:lnTo>
                    <a:pt x="1607" y="2634"/>
                  </a:lnTo>
                  <a:lnTo>
                    <a:pt x="1844" y="2555"/>
                  </a:lnTo>
                  <a:lnTo>
                    <a:pt x="2081" y="2450"/>
                  </a:lnTo>
                  <a:lnTo>
                    <a:pt x="2266" y="2266"/>
                  </a:lnTo>
                  <a:lnTo>
                    <a:pt x="2424" y="2081"/>
                  </a:lnTo>
                  <a:lnTo>
                    <a:pt x="2555" y="1844"/>
                  </a:lnTo>
                  <a:lnTo>
                    <a:pt x="2634" y="1607"/>
                  </a:lnTo>
                  <a:lnTo>
                    <a:pt x="2661" y="1344"/>
                  </a:lnTo>
                  <a:lnTo>
                    <a:pt x="2634" y="1054"/>
                  </a:lnTo>
                  <a:lnTo>
                    <a:pt x="2555" y="817"/>
                  </a:lnTo>
                  <a:lnTo>
                    <a:pt x="2424" y="580"/>
                  </a:lnTo>
                  <a:lnTo>
                    <a:pt x="2266" y="395"/>
                  </a:lnTo>
                  <a:lnTo>
                    <a:pt x="2081" y="211"/>
                  </a:lnTo>
                  <a:lnTo>
                    <a:pt x="1844" y="105"/>
                  </a:lnTo>
                  <a:lnTo>
                    <a:pt x="1607" y="26"/>
                  </a:lnTo>
                  <a:lnTo>
                    <a:pt x="13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36"/>
            <p:cNvSpPr/>
            <p:nvPr/>
          </p:nvSpPr>
          <p:spPr>
            <a:xfrm>
              <a:off x="2478035" y="3540332"/>
              <a:ext cx="69767" cy="69092"/>
            </a:xfrm>
            <a:custGeom>
              <a:rect b="b" l="l" r="r" t="t"/>
              <a:pathLst>
                <a:path extrusionOk="0" h="2662" w="2688">
                  <a:moveTo>
                    <a:pt x="1344" y="1"/>
                  </a:moveTo>
                  <a:lnTo>
                    <a:pt x="1081" y="27"/>
                  </a:lnTo>
                  <a:lnTo>
                    <a:pt x="817" y="106"/>
                  </a:lnTo>
                  <a:lnTo>
                    <a:pt x="606" y="238"/>
                  </a:lnTo>
                  <a:lnTo>
                    <a:pt x="396" y="396"/>
                  </a:lnTo>
                  <a:lnTo>
                    <a:pt x="238" y="581"/>
                  </a:lnTo>
                  <a:lnTo>
                    <a:pt x="106" y="818"/>
                  </a:lnTo>
                  <a:lnTo>
                    <a:pt x="27" y="1081"/>
                  </a:lnTo>
                  <a:lnTo>
                    <a:pt x="0" y="1344"/>
                  </a:lnTo>
                  <a:lnTo>
                    <a:pt x="27" y="1608"/>
                  </a:lnTo>
                  <a:lnTo>
                    <a:pt x="106" y="1845"/>
                  </a:lnTo>
                  <a:lnTo>
                    <a:pt x="238" y="2082"/>
                  </a:lnTo>
                  <a:lnTo>
                    <a:pt x="396" y="2293"/>
                  </a:lnTo>
                  <a:lnTo>
                    <a:pt x="606" y="2451"/>
                  </a:lnTo>
                  <a:lnTo>
                    <a:pt x="817" y="2556"/>
                  </a:lnTo>
                  <a:lnTo>
                    <a:pt x="1081" y="2635"/>
                  </a:lnTo>
                  <a:lnTo>
                    <a:pt x="1344" y="2662"/>
                  </a:lnTo>
                  <a:lnTo>
                    <a:pt x="1607" y="2635"/>
                  </a:lnTo>
                  <a:lnTo>
                    <a:pt x="1871" y="2556"/>
                  </a:lnTo>
                  <a:lnTo>
                    <a:pt x="2082" y="2451"/>
                  </a:lnTo>
                  <a:lnTo>
                    <a:pt x="2292" y="2293"/>
                  </a:lnTo>
                  <a:lnTo>
                    <a:pt x="2450" y="2082"/>
                  </a:lnTo>
                  <a:lnTo>
                    <a:pt x="2582" y="1845"/>
                  </a:lnTo>
                  <a:lnTo>
                    <a:pt x="2661" y="1608"/>
                  </a:lnTo>
                  <a:lnTo>
                    <a:pt x="2688" y="1344"/>
                  </a:lnTo>
                  <a:lnTo>
                    <a:pt x="2661" y="1081"/>
                  </a:lnTo>
                  <a:lnTo>
                    <a:pt x="2582" y="818"/>
                  </a:lnTo>
                  <a:lnTo>
                    <a:pt x="2450" y="581"/>
                  </a:lnTo>
                  <a:lnTo>
                    <a:pt x="2292" y="396"/>
                  </a:lnTo>
                  <a:lnTo>
                    <a:pt x="2082" y="238"/>
                  </a:lnTo>
                  <a:lnTo>
                    <a:pt x="1871" y="106"/>
                  </a:lnTo>
                  <a:lnTo>
                    <a:pt x="1607" y="27"/>
                  </a:lnTo>
                  <a:lnTo>
                    <a:pt x="1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36"/>
            <p:cNvSpPr/>
            <p:nvPr/>
          </p:nvSpPr>
          <p:spPr>
            <a:xfrm>
              <a:off x="2690681" y="3327712"/>
              <a:ext cx="69767" cy="69767"/>
            </a:xfrm>
            <a:custGeom>
              <a:rect b="b" l="l" r="r" t="t"/>
              <a:pathLst>
                <a:path extrusionOk="0" h="2688" w="2688">
                  <a:moveTo>
                    <a:pt x="1344" y="0"/>
                  </a:moveTo>
                  <a:lnTo>
                    <a:pt x="1080" y="26"/>
                  </a:lnTo>
                  <a:lnTo>
                    <a:pt x="817" y="105"/>
                  </a:lnTo>
                  <a:lnTo>
                    <a:pt x="580" y="237"/>
                  </a:lnTo>
                  <a:lnTo>
                    <a:pt x="395" y="395"/>
                  </a:lnTo>
                  <a:lnTo>
                    <a:pt x="237" y="606"/>
                  </a:lnTo>
                  <a:lnTo>
                    <a:pt x="106" y="817"/>
                  </a:lnTo>
                  <a:lnTo>
                    <a:pt x="27" y="1080"/>
                  </a:lnTo>
                  <a:lnTo>
                    <a:pt x="0" y="1344"/>
                  </a:lnTo>
                  <a:lnTo>
                    <a:pt x="27" y="1607"/>
                  </a:lnTo>
                  <a:lnTo>
                    <a:pt x="106" y="1870"/>
                  </a:lnTo>
                  <a:lnTo>
                    <a:pt x="237" y="2081"/>
                  </a:lnTo>
                  <a:lnTo>
                    <a:pt x="395" y="2292"/>
                  </a:lnTo>
                  <a:lnTo>
                    <a:pt x="580" y="2450"/>
                  </a:lnTo>
                  <a:lnTo>
                    <a:pt x="817" y="2582"/>
                  </a:lnTo>
                  <a:lnTo>
                    <a:pt x="1080" y="2661"/>
                  </a:lnTo>
                  <a:lnTo>
                    <a:pt x="1344" y="2687"/>
                  </a:lnTo>
                  <a:lnTo>
                    <a:pt x="1607" y="2661"/>
                  </a:lnTo>
                  <a:lnTo>
                    <a:pt x="1871" y="2582"/>
                  </a:lnTo>
                  <a:lnTo>
                    <a:pt x="2081" y="2450"/>
                  </a:lnTo>
                  <a:lnTo>
                    <a:pt x="2292" y="2292"/>
                  </a:lnTo>
                  <a:lnTo>
                    <a:pt x="2450" y="2081"/>
                  </a:lnTo>
                  <a:lnTo>
                    <a:pt x="2582" y="1870"/>
                  </a:lnTo>
                  <a:lnTo>
                    <a:pt x="2635" y="1607"/>
                  </a:lnTo>
                  <a:lnTo>
                    <a:pt x="2687" y="1344"/>
                  </a:lnTo>
                  <a:lnTo>
                    <a:pt x="2635" y="1080"/>
                  </a:lnTo>
                  <a:lnTo>
                    <a:pt x="2582" y="817"/>
                  </a:lnTo>
                  <a:lnTo>
                    <a:pt x="2450" y="606"/>
                  </a:lnTo>
                  <a:lnTo>
                    <a:pt x="2292" y="395"/>
                  </a:lnTo>
                  <a:lnTo>
                    <a:pt x="2081" y="237"/>
                  </a:lnTo>
                  <a:lnTo>
                    <a:pt x="1871" y="105"/>
                  </a:lnTo>
                  <a:lnTo>
                    <a:pt x="1607" y="26"/>
                  </a:lnTo>
                  <a:lnTo>
                    <a:pt x="13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36"/>
            <p:cNvSpPr/>
            <p:nvPr/>
          </p:nvSpPr>
          <p:spPr>
            <a:xfrm>
              <a:off x="2478035" y="3327712"/>
              <a:ext cx="69767" cy="69767"/>
            </a:xfrm>
            <a:custGeom>
              <a:rect b="b" l="l" r="r" t="t"/>
              <a:pathLst>
                <a:path extrusionOk="0" h="2688" w="2688">
                  <a:moveTo>
                    <a:pt x="1344" y="0"/>
                  </a:moveTo>
                  <a:lnTo>
                    <a:pt x="1081" y="26"/>
                  </a:lnTo>
                  <a:lnTo>
                    <a:pt x="817" y="105"/>
                  </a:lnTo>
                  <a:lnTo>
                    <a:pt x="606" y="237"/>
                  </a:lnTo>
                  <a:lnTo>
                    <a:pt x="396" y="395"/>
                  </a:lnTo>
                  <a:lnTo>
                    <a:pt x="238" y="606"/>
                  </a:lnTo>
                  <a:lnTo>
                    <a:pt x="106" y="817"/>
                  </a:lnTo>
                  <a:lnTo>
                    <a:pt x="27" y="1080"/>
                  </a:lnTo>
                  <a:lnTo>
                    <a:pt x="0" y="1344"/>
                  </a:lnTo>
                  <a:lnTo>
                    <a:pt x="27" y="1607"/>
                  </a:lnTo>
                  <a:lnTo>
                    <a:pt x="106" y="1870"/>
                  </a:lnTo>
                  <a:lnTo>
                    <a:pt x="238" y="2081"/>
                  </a:lnTo>
                  <a:lnTo>
                    <a:pt x="396" y="2292"/>
                  </a:lnTo>
                  <a:lnTo>
                    <a:pt x="606" y="2450"/>
                  </a:lnTo>
                  <a:lnTo>
                    <a:pt x="817" y="2582"/>
                  </a:lnTo>
                  <a:lnTo>
                    <a:pt x="1081" y="2661"/>
                  </a:lnTo>
                  <a:lnTo>
                    <a:pt x="1344" y="2687"/>
                  </a:lnTo>
                  <a:lnTo>
                    <a:pt x="1607" y="2661"/>
                  </a:lnTo>
                  <a:lnTo>
                    <a:pt x="1871" y="2582"/>
                  </a:lnTo>
                  <a:lnTo>
                    <a:pt x="2082" y="2450"/>
                  </a:lnTo>
                  <a:lnTo>
                    <a:pt x="2292" y="2292"/>
                  </a:lnTo>
                  <a:lnTo>
                    <a:pt x="2450" y="2081"/>
                  </a:lnTo>
                  <a:lnTo>
                    <a:pt x="2582" y="1870"/>
                  </a:lnTo>
                  <a:lnTo>
                    <a:pt x="2661" y="1607"/>
                  </a:lnTo>
                  <a:lnTo>
                    <a:pt x="2688" y="1344"/>
                  </a:lnTo>
                  <a:lnTo>
                    <a:pt x="2661" y="1080"/>
                  </a:lnTo>
                  <a:lnTo>
                    <a:pt x="2582" y="817"/>
                  </a:lnTo>
                  <a:lnTo>
                    <a:pt x="2450" y="606"/>
                  </a:lnTo>
                  <a:lnTo>
                    <a:pt x="2292" y="395"/>
                  </a:lnTo>
                  <a:lnTo>
                    <a:pt x="2082" y="237"/>
                  </a:lnTo>
                  <a:lnTo>
                    <a:pt x="1871" y="105"/>
                  </a:lnTo>
                  <a:lnTo>
                    <a:pt x="1607" y="26"/>
                  </a:lnTo>
                  <a:lnTo>
                    <a:pt x="13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36"/>
            <p:cNvSpPr/>
            <p:nvPr/>
          </p:nvSpPr>
          <p:spPr>
            <a:xfrm>
              <a:off x="2690681" y="3540332"/>
              <a:ext cx="69767" cy="69092"/>
            </a:xfrm>
            <a:custGeom>
              <a:rect b="b" l="l" r="r" t="t"/>
              <a:pathLst>
                <a:path extrusionOk="0" h="2662" w="2688">
                  <a:moveTo>
                    <a:pt x="1344" y="1"/>
                  </a:moveTo>
                  <a:lnTo>
                    <a:pt x="1080" y="27"/>
                  </a:lnTo>
                  <a:lnTo>
                    <a:pt x="817" y="106"/>
                  </a:lnTo>
                  <a:lnTo>
                    <a:pt x="580" y="238"/>
                  </a:lnTo>
                  <a:lnTo>
                    <a:pt x="395" y="396"/>
                  </a:lnTo>
                  <a:lnTo>
                    <a:pt x="237" y="581"/>
                  </a:lnTo>
                  <a:lnTo>
                    <a:pt x="106" y="818"/>
                  </a:lnTo>
                  <a:lnTo>
                    <a:pt x="27" y="1081"/>
                  </a:lnTo>
                  <a:lnTo>
                    <a:pt x="0" y="1344"/>
                  </a:lnTo>
                  <a:lnTo>
                    <a:pt x="27" y="1608"/>
                  </a:lnTo>
                  <a:lnTo>
                    <a:pt x="106" y="1845"/>
                  </a:lnTo>
                  <a:lnTo>
                    <a:pt x="237" y="2082"/>
                  </a:lnTo>
                  <a:lnTo>
                    <a:pt x="395" y="2293"/>
                  </a:lnTo>
                  <a:lnTo>
                    <a:pt x="580" y="2451"/>
                  </a:lnTo>
                  <a:lnTo>
                    <a:pt x="817" y="2556"/>
                  </a:lnTo>
                  <a:lnTo>
                    <a:pt x="1080" y="2635"/>
                  </a:lnTo>
                  <a:lnTo>
                    <a:pt x="1344" y="2662"/>
                  </a:lnTo>
                  <a:lnTo>
                    <a:pt x="1607" y="2635"/>
                  </a:lnTo>
                  <a:lnTo>
                    <a:pt x="1871" y="2556"/>
                  </a:lnTo>
                  <a:lnTo>
                    <a:pt x="2081" y="2451"/>
                  </a:lnTo>
                  <a:lnTo>
                    <a:pt x="2292" y="2293"/>
                  </a:lnTo>
                  <a:lnTo>
                    <a:pt x="2450" y="2082"/>
                  </a:lnTo>
                  <a:lnTo>
                    <a:pt x="2582" y="1845"/>
                  </a:lnTo>
                  <a:lnTo>
                    <a:pt x="2635" y="1608"/>
                  </a:lnTo>
                  <a:lnTo>
                    <a:pt x="2687" y="1344"/>
                  </a:lnTo>
                  <a:lnTo>
                    <a:pt x="2635" y="1081"/>
                  </a:lnTo>
                  <a:lnTo>
                    <a:pt x="2582" y="818"/>
                  </a:lnTo>
                  <a:lnTo>
                    <a:pt x="2450" y="581"/>
                  </a:lnTo>
                  <a:lnTo>
                    <a:pt x="2292" y="396"/>
                  </a:lnTo>
                  <a:lnTo>
                    <a:pt x="2081" y="238"/>
                  </a:lnTo>
                  <a:lnTo>
                    <a:pt x="1871" y="106"/>
                  </a:lnTo>
                  <a:lnTo>
                    <a:pt x="1607" y="27"/>
                  </a:lnTo>
                  <a:lnTo>
                    <a:pt x="1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36"/>
            <p:cNvSpPr/>
            <p:nvPr/>
          </p:nvSpPr>
          <p:spPr>
            <a:xfrm>
              <a:off x="2434276" y="3434360"/>
              <a:ext cx="69092" cy="69092"/>
            </a:xfrm>
            <a:custGeom>
              <a:rect b="b" l="l" r="r" t="t"/>
              <a:pathLst>
                <a:path extrusionOk="0" h="2662" w="2662">
                  <a:moveTo>
                    <a:pt x="1344" y="1"/>
                  </a:moveTo>
                  <a:lnTo>
                    <a:pt x="1054" y="27"/>
                  </a:lnTo>
                  <a:lnTo>
                    <a:pt x="817" y="106"/>
                  </a:lnTo>
                  <a:lnTo>
                    <a:pt x="580" y="211"/>
                  </a:lnTo>
                  <a:lnTo>
                    <a:pt x="396" y="369"/>
                  </a:lnTo>
                  <a:lnTo>
                    <a:pt x="238" y="580"/>
                  </a:lnTo>
                  <a:lnTo>
                    <a:pt x="106" y="817"/>
                  </a:lnTo>
                  <a:lnTo>
                    <a:pt x="27" y="1054"/>
                  </a:lnTo>
                  <a:lnTo>
                    <a:pt x="0" y="1318"/>
                  </a:lnTo>
                  <a:lnTo>
                    <a:pt x="27" y="1608"/>
                  </a:lnTo>
                  <a:lnTo>
                    <a:pt x="106" y="1845"/>
                  </a:lnTo>
                  <a:lnTo>
                    <a:pt x="238" y="2082"/>
                  </a:lnTo>
                  <a:lnTo>
                    <a:pt x="396" y="2266"/>
                  </a:lnTo>
                  <a:lnTo>
                    <a:pt x="580" y="2424"/>
                  </a:lnTo>
                  <a:lnTo>
                    <a:pt x="817" y="2556"/>
                  </a:lnTo>
                  <a:lnTo>
                    <a:pt x="1054" y="2635"/>
                  </a:lnTo>
                  <a:lnTo>
                    <a:pt x="1344" y="2661"/>
                  </a:lnTo>
                  <a:lnTo>
                    <a:pt x="1607" y="2635"/>
                  </a:lnTo>
                  <a:lnTo>
                    <a:pt x="1845" y="2556"/>
                  </a:lnTo>
                  <a:lnTo>
                    <a:pt x="2082" y="2424"/>
                  </a:lnTo>
                  <a:lnTo>
                    <a:pt x="2266" y="2266"/>
                  </a:lnTo>
                  <a:lnTo>
                    <a:pt x="2450" y="2082"/>
                  </a:lnTo>
                  <a:lnTo>
                    <a:pt x="2556" y="1845"/>
                  </a:lnTo>
                  <a:lnTo>
                    <a:pt x="2635" y="1608"/>
                  </a:lnTo>
                  <a:lnTo>
                    <a:pt x="2661" y="1318"/>
                  </a:lnTo>
                  <a:lnTo>
                    <a:pt x="2635" y="1054"/>
                  </a:lnTo>
                  <a:lnTo>
                    <a:pt x="2556" y="817"/>
                  </a:lnTo>
                  <a:lnTo>
                    <a:pt x="2450" y="580"/>
                  </a:lnTo>
                  <a:lnTo>
                    <a:pt x="2266" y="369"/>
                  </a:lnTo>
                  <a:lnTo>
                    <a:pt x="2082" y="211"/>
                  </a:lnTo>
                  <a:lnTo>
                    <a:pt x="1845" y="106"/>
                  </a:lnTo>
                  <a:lnTo>
                    <a:pt x="1607" y="27"/>
                  </a:lnTo>
                  <a:lnTo>
                    <a:pt x="1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136"/>
            <p:cNvSpPr/>
            <p:nvPr/>
          </p:nvSpPr>
          <p:spPr>
            <a:xfrm>
              <a:off x="2734440" y="3434360"/>
              <a:ext cx="69767" cy="69092"/>
            </a:xfrm>
            <a:custGeom>
              <a:rect b="b" l="l" r="r" t="t"/>
              <a:pathLst>
                <a:path extrusionOk="0" h="2662" w="2688">
                  <a:moveTo>
                    <a:pt x="1344" y="1"/>
                  </a:moveTo>
                  <a:lnTo>
                    <a:pt x="1080" y="27"/>
                  </a:lnTo>
                  <a:lnTo>
                    <a:pt x="817" y="106"/>
                  </a:lnTo>
                  <a:lnTo>
                    <a:pt x="606" y="211"/>
                  </a:lnTo>
                  <a:lnTo>
                    <a:pt x="395" y="369"/>
                  </a:lnTo>
                  <a:lnTo>
                    <a:pt x="237" y="580"/>
                  </a:lnTo>
                  <a:lnTo>
                    <a:pt x="106" y="817"/>
                  </a:lnTo>
                  <a:lnTo>
                    <a:pt x="27" y="1054"/>
                  </a:lnTo>
                  <a:lnTo>
                    <a:pt x="0" y="1318"/>
                  </a:lnTo>
                  <a:lnTo>
                    <a:pt x="27" y="1608"/>
                  </a:lnTo>
                  <a:lnTo>
                    <a:pt x="106" y="1845"/>
                  </a:lnTo>
                  <a:lnTo>
                    <a:pt x="237" y="2082"/>
                  </a:lnTo>
                  <a:lnTo>
                    <a:pt x="395" y="2266"/>
                  </a:lnTo>
                  <a:lnTo>
                    <a:pt x="606" y="2424"/>
                  </a:lnTo>
                  <a:lnTo>
                    <a:pt x="817" y="2556"/>
                  </a:lnTo>
                  <a:lnTo>
                    <a:pt x="1080" y="2635"/>
                  </a:lnTo>
                  <a:lnTo>
                    <a:pt x="1344" y="2661"/>
                  </a:lnTo>
                  <a:lnTo>
                    <a:pt x="1607" y="2635"/>
                  </a:lnTo>
                  <a:lnTo>
                    <a:pt x="1871" y="2556"/>
                  </a:lnTo>
                  <a:lnTo>
                    <a:pt x="2108" y="2424"/>
                  </a:lnTo>
                  <a:lnTo>
                    <a:pt x="2292" y="2266"/>
                  </a:lnTo>
                  <a:lnTo>
                    <a:pt x="2450" y="2082"/>
                  </a:lnTo>
                  <a:lnTo>
                    <a:pt x="2582" y="1845"/>
                  </a:lnTo>
                  <a:lnTo>
                    <a:pt x="2661" y="1608"/>
                  </a:lnTo>
                  <a:lnTo>
                    <a:pt x="2687" y="1318"/>
                  </a:lnTo>
                  <a:lnTo>
                    <a:pt x="2661" y="1054"/>
                  </a:lnTo>
                  <a:lnTo>
                    <a:pt x="2582" y="817"/>
                  </a:lnTo>
                  <a:lnTo>
                    <a:pt x="2450" y="580"/>
                  </a:lnTo>
                  <a:lnTo>
                    <a:pt x="2292" y="369"/>
                  </a:lnTo>
                  <a:lnTo>
                    <a:pt x="2108" y="211"/>
                  </a:lnTo>
                  <a:lnTo>
                    <a:pt x="1871" y="106"/>
                  </a:lnTo>
                  <a:lnTo>
                    <a:pt x="1607" y="27"/>
                  </a:lnTo>
                  <a:lnTo>
                    <a:pt x="1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136"/>
            <p:cNvSpPr/>
            <p:nvPr/>
          </p:nvSpPr>
          <p:spPr>
            <a:xfrm>
              <a:off x="2457531" y="3307182"/>
              <a:ext cx="323425" cy="323451"/>
            </a:xfrm>
            <a:custGeom>
              <a:rect b="b" l="l" r="r" t="t"/>
              <a:pathLst>
                <a:path extrusionOk="0" h="12462" w="12461">
                  <a:moveTo>
                    <a:pt x="6217" y="896"/>
                  </a:moveTo>
                  <a:lnTo>
                    <a:pt x="6770" y="923"/>
                  </a:lnTo>
                  <a:lnTo>
                    <a:pt x="7297" y="1002"/>
                  </a:lnTo>
                  <a:lnTo>
                    <a:pt x="7824" y="1134"/>
                  </a:lnTo>
                  <a:lnTo>
                    <a:pt x="8298" y="1318"/>
                  </a:lnTo>
                  <a:lnTo>
                    <a:pt x="8773" y="1529"/>
                  </a:lnTo>
                  <a:lnTo>
                    <a:pt x="9220" y="1792"/>
                  </a:lnTo>
                  <a:lnTo>
                    <a:pt x="9616" y="2108"/>
                  </a:lnTo>
                  <a:lnTo>
                    <a:pt x="10011" y="2451"/>
                  </a:lnTo>
                  <a:lnTo>
                    <a:pt x="10353" y="2846"/>
                  </a:lnTo>
                  <a:lnTo>
                    <a:pt x="10643" y="3241"/>
                  </a:lnTo>
                  <a:lnTo>
                    <a:pt x="10906" y="3689"/>
                  </a:lnTo>
                  <a:lnTo>
                    <a:pt x="11144" y="4163"/>
                  </a:lnTo>
                  <a:lnTo>
                    <a:pt x="11328" y="4637"/>
                  </a:lnTo>
                  <a:lnTo>
                    <a:pt x="11460" y="5164"/>
                  </a:lnTo>
                  <a:lnTo>
                    <a:pt x="11539" y="5691"/>
                  </a:lnTo>
                  <a:lnTo>
                    <a:pt x="11565" y="6218"/>
                  </a:lnTo>
                  <a:lnTo>
                    <a:pt x="11539" y="6771"/>
                  </a:lnTo>
                  <a:lnTo>
                    <a:pt x="11460" y="7298"/>
                  </a:lnTo>
                  <a:lnTo>
                    <a:pt x="11328" y="7825"/>
                  </a:lnTo>
                  <a:lnTo>
                    <a:pt x="11144" y="8299"/>
                  </a:lnTo>
                  <a:lnTo>
                    <a:pt x="10906" y="8773"/>
                  </a:lnTo>
                  <a:lnTo>
                    <a:pt x="10643" y="9221"/>
                  </a:lnTo>
                  <a:lnTo>
                    <a:pt x="10353" y="9616"/>
                  </a:lnTo>
                  <a:lnTo>
                    <a:pt x="10011" y="9985"/>
                  </a:lnTo>
                  <a:lnTo>
                    <a:pt x="9616" y="10354"/>
                  </a:lnTo>
                  <a:lnTo>
                    <a:pt x="9220" y="10644"/>
                  </a:lnTo>
                  <a:lnTo>
                    <a:pt x="8773" y="10907"/>
                  </a:lnTo>
                  <a:lnTo>
                    <a:pt x="8298" y="11144"/>
                  </a:lnTo>
                  <a:lnTo>
                    <a:pt x="7824" y="11329"/>
                  </a:lnTo>
                  <a:lnTo>
                    <a:pt x="7297" y="11460"/>
                  </a:lnTo>
                  <a:lnTo>
                    <a:pt x="6770" y="11539"/>
                  </a:lnTo>
                  <a:lnTo>
                    <a:pt x="6217" y="11566"/>
                  </a:lnTo>
                  <a:lnTo>
                    <a:pt x="5690" y="11539"/>
                  </a:lnTo>
                  <a:lnTo>
                    <a:pt x="5164" y="11460"/>
                  </a:lnTo>
                  <a:lnTo>
                    <a:pt x="4637" y="11329"/>
                  </a:lnTo>
                  <a:lnTo>
                    <a:pt x="4162" y="11144"/>
                  </a:lnTo>
                  <a:lnTo>
                    <a:pt x="3688" y="10907"/>
                  </a:lnTo>
                  <a:lnTo>
                    <a:pt x="3240" y="10644"/>
                  </a:lnTo>
                  <a:lnTo>
                    <a:pt x="2845" y="10354"/>
                  </a:lnTo>
                  <a:lnTo>
                    <a:pt x="2450" y="9985"/>
                  </a:lnTo>
                  <a:lnTo>
                    <a:pt x="2108" y="9616"/>
                  </a:lnTo>
                  <a:lnTo>
                    <a:pt x="1792" y="9221"/>
                  </a:lnTo>
                  <a:lnTo>
                    <a:pt x="1528" y="8773"/>
                  </a:lnTo>
                  <a:lnTo>
                    <a:pt x="1317" y="8299"/>
                  </a:lnTo>
                  <a:lnTo>
                    <a:pt x="1133" y="7825"/>
                  </a:lnTo>
                  <a:lnTo>
                    <a:pt x="1001" y="7298"/>
                  </a:lnTo>
                  <a:lnTo>
                    <a:pt x="922" y="6771"/>
                  </a:lnTo>
                  <a:lnTo>
                    <a:pt x="896" y="6218"/>
                  </a:lnTo>
                  <a:lnTo>
                    <a:pt x="922" y="5691"/>
                  </a:lnTo>
                  <a:lnTo>
                    <a:pt x="1001" y="5164"/>
                  </a:lnTo>
                  <a:lnTo>
                    <a:pt x="1133" y="4637"/>
                  </a:lnTo>
                  <a:lnTo>
                    <a:pt x="1317" y="4163"/>
                  </a:lnTo>
                  <a:lnTo>
                    <a:pt x="1528" y="3689"/>
                  </a:lnTo>
                  <a:lnTo>
                    <a:pt x="1792" y="3241"/>
                  </a:lnTo>
                  <a:lnTo>
                    <a:pt x="2108" y="2846"/>
                  </a:lnTo>
                  <a:lnTo>
                    <a:pt x="2450" y="2451"/>
                  </a:lnTo>
                  <a:lnTo>
                    <a:pt x="2845" y="2108"/>
                  </a:lnTo>
                  <a:lnTo>
                    <a:pt x="3240" y="1792"/>
                  </a:lnTo>
                  <a:lnTo>
                    <a:pt x="3688" y="1529"/>
                  </a:lnTo>
                  <a:lnTo>
                    <a:pt x="4162" y="1318"/>
                  </a:lnTo>
                  <a:lnTo>
                    <a:pt x="4637" y="1134"/>
                  </a:lnTo>
                  <a:lnTo>
                    <a:pt x="5164" y="1002"/>
                  </a:lnTo>
                  <a:lnTo>
                    <a:pt x="5690" y="923"/>
                  </a:lnTo>
                  <a:lnTo>
                    <a:pt x="6217" y="896"/>
                  </a:lnTo>
                  <a:close/>
                  <a:moveTo>
                    <a:pt x="5901" y="1"/>
                  </a:moveTo>
                  <a:lnTo>
                    <a:pt x="5585" y="27"/>
                  </a:lnTo>
                  <a:lnTo>
                    <a:pt x="5269" y="53"/>
                  </a:lnTo>
                  <a:lnTo>
                    <a:pt x="4979" y="106"/>
                  </a:lnTo>
                  <a:lnTo>
                    <a:pt x="4373" y="264"/>
                  </a:lnTo>
                  <a:lnTo>
                    <a:pt x="3794" y="475"/>
                  </a:lnTo>
                  <a:lnTo>
                    <a:pt x="3267" y="738"/>
                  </a:lnTo>
                  <a:lnTo>
                    <a:pt x="2740" y="1054"/>
                  </a:lnTo>
                  <a:lnTo>
                    <a:pt x="2266" y="1423"/>
                  </a:lnTo>
                  <a:lnTo>
                    <a:pt x="1818" y="1818"/>
                  </a:lnTo>
                  <a:lnTo>
                    <a:pt x="1423" y="2266"/>
                  </a:lnTo>
                  <a:lnTo>
                    <a:pt x="1054" y="2740"/>
                  </a:lnTo>
                  <a:lnTo>
                    <a:pt x="738" y="3241"/>
                  </a:lnTo>
                  <a:lnTo>
                    <a:pt x="474" y="3794"/>
                  </a:lnTo>
                  <a:lnTo>
                    <a:pt x="264" y="4374"/>
                  </a:lnTo>
                  <a:lnTo>
                    <a:pt x="106" y="4980"/>
                  </a:lnTo>
                  <a:lnTo>
                    <a:pt x="53" y="5269"/>
                  </a:lnTo>
                  <a:lnTo>
                    <a:pt x="26" y="5586"/>
                  </a:lnTo>
                  <a:lnTo>
                    <a:pt x="0" y="5902"/>
                  </a:lnTo>
                  <a:lnTo>
                    <a:pt x="0" y="6218"/>
                  </a:lnTo>
                  <a:lnTo>
                    <a:pt x="0" y="6560"/>
                  </a:lnTo>
                  <a:lnTo>
                    <a:pt x="26" y="6876"/>
                  </a:lnTo>
                  <a:lnTo>
                    <a:pt x="53" y="7166"/>
                  </a:lnTo>
                  <a:lnTo>
                    <a:pt x="106" y="7482"/>
                  </a:lnTo>
                  <a:lnTo>
                    <a:pt x="264" y="8088"/>
                  </a:lnTo>
                  <a:lnTo>
                    <a:pt x="474" y="8641"/>
                  </a:lnTo>
                  <a:lnTo>
                    <a:pt x="738" y="9195"/>
                  </a:lnTo>
                  <a:lnTo>
                    <a:pt x="1054" y="9722"/>
                  </a:lnTo>
                  <a:lnTo>
                    <a:pt x="1423" y="10196"/>
                  </a:lnTo>
                  <a:lnTo>
                    <a:pt x="1818" y="10644"/>
                  </a:lnTo>
                  <a:lnTo>
                    <a:pt x="2266" y="11039"/>
                  </a:lnTo>
                  <a:lnTo>
                    <a:pt x="2740" y="11408"/>
                  </a:lnTo>
                  <a:lnTo>
                    <a:pt x="3267" y="11697"/>
                  </a:lnTo>
                  <a:lnTo>
                    <a:pt x="3794" y="11961"/>
                  </a:lnTo>
                  <a:lnTo>
                    <a:pt x="4373" y="12172"/>
                  </a:lnTo>
                  <a:lnTo>
                    <a:pt x="4979" y="12330"/>
                  </a:lnTo>
                  <a:lnTo>
                    <a:pt x="5269" y="12382"/>
                  </a:lnTo>
                  <a:lnTo>
                    <a:pt x="5585" y="12435"/>
                  </a:lnTo>
                  <a:lnTo>
                    <a:pt x="5901" y="12461"/>
                  </a:lnTo>
                  <a:lnTo>
                    <a:pt x="6560" y="12461"/>
                  </a:lnTo>
                  <a:lnTo>
                    <a:pt x="6876" y="12435"/>
                  </a:lnTo>
                  <a:lnTo>
                    <a:pt x="7166" y="12382"/>
                  </a:lnTo>
                  <a:lnTo>
                    <a:pt x="7482" y="12330"/>
                  </a:lnTo>
                  <a:lnTo>
                    <a:pt x="8088" y="12172"/>
                  </a:lnTo>
                  <a:lnTo>
                    <a:pt x="8641" y="11961"/>
                  </a:lnTo>
                  <a:lnTo>
                    <a:pt x="9194" y="11697"/>
                  </a:lnTo>
                  <a:lnTo>
                    <a:pt x="9721" y="11408"/>
                  </a:lnTo>
                  <a:lnTo>
                    <a:pt x="10195" y="11039"/>
                  </a:lnTo>
                  <a:lnTo>
                    <a:pt x="10643" y="10644"/>
                  </a:lnTo>
                  <a:lnTo>
                    <a:pt x="11038" y="10196"/>
                  </a:lnTo>
                  <a:lnTo>
                    <a:pt x="11407" y="9722"/>
                  </a:lnTo>
                  <a:lnTo>
                    <a:pt x="11697" y="9195"/>
                  </a:lnTo>
                  <a:lnTo>
                    <a:pt x="11960" y="8641"/>
                  </a:lnTo>
                  <a:lnTo>
                    <a:pt x="12171" y="8088"/>
                  </a:lnTo>
                  <a:lnTo>
                    <a:pt x="12329" y="7482"/>
                  </a:lnTo>
                  <a:lnTo>
                    <a:pt x="12382" y="7166"/>
                  </a:lnTo>
                  <a:lnTo>
                    <a:pt x="12434" y="6876"/>
                  </a:lnTo>
                  <a:lnTo>
                    <a:pt x="12461" y="6534"/>
                  </a:lnTo>
                  <a:lnTo>
                    <a:pt x="12461" y="6218"/>
                  </a:lnTo>
                  <a:lnTo>
                    <a:pt x="12461" y="5902"/>
                  </a:lnTo>
                  <a:lnTo>
                    <a:pt x="12434" y="5586"/>
                  </a:lnTo>
                  <a:lnTo>
                    <a:pt x="12382" y="5269"/>
                  </a:lnTo>
                  <a:lnTo>
                    <a:pt x="12329" y="4980"/>
                  </a:lnTo>
                  <a:lnTo>
                    <a:pt x="12171" y="4374"/>
                  </a:lnTo>
                  <a:lnTo>
                    <a:pt x="11960" y="3794"/>
                  </a:lnTo>
                  <a:lnTo>
                    <a:pt x="11697" y="3241"/>
                  </a:lnTo>
                  <a:lnTo>
                    <a:pt x="11407" y="2740"/>
                  </a:lnTo>
                  <a:lnTo>
                    <a:pt x="11038" y="2266"/>
                  </a:lnTo>
                  <a:lnTo>
                    <a:pt x="10643" y="1818"/>
                  </a:lnTo>
                  <a:lnTo>
                    <a:pt x="10195" y="1423"/>
                  </a:lnTo>
                  <a:lnTo>
                    <a:pt x="9721" y="1054"/>
                  </a:lnTo>
                  <a:lnTo>
                    <a:pt x="9194" y="738"/>
                  </a:lnTo>
                  <a:lnTo>
                    <a:pt x="8641" y="475"/>
                  </a:lnTo>
                  <a:lnTo>
                    <a:pt x="8088" y="264"/>
                  </a:lnTo>
                  <a:lnTo>
                    <a:pt x="7482" y="106"/>
                  </a:lnTo>
                  <a:lnTo>
                    <a:pt x="7166" y="53"/>
                  </a:lnTo>
                  <a:lnTo>
                    <a:pt x="6876" y="27"/>
                  </a:lnTo>
                  <a:lnTo>
                    <a:pt x="65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36"/>
            <p:cNvSpPr/>
            <p:nvPr/>
          </p:nvSpPr>
          <p:spPr>
            <a:xfrm>
              <a:off x="2624367" y="3330437"/>
              <a:ext cx="144284" cy="276940"/>
            </a:xfrm>
            <a:custGeom>
              <a:rect b="b" l="l" r="r" t="t"/>
              <a:pathLst>
                <a:path extrusionOk="0" h="10670" w="5559">
                  <a:moveTo>
                    <a:pt x="0" y="0"/>
                  </a:moveTo>
                  <a:lnTo>
                    <a:pt x="527" y="53"/>
                  </a:lnTo>
                  <a:lnTo>
                    <a:pt x="1054" y="132"/>
                  </a:lnTo>
                  <a:lnTo>
                    <a:pt x="1528" y="290"/>
                  </a:lnTo>
                  <a:lnTo>
                    <a:pt x="2002" y="475"/>
                  </a:lnTo>
                  <a:lnTo>
                    <a:pt x="2450" y="712"/>
                  </a:lnTo>
                  <a:lnTo>
                    <a:pt x="2871" y="975"/>
                  </a:lnTo>
                  <a:lnTo>
                    <a:pt x="3267" y="1291"/>
                  </a:lnTo>
                  <a:lnTo>
                    <a:pt x="3635" y="1634"/>
                  </a:lnTo>
                  <a:lnTo>
                    <a:pt x="3978" y="2003"/>
                  </a:lnTo>
                  <a:lnTo>
                    <a:pt x="4268" y="2398"/>
                  </a:lnTo>
                  <a:lnTo>
                    <a:pt x="4505" y="2846"/>
                  </a:lnTo>
                  <a:lnTo>
                    <a:pt x="4742" y="3293"/>
                  </a:lnTo>
                  <a:lnTo>
                    <a:pt x="4900" y="3768"/>
                  </a:lnTo>
                  <a:lnTo>
                    <a:pt x="5032" y="4268"/>
                  </a:lnTo>
                  <a:lnTo>
                    <a:pt x="5111" y="4795"/>
                  </a:lnTo>
                  <a:lnTo>
                    <a:pt x="5137" y="5322"/>
                  </a:lnTo>
                  <a:lnTo>
                    <a:pt x="5111" y="5875"/>
                  </a:lnTo>
                  <a:lnTo>
                    <a:pt x="5032" y="6376"/>
                  </a:lnTo>
                  <a:lnTo>
                    <a:pt x="4900" y="6876"/>
                  </a:lnTo>
                  <a:lnTo>
                    <a:pt x="4742" y="7350"/>
                  </a:lnTo>
                  <a:lnTo>
                    <a:pt x="4505" y="7825"/>
                  </a:lnTo>
                  <a:lnTo>
                    <a:pt x="4268" y="8246"/>
                  </a:lnTo>
                  <a:lnTo>
                    <a:pt x="3978" y="8668"/>
                  </a:lnTo>
                  <a:lnTo>
                    <a:pt x="3635" y="9036"/>
                  </a:lnTo>
                  <a:lnTo>
                    <a:pt x="3267" y="9379"/>
                  </a:lnTo>
                  <a:lnTo>
                    <a:pt x="2871" y="9695"/>
                  </a:lnTo>
                  <a:lnTo>
                    <a:pt x="2450" y="9958"/>
                  </a:lnTo>
                  <a:lnTo>
                    <a:pt x="2002" y="10195"/>
                  </a:lnTo>
                  <a:lnTo>
                    <a:pt x="1528" y="10380"/>
                  </a:lnTo>
                  <a:lnTo>
                    <a:pt x="1054" y="10512"/>
                  </a:lnTo>
                  <a:lnTo>
                    <a:pt x="527" y="10617"/>
                  </a:lnTo>
                  <a:lnTo>
                    <a:pt x="0" y="10670"/>
                  </a:lnTo>
                  <a:lnTo>
                    <a:pt x="211" y="10670"/>
                  </a:lnTo>
                  <a:lnTo>
                    <a:pt x="764" y="10643"/>
                  </a:lnTo>
                  <a:lnTo>
                    <a:pt x="1291" y="10564"/>
                  </a:lnTo>
                  <a:lnTo>
                    <a:pt x="1791" y="10433"/>
                  </a:lnTo>
                  <a:lnTo>
                    <a:pt x="2292" y="10248"/>
                  </a:lnTo>
                  <a:lnTo>
                    <a:pt x="2766" y="10011"/>
                  </a:lnTo>
                  <a:lnTo>
                    <a:pt x="3188" y="9748"/>
                  </a:lnTo>
                  <a:lnTo>
                    <a:pt x="3609" y="9458"/>
                  </a:lnTo>
                  <a:lnTo>
                    <a:pt x="3978" y="9089"/>
                  </a:lnTo>
                  <a:lnTo>
                    <a:pt x="4320" y="8720"/>
                  </a:lnTo>
                  <a:lnTo>
                    <a:pt x="4636" y="8325"/>
                  </a:lnTo>
                  <a:lnTo>
                    <a:pt x="4900" y="7877"/>
                  </a:lnTo>
                  <a:lnTo>
                    <a:pt x="5137" y="7403"/>
                  </a:lnTo>
                  <a:lnTo>
                    <a:pt x="5321" y="6929"/>
                  </a:lnTo>
                  <a:lnTo>
                    <a:pt x="5453" y="6402"/>
                  </a:lnTo>
                  <a:lnTo>
                    <a:pt x="5532" y="5875"/>
                  </a:lnTo>
                  <a:lnTo>
                    <a:pt x="5559" y="5322"/>
                  </a:lnTo>
                  <a:lnTo>
                    <a:pt x="5532" y="4795"/>
                  </a:lnTo>
                  <a:lnTo>
                    <a:pt x="5453" y="4268"/>
                  </a:lnTo>
                  <a:lnTo>
                    <a:pt x="5321" y="3741"/>
                  </a:lnTo>
                  <a:lnTo>
                    <a:pt x="5137" y="3267"/>
                  </a:lnTo>
                  <a:lnTo>
                    <a:pt x="4900" y="2793"/>
                  </a:lnTo>
                  <a:lnTo>
                    <a:pt x="4636" y="2345"/>
                  </a:lnTo>
                  <a:lnTo>
                    <a:pt x="4320" y="1950"/>
                  </a:lnTo>
                  <a:lnTo>
                    <a:pt x="3978" y="1555"/>
                  </a:lnTo>
                  <a:lnTo>
                    <a:pt x="3609" y="1212"/>
                  </a:lnTo>
                  <a:lnTo>
                    <a:pt x="3188" y="896"/>
                  </a:lnTo>
                  <a:lnTo>
                    <a:pt x="2766" y="633"/>
                  </a:lnTo>
                  <a:lnTo>
                    <a:pt x="2292" y="422"/>
                  </a:lnTo>
                  <a:lnTo>
                    <a:pt x="1791" y="238"/>
                  </a:lnTo>
                  <a:lnTo>
                    <a:pt x="1291" y="106"/>
                  </a:lnTo>
                  <a:lnTo>
                    <a:pt x="764"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136"/>
            <p:cNvSpPr/>
            <p:nvPr/>
          </p:nvSpPr>
          <p:spPr>
            <a:xfrm>
              <a:off x="2551201" y="3584792"/>
              <a:ext cx="135407" cy="60864"/>
            </a:xfrm>
            <a:custGeom>
              <a:rect b="b" l="l" r="r" t="t"/>
              <a:pathLst>
                <a:path extrusionOk="0" h="2345" w="5217">
                  <a:moveTo>
                    <a:pt x="949" y="0"/>
                  </a:moveTo>
                  <a:lnTo>
                    <a:pt x="870" y="27"/>
                  </a:lnTo>
                  <a:lnTo>
                    <a:pt x="817" y="53"/>
                  </a:lnTo>
                  <a:lnTo>
                    <a:pt x="764" y="106"/>
                  </a:lnTo>
                  <a:lnTo>
                    <a:pt x="27" y="1607"/>
                  </a:lnTo>
                  <a:lnTo>
                    <a:pt x="0" y="1686"/>
                  </a:lnTo>
                  <a:lnTo>
                    <a:pt x="27" y="1765"/>
                  </a:lnTo>
                  <a:lnTo>
                    <a:pt x="53" y="1818"/>
                  </a:lnTo>
                  <a:lnTo>
                    <a:pt x="132" y="1871"/>
                  </a:lnTo>
                  <a:lnTo>
                    <a:pt x="738" y="2081"/>
                  </a:lnTo>
                  <a:lnTo>
                    <a:pt x="1344" y="2213"/>
                  </a:lnTo>
                  <a:lnTo>
                    <a:pt x="1976" y="2319"/>
                  </a:lnTo>
                  <a:lnTo>
                    <a:pt x="2608" y="2345"/>
                  </a:lnTo>
                  <a:lnTo>
                    <a:pt x="3267" y="2319"/>
                  </a:lnTo>
                  <a:lnTo>
                    <a:pt x="3899" y="2213"/>
                  </a:lnTo>
                  <a:lnTo>
                    <a:pt x="4505" y="2081"/>
                  </a:lnTo>
                  <a:lnTo>
                    <a:pt x="5111" y="1871"/>
                  </a:lnTo>
                  <a:lnTo>
                    <a:pt x="5164" y="1818"/>
                  </a:lnTo>
                  <a:lnTo>
                    <a:pt x="5216" y="1765"/>
                  </a:lnTo>
                  <a:lnTo>
                    <a:pt x="5216" y="1686"/>
                  </a:lnTo>
                  <a:lnTo>
                    <a:pt x="5216" y="1607"/>
                  </a:lnTo>
                  <a:lnTo>
                    <a:pt x="4452" y="106"/>
                  </a:lnTo>
                  <a:lnTo>
                    <a:pt x="4426" y="53"/>
                  </a:lnTo>
                  <a:lnTo>
                    <a:pt x="4347" y="27"/>
                  </a:lnTo>
                  <a:lnTo>
                    <a:pt x="4294" y="0"/>
                  </a:lnTo>
                  <a:lnTo>
                    <a:pt x="4215" y="27"/>
                  </a:lnTo>
                  <a:lnTo>
                    <a:pt x="3846" y="132"/>
                  </a:lnTo>
                  <a:lnTo>
                    <a:pt x="3451" y="211"/>
                  </a:lnTo>
                  <a:lnTo>
                    <a:pt x="3030" y="264"/>
                  </a:lnTo>
                  <a:lnTo>
                    <a:pt x="2608" y="290"/>
                  </a:lnTo>
                  <a:lnTo>
                    <a:pt x="2213" y="264"/>
                  </a:lnTo>
                  <a:lnTo>
                    <a:pt x="1792" y="211"/>
                  </a:lnTo>
                  <a:lnTo>
                    <a:pt x="1396" y="132"/>
                  </a:lnTo>
                  <a:lnTo>
                    <a:pt x="1028" y="27"/>
                  </a:lnTo>
                  <a:lnTo>
                    <a:pt x="9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1" name="Google Shape;15741;p136"/>
          <p:cNvGrpSpPr/>
          <p:nvPr/>
        </p:nvGrpSpPr>
        <p:grpSpPr>
          <a:xfrm>
            <a:off x="6353447" y="1775702"/>
            <a:ext cx="369907" cy="369906"/>
            <a:chOff x="3219220" y="3279852"/>
            <a:chExt cx="369907" cy="369906"/>
          </a:xfrm>
        </p:grpSpPr>
        <p:sp>
          <p:nvSpPr>
            <p:cNvPr id="15742" name="Google Shape;15742;p136"/>
            <p:cNvSpPr/>
            <p:nvPr/>
          </p:nvSpPr>
          <p:spPr>
            <a:xfrm>
              <a:off x="3476975" y="3279852"/>
              <a:ext cx="112152" cy="112152"/>
            </a:xfrm>
            <a:custGeom>
              <a:rect b="b" l="l" r="r" t="t"/>
              <a:pathLst>
                <a:path extrusionOk="0" h="4321" w="4321">
                  <a:moveTo>
                    <a:pt x="2372" y="0"/>
                  </a:moveTo>
                  <a:lnTo>
                    <a:pt x="1976" y="158"/>
                  </a:lnTo>
                  <a:lnTo>
                    <a:pt x="1608" y="369"/>
                  </a:lnTo>
                  <a:lnTo>
                    <a:pt x="1265" y="606"/>
                  </a:lnTo>
                  <a:lnTo>
                    <a:pt x="949" y="896"/>
                  </a:lnTo>
                  <a:lnTo>
                    <a:pt x="659" y="1212"/>
                  </a:lnTo>
                  <a:lnTo>
                    <a:pt x="422" y="1554"/>
                  </a:lnTo>
                  <a:lnTo>
                    <a:pt x="211" y="1923"/>
                  </a:lnTo>
                  <a:lnTo>
                    <a:pt x="53" y="2318"/>
                  </a:lnTo>
                  <a:lnTo>
                    <a:pt x="1" y="2450"/>
                  </a:lnTo>
                  <a:lnTo>
                    <a:pt x="1" y="3056"/>
                  </a:lnTo>
                  <a:lnTo>
                    <a:pt x="1265" y="4320"/>
                  </a:lnTo>
                  <a:lnTo>
                    <a:pt x="1871" y="4320"/>
                  </a:lnTo>
                  <a:lnTo>
                    <a:pt x="2003" y="4268"/>
                  </a:lnTo>
                  <a:lnTo>
                    <a:pt x="2398" y="4110"/>
                  </a:lnTo>
                  <a:lnTo>
                    <a:pt x="2767" y="3899"/>
                  </a:lnTo>
                  <a:lnTo>
                    <a:pt x="3109" y="3662"/>
                  </a:lnTo>
                  <a:lnTo>
                    <a:pt x="3425" y="3372"/>
                  </a:lnTo>
                  <a:lnTo>
                    <a:pt x="3715" y="3056"/>
                  </a:lnTo>
                  <a:lnTo>
                    <a:pt x="3952" y="2713"/>
                  </a:lnTo>
                  <a:lnTo>
                    <a:pt x="4163" y="2345"/>
                  </a:lnTo>
                  <a:lnTo>
                    <a:pt x="4321" y="1949"/>
                  </a:lnTo>
                  <a:lnTo>
                    <a:pt x="4321" y="1844"/>
                  </a:lnTo>
                  <a:lnTo>
                    <a:pt x="4268" y="1739"/>
                  </a:lnTo>
                  <a:lnTo>
                    <a:pt x="2582" y="53"/>
                  </a:lnTo>
                  <a:lnTo>
                    <a:pt x="2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136"/>
            <p:cNvSpPr/>
            <p:nvPr/>
          </p:nvSpPr>
          <p:spPr>
            <a:xfrm>
              <a:off x="3515258" y="3317434"/>
              <a:ext cx="36285" cy="36285"/>
            </a:xfrm>
            <a:custGeom>
              <a:rect b="b" l="l" r="r" t="t"/>
              <a:pathLst>
                <a:path extrusionOk="0" h="1398" w="1398">
                  <a:moveTo>
                    <a:pt x="475" y="1"/>
                  </a:moveTo>
                  <a:lnTo>
                    <a:pt x="422" y="54"/>
                  </a:lnTo>
                  <a:lnTo>
                    <a:pt x="80" y="396"/>
                  </a:lnTo>
                  <a:lnTo>
                    <a:pt x="27" y="475"/>
                  </a:lnTo>
                  <a:lnTo>
                    <a:pt x="1" y="528"/>
                  </a:lnTo>
                  <a:lnTo>
                    <a:pt x="27" y="607"/>
                  </a:lnTo>
                  <a:lnTo>
                    <a:pt x="80" y="686"/>
                  </a:lnTo>
                  <a:lnTo>
                    <a:pt x="712" y="1318"/>
                  </a:lnTo>
                  <a:lnTo>
                    <a:pt x="791" y="1371"/>
                  </a:lnTo>
                  <a:lnTo>
                    <a:pt x="870" y="1397"/>
                  </a:lnTo>
                  <a:lnTo>
                    <a:pt x="949" y="1371"/>
                  </a:lnTo>
                  <a:lnTo>
                    <a:pt x="1002" y="1318"/>
                  </a:lnTo>
                  <a:lnTo>
                    <a:pt x="1344" y="976"/>
                  </a:lnTo>
                  <a:lnTo>
                    <a:pt x="1397" y="923"/>
                  </a:lnTo>
                  <a:lnTo>
                    <a:pt x="1397" y="844"/>
                  </a:lnTo>
                  <a:lnTo>
                    <a:pt x="1397" y="765"/>
                  </a:lnTo>
                  <a:lnTo>
                    <a:pt x="1344" y="712"/>
                  </a:lnTo>
                  <a:lnTo>
                    <a:pt x="686" y="54"/>
                  </a:lnTo>
                  <a:lnTo>
                    <a:pt x="6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36"/>
            <p:cNvSpPr/>
            <p:nvPr/>
          </p:nvSpPr>
          <p:spPr>
            <a:xfrm>
              <a:off x="3299212" y="3362569"/>
              <a:ext cx="207199" cy="208574"/>
            </a:xfrm>
            <a:custGeom>
              <a:rect b="b" l="l" r="r" t="t"/>
              <a:pathLst>
                <a:path extrusionOk="0" h="8036" w="7983">
                  <a:moveTo>
                    <a:pt x="6744" y="1"/>
                  </a:moveTo>
                  <a:lnTo>
                    <a:pt x="0" y="6797"/>
                  </a:lnTo>
                  <a:lnTo>
                    <a:pt x="1238" y="8035"/>
                  </a:lnTo>
                  <a:lnTo>
                    <a:pt x="7982" y="1239"/>
                  </a:lnTo>
                  <a:lnTo>
                    <a:pt x="67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36"/>
            <p:cNvSpPr/>
            <p:nvPr/>
          </p:nvSpPr>
          <p:spPr>
            <a:xfrm>
              <a:off x="3463297" y="3343415"/>
              <a:ext cx="62240" cy="62266"/>
            </a:xfrm>
            <a:custGeom>
              <a:rect b="b" l="l" r="r" t="t"/>
              <a:pathLst>
                <a:path extrusionOk="0" h="2399" w="2398">
                  <a:moveTo>
                    <a:pt x="528" y="1"/>
                  </a:moveTo>
                  <a:lnTo>
                    <a:pt x="53" y="475"/>
                  </a:lnTo>
                  <a:lnTo>
                    <a:pt x="1" y="554"/>
                  </a:lnTo>
                  <a:lnTo>
                    <a:pt x="1" y="633"/>
                  </a:lnTo>
                  <a:lnTo>
                    <a:pt x="1" y="686"/>
                  </a:lnTo>
                  <a:lnTo>
                    <a:pt x="53" y="765"/>
                  </a:lnTo>
                  <a:lnTo>
                    <a:pt x="1634" y="2346"/>
                  </a:lnTo>
                  <a:lnTo>
                    <a:pt x="1713" y="2398"/>
                  </a:lnTo>
                  <a:lnTo>
                    <a:pt x="1845" y="2398"/>
                  </a:lnTo>
                  <a:lnTo>
                    <a:pt x="1924" y="2346"/>
                  </a:lnTo>
                  <a:lnTo>
                    <a:pt x="2398" y="1871"/>
                  </a:lnTo>
                  <a:lnTo>
                    <a:pt x="5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136"/>
            <p:cNvSpPr/>
            <p:nvPr/>
          </p:nvSpPr>
          <p:spPr>
            <a:xfrm>
              <a:off x="3233573" y="3562212"/>
              <a:ext cx="73167" cy="73193"/>
            </a:xfrm>
            <a:custGeom>
              <a:rect b="b" l="l" r="r" t="t"/>
              <a:pathLst>
                <a:path extrusionOk="0" h="2820" w="2819">
                  <a:moveTo>
                    <a:pt x="2134" y="1"/>
                  </a:moveTo>
                  <a:lnTo>
                    <a:pt x="1555" y="27"/>
                  </a:lnTo>
                  <a:lnTo>
                    <a:pt x="0" y="976"/>
                  </a:lnTo>
                  <a:lnTo>
                    <a:pt x="211" y="1529"/>
                  </a:lnTo>
                  <a:lnTo>
                    <a:pt x="1396" y="2741"/>
                  </a:lnTo>
                  <a:lnTo>
                    <a:pt x="1844" y="2820"/>
                  </a:lnTo>
                  <a:lnTo>
                    <a:pt x="2793" y="1265"/>
                  </a:lnTo>
                  <a:lnTo>
                    <a:pt x="2819" y="686"/>
                  </a:lnTo>
                  <a:lnTo>
                    <a:pt x="21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136"/>
            <p:cNvSpPr/>
            <p:nvPr/>
          </p:nvSpPr>
          <p:spPr>
            <a:xfrm>
              <a:off x="3267755" y="3524630"/>
              <a:ext cx="76593" cy="76593"/>
            </a:xfrm>
            <a:custGeom>
              <a:rect b="b" l="l" r="r" t="t"/>
              <a:pathLst>
                <a:path extrusionOk="0" h="2951" w="2951">
                  <a:moveTo>
                    <a:pt x="1160" y="0"/>
                  </a:moveTo>
                  <a:lnTo>
                    <a:pt x="1081" y="26"/>
                  </a:lnTo>
                  <a:lnTo>
                    <a:pt x="1028" y="79"/>
                  </a:lnTo>
                  <a:lnTo>
                    <a:pt x="53" y="1027"/>
                  </a:lnTo>
                  <a:lnTo>
                    <a:pt x="0" y="1106"/>
                  </a:lnTo>
                  <a:lnTo>
                    <a:pt x="0" y="1159"/>
                  </a:lnTo>
                  <a:lnTo>
                    <a:pt x="0" y="1238"/>
                  </a:lnTo>
                  <a:lnTo>
                    <a:pt x="53" y="1317"/>
                  </a:lnTo>
                  <a:lnTo>
                    <a:pt x="1634" y="2898"/>
                  </a:lnTo>
                  <a:lnTo>
                    <a:pt x="1713" y="2951"/>
                  </a:lnTo>
                  <a:lnTo>
                    <a:pt x="1844" y="2951"/>
                  </a:lnTo>
                  <a:lnTo>
                    <a:pt x="1924" y="2898"/>
                  </a:lnTo>
                  <a:lnTo>
                    <a:pt x="2872" y="1923"/>
                  </a:lnTo>
                  <a:lnTo>
                    <a:pt x="2925" y="1870"/>
                  </a:lnTo>
                  <a:lnTo>
                    <a:pt x="2951" y="1791"/>
                  </a:lnTo>
                  <a:lnTo>
                    <a:pt x="2925" y="1712"/>
                  </a:lnTo>
                  <a:lnTo>
                    <a:pt x="2872" y="1660"/>
                  </a:lnTo>
                  <a:lnTo>
                    <a:pt x="1291" y="79"/>
                  </a:lnTo>
                  <a:lnTo>
                    <a:pt x="1239" y="26"/>
                  </a:lnTo>
                  <a:lnTo>
                    <a:pt x="11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36"/>
            <p:cNvSpPr/>
            <p:nvPr/>
          </p:nvSpPr>
          <p:spPr>
            <a:xfrm>
              <a:off x="3457146" y="3392651"/>
              <a:ext cx="19181" cy="19181"/>
            </a:xfrm>
            <a:custGeom>
              <a:rect b="b" l="l" r="r" t="t"/>
              <a:pathLst>
                <a:path extrusionOk="0" h="739" w="739">
                  <a:moveTo>
                    <a:pt x="448" y="1"/>
                  </a:moveTo>
                  <a:lnTo>
                    <a:pt x="369" y="53"/>
                  </a:lnTo>
                  <a:lnTo>
                    <a:pt x="53" y="370"/>
                  </a:lnTo>
                  <a:lnTo>
                    <a:pt x="27" y="449"/>
                  </a:lnTo>
                  <a:lnTo>
                    <a:pt x="1" y="528"/>
                  </a:lnTo>
                  <a:lnTo>
                    <a:pt x="27" y="607"/>
                  </a:lnTo>
                  <a:lnTo>
                    <a:pt x="53" y="686"/>
                  </a:lnTo>
                  <a:lnTo>
                    <a:pt x="132" y="712"/>
                  </a:lnTo>
                  <a:lnTo>
                    <a:pt x="211" y="738"/>
                  </a:lnTo>
                  <a:lnTo>
                    <a:pt x="290" y="712"/>
                  </a:lnTo>
                  <a:lnTo>
                    <a:pt x="369" y="686"/>
                  </a:lnTo>
                  <a:lnTo>
                    <a:pt x="686" y="370"/>
                  </a:lnTo>
                  <a:lnTo>
                    <a:pt x="738" y="290"/>
                  </a:lnTo>
                  <a:lnTo>
                    <a:pt x="738" y="211"/>
                  </a:lnTo>
                  <a:lnTo>
                    <a:pt x="738" y="132"/>
                  </a:lnTo>
                  <a:lnTo>
                    <a:pt x="686" y="53"/>
                  </a:lnTo>
                  <a:lnTo>
                    <a:pt x="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136"/>
            <p:cNvSpPr/>
            <p:nvPr/>
          </p:nvSpPr>
          <p:spPr>
            <a:xfrm>
              <a:off x="3425014" y="3424782"/>
              <a:ext cx="19181" cy="19181"/>
            </a:xfrm>
            <a:custGeom>
              <a:rect b="b" l="l" r="r" t="t"/>
              <a:pathLst>
                <a:path extrusionOk="0" h="739" w="739">
                  <a:moveTo>
                    <a:pt x="527" y="1"/>
                  </a:moveTo>
                  <a:lnTo>
                    <a:pt x="448" y="27"/>
                  </a:lnTo>
                  <a:lnTo>
                    <a:pt x="369" y="80"/>
                  </a:lnTo>
                  <a:lnTo>
                    <a:pt x="53" y="370"/>
                  </a:lnTo>
                  <a:lnTo>
                    <a:pt x="0" y="449"/>
                  </a:lnTo>
                  <a:lnTo>
                    <a:pt x="0" y="528"/>
                  </a:lnTo>
                  <a:lnTo>
                    <a:pt x="0" y="607"/>
                  </a:lnTo>
                  <a:lnTo>
                    <a:pt x="53" y="686"/>
                  </a:lnTo>
                  <a:lnTo>
                    <a:pt x="132" y="738"/>
                  </a:lnTo>
                  <a:lnTo>
                    <a:pt x="290" y="738"/>
                  </a:lnTo>
                  <a:lnTo>
                    <a:pt x="369" y="686"/>
                  </a:lnTo>
                  <a:lnTo>
                    <a:pt x="685" y="370"/>
                  </a:lnTo>
                  <a:lnTo>
                    <a:pt x="712" y="291"/>
                  </a:lnTo>
                  <a:lnTo>
                    <a:pt x="738" y="212"/>
                  </a:lnTo>
                  <a:lnTo>
                    <a:pt x="712" y="133"/>
                  </a:lnTo>
                  <a:lnTo>
                    <a:pt x="685" y="80"/>
                  </a:lnTo>
                  <a:lnTo>
                    <a:pt x="606" y="27"/>
                  </a:lnTo>
                  <a:lnTo>
                    <a:pt x="5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136"/>
            <p:cNvSpPr/>
            <p:nvPr/>
          </p:nvSpPr>
          <p:spPr>
            <a:xfrm>
              <a:off x="3392883" y="3456940"/>
              <a:ext cx="19155" cy="19155"/>
            </a:xfrm>
            <a:custGeom>
              <a:rect b="b" l="l" r="r" t="t"/>
              <a:pathLst>
                <a:path extrusionOk="0" h="738" w="738">
                  <a:moveTo>
                    <a:pt x="527" y="0"/>
                  </a:moveTo>
                  <a:lnTo>
                    <a:pt x="448" y="26"/>
                  </a:lnTo>
                  <a:lnTo>
                    <a:pt x="369" y="53"/>
                  </a:lnTo>
                  <a:lnTo>
                    <a:pt x="53" y="369"/>
                  </a:lnTo>
                  <a:lnTo>
                    <a:pt x="0" y="448"/>
                  </a:lnTo>
                  <a:lnTo>
                    <a:pt x="0" y="527"/>
                  </a:lnTo>
                  <a:lnTo>
                    <a:pt x="0" y="606"/>
                  </a:lnTo>
                  <a:lnTo>
                    <a:pt x="53" y="685"/>
                  </a:lnTo>
                  <a:lnTo>
                    <a:pt x="132" y="738"/>
                  </a:lnTo>
                  <a:lnTo>
                    <a:pt x="290" y="738"/>
                  </a:lnTo>
                  <a:lnTo>
                    <a:pt x="369" y="685"/>
                  </a:lnTo>
                  <a:lnTo>
                    <a:pt x="685" y="369"/>
                  </a:lnTo>
                  <a:lnTo>
                    <a:pt x="712" y="290"/>
                  </a:lnTo>
                  <a:lnTo>
                    <a:pt x="738" y="211"/>
                  </a:lnTo>
                  <a:lnTo>
                    <a:pt x="712" y="132"/>
                  </a:lnTo>
                  <a:lnTo>
                    <a:pt x="685" y="53"/>
                  </a:lnTo>
                  <a:lnTo>
                    <a:pt x="606" y="26"/>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36"/>
            <p:cNvSpPr/>
            <p:nvPr/>
          </p:nvSpPr>
          <p:spPr>
            <a:xfrm>
              <a:off x="3360751" y="3489072"/>
              <a:ext cx="19155" cy="19155"/>
            </a:xfrm>
            <a:custGeom>
              <a:rect b="b" l="l" r="r" t="t"/>
              <a:pathLst>
                <a:path extrusionOk="0" h="738" w="738">
                  <a:moveTo>
                    <a:pt x="527" y="0"/>
                  </a:moveTo>
                  <a:lnTo>
                    <a:pt x="422" y="27"/>
                  </a:lnTo>
                  <a:lnTo>
                    <a:pt x="369" y="79"/>
                  </a:lnTo>
                  <a:lnTo>
                    <a:pt x="53" y="369"/>
                  </a:lnTo>
                  <a:lnTo>
                    <a:pt x="0" y="448"/>
                  </a:lnTo>
                  <a:lnTo>
                    <a:pt x="0" y="527"/>
                  </a:lnTo>
                  <a:lnTo>
                    <a:pt x="0" y="606"/>
                  </a:lnTo>
                  <a:lnTo>
                    <a:pt x="53" y="685"/>
                  </a:lnTo>
                  <a:lnTo>
                    <a:pt x="132" y="738"/>
                  </a:lnTo>
                  <a:lnTo>
                    <a:pt x="290" y="738"/>
                  </a:lnTo>
                  <a:lnTo>
                    <a:pt x="369" y="685"/>
                  </a:lnTo>
                  <a:lnTo>
                    <a:pt x="659" y="369"/>
                  </a:lnTo>
                  <a:lnTo>
                    <a:pt x="711" y="316"/>
                  </a:lnTo>
                  <a:lnTo>
                    <a:pt x="738" y="211"/>
                  </a:lnTo>
                  <a:lnTo>
                    <a:pt x="711" y="132"/>
                  </a:lnTo>
                  <a:lnTo>
                    <a:pt x="659" y="79"/>
                  </a:lnTo>
                  <a:lnTo>
                    <a:pt x="606" y="2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36"/>
            <p:cNvSpPr/>
            <p:nvPr/>
          </p:nvSpPr>
          <p:spPr>
            <a:xfrm>
              <a:off x="3327918" y="3521204"/>
              <a:ext cx="19856" cy="19856"/>
            </a:xfrm>
            <a:custGeom>
              <a:rect b="b" l="l" r="r" t="t"/>
              <a:pathLst>
                <a:path extrusionOk="0" h="765" w="765">
                  <a:moveTo>
                    <a:pt x="528" y="0"/>
                  </a:moveTo>
                  <a:lnTo>
                    <a:pt x="449" y="27"/>
                  </a:lnTo>
                  <a:lnTo>
                    <a:pt x="396" y="79"/>
                  </a:lnTo>
                  <a:lnTo>
                    <a:pt x="80" y="395"/>
                  </a:lnTo>
                  <a:lnTo>
                    <a:pt x="27" y="448"/>
                  </a:lnTo>
                  <a:lnTo>
                    <a:pt x="1" y="527"/>
                  </a:lnTo>
                  <a:lnTo>
                    <a:pt x="27" y="606"/>
                  </a:lnTo>
                  <a:lnTo>
                    <a:pt x="80" y="685"/>
                  </a:lnTo>
                  <a:lnTo>
                    <a:pt x="159" y="738"/>
                  </a:lnTo>
                  <a:lnTo>
                    <a:pt x="238" y="764"/>
                  </a:lnTo>
                  <a:lnTo>
                    <a:pt x="317" y="738"/>
                  </a:lnTo>
                  <a:lnTo>
                    <a:pt x="369" y="685"/>
                  </a:lnTo>
                  <a:lnTo>
                    <a:pt x="686" y="369"/>
                  </a:lnTo>
                  <a:lnTo>
                    <a:pt x="738" y="316"/>
                  </a:lnTo>
                  <a:lnTo>
                    <a:pt x="765" y="237"/>
                  </a:lnTo>
                  <a:lnTo>
                    <a:pt x="738" y="132"/>
                  </a:lnTo>
                  <a:lnTo>
                    <a:pt x="686" y="79"/>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136"/>
            <p:cNvSpPr/>
            <p:nvPr/>
          </p:nvSpPr>
          <p:spPr>
            <a:xfrm>
              <a:off x="3296461" y="3553336"/>
              <a:ext cx="19181" cy="19181"/>
            </a:xfrm>
            <a:custGeom>
              <a:rect b="b" l="l" r="r" t="t"/>
              <a:pathLst>
                <a:path extrusionOk="0" h="739" w="739">
                  <a:moveTo>
                    <a:pt x="528" y="0"/>
                  </a:moveTo>
                  <a:lnTo>
                    <a:pt x="449" y="27"/>
                  </a:lnTo>
                  <a:lnTo>
                    <a:pt x="370" y="80"/>
                  </a:lnTo>
                  <a:lnTo>
                    <a:pt x="54" y="369"/>
                  </a:lnTo>
                  <a:lnTo>
                    <a:pt x="1" y="448"/>
                  </a:lnTo>
                  <a:lnTo>
                    <a:pt x="1" y="527"/>
                  </a:lnTo>
                  <a:lnTo>
                    <a:pt x="1" y="606"/>
                  </a:lnTo>
                  <a:lnTo>
                    <a:pt x="54" y="685"/>
                  </a:lnTo>
                  <a:lnTo>
                    <a:pt x="133" y="738"/>
                  </a:lnTo>
                  <a:lnTo>
                    <a:pt x="291" y="738"/>
                  </a:lnTo>
                  <a:lnTo>
                    <a:pt x="370" y="685"/>
                  </a:lnTo>
                  <a:lnTo>
                    <a:pt x="686" y="369"/>
                  </a:lnTo>
                  <a:lnTo>
                    <a:pt x="712" y="290"/>
                  </a:lnTo>
                  <a:lnTo>
                    <a:pt x="738" y="211"/>
                  </a:lnTo>
                  <a:lnTo>
                    <a:pt x="712" y="132"/>
                  </a:lnTo>
                  <a:lnTo>
                    <a:pt x="686" y="80"/>
                  </a:lnTo>
                  <a:lnTo>
                    <a:pt x="607"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136"/>
            <p:cNvSpPr/>
            <p:nvPr/>
          </p:nvSpPr>
          <p:spPr>
            <a:xfrm>
              <a:off x="3219220" y="3587518"/>
              <a:ext cx="62240" cy="62240"/>
            </a:xfrm>
            <a:custGeom>
              <a:rect b="b" l="l" r="r" t="t"/>
              <a:pathLst>
                <a:path extrusionOk="0" h="2398" w="2398">
                  <a:moveTo>
                    <a:pt x="553" y="1"/>
                  </a:moveTo>
                  <a:lnTo>
                    <a:pt x="53" y="475"/>
                  </a:lnTo>
                  <a:lnTo>
                    <a:pt x="26" y="528"/>
                  </a:lnTo>
                  <a:lnTo>
                    <a:pt x="0" y="607"/>
                  </a:lnTo>
                  <a:lnTo>
                    <a:pt x="26" y="686"/>
                  </a:lnTo>
                  <a:lnTo>
                    <a:pt x="53" y="738"/>
                  </a:lnTo>
                  <a:lnTo>
                    <a:pt x="1660" y="2345"/>
                  </a:lnTo>
                  <a:lnTo>
                    <a:pt x="1712" y="2372"/>
                  </a:lnTo>
                  <a:lnTo>
                    <a:pt x="1791" y="2398"/>
                  </a:lnTo>
                  <a:lnTo>
                    <a:pt x="1870" y="2372"/>
                  </a:lnTo>
                  <a:lnTo>
                    <a:pt x="1923" y="2345"/>
                  </a:lnTo>
                  <a:lnTo>
                    <a:pt x="2397" y="1845"/>
                  </a:lnTo>
                  <a:lnTo>
                    <a:pt x="5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5" name="Google Shape;15755;p136"/>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756" name="Google Shape;15756;p136"/>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757" name="Google Shape;15757;p136">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136"/>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759" name="Google Shape;15759;p136">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720"/>
                                        </p:tgtEl>
                                        <p:attrNameLst>
                                          <p:attrName>style.visibility</p:attrName>
                                        </p:attrNameLst>
                                      </p:cBhvr>
                                      <p:to>
                                        <p:strVal val="visible"/>
                                      </p:to>
                                    </p:set>
                                    <p:animEffect filter="fade" transition="in">
                                      <p:cBhvr>
                                        <p:cTn dur="1000"/>
                                        <p:tgtEl>
                                          <p:spTgt spid="15720"/>
                                        </p:tgtEl>
                                      </p:cBhvr>
                                    </p:animEffect>
                                  </p:childTnLst>
                                </p:cTn>
                              </p:par>
                              <p:par>
                                <p:cTn fill="hold" nodeType="withEffect" presetClass="entr" presetID="10" presetSubtype="0">
                                  <p:stCondLst>
                                    <p:cond delay="0"/>
                                  </p:stCondLst>
                                  <p:childTnLst>
                                    <p:set>
                                      <p:cBhvr>
                                        <p:cTn dur="1" fill="hold">
                                          <p:stCondLst>
                                            <p:cond delay="0"/>
                                          </p:stCondLst>
                                        </p:cTn>
                                        <p:tgtEl>
                                          <p:spTgt spid="15723"/>
                                        </p:tgtEl>
                                        <p:attrNameLst>
                                          <p:attrName>style.visibility</p:attrName>
                                        </p:attrNameLst>
                                      </p:cBhvr>
                                      <p:to>
                                        <p:strVal val="visible"/>
                                      </p:to>
                                    </p:set>
                                    <p:animEffect filter="fade" transition="in">
                                      <p:cBhvr>
                                        <p:cTn dur="1000"/>
                                        <p:tgtEl>
                                          <p:spTgt spid="15723"/>
                                        </p:tgtEl>
                                      </p:cBhvr>
                                    </p:animEffect>
                                  </p:childTnLst>
                                </p:cTn>
                              </p:par>
                              <p:par>
                                <p:cTn fill="hold" nodeType="withEffect" presetClass="entr" presetID="10" presetSubtype="0">
                                  <p:stCondLst>
                                    <p:cond delay="0"/>
                                  </p:stCondLst>
                                  <p:childTnLst>
                                    <p:set>
                                      <p:cBhvr>
                                        <p:cTn dur="1" fill="hold">
                                          <p:stCondLst>
                                            <p:cond delay="0"/>
                                          </p:stCondLst>
                                        </p:cTn>
                                        <p:tgtEl>
                                          <p:spTgt spid="15726"/>
                                        </p:tgtEl>
                                        <p:attrNameLst>
                                          <p:attrName>style.visibility</p:attrName>
                                        </p:attrNameLst>
                                      </p:cBhvr>
                                      <p:to>
                                        <p:strVal val="visible"/>
                                      </p:to>
                                    </p:set>
                                    <p:animEffect filter="fade" transition="in">
                                      <p:cBhvr>
                                        <p:cTn dur="1000"/>
                                        <p:tgtEl>
                                          <p:spTgt spid="15726"/>
                                        </p:tgtEl>
                                      </p:cBhvr>
                                    </p:animEffect>
                                  </p:childTnLst>
                                </p:cTn>
                              </p:par>
                              <p:par>
                                <p:cTn fill="hold" nodeType="withEffect" presetClass="entr" presetID="10" presetSubtype="0">
                                  <p:stCondLst>
                                    <p:cond delay="0"/>
                                  </p:stCondLst>
                                  <p:childTnLst>
                                    <p:set>
                                      <p:cBhvr>
                                        <p:cTn dur="1" fill="hold">
                                          <p:stCondLst>
                                            <p:cond delay="0"/>
                                          </p:stCondLst>
                                        </p:cTn>
                                        <p:tgtEl>
                                          <p:spTgt spid="15727"/>
                                        </p:tgtEl>
                                        <p:attrNameLst>
                                          <p:attrName>style.visibility</p:attrName>
                                        </p:attrNameLst>
                                      </p:cBhvr>
                                      <p:to>
                                        <p:strVal val="visible"/>
                                      </p:to>
                                    </p:set>
                                    <p:animEffect filter="fade" transition="in">
                                      <p:cBhvr>
                                        <p:cTn dur="1000"/>
                                        <p:tgtEl>
                                          <p:spTgt spid="15727"/>
                                        </p:tgtEl>
                                      </p:cBhvr>
                                    </p:animEffect>
                                  </p:childTnLst>
                                </p:cTn>
                              </p:par>
                              <p:par>
                                <p:cTn fill="hold" nodeType="withEffect" presetClass="entr" presetID="10" presetSubtype="0">
                                  <p:stCondLst>
                                    <p:cond delay="0"/>
                                  </p:stCondLst>
                                  <p:childTnLst>
                                    <p:set>
                                      <p:cBhvr>
                                        <p:cTn dur="1" fill="hold">
                                          <p:stCondLst>
                                            <p:cond delay="0"/>
                                          </p:stCondLst>
                                        </p:cTn>
                                        <p:tgtEl>
                                          <p:spTgt spid="15728"/>
                                        </p:tgtEl>
                                        <p:attrNameLst>
                                          <p:attrName>style.visibility</p:attrName>
                                        </p:attrNameLst>
                                      </p:cBhvr>
                                      <p:to>
                                        <p:strVal val="visible"/>
                                      </p:to>
                                    </p:set>
                                    <p:animEffect filter="fade" transition="in">
                                      <p:cBhvr>
                                        <p:cTn dur="1000"/>
                                        <p:tgtEl>
                                          <p:spTgt spid="15728"/>
                                        </p:tgtEl>
                                      </p:cBhvr>
                                    </p:animEffect>
                                  </p:childTnLst>
                                </p:cTn>
                              </p:par>
                              <p:par>
                                <p:cTn fill="hold" nodeType="withEffect" presetClass="entr" presetID="10" presetSubtype="0">
                                  <p:stCondLst>
                                    <p:cond delay="0"/>
                                  </p:stCondLst>
                                  <p:childTnLst>
                                    <p:set>
                                      <p:cBhvr>
                                        <p:cTn dur="1" fill="hold">
                                          <p:stCondLst>
                                            <p:cond delay="0"/>
                                          </p:stCondLst>
                                        </p:cTn>
                                        <p:tgtEl>
                                          <p:spTgt spid="15729"/>
                                        </p:tgtEl>
                                        <p:attrNameLst>
                                          <p:attrName>style.visibility</p:attrName>
                                        </p:attrNameLst>
                                      </p:cBhvr>
                                      <p:to>
                                        <p:strVal val="visible"/>
                                      </p:to>
                                    </p:set>
                                    <p:animEffect filter="fade" transition="in">
                                      <p:cBhvr>
                                        <p:cTn dur="1000"/>
                                        <p:tgtEl>
                                          <p:spTgt spid="15729"/>
                                        </p:tgtEl>
                                      </p:cBhvr>
                                    </p:animEffect>
                                  </p:childTnLst>
                                </p:cTn>
                              </p:par>
                              <p:par>
                                <p:cTn fill="hold" nodeType="withEffect" presetClass="entr" presetID="10" presetSubtype="0">
                                  <p:stCondLst>
                                    <p:cond delay="0"/>
                                  </p:stCondLst>
                                  <p:childTnLst>
                                    <p:set>
                                      <p:cBhvr>
                                        <p:cTn dur="1" fill="hold">
                                          <p:stCondLst>
                                            <p:cond delay="0"/>
                                          </p:stCondLst>
                                        </p:cTn>
                                        <p:tgtEl>
                                          <p:spTgt spid="15730"/>
                                        </p:tgtEl>
                                        <p:attrNameLst>
                                          <p:attrName>style.visibility</p:attrName>
                                        </p:attrNameLst>
                                      </p:cBhvr>
                                      <p:to>
                                        <p:strVal val="visible"/>
                                      </p:to>
                                    </p:set>
                                    <p:animEffect filter="fade" transition="in">
                                      <p:cBhvr>
                                        <p:cTn dur="1000"/>
                                        <p:tgtEl>
                                          <p:spTgt spid="15730"/>
                                        </p:tgtEl>
                                      </p:cBhvr>
                                    </p:animEffect>
                                  </p:childTnLst>
                                </p:cTn>
                              </p:par>
                              <p:par>
                                <p:cTn fill="hold" nodeType="withEffect" presetClass="entr" presetID="10" presetSubtype="0">
                                  <p:stCondLst>
                                    <p:cond delay="0"/>
                                  </p:stCondLst>
                                  <p:childTnLst>
                                    <p:set>
                                      <p:cBhvr>
                                        <p:cTn dur="1" fill="hold">
                                          <p:stCondLst>
                                            <p:cond delay="0"/>
                                          </p:stCondLst>
                                        </p:cTn>
                                        <p:tgtEl>
                                          <p:spTgt spid="15741"/>
                                        </p:tgtEl>
                                        <p:attrNameLst>
                                          <p:attrName>style.visibility</p:attrName>
                                        </p:attrNameLst>
                                      </p:cBhvr>
                                      <p:to>
                                        <p:strVal val="visible"/>
                                      </p:to>
                                    </p:set>
                                    <p:animEffect filter="fade" transition="in">
                                      <p:cBhvr>
                                        <p:cTn dur="1000"/>
                                        <p:tgtEl>
                                          <p:spTgt spid="1574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763" name="Shape 15763"/>
        <p:cNvGrpSpPr/>
        <p:nvPr/>
      </p:nvGrpSpPr>
      <p:grpSpPr>
        <a:xfrm>
          <a:off x="0" y="0"/>
          <a:ext cx="0" cy="0"/>
          <a:chOff x="0" y="0"/>
          <a:chExt cx="0" cy="0"/>
        </a:xfrm>
      </p:grpSpPr>
      <p:sp>
        <p:nvSpPr>
          <p:cNvPr id="15764" name="Google Shape;15764;p137"/>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Musical rhythm</a:t>
            </a:r>
            <a:endParaRPr/>
          </a:p>
        </p:txBody>
      </p:sp>
      <p:sp>
        <p:nvSpPr>
          <p:cNvPr id="15765" name="Google Shape;15765;p137"/>
          <p:cNvSpPr txBox="1"/>
          <p:nvPr>
            <p:ph idx="4294967295" type="subTitle"/>
          </p:nvPr>
        </p:nvSpPr>
        <p:spPr>
          <a:xfrm>
            <a:off x="1948950" y="1396775"/>
            <a:ext cx="5246100" cy="73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a:t>
            </a:r>
            <a:r>
              <a:rPr lang="en"/>
              <a:t>nterpret the rhythm sequences. Mark the course with the palms, each course at a time. With the voice we will name the sounds</a:t>
            </a:r>
            <a:endParaRPr/>
          </a:p>
        </p:txBody>
      </p:sp>
      <p:grpSp>
        <p:nvGrpSpPr>
          <p:cNvPr id="15766" name="Google Shape;15766;p137"/>
          <p:cNvGrpSpPr/>
          <p:nvPr/>
        </p:nvGrpSpPr>
        <p:grpSpPr>
          <a:xfrm>
            <a:off x="843586" y="2556854"/>
            <a:ext cx="3276493" cy="267900"/>
            <a:chOff x="1705375" y="2176375"/>
            <a:chExt cx="4442100" cy="267900"/>
          </a:xfrm>
        </p:grpSpPr>
        <p:cxnSp>
          <p:nvCxnSpPr>
            <p:cNvPr id="15767" name="Google Shape;15767;p137"/>
            <p:cNvCxnSpPr/>
            <p:nvPr/>
          </p:nvCxnSpPr>
          <p:spPr>
            <a:xfrm>
              <a:off x="1705375" y="2310325"/>
              <a:ext cx="4442100" cy="0"/>
            </a:xfrm>
            <a:prstGeom prst="straightConnector1">
              <a:avLst/>
            </a:prstGeom>
            <a:noFill/>
            <a:ln cap="flat" cmpd="sng" w="19050">
              <a:solidFill>
                <a:schemeClr val="dk2"/>
              </a:solidFill>
              <a:prstDash val="solid"/>
              <a:round/>
              <a:headEnd len="med" w="med" type="none"/>
              <a:tailEnd len="med" w="med" type="none"/>
            </a:ln>
          </p:spPr>
        </p:cxnSp>
        <p:cxnSp>
          <p:nvCxnSpPr>
            <p:cNvPr id="15768" name="Google Shape;15768;p137"/>
            <p:cNvCxnSpPr/>
            <p:nvPr/>
          </p:nvCxnSpPr>
          <p:spPr>
            <a:xfrm>
              <a:off x="1713475" y="2176375"/>
              <a:ext cx="0" cy="267900"/>
            </a:xfrm>
            <a:prstGeom prst="straightConnector1">
              <a:avLst/>
            </a:prstGeom>
            <a:noFill/>
            <a:ln cap="flat" cmpd="sng" w="19050">
              <a:solidFill>
                <a:schemeClr val="dk2"/>
              </a:solidFill>
              <a:prstDash val="solid"/>
              <a:round/>
              <a:headEnd len="med" w="med" type="none"/>
              <a:tailEnd len="med" w="med" type="none"/>
            </a:ln>
          </p:spPr>
        </p:cxnSp>
        <p:cxnSp>
          <p:nvCxnSpPr>
            <p:cNvPr id="15769" name="Google Shape;15769;p137"/>
            <p:cNvCxnSpPr/>
            <p:nvPr/>
          </p:nvCxnSpPr>
          <p:spPr>
            <a:xfrm>
              <a:off x="6147475" y="2176375"/>
              <a:ext cx="0" cy="267900"/>
            </a:xfrm>
            <a:prstGeom prst="straightConnector1">
              <a:avLst/>
            </a:prstGeom>
            <a:noFill/>
            <a:ln cap="flat" cmpd="sng" w="19050">
              <a:solidFill>
                <a:schemeClr val="dk2"/>
              </a:solidFill>
              <a:prstDash val="solid"/>
              <a:round/>
              <a:headEnd len="med" w="med" type="none"/>
              <a:tailEnd len="med" w="med" type="none"/>
            </a:ln>
          </p:spPr>
        </p:cxnSp>
        <p:cxnSp>
          <p:nvCxnSpPr>
            <p:cNvPr id="15770" name="Google Shape;15770;p137"/>
            <p:cNvCxnSpPr/>
            <p:nvPr/>
          </p:nvCxnSpPr>
          <p:spPr>
            <a:xfrm>
              <a:off x="6113100" y="2176375"/>
              <a:ext cx="0" cy="267900"/>
            </a:xfrm>
            <a:prstGeom prst="straightConnector1">
              <a:avLst/>
            </a:prstGeom>
            <a:noFill/>
            <a:ln cap="flat" cmpd="sng" w="9525">
              <a:solidFill>
                <a:schemeClr val="dk2"/>
              </a:solidFill>
              <a:prstDash val="solid"/>
              <a:round/>
              <a:headEnd len="med" w="med" type="none"/>
              <a:tailEnd len="med" w="med" type="none"/>
            </a:ln>
          </p:spPr>
        </p:cxnSp>
      </p:grpSp>
      <p:sp>
        <p:nvSpPr>
          <p:cNvPr id="15771" name="Google Shape;15771;p137"/>
          <p:cNvSpPr txBox="1"/>
          <p:nvPr>
            <p:ph idx="4294967295" type="subTitle"/>
          </p:nvPr>
        </p:nvSpPr>
        <p:spPr>
          <a:xfrm>
            <a:off x="993683" y="2399962"/>
            <a:ext cx="2976300" cy="3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latin typeface="Arial"/>
                <a:ea typeface="Arial"/>
                <a:cs typeface="Arial"/>
                <a:sym typeface="Arial"/>
              </a:rPr>
              <a:t>♩   ♩   ♩   ♩</a:t>
            </a:r>
            <a:endParaRPr/>
          </a:p>
        </p:txBody>
      </p:sp>
      <p:grpSp>
        <p:nvGrpSpPr>
          <p:cNvPr id="15772" name="Google Shape;15772;p137"/>
          <p:cNvGrpSpPr/>
          <p:nvPr/>
        </p:nvGrpSpPr>
        <p:grpSpPr>
          <a:xfrm>
            <a:off x="5023911" y="2556854"/>
            <a:ext cx="3276493" cy="267900"/>
            <a:chOff x="1705375" y="2176375"/>
            <a:chExt cx="4442100" cy="267900"/>
          </a:xfrm>
        </p:grpSpPr>
        <p:cxnSp>
          <p:nvCxnSpPr>
            <p:cNvPr id="15773" name="Google Shape;15773;p137"/>
            <p:cNvCxnSpPr/>
            <p:nvPr/>
          </p:nvCxnSpPr>
          <p:spPr>
            <a:xfrm>
              <a:off x="1705375" y="2310325"/>
              <a:ext cx="4442100" cy="0"/>
            </a:xfrm>
            <a:prstGeom prst="straightConnector1">
              <a:avLst/>
            </a:prstGeom>
            <a:noFill/>
            <a:ln cap="flat" cmpd="sng" w="19050">
              <a:solidFill>
                <a:schemeClr val="dk2"/>
              </a:solidFill>
              <a:prstDash val="solid"/>
              <a:round/>
              <a:headEnd len="med" w="med" type="none"/>
              <a:tailEnd len="med" w="med" type="none"/>
            </a:ln>
          </p:spPr>
        </p:cxnSp>
        <p:cxnSp>
          <p:nvCxnSpPr>
            <p:cNvPr id="15774" name="Google Shape;15774;p137"/>
            <p:cNvCxnSpPr/>
            <p:nvPr/>
          </p:nvCxnSpPr>
          <p:spPr>
            <a:xfrm>
              <a:off x="1713475" y="2176375"/>
              <a:ext cx="0" cy="267900"/>
            </a:xfrm>
            <a:prstGeom prst="straightConnector1">
              <a:avLst/>
            </a:prstGeom>
            <a:noFill/>
            <a:ln cap="flat" cmpd="sng" w="19050">
              <a:solidFill>
                <a:schemeClr val="dk2"/>
              </a:solidFill>
              <a:prstDash val="solid"/>
              <a:round/>
              <a:headEnd len="med" w="med" type="none"/>
              <a:tailEnd len="med" w="med" type="none"/>
            </a:ln>
          </p:spPr>
        </p:cxnSp>
        <p:cxnSp>
          <p:nvCxnSpPr>
            <p:cNvPr id="15775" name="Google Shape;15775;p137"/>
            <p:cNvCxnSpPr/>
            <p:nvPr/>
          </p:nvCxnSpPr>
          <p:spPr>
            <a:xfrm>
              <a:off x="6147475" y="2176375"/>
              <a:ext cx="0" cy="267900"/>
            </a:xfrm>
            <a:prstGeom prst="straightConnector1">
              <a:avLst/>
            </a:prstGeom>
            <a:noFill/>
            <a:ln cap="flat" cmpd="sng" w="19050">
              <a:solidFill>
                <a:schemeClr val="dk2"/>
              </a:solidFill>
              <a:prstDash val="solid"/>
              <a:round/>
              <a:headEnd len="med" w="med" type="none"/>
              <a:tailEnd len="med" w="med" type="none"/>
            </a:ln>
          </p:spPr>
        </p:cxnSp>
        <p:cxnSp>
          <p:nvCxnSpPr>
            <p:cNvPr id="15776" name="Google Shape;15776;p137"/>
            <p:cNvCxnSpPr/>
            <p:nvPr/>
          </p:nvCxnSpPr>
          <p:spPr>
            <a:xfrm>
              <a:off x="6113100" y="2176375"/>
              <a:ext cx="0" cy="267900"/>
            </a:xfrm>
            <a:prstGeom prst="straightConnector1">
              <a:avLst/>
            </a:prstGeom>
            <a:noFill/>
            <a:ln cap="flat" cmpd="sng" w="9525">
              <a:solidFill>
                <a:schemeClr val="dk2"/>
              </a:solidFill>
              <a:prstDash val="solid"/>
              <a:round/>
              <a:headEnd len="med" w="med" type="none"/>
              <a:tailEnd len="med" w="med" type="none"/>
            </a:ln>
          </p:spPr>
        </p:cxnSp>
      </p:grpSp>
      <p:sp>
        <p:nvSpPr>
          <p:cNvPr id="15777" name="Google Shape;15777;p137"/>
          <p:cNvSpPr txBox="1"/>
          <p:nvPr>
            <p:ph idx="4294967295" type="subTitle"/>
          </p:nvPr>
        </p:nvSpPr>
        <p:spPr>
          <a:xfrm>
            <a:off x="5174008" y="2399962"/>
            <a:ext cx="2976300" cy="3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latin typeface="Arial"/>
                <a:ea typeface="Arial"/>
                <a:cs typeface="Arial"/>
                <a:sym typeface="Arial"/>
              </a:rPr>
              <a:t>♩   ♩   </a:t>
            </a:r>
            <a:r>
              <a:rPr lang="en" sz="2500"/>
              <a:t>♫</a:t>
            </a:r>
            <a:r>
              <a:rPr lang="en" sz="2500">
                <a:latin typeface="Arial"/>
                <a:ea typeface="Arial"/>
                <a:cs typeface="Arial"/>
                <a:sym typeface="Arial"/>
              </a:rPr>
              <a:t>   ♩</a:t>
            </a:r>
            <a:endParaRPr/>
          </a:p>
        </p:txBody>
      </p:sp>
      <p:grpSp>
        <p:nvGrpSpPr>
          <p:cNvPr id="15778" name="Google Shape;15778;p137"/>
          <p:cNvGrpSpPr/>
          <p:nvPr/>
        </p:nvGrpSpPr>
        <p:grpSpPr>
          <a:xfrm>
            <a:off x="843549" y="3708104"/>
            <a:ext cx="3276493" cy="267900"/>
            <a:chOff x="1705375" y="2176375"/>
            <a:chExt cx="4442100" cy="267900"/>
          </a:xfrm>
        </p:grpSpPr>
        <p:cxnSp>
          <p:nvCxnSpPr>
            <p:cNvPr id="15779" name="Google Shape;15779;p137"/>
            <p:cNvCxnSpPr/>
            <p:nvPr/>
          </p:nvCxnSpPr>
          <p:spPr>
            <a:xfrm>
              <a:off x="1705375" y="2310325"/>
              <a:ext cx="4442100" cy="0"/>
            </a:xfrm>
            <a:prstGeom prst="straightConnector1">
              <a:avLst/>
            </a:prstGeom>
            <a:noFill/>
            <a:ln cap="flat" cmpd="sng" w="19050">
              <a:solidFill>
                <a:schemeClr val="dk2"/>
              </a:solidFill>
              <a:prstDash val="solid"/>
              <a:round/>
              <a:headEnd len="med" w="med" type="none"/>
              <a:tailEnd len="med" w="med" type="none"/>
            </a:ln>
          </p:spPr>
        </p:cxnSp>
        <p:cxnSp>
          <p:nvCxnSpPr>
            <p:cNvPr id="15780" name="Google Shape;15780;p137"/>
            <p:cNvCxnSpPr/>
            <p:nvPr/>
          </p:nvCxnSpPr>
          <p:spPr>
            <a:xfrm>
              <a:off x="1713475" y="2176375"/>
              <a:ext cx="0" cy="267900"/>
            </a:xfrm>
            <a:prstGeom prst="straightConnector1">
              <a:avLst/>
            </a:prstGeom>
            <a:noFill/>
            <a:ln cap="flat" cmpd="sng" w="19050">
              <a:solidFill>
                <a:schemeClr val="dk2"/>
              </a:solidFill>
              <a:prstDash val="solid"/>
              <a:round/>
              <a:headEnd len="med" w="med" type="none"/>
              <a:tailEnd len="med" w="med" type="none"/>
            </a:ln>
          </p:spPr>
        </p:cxnSp>
        <p:cxnSp>
          <p:nvCxnSpPr>
            <p:cNvPr id="15781" name="Google Shape;15781;p137"/>
            <p:cNvCxnSpPr/>
            <p:nvPr/>
          </p:nvCxnSpPr>
          <p:spPr>
            <a:xfrm>
              <a:off x="6147475" y="2176375"/>
              <a:ext cx="0" cy="267900"/>
            </a:xfrm>
            <a:prstGeom prst="straightConnector1">
              <a:avLst/>
            </a:prstGeom>
            <a:noFill/>
            <a:ln cap="flat" cmpd="sng" w="19050">
              <a:solidFill>
                <a:schemeClr val="dk2"/>
              </a:solidFill>
              <a:prstDash val="solid"/>
              <a:round/>
              <a:headEnd len="med" w="med" type="none"/>
              <a:tailEnd len="med" w="med" type="none"/>
            </a:ln>
          </p:spPr>
        </p:cxnSp>
        <p:cxnSp>
          <p:nvCxnSpPr>
            <p:cNvPr id="15782" name="Google Shape;15782;p137"/>
            <p:cNvCxnSpPr/>
            <p:nvPr/>
          </p:nvCxnSpPr>
          <p:spPr>
            <a:xfrm>
              <a:off x="6113100" y="2176375"/>
              <a:ext cx="0" cy="267900"/>
            </a:xfrm>
            <a:prstGeom prst="straightConnector1">
              <a:avLst/>
            </a:prstGeom>
            <a:noFill/>
            <a:ln cap="flat" cmpd="sng" w="9525">
              <a:solidFill>
                <a:schemeClr val="dk2"/>
              </a:solidFill>
              <a:prstDash val="solid"/>
              <a:round/>
              <a:headEnd len="med" w="med" type="none"/>
              <a:tailEnd len="med" w="med" type="none"/>
            </a:ln>
          </p:spPr>
        </p:cxnSp>
      </p:grpSp>
      <p:sp>
        <p:nvSpPr>
          <p:cNvPr id="15783" name="Google Shape;15783;p137"/>
          <p:cNvSpPr txBox="1"/>
          <p:nvPr>
            <p:ph idx="4294967295" type="subTitle"/>
          </p:nvPr>
        </p:nvSpPr>
        <p:spPr>
          <a:xfrm>
            <a:off x="993645" y="3551212"/>
            <a:ext cx="2976300" cy="3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latin typeface="Arial"/>
                <a:ea typeface="Arial"/>
                <a:cs typeface="Arial"/>
                <a:sym typeface="Arial"/>
              </a:rPr>
              <a:t>♩  </a:t>
            </a:r>
            <a:r>
              <a:rPr lang="en" sz="2500"/>
              <a:t>♫</a:t>
            </a:r>
            <a:r>
              <a:rPr lang="en" sz="2500">
                <a:latin typeface="Arial"/>
                <a:ea typeface="Arial"/>
                <a:cs typeface="Arial"/>
                <a:sym typeface="Arial"/>
              </a:rPr>
              <a:t>    </a:t>
            </a:r>
            <a:r>
              <a:rPr lang="en" sz="2500"/>
              <a:t>♫</a:t>
            </a:r>
            <a:r>
              <a:rPr lang="en" sz="2500">
                <a:latin typeface="Arial"/>
                <a:ea typeface="Arial"/>
                <a:cs typeface="Arial"/>
                <a:sym typeface="Arial"/>
              </a:rPr>
              <a:t>   ♩</a:t>
            </a:r>
            <a:endParaRPr/>
          </a:p>
        </p:txBody>
      </p:sp>
      <p:grpSp>
        <p:nvGrpSpPr>
          <p:cNvPr id="15784" name="Google Shape;15784;p137"/>
          <p:cNvGrpSpPr/>
          <p:nvPr/>
        </p:nvGrpSpPr>
        <p:grpSpPr>
          <a:xfrm>
            <a:off x="5023874" y="3708104"/>
            <a:ext cx="3276493" cy="267900"/>
            <a:chOff x="1705375" y="2176375"/>
            <a:chExt cx="4442100" cy="267900"/>
          </a:xfrm>
        </p:grpSpPr>
        <p:cxnSp>
          <p:nvCxnSpPr>
            <p:cNvPr id="15785" name="Google Shape;15785;p137"/>
            <p:cNvCxnSpPr/>
            <p:nvPr/>
          </p:nvCxnSpPr>
          <p:spPr>
            <a:xfrm>
              <a:off x="1705375" y="2310325"/>
              <a:ext cx="4442100" cy="0"/>
            </a:xfrm>
            <a:prstGeom prst="straightConnector1">
              <a:avLst/>
            </a:prstGeom>
            <a:noFill/>
            <a:ln cap="flat" cmpd="sng" w="19050">
              <a:solidFill>
                <a:schemeClr val="dk2"/>
              </a:solidFill>
              <a:prstDash val="solid"/>
              <a:round/>
              <a:headEnd len="med" w="med" type="none"/>
              <a:tailEnd len="med" w="med" type="none"/>
            </a:ln>
          </p:spPr>
        </p:cxnSp>
        <p:cxnSp>
          <p:nvCxnSpPr>
            <p:cNvPr id="15786" name="Google Shape;15786;p137"/>
            <p:cNvCxnSpPr/>
            <p:nvPr/>
          </p:nvCxnSpPr>
          <p:spPr>
            <a:xfrm>
              <a:off x="1713475" y="2176375"/>
              <a:ext cx="0" cy="267900"/>
            </a:xfrm>
            <a:prstGeom prst="straightConnector1">
              <a:avLst/>
            </a:prstGeom>
            <a:noFill/>
            <a:ln cap="flat" cmpd="sng" w="19050">
              <a:solidFill>
                <a:schemeClr val="dk2"/>
              </a:solidFill>
              <a:prstDash val="solid"/>
              <a:round/>
              <a:headEnd len="med" w="med" type="none"/>
              <a:tailEnd len="med" w="med" type="none"/>
            </a:ln>
          </p:spPr>
        </p:cxnSp>
        <p:cxnSp>
          <p:nvCxnSpPr>
            <p:cNvPr id="15787" name="Google Shape;15787;p137"/>
            <p:cNvCxnSpPr/>
            <p:nvPr/>
          </p:nvCxnSpPr>
          <p:spPr>
            <a:xfrm>
              <a:off x="6147475" y="2176375"/>
              <a:ext cx="0" cy="267900"/>
            </a:xfrm>
            <a:prstGeom prst="straightConnector1">
              <a:avLst/>
            </a:prstGeom>
            <a:noFill/>
            <a:ln cap="flat" cmpd="sng" w="19050">
              <a:solidFill>
                <a:schemeClr val="dk2"/>
              </a:solidFill>
              <a:prstDash val="solid"/>
              <a:round/>
              <a:headEnd len="med" w="med" type="none"/>
              <a:tailEnd len="med" w="med" type="none"/>
            </a:ln>
          </p:spPr>
        </p:cxnSp>
        <p:cxnSp>
          <p:nvCxnSpPr>
            <p:cNvPr id="15788" name="Google Shape;15788;p137"/>
            <p:cNvCxnSpPr/>
            <p:nvPr/>
          </p:nvCxnSpPr>
          <p:spPr>
            <a:xfrm>
              <a:off x="6113100" y="2176375"/>
              <a:ext cx="0" cy="267900"/>
            </a:xfrm>
            <a:prstGeom prst="straightConnector1">
              <a:avLst/>
            </a:prstGeom>
            <a:noFill/>
            <a:ln cap="flat" cmpd="sng" w="9525">
              <a:solidFill>
                <a:schemeClr val="dk2"/>
              </a:solidFill>
              <a:prstDash val="solid"/>
              <a:round/>
              <a:headEnd len="med" w="med" type="none"/>
              <a:tailEnd len="med" w="med" type="none"/>
            </a:ln>
          </p:spPr>
        </p:cxnSp>
      </p:grpSp>
      <p:sp>
        <p:nvSpPr>
          <p:cNvPr id="15789" name="Google Shape;15789;p137"/>
          <p:cNvSpPr txBox="1"/>
          <p:nvPr>
            <p:ph idx="4294967295" type="subTitle"/>
          </p:nvPr>
        </p:nvSpPr>
        <p:spPr>
          <a:xfrm>
            <a:off x="5173970" y="3551212"/>
            <a:ext cx="2976300" cy="3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 </a:t>
            </a:r>
            <a:r>
              <a:rPr lang="en" sz="2500">
                <a:latin typeface="Arial"/>
                <a:ea typeface="Arial"/>
                <a:cs typeface="Arial"/>
                <a:sym typeface="Arial"/>
              </a:rPr>
              <a:t>  ♩   ♩   </a:t>
            </a:r>
            <a:r>
              <a:rPr lang="en" sz="2500"/>
              <a:t>♫</a:t>
            </a:r>
            <a:endParaRPr/>
          </a:p>
        </p:txBody>
      </p:sp>
      <p:sp>
        <p:nvSpPr>
          <p:cNvPr id="15790" name="Google Shape;15790;p137"/>
          <p:cNvSpPr/>
          <p:nvPr/>
        </p:nvSpPr>
        <p:spPr>
          <a:xfrm>
            <a:off x="1396775" y="2824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791" name="Google Shape;15791;p137"/>
          <p:cNvSpPr/>
          <p:nvPr/>
        </p:nvSpPr>
        <p:spPr>
          <a:xfrm>
            <a:off x="1976850" y="2824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792" name="Google Shape;15792;p137"/>
          <p:cNvSpPr/>
          <p:nvPr/>
        </p:nvSpPr>
        <p:spPr>
          <a:xfrm>
            <a:off x="2556925" y="2824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793" name="Google Shape;15793;p137"/>
          <p:cNvSpPr/>
          <p:nvPr/>
        </p:nvSpPr>
        <p:spPr>
          <a:xfrm>
            <a:off x="3137000" y="2824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794" name="Google Shape;15794;p137"/>
          <p:cNvSpPr/>
          <p:nvPr/>
        </p:nvSpPr>
        <p:spPr>
          <a:xfrm>
            <a:off x="5563975" y="2824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795" name="Google Shape;15795;p137"/>
          <p:cNvSpPr/>
          <p:nvPr/>
        </p:nvSpPr>
        <p:spPr>
          <a:xfrm>
            <a:off x="6144050" y="2824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796" name="Google Shape;15796;p137"/>
          <p:cNvSpPr/>
          <p:nvPr/>
        </p:nvSpPr>
        <p:spPr>
          <a:xfrm>
            <a:off x="6648963" y="2824750"/>
            <a:ext cx="540000" cy="316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ti-ti</a:t>
            </a:r>
            <a:endParaRPr>
              <a:solidFill>
                <a:schemeClr val="dk2"/>
              </a:solidFill>
              <a:latin typeface="Lato"/>
              <a:ea typeface="Lato"/>
              <a:cs typeface="Lato"/>
              <a:sym typeface="Lato"/>
            </a:endParaRPr>
          </a:p>
        </p:txBody>
      </p:sp>
      <p:sp>
        <p:nvSpPr>
          <p:cNvPr id="15797" name="Google Shape;15797;p137"/>
          <p:cNvSpPr/>
          <p:nvPr/>
        </p:nvSpPr>
        <p:spPr>
          <a:xfrm>
            <a:off x="7304200" y="2824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798" name="Google Shape;15798;p137"/>
          <p:cNvSpPr/>
          <p:nvPr/>
        </p:nvSpPr>
        <p:spPr>
          <a:xfrm>
            <a:off x="1396775" y="3967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799" name="Google Shape;15799;p137"/>
          <p:cNvSpPr/>
          <p:nvPr/>
        </p:nvSpPr>
        <p:spPr>
          <a:xfrm>
            <a:off x="3137000" y="3967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800" name="Google Shape;15800;p137"/>
          <p:cNvSpPr/>
          <p:nvPr/>
        </p:nvSpPr>
        <p:spPr>
          <a:xfrm>
            <a:off x="1858838" y="3967750"/>
            <a:ext cx="540000" cy="316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ti-ti</a:t>
            </a:r>
            <a:endParaRPr>
              <a:solidFill>
                <a:schemeClr val="dk2"/>
              </a:solidFill>
              <a:latin typeface="Lato"/>
              <a:ea typeface="Lato"/>
              <a:cs typeface="Lato"/>
              <a:sym typeface="Lato"/>
            </a:endParaRPr>
          </a:p>
        </p:txBody>
      </p:sp>
      <p:sp>
        <p:nvSpPr>
          <p:cNvPr id="15801" name="Google Shape;15801;p137"/>
          <p:cNvSpPr/>
          <p:nvPr/>
        </p:nvSpPr>
        <p:spPr>
          <a:xfrm>
            <a:off x="2497913" y="3967750"/>
            <a:ext cx="540000" cy="316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ti-ti</a:t>
            </a:r>
            <a:endParaRPr>
              <a:solidFill>
                <a:schemeClr val="dk2"/>
              </a:solidFill>
              <a:latin typeface="Lato"/>
              <a:ea typeface="Lato"/>
              <a:cs typeface="Lato"/>
              <a:sym typeface="Lato"/>
            </a:endParaRPr>
          </a:p>
        </p:txBody>
      </p:sp>
      <p:sp>
        <p:nvSpPr>
          <p:cNvPr id="15802" name="Google Shape;15802;p137"/>
          <p:cNvSpPr/>
          <p:nvPr/>
        </p:nvSpPr>
        <p:spPr>
          <a:xfrm>
            <a:off x="5488813" y="3967750"/>
            <a:ext cx="540000" cy="316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ti-ti</a:t>
            </a:r>
            <a:endParaRPr>
              <a:solidFill>
                <a:schemeClr val="dk2"/>
              </a:solidFill>
              <a:latin typeface="Lato"/>
              <a:ea typeface="Lato"/>
              <a:cs typeface="Lato"/>
              <a:sym typeface="Lato"/>
            </a:endParaRPr>
          </a:p>
        </p:txBody>
      </p:sp>
      <p:sp>
        <p:nvSpPr>
          <p:cNvPr id="15803" name="Google Shape;15803;p137"/>
          <p:cNvSpPr/>
          <p:nvPr/>
        </p:nvSpPr>
        <p:spPr>
          <a:xfrm>
            <a:off x="6144050" y="3967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804" name="Google Shape;15804;p137"/>
          <p:cNvSpPr/>
          <p:nvPr/>
        </p:nvSpPr>
        <p:spPr>
          <a:xfrm>
            <a:off x="6724125" y="3967750"/>
            <a:ext cx="389700" cy="3168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ta</a:t>
            </a:r>
            <a:endParaRPr>
              <a:solidFill>
                <a:schemeClr val="dk2"/>
              </a:solidFill>
              <a:latin typeface="Lato"/>
              <a:ea typeface="Lato"/>
              <a:cs typeface="Lato"/>
              <a:sym typeface="Lato"/>
            </a:endParaRPr>
          </a:p>
        </p:txBody>
      </p:sp>
      <p:sp>
        <p:nvSpPr>
          <p:cNvPr id="15805" name="Google Shape;15805;p137"/>
          <p:cNvSpPr/>
          <p:nvPr/>
        </p:nvSpPr>
        <p:spPr>
          <a:xfrm>
            <a:off x="7265363" y="3967750"/>
            <a:ext cx="540000" cy="3168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ti-ti</a:t>
            </a:r>
            <a:endParaRPr>
              <a:solidFill>
                <a:schemeClr val="dk2"/>
              </a:solidFill>
              <a:latin typeface="Lato"/>
              <a:ea typeface="Lato"/>
              <a:cs typeface="Lato"/>
              <a:sym typeface="Lato"/>
            </a:endParaRPr>
          </a:p>
        </p:txBody>
      </p:sp>
      <p:sp>
        <p:nvSpPr>
          <p:cNvPr id="15806" name="Google Shape;15806;p137"/>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807" name="Google Shape;15807;p137"/>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808" name="Google Shape;15808;p137">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137"/>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810" name="Google Shape;15810;p137">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814" name="Shape 15814"/>
        <p:cNvGrpSpPr/>
        <p:nvPr/>
      </p:nvGrpSpPr>
      <p:grpSpPr>
        <a:xfrm>
          <a:off x="0" y="0"/>
          <a:ext cx="0" cy="0"/>
          <a:chOff x="0" y="0"/>
          <a:chExt cx="0" cy="0"/>
        </a:xfrm>
      </p:grpSpPr>
      <p:cxnSp>
        <p:nvCxnSpPr>
          <p:cNvPr id="15815" name="Google Shape;15815;p138"/>
          <p:cNvCxnSpPr>
            <a:stCxn id="15816" idx="6"/>
            <a:endCxn id="15817" idx="2"/>
          </p:cNvCxnSpPr>
          <p:nvPr/>
        </p:nvCxnSpPr>
        <p:spPr>
          <a:xfrm>
            <a:off x="1756970" y="2959255"/>
            <a:ext cx="993900" cy="600"/>
          </a:xfrm>
          <a:prstGeom prst="curvedConnector3">
            <a:avLst>
              <a:gd fmla="val 50000" name="adj1"/>
            </a:avLst>
          </a:prstGeom>
          <a:noFill/>
          <a:ln cap="flat" cmpd="sng" w="19050">
            <a:solidFill>
              <a:schemeClr val="dk2"/>
            </a:solidFill>
            <a:prstDash val="dash"/>
            <a:round/>
            <a:headEnd len="med" w="med" type="none"/>
            <a:tailEnd len="med" w="med" type="none"/>
          </a:ln>
        </p:spPr>
      </p:cxnSp>
      <p:cxnSp>
        <p:nvCxnSpPr>
          <p:cNvPr id="15818" name="Google Shape;15818;p138"/>
          <p:cNvCxnSpPr>
            <a:stCxn id="15817" idx="6"/>
            <a:endCxn id="15819" idx="2"/>
          </p:cNvCxnSpPr>
          <p:nvPr/>
        </p:nvCxnSpPr>
        <p:spPr>
          <a:xfrm>
            <a:off x="3299570" y="2959255"/>
            <a:ext cx="994800" cy="600"/>
          </a:xfrm>
          <a:prstGeom prst="curvedConnector3">
            <a:avLst>
              <a:gd fmla="val 50002" name="adj1"/>
            </a:avLst>
          </a:prstGeom>
          <a:noFill/>
          <a:ln cap="flat" cmpd="sng" w="19050">
            <a:solidFill>
              <a:schemeClr val="dk2"/>
            </a:solidFill>
            <a:prstDash val="dash"/>
            <a:round/>
            <a:headEnd len="med" w="med" type="none"/>
            <a:tailEnd len="med" w="med" type="none"/>
          </a:ln>
        </p:spPr>
      </p:cxnSp>
      <p:cxnSp>
        <p:nvCxnSpPr>
          <p:cNvPr id="15820" name="Google Shape;15820;p138"/>
          <p:cNvCxnSpPr>
            <a:stCxn id="15819" idx="6"/>
            <a:endCxn id="15821" idx="2"/>
          </p:cNvCxnSpPr>
          <p:nvPr/>
        </p:nvCxnSpPr>
        <p:spPr>
          <a:xfrm>
            <a:off x="4843118" y="2959255"/>
            <a:ext cx="995400" cy="600"/>
          </a:xfrm>
          <a:prstGeom prst="curvedConnector3">
            <a:avLst>
              <a:gd fmla="val 50007" name="adj1"/>
            </a:avLst>
          </a:prstGeom>
          <a:noFill/>
          <a:ln cap="flat" cmpd="sng" w="19050">
            <a:solidFill>
              <a:schemeClr val="dk2"/>
            </a:solidFill>
            <a:prstDash val="dash"/>
            <a:round/>
            <a:headEnd len="med" w="med" type="none"/>
            <a:tailEnd len="med" w="med" type="none"/>
          </a:ln>
        </p:spPr>
      </p:cxnSp>
      <p:cxnSp>
        <p:nvCxnSpPr>
          <p:cNvPr id="15822" name="Google Shape;15822;p138"/>
          <p:cNvCxnSpPr>
            <a:stCxn id="15821" idx="6"/>
            <a:endCxn id="15823" idx="2"/>
          </p:cNvCxnSpPr>
          <p:nvPr/>
        </p:nvCxnSpPr>
        <p:spPr>
          <a:xfrm>
            <a:off x="6387352" y="2959255"/>
            <a:ext cx="999600" cy="600"/>
          </a:xfrm>
          <a:prstGeom prst="curvedConnector3">
            <a:avLst>
              <a:gd fmla="val 50004" name="adj1"/>
            </a:avLst>
          </a:prstGeom>
          <a:noFill/>
          <a:ln cap="flat" cmpd="sng" w="19050">
            <a:solidFill>
              <a:schemeClr val="dk2"/>
            </a:solidFill>
            <a:prstDash val="dash"/>
            <a:round/>
            <a:headEnd len="med" w="med" type="none"/>
            <a:tailEnd len="med" w="med" type="none"/>
          </a:ln>
        </p:spPr>
      </p:cxnSp>
      <p:cxnSp>
        <p:nvCxnSpPr>
          <p:cNvPr id="15824" name="Google Shape;15824;p138"/>
          <p:cNvCxnSpPr>
            <a:endCxn id="15825" idx="2"/>
          </p:cNvCxnSpPr>
          <p:nvPr/>
        </p:nvCxnSpPr>
        <p:spPr>
          <a:xfrm rot="10800000">
            <a:off x="1482620" y="1964963"/>
            <a:ext cx="0" cy="513300"/>
          </a:xfrm>
          <a:prstGeom prst="straightConnector1">
            <a:avLst/>
          </a:prstGeom>
          <a:noFill/>
          <a:ln cap="flat" cmpd="sng" w="19050">
            <a:solidFill>
              <a:schemeClr val="lt1"/>
            </a:solidFill>
            <a:prstDash val="solid"/>
            <a:round/>
            <a:headEnd len="med" w="med" type="none"/>
            <a:tailEnd len="med" w="med" type="oval"/>
          </a:ln>
        </p:spPr>
      </p:cxnSp>
      <p:cxnSp>
        <p:nvCxnSpPr>
          <p:cNvPr id="15826" name="Google Shape;15826;p138"/>
          <p:cNvCxnSpPr>
            <a:stCxn id="15816" idx="0"/>
            <a:endCxn id="15825" idx="2"/>
          </p:cNvCxnSpPr>
          <p:nvPr/>
        </p:nvCxnSpPr>
        <p:spPr>
          <a:xfrm rot="-5400000">
            <a:off x="1122920" y="2324605"/>
            <a:ext cx="720000" cy="600"/>
          </a:xfrm>
          <a:prstGeom prst="curvedConnector3">
            <a:avLst>
              <a:gd fmla="val 49996" name="adj1"/>
            </a:avLst>
          </a:prstGeom>
          <a:noFill/>
          <a:ln cap="flat" cmpd="sng" w="19050">
            <a:solidFill>
              <a:schemeClr val="dk2"/>
            </a:solidFill>
            <a:prstDash val="dash"/>
            <a:round/>
            <a:headEnd len="med" w="med" type="none"/>
            <a:tailEnd len="med" w="med" type="oval"/>
          </a:ln>
        </p:spPr>
      </p:cxnSp>
      <p:sp>
        <p:nvSpPr>
          <p:cNvPr id="15827" name="Google Shape;15827;p138"/>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Learning process</a:t>
            </a:r>
            <a:endParaRPr/>
          </a:p>
        </p:txBody>
      </p:sp>
      <p:sp>
        <p:nvSpPr>
          <p:cNvPr id="15828" name="Google Shape;15828;p138"/>
          <p:cNvSpPr txBox="1"/>
          <p:nvPr/>
        </p:nvSpPr>
        <p:spPr>
          <a:xfrm>
            <a:off x="709970" y="3481398"/>
            <a:ext cx="15453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Mercury is quite a small planet</a:t>
            </a:r>
            <a:endParaRPr>
              <a:solidFill>
                <a:schemeClr val="dk2"/>
              </a:solidFill>
              <a:latin typeface="Lato"/>
              <a:ea typeface="Lato"/>
              <a:cs typeface="Lato"/>
              <a:sym typeface="Lato"/>
            </a:endParaRPr>
          </a:p>
        </p:txBody>
      </p:sp>
      <p:sp>
        <p:nvSpPr>
          <p:cNvPr id="15825" name="Google Shape;15825;p138"/>
          <p:cNvSpPr txBox="1"/>
          <p:nvPr/>
        </p:nvSpPr>
        <p:spPr>
          <a:xfrm>
            <a:off x="709970" y="1599263"/>
            <a:ext cx="15453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15829" name="Google Shape;15829;p138"/>
          <p:cNvSpPr txBox="1"/>
          <p:nvPr/>
        </p:nvSpPr>
        <p:spPr>
          <a:xfrm>
            <a:off x="2254660" y="3481398"/>
            <a:ext cx="15453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Mars is actually a cold place</a:t>
            </a:r>
            <a:endParaRPr>
              <a:solidFill>
                <a:schemeClr val="dk2"/>
              </a:solidFill>
              <a:latin typeface="Lato"/>
              <a:ea typeface="Lato"/>
              <a:cs typeface="Lato"/>
              <a:sym typeface="Lato"/>
            </a:endParaRPr>
          </a:p>
        </p:txBody>
      </p:sp>
      <p:sp>
        <p:nvSpPr>
          <p:cNvPr id="15830" name="Google Shape;15830;p138"/>
          <p:cNvSpPr txBox="1"/>
          <p:nvPr/>
        </p:nvSpPr>
        <p:spPr>
          <a:xfrm>
            <a:off x="2254660" y="1599263"/>
            <a:ext cx="15453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15831" name="Google Shape;15831;p138"/>
          <p:cNvSpPr txBox="1"/>
          <p:nvPr/>
        </p:nvSpPr>
        <p:spPr>
          <a:xfrm>
            <a:off x="5344040" y="3481398"/>
            <a:ext cx="15453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Neptune is far away from us</a:t>
            </a:r>
            <a:endParaRPr>
              <a:solidFill>
                <a:schemeClr val="dk2"/>
              </a:solidFill>
              <a:latin typeface="Lato"/>
              <a:ea typeface="Lato"/>
              <a:cs typeface="Lato"/>
              <a:sym typeface="Lato"/>
            </a:endParaRPr>
          </a:p>
        </p:txBody>
      </p:sp>
      <p:sp>
        <p:nvSpPr>
          <p:cNvPr id="15832" name="Google Shape;15832;p138"/>
          <p:cNvSpPr txBox="1"/>
          <p:nvPr/>
        </p:nvSpPr>
        <p:spPr>
          <a:xfrm>
            <a:off x="5344040" y="1599263"/>
            <a:ext cx="15453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Neptune</a:t>
            </a:r>
            <a:endParaRPr b="1" sz="2000">
              <a:solidFill>
                <a:schemeClr val="dk1"/>
              </a:solidFill>
              <a:latin typeface="Poppins"/>
              <a:ea typeface="Poppins"/>
              <a:cs typeface="Poppins"/>
              <a:sym typeface="Poppins"/>
            </a:endParaRPr>
          </a:p>
        </p:txBody>
      </p:sp>
      <p:sp>
        <p:nvSpPr>
          <p:cNvPr id="15833" name="Google Shape;15833;p138"/>
          <p:cNvSpPr txBox="1"/>
          <p:nvPr/>
        </p:nvSpPr>
        <p:spPr>
          <a:xfrm>
            <a:off x="3799350" y="3481398"/>
            <a:ext cx="15453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Venus has a beautiful name</a:t>
            </a:r>
            <a:endParaRPr>
              <a:solidFill>
                <a:schemeClr val="dk2"/>
              </a:solidFill>
              <a:latin typeface="Lato"/>
              <a:ea typeface="Lato"/>
              <a:cs typeface="Lato"/>
              <a:sym typeface="Lato"/>
            </a:endParaRPr>
          </a:p>
        </p:txBody>
      </p:sp>
      <p:sp>
        <p:nvSpPr>
          <p:cNvPr id="15834" name="Google Shape;15834;p138"/>
          <p:cNvSpPr txBox="1"/>
          <p:nvPr/>
        </p:nvSpPr>
        <p:spPr>
          <a:xfrm>
            <a:off x="3799350" y="1599263"/>
            <a:ext cx="15453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15835" name="Google Shape;15835;p138"/>
          <p:cNvSpPr txBox="1"/>
          <p:nvPr/>
        </p:nvSpPr>
        <p:spPr>
          <a:xfrm>
            <a:off x="6888730" y="3481398"/>
            <a:ext cx="15453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Jupiter is the biggest planet</a:t>
            </a:r>
            <a:endParaRPr>
              <a:solidFill>
                <a:schemeClr val="dk2"/>
              </a:solidFill>
              <a:latin typeface="Lato"/>
              <a:ea typeface="Lato"/>
              <a:cs typeface="Lato"/>
              <a:sym typeface="Lato"/>
            </a:endParaRPr>
          </a:p>
        </p:txBody>
      </p:sp>
      <p:sp>
        <p:nvSpPr>
          <p:cNvPr id="15836" name="Google Shape;15836;p138"/>
          <p:cNvSpPr txBox="1"/>
          <p:nvPr/>
        </p:nvSpPr>
        <p:spPr>
          <a:xfrm>
            <a:off x="6888730" y="1599263"/>
            <a:ext cx="15453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Jupiter</a:t>
            </a:r>
            <a:endParaRPr b="1" sz="2000">
              <a:solidFill>
                <a:schemeClr val="dk1"/>
              </a:solidFill>
              <a:latin typeface="Poppins"/>
              <a:ea typeface="Poppins"/>
              <a:cs typeface="Poppins"/>
              <a:sym typeface="Poppins"/>
            </a:endParaRPr>
          </a:p>
        </p:txBody>
      </p:sp>
      <p:cxnSp>
        <p:nvCxnSpPr>
          <p:cNvPr id="15837" name="Google Shape;15837;p138"/>
          <p:cNvCxnSpPr>
            <a:endCxn id="15830" idx="2"/>
          </p:cNvCxnSpPr>
          <p:nvPr/>
        </p:nvCxnSpPr>
        <p:spPr>
          <a:xfrm rot="10800000">
            <a:off x="3027310" y="1964963"/>
            <a:ext cx="0" cy="513300"/>
          </a:xfrm>
          <a:prstGeom prst="straightConnector1">
            <a:avLst/>
          </a:prstGeom>
          <a:noFill/>
          <a:ln cap="flat" cmpd="sng" w="19050">
            <a:solidFill>
              <a:schemeClr val="lt1"/>
            </a:solidFill>
            <a:prstDash val="solid"/>
            <a:round/>
            <a:headEnd len="med" w="med" type="none"/>
            <a:tailEnd len="med" w="med" type="oval"/>
          </a:ln>
        </p:spPr>
      </p:cxnSp>
      <p:cxnSp>
        <p:nvCxnSpPr>
          <p:cNvPr id="15838" name="Google Shape;15838;p138"/>
          <p:cNvCxnSpPr>
            <a:endCxn id="15834" idx="2"/>
          </p:cNvCxnSpPr>
          <p:nvPr/>
        </p:nvCxnSpPr>
        <p:spPr>
          <a:xfrm rot="10800000">
            <a:off x="4572000" y="1964963"/>
            <a:ext cx="0" cy="513300"/>
          </a:xfrm>
          <a:prstGeom prst="straightConnector1">
            <a:avLst/>
          </a:prstGeom>
          <a:noFill/>
          <a:ln cap="flat" cmpd="sng" w="19050">
            <a:solidFill>
              <a:schemeClr val="lt1"/>
            </a:solidFill>
            <a:prstDash val="solid"/>
            <a:round/>
            <a:headEnd len="med" w="med" type="none"/>
            <a:tailEnd len="med" w="med" type="oval"/>
          </a:ln>
        </p:spPr>
      </p:cxnSp>
      <p:cxnSp>
        <p:nvCxnSpPr>
          <p:cNvPr id="15839" name="Google Shape;15839;p138"/>
          <p:cNvCxnSpPr>
            <a:endCxn id="15832" idx="2"/>
          </p:cNvCxnSpPr>
          <p:nvPr/>
        </p:nvCxnSpPr>
        <p:spPr>
          <a:xfrm rot="10800000">
            <a:off x="6116690" y="1964963"/>
            <a:ext cx="0" cy="513300"/>
          </a:xfrm>
          <a:prstGeom prst="straightConnector1">
            <a:avLst/>
          </a:prstGeom>
          <a:noFill/>
          <a:ln cap="flat" cmpd="sng" w="19050">
            <a:solidFill>
              <a:schemeClr val="lt1"/>
            </a:solidFill>
            <a:prstDash val="solid"/>
            <a:round/>
            <a:headEnd len="med" w="med" type="none"/>
            <a:tailEnd len="med" w="med" type="oval"/>
          </a:ln>
        </p:spPr>
      </p:cxnSp>
      <p:cxnSp>
        <p:nvCxnSpPr>
          <p:cNvPr id="15840" name="Google Shape;15840;p138"/>
          <p:cNvCxnSpPr>
            <a:endCxn id="15836" idx="2"/>
          </p:cNvCxnSpPr>
          <p:nvPr/>
        </p:nvCxnSpPr>
        <p:spPr>
          <a:xfrm rot="10800000">
            <a:off x="7661380" y="1964963"/>
            <a:ext cx="0" cy="513300"/>
          </a:xfrm>
          <a:prstGeom prst="straightConnector1">
            <a:avLst/>
          </a:prstGeom>
          <a:noFill/>
          <a:ln cap="flat" cmpd="sng" w="19050">
            <a:solidFill>
              <a:schemeClr val="lt1"/>
            </a:solidFill>
            <a:prstDash val="solid"/>
            <a:round/>
            <a:headEnd len="med" w="med" type="none"/>
            <a:tailEnd len="med" w="med" type="oval"/>
          </a:ln>
        </p:spPr>
      </p:cxnSp>
      <p:grpSp>
        <p:nvGrpSpPr>
          <p:cNvPr id="15841" name="Google Shape;15841;p138"/>
          <p:cNvGrpSpPr/>
          <p:nvPr/>
        </p:nvGrpSpPr>
        <p:grpSpPr>
          <a:xfrm>
            <a:off x="1135141" y="2593505"/>
            <a:ext cx="694958" cy="731498"/>
            <a:chOff x="3235398" y="1852359"/>
            <a:chExt cx="694958" cy="731498"/>
          </a:xfrm>
        </p:grpSpPr>
        <p:sp>
          <p:nvSpPr>
            <p:cNvPr id="15842" name="Google Shape;15842;p13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138"/>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843" name="Google Shape;15843;p138"/>
          <p:cNvCxnSpPr/>
          <p:nvPr/>
        </p:nvCxnSpPr>
        <p:spPr>
          <a:xfrm rot="10800000">
            <a:off x="3025220" y="1964963"/>
            <a:ext cx="0" cy="513300"/>
          </a:xfrm>
          <a:prstGeom prst="straightConnector1">
            <a:avLst/>
          </a:prstGeom>
          <a:noFill/>
          <a:ln cap="flat" cmpd="sng" w="19050">
            <a:solidFill>
              <a:schemeClr val="lt1"/>
            </a:solidFill>
            <a:prstDash val="solid"/>
            <a:round/>
            <a:headEnd len="med" w="med" type="none"/>
            <a:tailEnd len="med" w="med" type="oval"/>
          </a:ln>
        </p:spPr>
      </p:cxnSp>
      <p:cxnSp>
        <p:nvCxnSpPr>
          <p:cNvPr id="15844" name="Google Shape;15844;p138"/>
          <p:cNvCxnSpPr>
            <a:stCxn id="15817" idx="0"/>
          </p:cNvCxnSpPr>
          <p:nvPr/>
        </p:nvCxnSpPr>
        <p:spPr>
          <a:xfrm rot="-5400000">
            <a:off x="2665520" y="2324605"/>
            <a:ext cx="720000" cy="600"/>
          </a:xfrm>
          <a:prstGeom prst="curvedConnector3">
            <a:avLst>
              <a:gd fmla="val 50000" name="adj1"/>
            </a:avLst>
          </a:prstGeom>
          <a:noFill/>
          <a:ln cap="flat" cmpd="sng" w="19050">
            <a:solidFill>
              <a:schemeClr val="dk2"/>
            </a:solidFill>
            <a:prstDash val="dash"/>
            <a:round/>
            <a:headEnd len="med" w="med" type="none"/>
            <a:tailEnd len="med" w="med" type="oval"/>
          </a:ln>
        </p:spPr>
      </p:cxnSp>
      <p:grpSp>
        <p:nvGrpSpPr>
          <p:cNvPr id="15845" name="Google Shape;15845;p138"/>
          <p:cNvGrpSpPr/>
          <p:nvPr/>
        </p:nvGrpSpPr>
        <p:grpSpPr>
          <a:xfrm>
            <a:off x="2677741" y="2593505"/>
            <a:ext cx="694958" cy="731498"/>
            <a:chOff x="3235398" y="1852359"/>
            <a:chExt cx="694958" cy="731498"/>
          </a:xfrm>
        </p:grpSpPr>
        <p:sp>
          <p:nvSpPr>
            <p:cNvPr id="15846" name="Google Shape;15846;p13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138"/>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847" name="Google Shape;15847;p138"/>
          <p:cNvCxnSpPr/>
          <p:nvPr/>
        </p:nvCxnSpPr>
        <p:spPr>
          <a:xfrm rot="10800000">
            <a:off x="4568768" y="1964963"/>
            <a:ext cx="0" cy="513300"/>
          </a:xfrm>
          <a:prstGeom prst="straightConnector1">
            <a:avLst/>
          </a:prstGeom>
          <a:noFill/>
          <a:ln cap="flat" cmpd="sng" w="19050">
            <a:solidFill>
              <a:schemeClr val="lt1"/>
            </a:solidFill>
            <a:prstDash val="solid"/>
            <a:round/>
            <a:headEnd len="med" w="med" type="none"/>
            <a:tailEnd len="med" w="med" type="oval"/>
          </a:ln>
        </p:spPr>
      </p:cxnSp>
      <p:cxnSp>
        <p:nvCxnSpPr>
          <p:cNvPr id="15848" name="Google Shape;15848;p138"/>
          <p:cNvCxnSpPr>
            <a:stCxn id="15819" idx="0"/>
          </p:cNvCxnSpPr>
          <p:nvPr/>
        </p:nvCxnSpPr>
        <p:spPr>
          <a:xfrm rot="-5400000">
            <a:off x="4209068" y="2324605"/>
            <a:ext cx="720000" cy="600"/>
          </a:xfrm>
          <a:prstGeom prst="curvedConnector3">
            <a:avLst>
              <a:gd fmla="val 50000" name="adj1"/>
            </a:avLst>
          </a:prstGeom>
          <a:noFill/>
          <a:ln cap="flat" cmpd="sng" w="19050">
            <a:solidFill>
              <a:schemeClr val="dk2"/>
            </a:solidFill>
            <a:prstDash val="dash"/>
            <a:round/>
            <a:headEnd len="med" w="med" type="none"/>
            <a:tailEnd len="med" w="med" type="oval"/>
          </a:ln>
        </p:spPr>
      </p:cxnSp>
      <p:grpSp>
        <p:nvGrpSpPr>
          <p:cNvPr id="15849" name="Google Shape;15849;p138"/>
          <p:cNvGrpSpPr/>
          <p:nvPr/>
        </p:nvGrpSpPr>
        <p:grpSpPr>
          <a:xfrm>
            <a:off x="4221289" y="2593505"/>
            <a:ext cx="694958" cy="731498"/>
            <a:chOff x="3235398" y="1852359"/>
            <a:chExt cx="694958" cy="731498"/>
          </a:xfrm>
        </p:grpSpPr>
        <p:sp>
          <p:nvSpPr>
            <p:cNvPr id="15850" name="Google Shape;15850;p13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138"/>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851" name="Google Shape;15851;p138"/>
          <p:cNvCxnSpPr/>
          <p:nvPr/>
        </p:nvCxnSpPr>
        <p:spPr>
          <a:xfrm rot="10800000">
            <a:off x="6113002" y="1964963"/>
            <a:ext cx="0" cy="513300"/>
          </a:xfrm>
          <a:prstGeom prst="straightConnector1">
            <a:avLst/>
          </a:prstGeom>
          <a:noFill/>
          <a:ln cap="flat" cmpd="sng" w="19050">
            <a:solidFill>
              <a:schemeClr val="lt1"/>
            </a:solidFill>
            <a:prstDash val="solid"/>
            <a:round/>
            <a:headEnd len="med" w="med" type="none"/>
            <a:tailEnd len="med" w="med" type="oval"/>
          </a:ln>
        </p:spPr>
      </p:cxnSp>
      <p:cxnSp>
        <p:nvCxnSpPr>
          <p:cNvPr id="15852" name="Google Shape;15852;p138"/>
          <p:cNvCxnSpPr>
            <a:stCxn id="15821" idx="0"/>
          </p:cNvCxnSpPr>
          <p:nvPr/>
        </p:nvCxnSpPr>
        <p:spPr>
          <a:xfrm rot="-5400000">
            <a:off x="5753302" y="2324605"/>
            <a:ext cx="720000" cy="600"/>
          </a:xfrm>
          <a:prstGeom prst="curvedConnector3">
            <a:avLst>
              <a:gd fmla="val 50000" name="adj1"/>
            </a:avLst>
          </a:prstGeom>
          <a:noFill/>
          <a:ln cap="flat" cmpd="sng" w="19050">
            <a:solidFill>
              <a:schemeClr val="dk2"/>
            </a:solidFill>
            <a:prstDash val="dash"/>
            <a:round/>
            <a:headEnd len="med" w="med" type="none"/>
            <a:tailEnd len="med" w="med" type="oval"/>
          </a:ln>
        </p:spPr>
      </p:cxnSp>
      <p:grpSp>
        <p:nvGrpSpPr>
          <p:cNvPr id="15853" name="Google Shape;15853;p138"/>
          <p:cNvGrpSpPr/>
          <p:nvPr/>
        </p:nvGrpSpPr>
        <p:grpSpPr>
          <a:xfrm>
            <a:off x="5765523" y="2593505"/>
            <a:ext cx="694958" cy="731498"/>
            <a:chOff x="3235398" y="1852359"/>
            <a:chExt cx="694958" cy="731498"/>
          </a:xfrm>
        </p:grpSpPr>
        <p:sp>
          <p:nvSpPr>
            <p:cNvPr id="15854" name="Google Shape;15854;p13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138"/>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855" name="Google Shape;15855;p138"/>
          <p:cNvCxnSpPr/>
          <p:nvPr/>
        </p:nvCxnSpPr>
        <p:spPr>
          <a:xfrm rot="10800000">
            <a:off x="7661380" y="1964963"/>
            <a:ext cx="0" cy="513300"/>
          </a:xfrm>
          <a:prstGeom prst="straightConnector1">
            <a:avLst/>
          </a:prstGeom>
          <a:noFill/>
          <a:ln cap="flat" cmpd="sng" w="19050">
            <a:solidFill>
              <a:schemeClr val="lt1"/>
            </a:solidFill>
            <a:prstDash val="solid"/>
            <a:round/>
            <a:headEnd len="med" w="med" type="none"/>
            <a:tailEnd len="med" w="med" type="oval"/>
          </a:ln>
        </p:spPr>
      </p:cxnSp>
      <p:cxnSp>
        <p:nvCxnSpPr>
          <p:cNvPr id="15856" name="Google Shape;15856;p138"/>
          <p:cNvCxnSpPr>
            <a:stCxn id="15823" idx="0"/>
          </p:cNvCxnSpPr>
          <p:nvPr/>
        </p:nvCxnSpPr>
        <p:spPr>
          <a:xfrm rot="-5400000">
            <a:off x="7301680" y="2324605"/>
            <a:ext cx="720000" cy="600"/>
          </a:xfrm>
          <a:prstGeom prst="curvedConnector3">
            <a:avLst>
              <a:gd fmla="val 50000" name="adj1"/>
            </a:avLst>
          </a:prstGeom>
          <a:noFill/>
          <a:ln cap="flat" cmpd="sng" w="19050">
            <a:solidFill>
              <a:schemeClr val="dk2"/>
            </a:solidFill>
            <a:prstDash val="dash"/>
            <a:round/>
            <a:headEnd len="med" w="med" type="none"/>
            <a:tailEnd len="med" w="med" type="oval"/>
          </a:ln>
        </p:spPr>
      </p:cxnSp>
      <p:grpSp>
        <p:nvGrpSpPr>
          <p:cNvPr id="15857" name="Google Shape;15857;p138"/>
          <p:cNvGrpSpPr/>
          <p:nvPr/>
        </p:nvGrpSpPr>
        <p:grpSpPr>
          <a:xfrm>
            <a:off x="7313901" y="2593505"/>
            <a:ext cx="694958" cy="731498"/>
            <a:chOff x="3235398" y="1852359"/>
            <a:chExt cx="694958" cy="731498"/>
          </a:xfrm>
        </p:grpSpPr>
        <p:sp>
          <p:nvSpPr>
            <p:cNvPr id="15858" name="Google Shape;15858;p13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38"/>
            <p:cNvSpPr/>
            <p:nvPr/>
          </p:nvSpPr>
          <p:spPr>
            <a:xfrm>
              <a:off x="3308527" y="1943758"/>
              <a:ext cx="548700" cy="548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9" name="Google Shape;15859;p138"/>
          <p:cNvGrpSpPr/>
          <p:nvPr/>
        </p:nvGrpSpPr>
        <p:grpSpPr>
          <a:xfrm>
            <a:off x="1297655" y="2774301"/>
            <a:ext cx="369931" cy="369908"/>
            <a:chOff x="4789759" y="3279852"/>
            <a:chExt cx="369931" cy="369908"/>
          </a:xfrm>
        </p:grpSpPr>
        <p:sp>
          <p:nvSpPr>
            <p:cNvPr id="15860" name="Google Shape;15860;p138"/>
            <p:cNvSpPr/>
            <p:nvPr/>
          </p:nvSpPr>
          <p:spPr>
            <a:xfrm>
              <a:off x="5139834" y="3335914"/>
              <a:ext cx="19856" cy="19856"/>
            </a:xfrm>
            <a:custGeom>
              <a:rect b="b" l="l" r="r" t="t"/>
              <a:pathLst>
                <a:path extrusionOk="0" h="765" w="765">
                  <a:moveTo>
                    <a:pt x="132" y="0"/>
                  </a:moveTo>
                  <a:lnTo>
                    <a:pt x="53" y="53"/>
                  </a:lnTo>
                  <a:lnTo>
                    <a:pt x="0" y="132"/>
                  </a:lnTo>
                  <a:lnTo>
                    <a:pt x="0" y="211"/>
                  </a:lnTo>
                  <a:lnTo>
                    <a:pt x="0" y="290"/>
                  </a:lnTo>
                  <a:lnTo>
                    <a:pt x="53" y="369"/>
                  </a:lnTo>
                  <a:lnTo>
                    <a:pt x="396" y="711"/>
                  </a:lnTo>
                  <a:lnTo>
                    <a:pt x="475" y="738"/>
                  </a:lnTo>
                  <a:lnTo>
                    <a:pt x="554" y="764"/>
                  </a:lnTo>
                  <a:lnTo>
                    <a:pt x="633" y="738"/>
                  </a:lnTo>
                  <a:lnTo>
                    <a:pt x="712" y="711"/>
                  </a:lnTo>
                  <a:lnTo>
                    <a:pt x="738" y="632"/>
                  </a:lnTo>
                  <a:lnTo>
                    <a:pt x="764" y="553"/>
                  </a:lnTo>
                  <a:lnTo>
                    <a:pt x="738" y="474"/>
                  </a:lnTo>
                  <a:lnTo>
                    <a:pt x="712" y="395"/>
                  </a:lnTo>
                  <a:lnTo>
                    <a:pt x="343" y="5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38"/>
            <p:cNvSpPr/>
            <p:nvPr/>
          </p:nvSpPr>
          <p:spPr>
            <a:xfrm>
              <a:off x="5123431" y="3352317"/>
              <a:ext cx="19856" cy="19856"/>
            </a:xfrm>
            <a:custGeom>
              <a:rect b="b" l="l" r="r" t="t"/>
              <a:pathLst>
                <a:path extrusionOk="0" h="765" w="765">
                  <a:moveTo>
                    <a:pt x="132" y="0"/>
                  </a:moveTo>
                  <a:lnTo>
                    <a:pt x="53" y="53"/>
                  </a:lnTo>
                  <a:lnTo>
                    <a:pt x="0" y="132"/>
                  </a:lnTo>
                  <a:lnTo>
                    <a:pt x="0" y="211"/>
                  </a:lnTo>
                  <a:lnTo>
                    <a:pt x="0" y="290"/>
                  </a:lnTo>
                  <a:lnTo>
                    <a:pt x="53" y="343"/>
                  </a:lnTo>
                  <a:lnTo>
                    <a:pt x="395" y="685"/>
                  </a:lnTo>
                  <a:lnTo>
                    <a:pt x="474" y="738"/>
                  </a:lnTo>
                  <a:lnTo>
                    <a:pt x="553" y="764"/>
                  </a:lnTo>
                  <a:lnTo>
                    <a:pt x="632" y="738"/>
                  </a:lnTo>
                  <a:lnTo>
                    <a:pt x="711" y="685"/>
                  </a:lnTo>
                  <a:lnTo>
                    <a:pt x="764" y="633"/>
                  </a:lnTo>
                  <a:lnTo>
                    <a:pt x="764" y="554"/>
                  </a:lnTo>
                  <a:lnTo>
                    <a:pt x="764" y="475"/>
                  </a:lnTo>
                  <a:lnTo>
                    <a:pt x="711" y="396"/>
                  </a:lnTo>
                  <a:lnTo>
                    <a:pt x="369" y="5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138"/>
            <p:cNvSpPr/>
            <p:nvPr/>
          </p:nvSpPr>
          <p:spPr>
            <a:xfrm>
              <a:off x="5107002" y="3368046"/>
              <a:ext cx="19856" cy="20530"/>
            </a:xfrm>
            <a:custGeom>
              <a:rect b="b" l="l" r="r" t="t"/>
              <a:pathLst>
                <a:path extrusionOk="0" h="791" w="765">
                  <a:moveTo>
                    <a:pt x="212" y="0"/>
                  </a:moveTo>
                  <a:lnTo>
                    <a:pt x="133" y="27"/>
                  </a:lnTo>
                  <a:lnTo>
                    <a:pt x="54" y="79"/>
                  </a:lnTo>
                  <a:lnTo>
                    <a:pt x="27" y="132"/>
                  </a:lnTo>
                  <a:lnTo>
                    <a:pt x="1" y="211"/>
                  </a:lnTo>
                  <a:lnTo>
                    <a:pt x="27" y="316"/>
                  </a:lnTo>
                  <a:lnTo>
                    <a:pt x="54" y="369"/>
                  </a:lnTo>
                  <a:lnTo>
                    <a:pt x="422" y="712"/>
                  </a:lnTo>
                  <a:lnTo>
                    <a:pt x="475" y="764"/>
                  </a:lnTo>
                  <a:lnTo>
                    <a:pt x="554" y="791"/>
                  </a:lnTo>
                  <a:lnTo>
                    <a:pt x="633" y="764"/>
                  </a:lnTo>
                  <a:lnTo>
                    <a:pt x="712" y="712"/>
                  </a:lnTo>
                  <a:lnTo>
                    <a:pt x="765" y="659"/>
                  </a:lnTo>
                  <a:lnTo>
                    <a:pt x="765" y="580"/>
                  </a:lnTo>
                  <a:lnTo>
                    <a:pt x="765" y="475"/>
                  </a:lnTo>
                  <a:lnTo>
                    <a:pt x="712" y="422"/>
                  </a:lnTo>
                  <a:lnTo>
                    <a:pt x="370" y="79"/>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38"/>
            <p:cNvSpPr/>
            <p:nvPr/>
          </p:nvSpPr>
          <p:spPr>
            <a:xfrm>
              <a:off x="5050940" y="3311984"/>
              <a:ext cx="19856" cy="20530"/>
            </a:xfrm>
            <a:custGeom>
              <a:rect b="b" l="l" r="r" t="t"/>
              <a:pathLst>
                <a:path extrusionOk="0" h="791" w="765">
                  <a:moveTo>
                    <a:pt x="212" y="0"/>
                  </a:moveTo>
                  <a:lnTo>
                    <a:pt x="132" y="26"/>
                  </a:lnTo>
                  <a:lnTo>
                    <a:pt x="53" y="79"/>
                  </a:lnTo>
                  <a:lnTo>
                    <a:pt x="27" y="132"/>
                  </a:lnTo>
                  <a:lnTo>
                    <a:pt x="1" y="211"/>
                  </a:lnTo>
                  <a:lnTo>
                    <a:pt x="27" y="290"/>
                  </a:lnTo>
                  <a:lnTo>
                    <a:pt x="53" y="369"/>
                  </a:lnTo>
                  <a:lnTo>
                    <a:pt x="422" y="711"/>
                  </a:lnTo>
                  <a:lnTo>
                    <a:pt x="475" y="764"/>
                  </a:lnTo>
                  <a:lnTo>
                    <a:pt x="554" y="790"/>
                  </a:lnTo>
                  <a:lnTo>
                    <a:pt x="633" y="764"/>
                  </a:lnTo>
                  <a:lnTo>
                    <a:pt x="712" y="711"/>
                  </a:lnTo>
                  <a:lnTo>
                    <a:pt x="765" y="659"/>
                  </a:lnTo>
                  <a:lnTo>
                    <a:pt x="765" y="553"/>
                  </a:lnTo>
                  <a:lnTo>
                    <a:pt x="765" y="474"/>
                  </a:lnTo>
                  <a:lnTo>
                    <a:pt x="712" y="422"/>
                  </a:lnTo>
                  <a:lnTo>
                    <a:pt x="370" y="79"/>
                  </a:lnTo>
                  <a:lnTo>
                    <a:pt x="291" y="26"/>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38"/>
            <p:cNvSpPr/>
            <p:nvPr/>
          </p:nvSpPr>
          <p:spPr>
            <a:xfrm>
              <a:off x="5067369" y="3296255"/>
              <a:ext cx="19830" cy="19856"/>
            </a:xfrm>
            <a:custGeom>
              <a:rect b="b" l="l" r="r" t="t"/>
              <a:pathLst>
                <a:path extrusionOk="0" h="765" w="764">
                  <a:moveTo>
                    <a:pt x="132" y="0"/>
                  </a:moveTo>
                  <a:lnTo>
                    <a:pt x="53" y="53"/>
                  </a:lnTo>
                  <a:lnTo>
                    <a:pt x="0" y="132"/>
                  </a:lnTo>
                  <a:lnTo>
                    <a:pt x="0" y="211"/>
                  </a:lnTo>
                  <a:lnTo>
                    <a:pt x="0" y="290"/>
                  </a:lnTo>
                  <a:lnTo>
                    <a:pt x="53" y="343"/>
                  </a:lnTo>
                  <a:lnTo>
                    <a:pt x="395" y="685"/>
                  </a:lnTo>
                  <a:lnTo>
                    <a:pt x="474" y="738"/>
                  </a:lnTo>
                  <a:lnTo>
                    <a:pt x="553" y="764"/>
                  </a:lnTo>
                  <a:lnTo>
                    <a:pt x="632" y="738"/>
                  </a:lnTo>
                  <a:lnTo>
                    <a:pt x="711" y="685"/>
                  </a:lnTo>
                  <a:lnTo>
                    <a:pt x="764" y="632"/>
                  </a:lnTo>
                  <a:lnTo>
                    <a:pt x="764" y="553"/>
                  </a:lnTo>
                  <a:lnTo>
                    <a:pt x="764" y="474"/>
                  </a:lnTo>
                  <a:lnTo>
                    <a:pt x="711" y="395"/>
                  </a:lnTo>
                  <a:lnTo>
                    <a:pt x="369" y="5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38"/>
            <p:cNvSpPr/>
            <p:nvPr/>
          </p:nvSpPr>
          <p:spPr>
            <a:xfrm>
              <a:off x="5083772" y="3279852"/>
              <a:ext cx="19856" cy="19830"/>
            </a:xfrm>
            <a:custGeom>
              <a:rect b="b" l="l" r="r" t="t"/>
              <a:pathLst>
                <a:path extrusionOk="0" h="764" w="765">
                  <a:moveTo>
                    <a:pt x="132" y="0"/>
                  </a:moveTo>
                  <a:lnTo>
                    <a:pt x="53" y="53"/>
                  </a:lnTo>
                  <a:lnTo>
                    <a:pt x="0" y="132"/>
                  </a:lnTo>
                  <a:lnTo>
                    <a:pt x="0" y="211"/>
                  </a:lnTo>
                  <a:lnTo>
                    <a:pt x="0" y="290"/>
                  </a:lnTo>
                  <a:lnTo>
                    <a:pt x="53" y="369"/>
                  </a:lnTo>
                  <a:lnTo>
                    <a:pt x="395" y="711"/>
                  </a:lnTo>
                  <a:lnTo>
                    <a:pt x="474" y="738"/>
                  </a:lnTo>
                  <a:lnTo>
                    <a:pt x="553" y="764"/>
                  </a:lnTo>
                  <a:lnTo>
                    <a:pt x="633" y="738"/>
                  </a:lnTo>
                  <a:lnTo>
                    <a:pt x="712" y="711"/>
                  </a:lnTo>
                  <a:lnTo>
                    <a:pt x="738" y="632"/>
                  </a:lnTo>
                  <a:lnTo>
                    <a:pt x="764" y="553"/>
                  </a:lnTo>
                  <a:lnTo>
                    <a:pt x="738" y="474"/>
                  </a:lnTo>
                  <a:lnTo>
                    <a:pt x="712" y="395"/>
                  </a:lnTo>
                  <a:lnTo>
                    <a:pt x="343" y="5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38"/>
            <p:cNvSpPr/>
            <p:nvPr/>
          </p:nvSpPr>
          <p:spPr>
            <a:xfrm>
              <a:off x="4789759" y="3445312"/>
              <a:ext cx="204473" cy="204448"/>
            </a:xfrm>
            <a:custGeom>
              <a:rect b="b" l="l" r="r" t="t"/>
              <a:pathLst>
                <a:path extrusionOk="0" h="7877" w="7878">
                  <a:moveTo>
                    <a:pt x="3926" y="0"/>
                  </a:moveTo>
                  <a:lnTo>
                    <a:pt x="3557" y="27"/>
                  </a:lnTo>
                  <a:lnTo>
                    <a:pt x="3188" y="79"/>
                  </a:lnTo>
                  <a:lnTo>
                    <a:pt x="2819" y="158"/>
                  </a:lnTo>
                  <a:lnTo>
                    <a:pt x="2450" y="290"/>
                  </a:lnTo>
                  <a:lnTo>
                    <a:pt x="2108" y="448"/>
                  </a:lnTo>
                  <a:lnTo>
                    <a:pt x="1766" y="659"/>
                  </a:lnTo>
                  <a:lnTo>
                    <a:pt x="1449" y="870"/>
                  </a:lnTo>
                  <a:lnTo>
                    <a:pt x="1160" y="1159"/>
                  </a:lnTo>
                  <a:lnTo>
                    <a:pt x="896" y="1423"/>
                  </a:lnTo>
                  <a:lnTo>
                    <a:pt x="685" y="1713"/>
                  </a:lnTo>
                  <a:lnTo>
                    <a:pt x="501" y="2029"/>
                  </a:lnTo>
                  <a:lnTo>
                    <a:pt x="343" y="2345"/>
                  </a:lnTo>
                  <a:lnTo>
                    <a:pt x="211" y="2687"/>
                  </a:lnTo>
                  <a:lnTo>
                    <a:pt x="106" y="3030"/>
                  </a:lnTo>
                  <a:lnTo>
                    <a:pt x="27" y="3372"/>
                  </a:lnTo>
                  <a:lnTo>
                    <a:pt x="0" y="3715"/>
                  </a:lnTo>
                  <a:lnTo>
                    <a:pt x="0" y="4057"/>
                  </a:lnTo>
                  <a:lnTo>
                    <a:pt x="27" y="4400"/>
                  </a:lnTo>
                  <a:lnTo>
                    <a:pt x="80" y="4768"/>
                  </a:lnTo>
                  <a:lnTo>
                    <a:pt x="185" y="5085"/>
                  </a:lnTo>
                  <a:lnTo>
                    <a:pt x="290" y="5427"/>
                  </a:lnTo>
                  <a:lnTo>
                    <a:pt x="448" y="5743"/>
                  </a:lnTo>
                  <a:lnTo>
                    <a:pt x="633" y="6059"/>
                  </a:lnTo>
                  <a:lnTo>
                    <a:pt x="843" y="6349"/>
                  </a:lnTo>
                  <a:lnTo>
                    <a:pt x="870" y="6402"/>
                  </a:lnTo>
                  <a:lnTo>
                    <a:pt x="949" y="6428"/>
                  </a:lnTo>
                  <a:lnTo>
                    <a:pt x="1081" y="6454"/>
                  </a:lnTo>
                  <a:lnTo>
                    <a:pt x="1239" y="6481"/>
                  </a:lnTo>
                  <a:lnTo>
                    <a:pt x="1291" y="6507"/>
                  </a:lnTo>
                  <a:lnTo>
                    <a:pt x="1344" y="6533"/>
                  </a:lnTo>
                  <a:lnTo>
                    <a:pt x="1397" y="6586"/>
                  </a:lnTo>
                  <a:lnTo>
                    <a:pt x="1397" y="6639"/>
                  </a:lnTo>
                  <a:lnTo>
                    <a:pt x="1423" y="6797"/>
                  </a:lnTo>
                  <a:lnTo>
                    <a:pt x="1449" y="6929"/>
                  </a:lnTo>
                  <a:lnTo>
                    <a:pt x="1476" y="6981"/>
                  </a:lnTo>
                  <a:lnTo>
                    <a:pt x="1502" y="7034"/>
                  </a:lnTo>
                  <a:lnTo>
                    <a:pt x="1818" y="7245"/>
                  </a:lnTo>
                  <a:lnTo>
                    <a:pt x="2108" y="7429"/>
                  </a:lnTo>
                  <a:lnTo>
                    <a:pt x="2450" y="7587"/>
                  </a:lnTo>
                  <a:lnTo>
                    <a:pt x="2767" y="7693"/>
                  </a:lnTo>
                  <a:lnTo>
                    <a:pt x="3109" y="7798"/>
                  </a:lnTo>
                  <a:lnTo>
                    <a:pt x="3451" y="7851"/>
                  </a:lnTo>
                  <a:lnTo>
                    <a:pt x="3820" y="7877"/>
                  </a:lnTo>
                  <a:lnTo>
                    <a:pt x="4163" y="7877"/>
                  </a:lnTo>
                  <a:lnTo>
                    <a:pt x="4505" y="7824"/>
                  </a:lnTo>
                  <a:lnTo>
                    <a:pt x="4848" y="7772"/>
                  </a:lnTo>
                  <a:lnTo>
                    <a:pt x="5190" y="7666"/>
                  </a:lnTo>
                  <a:lnTo>
                    <a:pt x="5533" y="7534"/>
                  </a:lnTo>
                  <a:lnTo>
                    <a:pt x="5849" y="7376"/>
                  </a:lnTo>
                  <a:lnTo>
                    <a:pt x="6139" y="7192"/>
                  </a:lnTo>
                  <a:lnTo>
                    <a:pt x="6455" y="6981"/>
                  </a:lnTo>
                  <a:lnTo>
                    <a:pt x="6718" y="6718"/>
                  </a:lnTo>
                  <a:lnTo>
                    <a:pt x="6982" y="6428"/>
                  </a:lnTo>
                  <a:lnTo>
                    <a:pt x="7219" y="6112"/>
                  </a:lnTo>
                  <a:lnTo>
                    <a:pt x="7429" y="5769"/>
                  </a:lnTo>
                  <a:lnTo>
                    <a:pt x="7587" y="5427"/>
                  </a:lnTo>
                  <a:lnTo>
                    <a:pt x="7719" y="5058"/>
                  </a:lnTo>
                  <a:lnTo>
                    <a:pt x="7798" y="4689"/>
                  </a:lnTo>
                  <a:lnTo>
                    <a:pt x="7851" y="4321"/>
                  </a:lnTo>
                  <a:lnTo>
                    <a:pt x="7877" y="3925"/>
                  </a:lnTo>
                  <a:lnTo>
                    <a:pt x="7851" y="3557"/>
                  </a:lnTo>
                  <a:lnTo>
                    <a:pt x="7798" y="3188"/>
                  </a:lnTo>
                  <a:lnTo>
                    <a:pt x="7719" y="2819"/>
                  </a:lnTo>
                  <a:lnTo>
                    <a:pt x="7587" y="2450"/>
                  </a:lnTo>
                  <a:lnTo>
                    <a:pt x="7429" y="2108"/>
                  </a:lnTo>
                  <a:lnTo>
                    <a:pt x="7219" y="1765"/>
                  </a:lnTo>
                  <a:lnTo>
                    <a:pt x="6982" y="1449"/>
                  </a:lnTo>
                  <a:lnTo>
                    <a:pt x="6718" y="1159"/>
                  </a:lnTo>
                  <a:lnTo>
                    <a:pt x="6428" y="870"/>
                  </a:lnTo>
                  <a:lnTo>
                    <a:pt x="6112" y="659"/>
                  </a:lnTo>
                  <a:lnTo>
                    <a:pt x="5770" y="448"/>
                  </a:lnTo>
                  <a:lnTo>
                    <a:pt x="5427" y="290"/>
                  </a:lnTo>
                  <a:lnTo>
                    <a:pt x="5058" y="158"/>
                  </a:lnTo>
                  <a:lnTo>
                    <a:pt x="4690" y="79"/>
                  </a:lnTo>
                  <a:lnTo>
                    <a:pt x="4321" y="27"/>
                  </a:lnTo>
                  <a:lnTo>
                    <a:pt x="39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38"/>
            <p:cNvSpPr/>
            <p:nvPr/>
          </p:nvSpPr>
          <p:spPr>
            <a:xfrm>
              <a:off x="4812313" y="3467867"/>
              <a:ext cx="158663" cy="158663"/>
            </a:xfrm>
            <a:custGeom>
              <a:rect b="b" l="l" r="r" t="t"/>
              <a:pathLst>
                <a:path extrusionOk="0" h="6113" w="6113">
                  <a:moveTo>
                    <a:pt x="3057" y="1"/>
                  </a:moveTo>
                  <a:lnTo>
                    <a:pt x="2741" y="27"/>
                  </a:lnTo>
                  <a:lnTo>
                    <a:pt x="2451" y="80"/>
                  </a:lnTo>
                  <a:lnTo>
                    <a:pt x="2161" y="159"/>
                  </a:lnTo>
                  <a:lnTo>
                    <a:pt x="1871" y="264"/>
                  </a:lnTo>
                  <a:lnTo>
                    <a:pt x="1608" y="369"/>
                  </a:lnTo>
                  <a:lnTo>
                    <a:pt x="1371" y="527"/>
                  </a:lnTo>
                  <a:lnTo>
                    <a:pt x="1134" y="712"/>
                  </a:lnTo>
                  <a:lnTo>
                    <a:pt x="897" y="896"/>
                  </a:lnTo>
                  <a:lnTo>
                    <a:pt x="712" y="1133"/>
                  </a:lnTo>
                  <a:lnTo>
                    <a:pt x="528" y="1370"/>
                  </a:lnTo>
                  <a:lnTo>
                    <a:pt x="370" y="1607"/>
                  </a:lnTo>
                  <a:lnTo>
                    <a:pt x="238" y="1871"/>
                  </a:lnTo>
                  <a:lnTo>
                    <a:pt x="159" y="2161"/>
                  </a:lnTo>
                  <a:lnTo>
                    <a:pt x="80" y="2450"/>
                  </a:lnTo>
                  <a:lnTo>
                    <a:pt x="27" y="2767"/>
                  </a:lnTo>
                  <a:lnTo>
                    <a:pt x="1" y="3056"/>
                  </a:lnTo>
                  <a:lnTo>
                    <a:pt x="27" y="3373"/>
                  </a:lnTo>
                  <a:lnTo>
                    <a:pt x="80" y="3689"/>
                  </a:lnTo>
                  <a:lnTo>
                    <a:pt x="159" y="3978"/>
                  </a:lnTo>
                  <a:lnTo>
                    <a:pt x="238" y="4268"/>
                  </a:lnTo>
                  <a:lnTo>
                    <a:pt x="370" y="4532"/>
                  </a:lnTo>
                  <a:lnTo>
                    <a:pt x="528" y="4769"/>
                  </a:lnTo>
                  <a:lnTo>
                    <a:pt x="712" y="5006"/>
                  </a:lnTo>
                  <a:lnTo>
                    <a:pt x="897" y="5217"/>
                  </a:lnTo>
                  <a:lnTo>
                    <a:pt x="1134" y="5427"/>
                  </a:lnTo>
                  <a:lnTo>
                    <a:pt x="1371" y="5612"/>
                  </a:lnTo>
                  <a:lnTo>
                    <a:pt x="1608" y="5743"/>
                  </a:lnTo>
                  <a:lnTo>
                    <a:pt x="1871" y="5875"/>
                  </a:lnTo>
                  <a:lnTo>
                    <a:pt x="2161" y="5981"/>
                  </a:lnTo>
                  <a:lnTo>
                    <a:pt x="2451" y="6060"/>
                  </a:lnTo>
                  <a:lnTo>
                    <a:pt x="2741" y="6112"/>
                  </a:lnTo>
                  <a:lnTo>
                    <a:pt x="3373" y="6112"/>
                  </a:lnTo>
                  <a:lnTo>
                    <a:pt x="3689" y="6060"/>
                  </a:lnTo>
                  <a:lnTo>
                    <a:pt x="3979" y="5981"/>
                  </a:lnTo>
                  <a:lnTo>
                    <a:pt x="4242" y="5875"/>
                  </a:lnTo>
                  <a:lnTo>
                    <a:pt x="4532" y="5743"/>
                  </a:lnTo>
                  <a:lnTo>
                    <a:pt x="4769" y="5612"/>
                  </a:lnTo>
                  <a:lnTo>
                    <a:pt x="5006" y="5427"/>
                  </a:lnTo>
                  <a:lnTo>
                    <a:pt x="5217" y="5217"/>
                  </a:lnTo>
                  <a:lnTo>
                    <a:pt x="5428" y="5006"/>
                  </a:lnTo>
                  <a:lnTo>
                    <a:pt x="5612" y="4769"/>
                  </a:lnTo>
                  <a:lnTo>
                    <a:pt x="5744" y="4532"/>
                  </a:lnTo>
                  <a:lnTo>
                    <a:pt x="5875" y="4268"/>
                  </a:lnTo>
                  <a:lnTo>
                    <a:pt x="5981" y="3978"/>
                  </a:lnTo>
                  <a:lnTo>
                    <a:pt x="6060" y="3689"/>
                  </a:lnTo>
                  <a:lnTo>
                    <a:pt x="6113" y="3373"/>
                  </a:lnTo>
                  <a:lnTo>
                    <a:pt x="6113" y="3056"/>
                  </a:lnTo>
                  <a:lnTo>
                    <a:pt x="6113" y="2767"/>
                  </a:lnTo>
                  <a:lnTo>
                    <a:pt x="6060" y="2450"/>
                  </a:lnTo>
                  <a:lnTo>
                    <a:pt x="5981" y="2161"/>
                  </a:lnTo>
                  <a:lnTo>
                    <a:pt x="5875" y="1871"/>
                  </a:lnTo>
                  <a:lnTo>
                    <a:pt x="5744" y="1607"/>
                  </a:lnTo>
                  <a:lnTo>
                    <a:pt x="5612" y="1370"/>
                  </a:lnTo>
                  <a:lnTo>
                    <a:pt x="5428" y="1133"/>
                  </a:lnTo>
                  <a:lnTo>
                    <a:pt x="5217" y="896"/>
                  </a:lnTo>
                  <a:lnTo>
                    <a:pt x="5006" y="712"/>
                  </a:lnTo>
                  <a:lnTo>
                    <a:pt x="4769" y="527"/>
                  </a:lnTo>
                  <a:lnTo>
                    <a:pt x="4532" y="369"/>
                  </a:lnTo>
                  <a:lnTo>
                    <a:pt x="4242" y="264"/>
                  </a:lnTo>
                  <a:lnTo>
                    <a:pt x="3979" y="159"/>
                  </a:lnTo>
                  <a:lnTo>
                    <a:pt x="3689" y="80"/>
                  </a:lnTo>
                  <a:lnTo>
                    <a:pt x="3373" y="27"/>
                  </a:lnTo>
                  <a:lnTo>
                    <a:pt x="305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138"/>
            <p:cNvSpPr/>
            <p:nvPr/>
          </p:nvSpPr>
          <p:spPr>
            <a:xfrm>
              <a:off x="4851972" y="3348216"/>
              <a:ext cx="239357" cy="239331"/>
            </a:xfrm>
            <a:custGeom>
              <a:rect b="b" l="l" r="r" t="t"/>
              <a:pathLst>
                <a:path extrusionOk="0" h="9221" w="9222">
                  <a:moveTo>
                    <a:pt x="7957" y="0"/>
                  </a:moveTo>
                  <a:lnTo>
                    <a:pt x="7035" y="922"/>
                  </a:lnTo>
                  <a:lnTo>
                    <a:pt x="7008" y="1159"/>
                  </a:lnTo>
                  <a:lnTo>
                    <a:pt x="6745" y="1212"/>
                  </a:lnTo>
                  <a:lnTo>
                    <a:pt x="5796" y="2161"/>
                  </a:lnTo>
                  <a:lnTo>
                    <a:pt x="5796" y="2477"/>
                  </a:lnTo>
                  <a:lnTo>
                    <a:pt x="5480" y="2477"/>
                  </a:lnTo>
                  <a:lnTo>
                    <a:pt x="4532" y="3425"/>
                  </a:lnTo>
                  <a:lnTo>
                    <a:pt x="4532" y="3688"/>
                  </a:lnTo>
                  <a:lnTo>
                    <a:pt x="4242" y="3715"/>
                  </a:lnTo>
                  <a:lnTo>
                    <a:pt x="1" y="7956"/>
                  </a:lnTo>
                  <a:lnTo>
                    <a:pt x="27" y="8430"/>
                  </a:lnTo>
                  <a:lnTo>
                    <a:pt x="791" y="9221"/>
                  </a:lnTo>
                  <a:lnTo>
                    <a:pt x="1265" y="9221"/>
                  </a:lnTo>
                  <a:lnTo>
                    <a:pt x="5480" y="4979"/>
                  </a:lnTo>
                  <a:lnTo>
                    <a:pt x="5480" y="4716"/>
                  </a:lnTo>
                  <a:lnTo>
                    <a:pt x="5796" y="4663"/>
                  </a:lnTo>
                  <a:lnTo>
                    <a:pt x="6745" y="3715"/>
                  </a:lnTo>
                  <a:lnTo>
                    <a:pt x="6745" y="3425"/>
                  </a:lnTo>
                  <a:lnTo>
                    <a:pt x="7035" y="3425"/>
                  </a:lnTo>
                  <a:lnTo>
                    <a:pt x="8009" y="2477"/>
                  </a:lnTo>
                  <a:lnTo>
                    <a:pt x="8062" y="2213"/>
                  </a:lnTo>
                  <a:lnTo>
                    <a:pt x="8299" y="2161"/>
                  </a:lnTo>
                  <a:lnTo>
                    <a:pt x="9221" y="1239"/>
                  </a:lnTo>
                  <a:lnTo>
                    <a:pt x="9221" y="791"/>
                  </a:lnTo>
                  <a:lnTo>
                    <a:pt x="84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38"/>
            <p:cNvSpPr/>
            <p:nvPr/>
          </p:nvSpPr>
          <p:spPr>
            <a:xfrm>
              <a:off x="5055741" y="3282577"/>
              <a:ext cx="101225" cy="101225"/>
            </a:xfrm>
            <a:custGeom>
              <a:rect b="b" l="l" r="r" t="t"/>
              <a:pathLst>
                <a:path extrusionOk="0" h="3900" w="3900">
                  <a:moveTo>
                    <a:pt x="2266" y="0"/>
                  </a:moveTo>
                  <a:lnTo>
                    <a:pt x="2108" y="27"/>
                  </a:lnTo>
                  <a:lnTo>
                    <a:pt x="2029" y="53"/>
                  </a:lnTo>
                  <a:lnTo>
                    <a:pt x="1950" y="106"/>
                  </a:lnTo>
                  <a:lnTo>
                    <a:pt x="132" y="1950"/>
                  </a:lnTo>
                  <a:lnTo>
                    <a:pt x="79" y="2002"/>
                  </a:lnTo>
                  <a:lnTo>
                    <a:pt x="27" y="2082"/>
                  </a:lnTo>
                  <a:lnTo>
                    <a:pt x="0" y="2240"/>
                  </a:lnTo>
                  <a:lnTo>
                    <a:pt x="27" y="2398"/>
                  </a:lnTo>
                  <a:lnTo>
                    <a:pt x="79" y="2477"/>
                  </a:lnTo>
                  <a:lnTo>
                    <a:pt x="132" y="2529"/>
                  </a:lnTo>
                  <a:lnTo>
                    <a:pt x="1344" y="3768"/>
                  </a:lnTo>
                  <a:lnTo>
                    <a:pt x="1423" y="3820"/>
                  </a:lnTo>
                  <a:lnTo>
                    <a:pt x="1502" y="3847"/>
                  </a:lnTo>
                  <a:lnTo>
                    <a:pt x="1660" y="3899"/>
                  </a:lnTo>
                  <a:lnTo>
                    <a:pt x="1818" y="3847"/>
                  </a:lnTo>
                  <a:lnTo>
                    <a:pt x="1871" y="3820"/>
                  </a:lnTo>
                  <a:lnTo>
                    <a:pt x="1950" y="3768"/>
                  </a:lnTo>
                  <a:lnTo>
                    <a:pt x="3767" y="1923"/>
                  </a:lnTo>
                  <a:lnTo>
                    <a:pt x="3820" y="1871"/>
                  </a:lnTo>
                  <a:lnTo>
                    <a:pt x="3873" y="1792"/>
                  </a:lnTo>
                  <a:lnTo>
                    <a:pt x="3899" y="1634"/>
                  </a:lnTo>
                  <a:lnTo>
                    <a:pt x="3873" y="1476"/>
                  </a:lnTo>
                  <a:lnTo>
                    <a:pt x="3820" y="1397"/>
                  </a:lnTo>
                  <a:lnTo>
                    <a:pt x="3767" y="1344"/>
                  </a:lnTo>
                  <a:lnTo>
                    <a:pt x="2556" y="106"/>
                  </a:lnTo>
                  <a:lnTo>
                    <a:pt x="2476" y="53"/>
                  </a:lnTo>
                  <a:lnTo>
                    <a:pt x="2424" y="27"/>
                  </a:lnTo>
                  <a:lnTo>
                    <a:pt x="22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38"/>
            <p:cNvSpPr/>
            <p:nvPr/>
          </p:nvSpPr>
          <p:spPr>
            <a:xfrm>
              <a:off x="5027010" y="3372146"/>
              <a:ext cx="40360" cy="40360"/>
            </a:xfrm>
            <a:custGeom>
              <a:rect b="b" l="l" r="r" t="t"/>
              <a:pathLst>
                <a:path extrusionOk="0" h="1555" w="1555">
                  <a:moveTo>
                    <a:pt x="291" y="0"/>
                  </a:moveTo>
                  <a:lnTo>
                    <a:pt x="1" y="290"/>
                  </a:lnTo>
                  <a:lnTo>
                    <a:pt x="1265" y="1555"/>
                  </a:lnTo>
                  <a:lnTo>
                    <a:pt x="1555" y="1239"/>
                  </a:lnTo>
                  <a:lnTo>
                    <a:pt x="2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138"/>
            <p:cNvSpPr/>
            <p:nvPr/>
          </p:nvSpPr>
          <p:spPr>
            <a:xfrm>
              <a:off x="4994203" y="3404278"/>
              <a:ext cx="40360" cy="40360"/>
            </a:xfrm>
            <a:custGeom>
              <a:rect b="b" l="l" r="r" t="t"/>
              <a:pathLst>
                <a:path extrusionOk="0" h="1555" w="1555">
                  <a:moveTo>
                    <a:pt x="316" y="1"/>
                  </a:moveTo>
                  <a:lnTo>
                    <a:pt x="0" y="317"/>
                  </a:lnTo>
                  <a:lnTo>
                    <a:pt x="1265" y="1555"/>
                  </a:lnTo>
                  <a:lnTo>
                    <a:pt x="1555" y="1265"/>
                  </a:ln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138"/>
            <p:cNvSpPr/>
            <p:nvPr/>
          </p:nvSpPr>
          <p:spPr>
            <a:xfrm>
              <a:off x="4962071" y="3437111"/>
              <a:ext cx="40360" cy="40360"/>
            </a:xfrm>
            <a:custGeom>
              <a:rect b="b" l="l" r="r" t="t"/>
              <a:pathLst>
                <a:path extrusionOk="0" h="1555" w="1555">
                  <a:moveTo>
                    <a:pt x="290" y="0"/>
                  </a:moveTo>
                  <a:lnTo>
                    <a:pt x="0" y="290"/>
                  </a:lnTo>
                  <a:lnTo>
                    <a:pt x="1238" y="1554"/>
                  </a:lnTo>
                  <a:lnTo>
                    <a:pt x="1554" y="1238"/>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38"/>
            <p:cNvSpPr/>
            <p:nvPr/>
          </p:nvSpPr>
          <p:spPr>
            <a:xfrm>
              <a:off x="5027010" y="3372146"/>
              <a:ext cx="15080" cy="15054"/>
            </a:xfrm>
            <a:custGeom>
              <a:rect b="b" l="l" r="r" t="t"/>
              <a:pathLst>
                <a:path extrusionOk="0" h="580" w="581">
                  <a:moveTo>
                    <a:pt x="291" y="0"/>
                  </a:moveTo>
                  <a:lnTo>
                    <a:pt x="1" y="290"/>
                  </a:lnTo>
                  <a:lnTo>
                    <a:pt x="291" y="580"/>
                  </a:lnTo>
                  <a:lnTo>
                    <a:pt x="580" y="264"/>
                  </a:lnTo>
                  <a:lnTo>
                    <a:pt x="2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38"/>
            <p:cNvSpPr/>
            <p:nvPr/>
          </p:nvSpPr>
          <p:spPr>
            <a:xfrm>
              <a:off x="4994203" y="3404278"/>
              <a:ext cx="15054" cy="15080"/>
            </a:xfrm>
            <a:custGeom>
              <a:rect b="b" l="l" r="r" t="t"/>
              <a:pathLst>
                <a:path extrusionOk="0" h="581" w="580">
                  <a:moveTo>
                    <a:pt x="316" y="1"/>
                  </a:moveTo>
                  <a:lnTo>
                    <a:pt x="0" y="317"/>
                  </a:lnTo>
                  <a:lnTo>
                    <a:pt x="290" y="580"/>
                  </a:lnTo>
                  <a:lnTo>
                    <a:pt x="580" y="290"/>
                  </a:ln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138"/>
            <p:cNvSpPr/>
            <p:nvPr/>
          </p:nvSpPr>
          <p:spPr>
            <a:xfrm>
              <a:off x="4962071" y="3437111"/>
              <a:ext cx="15054" cy="15054"/>
            </a:xfrm>
            <a:custGeom>
              <a:rect b="b" l="l" r="r" t="t"/>
              <a:pathLst>
                <a:path extrusionOk="0" h="580" w="580">
                  <a:moveTo>
                    <a:pt x="290" y="0"/>
                  </a:moveTo>
                  <a:lnTo>
                    <a:pt x="0" y="290"/>
                  </a:lnTo>
                  <a:lnTo>
                    <a:pt x="264" y="580"/>
                  </a:lnTo>
                  <a:lnTo>
                    <a:pt x="580" y="26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138"/>
            <p:cNvSpPr/>
            <p:nvPr/>
          </p:nvSpPr>
          <p:spPr>
            <a:xfrm>
              <a:off x="4811638" y="3554711"/>
              <a:ext cx="73193" cy="73167"/>
            </a:xfrm>
            <a:custGeom>
              <a:rect b="b" l="l" r="r" t="t"/>
              <a:pathLst>
                <a:path extrusionOk="0" h="2819" w="2820">
                  <a:moveTo>
                    <a:pt x="1555" y="0"/>
                  </a:moveTo>
                  <a:lnTo>
                    <a:pt x="0" y="2134"/>
                  </a:lnTo>
                  <a:lnTo>
                    <a:pt x="317" y="2503"/>
                  </a:lnTo>
                  <a:lnTo>
                    <a:pt x="659" y="2819"/>
                  </a:lnTo>
                  <a:lnTo>
                    <a:pt x="2819" y="1265"/>
                  </a:lnTo>
                  <a:lnTo>
                    <a:pt x="15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138"/>
            <p:cNvSpPr/>
            <p:nvPr/>
          </p:nvSpPr>
          <p:spPr>
            <a:xfrm>
              <a:off x="4862925" y="3504100"/>
              <a:ext cx="72492" cy="72518"/>
            </a:xfrm>
            <a:custGeom>
              <a:rect b="b" l="l" r="r" t="t"/>
              <a:pathLst>
                <a:path extrusionOk="0" h="2794" w="2793">
                  <a:moveTo>
                    <a:pt x="2582" y="1"/>
                  </a:moveTo>
                  <a:lnTo>
                    <a:pt x="2503" y="27"/>
                  </a:lnTo>
                  <a:lnTo>
                    <a:pt x="2424" y="53"/>
                  </a:lnTo>
                  <a:lnTo>
                    <a:pt x="53" y="2424"/>
                  </a:lnTo>
                  <a:lnTo>
                    <a:pt x="0" y="2503"/>
                  </a:lnTo>
                  <a:lnTo>
                    <a:pt x="0" y="2582"/>
                  </a:lnTo>
                  <a:lnTo>
                    <a:pt x="0" y="2661"/>
                  </a:lnTo>
                  <a:lnTo>
                    <a:pt x="53" y="2714"/>
                  </a:lnTo>
                  <a:lnTo>
                    <a:pt x="132" y="2767"/>
                  </a:lnTo>
                  <a:lnTo>
                    <a:pt x="211" y="2793"/>
                  </a:lnTo>
                  <a:lnTo>
                    <a:pt x="290" y="2767"/>
                  </a:lnTo>
                  <a:lnTo>
                    <a:pt x="369" y="2714"/>
                  </a:lnTo>
                  <a:lnTo>
                    <a:pt x="2714" y="370"/>
                  </a:lnTo>
                  <a:lnTo>
                    <a:pt x="2766" y="291"/>
                  </a:lnTo>
                  <a:lnTo>
                    <a:pt x="2793" y="211"/>
                  </a:lnTo>
                  <a:lnTo>
                    <a:pt x="2766" y="132"/>
                  </a:lnTo>
                  <a:lnTo>
                    <a:pt x="2714" y="53"/>
                  </a:lnTo>
                  <a:lnTo>
                    <a:pt x="2661" y="27"/>
                  </a:lnTo>
                  <a:lnTo>
                    <a:pt x="25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138"/>
            <p:cNvSpPr/>
            <p:nvPr/>
          </p:nvSpPr>
          <p:spPr>
            <a:xfrm>
              <a:off x="4838294" y="3541033"/>
              <a:ext cx="60216" cy="59515"/>
            </a:xfrm>
            <a:custGeom>
              <a:rect b="b" l="l" r="r" t="t"/>
              <a:pathLst>
                <a:path extrusionOk="0" h="2293" w="2320">
                  <a:moveTo>
                    <a:pt x="212" y="0"/>
                  </a:moveTo>
                  <a:lnTo>
                    <a:pt x="133" y="27"/>
                  </a:lnTo>
                  <a:lnTo>
                    <a:pt x="80" y="53"/>
                  </a:lnTo>
                  <a:lnTo>
                    <a:pt x="27" y="132"/>
                  </a:lnTo>
                  <a:lnTo>
                    <a:pt x="1" y="211"/>
                  </a:lnTo>
                  <a:lnTo>
                    <a:pt x="27" y="290"/>
                  </a:lnTo>
                  <a:lnTo>
                    <a:pt x="80" y="369"/>
                  </a:lnTo>
                  <a:lnTo>
                    <a:pt x="1950" y="2240"/>
                  </a:lnTo>
                  <a:lnTo>
                    <a:pt x="2029" y="2292"/>
                  </a:lnTo>
                  <a:lnTo>
                    <a:pt x="2187" y="2292"/>
                  </a:lnTo>
                  <a:lnTo>
                    <a:pt x="2240" y="2240"/>
                  </a:lnTo>
                  <a:lnTo>
                    <a:pt x="2293" y="2160"/>
                  </a:lnTo>
                  <a:lnTo>
                    <a:pt x="2319" y="2081"/>
                  </a:lnTo>
                  <a:lnTo>
                    <a:pt x="2293" y="2002"/>
                  </a:lnTo>
                  <a:lnTo>
                    <a:pt x="2240" y="1950"/>
                  </a:lnTo>
                  <a:lnTo>
                    <a:pt x="370" y="53"/>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9" name="Google Shape;15879;p138"/>
          <p:cNvGrpSpPr/>
          <p:nvPr/>
        </p:nvGrpSpPr>
        <p:grpSpPr>
          <a:xfrm>
            <a:off x="7510917" y="2774299"/>
            <a:ext cx="277641" cy="369911"/>
            <a:chOff x="6406107" y="3279852"/>
            <a:chExt cx="277641" cy="369911"/>
          </a:xfrm>
        </p:grpSpPr>
        <p:sp>
          <p:nvSpPr>
            <p:cNvPr id="15880" name="Google Shape;15880;p138"/>
            <p:cNvSpPr/>
            <p:nvPr/>
          </p:nvSpPr>
          <p:spPr>
            <a:xfrm>
              <a:off x="6406107" y="3279852"/>
              <a:ext cx="277641" cy="369911"/>
            </a:xfrm>
            <a:custGeom>
              <a:rect b="b" l="l" r="r" t="t"/>
              <a:pathLst>
                <a:path extrusionOk="0" h="14252" w="10697">
                  <a:moveTo>
                    <a:pt x="133" y="0"/>
                  </a:moveTo>
                  <a:lnTo>
                    <a:pt x="54" y="53"/>
                  </a:lnTo>
                  <a:lnTo>
                    <a:pt x="27" y="105"/>
                  </a:lnTo>
                  <a:lnTo>
                    <a:pt x="1" y="184"/>
                  </a:lnTo>
                  <a:lnTo>
                    <a:pt x="1" y="14041"/>
                  </a:lnTo>
                  <a:lnTo>
                    <a:pt x="27" y="14120"/>
                  </a:lnTo>
                  <a:lnTo>
                    <a:pt x="54" y="14199"/>
                  </a:lnTo>
                  <a:lnTo>
                    <a:pt x="133" y="14226"/>
                  </a:lnTo>
                  <a:lnTo>
                    <a:pt x="212" y="14252"/>
                  </a:lnTo>
                  <a:lnTo>
                    <a:pt x="10512" y="14252"/>
                  </a:lnTo>
                  <a:lnTo>
                    <a:pt x="10565" y="14226"/>
                  </a:lnTo>
                  <a:lnTo>
                    <a:pt x="10644" y="14199"/>
                  </a:lnTo>
                  <a:lnTo>
                    <a:pt x="10670" y="14120"/>
                  </a:lnTo>
                  <a:lnTo>
                    <a:pt x="10696" y="14041"/>
                  </a:lnTo>
                  <a:lnTo>
                    <a:pt x="10696" y="184"/>
                  </a:lnTo>
                  <a:lnTo>
                    <a:pt x="10670" y="105"/>
                  </a:lnTo>
                  <a:lnTo>
                    <a:pt x="10644" y="53"/>
                  </a:lnTo>
                  <a:lnTo>
                    <a:pt x="1056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138"/>
            <p:cNvSpPr/>
            <p:nvPr/>
          </p:nvSpPr>
          <p:spPr>
            <a:xfrm>
              <a:off x="6464245" y="3418631"/>
              <a:ext cx="23256" cy="207900"/>
            </a:xfrm>
            <a:custGeom>
              <a:rect b="b" l="l" r="r" t="t"/>
              <a:pathLst>
                <a:path extrusionOk="0" h="8010" w="896">
                  <a:moveTo>
                    <a:pt x="106" y="1"/>
                  </a:moveTo>
                  <a:lnTo>
                    <a:pt x="53" y="53"/>
                  </a:lnTo>
                  <a:lnTo>
                    <a:pt x="0" y="106"/>
                  </a:lnTo>
                  <a:lnTo>
                    <a:pt x="0" y="185"/>
                  </a:lnTo>
                  <a:lnTo>
                    <a:pt x="0" y="7825"/>
                  </a:lnTo>
                  <a:lnTo>
                    <a:pt x="0" y="7878"/>
                  </a:lnTo>
                  <a:lnTo>
                    <a:pt x="53" y="7957"/>
                  </a:lnTo>
                  <a:lnTo>
                    <a:pt x="106" y="7983"/>
                  </a:lnTo>
                  <a:lnTo>
                    <a:pt x="185" y="8009"/>
                  </a:lnTo>
                  <a:lnTo>
                    <a:pt x="685" y="8009"/>
                  </a:lnTo>
                  <a:lnTo>
                    <a:pt x="764" y="7983"/>
                  </a:lnTo>
                  <a:lnTo>
                    <a:pt x="817" y="7957"/>
                  </a:lnTo>
                  <a:lnTo>
                    <a:pt x="870" y="7878"/>
                  </a:lnTo>
                  <a:lnTo>
                    <a:pt x="896" y="7825"/>
                  </a:lnTo>
                  <a:lnTo>
                    <a:pt x="896" y="185"/>
                  </a:lnTo>
                  <a:lnTo>
                    <a:pt x="870" y="106"/>
                  </a:lnTo>
                  <a:lnTo>
                    <a:pt x="817" y="53"/>
                  </a:lnTo>
                  <a:lnTo>
                    <a:pt x="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138"/>
            <p:cNvSpPr/>
            <p:nvPr/>
          </p:nvSpPr>
          <p:spPr>
            <a:xfrm>
              <a:off x="6429362" y="3303081"/>
              <a:ext cx="231129" cy="92348"/>
            </a:xfrm>
            <a:custGeom>
              <a:rect b="b" l="l" r="r" t="t"/>
              <a:pathLst>
                <a:path extrusionOk="0" h="3558" w="8905">
                  <a:moveTo>
                    <a:pt x="132" y="1"/>
                  </a:moveTo>
                  <a:lnTo>
                    <a:pt x="53" y="53"/>
                  </a:lnTo>
                  <a:lnTo>
                    <a:pt x="27" y="106"/>
                  </a:lnTo>
                  <a:lnTo>
                    <a:pt x="1" y="185"/>
                  </a:lnTo>
                  <a:lnTo>
                    <a:pt x="1" y="3346"/>
                  </a:lnTo>
                  <a:lnTo>
                    <a:pt x="27" y="3425"/>
                  </a:lnTo>
                  <a:lnTo>
                    <a:pt x="53" y="3504"/>
                  </a:lnTo>
                  <a:lnTo>
                    <a:pt x="132" y="3531"/>
                  </a:lnTo>
                  <a:lnTo>
                    <a:pt x="185" y="3557"/>
                  </a:lnTo>
                  <a:lnTo>
                    <a:pt x="8720" y="3557"/>
                  </a:lnTo>
                  <a:lnTo>
                    <a:pt x="8799" y="3531"/>
                  </a:lnTo>
                  <a:lnTo>
                    <a:pt x="8852" y="3504"/>
                  </a:lnTo>
                  <a:lnTo>
                    <a:pt x="8905" y="3425"/>
                  </a:lnTo>
                  <a:lnTo>
                    <a:pt x="8905" y="3346"/>
                  </a:lnTo>
                  <a:lnTo>
                    <a:pt x="8905" y="185"/>
                  </a:lnTo>
                  <a:lnTo>
                    <a:pt x="8905" y="106"/>
                  </a:lnTo>
                  <a:lnTo>
                    <a:pt x="8852" y="53"/>
                  </a:lnTo>
                  <a:lnTo>
                    <a:pt x="87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138"/>
            <p:cNvSpPr/>
            <p:nvPr/>
          </p:nvSpPr>
          <p:spPr>
            <a:xfrm>
              <a:off x="6452618" y="3325662"/>
              <a:ext cx="45837" cy="46511"/>
            </a:xfrm>
            <a:custGeom>
              <a:rect b="b" l="l" r="r" t="t"/>
              <a:pathLst>
                <a:path extrusionOk="0" h="1792" w="1766">
                  <a:moveTo>
                    <a:pt x="896" y="0"/>
                  </a:moveTo>
                  <a:lnTo>
                    <a:pt x="712" y="26"/>
                  </a:lnTo>
                  <a:lnTo>
                    <a:pt x="554" y="79"/>
                  </a:lnTo>
                  <a:lnTo>
                    <a:pt x="395" y="158"/>
                  </a:lnTo>
                  <a:lnTo>
                    <a:pt x="264" y="263"/>
                  </a:lnTo>
                  <a:lnTo>
                    <a:pt x="158" y="395"/>
                  </a:lnTo>
                  <a:lnTo>
                    <a:pt x="79" y="553"/>
                  </a:lnTo>
                  <a:lnTo>
                    <a:pt x="27" y="711"/>
                  </a:lnTo>
                  <a:lnTo>
                    <a:pt x="0" y="896"/>
                  </a:lnTo>
                  <a:lnTo>
                    <a:pt x="27" y="1080"/>
                  </a:lnTo>
                  <a:lnTo>
                    <a:pt x="79" y="1238"/>
                  </a:lnTo>
                  <a:lnTo>
                    <a:pt x="158" y="1396"/>
                  </a:lnTo>
                  <a:lnTo>
                    <a:pt x="264" y="1528"/>
                  </a:lnTo>
                  <a:lnTo>
                    <a:pt x="395" y="1633"/>
                  </a:lnTo>
                  <a:lnTo>
                    <a:pt x="554" y="1712"/>
                  </a:lnTo>
                  <a:lnTo>
                    <a:pt x="712" y="1765"/>
                  </a:lnTo>
                  <a:lnTo>
                    <a:pt x="896" y="1791"/>
                  </a:lnTo>
                  <a:lnTo>
                    <a:pt x="1054" y="1765"/>
                  </a:lnTo>
                  <a:lnTo>
                    <a:pt x="1238" y="1712"/>
                  </a:lnTo>
                  <a:lnTo>
                    <a:pt x="1397" y="1633"/>
                  </a:lnTo>
                  <a:lnTo>
                    <a:pt x="1528" y="1528"/>
                  </a:lnTo>
                  <a:lnTo>
                    <a:pt x="1634" y="1396"/>
                  </a:lnTo>
                  <a:lnTo>
                    <a:pt x="1713" y="1238"/>
                  </a:lnTo>
                  <a:lnTo>
                    <a:pt x="1765" y="1080"/>
                  </a:lnTo>
                  <a:lnTo>
                    <a:pt x="1765" y="896"/>
                  </a:lnTo>
                  <a:lnTo>
                    <a:pt x="1765" y="711"/>
                  </a:lnTo>
                  <a:lnTo>
                    <a:pt x="1713" y="553"/>
                  </a:lnTo>
                  <a:lnTo>
                    <a:pt x="1634" y="395"/>
                  </a:lnTo>
                  <a:lnTo>
                    <a:pt x="1528" y="263"/>
                  </a:lnTo>
                  <a:lnTo>
                    <a:pt x="1397" y="158"/>
                  </a:lnTo>
                  <a:lnTo>
                    <a:pt x="1238" y="79"/>
                  </a:lnTo>
                  <a:lnTo>
                    <a:pt x="1054" y="2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138"/>
            <p:cNvSpPr/>
            <p:nvPr/>
          </p:nvSpPr>
          <p:spPr>
            <a:xfrm>
              <a:off x="6521683" y="3325662"/>
              <a:ext cx="46511" cy="46511"/>
            </a:xfrm>
            <a:custGeom>
              <a:rect b="b" l="l" r="r" t="t"/>
              <a:pathLst>
                <a:path extrusionOk="0" h="1792" w="1792">
                  <a:moveTo>
                    <a:pt x="896" y="0"/>
                  </a:moveTo>
                  <a:lnTo>
                    <a:pt x="711" y="26"/>
                  </a:lnTo>
                  <a:lnTo>
                    <a:pt x="553" y="79"/>
                  </a:lnTo>
                  <a:lnTo>
                    <a:pt x="395" y="158"/>
                  </a:lnTo>
                  <a:lnTo>
                    <a:pt x="263" y="263"/>
                  </a:lnTo>
                  <a:lnTo>
                    <a:pt x="158" y="395"/>
                  </a:lnTo>
                  <a:lnTo>
                    <a:pt x="79" y="553"/>
                  </a:lnTo>
                  <a:lnTo>
                    <a:pt x="26" y="711"/>
                  </a:lnTo>
                  <a:lnTo>
                    <a:pt x="0" y="896"/>
                  </a:lnTo>
                  <a:lnTo>
                    <a:pt x="26" y="1080"/>
                  </a:lnTo>
                  <a:lnTo>
                    <a:pt x="79" y="1238"/>
                  </a:lnTo>
                  <a:lnTo>
                    <a:pt x="158" y="1396"/>
                  </a:lnTo>
                  <a:lnTo>
                    <a:pt x="263" y="1528"/>
                  </a:lnTo>
                  <a:lnTo>
                    <a:pt x="395" y="1633"/>
                  </a:lnTo>
                  <a:lnTo>
                    <a:pt x="553" y="1712"/>
                  </a:lnTo>
                  <a:lnTo>
                    <a:pt x="711" y="1765"/>
                  </a:lnTo>
                  <a:lnTo>
                    <a:pt x="896" y="1791"/>
                  </a:lnTo>
                  <a:lnTo>
                    <a:pt x="1080" y="1765"/>
                  </a:lnTo>
                  <a:lnTo>
                    <a:pt x="1238" y="1712"/>
                  </a:lnTo>
                  <a:lnTo>
                    <a:pt x="1396" y="1633"/>
                  </a:lnTo>
                  <a:lnTo>
                    <a:pt x="1528" y="1528"/>
                  </a:lnTo>
                  <a:lnTo>
                    <a:pt x="1633" y="1396"/>
                  </a:lnTo>
                  <a:lnTo>
                    <a:pt x="1712" y="1238"/>
                  </a:lnTo>
                  <a:lnTo>
                    <a:pt x="1765" y="1080"/>
                  </a:lnTo>
                  <a:lnTo>
                    <a:pt x="1791" y="896"/>
                  </a:lnTo>
                  <a:lnTo>
                    <a:pt x="1765" y="711"/>
                  </a:lnTo>
                  <a:lnTo>
                    <a:pt x="1712" y="553"/>
                  </a:lnTo>
                  <a:lnTo>
                    <a:pt x="1633" y="395"/>
                  </a:lnTo>
                  <a:lnTo>
                    <a:pt x="1528" y="263"/>
                  </a:lnTo>
                  <a:lnTo>
                    <a:pt x="1396" y="158"/>
                  </a:lnTo>
                  <a:lnTo>
                    <a:pt x="1238" y="79"/>
                  </a:lnTo>
                  <a:lnTo>
                    <a:pt x="1080" y="2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138"/>
            <p:cNvSpPr/>
            <p:nvPr/>
          </p:nvSpPr>
          <p:spPr>
            <a:xfrm>
              <a:off x="6591423" y="3325662"/>
              <a:ext cx="45837" cy="46511"/>
            </a:xfrm>
            <a:custGeom>
              <a:rect b="b" l="l" r="r" t="t"/>
              <a:pathLst>
                <a:path extrusionOk="0" h="1792" w="1766">
                  <a:moveTo>
                    <a:pt x="896" y="0"/>
                  </a:moveTo>
                  <a:lnTo>
                    <a:pt x="711" y="26"/>
                  </a:lnTo>
                  <a:lnTo>
                    <a:pt x="527" y="79"/>
                  </a:lnTo>
                  <a:lnTo>
                    <a:pt x="395" y="158"/>
                  </a:lnTo>
                  <a:lnTo>
                    <a:pt x="264" y="263"/>
                  </a:lnTo>
                  <a:lnTo>
                    <a:pt x="158" y="395"/>
                  </a:lnTo>
                  <a:lnTo>
                    <a:pt x="53" y="553"/>
                  </a:lnTo>
                  <a:lnTo>
                    <a:pt x="0" y="711"/>
                  </a:lnTo>
                  <a:lnTo>
                    <a:pt x="0" y="896"/>
                  </a:lnTo>
                  <a:lnTo>
                    <a:pt x="0" y="1080"/>
                  </a:lnTo>
                  <a:lnTo>
                    <a:pt x="53" y="1238"/>
                  </a:lnTo>
                  <a:lnTo>
                    <a:pt x="158" y="1396"/>
                  </a:lnTo>
                  <a:lnTo>
                    <a:pt x="264" y="1528"/>
                  </a:lnTo>
                  <a:lnTo>
                    <a:pt x="395" y="1633"/>
                  </a:lnTo>
                  <a:lnTo>
                    <a:pt x="527" y="1712"/>
                  </a:lnTo>
                  <a:lnTo>
                    <a:pt x="711" y="1765"/>
                  </a:lnTo>
                  <a:lnTo>
                    <a:pt x="896" y="1791"/>
                  </a:lnTo>
                  <a:lnTo>
                    <a:pt x="1054" y="1765"/>
                  </a:lnTo>
                  <a:lnTo>
                    <a:pt x="1238" y="1712"/>
                  </a:lnTo>
                  <a:lnTo>
                    <a:pt x="1370" y="1633"/>
                  </a:lnTo>
                  <a:lnTo>
                    <a:pt x="1502" y="1528"/>
                  </a:lnTo>
                  <a:lnTo>
                    <a:pt x="1633" y="1396"/>
                  </a:lnTo>
                  <a:lnTo>
                    <a:pt x="1712" y="1238"/>
                  </a:lnTo>
                  <a:lnTo>
                    <a:pt x="1765" y="1080"/>
                  </a:lnTo>
                  <a:lnTo>
                    <a:pt x="1765" y="896"/>
                  </a:lnTo>
                  <a:lnTo>
                    <a:pt x="1765" y="711"/>
                  </a:lnTo>
                  <a:lnTo>
                    <a:pt x="1712" y="553"/>
                  </a:lnTo>
                  <a:lnTo>
                    <a:pt x="1633" y="395"/>
                  </a:lnTo>
                  <a:lnTo>
                    <a:pt x="1502" y="263"/>
                  </a:lnTo>
                  <a:lnTo>
                    <a:pt x="1370" y="158"/>
                  </a:lnTo>
                  <a:lnTo>
                    <a:pt x="1238" y="79"/>
                  </a:lnTo>
                  <a:lnTo>
                    <a:pt x="1054" y="2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138"/>
            <p:cNvSpPr/>
            <p:nvPr/>
          </p:nvSpPr>
          <p:spPr>
            <a:xfrm>
              <a:off x="6470397" y="3320185"/>
              <a:ext cx="10953" cy="34209"/>
            </a:xfrm>
            <a:custGeom>
              <a:rect b="b" l="l" r="r" t="t"/>
              <a:pathLst>
                <a:path extrusionOk="0" h="1318" w="422">
                  <a:moveTo>
                    <a:pt x="211" y="0"/>
                  </a:moveTo>
                  <a:lnTo>
                    <a:pt x="132" y="27"/>
                  </a:lnTo>
                  <a:lnTo>
                    <a:pt x="53" y="79"/>
                  </a:lnTo>
                  <a:lnTo>
                    <a:pt x="0" y="132"/>
                  </a:lnTo>
                  <a:lnTo>
                    <a:pt x="0" y="211"/>
                  </a:lnTo>
                  <a:lnTo>
                    <a:pt x="0" y="1107"/>
                  </a:lnTo>
                  <a:lnTo>
                    <a:pt x="0" y="1186"/>
                  </a:lnTo>
                  <a:lnTo>
                    <a:pt x="53" y="1265"/>
                  </a:lnTo>
                  <a:lnTo>
                    <a:pt x="132" y="1317"/>
                  </a:lnTo>
                  <a:lnTo>
                    <a:pt x="290" y="1317"/>
                  </a:lnTo>
                  <a:lnTo>
                    <a:pt x="343" y="1265"/>
                  </a:lnTo>
                  <a:lnTo>
                    <a:pt x="395" y="1186"/>
                  </a:lnTo>
                  <a:lnTo>
                    <a:pt x="422" y="1107"/>
                  </a:lnTo>
                  <a:lnTo>
                    <a:pt x="422" y="211"/>
                  </a:lnTo>
                  <a:lnTo>
                    <a:pt x="395" y="132"/>
                  </a:lnTo>
                  <a:lnTo>
                    <a:pt x="343" y="79"/>
                  </a:lnTo>
                  <a:lnTo>
                    <a:pt x="290"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38"/>
            <p:cNvSpPr/>
            <p:nvPr/>
          </p:nvSpPr>
          <p:spPr>
            <a:xfrm>
              <a:off x="6539436" y="3343415"/>
              <a:ext cx="34235" cy="10979"/>
            </a:xfrm>
            <a:custGeom>
              <a:rect b="b" l="l" r="r" t="t"/>
              <a:pathLst>
                <a:path extrusionOk="0" h="423" w="1319">
                  <a:moveTo>
                    <a:pt x="212" y="1"/>
                  </a:moveTo>
                  <a:lnTo>
                    <a:pt x="133" y="27"/>
                  </a:lnTo>
                  <a:lnTo>
                    <a:pt x="54" y="54"/>
                  </a:lnTo>
                  <a:lnTo>
                    <a:pt x="27" y="133"/>
                  </a:lnTo>
                  <a:lnTo>
                    <a:pt x="1" y="212"/>
                  </a:lnTo>
                  <a:lnTo>
                    <a:pt x="27" y="291"/>
                  </a:lnTo>
                  <a:lnTo>
                    <a:pt x="54" y="370"/>
                  </a:lnTo>
                  <a:lnTo>
                    <a:pt x="133" y="422"/>
                  </a:lnTo>
                  <a:lnTo>
                    <a:pt x="1186" y="422"/>
                  </a:lnTo>
                  <a:lnTo>
                    <a:pt x="1265" y="370"/>
                  </a:lnTo>
                  <a:lnTo>
                    <a:pt x="1292" y="291"/>
                  </a:lnTo>
                  <a:lnTo>
                    <a:pt x="1318" y="212"/>
                  </a:lnTo>
                  <a:lnTo>
                    <a:pt x="1292" y="133"/>
                  </a:lnTo>
                  <a:lnTo>
                    <a:pt x="1265" y="54"/>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138"/>
            <p:cNvSpPr/>
            <p:nvPr/>
          </p:nvSpPr>
          <p:spPr>
            <a:xfrm>
              <a:off x="6608501" y="3320185"/>
              <a:ext cx="11654" cy="34209"/>
            </a:xfrm>
            <a:custGeom>
              <a:rect b="b" l="l" r="r" t="t"/>
              <a:pathLst>
                <a:path extrusionOk="0" h="1318" w="449">
                  <a:moveTo>
                    <a:pt x="238" y="0"/>
                  </a:moveTo>
                  <a:lnTo>
                    <a:pt x="132" y="27"/>
                  </a:lnTo>
                  <a:lnTo>
                    <a:pt x="80" y="79"/>
                  </a:lnTo>
                  <a:lnTo>
                    <a:pt x="27" y="132"/>
                  </a:lnTo>
                  <a:lnTo>
                    <a:pt x="1" y="211"/>
                  </a:lnTo>
                  <a:lnTo>
                    <a:pt x="1" y="1107"/>
                  </a:lnTo>
                  <a:lnTo>
                    <a:pt x="27" y="1186"/>
                  </a:lnTo>
                  <a:lnTo>
                    <a:pt x="80" y="1265"/>
                  </a:lnTo>
                  <a:lnTo>
                    <a:pt x="132" y="1317"/>
                  </a:lnTo>
                  <a:lnTo>
                    <a:pt x="317" y="1317"/>
                  </a:lnTo>
                  <a:lnTo>
                    <a:pt x="369" y="1265"/>
                  </a:lnTo>
                  <a:lnTo>
                    <a:pt x="422" y="1186"/>
                  </a:lnTo>
                  <a:lnTo>
                    <a:pt x="449" y="1107"/>
                  </a:lnTo>
                  <a:lnTo>
                    <a:pt x="449" y="211"/>
                  </a:lnTo>
                  <a:lnTo>
                    <a:pt x="422" y="132"/>
                  </a:lnTo>
                  <a:lnTo>
                    <a:pt x="369" y="79"/>
                  </a:lnTo>
                  <a:lnTo>
                    <a:pt x="317" y="27"/>
                  </a:lnTo>
                  <a:lnTo>
                    <a:pt x="2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138"/>
            <p:cNvSpPr/>
            <p:nvPr/>
          </p:nvSpPr>
          <p:spPr>
            <a:xfrm>
              <a:off x="6533285" y="3418631"/>
              <a:ext cx="23282" cy="207900"/>
            </a:xfrm>
            <a:custGeom>
              <a:rect b="b" l="l" r="r" t="t"/>
              <a:pathLst>
                <a:path extrusionOk="0" h="8010" w="897">
                  <a:moveTo>
                    <a:pt x="133" y="1"/>
                  </a:moveTo>
                  <a:lnTo>
                    <a:pt x="54" y="53"/>
                  </a:lnTo>
                  <a:lnTo>
                    <a:pt x="27" y="106"/>
                  </a:lnTo>
                  <a:lnTo>
                    <a:pt x="1" y="185"/>
                  </a:lnTo>
                  <a:lnTo>
                    <a:pt x="1" y="7825"/>
                  </a:lnTo>
                  <a:lnTo>
                    <a:pt x="27" y="7878"/>
                  </a:lnTo>
                  <a:lnTo>
                    <a:pt x="54" y="7957"/>
                  </a:lnTo>
                  <a:lnTo>
                    <a:pt x="133" y="7983"/>
                  </a:lnTo>
                  <a:lnTo>
                    <a:pt x="212" y="8009"/>
                  </a:lnTo>
                  <a:lnTo>
                    <a:pt x="712" y="8009"/>
                  </a:lnTo>
                  <a:lnTo>
                    <a:pt x="791" y="7983"/>
                  </a:lnTo>
                  <a:lnTo>
                    <a:pt x="844" y="7957"/>
                  </a:lnTo>
                  <a:lnTo>
                    <a:pt x="870" y="7878"/>
                  </a:lnTo>
                  <a:lnTo>
                    <a:pt x="897" y="7825"/>
                  </a:lnTo>
                  <a:lnTo>
                    <a:pt x="897" y="185"/>
                  </a:lnTo>
                  <a:lnTo>
                    <a:pt x="870" y="106"/>
                  </a:lnTo>
                  <a:lnTo>
                    <a:pt x="844" y="53"/>
                  </a:lnTo>
                  <a:lnTo>
                    <a:pt x="7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38"/>
            <p:cNvSpPr/>
            <p:nvPr/>
          </p:nvSpPr>
          <p:spPr>
            <a:xfrm>
              <a:off x="6603025" y="3418631"/>
              <a:ext cx="22607" cy="207900"/>
            </a:xfrm>
            <a:custGeom>
              <a:rect b="b" l="l" r="r" t="t"/>
              <a:pathLst>
                <a:path extrusionOk="0" h="8010" w="871">
                  <a:moveTo>
                    <a:pt x="106" y="1"/>
                  </a:moveTo>
                  <a:lnTo>
                    <a:pt x="54" y="53"/>
                  </a:lnTo>
                  <a:lnTo>
                    <a:pt x="1" y="106"/>
                  </a:lnTo>
                  <a:lnTo>
                    <a:pt x="1" y="185"/>
                  </a:lnTo>
                  <a:lnTo>
                    <a:pt x="1" y="7825"/>
                  </a:lnTo>
                  <a:lnTo>
                    <a:pt x="1" y="7878"/>
                  </a:lnTo>
                  <a:lnTo>
                    <a:pt x="54" y="7957"/>
                  </a:lnTo>
                  <a:lnTo>
                    <a:pt x="106" y="7983"/>
                  </a:lnTo>
                  <a:lnTo>
                    <a:pt x="185" y="8009"/>
                  </a:lnTo>
                  <a:lnTo>
                    <a:pt x="686" y="8009"/>
                  </a:lnTo>
                  <a:lnTo>
                    <a:pt x="765" y="7983"/>
                  </a:lnTo>
                  <a:lnTo>
                    <a:pt x="818" y="7957"/>
                  </a:lnTo>
                  <a:lnTo>
                    <a:pt x="870" y="7878"/>
                  </a:lnTo>
                  <a:lnTo>
                    <a:pt x="870" y="7825"/>
                  </a:lnTo>
                  <a:lnTo>
                    <a:pt x="870" y="185"/>
                  </a:lnTo>
                  <a:lnTo>
                    <a:pt x="870" y="106"/>
                  </a:lnTo>
                  <a:lnTo>
                    <a:pt x="818" y="53"/>
                  </a:lnTo>
                  <a:lnTo>
                    <a:pt x="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138"/>
            <p:cNvSpPr/>
            <p:nvPr/>
          </p:nvSpPr>
          <p:spPr>
            <a:xfrm>
              <a:off x="6452618" y="3464441"/>
              <a:ext cx="45837" cy="23282"/>
            </a:xfrm>
            <a:custGeom>
              <a:rect b="b" l="l" r="r" t="t"/>
              <a:pathLst>
                <a:path extrusionOk="0" h="897" w="1766">
                  <a:moveTo>
                    <a:pt x="185" y="1"/>
                  </a:moveTo>
                  <a:lnTo>
                    <a:pt x="106" y="27"/>
                  </a:lnTo>
                  <a:lnTo>
                    <a:pt x="53" y="53"/>
                  </a:lnTo>
                  <a:lnTo>
                    <a:pt x="0" y="133"/>
                  </a:lnTo>
                  <a:lnTo>
                    <a:pt x="0" y="212"/>
                  </a:lnTo>
                  <a:lnTo>
                    <a:pt x="0" y="712"/>
                  </a:lnTo>
                  <a:lnTo>
                    <a:pt x="0" y="791"/>
                  </a:lnTo>
                  <a:lnTo>
                    <a:pt x="53" y="844"/>
                  </a:lnTo>
                  <a:lnTo>
                    <a:pt x="106" y="896"/>
                  </a:lnTo>
                  <a:lnTo>
                    <a:pt x="1660" y="896"/>
                  </a:lnTo>
                  <a:lnTo>
                    <a:pt x="1713" y="844"/>
                  </a:lnTo>
                  <a:lnTo>
                    <a:pt x="1765" y="791"/>
                  </a:lnTo>
                  <a:lnTo>
                    <a:pt x="1765" y="712"/>
                  </a:lnTo>
                  <a:lnTo>
                    <a:pt x="1765" y="212"/>
                  </a:lnTo>
                  <a:lnTo>
                    <a:pt x="1765" y="133"/>
                  </a:lnTo>
                  <a:lnTo>
                    <a:pt x="1713" y="53"/>
                  </a:lnTo>
                  <a:lnTo>
                    <a:pt x="1660" y="27"/>
                  </a:lnTo>
                  <a:lnTo>
                    <a:pt x="15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138"/>
            <p:cNvSpPr/>
            <p:nvPr/>
          </p:nvSpPr>
          <p:spPr>
            <a:xfrm>
              <a:off x="6591423" y="3464441"/>
              <a:ext cx="45837" cy="23282"/>
            </a:xfrm>
            <a:custGeom>
              <a:rect b="b" l="l" r="r" t="t"/>
              <a:pathLst>
                <a:path extrusionOk="0" h="897" w="1766">
                  <a:moveTo>
                    <a:pt x="185" y="1"/>
                  </a:moveTo>
                  <a:lnTo>
                    <a:pt x="105" y="27"/>
                  </a:lnTo>
                  <a:lnTo>
                    <a:pt x="53" y="53"/>
                  </a:lnTo>
                  <a:lnTo>
                    <a:pt x="0" y="133"/>
                  </a:lnTo>
                  <a:lnTo>
                    <a:pt x="0" y="212"/>
                  </a:lnTo>
                  <a:lnTo>
                    <a:pt x="0" y="712"/>
                  </a:lnTo>
                  <a:lnTo>
                    <a:pt x="0" y="791"/>
                  </a:lnTo>
                  <a:lnTo>
                    <a:pt x="53" y="844"/>
                  </a:lnTo>
                  <a:lnTo>
                    <a:pt x="105" y="896"/>
                  </a:lnTo>
                  <a:lnTo>
                    <a:pt x="1660" y="896"/>
                  </a:lnTo>
                  <a:lnTo>
                    <a:pt x="1712" y="844"/>
                  </a:lnTo>
                  <a:lnTo>
                    <a:pt x="1765" y="791"/>
                  </a:lnTo>
                  <a:lnTo>
                    <a:pt x="1765" y="712"/>
                  </a:lnTo>
                  <a:lnTo>
                    <a:pt x="1765" y="212"/>
                  </a:lnTo>
                  <a:lnTo>
                    <a:pt x="1765" y="133"/>
                  </a:lnTo>
                  <a:lnTo>
                    <a:pt x="1712" y="53"/>
                  </a:lnTo>
                  <a:lnTo>
                    <a:pt x="1660" y="27"/>
                  </a:lnTo>
                  <a:lnTo>
                    <a:pt x="15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38"/>
            <p:cNvSpPr/>
            <p:nvPr/>
          </p:nvSpPr>
          <p:spPr>
            <a:xfrm>
              <a:off x="6521683" y="3534181"/>
              <a:ext cx="46511" cy="23282"/>
            </a:xfrm>
            <a:custGeom>
              <a:rect b="b" l="l" r="r" t="t"/>
              <a:pathLst>
                <a:path extrusionOk="0" h="897" w="1792">
                  <a:moveTo>
                    <a:pt x="132" y="1"/>
                  </a:moveTo>
                  <a:lnTo>
                    <a:pt x="53" y="54"/>
                  </a:lnTo>
                  <a:lnTo>
                    <a:pt x="26" y="106"/>
                  </a:lnTo>
                  <a:lnTo>
                    <a:pt x="0" y="185"/>
                  </a:lnTo>
                  <a:lnTo>
                    <a:pt x="0" y="686"/>
                  </a:lnTo>
                  <a:lnTo>
                    <a:pt x="26" y="765"/>
                  </a:lnTo>
                  <a:lnTo>
                    <a:pt x="53" y="844"/>
                  </a:lnTo>
                  <a:lnTo>
                    <a:pt x="132" y="870"/>
                  </a:lnTo>
                  <a:lnTo>
                    <a:pt x="211" y="897"/>
                  </a:lnTo>
                  <a:lnTo>
                    <a:pt x="1607" y="897"/>
                  </a:lnTo>
                  <a:lnTo>
                    <a:pt x="1660" y="870"/>
                  </a:lnTo>
                  <a:lnTo>
                    <a:pt x="1739" y="844"/>
                  </a:lnTo>
                  <a:lnTo>
                    <a:pt x="1765" y="765"/>
                  </a:lnTo>
                  <a:lnTo>
                    <a:pt x="1791" y="686"/>
                  </a:lnTo>
                  <a:lnTo>
                    <a:pt x="1791" y="185"/>
                  </a:lnTo>
                  <a:lnTo>
                    <a:pt x="1765" y="106"/>
                  </a:lnTo>
                  <a:lnTo>
                    <a:pt x="1739" y="54"/>
                  </a:lnTo>
                  <a:lnTo>
                    <a:pt x="16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138"/>
          <p:cNvGrpSpPr/>
          <p:nvPr/>
        </p:nvGrpSpPr>
        <p:grpSpPr>
          <a:xfrm>
            <a:off x="2955816" y="2774302"/>
            <a:ext cx="138807" cy="369905"/>
            <a:chOff x="4120390" y="3279852"/>
            <a:chExt cx="138807" cy="369905"/>
          </a:xfrm>
        </p:grpSpPr>
        <p:sp>
          <p:nvSpPr>
            <p:cNvPr id="15895" name="Google Shape;15895;p138"/>
            <p:cNvSpPr/>
            <p:nvPr/>
          </p:nvSpPr>
          <p:spPr>
            <a:xfrm>
              <a:off x="4166200" y="3618975"/>
              <a:ext cx="46511" cy="30783"/>
            </a:xfrm>
            <a:custGeom>
              <a:rect b="b" l="l" r="r" t="t"/>
              <a:pathLst>
                <a:path extrusionOk="0" h="1186" w="1792">
                  <a:moveTo>
                    <a:pt x="0" y="0"/>
                  </a:moveTo>
                  <a:lnTo>
                    <a:pt x="0" y="975"/>
                  </a:lnTo>
                  <a:lnTo>
                    <a:pt x="26" y="1054"/>
                  </a:lnTo>
                  <a:lnTo>
                    <a:pt x="53" y="1133"/>
                  </a:lnTo>
                  <a:lnTo>
                    <a:pt x="132" y="1160"/>
                  </a:lnTo>
                  <a:lnTo>
                    <a:pt x="211" y="1186"/>
                  </a:lnTo>
                  <a:lnTo>
                    <a:pt x="1581" y="1186"/>
                  </a:lnTo>
                  <a:lnTo>
                    <a:pt x="1660" y="1160"/>
                  </a:lnTo>
                  <a:lnTo>
                    <a:pt x="1739" y="1133"/>
                  </a:lnTo>
                  <a:lnTo>
                    <a:pt x="1765" y="1054"/>
                  </a:lnTo>
                  <a:lnTo>
                    <a:pt x="1791" y="975"/>
                  </a:lnTo>
                  <a:lnTo>
                    <a:pt x="17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138"/>
            <p:cNvSpPr/>
            <p:nvPr/>
          </p:nvSpPr>
          <p:spPr>
            <a:xfrm>
              <a:off x="4142944" y="3387875"/>
              <a:ext cx="93023" cy="238656"/>
            </a:xfrm>
            <a:custGeom>
              <a:rect b="b" l="l" r="r" t="t"/>
              <a:pathLst>
                <a:path extrusionOk="0" h="9195" w="3584">
                  <a:moveTo>
                    <a:pt x="580" y="0"/>
                  </a:moveTo>
                  <a:lnTo>
                    <a:pt x="0" y="290"/>
                  </a:lnTo>
                  <a:lnTo>
                    <a:pt x="316" y="6534"/>
                  </a:lnTo>
                  <a:lnTo>
                    <a:pt x="633" y="6955"/>
                  </a:lnTo>
                  <a:lnTo>
                    <a:pt x="369" y="7403"/>
                  </a:lnTo>
                  <a:lnTo>
                    <a:pt x="448" y="9010"/>
                  </a:lnTo>
                  <a:lnTo>
                    <a:pt x="475" y="9089"/>
                  </a:lnTo>
                  <a:lnTo>
                    <a:pt x="501" y="9142"/>
                  </a:lnTo>
                  <a:lnTo>
                    <a:pt x="580" y="9168"/>
                  </a:lnTo>
                  <a:lnTo>
                    <a:pt x="633" y="9194"/>
                  </a:lnTo>
                  <a:lnTo>
                    <a:pt x="2951" y="9194"/>
                  </a:lnTo>
                  <a:lnTo>
                    <a:pt x="3030" y="9168"/>
                  </a:lnTo>
                  <a:lnTo>
                    <a:pt x="3083" y="9142"/>
                  </a:lnTo>
                  <a:lnTo>
                    <a:pt x="3109" y="9089"/>
                  </a:lnTo>
                  <a:lnTo>
                    <a:pt x="3135" y="9010"/>
                  </a:lnTo>
                  <a:lnTo>
                    <a:pt x="3214" y="7403"/>
                  </a:lnTo>
                  <a:lnTo>
                    <a:pt x="2951" y="6955"/>
                  </a:lnTo>
                  <a:lnTo>
                    <a:pt x="3267" y="6534"/>
                  </a:lnTo>
                  <a:lnTo>
                    <a:pt x="3583" y="290"/>
                  </a:lnTo>
                  <a:lnTo>
                    <a:pt x="30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138"/>
            <p:cNvSpPr/>
            <p:nvPr/>
          </p:nvSpPr>
          <p:spPr>
            <a:xfrm>
              <a:off x="4151146" y="3557436"/>
              <a:ext cx="76593" cy="22581"/>
            </a:xfrm>
            <a:custGeom>
              <a:rect b="b" l="l" r="r" t="t"/>
              <a:pathLst>
                <a:path extrusionOk="0" h="870" w="2951">
                  <a:moveTo>
                    <a:pt x="0" y="1"/>
                  </a:moveTo>
                  <a:lnTo>
                    <a:pt x="53" y="870"/>
                  </a:lnTo>
                  <a:lnTo>
                    <a:pt x="2898" y="870"/>
                  </a:lnTo>
                  <a:lnTo>
                    <a:pt x="29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138"/>
            <p:cNvSpPr/>
            <p:nvPr/>
          </p:nvSpPr>
          <p:spPr>
            <a:xfrm>
              <a:off x="4131992" y="3279852"/>
              <a:ext cx="115578" cy="115578"/>
            </a:xfrm>
            <a:custGeom>
              <a:rect b="b" l="l" r="r" t="t"/>
              <a:pathLst>
                <a:path extrusionOk="0" h="4453" w="4453">
                  <a:moveTo>
                    <a:pt x="317" y="0"/>
                  </a:moveTo>
                  <a:lnTo>
                    <a:pt x="238" y="26"/>
                  </a:lnTo>
                  <a:lnTo>
                    <a:pt x="106" y="105"/>
                  </a:lnTo>
                  <a:lnTo>
                    <a:pt x="27" y="237"/>
                  </a:lnTo>
                  <a:lnTo>
                    <a:pt x="1" y="316"/>
                  </a:lnTo>
                  <a:lnTo>
                    <a:pt x="1" y="422"/>
                  </a:lnTo>
                  <a:lnTo>
                    <a:pt x="1" y="4031"/>
                  </a:lnTo>
                  <a:lnTo>
                    <a:pt x="1" y="4110"/>
                  </a:lnTo>
                  <a:lnTo>
                    <a:pt x="27" y="4189"/>
                  </a:lnTo>
                  <a:lnTo>
                    <a:pt x="106" y="4320"/>
                  </a:lnTo>
                  <a:lnTo>
                    <a:pt x="238" y="4426"/>
                  </a:lnTo>
                  <a:lnTo>
                    <a:pt x="317" y="4452"/>
                  </a:lnTo>
                  <a:lnTo>
                    <a:pt x="4110" y="4452"/>
                  </a:lnTo>
                  <a:lnTo>
                    <a:pt x="4189" y="4426"/>
                  </a:lnTo>
                  <a:lnTo>
                    <a:pt x="4321" y="4320"/>
                  </a:lnTo>
                  <a:lnTo>
                    <a:pt x="4400" y="4189"/>
                  </a:lnTo>
                  <a:lnTo>
                    <a:pt x="4427" y="4110"/>
                  </a:lnTo>
                  <a:lnTo>
                    <a:pt x="4453" y="4031"/>
                  </a:lnTo>
                  <a:lnTo>
                    <a:pt x="4453" y="422"/>
                  </a:lnTo>
                  <a:lnTo>
                    <a:pt x="4427" y="316"/>
                  </a:lnTo>
                  <a:lnTo>
                    <a:pt x="4400" y="237"/>
                  </a:lnTo>
                  <a:lnTo>
                    <a:pt x="4321" y="105"/>
                  </a:lnTo>
                  <a:lnTo>
                    <a:pt x="4189" y="26"/>
                  </a:lnTo>
                  <a:lnTo>
                    <a:pt x="41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38"/>
            <p:cNvSpPr/>
            <p:nvPr/>
          </p:nvSpPr>
          <p:spPr>
            <a:xfrm>
              <a:off x="4120390" y="3325662"/>
              <a:ext cx="138807" cy="23256"/>
            </a:xfrm>
            <a:custGeom>
              <a:rect b="b" l="l" r="r" t="t"/>
              <a:pathLst>
                <a:path extrusionOk="0" h="896" w="5348">
                  <a:moveTo>
                    <a:pt x="184" y="0"/>
                  </a:moveTo>
                  <a:lnTo>
                    <a:pt x="105" y="26"/>
                  </a:lnTo>
                  <a:lnTo>
                    <a:pt x="53" y="79"/>
                  </a:lnTo>
                  <a:lnTo>
                    <a:pt x="0" y="132"/>
                  </a:lnTo>
                  <a:lnTo>
                    <a:pt x="0" y="211"/>
                  </a:lnTo>
                  <a:lnTo>
                    <a:pt x="0" y="711"/>
                  </a:lnTo>
                  <a:lnTo>
                    <a:pt x="0" y="790"/>
                  </a:lnTo>
                  <a:lnTo>
                    <a:pt x="53" y="843"/>
                  </a:lnTo>
                  <a:lnTo>
                    <a:pt x="105" y="896"/>
                  </a:lnTo>
                  <a:lnTo>
                    <a:pt x="5216" y="896"/>
                  </a:lnTo>
                  <a:lnTo>
                    <a:pt x="5269" y="843"/>
                  </a:lnTo>
                  <a:lnTo>
                    <a:pt x="5321" y="790"/>
                  </a:lnTo>
                  <a:lnTo>
                    <a:pt x="5348" y="711"/>
                  </a:lnTo>
                  <a:lnTo>
                    <a:pt x="5348" y="211"/>
                  </a:lnTo>
                  <a:lnTo>
                    <a:pt x="5321" y="132"/>
                  </a:lnTo>
                  <a:lnTo>
                    <a:pt x="5269" y="79"/>
                  </a:lnTo>
                  <a:lnTo>
                    <a:pt x="5216" y="26"/>
                  </a:lnTo>
                  <a:lnTo>
                    <a:pt x="51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138"/>
            <p:cNvSpPr/>
            <p:nvPr/>
          </p:nvSpPr>
          <p:spPr>
            <a:xfrm>
              <a:off x="4160723" y="3296930"/>
              <a:ext cx="10953" cy="11654"/>
            </a:xfrm>
            <a:custGeom>
              <a:rect b="b" l="l" r="r" t="t"/>
              <a:pathLst>
                <a:path extrusionOk="0" h="449" w="422">
                  <a:moveTo>
                    <a:pt x="211" y="1"/>
                  </a:moveTo>
                  <a:lnTo>
                    <a:pt x="132" y="27"/>
                  </a:lnTo>
                  <a:lnTo>
                    <a:pt x="53" y="80"/>
                  </a:lnTo>
                  <a:lnTo>
                    <a:pt x="27" y="132"/>
                  </a:lnTo>
                  <a:lnTo>
                    <a:pt x="0" y="238"/>
                  </a:lnTo>
                  <a:lnTo>
                    <a:pt x="27" y="317"/>
                  </a:lnTo>
                  <a:lnTo>
                    <a:pt x="53" y="369"/>
                  </a:lnTo>
                  <a:lnTo>
                    <a:pt x="132" y="422"/>
                  </a:lnTo>
                  <a:lnTo>
                    <a:pt x="211" y="448"/>
                  </a:lnTo>
                  <a:lnTo>
                    <a:pt x="290" y="422"/>
                  </a:lnTo>
                  <a:lnTo>
                    <a:pt x="369" y="369"/>
                  </a:lnTo>
                  <a:lnTo>
                    <a:pt x="422" y="317"/>
                  </a:lnTo>
                  <a:lnTo>
                    <a:pt x="422" y="238"/>
                  </a:lnTo>
                  <a:lnTo>
                    <a:pt x="422" y="132"/>
                  </a:lnTo>
                  <a:lnTo>
                    <a:pt x="369" y="80"/>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138"/>
            <p:cNvSpPr/>
            <p:nvPr/>
          </p:nvSpPr>
          <p:spPr>
            <a:xfrm>
              <a:off x="4183953" y="3296930"/>
              <a:ext cx="10979" cy="11654"/>
            </a:xfrm>
            <a:custGeom>
              <a:rect b="b" l="l" r="r" t="t"/>
              <a:pathLst>
                <a:path extrusionOk="0" h="449" w="423">
                  <a:moveTo>
                    <a:pt x="212" y="1"/>
                  </a:moveTo>
                  <a:lnTo>
                    <a:pt x="133" y="27"/>
                  </a:lnTo>
                  <a:lnTo>
                    <a:pt x="54" y="80"/>
                  </a:lnTo>
                  <a:lnTo>
                    <a:pt x="27" y="132"/>
                  </a:lnTo>
                  <a:lnTo>
                    <a:pt x="1" y="238"/>
                  </a:lnTo>
                  <a:lnTo>
                    <a:pt x="27" y="317"/>
                  </a:lnTo>
                  <a:lnTo>
                    <a:pt x="54" y="369"/>
                  </a:lnTo>
                  <a:lnTo>
                    <a:pt x="133" y="422"/>
                  </a:lnTo>
                  <a:lnTo>
                    <a:pt x="212" y="448"/>
                  </a:lnTo>
                  <a:lnTo>
                    <a:pt x="291" y="422"/>
                  </a:lnTo>
                  <a:lnTo>
                    <a:pt x="370" y="369"/>
                  </a:lnTo>
                  <a:lnTo>
                    <a:pt x="422" y="317"/>
                  </a:lnTo>
                  <a:lnTo>
                    <a:pt x="422" y="238"/>
                  </a:lnTo>
                  <a:lnTo>
                    <a:pt x="422" y="132"/>
                  </a:lnTo>
                  <a:lnTo>
                    <a:pt x="370" y="80"/>
                  </a:lnTo>
                  <a:lnTo>
                    <a:pt x="291" y="27"/>
                  </a:lnTo>
                  <a:lnTo>
                    <a:pt x="2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138"/>
            <p:cNvSpPr/>
            <p:nvPr/>
          </p:nvSpPr>
          <p:spPr>
            <a:xfrm>
              <a:off x="4207208" y="3296930"/>
              <a:ext cx="10979" cy="11654"/>
            </a:xfrm>
            <a:custGeom>
              <a:rect b="b" l="l" r="r" t="t"/>
              <a:pathLst>
                <a:path extrusionOk="0" h="449" w="423">
                  <a:moveTo>
                    <a:pt x="211" y="1"/>
                  </a:moveTo>
                  <a:lnTo>
                    <a:pt x="132" y="27"/>
                  </a:lnTo>
                  <a:lnTo>
                    <a:pt x="53" y="80"/>
                  </a:lnTo>
                  <a:lnTo>
                    <a:pt x="1" y="132"/>
                  </a:lnTo>
                  <a:lnTo>
                    <a:pt x="1" y="238"/>
                  </a:lnTo>
                  <a:lnTo>
                    <a:pt x="1" y="317"/>
                  </a:lnTo>
                  <a:lnTo>
                    <a:pt x="53" y="369"/>
                  </a:lnTo>
                  <a:lnTo>
                    <a:pt x="132" y="422"/>
                  </a:lnTo>
                  <a:lnTo>
                    <a:pt x="211" y="448"/>
                  </a:lnTo>
                  <a:lnTo>
                    <a:pt x="290" y="422"/>
                  </a:lnTo>
                  <a:lnTo>
                    <a:pt x="369" y="369"/>
                  </a:lnTo>
                  <a:lnTo>
                    <a:pt x="396" y="317"/>
                  </a:lnTo>
                  <a:lnTo>
                    <a:pt x="422" y="238"/>
                  </a:lnTo>
                  <a:lnTo>
                    <a:pt x="396" y="132"/>
                  </a:lnTo>
                  <a:lnTo>
                    <a:pt x="369" y="80"/>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38"/>
            <p:cNvSpPr/>
            <p:nvPr/>
          </p:nvSpPr>
          <p:spPr>
            <a:xfrm>
              <a:off x="4160723" y="3366670"/>
              <a:ext cx="10953" cy="10979"/>
            </a:xfrm>
            <a:custGeom>
              <a:rect b="b" l="l" r="r" t="t"/>
              <a:pathLst>
                <a:path extrusionOk="0" h="423" w="422">
                  <a:moveTo>
                    <a:pt x="211" y="1"/>
                  </a:moveTo>
                  <a:lnTo>
                    <a:pt x="132" y="27"/>
                  </a:lnTo>
                  <a:lnTo>
                    <a:pt x="53" y="53"/>
                  </a:lnTo>
                  <a:lnTo>
                    <a:pt x="27" y="132"/>
                  </a:lnTo>
                  <a:lnTo>
                    <a:pt x="0" y="211"/>
                  </a:lnTo>
                  <a:lnTo>
                    <a:pt x="27" y="290"/>
                  </a:lnTo>
                  <a:lnTo>
                    <a:pt x="53" y="369"/>
                  </a:lnTo>
                  <a:lnTo>
                    <a:pt x="132" y="422"/>
                  </a:lnTo>
                  <a:lnTo>
                    <a:pt x="290" y="422"/>
                  </a:lnTo>
                  <a:lnTo>
                    <a:pt x="369" y="369"/>
                  </a:lnTo>
                  <a:lnTo>
                    <a:pt x="422" y="290"/>
                  </a:lnTo>
                  <a:lnTo>
                    <a:pt x="422" y="211"/>
                  </a:lnTo>
                  <a:lnTo>
                    <a:pt x="422" y="132"/>
                  </a:lnTo>
                  <a:lnTo>
                    <a:pt x="369" y="53"/>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38"/>
            <p:cNvSpPr/>
            <p:nvPr/>
          </p:nvSpPr>
          <p:spPr>
            <a:xfrm>
              <a:off x="4183953" y="3366670"/>
              <a:ext cx="10979" cy="10979"/>
            </a:xfrm>
            <a:custGeom>
              <a:rect b="b" l="l" r="r" t="t"/>
              <a:pathLst>
                <a:path extrusionOk="0" h="423" w="423">
                  <a:moveTo>
                    <a:pt x="212" y="1"/>
                  </a:moveTo>
                  <a:lnTo>
                    <a:pt x="133" y="27"/>
                  </a:lnTo>
                  <a:lnTo>
                    <a:pt x="54" y="53"/>
                  </a:lnTo>
                  <a:lnTo>
                    <a:pt x="27" y="132"/>
                  </a:lnTo>
                  <a:lnTo>
                    <a:pt x="1" y="211"/>
                  </a:lnTo>
                  <a:lnTo>
                    <a:pt x="27" y="290"/>
                  </a:lnTo>
                  <a:lnTo>
                    <a:pt x="54" y="369"/>
                  </a:lnTo>
                  <a:lnTo>
                    <a:pt x="133" y="422"/>
                  </a:lnTo>
                  <a:lnTo>
                    <a:pt x="291" y="422"/>
                  </a:lnTo>
                  <a:lnTo>
                    <a:pt x="370" y="369"/>
                  </a:lnTo>
                  <a:lnTo>
                    <a:pt x="422" y="290"/>
                  </a:lnTo>
                  <a:lnTo>
                    <a:pt x="422" y="211"/>
                  </a:lnTo>
                  <a:lnTo>
                    <a:pt x="422" y="132"/>
                  </a:lnTo>
                  <a:lnTo>
                    <a:pt x="370" y="53"/>
                  </a:lnTo>
                  <a:lnTo>
                    <a:pt x="291" y="27"/>
                  </a:lnTo>
                  <a:lnTo>
                    <a:pt x="2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38"/>
            <p:cNvSpPr/>
            <p:nvPr/>
          </p:nvSpPr>
          <p:spPr>
            <a:xfrm>
              <a:off x="4207208" y="3366670"/>
              <a:ext cx="10979" cy="10979"/>
            </a:xfrm>
            <a:custGeom>
              <a:rect b="b" l="l" r="r" t="t"/>
              <a:pathLst>
                <a:path extrusionOk="0" h="423" w="423">
                  <a:moveTo>
                    <a:pt x="211" y="1"/>
                  </a:moveTo>
                  <a:lnTo>
                    <a:pt x="132" y="27"/>
                  </a:lnTo>
                  <a:lnTo>
                    <a:pt x="53" y="53"/>
                  </a:lnTo>
                  <a:lnTo>
                    <a:pt x="1" y="132"/>
                  </a:lnTo>
                  <a:lnTo>
                    <a:pt x="1" y="211"/>
                  </a:lnTo>
                  <a:lnTo>
                    <a:pt x="1" y="290"/>
                  </a:lnTo>
                  <a:lnTo>
                    <a:pt x="53" y="369"/>
                  </a:lnTo>
                  <a:lnTo>
                    <a:pt x="132" y="422"/>
                  </a:lnTo>
                  <a:lnTo>
                    <a:pt x="290" y="422"/>
                  </a:lnTo>
                  <a:lnTo>
                    <a:pt x="369" y="369"/>
                  </a:lnTo>
                  <a:lnTo>
                    <a:pt x="396" y="290"/>
                  </a:lnTo>
                  <a:lnTo>
                    <a:pt x="422" y="211"/>
                  </a:lnTo>
                  <a:lnTo>
                    <a:pt x="396" y="132"/>
                  </a:lnTo>
                  <a:lnTo>
                    <a:pt x="369" y="53"/>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38"/>
            <p:cNvSpPr/>
            <p:nvPr/>
          </p:nvSpPr>
          <p:spPr>
            <a:xfrm>
              <a:off x="4177801" y="3456940"/>
              <a:ext cx="23282" cy="30783"/>
            </a:xfrm>
            <a:custGeom>
              <a:rect b="b" l="l" r="r" t="t"/>
              <a:pathLst>
                <a:path extrusionOk="0" h="1186" w="897">
                  <a:moveTo>
                    <a:pt x="238" y="0"/>
                  </a:moveTo>
                  <a:lnTo>
                    <a:pt x="1" y="290"/>
                  </a:lnTo>
                  <a:lnTo>
                    <a:pt x="1" y="738"/>
                  </a:lnTo>
                  <a:lnTo>
                    <a:pt x="27" y="843"/>
                  </a:lnTo>
                  <a:lnTo>
                    <a:pt x="27" y="922"/>
                  </a:lnTo>
                  <a:lnTo>
                    <a:pt x="80" y="1001"/>
                  </a:lnTo>
                  <a:lnTo>
                    <a:pt x="133" y="1054"/>
                  </a:lnTo>
                  <a:lnTo>
                    <a:pt x="212" y="1106"/>
                  </a:lnTo>
                  <a:lnTo>
                    <a:pt x="264" y="1159"/>
                  </a:lnTo>
                  <a:lnTo>
                    <a:pt x="370" y="1185"/>
                  </a:lnTo>
                  <a:lnTo>
                    <a:pt x="528" y="1185"/>
                  </a:lnTo>
                  <a:lnTo>
                    <a:pt x="633" y="1159"/>
                  </a:lnTo>
                  <a:lnTo>
                    <a:pt x="712" y="1106"/>
                  </a:lnTo>
                  <a:lnTo>
                    <a:pt x="765" y="1054"/>
                  </a:lnTo>
                  <a:lnTo>
                    <a:pt x="818" y="1001"/>
                  </a:lnTo>
                  <a:lnTo>
                    <a:pt x="870" y="922"/>
                  </a:lnTo>
                  <a:lnTo>
                    <a:pt x="897" y="843"/>
                  </a:lnTo>
                  <a:lnTo>
                    <a:pt x="897" y="738"/>
                  </a:lnTo>
                  <a:lnTo>
                    <a:pt x="897" y="290"/>
                  </a:lnTo>
                  <a:lnTo>
                    <a:pt x="6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38"/>
            <p:cNvSpPr/>
            <p:nvPr/>
          </p:nvSpPr>
          <p:spPr>
            <a:xfrm>
              <a:off x="4177801" y="3441212"/>
              <a:ext cx="23282" cy="23256"/>
            </a:xfrm>
            <a:custGeom>
              <a:rect b="b" l="l" r="r" t="t"/>
              <a:pathLst>
                <a:path extrusionOk="0" h="896" w="897">
                  <a:moveTo>
                    <a:pt x="449" y="0"/>
                  </a:moveTo>
                  <a:lnTo>
                    <a:pt x="370" y="26"/>
                  </a:lnTo>
                  <a:lnTo>
                    <a:pt x="264" y="53"/>
                  </a:lnTo>
                  <a:lnTo>
                    <a:pt x="212" y="79"/>
                  </a:lnTo>
                  <a:lnTo>
                    <a:pt x="133" y="132"/>
                  </a:lnTo>
                  <a:lnTo>
                    <a:pt x="80" y="211"/>
                  </a:lnTo>
                  <a:lnTo>
                    <a:pt x="27" y="290"/>
                  </a:lnTo>
                  <a:lnTo>
                    <a:pt x="27" y="369"/>
                  </a:lnTo>
                  <a:lnTo>
                    <a:pt x="1" y="448"/>
                  </a:lnTo>
                  <a:lnTo>
                    <a:pt x="1" y="896"/>
                  </a:lnTo>
                  <a:lnTo>
                    <a:pt x="897" y="896"/>
                  </a:lnTo>
                  <a:lnTo>
                    <a:pt x="897" y="448"/>
                  </a:lnTo>
                  <a:lnTo>
                    <a:pt x="897" y="369"/>
                  </a:lnTo>
                  <a:lnTo>
                    <a:pt x="870" y="290"/>
                  </a:lnTo>
                  <a:lnTo>
                    <a:pt x="818" y="211"/>
                  </a:lnTo>
                  <a:lnTo>
                    <a:pt x="765" y="132"/>
                  </a:lnTo>
                  <a:lnTo>
                    <a:pt x="712" y="79"/>
                  </a:lnTo>
                  <a:lnTo>
                    <a:pt x="633" y="53"/>
                  </a:lnTo>
                  <a:lnTo>
                    <a:pt x="528" y="26"/>
                  </a:lnTo>
                  <a:lnTo>
                    <a:pt x="4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138"/>
          <p:cNvGrpSpPr/>
          <p:nvPr/>
        </p:nvGrpSpPr>
        <p:grpSpPr>
          <a:xfrm>
            <a:off x="4418333" y="2774299"/>
            <a:ext cx="300870" cy="369911"/>
            <a:chOff x="5609561" y="3279852"/>
            <a:chExt cx="300870" cy="369911"/>
          </a:xfrm>
        </p:grpSpPr>
        <p:sp>
          <p:nvSpPr>
            <p:cNvPr id="15909" name="Google Shape;15909;p138"/>
            <p:cNvSpPr/>
            <p:nvPr/>
          </p:nvSpPr>
          <p:spPr>
            <a:xfrm>
              <a:off x="5609561" y="3279852"/>
              <a:ext cx="300870" cy="369911"/>
            </a:xfrm>
            <a:custGeom>
              <a:rect b="b" l="l" r="r" t="t"/>
              <a:pathLst>
                <a:path extrusionOk="0" h="14252" w="11592">
                  <a:moveTo>
                    <a:pt x="106" y="0"/>
                  </a:moveTo>
                  <a:lnTo>
                    <a:pt x="53" y="53"/>
                  </a:lnTo>
                  <a:lnTo>
                    <a:pt x="27" y="105"/>
                  </a:lnTo>
                  <a:lnTo>
                    <a:pt x="1" y="184"/>
                  </a:lnTo>
                  <a:lnTo>
                    <a:pt x="1" y="14041"/>
                  </a:lnTo>
                  <a:lnTo>
                    <a:pt x="27" y="14120"/>
                  </a:lnTo>
                  <a:lnTo>
                    <a:pt x="53" y="14199"/>
                  </a:lnTo>
                  <a:lnTo>
                    <a:pt x="106" y="14226"/>
                  </a:lnTo>
                  <a:lnTo>
                    <a:pt x="185" y="14252"/>
                  </a:lnTo>
                  <a:lnTo>
                    <a:pt x="11381" y="14252"/>
                  </a:lnTo>
                  <a:lnTo>
                    <a:pt x="11460" y="14226"/>
                  </a:lnTo>
                  <a:lnTo>
                    <a:pt x="11513" y="14199"/>
                  </a:lnTo>
                  <a:lnTo>
                    <a:pt x="11565" y="14120"/>
                  </a:lnTo>
                  <a:lnTo>
                    <a:pt x="11592" y="14041"/>
                  </a:lnTo>
                  <a:lnTo>
                    <a:pt x="11592" y="184"/>
                  </a:lnTo>
                  <a:lnTo>
                    <a:pt x="11565" y="105"/>
                  </a:lnTo>
                  <a:lnTo>
                    <a:pt x="11513" y="53"/>
                  </a:lnTo>
                  <a:lnTo>
                    <a:pt x="114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138"/>
            <p:cNvSpPr/>
            <p:nvPr/>
          </p:nvSpPr>
          <p:spPr>
            <a:xfrm>
              <a:off x="5632816" y="3303081"/>
              <a:ext cx="254385" cy="129931"/>
            </a:xfrm>
            <a:custGeom>
              <a:rect b="b" l="l" r="r" t="t"/>
              <a:pathLst>
                <a:path extrusionOk="0" h="5006" w="9801">
                  <a:moveTo>
                    <a:pt x="106" y="1"/>
                  </a:moveTo>
                  <a:lnTo>
                    <a:pt x="53" y="53"/>
                  </a:lnTo>
                  <a:lnTo>
                    <a:pt x="0" y="106"/>
                  </a:lnTo>
                  <a:lnTo>
                    <a:pt x="0" y="185"/>
                  </a:lnTo>
                  <a:lnTo>
                    <a:pt x="0" y="4453"/>
                  </a:lnTo>
                  <a:lnTo>
                    <a:pt x="290" y="5006"/>
                  </a:lnTo>
                  <a:lnTo>
                    <a:pt x="9510" y="5006"/>
                  </a:lnTo>
                  <a:lnTo>
                    <a:pt x="9800" y="4453"/>
                  </a:lnTo>
                  <a:lnTo>
                    <a:pt x="9800" y="185"/>
                  </a:lnTo>
                  <a:lnTo>
                    <a:pt x="9774" y="106"/>
                  </a:lnTo>
                  <a:lnTo>
                    <a:pt x="9747" y="53"/>
                  </a:lnTo>
                  <a:lnTo>
                    <a:pt x="96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138"/>
            <p:cNvSpPr/>
            <p:nvPr/>
          </p:nvSpPr>
          <p:spPr>
            <a:xfrm>
              <a:off x="5632816" y="3418631"/>
              <a:ext cx="254385" cy="207900"/>
            </a:xfrm>
            <a:custGeom>
              <a:rect b="b" l="l" r="r" t="t"/>
              <a:pathLst>
                <a:path extrusionOk="0" h="8010" w="9801">
                  <a:moveTo>
                    <a:pt x="0" y="1"/>
                  </a:moveTo>
                  <a:lnTo>
                    <a:pt x="0" y="7825"/>
                  </a:lnTo>
                  <a:lnTo>
                    <a:pt x="0" y="7878"/>
                  </a:lnTo>
                  <a:lnTo>
                    <a:pt x="53" y="7957"/>
                  </a:lnTo>
                  <a:lnTo>
                    <a:pt x="106" y="7983"/>
                  </a:lnTo>
                  <a:lnTo>
                    <a:pt x="185" y="8009"/>
                  </a:lnTo>
                  <a:lnTo>
                    <a:pt x="9589" y="8009"/>
                  </a:lnTo>
                  <a:lnTo>
                    <a:pt x="9668" y="7983"/>
                  </a:lnTo>
                  <a:lnTo>
                    <a:pt x="9747" y="7957"/>
                  </a:lnTo>
                  <a:lnTo>
                    <a:pt x="9774" y="7878"/>
                  </a:lnTo>
                  <a:lnTo>
                    <a:pt x="9800" y="7825"/>
                  </a:lnTo>
                  <a:lnTo>
                    <a:pt x="98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138"/>
            <p:cNvSpPr/>
            <p:nvPr/>
          </p:nvSpPr>
          <p:spPr>
            <a:xfrm>
              <a:off x="5656045" y="3325662"/>
              <a:ext cx="22607" cy="23256"/>
            </a:xfrm>
            <a:custGeom>
              <a:rect b="b" l="l" r="r" t="t"/>
              <a:pathLst>
                <a:path extrusionOk="0" h="896" w="871">
                  <a:moveTo>
                    <a:pt x="185" y="0"/>
                  </a:moveTo>
                  <a:lnTo>
                    <a:pt x="106" y="26"/>
                  </a:lnTo>
                  <a:lnTo>
                    <a:pt x="54" y="79"/>
                  </a:lnTo>
                  <a:lnTo>
                    <a:pt x="1" y="132"/>
                  </a:lnTo>
                  <a:lnTo>
                    <a:pt x="1" y="211"/>
                  </a:lnTo>
                  <a:lnTo>
                    <a:pt x="1" y="711"/>
                  </a:lnTo>
                  <a:lnTo>
                    <a:pt x="1" y="790"/>
                  </a:lnTo>
                  <a:lnTo>
                    <a:pt x="54" y="843"/>
                  </a:lnTo>
                  <a:lnTo>
                    <a:pt x="106" y="896"/>
                  </a:lnTo>
                  <a:lnTo>
                    <a:pt x="765" y="896"/>
                  </a:lnTo>
                  <a:lnTo>
                    <a:pt x="818" y="843"/>
                  </a:lnTo>
                  <a:lnTo>
                    <a:pt x="870" y="790"/>
                  </a:lnTo>
                  <a:lnTo>
                    <a:pt x="870" y="711"/>
                  </a:lnTo>
                  <a:lnTo>
                    <a:pt x="870" y="211"/>
                  </a:lnTo>
                  <a:lnTo>
                    <a:pt x="870" y="132"/>
                  </a:lnTo>
                  <a:lnTo>
                    <a:pt x="818" y="79"/>
                  </a:lnTo>
                  <a:lnTo>
                    <a:pt x="765" y="26"/>
                  </a:lnTo>
                  <a:lnTo>
                    <a:pt x="6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138"/>
            <p:cNvSpPr/>
            <p:nvPr/>
          </p:nvSpPr>
          <p:spPr>
            <a:xfrm>
              <a:off x="5701855" y="3325662"/>
              <a:ext cx="23282" cy="23256"/>
            </a:xfrm>
            <a:custGeom>
              <a:rect b="b" l="l" r="r" t="t"/>
              <a:pathLst>
                <a:path extrusionOk="0" h="896" w="897">
                  <a:moveTo>
                    <a:pt x="212" y="0"/>
                  </a:moveTo>
                  <a:lnTo>
                    <a:pt x="133" y="26"/>
                  </a:lnTo>
                  <a:lnTo>
                    <a:pt x="54" y="79"/>
                  </a:lnTo>
                  <a:lnTo>
                    <a:pt x="27" y="132"/>
                  </a:lnTo>
                  <a:lnTo>
                    <a:pt x="1" y="211"/>
                  </a:lnTo>
                  <a:lnTo>
                    <a:pt x="1" y="711"/>
                  </a:lnTo>
                  <a:lnTo>
                    <a:pt x="27" y="790"/>
                  </a:lnTo>
                  <a:lnTo>
                    <a:pt x="54" y="843"/>
                  </a:lnTo>
                  <a:lnTo>
                    <a:pt x="133" y="896"/>
                  </a:lnTo>
                  <a:lnTo>
                    <a:pt x="791" y="896"/>
                  </a:lnTo>
                  <a:lnTo>
                    <a:pt x="844" y="843"/>
                  </a:lnTo>
                  <a:lnTo>
                    <a:pt x="870" y="790"/>
                  </a:lnTo>
                  <a:lnTo>
                    <a:pt x="897" y="711"/>
                  </a:lnTo>
                  <a:lnTo>
                    <a:pt x="897" y="211"/>
                  </a:lnTo>
                  <a:lnTo>
                    <a:pt x="870" y="132"/>
                  </a:lnTo>
                  <a:lnTo>
                    <a:pt x="844" y="79"/>
                  </a:lnTo>
                  <a:lnTo>
                    <a:pt x="791" y="26"/>
                  </a:lnTo>
                  <a:lnTo>
                    <a:pt x="7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138"/>
            <p:cNvSpPr/>
            <p:nvPr/>
          </p:nvSpPr>
          <p:spPr>
            <a:xfrm>
              <a:off x="5748366" y="3325662"/>
              <a:ext cx="23256" cy="23256"/>
            </a:xfrm>
            <a:custGeom>
              <a:rect b="b" l="l" r="r" t="t"/>
              <a:pathLst>
                <a:path extrusionOk="0" h="896" w="896">
                  <a:moveTo>
                    <a:pt x="185" y="0"/>
                  </a:moveTo>
                  <a:lnTo>
                    <a:pt x="106" y="26"/>
                  </a:lnTo>
                  <a:lnTo>
                    <a:pt x="53" y="79"/>
                  </a:lnTo>
                  <a:lnTo>
                    <a:pt x="0" y="132"/>
                  </a:lnTo>
                  <a:lnTo>
                    <a:pt x="0" y="211"/>
                  </a:lnTo>
                  <a:lnTo>
                    <a:pt x="0" y="711"/>
                  </a:lnTo>
                  <a:lnTo>
                    <a:pt x="0" y="790"/>
                  </a:lnTo>
                  <a:lnTo>
                    <a:pt x="53" y="843"/>
                  </a:lnTo>
                  <a:lnTo>
                    <a:pt x="106" y="896"/>
                  </a:lnTo>
                  <a:lnTo>
                    <a:pt x="764" y="896"/>
                  </a:lnTo>
                  <a:lnTo>
                    <a:pt x="843" y="843"/>
                  </a:lnTo>
                  <a:lnTo>
                    <a:pt x="870" y="790"/>
                  </a:lnTo>
                  <a:lnTo>
                    <a:pt x="896" y="711"/>
                  </a:lnTo>
                  <a:lnTo>
                    <a:pt x="896" y="211"/>
                  </a:lnTo>
                  <a:lnTo>
                    <a:pt x="870" y="132"/>
                  </a:lnTo>
                  <a:lnTo>
                    <a:pt x="843" y="79"/>
                  </a:lnTo>
                  <a:lnTo>
                    <a:pt x="764" y="26"/>
                  </a:lnTo>
                  <a:lnTo>
                    <a:pt x="6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138"/>
            <p:cNvSpPr/>
            <p:nvPr/>
          </p:nvSpPr>
          <p:spPr>
            <a:xfrm>
              <a:off x="5794176" y="3325662"/>
              <a:ext cx="69767" cy="23256"/>
            </a:xfrm>
            <a:custGeom>
              <a:rect b="b" l="l" r="r" t="t"/>
              <a:pathLst>
                <a:path extrusionOk="0" h="896" w="2688">
                  <a:moveTo>
                    <a:pt x="211" y="0"/>
                  </a:moveTo>
                  <a:lnTo>
                    <a:pt x="132" y="26"/>
                  </a:lnTo>
                  <a:lnTo>
                    <a:pt x="79" y="79"/>
                  </a:lnTo>
                  <a:lnTo>
                    <a:pt x="27" y="132"/>
                  </a:lnTo>
                  <a:lnTo>
                    <a:pt x="0" y="211"/>
                  </a:lnTo>
                  <a:lnTo>
                    <a:pt x="0" y="711"/>
                  </a:lnTo>
                  <a:lnTo>
                    <a:pt x="27" y="790"/>
                  </a:lnTo>
                  <a:lnTo>
                    <a:pt x="79" y="843"/>
                  </a:lnTo>
                  <a:lnTo>
                    <a:pt x="132" y="896"/>
                  </a:lnTo>
                  <a:lnTo>
                    <a:pt x="2556" y="896"/>
                  </a:lnTo>
                  <a:lnTo>
                    <a:pt x="2635" y="843"/>
                  </a:lnTo>
                  <a:lnTo>
                    <a:pt x="2661" y="790"/>
                  </a:lnTo>
                  <a:lnTo>
                    <a:pt x="2687" y="711"/>
                  </a:lnTo>
                  <a:lnTo>
                    <a:pt x="2687" y="211"/>
                  </a:lnTo>
                  <a:lnTo>
                    <a:pt x="2661" y="132"/>
                  </a:lnTo>
                  <a:lnTo>
                    <a:pt x="2635" y="79"/>
                  </a:lnTo>
                  <a:lnTo>
                    <a:pt x="2556" y="26"/>
                  </a:lnTo>
                  <a:lnTo>
                    <a:pt x="25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138"/>
            <p:cNvSpPr/>
            <p:nvPr/>
          </p:nvSpPr>
          <p:spPr>
            <a:xfrm>
              <a:off x="5656045" y="3372146"/>
              <a:ext cx="22607" cy="23282"/>
            </a:xfrm>
            <a:custGeom>
              <a:rect b="b" l="l" r="r" t="t"/>
              <a:pathLst>
                <a:path extrusionOk="0" h="897" w="871">
                  <a:moveTo>
                    <a:pt x="343" y="0"/>
                  </a:moveTo>
                  <a:lnTo>
                    <a:pt x="264" y="27"/>
                  </a:lnTo>
                  <a:lnTo>
                    <a:pt x="185" y="79"/>
                  </a:lnTo>
                  <a:lnTo>
                    <a:pt x="133" y="132"/>
                  </a:lnTo>
                  <a:lnTo>
                    <a:pt x="54" y="185"/>
                  </a:lnTo>
                  <a:lnTo>
                    <a:pt x="27" y="264"/>
                  </a:lnTo>
                  <a:lnTo>
                    <a:pt x="1" y="369"/>
                  </a:lnTo>
                  <a:lnTo>
                    <a:pt x="1" y="448"/>
                  </a:lnTo>
                  <a:lnTo>
                    <a:pt x="1" y="527"/>
                  </a:lnTo>
                  <a:lnTo>
                    <a:pt x="27" y="633"/>
                  </a:lnTo>
                  <a:lnTo>
                    <a:pt x="54" y="685"/>
                  </a:lnTo>
                  <a:lnTo>
                    <a:pt x="133" y="764"/>
                  </a:lnTo>
                  <a:lnTo>
                    <a:pt x="185" y="817"/>
                  </a:lnTo>
                  <a:lnTo>
                    <a:pt x="264" y="870"/>
                  </a:lnTo>
                  <a:lnTo>
                    <a:pt x="343" y="896"/>
                  </a:lnTo>
                  <a:lnTo>
                    <a:pt x="528" y="896"/>
                  </a:lnTo>
                  <a:lnTo>
                    <a:pt x="607" y="870"/>
                  </a:lnTo>
                  <a:lnTo>
                    <a:pt x="686" y="817"/>
                  </a:lnTo>
                  <a:lnTo>
                    <a:pt x="739" y="764"/>
                  </a:lnTo>
                  <a:lnTo>
                    <a:pt x="818" y="685"/>
                  </a:lnTo>
                  <a:lnTo>
                    <a:pt x="844" y="633"/>
                  </a:lnTo>
                  <a:lnTo>
                    <a:pt x="870" y="527"/>
                  </a:lnTo>
                  <a:lnTo>
                    <a:pt x="870" y="448"/>
                  </a:lnTo>
                  <a:lnTo>
                    <a:pt x="870" y="369"/>
                  </a:lnTo>
                  <a:lnTo>
                    <a:pt x="844" y="264"/>
                  </a:lnTo>
                  <a:lnTo>
                    <a:pt x="818" y="185"/>
                  </a:lnTo>
                  <a:lnTo>
                    <a:pt x="739" y="132"/>
                  </a:lnTo>
                  <a:lnTo>
                    <a:pt x="686" y="79"/>
                  </a:lnTo>
                  <a:lnTo>
                    <a:pt x="607" y="27"/>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38"/>
            <p:cNvSpPr/>
            <p:nvPr/>
          </p:nvSpPr>
          <p:spPr>
            <a:xfrm>
              <a:off x="5701855" y="3372146"/>
              <a:ext cx="23282" cy="23282"/>
            </a:xfrm>
            <a:custGeom>
              <a:rect b="b" l="l" r="r" t="t"/>
              <a:pathLst>
                <a:path extrusionOk="0" h="897" w="897">
                  <a:moveTo>
                    <a:pt x="370" y="0"/>
                  </a:moveTo>
                  <a:lnTo>
                    <a:pt x="291" y="27"/>
                  </a:lnTo>
                  <a:lnTo>
                    <a:pt x="212" y="79"/>
                  </a:lnTo>
                  <a:lnTo>
                    <a:pt x="133" y="132"/>
                  </a:lnTo>
                  <a:lnTo>
                    <a:pt x="80" y="185"/>
                  </a:lnTo>
                  <a:lnTo>
                    <a:pt x="54" y="264"/>
                  </a:lnTo>
                  <a:lnTo>
                    <a:pt x="27" y="369"/>
                  </a:lnTo>
                  <a:lnTo>
                    <a:pt x="1" y="448"/>
                  </a:lnTo>
                  <a:lnTo>
                    <a:pt x="27" y="527"/>
                  </a:lnTo>
                  <a:lnTo>
                    <a:pt x="54" y="633"/>
                  </a:lnTo>
                  <a:lnTo>
                    <a:pt x="80" y="685"/>
                  </a:lnTo>
                  <a:lnTo>
                    <a:pt x="133" y="764"/>
                  </a:lnTo>
                  <a:lnTo>
                    <a:pt x="212" y="817"/>
                  </a:lnTo>
                  <a:lnTo>
                    <a:pt x="291" y="870"/>
                  </a:lnTo>
                  <a:lnTo>
                    <a:pt x="370" y="896"/>
                  </a:lnTo>
                  <a:lnTo>
                    <a:pt x="554" y="896"/>
                  </a:lnTo>
                  <a:lnTo>
                    <a:pt x="633" y="870"/>
                  </a:lnTo>
                  <a:lnTo>
                    <a:pt x="712" y="817"/>
                  </a:lnTo>
                  <a:lnTo>
                    <a:pt x="765" y="764"/>
                  </a:lnTo>
                  <a:lnTo>
                    <a:pt x="818" y="685"/>
                  </a:lnTo>
                  <a:lnTo>
                    <a:pt x="870" y="633"/>
                  </a:lnTo>
                  <a:lnTo>
                    <a:pt x="897" y="527"/>
                  </a:lnTo>
                  <a:lnTo>
                    <a:pt x="897" y="448"/>
                  </a:lnTo>
                  <a:lnTo>
                    <a:pt x="897" y="369"/>
                  </a:lnTo>
                  <a:lnTo>
                    <a:pt x="870" y="264"/>
                  </a:lnTo>
                  <a:lnTo>
                    <a:pt x="818" y="185"/>
                  </a:lnTo>
                  <a:lnTo>
                    <a:pt x="765" y="132"/>
                  </a:lnTo>
                  <a:lnTo>
                    <a:pt x="712" y="79"/>
                  </a:lnTo>
                  <a:lnTo>
                    <a:pt x="633" y="27"/>
                  </a:lnTo>
                  <a:lnTo>
                    <a:pt x="554" y="0"/>
                  </a:lnTo>
                  <a:close/>
                </a:path>
              </a:pathLst>
            </a:custGeom>
            <a:solidFill>
              <a:srgbClr val="FFE1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38"/>
            <p:cNvSpPr/>
            <p:nvPr/>
          </p:nvSpPr>
          <p:spPr>
            <a:xfrm>
              <a:off x="5701855" y="3372146"/>
              <a:ext cx="17130" cy="23282"/>
            </a:xfrm>
            <a:custGeom>
              <a:rect b="b" l="l" r="r" t="t"/>
              <a:pathLst>
                <a:path extrusionOk="0" h="897" w="660">
                  <a:moveTo>
                    <a:pt x="370" y="0"/>
                  </a:moveTo>
                  <a:lnTo>
                    <a:pt x="291" y="27"/>
                  </a:lnTo>
                  <a:lnTo>
                    <a:pt x="212" y="79"/>
                  </a:lnTo>
                  <a:lnTo>
                    <a:pt x="133" y="132"/>
                  </a:lnTo>
                  <a:lnTo>
                    <a:pt x="80" y="185"/>
                  </a:lnTo>
                  <a:lnTo>
                    <a:pt x="54" y="264"/>
                  </a:lnTo>
                  <a:lnTo>
                    <a:pt x="27" y="369"/>
                  </a:lnTo>
                  <a:lnTo>
                    <a:pt x="1" y="448"/>
                  </a:lnTo>
                  <a:lnTo>
                    <a:pt x="27" y="527"/>
                  </a:lnTo>
                  <a:lnTo>
                    <a:pt x="54" y="633"/>
                  </a:lnTo>
                  <a:lnTo>
                    <a:pt x="80" y="685"/>
                  </a:lnTo>
                  <a:lnTo>
                    <a:pt x="133" y="764"/>
                  </a:lnTo>
                  <a:lnTo>
                    <a:pt x="212" y="817"/>
                  </a:lnTo>
                  <a:lnTo>
                    <a:pt x="291" y="870"/>
                  </a:lnTo>
                  <a:lnTo>
                    <a:pt x="370" y="896"/>
                  </a:lnTo>
                  <a:lnTo>
                    <a:pt x="449" y="896"/>
                  </a:lnTo>
                  <a:lnTo>
                    <a:pt x="554" y="870"/>
                  </a:lnTo>
                  <a:lnTo>
                    <a:pt x="660" y="843"/>
                  </a:lnTo>
                  <a:lnTo>
                    <a:pt x="554" y="764"/>
                  </a:lnTo>
                  <a:lnTo>
                    <a:pt x="501" y="685"/>
                  </a:lnTo>
                  <a:lnTo>
                    <a:pt x="449" y="580"/>
                  </a:lnTo>
                  <a:lnTo>
                    <a:pt x="422" y="448"/>
                  </a:lnTo>
                  <a:lnTo>
                    <a:pt x="449" y="317"/>
                  </a:lnTo>
                  <a:lnTo>
                    <a:pt x="501" y="211"/>
                  </a:lnTo>
                  <a:lnTo>
                    <a:pt x="554" y="132"/>
                  </a:lnTo>
                  <a:lnTo>
                    <a:pt x="660" y="53"/>
                  </a:lnTo>
                  <a:lnTo>
                    <a:pt x="554" y="27"/>
                  </a:lnTo>
                  <a:lnTo>
                    <a:pt x="449" y="0"/>
                  </a:lnTo>
                  <a:close/>
                </a:path>
              </a:pathLst>
            </a:custGeom>
            <a:solidFill>
              <a:srgbClr val="FFD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138"/>
            <p:cNvSpPr/>
            <p:nvPr/>
          </p:nvSpPr>
          <p:spPr>
            <a:xfrm>
              <a:off x="5701855" y="3372146"/>
              <a:ext cx="23282" cy="23282"/>
            </a:xfrm>
            <a:custGeom>
              <a:rect b="b" l="l" r="r" t="t"/>
              <a:pathLst>
                <a:path extrusionOk="0" h="897" w="897">
                  <a:moveTo>
                    <a:pt x="370" y="0"/>
                  </a:moveTo>
                  <a:lnTo>
                    <a:pt x="291" y="27"/>
                  </a:lnTo>
                  <a:lnTo>
                    <a:pt x="212" y="79"/>
                  </a:lnTo>
                  <a:lnTo>
                    <a:pt x="133" y="132"/>
                  </a:lnTo>
                  <a:lnTo>
                    <a:pt x="80" y="185"/>
                  </a:lnTo>
                  <a:lnTo>
                    <a:pt x="54" y="264"/>
                  </a:lnTo>
                  <a:lnTo>
                    <a:pt x="27" y="369"/>
                  </a:lnTo>
                  <a:lnTo>
                    <a:pt x="1" y="448"/>
                  </a:lnTo>
                  <a:lnTo>
                    <a:pt x="27" y="527"/>
                  </a:lnTo>
                  <a:lnTo>
                    <a:pt x="54" y="633"/>
                  </a:lnTo>
                  <a:lnTo>
                    <a:pt x="80" y="685"/>
                  </a:lnTo>
                  <a:lnTo>
                    <a:pt x="133" y="764"/>
                  </a:lnTo>
                  <a:lnTo>
                    <a:pt x="212" y="817"/>
                  </a:lnTo>
                  <a:lnTo>
                    <a:pt x="291" y="870"/>
                  </a:lnTo>
                  <a:lnTo>
                    <a:pt x="370" y="896"/>
                  </a:lnTo>
                  <a:lnTo>
                    <a:pt x="554" y="896"/>
                  </a:lnTo>
                  <a:lnTo>
                    <a:pt x="633" y="870"/>
                  </a:lnTo>
                  <a:lnTo>
                    <a:pt x="712" y="817"/>
                  </a:lnTo>
                  <a:lnTo>
                    <a:pt x="765" y="764"/>
                  </a:lnTo>
                  <a:lnTo>
                    <a:pt x="818" y="685"/>
                  </a:lnTo>
                  <a:lnTo>
                    <a:pt x="870" y="633"/>
                  </a:lnTo>
                  <a:lnTo>
                    <a:pt x="897" y="527"/>
                  </a:lnTo>
                  <a:lnTo>
                    <a:pt x="897" y="448"/>
                  </a:lnTo>
                  <a:lnTo>
                    <a:pt x="897" y="369"/>
                  </a:lnTo>
                  <a:lnTo>
                    <a:pt x="870" y="264"/>
                  </a:lnTo>
                  <a:lnTo>
                    <a:pt x="818" y="185"/>
                  </a:lnTo>
                  <a:lnTo>
                    <a:pt x="765" y="132"/>
                  </a:lnTo>
                  <a:lnTo>
                    <a:pt x="712" y="79"/>
                  </a:lnTo>
                  <a:lnTo>
                    <a:pt x="633" y="27"/>
                  </a:lnTo>
                  <a:lnTo>
                    <a:pt x="5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138"/>
            <p:cNvSpPr/>
            <p:nvPr/>
          </p:nvSpPr>
          <p:spPr>
            <a:xfrm>
              <a:off x="5748366" y="3372146"/>
              <a:ext cx="23256" cy="23282"/>
            </a:xfrm>
            <a:custGeom>
              <a:rect b="b" l="l" r="r" t="t"/>
              <a:pathLst>
                <a:path extrusionOk="0" h="897" w="896">
                  <a:moveTo>
                    <a:pt x="343" y="0"/>
                  </a:moveTo>
                  <a:lnTo>
                    <a:pt x="264" y="27"/>
                  </a:lnTo>
                  <a:lnTo>
                    <a:pt x="185" y="79"/>
                  </a:lnTo>
                  <a:lnTo>
                    <a:pt x="132" y="132"/>
                  </a:lnTo>
                  <a:lnTo>
                    <a:pt x="79" y="185"/>
                  </a:lnTo>
                  <a:lnTo>
                    <a:pt x="27" y="264"/>
                  </a:lnTo>
                  <a:lnTo>
                    <a:pt x="0" y="369"/>
                  </a:lnTo>
                  <a:lnTo>
                    <a:pt x="0" y="448"/>
                  </a:lnTo>
                  <a:lnTo>
                    <a:pt x="0" y="527"/>
                  </a:lnTo>
                  <a:lnTo>
                    <a:pt x="27" y="633"/>
                  </a:lnTo>
                  <a:lnTo>
                    <a:pt x="79" y="685"/>
                  </a:lnTo>
                  <a:lnTo>
                    <a:pt x="132" y="764"/>
                  </a:lnTo>
                  <a:lnTo>
                    <a:pt x="185" y="817"/>
                  </a:lnTo>
                  <a:lnTo>
                    <a:pt x="264" y="870"/>
                  </a:lnTo>
                  <a:lnTo>
                    <a:pt x="343" y="896"/>
                  </a:lnTo>
                  <a:lnTo>
                    <a:pt x="527" y="896"/>
                  </a:lnTo>
                  <a:lnTo>
                    <a:pt x="606" y="870"/>
                  </a:lnTo>
                  <a:lnTo>
                    <a:pt x="685" y="817"/>
                  </a:lnTo>
                  <a:lnTo>
                    <a:pt x="764" y="764"/>
                  </a:lnTo>
                  <a:lnTo>
                    <a:pt x="817" y="685"/>
                  </a:lnTo>
                  <a:lnTo>
                    <a:pt x="843" y="633"/>
                  </a:lnTo>
                  <a:lnTo>
                    <a:pt x="870" y="527"/>
                  </a:lnTo>
                  <a:lnTo>
                    <a:pt x="896" y="448"/>
                  </a:lnTo>
                  <a:lnTo>
                    <a:pt x="870" y="369"/>
                  </a:lnTo>
                  <a:lnTo>
                    <a:pt x="843" y="264"/>
                  </a:lnTo>
                  <a:lnTo>
                    <a:pt x="817" y="185"/>
                  </a:lnTo>
                  <a:lnTo>
                    <a:pt x="764" y="132"/>
                  </a:lnTo>
                  <a:lnTo>
                    <a:pt x="685" y="79"/>
                  </a:lnTo>
                  <a:lnTo>
                    <a:pt x="606" y="2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138"/>
            <p:cNvSpPr/>
            <p:nvPr/>
          </p:nvSpPr>
          <p:spPr>
            <a:xfrm>
              <a:off x="5794176" y="3372146"/>
              <a:ext cx="23282" cy="23282"/>
            </a:xfrm>
            <a:custGeom>
              <a:rect b="b" l="l" r="r" t="t"/>
              <a:pathLst>
                <a:path extrusionOk="0" h="897" w="897">
                  <a:moveTo>
                    <a:pt x="369" y="0"/>
                  </a:moveTo>
                  <a:lnTo>
                    <a:pt x="290" y="27"/>
                  </a:lnTo>
                  <a:lnTo>
                    <a:pt x="211" y="79"/>
                  </a:lnTo>
                  <a:lnTo>
                    <a:pt x="132" y="132"/>
                  </a:lnTo>
                  <a:lnTo>
                    <a:pt x="79" y="185"/>
                  </a:lnTo>
                  <a:lnTo>
                    <a:pt x="53" y="264"/>
                  </a:lnTo>
                  <a:lnTo>
                    <a:pt x="27" y="369"/>
                  </a:lnTo>
                  <a:lnTo>
                    <a:pt x="0" y="448"/>
                  </a:lnTo>
                  <a:lnTo>
                    <a:pt x="27" y="527"/>
                  </a:lnTo>
                  <a:lnTo>
                    <a:pt x="53" y="633"/>
                  </a:lnTo>
                  <a:lnTo>
                    <a:pt x="79" y="685"/>
                  </a:lnTo>
                  <a:lnTo>
                    <a:pt x="132" y="764"/>
                  </a:lnTo>
                  <a:lnTo>
                    <a:pt x="211" y="817"/>
                  </a:lnTo>
                  <a:lnTo>
                    <a:pt x="290" y="870"/>
                  </a:lnTo>
                  <a:lnTo>
                    <a:pt x="369" y="896"/>
                  </a:lnTo>
                  <a:lnTo>
                    <a:pt x="554" y="896"/>
                  </a:lnTo>
                  <a:lnTo>
                    <a:pt x="633" y="870"/>
                  </a:lnTo>
                  <a:lnTo>
                    <a:pt x="712" y="817"/>
                  </a:lnTo>
                  <a:lnTo>
                    <a:pt x="764" y="764"/>
                  </a:lnTo>
                  <a:lnTo>
                    <a:pt x="817" y="685"/>
                  </a:lnTo>
                  <a:lnTo>
                    <a:pt x="870" y="633"/>
                  </a:lnTo>
                  <a:lnTo>
                    <a:pt x="896" y="527"/>
                  </a:lnTo>
                  <a:lnTo>
                    <a:pt x="896" y="448"/>
                  </a:lnTo>
                  <a:lnTo>
                    <a:pt x="896" y="369"/>
                  </a:lnTo>
                  <a:lnTo>
                    <a:pt x="870" y="264"/>
                  </a:lnTo>
                  <a:lnTo>
                    <a:pt x="817" y="185"/>
                  </a:lnTo>
                  <a:lnTo>
                    <a:pt x="764" y="132"/>
                  </a:lnTo>
                  <a:lnTo>
                    <a:pt x="712" y="79"/>
                  </a:lnTo>
                  <a:lnTo>
                    <a:pt x="633" y="27"/>
                  </a:lnTo>
                  <a:lnTo>
                    <a:pt x="5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138"/>
            <p:cNvSpPr/>
            <p:nvPr/>
          </p:nvSpPr>
          <p:spPr>
            <a:xfrm>
              <a:off x="5840660" y="3372146"/>
              <a:ext cx="23282" cy="23282"/>
            </a:xfrm>
            <a:custGeom>
              <a:rect b="b" l="l" r="r" t="t"/>
              <a:pathLst>
                <a:path extrusionOk="0" h="897" w="897">
                  <a:moveTo>
                    <a:pt x="370" y="0"/>
                  </a:moveTo>
                  <a:lnTo>
                    <a:pt x="264" y="27"/>
                  </a:lnTo>
                  <a:lnTo>
                    <a:pt x="211" y="79"/>
                  </a:lnTo>
                  <a:lnTo>
                    <a:pt x="132" y="132"/>
                  </a:lnTo>
                  <a:lnTo>
                    <a:pt x="80" y="185"/>
                  </a:lnTo>
                  <a:lnTo>
                    <a:pt x="27" y="264"/>
                  </a:lnTo>
                  <a:lnTo>
                    <a:pt x="1" y="369"/>
                  </a:lnTo>
                  <a:lnTo>
                    <a:pt x="1" y="448"/>
                  </a:lnTo>
                  <a:lnTo>
                    <a:pt x="1" y="527"/>
                  </a:lnTo>
                  <a:lnTo>
                    <a:pt x="27" y="633"/>
                  </a:lnTo>
                  <a:lnTo>
                    <a:pt x="80" y="685"/>
                  </a:lnTo>
                  <a:lnTo>
                    <a:pt x="132" y="764"/>
                  </a:lnTo>
                  <a:lnTo>
                    <a:pt x="211" y="817"/>
                  </a:lnTo>
                  <a:lnTo>
                    <a:pt x="264" y="870"/>
                  </a:lnTo>
                  <a:lnTo>
                    <a:pt x="370" y="896"/>
                  </a:lnTo>
                  <a:lnTo>
                    <a:pt x="528" y="896"/>
                  </a:lnTo>
                  <a:lnTo>
                    <a:pt x="633" y="870"/>
                  </a:lnTo>
                  <a:lnTo>
                    <a:pt x="686" y="817"/>
                  </a:lnTo>
                  <a:lnTo>
                    <a:pt x="765" y="764"/>
                  </a:lnTo>
                  <a:lnTo>
                    <a:pt x="817" y="685"/>
                  </a:lnTo>
                  <a:lnTo>
                    <a:pt x="870" y="633"/>
                  </a:lnTo>
                  <a:lnTo>
                    <a:pt x="896" y="527"/>
                  </a:lnTo>
                  <a:lnTo>
                    <a:pt x="896" y="448"/>
                  </a:lnTo>
                  <a:lnTo>
                    <a:pt x="896" y="369"/>
                  </a:lnTo>
                  <a:lnTo>
                    <a:pt x="870" y="264"/>
                  </a:lnTo>
                  <a:lnTo>
                    <a:pt x="817" y="185"/>
                  </a:lnTo>
                  <a:lnTo>
                    <a:pt x="765" y="132"/>
                  </a:lnTo>
                  <a:lnTo>
                    <a:pt x="686" y="79"/>
                  </a:lnTo>
                  <a:lnTo>
                    <a:pt x="633" y="27"/>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138"/>
            <p:cNvSpPr/>
            <p:nvPr/>
          </p:nvSpPr>
          <p:spPr>
            <a:xfrm>
              <a:off x="5661522" y="3435735"/>
              <a:ext cx="11654" cy="173016"/>
            </a:xfrm>
            <a:custGeom>
              <a:rect b="b" l="l" r="r" t="t"/>
              <a:pathLst>
                <a:path extrusionOk="0" h="6666" w="449">
                  <a:moveTo>
                    <a:pt x="238" y="0"/>
                  </a:moveTo>
                  <a:lnTo>
                    <a:pt x="132" y="27"/>
                  </a:lnTo>
                  <a:lnTo>
                    <a:pt x="80" y="79"/>
                  </a:lnTo>
                  <a:lnTo>
                    <a:pt x="27" y="132"/>
                  </a:lnTo>
                  <a:lnTo>
                    <a:pt x="1" y="211"/>
                  </a:lnTo>
                  <a:lnTo>
                    <a:pt x="1" y="6455"/>
                  </a:lnTo>
                  <a:lnTo>
                    <a:pt x="27" y="6534"/>
                  </a:lnTo>
                  <a:lnTo>
                    <a:pt x="80" y="6613"/>
                  </a:lnTo>
                  <a:lnTo>
                    <a:pt x="132" y="6665"/>
                  </a:lnTo>
                  <a:lnTo>
                    <a:pt x="317" y="6665"/>
                  </a:lnTo>
                  <a:lnTo>
                    <a:pt x="369" y="6613"/>
                  </a:lnTo>
                  <a:lnTo>
                    <a:pt x="422" y="6534"/>
                  </a:lnTo>
                  <a:lnTo>
                    <a:pt x="449" y="6455"/>
                  </a:lnTo>
                  <a:lnTo>
                    <a:pt x="449" y="211"/>
                  </a:lnTo>
                  <a:lnTo>
                    <a:pt x="422" y="132"/>
                  </a:lnTo>
                  <a:lnTo>
                    <a:pt x="369" y="79"/>
                  </a:lnTo>
                  <a:lnTo>
                    <a:pt x="317" y="27"/>
                  </a:lnTo>
                  <a:lnTo>
                    <a:pt x="2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38"/>
            <p:cNvSpPr/>
            <p:nvPr/>
          </p:nvSpPr>
          <p:spPr>
            <a:xfrm>
              <a:off x="5708032" y="3435735"/>
              <a:ext cx="10953" cy="173016"/>
            </a:xfrm>
            <a:custGeom>
              <a:rect b="b" l="l" r="r" t="t"/>
              <a:pathLst>
                <a:path extrusionOk="0" h="6666" w="422">
                  <a:moveTo>
                    <a:pt x="211" y="0"/>
                  </a:moveTo>
                  <a:lnTo>
                    <a:pt x="132" y="27"/>
                  </a:lnTo>
                  <a:lnTo>
                    <a:pt x="53" y="79"/>
                  </a:lnTo>
                  <a:lnTo>
                    <a:pt x="26" y="132"/>
                  </a:lnTo>
                  <a:lnTo>
                    <a:pt x="0" y="211"/>
                  </a:lnTo>
                  <a:lnTo>
                    <a:pt x="0" y="6455"/>
                  </a:lnTo>
                  <a:lnTo>
                    <a:pt x="26" y="6534"/>
                  </a:lnTo>
                  <a:lnTo>
                    <a:pt x="53" y="6613"/>
                  </a:lnTo>
                  <a:lnTo>
                    <a:pt x="132" y="6665"/>
                  </a:lnTo>
                  <a:lnTo>
                    <a:pt x="290" y="6665"/>
                  </a:lnTo>
                  <a:lnTo>
                    <a:pt x="369" y="6613"/>
                  </a:lnTo>
                  <a:lnTo>
                    <a:pt x="422" y="6534"/>
                  </a:lnTo>
                  <a:lnTo>
                    <a:pt x="422" y="6455"/>
                  </a:lnTo>
                  <a:lnTo>
                    <a:pt x="422" y="211"/>
                  </a:lnTo>
                  <a:lnTo>
                    <a:pt x="422" y="132"/>
                  </a:lnTo>
                  <a:lnTo>
                    <a:pt x="369" y="79"/>
                  </a:lnTo>
                  <a:lnTo>
                    <a:pt x="290"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138"/>
            <p:cNvSpPr/>
            <p:nvPr/>
          </p:nvSpPr>
          <p:spPr>
            <a:xfrm>
              <a:off x="5754517" y="3435735"/>
              <a:ext cx="10953" cy="173016"/>
            </a:xfrm>
            <a:custGeom>
              <a:rect b="b" l="l" r="r" t="t"/>
              <a:pathLst>
                <a:path extrusionOk="0" h="6666" w="422">
                  <a:moveTo>
                    <a:pt x="211" y="0"/>
                  </a:moveTo>
                  <a:lnTo>
                    <a:pt x="132" y="27"/>
                  </a:lnTo>
                  <a:lnTo>
                    <a:pt x="53" y="79"/>
                  </a:lnTo>
                  <a:lnTo>
                    <a:pt x="0" y="132"/>
                  </a:lnTo>
                  <a:lnTo>
                    <a:pt x="0" y="211"/>
                  </a:lnTo>
                  <a:lnTo>
                    <a:pt x="0" y="6455"/>
                  </a:lnTo>
                  <a:lnTo>
                    <a:pt x="0" y="6534"/>
                  </a:lnTo>
                  <a:lnTo>
                    <a:pt x="53" y="6613"/>
                  </a:lnTo>
                  <a:lnTo>
                    <a:pt x="132" y="6665"/>
                  </a:lnTo>
                  <a:lnTo>
                    <a:pt x="290" y="6665"/>
                  </a:lnTo>
                  <a:lnTo>
                    <a:pt x="369" y="6613"/>
                  </a:lnTo>
                  <a:lnTo>
                    <a:pt x="396" y="6534"/>
                  </a:lnTo>
                  <a:lnTo>
                    <a:pt x="422" y="6455"/>
                  </a:lnTo>
                  <a:lnTo>
                    <a:pt x="422" y="211"/>
                  </a:lnTo>
                  <a:lnTo>
                    <a:pt x="396" y="132"/>
                  </a:lnTo>
                  <a:lnTo>
                    <a:pt x="369" y="79"/>
                  </a:lnTo>
                  <a:lnTo>
                    <a:pt x="290"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138"/>
            <p:cNvSpPr/>
            <p:nvPr/>
          </p:nvSpPr>
          <p:spPr>
            <a:xfrm>
              <a:off x="5800327" y="3435735"/>
              <a:ext cx="11654" cy="173016"/>
            </a:xfrm>
            <a:custGeom>
              <a:rect b="b" l="l" r="r" t="t"/>
              <a:pathLst>
                <a:path extrusionOk="0" h="6666" w="449">
                  <a:moveTo>
                    <a:pt x="211" y="0"/>
                  </a:moveTo>
                  <a:lnTo>
                    <a:pt x="132" y="27"/>
                  </a:lnTo>
                  <a:lnTo>
                    <a:pt x="79" y="79"/>
                  </a:lnTo>
                  <a:lnTo>
                    <a:pt x="27" y="132"/>
                  </a:lnTo>
                  <a:lnTo>
                    <a:pt x="0" y="211"/>
                  </a:lnTo>
                  <a:lnTo>
                    <a:pt x="0" y="6455"/>
                  </a:lnTo>
                  <a:lnTo>
                    <a:pt x="27" y="6534"/>
                  </a:lnTo>
                  <a:lnTo>
                    <a:pt x="79" y="6613"/>
                  </a:lnTo>
                  <a:lnTo>
                    <a:pt x="132" y="6665"/>
                  </a:lnTo>
                  <a:lnTo>
                    <a:pt x="317" y="6665"/>
                  </a:lnTo>
                  <a:lnTo>
                    <a:pt x="369" y="6613"/>
                  </a:lnTo>
                  <a:lnTo>
                    <a:pt x="422" y="6534"/>
                  </a:lnTo>
                  <a:lnTo>
                    <a:pt x="448" y="6455"/>
                  </a:lnTo>
                  <a:lnTo>
                    <a:pt x="448" y="211"/>
                  </a:lnTo>
                  <a:lnTo>
                    <a:pt x="422" y="132"/>
                  </a:lnTo>
                  <a:lnTo>
                    <a:pt x="369" y="79"/>
                  </a:lnTo>
                  <a:lnTo>
                    <a:pt x="317"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38"/>
            <p:cNvSpPr/>
            <p:nvPr/>
          </p:nvSpPr>
          <p:spPr>
            <a:xfrm>
              <a:off x="5846811" y="3435735"/>
              <a:ext cx="10979" cy="173016"/>
            </a:xfrm>
            <a:custGeom>
              <a:rect b="b" l="l" r="r" t="t"/>
              <a:pathLst>
                <a:path extrusionOk="0" h="6666" w="423">
                  <a:moveTo>
                    <a:pt x="212" y="0"/>
                  </a:moveTo>
                  <a:lnTo>
                    <a:pt x="133" y="27"/>
                  </a:lnTo>
                  <a:lnTo>
                    <a:pt x="54" y="79"/>
                  </a:lnTo>
                  <a:lnTo>
                    <a:pt x="27" y="132"/>
                  </a:lnTo>
                  <a:lnTo>
                    <a:pt x="1" y="211"/>
                  </a:lnTo>
                  <a:lnTo>
                    <a:pt x="1" y="6455"/>
                  </a:lnTo>
                  <a:lnTo>
                    <a:pt x="27" y="6534"/>
                  </a:lnTo>
                  <a:lnTo>
                    <a:pt x="54" y="6613"/>
                  </a:lnTo>
                  <a:lnTo>
                    <a:pt x="133" y="6665"/>
                  </a:lnTo>
                  <a:lnTo>
                    <a:pt x="291" y="6665"/>
                  </a:lnTo>
                  <a:lnTo>
                    <a:pt x="370" y="6613"/>
                  </a:lnTo>
                  <a:lnTo>
                    <a:pt x="422" y="6534"/>
                  </a:lnTo>
                  <a:lnTo>
                    <a:pt x="422" y="6455"/>
                  </a:lnTo>
                  <a:lnTo>
                    <a:pt x="422" y="211"/>
                  </a:lnTo>
                  <a:lnTo>
                    <a:pt x="422" y="132"/>
                  </a:lnTo>
                  <a:lnTo>
                    <a:pt x="370" y="79"/>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138"/>
            <p:cNvSpPr/>
            <p:nvPr/>
          </p:nvSpPr>
          <p:spPr>
            <a:xfrm>
              <a:off x="5656045" y="3487696"/>
              <a:ext cx="22607" cy="23282"/>
            </a:xfrm>
            <a:custGeom>
              <a:rect b="b" l="l" r="r" t="t"/>
              <a:pathLst>
                <a:path extrusionOk="0" h="897" w="871">
                  <a:moveTo>
                    <a:pt x="185" y="0"/>
                  </a:moveTo>
                  <a:lnTo>
                    <a:pt x="106" y="27"/>
                  </a:lnTo>
                  <a:lnTo>
                    <a:pt x="54" y="53"/>
                  </a:lnTo>
                  <a:lnTo>
                    <a:pt x="1" y="132"/>
                  </a:lnTo>
                  <a:lnTo>
                    <a:pt x="1" y="211"/>
                  </a:lnTo>
                  <a:lnTo>
                    <a:pt x="1" y="712"/>
                  </a:lnTo>
                  <a:lnTo>
                    <a:pt x="1" y="764"/>
                  </a:lnTo>
                  <a:lnTo>
                    <a:pt x="54" y="843"/>
                  </a:lnTo>
                  <a:lnTo>
                    <a:pt x="106" y="870"/>
                  </a:lnTo>
                  <a:lnTo>
                    <a:pt x="185" y="896"/>
                  </a:lnTo>
                  <a:lnTo>
                    <a:pt x="686" y="896"/>
                  </a:lnTo>
                  <a:lnTo>
                    <a:pt x="765" y="870"/>
                  </a:lnTo>
                  <a:lnTo>
                    <a:pt x="818" y="843"/>
                  </a:lnTo>
                  <a:lnTo>
                    <a:pt x="870" y="764"/>
                  </a:lnTo>
                  <a:lnTo>
                    <a:pt x="870" y="712"/>
                  </a:lnTo>
                  <a:lnTo>
                    <a:pt x="870" y="211"/>
                  </a:lnTo>
                  <a:lnTo>
                    <a:pt x="870" y="132"/>
                  </a:lnTo>
                  <a:lnTo>
                    <a:pt x="818" y="53"/>
                  </a:lnTo>
                  <a:lnTo>
                    <a:pt x="765" y="27"/>
                  </a:lnTo>
                  <a:lnTo>
                    <a:pt x="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138"/>
            <p:cNvSpPr/>
            <p:nvPr/>
          </p:nvSpPr>
          <p:spPr>
            <a:xfrm>
              <a:off x="5748366" y="3464441"/>
              <a:ext cx="23256" cy="23282"/>
            </a:xfrm>
            <a:custGeom>
              <a:rect b="b" l="l" r="r" t="t"/>
              <a:pathLst>
                <a:path extrusionOk="0" h="897" w="896">
                  <a:moveTo>
                    <a:pt x="185" y="1"/>
                  </a:moveTo>
                  <a:lnTo>
                    <a:pt x="106" y="27"/>
                  </a:lnTo>
                  <a:lnTo>
                    <a:pt x="53" y="53"/>
                  </a:lnTo>
                  <a:lnTo>
                    <a:pt x="0" y="133"/>
                  </a:lnTo>
                  <a:lnTo>
                    <a:pt x="0" y="212"/>
                  </a:lnTo>
                  <a:lnTo>
                    <a:pt x="0" y="712"/>
                  </a:lnTo>
                  <a:lnTo>
                    <a:pt x="0" y="791"/>
                  </a:lnTo>
                  <a:lnTo>
                    <a:pt x="53" y="844"/>
                  </a:lnTo>
                  <a:lnTo>
                    <a:pt x="106" y="896"/>
                  </a:lnTo>
                  <a:lnTo>
                    <a:pt x="764" y="896"/>
                  </a:lnTo>
                  <a:lnTo>
                    <a:pt x="843" y="844"/>
                  </a:lnTo>
                  <a:lnTo>
                    <a:pt x="870" y="791"/>
                  </a:lnTo>
                  <a:lnTo>
                    <a:pt x="896" y="712"/>
                  </a:lnTo>
                  <a:lnTo>
                    <a:pt x="896" y="212"/>
                  </a:lnTo>
                  <a:lnTo>
                    <a:pt x="870" y="133"/>
                  </a:lnTo>
                  <a:lnTo>
                    <a:pt x="843" y="53"/>
                  </a:lnTo>
                  <a:lnTo>
                    <a:pt x="764" y="27"/>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38"/>
            <p:cNvSpPr/>
            <p:nvPr/>
          </p:nvSpPr>
          <p:spPr>
            <a:xfrm>
              <a:off x="5840660" y="3487696"/>
              <a:ext cx="23282" cy="23282"/>
            </a:xfrm>
            <a:custGeom>
              <a:rect b="b" l="l" r="r" t="t"/>
              <a:pathLst>
                <a:path extrusionOk="0" h="897" w="897">
                  <a:moveTo>
                    <a:pt x="211" y="0"/>
                  </a:moveTo>
                  <a:lnTo>
                    <a:pt x="132" y="27"/>
                  </a:lnTo>
                  <a:lnTo>
                    <a:pt x="53" y="53"/>
                  </a:lnTo>
                  <a:lnTo>
                    <a:pt x="27" y="132"/>
                  </a:lnTo>
                  <a:lnTo>
                    <a:pt x="1" y="211"/>
                  </a:lnTo>
                  <a:lnTo>
                    <a:pt x="1" y="712"/>
                  </a:lnTo>
                  <a:lnTo>
                    <a:pt x="27" y="764"/>
                  </a:lnTo>
                  <a:lnTo>
                    <a:pt x="53" y="843"/>
                  </a:lnTo>
                  <a:lnTo>
                    <a:pt x="132" y="870"/>
                  </a:lnTo>
                  <a:lnTo>
                    <a:pt x="211" y="896"/>
                  </a:lnTo>
                  <a:lnTo>
                    <a:pt x="712" y="896"/>
                  </a:lnTo>
                  <a:lnTo>
                    <a:pt x="765" y="870"/>
                  </a:lnTo>
                  <a:lnTo>
                    <a:pt x="844" y="843"/>
                  </a:lnTo>
                  <a:lnTo>
                    <a:pt x="870" y="764"/>
                  </a:lnTo>
                  <a:lnTo>
                    <a:pt x="896" y="712"/>
                  </a:lnTo>
                  <a:lnTo>
                    <a:pt x="896" y="211"/>
                  </a:lnTo>
                  <a:lnTo>
                    <a:pt x="870" y="132"/>
                  </a:lnTo>
                  <a:lnTo>
                    <a:pt x="844" y="53"/>
                  </a:lnTo>
                  <a:lnTo>
                    <a:pt x="765" y="27"/>
                  </a:lnTo>
                  <a:lnTo>
                    <a:pt x="7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138"/>
            <p:cNvSpPr/>
            <p:nvPr/>
          </p:nvSpPr>
          <p:spPr>
            <a:xfrm>
              <a:off x="5701855" y="3534181"/>
              <a:ext cx="23282" cy="23282"/>
            </a:xfrm>
            <a:custGeom>
              <a:rect b="b" l="l" r="r" t="t"/>
              <a:pathLst>
                <a:path extrusionOk="0" h="897" w="897">
                  <a:moveTo>
                    <a:pt x="133" y="1"/>
                  </a:moveTo>
                  <a:lnTo>
                    <a:pt x="54" y="54"/>
                  </a:lnTo>
                  <a:lnTo>
                    <a:pt x="27" y="106"/>
                  </a:lnTo>
                  <a:lnTo>
                    <a:pt x="1" y="185"/>
                  </a:lnTo>
                  <a:lnTo>
                    <a:pt x="1" y="686"/>
                  </a:lnTo>
                  <a:lnTo>
                    <a:pt x="27" y="765"/>
                  </a:lnTo>
                  <a:lnTo>
                    <a:pt x="54" y="818"/>
                  </a:lnTo>
                  <a:lnTo>
                    <a:pt x="133" y="870"/>
                  </a:lnTo>
                  <a:lnTo>
                    <a:pt x="212" y="897"/>
                  </a:lnTo>
                  <a:lnTo>
                    <a:pt x="712" y="897"/>
                  </a:lnTo>
                  <a:lnTo>
                    <a:pt x="791" y="870"/>
                  </a:lnTo>
                  <a:lnTo>
                    <a:pt x="844" y="818"/>
                  </a:lnTo>
                  <a:lnTo>
                    <a:pt x="870" y="765"/>
                  </a:lnTo>
                  <a:lnTo>
                    <a:pt x="897" y="686"/>
                  </a:lnTo>
                  <a:lnTo>
                    <a:pt x="897" y="185"/>
                  </a:lnTo>
                  <a:lnTo>
                    <a:pt x="870" y="106"/>
                  </a:lnTo>
                  <a:lnTo>
                    <a:pt x="844" y="54"/>
                  </a:lnTo>
                  <a:lnTo>
                    <a:pt x="7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138"/>
            <p:cNvSpPr/>
            <p:nvPr/>
          </p:nvSpPr>
          <p:spPr>
            <a:xfrm>
              <a:off x="5794176" y="3510952"/>
              <a:ext cx="23282" cy="23256"/>
            </a:xfrm>
            <a:custGeom>
              <a:rect b="b" l="l" r="r" t="t"/>
              <a:pathLst>
                <a:path extrusionOk="0" h="896" w="897">
                  <a:moveTo>
                    <a:pt x="211" y="0"/>
                  </a:moveTo>
                  <a:lnTo>
                    <a:pt x="132" y="27"/>
                  </a:lnTo>
                  <a:lnTo>
                    <a:pt x="79" y="53"/>
                  </a:lnTo>
                  <a:lnTo>
                    <a:pt x="27" y="106"/>
                  </a:lnTo>
                  <a:lnTo>
                    <a:pt x="0" y="185"/>
                  </a:lnTo>
                  <a:lnTo>
                    <a:pt x="0" y="685"/>
                  </a:lnTo>
                  <a:lnTo>
                    <a:pt x="27" y="764"/>
                  </a:lnTo>
                  <a:lnTo>
                    <a:pt x="79" y="843"/>
                  </a:lnTo>
                  <a:lnTo>
                    <a:pt x="132" y="870"/>
                  </a:lnTo>
                  <a:lnTo>
                    <a:pt x="211" y="896"/>
                  </a:lnTo>
                  <a:lnTo>
                    <a:pt x="712" y="896"/>
                  </a:lnTo>
                  <a:lnTo>
                    <a:pt x="791" y="870"/>
                  </a:lnTo>
                  <a:lnTo>
                    <a:pt x="843" y="843"/>
                  </a:lnTo>
                  <a:lnTo>
                    <a:pt x="896" y="764"/>
                  </a:lnTo>
                  <a:lnTo>
                    <a:pt x="896" y="685"/>
                  </a:lnTo>
                  <a:lnTo>
                    <a:pt x="896" y="185"/>
                  </a:lnTo>
                  <a:lnTo>
                    <a:pt x="896" y="106"/>
                  </a:lnTo>
                  <a:lnTo>
                    <a:pt x="843" y="53"/>
                  </a:lnTo>
                  <a:lnTo>
                    <a:pt x="791" y="27"/>
                  </a:lnTo>
                  <a:lnTo>
                    <a:pt x="7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138"/>
          <p:cNvGrpSpPr/>
          <p:nvPr/>
        </p:nvGrpSpPr>
        <p:grpSpPr>
          <a:xfrm>
            <a:off x="6020343" y="2774302"/>
            <a:ext cx="185319" cy="369905"/>
            <a:chOff x="7237536" y="3279852"/>
            <a:chExt cx="185319" cy="369905"/>
          </a:xfrm>
        </p:grpSpPr>
        <p:sp>
          <p:nvSpPr>
            <p:cNvPr id="15934" name="Google Shape;15934;p138"/>
            <p:cNvSpPr/>
            <p:nvPr/>
          </p:nvSpPr>
          <p:spPr>
            <a:xfrm>
              <a:off x="7307276" y="3596420"/>
              <a:ext cx="45837" cy="37635"/>
            </a:xfrm>
            <a:custGeom>
              <a:rect b="b" l="l" r="r" t="t"/>
              <a:pathLst>
                <a:path extrusionOk="0" h="1450" w="1766">
                  <a:moveTo>
                    <a:pt x="1" y="0"/>
                  </a:moveTo>
                  <a:lnTo>
                    <a:pt x="1" y="1449"/>
                  </a:lnTo>
                  <a:lnTo>
                    <a:pt x="1766" y="1449"/>
                  </a:lnTo>
                  <a:lnTo>
                    <a:pt x="17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138"/>
            <p:cNvSpPr/>
            <p:nvPr/>
          </p:nvSpPr>
          <p:spPr>
            <a:xfrm>
              <a:off x="7237536" y="3279852"/>
              <a:ext cx="185319" cy="323425"/>
            </a:xfrm>
            <a:custGeom>
              <a:rect b="b" l="l" r="r" t="t"/>
              <a:pathLst>
                <a:path extrusionOk="0" h="12461" w="7140">
                  <a:moveTo>
                    <a:pt x="133" y="0"/>
                  </a:moveTo>
                  <a:lnTo>
                    <a:pt x="54" y="53"/>
                  </a:lnTo>
                  <a:lnTo>
                    <a:pt x="27" y="105"/>
                  </a:lnTo>
                  <a:lnTo>
                    <a:pt x="1" y="184"/>
                  </a:lnTo>
                  <a:lnTo>
                    <a:pt x="1" y="3346"/>
                  </a:lnTo>
                  <a:lnTo>
                    <a:pt x="291" y="3556"/>
                  </a:lnTo>
                  <a:lnTo>
                    <a:pt x="1" y="3767"/>
                  </a:lnTo>
                  <a:lnTo>
                    <a:pt x="1" y="12276"/>
                  </a:lnTo>
                  <a:lnTo>
                    <a:pt x="27" y="12355"/>
                  </a:lnTo>
                  <a:lnTo>
                    <a:pt x="54" y="12408"/>
                  </a:lnTo>
                  <a:lnTo>
                    <a:pt x="133" y="12461"/>
                  </a:lnTo>
                  <a:lnTo>
                    <a:pt x="3347" y="12461"/>
                  </a:lnTo>
                  <a:lnTo>
                    <a:pt x="3557" y="12197"/>
                  </a:lnTo>
                  <a:lnTo>
                    <a:pt x="3794" y="12461"/>
                  </a:lnTo>
                  <a:lnTo>
                    <a:pt x="7008" y="12461"/>
                  </a:lnTo>
                  <a:lnTo>
                    <a:pt x="7087" y="12408"/>
                  </a:lnTo>
                  <a:lnTo>
                    <a:pt x="7114" y="12355"/>
                  </a:lnTo>
                  <a:lnTo>
                    <a:pt x="7140" y="12276"/>
                  </a:lnTo>
                  <a:lnTo>
                    <a:pt x="7140" y="3767"/>
                  </a:lnTo>
                  <a:lnTo>
                    <a:pt x="6850" y="3556"/>
                  </a:lnTo>
                  <a:lnTo>
                    <a:pt x="7140" y="3346"/>
                  </a:lnTo>
                  <a:lnTo>
                    <a:pt x="7140" y="184"/>
                  </a:lnTo>
                  <a:lnTo>
                    <a:pt x="7114" y="105"/>
                  </a:lnTo>
                  <a:lnTo>
                    <a:pt x="7087" y="53"/>
                  </a:lnTo>
                  <a:lnTo>
                    <a:pt x="7008" y="0"/>
                  </a:lnTo>
                  <a:lnTo>
                    <a:pt x="3794" y="0"/>
                  </a:lnTo>
                  <a:lnTo>
                    <a:pt x="3557" y="263"/>
                  </a:lnTo>
                  <a:lnTo>
                    <a:pt x="33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138"/>
            <p:cNvSpPr/>
            <p:nvPr/>
          </p:nvSpPr>
          <p:spPr>
            <a:xfrm>
              <a:off x="7394121" y="3296930"/>
              <a:ext cx="10979" cy="11654"/>
            </a:xfrm>
            <a:custGeom>
              <a:rect b="b" l="l" r="r" t="t"/>
              <a:pathLst>
                <a:path extrusionOk="0" h="449" w="423">
                  <a:moveTo>
                    <a:pt x="211" y="1"/>
                  </a:moveTo>
                  <a:lnTo>
                    <a:pt x="132" y="27"/>
                  </a:lnTo>
                  <a:lnTo>
                    <a:pt x="53" y="80"/>
                  </a:lnTo>
                  <a:lnTo>
                    <a:pt x="1" y="132"/>
                  </a:lnTo>
                  <a:lnTo>
                    <a:pt x="1" y="238"/>
                  </a:lnTo>
                  <a:lnTo>
                    <a:pt x="1" y="317"/>
                  </a:lnTo>
                  <a:lnTo>
                    <a:pt x="53" y="369"/>
                  </a:lnTo>
                  <a:lnTo>
                    <a:pt x="132" y="422"/>
                  </a:lnTo>
                  <a:lnTo>
                    <a:pt x="211" y="448"/>
                  </a:lnTo>
                  <a:lnTo>
                    <a:pt x="290" y="422"/>
                  </a:lnTo>
                  <a:lnTo>
                    <a:pt x="369" y="369"/>
                  </a:lnTo>
                  <a:lnTo>
                    <a:pt x="396" y="317"/>
                  </a:lnTo>
                  <a:lnTo>
                    <a:pt x="422" y="238"/>
                  </a:lnTo>
                  <a:lnTo>
                    <a:pt x="396" y="132"/>
                  </a:lnTo>
                  <a:lnTo>
                    <a:pt x="369" y="80"/>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138"/>
            <p:cNvSpPr/>
            <p:nvPr/>
          </p:nvSpPr>
          <p:spPr>
            <a:xfrm>
              <a:off x="7255315" y="3296930"/>
              <a:ext cx="10979" cy="11654"/>
            </a:xfrm>
            <a:custGeom>
              <a:rect b="b" l="l" r="r" t="t"/>
              <a:pathLst>
                <a:path extrusionOk="0" h="449" w="423">
                  <a:moveTo>
                    <a:pt x="212" y="1"/>
                  </a:moveTo>
                  <a:lnTo>
                    <a:pt x="133" y="27"/>
                  </a:lnTo>
                  <a:lnTo>
                    <a:pt x="54" y="80"/>
                  </a:lnTo>
                  <a:lnTo>
                    <a:pt x="27" y="132"/>
                  </a:lnTo>
                  <a:lnTo>
                    <a:pt x="1" y="238"/>
                  </a:lnTo>
                  <a:lnTo>
                    <a:pt x="27" y="317"/>
                  </a:lnTo>
                  <a:lnTo>
                    <a:pt x="54" y="369"/>
                  </a:lnTo>
                  <a:lnTo>
                    <a:pt x="133" y="422"/>
                  </a:lnTo>
                  <a:lnTo>
                    <a:pt x="212" y="448"/>
                  </a:lnTo>
                  <a:lnTo>
                    <a:pt x="291" y="422"/>
                  </a:lnTo>
                  <a:lnTo>
                    <a:pt x="370" y="369"/>
                  </a:lnTo>
                  <a:lnTo>
                    <a:pt x="422" y="317"/>
                  </a:lnTo>
                  <a:lnTo>
                    <a:pt x="422" y="238"/>
                  </a:lnTo>
                  <a:lnTo>
                    <a:pt x="422" y="132"/>
                  </a:lnTo>
                  <a:lnTo>
                    <a:pt x="370" y="80"/>
                  </a:lnTo>
                  <a:lnTo>
                    <a:pt x="291" y="27"/>
                  </a:lnTo>
                  <a:lnTo>
                    <a:pt x="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38"/>
            <p:cNvSpPr/>
            <p:nvPr/>
          </p:nvSpPr>
          <p:spPr>
            <a:xfrm>
              <a:off x="7394121" y="3574540"/>
              <a:ext cx="10979" cy="11628"/>
            </a:xfrm>
            <a:custGeom>
              <a:rect b="b" l="l" r="r" t="t"/>
              <a:pathLst>
                <a:path extrusionOk="0" h="448" w="423">
                  <a:moveTo>
                    <a:pt x="211" y="0"/>
                  </a:moveTo>
                  <a:lnTo>
                    <a:pt x="132" y="26"/>
                  </a:lnTo>
                  <a:lnTo>
                    <a:pt x="53" y="79"/>
                  </a:lnTo>
                  <a:lnTo>
                    <a:pt x="1" y="132"/>
                  </a:lnTo>
                  <a:lnTo>
                    <a:pt x="1" y="211"/>
                  </a:lnTo>
                  <a:lnTo>
                    <a:pt x="1" y="316"/>
                  </a:lnTo>
                  <a:lnTo>
                    <a:pt x="53" y="369"/>
                  </a:lnTo>
                  <a:lnTo>
                    <a:pt x="132" y="422"/>
                  </a:lnTo>
                  <a:lnTo>
                    <a:pt x="211" y="448"/>
                  </a:lnTo>
                  <a:lnTo>
                    <a:pt x="290" y="422"/>
                  </a:lnTo>
                  <a:lnTo>
                    <a:pt x="369" y="369"/>
                  </a:lnTo>
                  <a:lnTo>
                    <a:pt x="396" y="316"/>
                  </a:lnTo>
                  <a:lnTo>
                    <a:pt x="422" y="211"/>
                  </a:lnTo>
                  <a:lnTo>
                    <a:pt x="396" y="132"/>
                  </a:lnTo>
                  <a:lnTo>
                    <a:pt x="369" y="79"/>
                  </a:lnTo>
                  <a:lnTo>
                    <a:pt x="290" y="26"/>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38"/>
            <p:cNvSpPr/>
            <p:nvPr/>
          </p:nvSpPr>
          <p:spPr>
            <a:xfrm>
              <a:off x="7255315" y="3574540"/>
              <a:ext cx="10979" cy="11628"/>
            </a:xfrm>
            <a:custGeom>
              <a:rect b="b" l="l" r="r" t="t"/>
              <a:pathLst>
                <a:path extrusionOk="0" h="448" w="423">
                  <a:moveTo>
                    <a:pt x="212" y="0"/>
                  </a:moveTo>
                  <a:lnTo>
                    <a:pt x="133" y="26"/>
                  </a:lnTo>
                  <a:lnTo>
                    <a:pt x="54" y="79"/>
                  </a:lnTo>
                  <a:lnTo>
                    <a:pt x="27" y="132"/>
                  </a:lnTo>
                  <a:lnTo>
                    <a:pt x="1" y="211"/>
                  </a:lnTo>
                  <a:lnTo>
                    <a:pt x="27" y="316"/>
                  </a:lnTo>
                  <a:lnTo>
                    <a:pt x="54" y="369"/>
                  </a:lnTo>
                  <a:lnTo>
                    <a:pt x="133" y="422"/>
                  </a:lnTo>
                  <a:lnTo>
                    <a:pt x="212" y="448"/>
                  </a:lnTo>
                  <a:lnTo>
                    <a:pt x="291" y="422"/>
                  </a:lnTo>
                  <a:lnTo>
                    <a:pt x="370" y="369"/>
                  </a:lnTo>
                  <a:lnTo>
                    <a:pt x="422" y="316"/>
                  </a:lnTo>
                  <a:lnTo>
                    <a:pt x="422" y="211"/>
                  </a:lnTo>
                  <a:lnTo>
                    <a:pt x="422" y="132"/>
                  </a:lnTo>
                  <a:lnTo>
                    <a:pt x="370" y="79"/>
                  </a:lnTo>
                  <a:lnTo>
                    <a:pt x="291" y="26"/>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38"/>
            <p:cNvSpPr/>
            <p:nvPr/>
          </p:nvSpPr>
          <p:spPr>
            <a:xfrm>
              <a:off x="7324381" y="3435735"/>
              <a:ext cx="11654" cy="57464"/>
            </a:xfrm>
            <a:custGeom>
              <a:rect b="b" l="l" r="r" t="t"/>
              <a:pathLst>
                <a:path extrusionOk="0" h="2214" w="449">
                  <a:moveTo>
                    <a:pt x="211" y="0"/>
                  </a:moveTo>
                  <a:lnTo>
                    <a:pt x="132" y="27"/>
                  </a:lnTo>
                  <a:lnTo>
                    <a:pt x="80" y="79"/>
                  </a:lnTo>
                  <a:lnTo>
                    <a:pt x="27" y="132"/>
                  </a:lnTo>
                  <a:lnTo>
                    <a:pt x="1" y="211"/>
                  </a:lnTo>
                  <a:lnTo>
                    <a:pt x="1" y="2002"/>
                  </a:lnTo>
                  <a:lnTo>
                    <a:pt x="27" y="2082"/>
                  </a:lnTo>
                  <a:lnTo>
                    <a:pt x="80" y="2161"/>
                  </a:lnTo>
                  <a:lnTo>
                    <a:pt x="132" y="2213"/>
                  </a:lnTo>
                  <a:lnTo>
                    <a:pt x="317" y="2213"/>
                  </a:lnTo>
                  <a:lnTo>
                    <a:pt x="369" y="2161"/>
                  </a:lnTo>
                  <a:lnTo>
                    <a:pt x="422" y="2082"/>
                  </a:lnTo>
                  <a:lnTo>
                    <a:pt x="448" y="2002"/>
                  </a:lnTo>
                  <a:lnTo>
                    <a:pt x="448" y="211"/>
                  </a:lnTo>
                  <a:lnTo>
                    <a:pt x="422" y="132"/>
                  </a:lnTo>
                  <a:lnTo>
                    <a:pt x="369" y="79"/>
                  </a:lnTo>
                  <a:lnTo>
                    <a:pt x="317" y="27"/>
                  </a:lnTo>
                  <a:lnTo>
                    <a:pt x="211" y="0"/>
                  </a:lnTo>
                  <a:close/>
                </a:path>
              </a:pathLst>
            </a:custGeom>
            <a:solidFill>
              <a:srgbClr val="544F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138"/>
            <p:cNvSpPr/>
            <p:nvPr/>
          </p:nvSpPr>
          <p:spPr>
            <a:xfrm>
              <a:off x="7324381" y="3279852"/>
              <a:ext cx="11654" cy="28732"/>
            </a:xfrm>
            <a:custGeom>
              <a:rect b="b" l="l" r="r" t="t"/>
              <a:pathLst>
                <a:path extrusionOk="0" h="1107" w="449">
                  <a:moveTo>
                    <a:pt x="1" y="0"/>
                  </a:moveTo>
                  <a:lnTo>
                    <a:pt x="1" y="896"/>
                  </a:lnTo>
                  <a:lnTo>
                    <a:pt x="27" y="975"/>
                  </a:lnTo>
                  <a:lnTo>
                    <a:pt x="80" y="1027"/>
                  </a:lnTo>
                  <a:lnTo>
                    <a:pt x="132" y="1080"/>
                  </a:lnTo>
                  <a:lnTo>
                    <a:pt x="211" y="1106"/>
                  </a:lnTo>
                  <a:lnTo>
                    <a:pt x="317" y="1080"/>
                  </a:lnTo>
                  <a:lnTo>
                    <a:pt x="369" y="1027"/>
                  </a:lnTo>
                  <a:lnTo>
                    <a:pt x="422" y="975"/>
                  </a:lnTo>
                  <a:lnTo>
                    <a:pt x="448" y="896"/>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138"/>
            <p:cNvSpPr/>
            <p:nvPr/>
          </p:nvSpPr>
          <p:spPr>
            <a:xfrm>
              <a:off x="7391395" y="3366670"/>
              <a:ext cx="31457" cy="10979"/>
            </a:xfrm>
            <a:custGeom>
              <a:rect b="b" l="l" r="r" t="t"/>
              <a:pathLst>
                <a:path extrusionOk="0" h="423" w="1212">
                  <a:moveTo>
                    <a:pt x="237" y="1"/>
                  </a:moveTo>
                  <a:lnTo>
                    <a:pt x="158" y="27"/>
                  </a:lnTo>
                  <a:lnTo>
                    <a:pt x="79" y="53"/>
                  </a:lnTo>
                  <a:lnTo>
                    <a:pt x="27" y="132"/>
                  </a:lnTo>
                  <a:lnTo>
                    <a:pt x="0" y="211"/>
                  </a:lnTo>
                  <a:lnTo>
                    <a:pt x="27" y="290"/>
                  </a:lnTo>
                  <a:lnTo>
                    <a:pt x="79" y="369"/>
                  </a:lnTo>
                  <a:lnTo>
                    <a:pt x="158" y="422"/>
                  </a:lnTo>
                  <a:lnTo>
                    <a:pt x="1212" y="422"/>
                  </a:lnTo>
                  <a:lnTo>
                    <a:pt x="1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138"/>
            <p:cNvSpPr/>
            <p:nvPr/>
          </p:nvSpPr>
          <p:spPr>
            <a:xfrm>
              <a:off x="7237536" y="3366670"/>
              <a:ext cx="32184" cy="10979"/>
            </a:xfrm>
            <a:custGeom>
              <a:rect b="b" l="l" r="r" t="t"/>
              <a:pathLst>
                <a:path extrusionOk="0" h="423" w="1240">
                  <a:moveTo>
                    <a:pt x="1" y="1"/>
                  </a:moveTo>
                  <a:lnTo>
                    <a:pt x="1" y="422"/>
                  </a:lnTo>
                  <a:lnTo>
                    <a:pt x="1081" y="422"/>
                  </a:lnTo>
                  <a:lnTo>
                    <a:pt x="1160" y="369"/>
                  </a:lnTo>
                  <a:lnTo>
                    <a:pt x="1239" y="290"/>
                  </a:lnTo>
                  <a:lnTo>
                    <a:pt x="1239" y="211"/>
                  </a:lnTo>
                  <a:lnTo>
                    <a:pt x="1239" y="132"/>
                  </a:lnTo>
                  <a:lnTo>
                    <a:pt x="1160" y="53"/>
                  </a:lnTo>
                  <a:lnTo>
                    <a:pt x="1081" y="27"/>
                  </a:lnTo>
                  <a:lnTo>
                    <a:pt x="1002" y="1"/>
                  </a:lnTo>
                  <a:close/>
                </a:path>
              </a:pathLst>
            </a:custGeom>
            <a:solidFill>
              <a:srgbClr val="544F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138"/>
            <p:cNvSpPr/>
            <p:nvPr/>
          </p:nvSpPr>
          <p:spPr>
            <a:xfrm>
              <a:off x="7237536" y="3366670"/>
              <a:ext cx="7553" cy="10979"/>
            </a:xfrm>
            <a:custGeom>
              <a:rect b="b" l="l" r="r" t="t"/>
              <a:pathLst>
                <a:path extrusionOk="0" h="423" w="291">
                  <a:moveTo>
                    <a:pt x="1" y="1"/>
                  </a:moveTo>
                  <a:lnTo>
                    <a:pt x="1" y="422"/>
                  </a:lnTo>
                  <a:lnTo>
                    <a:pt x="291" y="211"/>
                  </a:lnTo>
                  <a:lnTo>
                    <a:pt x="1" y="1"/>
                  </a:lnTo>
                  <a:close/>
                </a:path>
              </a:pathLst>
            </a:custGeom>
            <a:solidFill>
              <a:srgbClr val="4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38"/>
            <p:cNvSpPr/>
            <p:nvPr/>
          </p:nvSpPr>
          <p:spPr>
            <a:xfrm>
              <a:off x="7237536" y="3366670"/>
              <a:ext cx="14405" cy="10979"/>
            </a:xfrm>
            <a:custGeom>
              <a:rect b="b" l="l" r="r" t="t"/>
              <a:pathLst>
                <a:path extrusionOk="0" h="423" w="555">
                  <a:moveTo>
                    <a:pt x="1" y="1"/>
                  </a:moveTo>
                  <a:lnTo>
                    <a:pt x="1" y="422"/>
                  </a:lnTo>
                  <a:lnTo>
                    <a:pt x="554" y="422"/>
                  </a:lnTo>
                  <a:lnTo>
                    <a:pt x="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38"/>
            <p:cNvSpPr/>
            <p:nvPr/>
          </p:nvSpPr>
          <p:spPr>
            <a:xfrm>
              <a:off x="7324381" y="3571114"/>
              <a:ext cx="11654" cy="32158"/>
            </a:xfrm>
            <a:custGeom>
              <a:rect b="b" l="l" r="r" t="t"/>
              <a:pathLst>
                <a:path extrusionOk="0" h="1239" w="449">
                  <a:moveTo>
                    <a:pt x="211" y="0"/>
                  </a:moveTo>
                  <a:lnTo>
                    <a:pt x="132" y="27"/>
                  </a:lnTo>
                  <a:lnTo>
                    <a:pt x="80" y="79"/>
                  </a:lnTo>
                  <a:lnTo>
                    <a:pt x="27" y="158"/>
                  </a:lnTo>
                  <a:lnTo>
                    <a:pt x="1" y="264"/>
                  </a:lnTo>
                  <a:lnTo>
                    <a:pt x="1" y="1239"/>
                  </a:lnTo>
                  <a:lnTo>
                    <a:pt x="448" y="1239"/>
                  </a:lnTo>
                  <a:lnTo>
                    <a:pt x="448" y="264"/>
                  </a:lnTo>
                  <a:lnTo>
                    <a:pt x="422" y="158"/>
                  </a:lnTo>
                  <a:lnTo>
                    <a:pt x="369" y="79"/>
                  </a:lnTo>
                  <a:lnTo>
                    <a:pt x="317"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138"/>
            <p:cNvSpPr/>
            <p:nvPr/>
          </p:nvSpPr>
          <p:spPr>
            <a:xfrm>
              <a:off x="7370865" y="3528731"/>
              <a:ext cx="34235" cy="10953"/>
            </a:xfrm>
            <a:custGeom>
              <a:rect b="b" l="l" r="r" t="t"/>
              <a:pathLst>
                <a:path extrusionOk="0" h="422" w="1319">
                  <a:moveTo>
                    <a:pt x="133" y="0"/>
                  </a:moveTo>
                  <a:lnTo>
                    <a:pt x="54" y="53"/>
                  </a:lnTo>
                  <a:lnTo>
                    <a:pt x="27" y="132"/>
                  </a:lnTo>
                  <a:lnTo>
                    <a:pt x="1" y="211"/>
                  </a:lnTo>
                  <a:lnTo>
                    <a:pt x="27" y="290"/>
                  </a:lnTo>
                  <a:lnTo>
                    <a:pt x="54" y="369"/>
                  </a:lnTo>
                  <a:lnTo>
                    <a:pt x="133" y="395"/>
                  </a:lnTo>
                  <a:lnTo>
                    <a:pt x="212" y="422"/>
                  </a:lnTo>
                  <a:lnTo>
                    <a:pt x="1107" y="422"/>
                  </a:lnTo>
                  <a:lnTo>
                    <a:pt x="1186" y="395"/>
                  </a:lnTo>
                  <a:lnTo>
                    <a:pt x="1265" y="369"/>
                  </a:lnTo>
                  <a:lnTo>
                    <a:pt x="1292" y="290"/>
                  </a:lnTo>
                  <a:lnTo>
                    <a:pt x="1318" y="211"/>
                  </a:lnTo>
                  <a:lnTo>
                    <a:pt x="1292" y="132"/>
                  </a:lnTo>
                  <a:lnTo>
                    <a:pt x="1265" y="53"/>
                  </a:lnTo>
                  <a:lnTo>
                    <a:pt x="11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138"/>
            <p:cNvSpPr/>
            <p:nvPr/>
          </p:nvSpPr>
          <p:spPr>
            <a:xfrm>
              <a:off x="7255315" y="3528731"/>
              <a:ext cx="34209" cy="10953"/>
            </a:xfrm>
            <a:custGeom>
              <a:rect b="b" l="l" r="r" t="t"/>
              <a:pathLst>
                <a:path extrusionOk="0" h="422" w="1318">
                  <a:moveTo>
                    <a:pt x="133" y="0"/>
                  </a:moveTo>
                  <a:lnTo>
                    <a:pt x="54" y="53"/>
                  </a:lnTo>
                  <a:lnTo>
                    <a:pt x="27" y="132"/>
                  </a:lnTo>
                  <a:lnTo>
                    <a:pt x="1" y="211"/>
                  </a:lnTo>
                  <a:lnTo>
                    <a:pt x="27" y="290"/>
                  </a:lnTo>
                  <a:lnTo>
                    <a:pt x="54" y="369"/>
                  </a:lnTo>
                  <a:lnTo>
                    <a:pt x="133" y="395"/>
                  </a:lnTo>
                  <a:lnTo>
                    <a:pt x="212" y="422"/>
                  </a:lnTo>
                  <a:lnTo>
                    <a:pt x="1107" y="422"/>
                  </a:lnTo>
                  <a:lnTo>
                    <a:pt x="1186" y="395"/>
                  </a:lnTo>
                  <a:lnTo>
                    <a:pt x="1265" y="369"/>
                  </a:lnTo>
                  <a:lnTo>
                    <a:pt x="1292" y="290"/>
                  </a:lnTo>
                  <a:lnTo>
                    <a:pt x="1318" y="211"/>
                  </a:lnTo>
                  <a:lnTo>
                    <a:pt x="1292" y="132"/>
                  </a:lnTo>
                  <a:lnTo>
                    <a:pt x="1265" y="53"/>
                  </a:lnTo>
                  <a:lnTo>
                    <a:pt x="11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138"/>
            <p:cNvSpPr/>
            <p:nvPr/>
          </p:nvSpPr>
          <p:spPr>
            <a:xfrm>
              <a:off x="7260792" y="3303081"/>
              <a:ext cx="138833" cy="138158"/>
            </a:xfrm>
            <a:custGeom>
              <a:rect b="b" l="l" r="r" t="t"/>
              <a:pathLst>
                <a:path extrusionOk="0" h="5323" w="5349">
                  <a:moveTo>
                    <a:pt x="2398" y="1"/>
                  </a:moveTo>
                  <a:lnTo>
                    <a:pt x="2134" y="53"/>
                  </a:lnTo>
                  <a:lnTo>
                    <a:pt x="1871" y="106"/>
                  </a:lnTo>
                  <a:lnTo>
                    <a:pt x="1634" y="211"/>
                  </a:lnTo>
                  <a:lnTo>
                    <a:pt x="1397" y="317"/>
                  </a:lnTo>
                  <a:lnTo>
                    <a:pt x="1186" y="449"/>
                  </a:lnTo>
                  <a:lnTo>
                    <a:pt x="975" y="607"/>
                  </a:lnTo>
                  <a:lnTo>
                    <a:pt x="791" y="765"/>
                  </a:lnTo>
                  <a:lnTo>
                    <a:pt x="606" y="975"/>
                  </a:lnTo>
                  <a:lnTo>
                    <a:pt x="448" y="1160"/>
                  </a:lnTo>
                  <a:lnTo>
                    <a:pt x="317" y="1397"/>
                  </a:lnTo>
                  <a:lnTo>
                    <a:pt x="211" y="1634"/>
                  </a:lnTo>
                  <a:lnTo>
                    <a:pt x="132" y="1871"/>
                  </a:lnTo>
                  <a:lnTo>
                    <a:pt x="53" y="2135"/>
                  </a:lnTo>
                  <a:lnTo>
                    <a:pt x="27" y="2398"/>
                  </a:lnTo>
                  <a:lnTo>
                    <a:pt x="1" y="2661"/>
                  </a:lnTo>
                  <a:lnTo>
                    <a:pt x="27" y="2925"/>
                  </a:lnTo>
                  <a:lnTo>
                    <a:pt x="53" y="3188"/>
                  </a:lnTo>
                  <a:lnTo>
                    <a:pt x="132" y="3452"/>
                  </a:lnTo>
                  <a:lnTo>
                    <a:pt x="211" y="3715"/>
                  </a:lnTo>
                  <a:lnTo>
                    <a:pt x="317" y="3926"/>
                  </a:lnTo>
                  <a:lnTo>
                    <a:pt x="448" y="4163"/>
                  </a:lnTo>
                  <a:lnTo>
                    <a:pt x="606" y="4374"/>
                  </a:lnTo>
                  <a:lnTo>
                    <a:pt x="791" y="4558"/>
                  </a:lnTo>
                  <a:lnTo>
                    <a:pt x="975" y="4716"/>
                  </a:lnTo>
                  <a:lnTo>
                    <a:pt x="1186" y="4874"/>
                  </a:lnTo>
                  <a:lnTo>
                    <a:pt x="1397" y="5006"/>
                  </a:lnTo>
                  <a:lnTo>
                    <a:pt x="1634" y="5138"/>
                  </a:lnTo>
                  <a:lnTo>
                    <a:pt x="1871" y="5217"/>
                  </a:lnTo>
                  <a:lnTo>
                    <a:pt x="2134" y="5269"/>
                  </a:lnTo>
                  <a:lnTo>
                    <a:pt x="2398" y="5322"/>
                  </a:lnTo>
                  <a:lnTo>
                    <a:pt x="2951" y="5322"/>
                  </a:lnTo>
                  <a:lnTo>
                    <a:pt x="3214" y="5269"/>
                  </a:lnTo>
                  <a:lnTo>
                    <a:pt x="3478" y="5217"/>
                  </a:lnTo>
                  <a:lnTo>
                    <a:pt x="3715" y="5138"/>
                  </a:lnTo>
                  <a:lnTo>
                    <a:pt x="3952" y="5006"/>
                  </a:lnTo>
                  <a:lnTo>
                    <a:pt x="4163" y="4874"/>
                  </a:lnTo>
                  <a:lnTo>
                    <a:pt x="4374" y="4716"/>
                  </a:lnTo>
                  <a:lnTo>
                    <a:pt x="4558" y="4558"/>
                  </a:lnTo>
                  <a:lnTo>
                    <a:pt x="4742" y="4374"/>
                  </a:lnTo>
                  <a:lnTo>
                    <a:pt x="4900" y="4163"/>
                  </a:lnTo>
                  <a:lnTo>
                    <a:pt x="5032" y="3926"/>
                  </a:lnTo>
                  <a:lnTo>
                    <a:pt x="5138" y="3715"/>
                  </a:lnTo>
                  <a:lnTo>
                    <a:pt x="5217" y="3452"/>
                  </a:lnTo>
                  <a:lnTo>
                    <a:pt x="5296" y="3188"/>
                  </a:lnTo>
                  <a:lnTo>
                    <a:pt x="5322" y="2925"/>
                  </a:lnTo>
                  <a:lnTo>
                    <a:pt x="5348" y="2661"/>
                  </a:lnTo>
                  <a:lnTo>
                    <a:pt x="5322" y="2398"/>
                  </a:lnTo>
                  <a:lnTo>
                    <a:pt x="5296" y="2135"/>
                  </a:lnTo>
                  <a:lnTo>
                    <a:pt x="5217" y="1871"/>
                  </a:lnTo>
                  <a:lnTo>
                    <a:pt x="5138" y="1634"/>
                  </a:lnTo>
                  <a:lnTo>
                    <a:pt x="5032" y="1397"/>
                  </a:lnTo>
                  <a:lnTo>
                    <a:pt x="4900" y="1160"/>
                  </a:lnTo>
                  <a:lnTo>
                    <a:pt x="4742" y="975"/>
                  </a:lnTo>
                  <a:lnTo>
                    <a:pt x="4558" y="765"/>
                  </a:lnTo>
                  <a:lnTo>
                    <a:pt x="4374" y="607"/>
                  </a:lnTo>
                  <a:lnTo>
                    <a:pt x="4163" y="449"/>
                  </a:lnTo>
                  <a:lnTo>
                    <a:pt x="3952" y="317"/>
                  </a:lnTo>
                  <a:lnTo>
                    <a:pt x="3715" y="211"/>
                  </a:lnTo>
                  <a:lnTo>
                    <a:pt x="3478" y="106"/>
                  </a:lnTo>
                  <a:lnTo>
                    <a:pt x="3214" y="53"/>
                  </a:lnTo>
                  <a:lnTo>
                    <a:pt x="29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138"/>
            <p:cNvSpPr/>
            <p:nvPr/>
          </p:nvSpPr>
          <p:spPr>
            <a:xfrm>
              <a:off x="7284047" y="3325662"/>
              <a:ext cx="92322" cy="92997"/>
            </a:xfrm>
            <a:custGeom>
              <a:rect b="b" l="l" r="r" t="t"/>
              <a:pathLst>
                <a:path extrusionOk="0" h="3583" w="3557">
                  <a:moveTo>
                    <a:pt x="1765" y="0"/>
                  </a:moveTo>
                  <a:lnTo>
                    <a:pt x="1607" y="26"/>
                  </a:lnTo>
                  <a:lnTo>
                    <a:pt x="1423" y="53"/>
                  </a:lnTo>
                  <a:lnTo>
                    <a:pt x="1238" y="79"/>
                  </a:lnTo>
                  <a:lnTo>
                    <a:pt x="1080" y="158"/>
                  </a:lnTo>
                  <a:lnTo>
                    <a:pt x="922" y="237"/>
                  </a:lnTo>
                  <a:lnTo>
                    <a:pt x="791" y="316"/>
                  </a:lnTo>
                  <a:lnTo>
                    <a:pt x="633" y="422"/>
                  </a:lnTo>
                  <a:lnTo>
                    <a:pt x="527" y="527"/>
                  </a:lnTo>
                  <a:lnTo>
                    <a:pt x="395" y="659"/>
                  </a:lnTo>
                  <a:lnTo>
                    <a:pt x="290" y="790"/>
                  </a:lnTo>
                  <a:lnTo>
                    <a:pt x="211" y="948"/>
                  </a:lnTo>
                  <a:lnTo>
                    <a:pt x="132" y="1106"/>
                  </a:lnTo>
                  <a:lnTo>
                    <a:pt x="79" y="1265"/>
                  </a:lnTo>
                  <a:lnTo>
                    <a:pt x="27" y="1423"/>
                  </a:lnTo>
                  <a:lnTo>
                    <a:pt x="0" y="1607"/>
                  </a:lnTo>
                  <a:lnTo>
                    <a:pt x="0" y="1791"/>
                  </a:lnTo>
                  <a:lnTo>
                    <a:pt x="0" y="1976"/>
                  </a:lnTo>
                  <a:lnTo>
                    <a:pt x="27" y="2160"/>
                  </a:lnTo>
                  <a:lnTo>
                    <a:pt x="79" y="2318"/>
                  </a:lnTo>
                  <a:lnTo>
                    <a:pt x="132" y="2476"/>
                  </a:lnTo>
                  <a:lnTo>
                    <a:pt x="211" y="2634"/>
                  </a:lnTo>
                  <a:lnTo>
                    <a:pt x="290" y="2792"/>
                  </a:lnTo>
                  <a:lnTo>
                    <a:pt x="395" y="2924"/>
                  </a:lnTo>
                  <a:lnTo>
                    <a:pt x="527" y="3056"/>
                  </a:lnTo>
                  <a:lnTo>
                    <a:pt x="633" y="3161"/>
                  </a:lnTo>
                  <a:lnTo>
                    <a:pt x="791" y="3267"/>
                  </a:lnTo>
                  <a:lnTo>
                    <a:pt x="922" y="3372"/>
                  </a:lnTo>
                  <a:lnTo>
                    <a:pt x="1080" y="3425"/>
                  </a:lnTo>
                  <a:lnTo>
                    <a:pt x="1238" y="3504"/>
                  </a:lnTo>
                  <a:lnTo>
                    <a:pt x="1423" y="3530"/>
                  </a:lnTo>
                  <a:lnTo>
                    <a:pt x="1607" y="3556"/>
                  </a:lnTo>
                  <a:lnTo>
                    <a:pt x="1765" y="3583"/>
                  </a:lnTo>
                  <a:lnTo>
                    <a:pt x="1950" y="3556"/>
                  </a:lnTo>
                  <a:lnTo>
                    <a:pt x="2134" y="3530"/>
                  </a:lnTo>
                  <a:lnTo>
                    <a:pt x="2318" y="3504"/>
                  </a:lnTo>
                  <a:lnTo>
                    <a:pt x="2477" y="3425"/>
                  </a:lnTo>
                  <a:lnTo>
                    <a:pt x="2635" y="3372"/>
                  </a:lnTo>
                  <a:lnTo>
                    <a:pt x="2766" y="3267"/>
                  </a:lnTo>
                  <a:lnTo>
                    <a:pt x="2898" y="3161"/>
                  </a:lnTo>
                  <a:lnTo>
                    <a:pt x="3030" y="3056"/>
                  </a:lnTo>
                  <a:lnTo>
                    <a:pt x="3161" y="2924"/>
                  </a:lnTo>
                  <a:lnTo>
                    <a:pt x="3267" y="2792"/>
                  </a:lnTo>
                  <a:lnTo>
                    <a:pt x="3346" y="2634"/>
                  </a:lnTo>
                  <a:lnTo>
                    <a:pt x="3425" y="2476"/>
                  </a:lnTo>
                  <a:lnTo>
                    <a:pt x="3478" y="2318"/>
                  </a:lnTo>
                  <a:lnTo>
                    <a:pt x="3530" y="2160"/>
                  </a:lnTo>
                  <a:lnTo>
                    <a:pt x="3557" y="1976"/>
                  </a:lnTo>
                  <a:lnTo>
                    <a:pt x="3557" y="1791"/>
                  </a:lnTo>
                  <a:lnTo>
                    <a:pt x="3557" y="1607"/>
                  </a:lnTo>
                  <a:lnTo>
                    <a:pt x="3530" y="1423"/>
                  </a:lnTo>
                  <a:lnTo>
                    <a:pt x="3478" y="1265"/>
                  </a:lnTo>
                  <a:lnTo>
                    <a:pt x="3425" y="1106"/>
                  </a:lnTo>
                  <a:lnTo>
                    <a:pt x="3346" y="948"/>
                  </a:lnTo>
                  <a:lnTo>
                    <a:pt x="3267" y="790"/>
                  </a:lnTo>
                  <a:lnTo>
                    <a:pt x="3161" y="659"/>
                  </a:lnTo>
                  <a:lnTo>
                    <a:pt x="3030" y="527"/>
                  </a:lnTo>
                  <a:lnTo>
                    <a:pt x="2898" y="422"/>
                  </a:lnTo>
                  <a:lnTo>
                    <a:pt x="2766" y="316"/>
                  </a:lnTo>
                  <a:lnTo>
                    <a:pt x="2635" y="237"/>
                  </a:lnTo>
                  <a:lnTo>
                    <a:pt x="2477" y="158"/>
                  </a:lnTo>
                  <a:lnTo>
                    <a:pt x="2318" y="79"/>
                  </a:lnTo>
                  <a:lnTo>
                    <a:pt x="2134" y="53"/>
                  </a:lnTo>
                  <a:lnTo>
                    <a:pt x="1950" y="26"/>
                  </a:lnTo>
                  <a:lnTo>
                    <a:pt x="17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138"/>
            <p:cNvSpPr/>
            <p:nvPr/>
          </p:nvSpPr>
          <p:spPr>
            <a:xfrm>
              <a:off x="7284047" y="3487696"/>
              <a:ext cx="92322" cy="92322"/>
            </a:xfrm>
            <a:custGeom>
              <a:rect b="b" l="l" r="r" t="t"/>
              <a:pathLst>
                <a:path extrusionOk="0" h="3557" w="3557">
                  <a:moveTo>
                    <a:pt x="1607" y="0"/>
                  </a:moveTo>
                  <a:lnTo>
                    <a:pt x="1423" y="27"/>
                  </a:lnTo>
                  <a:lnTo>
                    <a:pt x="1238" y="80"/>
                  </a:lnTo>
                  <a:lnTo>
                    <a:pt x="1080" y="132"/>
                  </a:lnTo>
                  <a:lnTo>
                    <a:pt x="922" y="211"/>
                  </a:lnTo>
                  <a:lnTo>
                    <a:pt x="791" y="317"/>
                  </a:lnTo>
                  <a:lnTo>
                    <a:pt x="633" y="422"/>
                  </a:lnTo>
                  <a:lnTo>
                    <a:pt x="527" y="527"/>
                  </a:lnTo>
                  <a:lnTo>
                    <a:pt x="395" y="659"/>
                  </a:lnTo>
                  <a:lnTo>
                    <a:pt x="290" y="791"/>
                  </a:lnTo>
                  <a:lnTo>
                    <a:pt x="211" y="949"/>
                  </a:lnTo>
                  <a:lnTo>
                    <a:pt x="132" y="1081"/>
                  </a:lnTo>
                  <a:lnTo>
                    <a:pt x="79" y="1265"/>
                  </a:lnTo>
                  <a:lnTo>
                    <a:pt x="27" y="1423"/>
                  </a:lnTo>
                  <a:lnTo>
                    <a:pt x="0" y="1607"/>
                  </a:lnTo>
                  <a:lnTo>
                    <a:pt x="0" y="1792"/>
                  </a:lnTo>
                  <a:lnTo>
                    <a:pt x="0" y="1976"/>
                  </a:lnTo>
                  <a:lnTo>
                    <a:pt x="27" y="2134"/>
                  </a:lnTo>
                  <a:lnTo>
                    <a:pt x="79" y="2319"/>
                  </a:lnTo>
                  <a:lnTo>
                    <a:pt x="132" y="2477"/>
                  </a:lnTo>
                  <a:lnTo>
                    <a:pt x="211" y="2635"/>
                  </a:lnTo>
                  <a:lnTo>
                    <a:pt x="290" y="2793"/>
                  </a:lnTo>
                  <a:lnTo>
                    <a:pt x="395" y="2925"/>
                  </a:lnTo>
                  <a:lnTo>
                    <a:pt x="527" y="3056"/>
                  </a:lnTo>
                  <a:lnTo>
                    <a:pt x="633" y="3162"/>
                  </a:lnTo>
                  <a:lnTo>
                    <a:pt x="791" y="3267"/>
                  </a:lnTo>
                  <a:lnTo>
                    <a:pt x="922" y="3346"/>
                  </a:lnTo>
                  <a:lnTo>
                    <a:pt x="1080" y="3425"/>
                  </a:lnTo>
                  <a:lnTo>
                    <a:pt x="1238" y="3478"/>
                  </a:lnTo>
                  <a:lnTo>
                    <a:pt x="1423" y="3531"/>
                  </a:lnTo>
                  <a:lnTo>
                    <a:pt x="1607" y="3557"/>
                  </a:lnTo>
                  <a:lnTo>
                    <a:pt x="1950" y="3557"/>
                  </a:lnTo>
                  <a:lnTo>
                    <a:pt x="2134" y="3531"/>
                  </a:lnTo>
                  <a:lnTo>
                    <a:pt x="2318" y="3478"/>
                  </a:lnTo>
                  <a:lnTo>
                    <a:pt x="2477" y="3425"/>
                  </a:lnTo>
                  <a:lnTo>
                    <a:pt x="2635" y="3346"/>
                  </a:lnTo>
                  <a:lnTo>
                    <a:pt x="2766" y="3267"/>
                  </a:lnTo>
                  <a:lnTo>
                    <a:pt x="2898" y="3162"/>
                  </a:lnTo>
                  <a:lnTo>
                    <a:pt x="3030" y="3056"/>
                  </a:lnTo>
                  <a:lnTo>
                    <a:pt x="3161" y="2925"/>
                  </a:lnTo>
                  <a:lnTo>
                    <a:pt x="3267" y="2793"/>
                  </a:lnTo>
                  <a:lnTo>
                    <a:pt x="3346" y="2635"/>
                  </a:lnTo>
                  <a:lnTo>
                    <a:pt x="3425" y="2477"/>
                  </a:lnTo>
                  <a:lnTo>
                    <a:pt x="3478" y="2319"/>
                  </a:lnTo>
                  <a:lnTo>
                    <a:pt x="3530" y="2134"/>
                  </a:lnTo>
                  <a:lnTo>
                    <a:pt x="3557" y="1976"/>
                  </a:lnTo>
                  <a:lnTo>
                    <a:pt x="3557" y="1792"/>
                  </a:lnTo>
                  <a:lnTo>
                    <a:pt x="3557" y="1607"/>
                  </a:lnTo>
                  <a:lnTo>
                    <a:pt x="3530" y="1423"/>
                  </a:lnTo>
                  <a:lnTo>
                    <a:pt x="3478" y="1265"/>
                  </a:lnTo>
                  <a:lnTo>
                    <a:pt x="3425" y="1081"/>
                  </a:lnTo>
                  <a:lnTo>
                    <a:pt x="3346" y="949"/>
                  </a:lnTo>
                  <a:lnTo>
                    <a:pt x="3267" y="791"/>
                  </a:lnTo>
                  <a:lnTo>
                    <a:pt x="3161" y="659"/>
                  </a:lnTo>
                  <a:lnTo>
                    <a:pt x="3030" y="527"/>
                  </a:lnTo>
                  <a:lnTo>
                    <a:pt x="2898" y="422"/>
                  </a:lnTo>
                  <a:lnTo>
                    <a:pt x="2766" y="317"/>
                  </a:lnTo>
                  <a:lnTo>
                    <a:pt x="2635" y="211"/>
                  </a:lnTo>
                  <a:lnTo>
                    <a:pt x="2477" y="132"/>
                  </a:lnTo>
                  <a:lnTo>
                    <a:pt x="2318" y="80"/>
                  </a:lnTo>
                  <a:lnTo>
                    <a:pt x="2134" y="27"/>
                  </a:lnTo>
                  <a:lnTo>
                    <a:pt x="19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138"/>
            <p:cNvSpPr/>
            <p:nvPr/>
          </p:nvSpPr>
          <p:spPr>
            <a:xfrm>
              <a:off x="7307276" y="3510952"/>
              <a:ext cx="45837" cy="46511"/>
            </a:xfrm>
            <a:custGeom>
              <a:rect b="b" l="l" r="r" t="t"/>
              <a:pathLst>
                <a:path extrusionOk="0" h="1792" w="1766">
                  <a:moveTo>
                    <a:pt x="870" y="0"/>
                  </a:moveTo>
                  <a:lnTo>
                    <a:pt x="712" y="27"/>
                  </a:lnTo>
                  <a:lnTo>
                    <a:pt x="528" y="79"/>
                  </a:lnTo>
                  <a:lnTo>
                    <a:pt x="396" y="158"/>
                  </a:lnTo>
                  <a:lnTo>
                    <a:pt x="264" y="264"/>
                  </a:lnTo>
                  <a:lnTo>
                    <a:pt x="133" y="395"/>
                  </a:lnTo>
                  <a:lnTo>
                    <a:pt x="54" y="553"/>
                  </a:lnTo>
                  <a:lnTo>
                    <a:pt x="1" y="711"/>
                  </a:lnTo>
                  <a:lnTo>
                    <a:pt x="1" y="896"/>
                  </a:lnTo>
                  <a:lnTo>
                    <a:pt x="1" y="1080"/>
                  </a:lnTo>
                  <a:lnTo>
                    <a:pt x="54" y="1238"/>
                  </a:lnTo>
                  <a:lnTo>
                    <a:pt x="133" y="1396"/>
                  </a:lnTo>
                  <a:lnTo>
                    <a:pt x="264" y="1528"/>
                  </a:lnTo>
                  <a:lnTo>
                    <a:pt x="396" y="1633"/>
                  </a:lnTo>
                  <a:lnTo>
                    <a:pt x="528" y="1713"/>
                  </a:lnTo>
                  <a:lnTo>
                    <a:pt x="712" y="1765"/>
                  </a:lnTo>
                  <a:lnTo>
                    <a:pt x="870" y="1792"/>
                  </a:lnTo>
                  <a:lnTo>
                    <a:pt x="1055" y="1765"/>
                  </a:lnTo>
                  <a:lnTo>
                    <a:pt x="1239" y="1713"/>
                  </a:lnTo>
                  <a:lnTo>
                    <a:pt x="1371" y="1633"/>
                  </a:lnTo>
                  <a:lnTo>
                    <a:pt x="1503" y="1528"/>
                  </a:lnTo>
                  <a:lnTo>
                    <a:pt x="1634" y="1396"/>
                  </a:lnTo>
                  <a:lnTo>
                    <a:pt x="1713" y="1238"/>
                  </a:lnTo>
                  <a:lnTo>
                    <a:pt x="1766" y="1080"/>
                  </a:lnTo>
                  <a:lnTo>
                    <a:pt x="1766" y="896"/>
                  </a:lnTo>
                  <a:lnTo>
                    <a:pt x="1766" y="711"/>
                  </a:lnTo>
                  <a:lnTo>
                    <a:pt x="1713" y="553"/>
                  </a:lnTo>
                  <a:lnTo>
                    <a:pt x="1634" y="395"/>
                  </a:lnTo>
                  <a:lnTo>
                    <a:pt x="1503" y="264"/>
                  </a:lnTo>
                  <a:lnTo>
                    <a:pt x="1371" y="158"/>
                  </a:lnTo>
                  <a:lnTo>
                    <a:pt x="1239" y="79"/>
                  </a:lnTo>
                  <a:lnTo>
                    <a:pt x="1055" y="27"/>
                  </a:lnTo>
                  <a:lnTo>
                    <a:pt x="8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138"/>
            <p:cNvSpPr/>
            <p:nvPr/>
          </p:nvSpPr>
          <p:spPr>
            <a:xfrm>
              <a:off x="7272419" y="3626502"/>
              <a:ext cx="115578" cy="23256"/>
            </a:xfrm>
            <a:custGeom>
              <a:rect b="b" l="l" r="r" t="t"/>
              <a:pathLst>
                <a:path extrusionOk="0" h="896" w="4453">
                  <a:moveTo>
                    <a:pt x="185" y="0"/>
                  </a:moveTo>
                  <a:lnTo>
                    <a:pt x="106" y="27"/>
                  </a:lnTo>
                  <a:lnTo>
                    <a:pt x="53" y="53"/>
                  </a:lnTo>
                  <a:lnTo>
                    <a:pt x="27" y="132"/>
                  </a:lnTo>
                  <a:lnTo>
                    <a:pt x="0" y="185"/>
                  </a:lnTo>
                  <a:lnTo>
                    <a:pt x="0" y="685"/>
                  </a:lnTo>
                  <a:lnTo>
                    <a:pt x="27" y="764"/>
                  </a:lnTo>
                  <a:lnTo>
                    <a:pt x="53" y="843"/>
                  </a:lnTo>
                  <a:lnTo>
                    <a:pt x="106" y="870"/>
                  </a:lnTo>
                  <a:lnTo>
                    <a:pt x="185" y="896"/>
                  </a:lnTo>
                  <a:lnTo>
                    <a:pt x="4268" y="896"/>
                  </a:lnTo>
                  <a:lnTo>
                    <a:pt x="4321" y="870"/>
                  </a:lnTo>
                  <a:lnTo>
                    <a:pt x="4400" y="843"/>
                  </a:lnTo>
                  <a:lnTo>
                    <a:pt x="4426" y="764"/>
                  </a:lnTo>
                  <a:lnTo>
                    <a:pt x="4452" y="685"/>
                  </a:lnTo>
                  <a:lnTo>
                    <a:pt x="4452" y="185"/>
                  </a:lnTo>
                  <a:lnTo>
                    <a:pt x="4426" y="132"/>
                  </a:lnTo>
                  <a:lnTo>
                    <a:pt x="4400" y="53"/>
                  </a:lnTo>
                  <a:lnTo>
                    <a:pt x="4321" y="27"/>
                  </a:lnTo>
                  <a:lnTo>
                    <a:pt x="42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4" name="Google Shape;15954;p138"/>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955" name="Google Shape;15955;p138"/>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956" name="Google Shape;15956;p138">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138"/>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958" name="Google Shape;15958;p138">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815"/>
                                        </p:tgtEl>
                                        <p:attrNameLst>
                                          <p:attrName>style.visibility</p:attrName>
                                        </p:attrNameLst>
                                      </p:cBhvr>
                                      <p:to>
                                        <p:strVal val="visible"/>
                                      </p:to>
                                    </p:set>
                                    <p:animEffect filter="fade" transition="in">
                                      <p:cBhvr>
                                        <p:cTn dur="1000"/>
                                        <p:tgtEl>
                                          <p:spTgt spid="15815"/>
                                        </p:tgtEl>
                                      </p:cBhvr>
                                    </p:animEffect>
                                  </p:childTnLst>
                                </p:cTn>
                              </p:par>
                              <p:par>
                                <p:cTn fill="hold" nodeType="withEffect" presetClass="entr" presetID="10" presetSubtype="0">
                                  <p:stCondLst>
                                    <p:cond delay="0"/>
                                  </p:stCondLst>
                                  <p:childTnLst>
                                    <p:set>
                                      <p:cBhvr>
                                        <p:cTn dur="1" fill="hold">
                                          <p:stCondLst>
                                            <p:cond delay="0"/>
                                          </p:stCondLst>
                                        </p:cTn>
                                        <p:tgtEl>
                                          <p:spTgt spid="15818"/>
                                        </p:tgtEl>
                                        <p:attrNameLst>
                                          <p:attrName>style.visibility</p:attrName>
                                        </p:attrNameLst>
                                      </p:cBhvr>
                                      <p:to>
                                        <p:strVal val="visible"/>
                                      </p:to>
                                    </p:set>
                                    <p:animEffect filter="fade" transition="in">
                                      <p:cBhvr>
                                        <p:cTn dur="1000"/>
                                        <p:tgtEl>
                                          <p:spTgt spid="15818"/>
                                        </p:tgtEl>
                                      </p:cBhvr>
                                    </p:animEffect>
                                  </p:childTnLst>
                                </p:cTn>
                              </p:par>
                              <p:par>
                                <p:cTn fill="hold" nodeType="withEffect" presetClass="entr" presetID="10" presetSubtype="0">
                                  <p:stCondLst>
                                    <p:cond delay="0"/>
                                  </p:stCondLst>
                                  <p:childTnLst>
                                    <p:set>
                                      <p:cBhvr>
                                        <p:cTn dur="1" fill="hold">
                                          <p:stCondLst>
                                            <p:cond delay="0"/>
                                          </p:stCondLst>
                                        </p:cTn>
                                        <p:tgtEl>
                                          <p:spTgt spid="15820"/>
                                        </p:tgtEl>
                                        <p:attrNameLst>
                                          <p:attrName>style.visibility</p:attrName>
                                        </p:attrNameLst>
                                      </p:cBhvr>
                                      <p:to>
                                        <p:strVal val="visible"/>
                                      </p:to>
                                    </p:set>
                                    <p:animEffect filter="fade" transition="in">
                                      <p:cBhvr>
                                        <p:cTn dur="1000"/>
                                        <p:tgtEl>
                                          <p:spTgt spid="15820"/>
                                        </p:tgtEl>
                                      </p:cBhvr>
                                    </p:animEffect>
                                  </p:childTnLst>
                                </p:cTn>
                              </p:par>
                              <p:par>
                                <p:cTn fill="hold" nodeType="withEffect" presetClass="entr" presetID="10" presetSubtype="0">
                                  <p:stCondLst>
                                    <p:cond delay="0"/>
                                  </p:stCondLst>
                                  <p:childTnLst>
                                    <p:set>
                                      <p:cBhvr>
                                        <p:cTn dur="1" fill="hold">
                                          <p:stCondLst>
                                            <p:cond delay="0"/>
                                          </p:stCondLst>
                                        </p:cTn>
                                        <p:tgtEl>
                                          <p:spTgt spid="15822"/>
                                        </p:tgtEl>
                                        <p:attrNameLst>
                                          <p:attrName>style.visibility</p:attrName>
                                        </p:attrNameLst>
                                      </p:cBhvr>
                                      <p:to>
                                        <p:strVal val="visible"/>
                                      </p:to>
                                    </p:set>
                                    <p:animEffect filter="fade" transition="in">
                                      <p:cBhvr>
                                        <p:cTn dur="1000"/>
                                        <p:tgtEl>
                                          <p:spTgt spid="15822"/>
                                        </p:tgtEl>
                                      </p:cBhvr>
                                    </p:animEffect>
                                  </p:childTnLst>
                                </p:cTn>
                              </p:par>
                              <p:par>
                                <p:cTn fill="hold" nodeType="withEffect" presetClass="entr" presetID="10" presetSubtype="0">
                                  <p:stCondLst>
                                    <p:cond delay="0"/>
                                  </p:stCondLst>
                                  <p:childTnLst>
                                    <p:set>
                                      <p:cBhvr>
                                        <p:cTn dur="1" fill="hold">
                                          <p:stCondLst>
                                            <p:cond delay="0"/>
                                          </p:stCondLst>
                                        </p:cTn>
                                        <p:tgtEl>
                                          <p:spTgt spid="15824"/>
                                        </p:tgtEl>
                                        <p:attrNameLst>
                                          <p:attrName>style.visibility</p:attrName>
                                        </p:attrNameLst>
                                      </p:cBhvr>
                                      <p:to>
                                        <p:strVal val="visible"/>
                                      </p:to>
                                    </p:set>
                                    <p:animEffect filter="fade" transition="in">
                                      <p:cBhvr>
                                        <p:cTn dur="1000"/>
                                        <p:tgtEl>
                                          <p:spTgt spid="15824"/>
                                        </p:tgtEl>
                                      </p:cBhvr>
                                    </p:animEffect>
                                  </p:childTnLst>
                                </p:cTn>
                              </p:par>
                              <p:par>
                                <p:cTn fill="hold" nodeType="withEffect" presetClass="entr" presetID="10" presetSubtype="0">
                                  <p:stCondLst>
                                    <p:cond delay="0"/>
                                  </p:stCondLst>
                                  <p:childTnLst>
                                    <p:set>
                                      <p:cBhvr>
                                        <p:cTn dur="1" fill="hold">
                                          <p:stCondLst>
                                            <p:cond delay="0"/>
                                          </p:stCondLst>
                                        </p:cTn>
                                        <p:tgtEl>
                                          <p:spTgt spid="15826"/>
                                        </p:tgtEl>
                                        <p:attrNameLst>
                                          <p:attrName>style.visibility</p:attrName>
                                        </p:attrNameLst>
                                      </p:cBhvr>
                                      <p:to>
                                        <p:strVal val="visible"/>
                                      </p:to>
                                    </p:set>
                                    <p:animEffect filter="fade" transition="in">
                                      <p:cBhvr>
                                        <p:cTn dur="1000"/>
                                        <p:tgtEl>
                                          <p:spTgt spid="15826"/>
                                        </p:tgtEl>
                                      </p:cBhvr>
                                    </p:animEffect>
                                  </p:childTnLst>
                                </p:cTn>
                              </p:par>
                              <p:par>
                                <p:cTn fill="hold" nodeType="withEffect" presetClass="entr" presetID="10" presetSubtype="0">
                                  <p:stCondLst>
                                    <p:cond delay="0"/>
                                  </p:stCondLst>
                                  <p:childTnLst>
                                    <p:set>
                                      <p:cBhvr>
                                        <p:cTn dur="1" fill="hold">
                                          <p:stCondLst>
                                            <p:cond delay="0"/>
                                          </p:stCondLst>
                                        </p:cTn>
                                        <p:tgtEl>
                                          <p:spTgt spid="15828"/>
                                        </p:tgtEl>
                                        <p:attrNameLst>
                                          <p:attrName>style.visibility</p:attrName>
                                        </p:attrNameLst>
                                      </p:cBhvr>
                                      <p:to>
                                        <p:strVal val="visible"/>
                                      </p:to>
                                    </p:set>
                                    <p:animEffect filter="fade" transition="in">
                                      <p:cBhvr>
                                        <p:cTn dur="1000"/>
                                        <p:tgtEl>
                                          <p:spTgt spid="15828"/>
                                        </p:tgtEl>
                                      </p:cBhvr>
                                    </p:animEffect>
                                  </p:childTnLst>
                                </p:cTn>
                              </p:par>
                              <p:par>
                                <p:cTn fill="hold" nodeType="withEffect" presetClass="entr" presetID="10" presetSubtype="0">
                                  <p:stCondLst>
                                    <p:cond delay="0"/>
                                  </p:stCondLst>
                                  <p:childTnLst>
                                    <p:set>
                                      <p:cBhvr>
                                        <p:cTn dur="1" fill="hold">
                                          <p:stCondLst>
                                            <p:cond delay="0"/>
                                          </p:stCondLst>
                                        </p:cTn>
                                        <p:tgtEl>
                                          <p:spTgt spid="15825"/>
                                        </p:tgtEl>
                                        <p:attrNameLst>
                                          <p:attrName>style.visibility</p:attrName>
                                        </p:attrNameLst>
                                      </p:cBhvr>
                                      <p:to>
                                        <p:strVal val="visible"/>
                                      </p:to>
                                    </p:set>
                                    <p:animEffect filter="fade" transition="in">
                                      <p:cBhvr>
                                        <p:cTn dur="1000"/>
                                        <p:tgtEl>
                                          <p:spTgt spid="15825"/>
                                        </p:tgtEl>
                                      </p:cBhvr>
                                    </p:animEffect>
                                  </p:childTnLst>
                                </p:cTn>
                              </p:par>
                              <p:par>
                                <p:cTn fill="hold" nodeType="withEffect" presetClass="entr" presetID="10" presetSubtype="0">
                                  <p:stCondLst>
                                    <p:cond delay="0"/>
                                  </p:stCondLst>
                                  <p:childTnLst>
                                    <p:set>
                                      <p:cBhvr>
                                        <p:cTn dur="1" fill="hold">
                                          <p:stCondLst>
                                            <p:cond delay="0"/>
                                          </p:stCondLst>
                                        </p:cTn>
                                        <p:tgtEl>
                                          <p:spTgt spid="15829"/>
                                        </p:tgtEl>
                                        <p:attrNameLst>
                                          <p:attrName>style.visibility</p:attrName>
                                        </p:attrNameLst>
                                      </p:cBhvr>
                                      <p:to>
                                        <p:strVal val="visible"/>
                                      </p:to>
                                    </p:set>
                                    <p:animEffect filter="fade" transition="in">
                                      <p:cBhvr>
                                        <p:cTn dur="1000"/>
                                        <p:tgtEl>
                                          <p:spTgt spid="15829"/>
                                        </p:tgtEl>
                                      </p:cBhvr>
                                    </p:animEffect>
                                  </p:childTnLst>
                                </p:cTn>
                              </p:par>
                              <p:par>
                                <p:cTn fill="hold" nodeType="withEffect" presetClass="entr" presetID="10" presetSubtype="0">
                                  <p:stCondLst>
                                    <p:cond delay="0"/>
                                  </p:stCondLst>
                                  <p:childTnLst>
                                    <p:set>
                                      <p:cBhvr>
                                        <p:cTn dur="1" fill="hold">
                                          <p:stCondLst>
                                            <p:cond delay="0"/>
                                          </p:stCondLst>
                                        </p:cTn>
                                        <p:tgtEl>
                                          <p:spTgt spid="15830"/>
                                        </p:tgtEl>
                                        <p:attrNameLst>
                                          <p:attrName>style.visibility</p:attrName>
                                        </p:attrNameLst>
                                      </p:cBhvr>
                                      <p:to>
                                        <p:strVal val="visible"/>
                                      </p:to>
                                    </p:set>
                                    <p:animEffect filter="fade" transition="in">
                                      <p:cBhvr>
                                        <p:cTn dur="1000"/>
                                        <p:tgtEl>
                                          <p:spTgt spid="15830"/>
                                        </p:tgtEl>
                                      </p:cBhvr>
                                    </p:animEffect>
                                  </p:childTnLst>
                                </p:cTn>
                              </p:par>
                              <p:par>
                                <p:cTn fill="hold" nodeType="withEffect" presetClass="entr" presetID="10" presetSubtype="0">
                                  <p:stCondLst>
                                    <p:cond delay="0"/>
                                  </p:stCondLst>
                                  <p:childTnLst>
                                    <p:set>
                                      <p:cBhvr>
                                        <p:cTn dur="1" fill="hold">
                                          <p:stCondLst>
                                            <p:cond delay="0"/>
                                          </p:stCondLst>
                                        </p:cTn>
                                        <p:tgtEl>
                                          <p:spTgt spid="15831"/>
                                        </p:tgtEl>
                                        <p:attrNameLst>
                                          <p:attrName>style.visibility</p:attrName>
                                        </p:attrNameLst>
                                      </p:cBhvr>
                                      <p:to>
                                        <p:strVal val="visible"/>
                                      </p:to>
                                    </p:set>
                                    <p:animEffect filter="fade" transition="in">
                                      <p:cBhvr>
                                        <p:cTn dur="1000"/>
                                        <p:tgtEl>
                                          <p:spTgt spid="15831"/>
                                        </p:tgtEl>
                                      </p:cBhvr>
                                    </p:animEffect>
                                  </p:childTnLst>
                                </p:cTn>
                              </p:par>
                              <p:par>
                                <p:cTn fill="hold" nodeType="withEffect" presetClass="entr" presetID="10" presetSubtype="0">
                                  <p:stCondLst>
                                    <p:cond delay="0"/>
                                  </p:stCondLst>
                                  <p:childTnLst>
                                    <p:set>
                                      <p:cBhvr>
                                        <p:cTn dur="1" fill="hold">
                                          <p:stCondLst>
                                            <p:cond delay="0"/>
                                          </p:stCondLst>
                                        </p:cTn>
                                        <p:tgtEl>
                                          <p:spTgt spid="15832"/>
                                        </p:tgtEl>
                                        <p:attrNameLst>
                                          <p:attrName>style.visibility</p:attrName>
                                        </p:attrNameLst>
                                      </p:cBhvr>
                                      <p:to>
                                        <p:strVal val="visible"/>
                                      </p:to>
                                    </p:set>
                                    <p:animEffect filter="fade" transition="in">
                                      <p:cBhvr>
                                        <p:cTn dur="1000"/>
                                        <p:tgtEl>
                                          <p:spTgt spid="15832"/>
                                        </p:tgtEl>
                                      </p:cBhvr>
                                    </p:animEffect>
                                  </p:childTnLst>
                                </p:cTn>
                              </p:par>
                              <p:par>
                                <p:cTn fill="hold" nodeType="withEffect" presetClass="entr" presetID="10" presetSubtype="0">
                                  <p:stCondLst>
                                    <p:cond delay="0"/>
                                  </p:stCondLst>
                                  <p:childTnLst>
                                    <p:set>
                                      <p:cBhvr>
                                        <p:cTn dur="1" fill="hold">
                                          <p:stCondLst>
                                            <p:cond delay="0"/>
                                          </p:stCondLst>
                                        </p:cTn>
                                        <p:tgtEl>
                                          <p:spTgt spid="15833"/>
                                        </p:tgtEl>
                                        <p:attrNameLst>
                                          <p:attrName>style.visibility</p:attrName>
                                        </p:attrNameLst>
                                      </p:cBhvr>
                                      <p:to>
                                        <p:strVal val="visible"/>
                                      </p:to>
                                    </p:set>
                                    <p:animEffect filter="fade" transition="in">
                                      <p:cBhvr>
                                        <p:cTn dur="1000"/>
                                        <p:tgtEl>
                                          <p:spTgt spid="15833"/>
                                        </p:tgtEl>
                                      </p:cBhvr>
                                    </p:animEffect>
                                  </p:childTnLst>
                                </p:cTn>
                              </p:par>
                              <p:par>
                                <p:cTn fill="hold" nodeType="withEffect" presetClass="entr" presetID="10" presetSubtype="0">
                                  <p:stCondLst>
                                    <p:cond delay="0"/>
                                  </p:stCondLst>
                                  <p:childTnLst>
                                    <p:set>
                                      <p:cBhvr>
                                        <p:cTn dur="1" fill="hold">
                                          <p:stCondLst>
                                            <p:cond delay="0"/>
                                          </p:stCondLst>
                                        </p:cTn>
                                        <p:tgtEl>
                                          <p:spTgt spid="15834"/>
                                        </p:tgtEl>
                                        <p:attrNameLst>
                                          <p:attrName>style.visibility</p:attrName>
                                        </p:attrNameLst>
                                      </p:cBhvr>
                                      <p:to>
                                        <p:strVal val="visible"/>
                                      </p:to>
                                    </p:set>
                                    <p:animEffect filter="fade" transition="in">
                                      <p:cBhvr>
                                        <p:cTn dur="1000"/>
                                        <p:tgtEl>
                                          <p:spTgt spid="15834"/>
                                        </p:tgtEl>
                                      </p:cBhvr>
                                    </p:animEffect>
                                  </p:childTnLst>
                                </p:cTn>
                              </p:par>
                              <p:par>
                                <p:cTn fill="hold" nodeType="withEffect" presetClass="entr" presetID="10" presetSubtype="0">
                                  <p:stCondLst>
                                    <p:cond delay="0"/>
                                  </p:stCondLst>
                                  <p:childTnLst>
                                    <p:set>
                                      <p:cBhvr>
                                        <p:cTn dur="1" fill="hold">
                                          <p:stCondLst>
                                            <p:cond delay="0"/>
                                          </p:stCondLst>
                                        </p:cTn>
                                        <p:tgtEl>
                                          <p:spTgt spid="15835"/>
                                        </p:tgtEl>
                                        <p:attrNameLst>
                                          <p:attrName>style.visibility</p:attrName>
                                        </p:attrNameLst>
                                      </p:cBhvr>
                                      <p:to>
                                        <p:strVal val="visible"/>
                                      </p:to>
                                    </p:set>
                                    <p:animEffect filter="fade" transition="in">
                                      <p:cBhvr>
                                        <p:cTn dur="1000"/>
                                        <p:tgtEl>
                                          <p:spTgt spid="15835"/>
                                        </p:tgtEl>
                                      </p:cBhvr>
                                    </p:animEffect>
                                  </p:childTnLst>
                                </p:cTn>
                              </p:par>
                              <p:par>
                                <p:cTn fill="hold" nodeType="withEffect" presetClass="entr" presetID="10" presetSubtype="0">
                                  <p:stCondLst>
                                    <p:cond delay="0"/>
                                  </p:stCondLst>
                                  <p:childTnLst>
                                    <p:set>
                                      <p:cBhvr>
                                        <p:cTn dur="1" fill="hold">
                                          <p:stCondLst>
                                            <p:cond delay="0"/>
                                          </p:stCondLst>
                                        </p:cTn>
                                        <p:tgtEl>
                                          <p:spTgt spid="15836"/>
                                        </p:tgtEl>
                                        <p:attrNameLst>
                                          <p:attrName>style.visibility</p:attrName>
                                        </p:attrNameLst>
                                      </p:cBhvr>
                                      <p:to>
                                        <p:strVal val="visible"/>
                                      </p:to>
                                    </p:set>
                                    <p:animEffect filter="fade" transition="in">
                                      <p:cBhvr>
                                        <p:cTn dur="1000"/>
                                        <p:tgtEl>
                                          <p:spTgt spid="15836"/>
                                        </p:tgtEl>
                                      </p:cBhvr>
                                    </p:animEffect>
                                  </p:childTnLst>
                                </p:cTn>
                              </p:par>
                              <p:par>
                                <p:cTn fill="hold" nodeType="withEffect" presetClass="entr" presetID="10" presetSubtype="0">
                                  <p:stCondLst>
                                    <p:cond delay="0"/>
                                  </p:stCondLst>
                                  <p:childTnLst>
                                    <p:set>
                                      <p:cBhvr>
                                        <p:cTn dur="1" fill="hold">
                                          <p:stCondLst>
                                            <p:cond delay="0"/>
                                          </p:stCondLst>
                                        </p:cTn>
                                        <p:tgtEl>
                                          <p:spTgt spid="15837"/>
                                        </p:tgtEl>
                                        <p:attrNameLst>
                                          <p:attrName>style.visibility</p:attrName>
                                        </p:attrNameLst>
                                      </p:cBhvr>
                                      <p:to>
                                        <p:strVal val="visible"/>
                                      </p:to>
                                    </p:set>
                                    <p:animEffect filter="fade" transition="in">
                                      <p:cBhvr>
                                        <p:cTn dur="1000"/>
                                        <p:tgtEl>
                                          <p:spTgt spid="15837"/>
                                        </p:tgtEl>
                                      </p:cBhvr>
                                    </p:animEffect>
                                  </p:childTnLst>
                                </p:cTn>
                              </p:par>
                              <p:par>
                                <p:cTn fill="hold" nodeType="withEffect" presetClass="entr" presetID="10" presetSubtype="0">
                                  <p:stCondLst>
                                    <p:cond delay="0"/>
                                  </p:stCondLst>
                                  <p:childTnLst>
                                    <p:set>
                                      <p:cBhvr>
                                        <p:cTn dur="1" fill="hold">
                                          <p:stCondLst>
                                            <p:cond delay="0"/>
                                          </p:stCondLst>
                                        </p:cTn>
                                        <p:tgtEl>
                                          <p:spTgt spid="15838"/>
                                        </p:tgtEl>
                                        <p:attrNameLst>
                                          <p:attrName>style.visibility</p:attrName>
                                        </p:attrNameLst>
                                      </p:cBhvr>
                                      <p:to>
                                        <p:strVal val="visible"/>
                                      </p:to>
                                    </p:set>
                                    <p:animEffect filter="fade" transition="in">
                                      <p:cBhvr>
                                        <p:cTn dur="1000"/>
                                        <p:tgtEl>
                                          <p:spTgt spid="15838"/>
                                        </p:tgtEl>
                                      </p:cBhvr>
                                    </p:animEffect>
                                  </p:childTnLst>
                                </p:cTn>
                              </p:par>
                              <p:par>
                                <p:cTn fill="hold" nodeType="withEffect" presetClass="entr" presetID="10" presetSubtype="0">
                                  <p:stCondLst>
                                    <p:cond delay="0"/>
                                  </p:stCondLst>
                                  <p:childTnLst>
                                    <p:set>
                                      <p:cBhvr>
                                        <p:cTn dur="1" fill="hold">
                                          <p:stCondLst>
                                            <p:cond delay="0"/>
                                          </p:stCondLst>
                                        </p:cTn>
                                        <p:tgtEl>
                                          <p:spTgt spid="15839"/>
                                        </p:tgtEl>
                                        <p:attrNameLst>
                                          <p:attrName>style.visibility</p:attrName>
                                        </p:attrNameLst>
                                      </p:cBhvr>
                                      <p:to>
                                        <p:strVal val="visible"/>
                                      </p:to>
                                    </p:set>
                                    <p:animEffect filter="fade" transition="in">
                                      <p:cBhvr>
                                        <p:cTn dur="1000"/>
                                        <p:tgtEl>
                                          <p:spTgt spid="15839"/>
                                        </p:tgtEl>
                                      </p:cBhvr>
                                    </p:animEffect>
                                  </p:childTnLst>
                                </p:cTn>
                              </p:par>
                              <p:par>
                                <p:cTn fill="hold" nodeType="withEffect" presetClass="entr" presetID="10" presetSubtype="0">
                                  <p:stCondLst>
                                    <p:cond delay="0"/>
                                  </p:stCondLst>
                                  <p:childTnLst>
                                    <p:set>
                                      <p:cBhvr>
                                        <p:cTn dur="1" fill="hold">
                                          <p:stCondLst>
                                            <p:cond delay="0"/>
                                          </p:stCondLst>
                                        </p:cTn>
                                        <p:tgtEl>
                                          <p:spTgt spid="15840"/>
                                        </p:tgtEl>
                                        <p:attrNameLst>
                                          <p:attrName>style.visibility</p:attrName>
                                        </p:attrNameLst>
                                      </p:cBhvr>
                                      <p:to>
                                        <p:strVal val="visible"/>
                                      </p:to>
                                    </p:set>
                                    <p:animEffect filter="fade" transition="in">
                                      <p:cBhvr>
                                        <p:cTn dur="1000"/>
                                        <p:tgtEl>
                                          <p:spTgt spid="15840"/>
                                        </p:tgtEl>
                                      </p:cBhvr>
                                    </p:animEffect>
                                  </p:childTnLst>
                                </p:cTn>
                              </p:par>
                              <p:par>
                                <p:cTn fill="hold" nodeType="withEffect" presetClass="entr" presetID="10" presetSubtype="0">
                                  <p:stCondLst>
                                    <p:cond delay="0"/>
                                  </p:stCondLst>
                                  <p:childTnLst>
                                    <p:set>
                                      <p:cBhvr>
                                        <p:cTn dur="1" fill="hold">
                                          <p:stCondLst>
                                            <p:cond delay="0"/>
                                          </p:stCondLst>
                                        </p:cTn>
                                        <p:tgtEl>
                                          <p:spTgt spid="15841"/>
                                        </p:tgtEl>
                                        <p:attrNameLst>
                                          <p:attrName>style.visibility</p:attrName>
                                        </p:attrNameLst>
                                      </p:cBhvr>
                                      <p:to>
                                        <p:strVal val="visible"/>
                                      </p:to>
                                    </p:set>
                                    <p:animEffect filter="fade" transition="in">
                                      <p:cBhvr>
                                        <p:cTn dur="1000"/>
                                        <p:tgtEl>
                                          <p:spTgt spid="15841"/>
                                        </p:tgtEl>
                                      </p:cBhvr>
                                    </p:animEffect>
                                  </p:childTnLst>
                                </p:cTn>
                              </p:par>
                              <p:par>
                                <p:cTn fill="hold" nodeType="withEffect" presetClass="entr" presetID="10" presetSubtype="0">
                                  <p:stCondLst>
                                    <p:cond delay="0"/>
                                  </p:stCondLst>
                                  <p:childTnLst>
                                    <p:set>
                                      <p:cBhvr>
                                        <p:cTn dur="1" fill="hold">
                                          <p:stCondLst>
                                            <p:cond delay="0"/>
                                          </p:stCondLst>
                                        </p:cTn>
                                        <p:tgtEl>
                                          <p:spTgt spid="15843"/>
                                        </p:tgtEl>
                                        <p:attrNameLst>
                                          <p:attrName>style.visibility</p:attrName>
                                        </p:attrNameLst>
                                      </p:cBhvr>
                                      <p:to>
                                        <p:strVal val="visible"/>
                                      </p:to>
                                    </p:set>
                                    <p:animEffect filter="fade" transition="in">
                                      <p:cBhvr>
                                        <p:cTn dur="1000"/>
                                        <p:tgtEl>
                                          <p:spTgt spid="15843"/>
                                        </p:tgtEl>
                                      </p:cBhvr>
                                    </p:animEffect>
                                  </p:childTnLst>
                                </p:cTn>
                              </p:par>
                              <p:par>
                                <p:cTn fill="hold" nodeType="withEffect" presetClass="entr" presetID="10" presetSubtype="0">
                                  <p:stCondLst>
                                    <p:cond delay="0"/>
                                  </p:stCondLst>
                                  <p:childTnLst>
                                    <p:set>
                                      <p:cBhvr>
                                        <p:cTn dur="1" fill="hold">
                                          <p:stCondLst>
                                            <p:cond delay="0"/>
                                          </p:stCondLst>
                                        </p:cTn>
                                        <p:tgtEl>
                                          <p:spTgt spid="15844"/>
                                        </p:tgtEl>
                                        <p:attrNameLst>
                                          <p:attrName>style.visibility</p:attrName>
                                        </p:attrNameLst>
                                      </p:cBhvr>
                                      <p:to>
                                        <p:strVal val="visible"/>
                                      </p:to>
                                    </p:set>
                                    <p:animEffect filter="fade" transition="in">
                                      <p:cBhvr>
                                        <p:cTn dur="1000"/>
                                        <p:tgtEl>
                                          <p:spTgt spid="15844"/>
                                        </p:tgtEl>
                                      </p:cBhvr>
                                    </p:animEffect>
                                  </p:childTnLst>
                                </p:cTn>
                              </p:par>
                              <p:par>
                                <p:cTn fill="hold" nodeType="withEffect" presetClass="entr" presetID="10" presetSubtype="0">
                                  <p:stCondLst>
                                    <p:cond delay="0"/>
                                  </p:stCondLst>
                                  <p:childTnLst>
                                    <p:set>
                                      <p:cBhvr>
                                        <p:cTn dur="1" fill="hold">
                                          <p:stCondLst>
                                            <p:cond delay="0"/>
                                          </p:stCondLst>
                                        </p:cTn>
                                        <p:tgtEl>
                                          <p:spTgt spid="15845"/>
                                        </p:tgtEl>
                                        <p:attrNameLst>
                                          <p:attrName>style.visibility</p:attrName>
                                        </p:attrNameLst>
                                      </p:cBhvr>
                                      <p:to>
                                        <p:strVal val="visible"/>
                                      </p:to>
                                    </p:set>
                                    <p:animEffect filter="fade" transition="in">
                                      <p:cBhvr>
                                        <p:cTn dur="1000"/>
                                        <p:tgtEl>
                                          <p:spTgt spid="15845"/>
                                        </p:tgtEl>
                                      </p:cBhvr>
                                    </p:animEffect>
                                  </p:childTnLst>
                                </p:cTn>
                              </p:par>
                              <p:par>
                                <p:cTn fill="hold" nodeType="withEffect" presetClass="entr" presetID="10" presetSubtype="0">
                                  <p:stCondLst>
                                    <p:cond delay="0"/>
                                  </p:stCondLst>
                                  <p:childTnLst>
                                    <p:set>
                                      <p:cBhvr>
                                        <p:cTn dur="1" fill="hold">
                                          <p:stCondLst>
                                            <p:cond delay="0"/>
                                          </p:stCondLst>
                                        </p:cTn>
                                        <p:tgtEl>
                                          <p:spTgt spid="15847"/>
                                        </p:tgtEl>
                                        <p:attrNameLst>
                                          <p:attrName>style.visibility</p:attrName>
                                        </p:attrNameLst>
                                      </p:cBhvr>
                                      <p:to>
                                        <p:strVal val="visible"/>
                                      </p:to>
                                    </p:set>
                                    <p:animEffect filter="fade" transition="in">
                                      <p:cBhvr>
                                        <p:cTn dur="1000"/>
                                        <p:tgtEl>
                                          <p:spTgt spid="15847"/>
                                        </p:tgtEl>
                                      </p:cBhvr>
                                    </p:animEffect>
                                  </p:childTnLst>
                                </p:cTn>
                              </p:par>
                              <p:par>
                                <p:cTn fill="hold" nodeType="withEffect" presetClass="entr" presetID="10" presetSubtype="0">
                                  <p:stCondLst>
                                    <p:cond delay="0"/>
                                  </p:stCondLst>
                                  <p:childTnLst>
                                    <p:set>
                                      <p:cBhvr>
                                        <p:cTn dur="1" fill="hold">
                                          <p:stCondLst>
                                            <p:cond delay="0"/>
                                          </p:stCondLst>
                                        </p:cTn>
                                        <p:tgtEl>
                                          <p:spTgt spid="15848"/>
                                        </p:tgtEl>
                                        <p:attrNameLst>
                                          <p:attrName>style.visibility</p:attrName>
                                        </p:attrNameLst>
                                      </p:cBhvr>
                                      <p:to>
                                        <p:strVal val="visible"/>
                                      </p:to>
                                    </p:set>
                                    <p:animEffect filter="fade" transition="in">
                                      <p:cBhvr>
                                        <p:cTn dur="1000"/>
                                        <p:tgtEl>
                                          <p:spTgt spid="15848"/>
                                        </p:tgtEl>
                                      </p:cBhvr>
                                    </p:animEffect>
                                  </p:childTnLst>
                                </p:cTn>
                              </p:par>
                              <p:par>
                                <p:cTn fill="hold" nodeType="withEffect" presetClass="entr" presetID="10" presetSubtype="0">
                                  <p:stCondLst>
                                    <p:cond delay="0"/>
                                  </p:stCondLst>
                                  <p:childTnLst>
                                    <p:set>
                                      <p:cBhvr>
                                        <p:cTn dur="1" fill="hold">
                                          <p:stCondLst>
                                            <p:cond delay="0"/>
                                          </p:stCondLst>
                                        </p:cTn>
                                        <p:tgtEl>
                                          <p:spTgt spid="15849"/>
                                        </p:tgtEl>
                                        <p:attrNameLst>
                                          <p:attrName>style.visibility</p:attrName>
                                        </p:attrNameLst>
                                      </p:cBhvr>
                                      <p:to>
                                        <p:strVal val="visible"/>
                                      </p:to>
                                    </p:set>
                                    <p:animEffect filter="fade" transition="in">
                                      <p:cBhvr>
                                        <p:cTn dur="1000"/>
                                        <p:tgtEl>
                                          <p:spTgt spid="15849"/>
                                        </p:tgtEl>
                                      </p:cBhvr>
                                    </p:animEffect>
                                  </p:childTnLst>
                                </p:cTn>
                              </p:par>
                              <p:par>
                                <p:cTn fill="hold" nodeType="withEffect" presetClass="entr" presetID="10" presetSubtype="0">
                                  <p:stCondLst>
                                    <p:cond delay="0"/>
                                  </p:stCondLst>
                                  <p:childTnLst>
                                    <p:set>
                                      <p:cBhvr>
                                        <p:cTn dur="1" fill="hold">
                                          <p:stCondLst>
                                            <p:cond delay="0"/>
                                          </p:stCondLst>
                                        </p:cTn>
                                        <p:tgtEl>
                                          <p:spTgt spid="15851"/>
                                        </p:tgtEl>
                                        <p:attrNameLst>
                                          <p:attrName>style.visibility</p:attrName>
                                        </p:attrNameLst>
                                      </p:cBhvr>
                                      <p:to>
                                        <p:strVal val="visible"/>
                                      </p:to>
                                    </p:set>
                                    <p:animEffect filter="fade" transition="in">
                                      <p:cBhvr>
                                        <p:cTn dur="1000"/>
                                        <p:tgtEl>
                                          <p:spTgt spid="15851"/>
                                        </p:tgtEl>
                                      </p:cBhvr>
                                    </p:animEffect>
                                  </p:childTnLst>
                                </p:cTn>
                              </p:par>
                              <p:par>
                                <p:cTn fill="hold" nodeType="withEffect" presetClass="entr" presetID="10" presetSubtype="0">
                                  <p:stCondLst>
                                    <p:cond delay="0"/>
                                  </p:stCondLst>
                                  <p:childTnLst>
                                    <p:set>
                                      <p:cBhvr>
                                        <p:cTn dur="1" fill="hold">
                                          <p:stCondLst>
                                            <p:cond delay="0"/>
                                          </p:stCondLst>
                                        </p:cTn>
                                        <p:tgtEl>
                                          <p:spTgt spid="15852"/>
                                        </p:tgtEl>
                                        <p:attrNameLst>
                                          <p:attrName>style.visibility</p:attrName>
                                        </p:attrNameLst>
                                      </p:cBhvr>
                                      <p:to>
                                        <p:strVal val="visible"/>
                                      </p:to>
                                    </p:set>
                                    <p:animEffect filter="fade" transition="in">
                                      <p:cBhvr>
                                        <p:cTn dur="1000"/>
                                        <p:tgtEl>
                                          <p:spTgt spid="15852"/>
                                        </p:tgtEl>
                                      </p:cBhvr>
                                    </p:animEffect>
                                  </p:childTnLst>
                                </p:cTn>
                              </p:par>
                              <p:par>
                                <p:cTn fill="hold" nodeType="withEffect" presetClass="entr" presetID="10" presetSubtype="0">
                                  <p:stCondLst>
                                    <p:cond delay="0"/>
                                  </p:stCondLst>
                                  <p:childTnLst>
                                    <p:set>
                                      <p:cBhvr>
                                        <p:cTn dur="1" fill="hold">
                                          <p:stCondLst>
                                            <p:cond delay="0"/>
                                          </p:stCondLst>
                                        </p:cTn>
                                        <p:tgtEl>
                                          <p:spTgt spid="15853"/>
                                        </p:tgtEl>
                                        <p:attrNameLst>
                                          <p:attrName>style.visibility</p:attrName>
                                        </p:attrNameLst>
                                      </p:cBhvr>
                                      <p:to>
                                        <p:strVal val="visible"/>
                                      </p:to>
                                    </p:set>
                                    <p:animEffect filter="fade" transition="in">
                                      <p:cBhvr>
                                        <p:cTn dur="1000"/>
                                        <p:tgtEl>
                                          <p:spTgt spid="15853"/>
                                        </p:tgtEl>
                                      </p:cBhvr>
                                    </p:animEffect>
                                  </p:childTnLst>
                                </p:cTn>
                              </p:par>
                              <p:par>
                                <p:cTn fill="hold" nodeType="withEffect" presetClass="entr" presetID="10" presetSubtype="0">
                                  <p:stCondLst>
                                    <p:cond delay="0"/>
                                  </p:stCondLst>
                                  <p:childTnLst>
                                    <p:set>
                                      <p:cBhvr>
                                        <p:cTn dur="1" fill="hold">
                                          <p:stCondLst>
                                            <p:cond delay="0"/>
                                          </p:stCondLst>
                                        </p:cTn>
                                        <p:tgtEl>
                                          <p:spTgt spid="15855"/>
                                        </p:tgtEl>
                                        <p:attrNameLst>
                                          <p:attrName>style.visibility</p:attrName>
                                        </p:attrNameLst>
                                      </p:cBhvr>
                                      <p:to>
                                        <p:strVal val="visible"/>
                                      </p:to>
                                    </p:set>
                                    <p:animEffect filter="fade" transition="in">
                                      <p:cBhvr>
                                        <p:cTn dur="1000"/>
                                        <p:tgtEl>
                                          <p:spTgt spid="15855"/>
                                        </p:tgtEl>
                                      </p:cBhvr>
                                    </p:animEffect>
                                  </p:childTnLst>
                                </p:cTn>
                              </p:par>
                              <p:par>
                                <p:cTn fill="hold" nodeType="withEffect" presetClass="entr" presetID="10" presetSubtype="0">
                                  <p:stCondLst>
                                    <p:cond delay="0"/>
                                  </p:stCondLst>
                                  <p:childTnLst>
                                    <p:set>
                                      <p:cBhvr>
                                        <p:cTn dur="1" fill="hold">
                                          <p:stCondLst>
                                            <p:cond delay="0"/>
                                          </p:stCondLst>
                                        </p:cTn>
                                        <p:tgtEl>
                                          <p:spTgt spid="15856"/>
                                        </p:tgtEl>
                                        <p:attrNameLst>
                                          <p:attrName>style.visibility</p:attrName>
                                        </p:attrNameLst>
                                      </p:cBhvr>
                                      <p:to>
                                        <p:strVal val="visible"/>
                                      </p:to>
                                    </p:set>
                                    <p:animEffect filter="fade" transition="in">
                                      <p:cBhvr>
                                        <p:cTn dur="1000"/>
                                        <p:tgtEl>
                                          <p:spTgt spid="15856"/>
                                        </p:tgtEl>
                                      </p:cBhvr>
                                    </p:animEffect>
                                  </p:childTnLst>
                                </p:cTn>
                              </p:par>
                              <p:par>
                                <p:cTn fill="hold" nodeType="withEffect" presetClass="entr" presetID="10" presetSubtype="0">
                                  <p:stCondLst>
                                    <p:cond delay="0"/>
                                  </p:stCondLst>
                                  <p:childTnLst>
                                    <p:set>
                                      <p:cBhvr>
                                        <p:cTn dur="1" fill="hold">
                                          <p:stCondLst>
                                            <p:cond delay="0"/>
                                          </p:stCondLst>
                                        </p:cTn>
                                        <p:tgtEl>
                                          <p:spTgt spid="15857"/>
                                        </p:tgtEl>
                                        <p:attrNameLst>
                                          <p:attrName>style.visibility</p:attrName>
                                        </p:attrNameLst>
                                      </p:cBhvr>
                                      <p:to>
                                        <p:strVal val="visible"/>
                                      </p:to>
                                    </p:set>
                                    <p:animEffect filter="fade" transition="in">
                                      <p:cBhvr>
                                        <p:cTn dur="1000"/>
                                        <p:tgtEl>
                                          <p:spTgt spid="15857"/>
                                        </p:tgtEl>
                                      </p:cBhvr>
                                    </p:animEffect>
                                  </p:childTnLst>
                                </p:cTn>
                              </p:par>
                              <p:par>
                                <p:cTn fill="hold" nodeType="withEffect" presetClass="entr" presetID="10" presetSubtype="0">
                                  <p:stCondLst>
                                    <p:cond delay="0"/>
                                  </p:stCondLst>
                                  <p:childTnLst>
                                    <p:set>
                                      <p:cBhvr>
                                        <p:cTn dur="1" fill="hold">
                                          <p:stCondLst>
                                            <p:cond delay="0"/>
                                          </p:stCondLst>
                                        </p:cTn>
                                        <p:tgtEl>
                                          <p:spTgt spid="15859"/>
                                        </p:tgtEl>
                                        <p:attrNameLst>
                                          <p:attrName>style.visibility</p:attrName>
                                        </p:attrNameLst>
                                      </p:cBhvr>
                                      <p:to>
                                        <p:strVal val="visible"/>
                                      </p:to>
                                    </p:set>
                                    <p:animEffect filter="fade" transition="in">
                                      <p:cBhvr>
                                        <p:cTn dur="1000"/>
                                        <p:tgtEl>
                                          <p:spTgt spid="15859"/>
                                        </p:tgtEl>
                                      </p:cBhvr>
                                    </p:animEffect>
                                  </p:childTnLst>
                                </p:cTn>
                              </p:par>
                              <p:par>
                                <p:cTn fill="hold" nodeType="withEffect" presetClass="entr" presetID="10" presetSubtype="0">
                                  <p:stCondLst>
                                    <p:cond delay="0"/>
                                  </p:stCondLst>
                                  <p:childTnLst>
                                    <p:set>
                                      <p:cBhvr>
                                        <p:cTn dur="1" fill="hold">
                                          <p:stCondLst>
                                            <p:cond delay="0"/>
                                          </p:stCondLst>
                                        </p:cTn>
                                        <p:tgtEl>
                                          <p:spTgt spid="15879"/>
                                        </p:tgtEl>
                                        <p:attrNameLst>
                                          <p:attrName>style.visibility</p:attrName>
                                        </p:attrNameLst>
                                      </p:cBhvr>
                                      <p:to>
                                        <p:strVal val="visible"/>
                                      </p:to>
                                    </p:set>
                                    <p:animEffect filter="fade" transition="in">
                                      <p:cBhvr>
                                        <p:cTn dur="1000"/>
                                        <p:tgtEl>
                                          <p:spTgt spid="15879"/>
                                        </p:tgtEl>
                                      </p:cBhvr>
                                    </p:animEffect>
                                  </p:childTnLst>
                                </p:cTn>
                              </p:par>
                              <p:par>
                                <p:cTn fill="hold" nodeType="withEffect" presetClass="entr" presetID="10" presetSubtype="0">
                                  <p:stCondLst>
                                    <p:cond delay="0"/>
                                  </p:stCondLst>
                                  <p:childTnLst>
                                    <p:set>
                                      <p:cBhvr>
                                        <p:cTn dur="1" fill="hold">
                                          <p:stCondLst>
                                            <p:cond delay="0"/>
                                          </p:stCondLst>
                                        </p:cTn>
                                        <p:tgtEl>
                                          <p:spTgt spid="15894"/>
                                        </p:tgtEl>
                                        <p:attrNameLst>
                                          <p:attrName>style.visibility</p:attrName>
                                        </p:attrNameLst>
                                      </p:cBhvr>
                                      <p:to>
                                        <p:strVal val="visible"/>
                                      </p:to>
                                    </p:set>
                                    <p:animEffect filter="fade" transition="in">
                                      <p:cBhvr>
                                        <p:cTn dur="1000"/>
                                        <p:tgtEl>
                                          <p:spTgt spid="15894"/>
                                        </p:tgtEl>
                                      </p:cBhvr>
                                    </p:animEffect>
                                  </p:childTnLst>
                                </p:cTn>
                              </p:par>
                              <p:par>
                                <p:cTn fill="hold" nodeType="withEffect" presetClass="entr" presetID="10" presetSubtype="0">
                                  <p:stCondLst>
                                    <p:cond delay="0"/>
                                  </p:stCondLst>
                                  <p:childTnLst>
                                    <p:set>
                                      <p:cBhvr>
                                        <p:cTn dur="1" fill="hold">
                                          <p:stCondLst>
                                            <p:cond delay="0"/>
                                          </p:stCondLst>
                                        </p:cTn>
                                        <p:tgtEl>
                                          <p:spTgt spid="15908"/>
                                        </p:tgtEl>
                                        <p:attrNameLst>
                                          <p:attrName>style.visibility</p:attrName>
                                        </p:attrNameLst>
                                      </p:cBhvr>
                                      <p:to>
                                        <p:strVal val="visible"/>
                                      </p:to>
                                    </p:set>
                                    <p:animEffect filter="fade" transition="in">
                                      <p:cBhvr>
                                        <p:cTn dur="1000"/>
                                        <p:tgtEl>
                                          <p:spTgt spid="15908"/>
                                        </p:tgtEl>
                                      </p:cBhvr>
                                    </p:animEffect>
                                  </p:childTnLst>
                                </p:cTn>
                              </p:par>
                              <p:par>
                                <p:cTn fill="hold" nodeType="withEffect" presetClass="entr" presetID="10" presetSubtype="0">
                                  <p:stCondLst>
                                    <p:cond delay="0"/>
                                  </p:stCondLst>
                                  <p:childTnLst>
                                    <p:set>
                                      <p:cBhvr>
                                        <p:cTn dur="1" fill="hold">
                                          <p:stCondLst>
                                            <p:cond delay="0"/>
                                          </p:stCondLst>
                                        </p:cTn>
                                        <p:tgtEl>
                                          <p:spTgt spid="15933"/>
                                        </p:tgtEl>
                                        <p:attrNameLst>
                                          <p:attrName>style.visibility</p:attrName>
                                        </p:attrNameLst>
                                      </p:cBhvr>
                                      <p:to>
                                        <p:strVal val="visible"/>
                                      </p:to>
                                    </p:set>
                                    <p:animEffect filter="fade" transition="in">
                                      <p:cBhvr>
                                        <p:cTn dur="1000"/>
                                        <p:tgtEl>
                                          <p:spTgt spid="1593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962" name="Shape 15962"/>
        <p:cNvGrpSpPr/>
        <p:nvPr/>
      </p:nvGrpSpPr>
      <p:grpSpPr>
        <a:xfrm>
          <a:off x="0" y="0"/>
          <a:ext cx="0" cy="0"/>
          <a:chOff x="0" y="0"/>
          <a:chExt cx="0" cy="0"/>
        </a:xfrm>
      </p:grpSpPr>
      <p:pic>
        <p:nvPicPr>
          <p:cNvPr id="15963" name="Google Shape;15963;p139"/>
          <p:cNvPicPr preferRelativeResize="0"/>
          <p:nvPr/>
        </p:nvPicPr>
        <p:blipFill rotWithShape="1">
          <a:blip r:embed="rId3">
            <a:alphaModFix/>
          </a:blip>
          <a:srcRect b="24452" l="0" r="0" t="32429"/>
          <a:stretch/>
        </p:blipFill>
        <p:spPr>
          <a:xfrm>
            <a:off x="0" y="2515000"/>
            <a:ext cx="9144000" cy="2628500"/>
          </a:xfrm>
          <a:prstGeom prst="rect">
            <a:avLst/>
          </a:prstGeom>
          <a:noFill/>
          <a:ln>
            <a:noFill/>
          </a:ln>
        </p:spPr>
      </p:pic>
      <p:pic>
        <p:nvPicPr>
          <p:cNvPr id="15964" name="Google Shape;15964;p139"/>
          <p:cNvPicPr preferRelativeResize="0"/>
          <p:nvPr/>
        </p:nvPicPr>
        <p:blipFill>
          <a:blip r:embed="rId4">
            <a:alphaModFix/>
          </a:blip>
          <a:stretch>
            <a:fillRect/>
          </a:stretch>
        </p:blipFill>
        <p:spPr>
          <a:xfrm>
            <a:off x="-96050" y="0"/>
            <a:ext cx="9300198" cy="5195900"/>
          </a:xfrm>
          <a:prstGeom prst="rect">
            <a:avLst/>
          </a:prstGeom>
          <a:noFill/>
          <a:ln>
            <a:noFill/>
          </a:ln>
        </p:spPr>
      </p:pic>
      <p:sp>
        <p:nvSpPr>
          <p:cNvPr id="15965" name="Google Shape;15965;p139"/>
          <p:cNvSpPr/>
          <p:nvPr/>
        </p:nvSpPr>
        <p:spPr>
          <a:xfrm flipH="1" rot="-5100916">
            <a:off x="4234635" y="-107659"/>
            <a:ext cx="674729" cy="1939367"/>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139"/>
          <p:cNvSpPr txBox="1"/>
          <p:nvPr>
            <p:ph type="title"/>
          </p:nvPr>
        </p:nvSpPr>
        <p:spPr>
          <a:xfrm>
            <a:off x="1956600" y="1247934"/>
            <a:ext cx="5230800" cy="73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Playing instruments</a:t>
            </a:r>
            <a:endParaRPr/>
          </a:p>
        </p:txBody>
      </p:sp>
      <p:sp>
        <p:nvSpPr>
          <p:cNvPr id="15967" name="Google Shape;15967;p139"/>
          <p:cNvSpPr txBox="1"/>
          <p:nvPr>
            <p:ph idx="2" type="title"/>
          </p:nvPr>
        </p:nvSpPr>
        <p:spPr>
          <a:xfrm>
            <a:off x="3930900" y="539850"/>
            <a:ext cx="1282200" cy="66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5968" name="Google Shape;15968;p139"/>
          <p:cNvSpPr txBox="1"/>
          <p:nvPr>
            <p:ph idx="1" type="subTitle"/>
          </p:nvPr>
        </p:nvSpPr>
        <p:spPr>
          <a:xfrm>
            <a:off x="2441700" y="2008420"/>
            <a:ext cx="4260600" cy="40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grpSp>
        <p:nvGrpSpPr>
          <p:cNvPr id="15969" name="Google Shape;15969;p139"/>
          <p:cNvGrpSpPr/>
          <p:nvPr/>
        </p:nvGrpSpPr>
        <p:grpSpPr>
          <a:xfrm>
            <a:off x="7483646" y="1296119"/>
            <a:ext cx="420044" cy="373713"/>
            <a:chOff x="295547" y="4265442"/>
            <a:chExt cx="483086" cy="429802"/>
          </a:xfrm>
        </p:grpSpPr>
        <p:sp>
          <p:nvSpPr>
            <p:cNvPr id="15970" name="Google Shape;15970;p139"/>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139"/>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72" name="Google Shape;15972;p139"/>
          <p:cNvSpPr/>
          <p:nvPr/>
        </p:nvSpPr>
        <p:spPr>
          <a:xfrm rot="-1281874">
            <a:off x="7922161" y="158312"/>
            <a:ext cx="1118600" cy="312363"/>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139"/>
          <p:cNvSpPr/>
          <p:nvPr/>
        </p:nvSpPr>
        <p:spPr>
          <a:xfrm rot="-1910206">
            <a:off x="8386109" y="214592"/>
            <a:ext cx="1118643"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139"/>
          <p:cNvSpPr/>
          <p:nvPr/>
        </p:nvSpPr>
        <p:spPr>
          <a:xfrm rot="6701473">
            <a:off x="-622398" y="1423041"/>
            <a:ext cx="1560601" cy="1297277"/>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5" name="Google Shape;15975;p139"/>
          <p:cNvGrpSpPr/>
          <p:nvPr/>
        </p:nvGrpSpPr>
        <p:grpSpPr>
          <a:xfrm>
            <a:off x="448352" y="2060238"/>
            <a:ext cx="315649" cy="349878"/>
            <a:chOff x="4846427" y="-66500"/>
            <a:chExt cx="315649" cy="349878"/>
          </a:xfrm>
        </p:grpSpPr>
        <p:sp>
          <p:nvSpPr>
            <p:cNvPr id="15976" name="Google Shape;15976;p139"/>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39"/>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39"/>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139"/>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0" name="Google Shape;15980;p139"/>
          <p:cNvSpPr/>
          <p:nvPr/>
        </p:nvSpPr>
        <p:spPr>
          <a:xfrm>
            <a:off x="496925" y="411040"/>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139"/>
          <p:cNvSpPr/>
          <p:nvPr/>
        </p:nvSpPr>
        <p:spPr>
          <a:xfrm rot="-10198699">
            <a:off x="1610366" y="-332559"/>
            <a:ext cx="1894964" cy="1037618"/>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39"/>
          <p:cNvSpPr/>
          <p:nvPr/>
        </p:nvSpPr>
        <p:spPr>
          <a:xfrm rot="210338">
            <a:off x="8812687" y="2371970"/>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39"/>
          <p:cNvSpPr/>
          <p:nvPr/>
        </p:nvSpPr>
        <p:spPr>
          <a:xfrm>
            <a:off x="8846525" y="28905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39"/>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985" name="Google Shape;15985;p139"/>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5986" name="Google Shape;15986;p139">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139"/>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5988" name="Google Shape;15988;p139">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139">
            <a:hlinkClick action="ppaction://hlinksldjump" r:id="rId5"/>
          </p:cNvPr>
          <p:cNvSpPr/>
          <p:nvPr/>
        </p:nvSpPr>
        <p:spPr>
          <a:xfrm flipH="1" rot="10800000">
            <a:off x="8169262" y="-331063"/>
            <a:ext cx="1466196" cy="1095768"/>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5990" name="Google Shape;15990;p139"/>
          <p:cNvSpPr txBox="1"/>
          <p:nvPr>
            <p:ph idx="4294967295" type="ctrTitle"/>
          </p:nvPr>
        </p:nvSpPr>
        <p:spPr>
          <a:xfrm>
            <a:off x="8228433" y="395885"/>
            <a:ext cx="763800" cy="2433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uFill>
                  <a:noFill/>
                </a:uFill>
                <a:hlinkClick action="ppaction://hlinksldjump" r:id="rId6"/>
              </a:rPr>
              <a:t>Home</a:t>
            </a:r>
            <a:endParaRPr sz="1300"/>
          </a:p>
        </p:txBody>
      </p:sp>
      <p:grpSp>
        <p:nvGrpSpPr>
          <p:cNvPr id="15991" name="Google Shape;15991;p139"/>
          <p:cNvGrpSpPr/>
          <p:nvPr/>
        </p:nvGrpSpPr>
        <p:grpSpPr>
          <a:xfrm>
            <a:off x="8480137" y="149415"/>
            <a:ext cx="266351" cy="250412"/>
            <a:chOff x="1023900" y="238125"/>
            <a:chExt cx="5572200" cy="5238750"/>
          </a:xfrm>
        </p:grpSpPr>
        <p:sp>
          <p:nvSpPr>
            <p:cNvPr id="15992" name="Google Shape;15992;p139"/>
            <p:cNvSpPr/>
            <p:nvPr/>
          </p:nvSpPr>
          <p:spPr>
            <a:xfrm>
              <a:off x="1787425" y="2806075"/>
              <a:ext cx="4045150" cy="2670800"/>
            </a:xfrm>
            <a:custGeom>
              <a:rect b="b" l="l" r="r" t="t"/>
              <a:pathLst>
                <a:path extrusionOk="0" h="106832" w="161806">
                  <a:moveTo>
                    <a:pt x="6233" y="0"/>
                  </a:moveTo>
                  <a:lnTo>
                    <a:pt x="4986" y="125"/>
                  </a:lnTo>
                  <a:lnTo>
                    <a:pt x="3740" y="499"/>
                  </a:lnTo>
                  <a:lnTo>
                    <a:pt x="2743" y="1122"/>
                  </a:lnTo>
                  <a:lnTo>
                    <a:pt x="1870" y="1870"/>
                  </a:lnTo>
                  <a:lnTo>
                    <a:pt x="997" y="2743"/>
                  </a:lnTo>
                  <a:lnTo>
                    <a:pt x="499" y="3865"/>
                  </a:lnTo>
                  <a:lnTo>
                    <a:pt x="125" y="5111"/>
                  </a:lnTo>
                  <a:lnTo>
                    <a:pt x="0" y="6358"/>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2591" y="94242"/>
                  </a:lnTo>
                  <a:lnTo>
                    <a:pt x="12591" y="6358"/>
                  </a:lnTo>
                  <a:lnTo>
                    <a:pt x="12466" y="5111"/>
                  </a:lnTo>
                  <a:lnTo>
                    <a:pt x="12092" y="3865"/>
                  </a:lnTo>
                  <a:lnTo>
                    <a:pt x="11469" y="2743"/>
                  </a:lnTo>
                  <a:lnTo>
                    <a:pt x="10721" y="1870"/>
                  </a:lnTo>
                  <a:lnTo>
                    <a:pt x="9848" y="1122"/>
                  </a:lnTo>
                  <a:lnTo>
                    <a:pt x="8726" y="499"/>
                  </a:lnTo>
                  <a:lnTo>
                    <a:pt x="7480" y="125"/>
                  </a:lnTo>
                  <a:lnTo>
                    <a:pt x="6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39"/>
            <p:cNvSpPr/>
            <p:nvPr/>
          </p:nvSpPr>
          <p:spPr>
            <a:xfrm>
              <a:off x="1787425" y="2806075"/>
              <a:ext cx="4045150" cy="2670800"/>
            </a:xfrm>
            <a:custGeom>
              <a:rect b="b" l="l" r="r" t="t"/>
              <a:pathLst>
                <a:path extrusionOk="0" fill="none" h="106832" w="161806">
                  <a:moveTo>
                    <a:pt x="97233" y="106832"/>
                  </a:moveTo>
                  <a:lnTo>
                    <a:pt x="155698"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03840" y="94242"/>
                  </a:lnTo>
                  <a:lnTo>
                    <a:pt x="58091" y="94242"/>
                  </a:lnTo>
                  <a:lnTo>
                    <a:pt x="12591" y="94242"/>
                  </a:lnTo>
                  <a:lnTo>
                    <a:pt x="12591" y="6358"/>
                  </a:lnTo>
                  <a:lnTo>
                    <a:pt x="12591" y="6358"/>
                  </a:lnTo>
                  <a:lnTo>
                    <a:pt x="12466" y="5111"/>
                  </a:lnTo>
                  <a:lnTo>
                    <a:pt x="12092" y="3865"/>
                  </a:lnTo>
                  <a:lnTo>
                    <a:pt x="11469" y="2743"/>
                  </a:lnTo>
                  <a:lnTo>
                    <a:pt x="10721" y="1870"/>
                  </a:lnTo>
                  <a:lnTo>
                    <a:pt x="9848" y="1122"/>
                  </a:lnTo>
                  <a:lnTo>
                    <a:pt x="8726" y="499"/>
                  </a:lnTo>
                  <a:lnTo>
                    <a:pt x="7480" y="125"/>
                  </a:lnTo>
                  <a:lnTo>
                    <a:pt x="6233" y="0"/>
                  </a:lnTo>
                  <a:lnTo>
                    <a:pt x="6233" y="0"/>
                  </a:lnTo>
                  <a:lnTo>
                    <a:pt x="6233" y="0"/>
                  </a:lnTo>
                  <a:lnTo>
                    <a:pt x="4986" y="125"/>
                  </a:lnTo>
                  <a:lnTo>
                    <a:pt x="3740" y="499"/>
                  </a:lnTo>
                  <a:lnTo>
                    <a:pt x="2743" y="1122"/>
                  </a:lnTo>
                  <a:lnTo>
                    <a:pt x="1870" y="1870"/>
                  </a:lnTo>
                  <a:lnTo>
                    <a:pt x="997" y="2743"/>
                  </a:lnTo>
                  <a:lnTo>
                    <a:pt x="499" y="3865"/>
                  </a:lnTo>
                  <a:lnTo>
                    <a:pt x="125" y="5111"/>
                  </a:lnTo>
                  <a:lnTo>
                    <a:pt x="0" y="6358"/>
                  </a:lnTo>
                  <a:lnTo>
                    <a:pt x="0" y="100599"/>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64324" y="106832"/>
                  </a:lnTo>
                  <a:lnTo>
                    <a:pt x="97233" y="1068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39"/>
            <p:cNvSpPr/>
            <p:nvPr/>
          </p:nvSpPr>
          <p:spPr>
            <a:xfrm>
              <a:off x="1943250" y="280607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39"/>
            <p:cNvSpPr/>
            <p:nvPr/>
          </p:nvSpPr>
          <p:spPr>
            <a:xfrm>
              <a:off x="1023900" y="238125"/>
              <a:ext cx="5572200" cy="2960650"/>
            </a:xfrm>
            <a:custGeom>
              <a:rect b="b" l="l" r="r" t="t"/>
              <a:pathLst>
                <a:path extrusionOk="0" h="118426" w="222888">
                  <a:moveTo>
                    <a:pt x="111319" y="0"/>
                  </a:moveTo>
                  <a:lnTo>
                    <a:pt x="110197" y="125"/>
                  </a:lnTo>
                  <a:lnTo>
                    <a:pt x="109076" y="499"/>
                  </a:lnTo>
                  <a:lnTo>
                    <a:pt x="108078" y="1122"/>
                  </a:lnTo>
                  <a:lnTo>
                    <a:pt x="107081" y="1995"/>
                  </a:lnTo>
                  <a:lnTo>
                    <a:pt x="65196" y="44129"/>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997" y="108702"/>
                  </a:lnTo>
                  <a:lnTo>
                    <a:pt x="374" y="109824"/>
                  </a:lnTo>
                  <a:lnTo>
                    <a:pt x="125" y="111070"/>
                  </a:lnTo>
                  <a:lnTo>
                    <a:pt x="0" y="112317"/>
                  </a:lnTo>
                  <a:lnTo>
                    <a:pt x="125" y="113563"/>
                  </a:lnTo>
                  <a:lnTo>
                    <a:pt x="499" y="114810"/>
                  </a:lnTo>
                  <a:lnTo>
                    <a:pt x="997" y="115932"/>
                  </a:lnTo>
                  <a:lnTo>
                    <a:pt x="1745" y="116804"/>
                  </a:lnTo>
                  <a:lnTo>
                    <a:pt x="2867" y="117552"/>
                  </a:lnTo>
                  <a:lnTo>
                    <a:pt x="3864" y="118051"/>
                  </a:lnTo>
                  <a:lnTo>
                    <a:pt x="5111" y="118425"/>
                  </a:lnTo>
                  <a:lnTo>
                    <a:pt x="7729" y="118425"/>
                  </a:lnTo>
                  <a:lnTo>
                    <a:pt x="8975" y="118051"/>
                  </a:lnTo>
                  <a:lnTo>
                    <a:pt x="9973" y="117552"/>
                  </a:lnTo>
                  <a:lnTo>
                    <a:pt x="10970" y="116804"/>
                  </a:lnTo>
                  <a:lnTo>
                    <a:pt x="111319" y="15458"/>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4934" y="1122"/>
                  </a:lnTo>
                  <a:lnTo>
                    <a:pt x="113813" y="499"/>
                  </a:lnTo>
                  <a:lnTo>
                    <a:pt x="112566" y="125"/>
                  </a:lnTo>
                  <a:lnTo>
                    <a:pt x="1113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139"/>
            <p:cNvSpPr/>
            <p:nvPr/>
          </p:nvSpPr>
          <p:spPr>
            <a:xfrm>
              <a:off x="1023900" y="238125"/>
              <a:ext cx="5572200" cy="2960650"/>
            </a:xfrm>
            <a:custGeom>
              <a:rect b="b" l="l" r="r" t="t"/>
              <a:pathLst>
                <a:path extrusionOk="0" fill="none" h="118426" w="222888">
                  <a:moveTo>
                    <a:pt x="1745" y="107704"/>
                  </a:moveTo>
                  <a:lnTo>
                    <a:pt x="1745" y="107704"/>
                  </a:lnTo>
                  <a:lnTo>
                    <a:pt x="997" y="108702"/>
                  </a:lnTo>
                  <a:lnTo>
                    <a:pt x="374" y="109824"/>
                  </a:lnTo>
                  <a:lnTo>
                    <a:pt x="125" y="111070"/>
                  </a:lnTo>
                  <a:lnTo>
                    <a:pt x="0" y="112317"/>
                  </a:lnTo>
                  <a:lnTo>
                    <a:pt x="125" y="113563"/>
                  </a:lnTo>
                  <a:lnTo>
                    <a:pt x="499" y="114810"/>
                  </a:lnTo>
                  <a:lnTo>
                    <a:pt x="997" y="115932"/>
                  </a:lnTo>
                  <a:lnTo>
                    <a:pt x="1745" y="116804"/>
                  </a:lnTo>
                  <a:lnTo>
                    <a:pt x="1745" y="116804"/>
                  </a:lnTo>
                  <a:lnTo>
                    <a:pt x="2867" y="117552"/>
                  </a:lnTo>
                  <a:lnTo>
                    <a:pt x="3864" y="118051"/>
                  </a:lnTo>
                  <a:lnTo>
                    <a:pt x="5111" y="118425"/>
                  </a:lnTo>
                  <a:lnTo>
                    <a:pt x="6358" y="118425"/>
                  </a:lnTo>
                  <a:lnTo>
                    <a:pt x="6358" y="118425"/>
                  </a:lnTo>
                  <a:lnTo>
                    <a:pt x="7729" y="118425"/>
                  </a:lnTo>
                  <a:lnTo>
                    <a:pt x="8975" y="118051"/>
                  </a:lnTo>
                  <a:lnTo>
                    <a:pt x="9973" y="117552"/>
                  </a:lnTo>
                  <a:lnTo>
                    <a:pt x="10970" y="116804"/>
                  </a:lnTo>
                  <a:lnTo>
                    <a:pt x="111319" y="15458"/>
                  </a:lnTo>
                  <a:lnTo>
                    <a:pt x="212043" y="115932"/>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5932" y="1995"/>
                  </a:lnTo>
                  <a:lnTo>
                    <a:pt x="114934" y="1122"/>
                  </a:lnTo>
                  <a:lnTo>
                    <a:pt x="113813" y="499"/>
                  </a:lnTo>
                  <a:lnTo>
                    <a:pt x="112566" y="125"/>
                  </a:lnTo>
                  <a:lnTo>
                    <a:pt x="111319" y="0"/>
                  </a:lnTo>
                  <a:lnTo>
                    <a:pt x="111319" y="0"/>
                  </a:lnTo>
                  <a:lnTo>
                    <a:pt x="110197" y="125"/>
                  </a:lnTo>
                  <a:lnTo>
                    <a:pt x="109076" y="499"/>
                  </a:lnTo>
                  <a:lnTo>
                    <a:pt x="108078" y="1122"/>
                  </a:lnTo>
                  <a:lnTo>
                    <a:pt x="107081" y="1995"/>
                  </a:lnTo>
                  <a:lnTo>
                    <a:pt x="65196" y="44129"/>
                  </a:lnTo>
                  <a:lnTo>
                    <a:pt x="65196" y="22064"/>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1745" y="10770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139"/>
            <p:cNvSpPr/>
            <p:nvPr/>
          </p:nvSpPr>
          <p:spPr>
            <a:xfrm>
              <a:off x="1067525" y="293072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139"/>
            <p:cNvSpPr/>
            <p:nvPr/>
          </p:nvSpPr>
          <p:spPr>
            <a:xfrm>
              <a:off x="3292650" y="3800225"/>
              <a:ext cx="1031575" cy="1514600"/>
            </a:xfrm>
            <a:custGeom>
              <a:rect b="b" l="l" r="r" t="t"/>
              <a:pathLst>
                <a:path extrusionOk="0" h="60584" w="41263">
                  <a:moveTo>
                    <a:pt x="3242" y="0"/>
                  </a:moveTo>
                  <a:lnTo>
                    <a:pt x="2494" y="249"/>
                  </a:lnTo>
                  <a:lnTo>
                    <a:pt x="1871" y="623"/>
                  </a:lnTo>
                  <a:lnTo>
                    <a:pt x="1247" y="1122"/>
                  </a:lnTo>
                  <a:lnTo>
                    <a:pt x="749" y="1745"/>
                  </a:lnTo>
                  <a:lnTo>
                    <a:pt x="375" y="2369"/>
                  </a:lnTo>
                  <a:lnTo>
                    <a:pt x="125" y="3116"/>
                  </a:lnTo>
                  <a:lnTo>
                    <a:pt x="1" y="3989"/>
                  </a:lnTo>
                  <a:lnTo>
                    <a:pt x="1" y="56595"/>
                  </a:lnTo>
                  <a:lnTo>
                    <a:pt x="125" y="57467"/>
                  </a:lnTo>
                  <a:lnTo>
                    <a:pt x="375" y="58215"/>
                  </a:lnTo>
                  <a:lnTo>
                    <a:pt x="749" y="58839"/>
                  </a:lnTo>
                  <a:lnTo>
                    <a:pt x="1247" y="59462"/>
                  </a:lnTo>
                  <a:lnTo>
                    <a:pt x="1871" y="59961"/>
                  </a:lnTo>
                  <a:lnTo>
                    <a:pt x="2494" y="60334"/>
                  </a:lnTo>
                  <a:lnTo>
                    <a:pt x="3242" y="60584"/>
                  </a:lnTo>
                  <a:lnTo>
                    <a:pt x="38146" y="60584"/>
                  </a:lnTo>
                  <a:lnTo>
                    <a:pt x="38894" y="60334"/>
                  </a:lnTo>
                  <a:lnTo>
                    <a:pt x="39517" y="59961"/>
                  </a:lnTo>
                  <a:lnTo>
                    <a:pt x="40141" y="59462"/>
                  </a:lnTo>
                  <a:lnTo>
                    <a:pt x="40639" y="58839"/>
                  </a:lnTo>
                  <a:lnTo>
                    <a:pt x="41013" y="58215"/>
                  </a:lnTo>
                  <a:lnTo>
                    <a:pt x="41138" y="57467"/>
                  </a:lnTo>
                  <a:lnTo>
                    <a:pt x="41263" y="56595"/>
                  </a:lnTo>
                  <a:lnTo>
                    <a:pt x="41263" y="3989"/>
                  </a:lnTo>
                  <a:lnTo>
                    <a:pt x="41138" y="3116"/>
                  </a:lnTo>
                  <a:lnTo>
                    <a:pt x="41013" y="2369"/>
                  </a:lnTo>
                  <a:lnTo>
                    <a:pt x="40639" y="1745"/>
                  </a:lnTo>
                  <a:lnTo>
                    <a:pt x="40141" y="1122"/>
                  </a:lnTo>
                  <a:lnTo>
                    <a:pt x="39517" y="623"/>
                  </a:lnTo>
                  <a:lnTo>
                    <a:pt x="38894" y="249"/>
                  </a:lnTo>
                  <a:lnTo>
                    <a:pt x="381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964"/>
                                        </p:tgtEl>
                                        <p:attrNameLst>
                                          <p:attrName>style.visibility</p:attrName>
                                        </p:attrNameLst>
                                      </p:cBhvr>
                                      <p:to>
                                        <p:strVal val="visible"/>
                                      </p:to>
                                    </p:set>
                                    <p:animEffect filter="fade" transition="in">
                                      <p:cBhvr>
                                        <p:cTn dur="1000"/>
                                        <p:tgtEl>
                                          <p:spTgt spid="15964"/>
                                        </p:tgtEl>
                                      </p:cBhvr>
                                    </p:animEffect>
                                  </p:childTnLst>
                                </p:cTn>
                              </p:par>
                              <p:par>
                                <p:cTn fill="hold" nodeType="withEffect" presetClass="entr" presetID="10" presetSubtype="0">
                                  <p:stCondLst>
                                    <p:cond delay="0"/>
                                  </p:stCondLst>
                                  <p:childTnLst>
                                    <p:set>
                                      <p:cBhvr>
                                        <p:cTn dur="1" fill="hold">
                                          <p:stCondLst>
                                            <p:cond delay="0"/>
                                          </p:stCondLst>
                                        </p:cTn>
                                        <p:tgtEl>
                                          <p:spTgt spid="15965"/>
                                        </p:tgtEl>
                                        <p:attrNameLst>
                                          <p:attrName>style.visibility</p:attrName>
                                        </p:attrNameLst>
                                      </p:cBhvr>
                                      <p:to>
                                        <p:strVal val="visible"/>
                                      </p:to>
                                    </p:set>
                                    <p:animEffect filter="fade" transition="in">
                                      <p:cBhvr>
                                        <p:cTn dur="1000"/>
                                        <p:tgtEl>
                                          <p:spTgt spid="15965"/>
                                        </p:tgtEl>
                                      </p:cBhvr>
                                    </p:animEffect>
                                  </p:childTnLst>
                                </p:cTn>
                              </p:par>
                              <p:par>
                                <p:cTn fill="hold" nodeType="withEffect" presetClass="entr" presetID="10" presetSubtype="0">
                                  <p:stCondLst>
                                    <p:cond delay="0"/>
                                  </p:stCondLst>
                                  <p:childTnLst>
                                    <p:set>
                                      <p:cBhvr>
                                        <p:cTn dur="1" fill="hold">
                                          <p:stCondLst>
                                            <p:cond delay="0"/>
                                          </p:stCondLst>
                                        </p:cTn>
                                        <p:tgtEl>
                                          <p:spTgt spid="15966"/>
                                        </p:tgtEl>
                                        <p:attrNameLst>
                                          <p:attrName>style.visibility</p:attrName>
                                        </p:attrNameLst>
                                      </p:cBhvr>
                                      <p:to>
                                        <p:strVal val="visible"/>
                                      </p:to>
                                    </p:set>
                                    <p:animEffect filter="fade" transition="in">
                                      <p:cBhvr>
                                        <p:cTn dur="1000"/>
                                        <p:tgtEl>
                                          <p:spTgt spid="15966"/>
                                        </p:tgtEl>
                                      </p:cBhvr>
                                    </p:animEffect>
                                  </p:childTnLst>
                                </p:cTn>
                              </p:par>
                              <p:par>
                                <p:cTn fill="hold" nodeType="withEffect" presetClass="entr" presetID="10" presetSubtype="0">
                                  <p:stCondLst>
                                    <p:cond delay="0"/>
                                  </p:stCondLst>
                                  <p:childTnLst>
                                    <p:set>
                                      <p:cBhvr>
                                        <p:cTn dur="1" fill="hold">
                                          <p:stCondLst>
                                            <p:cond delay="0"/>
                                          </p:stCondLst>
                                        </p:cTn>
                                        <p:tgtEl>
                                          <p:spTgt spid="15967"/>
                                        </p:tgtEl>
                                        <p:attrNameLst>
                                          <p:attrName>style.visibility</p:attrName>
                                        </p:attrNameLst>
                                      </p:cBhvr>
                                      <p:to>
                                        <p:strVal val="visible"/>
                                      </p:to>
                                    </p:set>
                                    <p:animEffect filter="fade" transition="in">
                                      <p:cBhvr>
                                        <p:cTn dur="1000"/>
                                        <p:tgtEl>
                                          <p:spTgt spid="15967"/>
                                        </p:tgtEl>
                                      </p:cBhvr>
                                    </p:animEffect>
                                  </p:childTnLst>
                                </p:cTn>
                              </p:par>
                              <p:par>
                                <p:cTn fill="hold" nodeType="withEffect" presetClass="entr" presetID="10" presetSubtype="0">
                                  <p:stCondLst>
                                    <p:cond delay="0"/>
                                  </p:stCondLst>
                                  <p:childTnLst>
                                    <p:set>
                                      <p:cBhvr>
                                        <p:cTn dur="1" fill="hold">
                                          <p:stCondLst>
                                            <p:cond delay="0"/>
                                          </p:stCondLst>
                                        </p:cTn>
                                        <p:tgtEl>
                                          <p:spTgt spid="15968"/>
                                        </p:tgtEl>
                                        <p:attrNameLst>
                                          <p:attrName>style.visibility</p:attrName>
                                        </p:attrNameLst>
                                      </p:cBhvr>
                                      <p:to>
                                        <p:strVal val="visible"/>
                                      </p:to>
                                    </p:set>
                                    <p:animEffect filter="fade" transition="in">
                                      <p:cBhvr>
                                        <p:cTn dur="1000"/>
                                        <p:tgtEl>
                                          <p:spTgt spid="1596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963"/>
                                        </p:tgtEl>
                                        <p:attrNameLst>
                                          <p:attrName>style.visibility</p:attrName>
                                        </p:attrNameLst>
                                      </p:cBhvr>
                                      <p:to>
                                        <p:strVal val="visible"/>
                                      </p:to>
                                    </p:set>
                                    <p:animEffect filter="fade" transition="in">
                                      <p:cBhvr>
                                        <p:cTn dur="1000"/>
                                        <p:tgtEl>
                                          <p:spTgt spid="1596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002" name="Shape 16002"/>
        <p:cNvGrpSpPr/>
        <p:nvPr/>
      </p:nvGrpSpPr>
      <p:grpSpPr>
        <a:xfrm>
          <a:off x="0" y="0"/>
          <a:ext cx="0" cy="0"/>
          <a:chOff x="0" y="0"/>
          <a:chExt cx="0" cy="0"/>
        </a:xfrm>
      </p:grpSpPr>
      <p:pic>
        <p:nvPicPr>
          <p:cNvPr id="16003" name="Google Shape;16003;p140"/>
          <p:cNvPicPr preferRelativeResize="0"/>
          <p:nvPr/>
        </p:nvPicPr>
        <p:blipFill rotWithShape="1">
          <a:blip r:embed="rId3">
            <a:alphaModFix/>
          </a:blip>
          <a:srcRect b="0" l="2673" r="3172" t="1215"/>
          <a:stretch/>
        </p:blipFill>
        <p:spPr>
          <a:xfrm>
            <a:off x="3061275" y="1288475"/>
            <a:ext cx="2702925" cy="3545426"/>
          </a:xfrm>
          <a:prstGeom prst="rect">
            <a:avLst/>
          </a:prstGeom>
          <a:noFill/>
          <a:ln>
            <a:noFill/>
          </a:ln>
        </p:spPr>
      </p:pic>
      <p:pic>
        <p:nvPicPr>
          <p:cNvPr id="16004" name="Google Shape;16004;p140"/>
          <p:cNvPicPr preferRelativeResize="0"/>
          <p:nvPr/>
        </p:nvPicPr>
        <p:blipFill>
          <a:blip r:embed="rId4">
            <a:alphaModFix/>
          </a:blip>
          <a:stretch>
            <a:fillRect/>
          </a:stretch>
        </p:blipFill>
        <p:spPr>
          <a:xfrm>
            <a:off x="3022725" y="1244800"/>
            <a:ext cx="2793609" cy="3589100"/>
          </a:xfrm>
          <a:prstGeom prst="rect">
            <a:avLst/>
          </a:prstGeom>
          <a:noFill/>
          <a:ln>
            <a:noFill/>
          </a:ln>
        </p:spPr>
      </p:pic>
      <p:sp>
        <p:nvSpPr>
          <p:cNvPr id="16005" name="Google Shape;16005;p140"/>
          <p:cNvSpPr txBox="1"/>
          <p:nvPr>
            <p:ph type="title"/>
          </p:nvPr>
        </p:nvSpPr>
        <p:spPr>
          <a:xfrm>
            <a:off x="879575" y="1803263"/>
            <a:ext cx="21294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
            </a:r>
            <a:r>
              <a:rPr lang="en"/>
              <a:t>itch</a:t>
            </a:r>
            <a:endParaRPr/>
          </a:p>
        </p:txBody>
      </p:sp>
      <p:sp>
        <p:nvSpPr>
          <p:cNvPr id="16006" name="Google Shape;16006;p140"/>
          <p:cNvSpPr txBox="1"/>
          <p:nvPr>
            <p:ph idx="1" type="subTitle"/>
          </p:nvPr>
        </p:nvSpPr>
        <p:spPr>
          <a:xfrm>
            <a:off x="879575" y="2214588"/>
            <a:ext cx="2129400" cy="67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6007" name="Google Shape;16007;p140"/>
          <p:cNvSpPr txBox="1"/>
          <p:nvPr>
            <p:ph idx="2" type="title"/>
          </p:nvPr>
        </p:nvSpPr>
        <p:spPr>
          <a:xfrm>
            <a:off x="6134675" y="1803263"/>
            <a:ext cx="21294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Duration</a:t>
            </a:r>
            <a:endParaRPr/>
          </a:p>
        </p:txBody>
      </p:sp>
      <p:sp>
        <p:nvSpPr>
          <p:cNvPr id="16008" name="Google Shape;16008;p140"/>
          <p:cNvSpPr txBox="1"/>
          <p:nvPr>
            <p:ph idx="3" type="subTitle"/>
          </p:nvPr>
        </p:nvSpPr>
        <p:spPr>
          <a:xfrm>
            <a:off x="6134900" y="2214588"/>
            <a:ext cx="2129400" cy="67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6009" name="Google Shape;16009;p140"/>
          <p:cNvSpPr txBox="1"/>
          <p:nvPr>
            <p:ph idx="4" type="title"/>
          </p:nvPr>
        </p:nvSpPr>
        <p:spPr>
          <a:xfrm>
            <a:off x="879575" y="3236663"/>
            <a:ext cx="21294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Intensity</a:t>
            </a:r>
            <a:endParaRPr/>
          </a:p>
        </p:txBody>
      </p:sp>
      <p:sp>
        <p:nvSpPr>
          <p:cNvPr id="16010" name="Google Shape;16010;p140"/>
          <p:cNvSpPr txBox="1"/>
          <p:nvPr>
            <p:ph idx="5" type="subTitle"/>
          </p:nvPr>
        </p:nvSpPr>
        <p:spPr>
          <a:xfrm>
            <a:off x="879575" y="3647988"/>
            <a:ext cx="2129400" cy="7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a:t>
            </a:r>
            <a:r>
              <a:rPr lang="en"/>
              <a:t>is the farthest planet from the Sun</a:t>
            </a:r>
            <a:endParaRPr/>
          </a:p>
        </p:txBody>
      </p:sp>
      <p:sp>
        <p:nvSpPr>
          <p:cNvPr id="16011" name="Google Shape;16011;p140"/>
          <p:cNvSpPr txBox="1"/>
          <p:nvPr>
            <p:ph idx="6" type="title"/>
          </p:nvPr>
        </p:nvSpPr>
        <p:spPr>
          <a:xfrm>
            <a:off x="6134675" y="3236663"/>
            <a:ext cx="21294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Timbre</a:t>
            </a:r>
            <a:endParaRPr/>
          </a:p>
        </p:txBody>
      </p:sp>
      <p:sp>
        <p:nvSpPr>
          <p:cNvPr id="16012" name="Google Shape;16012;p140"/>
          <p:cNvSpPr txBox="1"/>
          <p:nvPr>
            <p:ph idx="7" type="subTitle"/>
          </p:nvPr>
        </p:nvSpPr>
        <p:spPr>
          <a:xfrm>
            <a:off x="6134900" y="3647988"/>
            <a:ext cx="2129400" cy="7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6013" name="Google Shape;16013;p140"/>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t>
            </a:r>
            <a:r>
              <a:rPr lang="en"/>
              <a:t>haracteristics of musical sound</a:t>
            </a:r>
            <a:endParaRPr/>
          </a:p>
        </p:txBody>
      </p:sp>
      <p:sp>
        <p:nvSpPr>
          <p:cNvPr id="16014" name="Google Shape;16014;p140"/>
          <p:cNvSpPr/>
          <p:nvPr/>
        </p:nvSpPr>
        <p:spPr>
          <a:xfrm rot="210338">
            <a:off x="3923287" y="4166708"/>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140"/>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016" name="Google Shape;16016;p140"/>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017" name="Google Shape;16017;p140">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140"/>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019" name="Google Shape;16019;p140">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004"/>
                                        </p:tgtEl>
                                        <p:attrNameLst>
                                          <p:attrName>style.visibility</p:attrName>
                                        </p:attrNameLst>
                                      </p:cBhvr>
                                      <p:to>
                                        <p:strVal val="visible"/>
                                      </p:to>
                                    </p:set>
                                    <p:animEffect filter="fade" transition="in">
                                      <p:cBhvr>
                                        <p:cTn dur="1000"/>
                                        <p:tgtEl>
                                          <p:spTgt spid="1600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023" name="Shape 16023"/>
        <p:cNvGrpSpPr/>
        <p:nvPr/>
      </p:nvGrpSpPr>
      <p:grpSpPr>
        <a:xfrm>
          <a:off x="0" y="0"/>
          <a:ext cx="0" cy="0"/>
          <a:chOff x="0" y="0"/>
          <a:chExt cx="0" cy="0"/>
        </a:xfrm>
      </p:grpSpPr>
      <p:pic>
        <p:nvPicPr>
          <p:cNvPr id="16024" name="Google Shape;16024;p141"/>
          <p:cNvPicPr preferRelativeResize="0"/>
          <p:nvPr/>
        </p:nvPicPr>
        <p:blipFill rotWithShape="1">
          <a:blip r:embed="rId3">
            <a:alphaModFix/>
          </a:blip>
          <a:srcRect b="22594" l="0" r="0" t="3347"/>
          <a:stretch/>
        </p:blipFill>
        <p:spPr>
          <a:xfrm flipH="1">
            <a:off x="0" y="-19050"/>
            <a:ext cx="9163850" cy="4524374"/>
          </a:xfrm>
          <a:prstGeom prst="rect">
            <a:avLst/>
          </a:prstGeom>
          <a:noFill/>
          <a:ln>
            <a:noFill/>
          </a:ln>
        </p:spPr>
      </p:pic>
      <p:pic>
        <p:nvPicPr>
          <p:cNvPr id="16025" name="Google Shape;16025;p141"/>
          <p:cNvPicPr preferRelativeResize="0"/>
          <p:nvPr/>
        </p:nvPicPr>
        <p:blipFill rotWithShape="1">
          <a:blip r:embed="rId4">
            <a:alphaModFix/>
          </a:blip>
          <a:srcRect b="6607" l="0" r="1468" t="31929"/>
          <a:stretch/>
        </p:blipFill>
        <p:spPr>
          <a:xfrm>
            <a:off x="-19850" y="1943100"/>
            <a:ext cx="9183699" cy="3200400"/>
          </a:xfrm>
          <a:prstGeom prst="rect">
            <a:avLst/>
          </a:prstGeom>
          <a:noFill/>
          <a:ln>
            <a:noFill/>
          </a:ln>
        </p:spPr>
      </p:pic>
      <p:sp>
        <p:nvSpPr>
          <p:cNvPr id="16026" name="Google Shape;16026;p141"/>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027" name="Google Shape;16027;p141"/>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028" name="Google Shape;16028;p141">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141"/>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030" name="Google Shape;16030;p141">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141"/>
          <p:cNvSpPr txBox="1"/>
          <p:nvPr>
            <p:ph type="title"/>
          </p:nvPr>
        </p:nvSpPr>
        <p:spPr>
          <a:xfrm>
            <a:off x="2084100" y="3090725"/>
            <a:ext cx="49758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ALWAYS REINFORCES THE CONCEPT</a:t>
            </a:r>
            <a:endParaRPr/>
          </a:p>
        </p:txBody>
      </p:sp>
      <p:sp>
        <p:nvSpPr>
          <p:cNvPr id="16032" name="Google Shape;16032;p141"/>
          <p:cNvSpPr txBox="1"/>
          <p:nvPr>
            <p:ph idx="1" type="subTitle"/>
          </p:nvPr>
        </p:nvSpPr>
        <p:spPr>
          <a:xfrm>
            <a:off x="2084100" y="3822130"/>
            <a:ext cx="49758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Images reveal large amounts of data, so remember: use an image instead of a long text. Your audience will appreciate it</a:t>
            </a:r>
            <a:endParaRPr/>
          </a:p>
        </p:txBody>
      </p:sp>
      <p:grpSp>
        <p:nvGrpSpPr>
          <p:cNvPr id="16033" name="Google Shape;16033;p141"/>
          <p:cNvGrpSpPr/>
          <p:nvPr/>
        </p:nvGrpSpPr>
        <p:grpSpPr>
          <a:xfrm>
            <a:off x="7483646" y="1296119"/>
            <a:ext cx="420044" cy="373713"/>
            <a:chOff x="295547" y="4265442"/>
            <a:chExt cx="483086" cy="429802"/>
          </a:xfrm>
        </p:grpSpPr>
        <p:sp>
          <p:nvSpPr>
            <p:cNvPr id="16034" name="Google Shape;16034;p141"/>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141"/>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6" name="Google Shape;16036;p141"/>
          <p:cNvSpPr/>
          <p:nvPr/>
        </p:nvSpPr>
        <p:spPr>
          <a:xfrm rot="-1281874">
            <a:off x="7947674" y="-46138"/>
            <a:ext cx="1118600" cy="312363"/>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141"/>
          <p:cNvSpPr/>
          <p:nvPr/>
        </p:nvSpPr>
        <p:spPr>
          <a:xfrm rot="-1910206">
            <a:off x="8386109" y="214592"/>
            <a:ext cx="1118643" cy="312378"/>
          </a:xfrm>
          <a:custGeom>
            <a:rect b="b" l="l" r="r" t="t"/>
            <a:pathLst>
              <a:path extrusionOk="0" h="10513" w="37645">
                <a:moveTo>
                  <a:pt x="20813" y="0"/>
                </a:moveTo>
                <a:lnTo>
                  <a:pt x="19385" y="30"/>
                </a:lnTo>
                <a:lnTo>
                  <a:pt x="19172" y="30"/>
                </a:lnTo>
                <a:cubicBezTo>
                  <a:pt x="18777" y="30"/>
                  <a:pt x="18382" y="61"/>
                  <a:pt x="17957" y="61"/>
                </a:cubicBezTo>
                <a:lnTo>
                  <a:pt x="17045" y="152"/>
                </a:lnTo>
                <a:cubicBezTo>
                  <a:pt x="16438" y="182"/>
                  <a:pt x="15800" y="243"/>
                  <a:pt x="15162" y="273"/>
                </a:cubicBezTo>
                <a:cubicBezTo>
                  <a:pt x="14615" y="304"/>
                  <a:pt x="14159" y="334"/>
                  <a:pt x="13764" y="365"/>
                </a:cubicBezTo>
                <a:cubicBezTo>
                  <a:pt x="13400" y="395"/>
                  <a:pt x="13035" y="425"/>
                  <a:pt x="12701" y="456"/>
                </a:cubicBezTo>
                <a:lnTo>
                  <a:pt x="12306" y="486"/>
                </a:lnTo>
                <a:cubicBezTo>
                  <a:pt x="11820" y="517"/>
                  <a:pt x="11364" y="577"/>
                  <a:pt x="10908" y="638"/>
                </a:cubicBezTo>
                <a:cubicBezTo>
                  <a:pt x="10604" y="668"/>
                  <a:pt x="10300" y="699"/>
                  <a:pt x="9997" y="729"/>
                </a:cubicBezTo>
                <a:lnTo>
                  <a:pt x="9511" y="820"/>
                </a:lnTo>
                <a:lnTo>
                  <a:pt x="8994" y="881"/>
                </a:lnTo>
                <a:cubicBezTo>
                  <a:pt x="8204" y="972"/>
                  <a:pt x="7414" y="1094"/>
                  <a:pt x="6655" y="1215"/>
                </a:cubicBezTo>
                <a:cubicBezTo>
                  <a:pt x="6260" y="1307"/>
                  <a:pt x="5834" y="1337"/>
                  <a:pt x="5439" y="1398"/>
                </a:cubicBezTo>
                <a:lnTo>
                  <a:pt x="5409" y="1398"/>
                </a:lnTo>
                <a:cubicBezTo>
                  <a:pt x="4923" y="1458"/>
                  <a:pt x="4406" y="1550"/>
                  <a:pt x="4042" y="1641"/>
                </a:cubicBezTo>
                <a:cubicBezTo>
                  <a:pt x="3130" y="1762"/>
                  <a:pt x="2279" y="2066"/>
                  <a:pt x="1520" y="2552"/>
                </a:cubicBezTo>
                <a:cubicBezTo>
                  <a:pt x="1064" y="2856"/>
                  <a:pt x="700" y="3251"/>
                  <a:pt x="396" y="3707"/>
                </a:cubicBezTo>
                <a:cubicBezTo>
                  <a:pt x="92" y="4162"/>
                  <a:pt x="1" y="4709"/>
                  <a:pt x="92" y="5256"/>
                </a:cubicBezTo>
                <a:cubicBezTo>
                  <a:pt x="122" y="5530"/>
                  <a:pt x="213" y="5773"/>
                  <a:pt x="305" y="6046"/>
                </a:cubicBezTo>
                <a:cubicBezTo>
                  <a:pt x="396" y="6259"/>
                  <a:pt x="487" y="6472"/>
                  <a:pt x="639" y="6745"/>
                </a:cubicBezTo>
                <a:cubicBezTo>
                  <a:pt x="851" y="7140"/>
                  <a:pt x="1094" y="7535"/>
                  <a:pt x="1398" y="7869"/>
                </a:cubicBezTo>
                <a:cubicBezTo>
                  <a:pt x="1489" y="7991"/>
                  <a:pt x="1581" y="8112"/>
                  <a:pt x="1702" y="8234"/>
                </a:cubicBezTo>
                <a:lnTo>
                  <a:pt x="1793" y="8386"/>
                </a:lnTo>
                <a:cubicBezTo>
                  <a:pt x="1945" y="8598"/>
                  <a:pt x="2128" y="8781"/>
                  <a:pt x="2340" y="8963"/>
                </a:cubicBezTo>
                <a:cubicBezTo>
                  <a:pt x="2735" y="9297"/>
                  <a:pt x="3161" y="9571"/>
                  <a:pt x="3616" y="9783"/>
                </a:cubicBezTo>
                <a:cubicBezTo>
                  <a:pt x="3859" y="9905"/>
                  <a:pt x="4133" y="9996"/>
                  <a:pt x="4376" y="10087"/>
                </a:cubicBezTo>
                <a:cubicBezTo>
                  <a:pt x="4619" y="10148"/>
                  <a:pt x="4832" y="10209"/>
                  <a:pt x="5044" y="10239"/>
                </a:cubicBezTo>
                <a:cubicBezTo>
                  <a:pt x="5287" y="10300"/>
                  <a:pt x="5530" y="10330"/>
                  <a:pt x="5743" y="10361"/>
                </a:cubicBezTo>
                <a:lnTo>
                  <a:pt x="6381" y="10421"/>
                </a:lnTo>
                <a:lnTo>
                  <a:pt x="6503" y="10421"/>
                </a:lnTo>
                <a:cubicBezTo>
                  <a:pt x="6958" y="10482"/>
                  <a:pt x="7444" y="10512"/>
                  <a:pt x="7900" y="10512"/>
                </a:cubicBezTo>
                <a:lnTo>
                  <a:pt x="7991" y="10512"/>
                </a:lnTo>
                <a:cubicBezTo>
                  <a:pt x="8447" y="10512"/>
                  <a:pt x="8933" y="10482"/>
                  <a:pt x="9450" y="10452"/>
                </a:cubicBezTo>
                <a:cubicBezTo>
                  <a:pt x="9966" y="10421"/>
                  <a:pt x="10452" y="10361"/>
                  <a:pt x="10939" y="10361"/>
                </a:cubicBezTo>
                <a:lnTo>
                  <a:pt x="11455" y="10330"/>
                </a:lnTo>
                <a:cubicBezTo>
                  <a:pt x="11728" y="10300"/>
                  <a:pt x="12032" y="10300"/>
                  <a:pt x="12336" y="10300"/>
                </a:cubicBezTo>
                <a:lnTo>
                  <a:pt x="15253" y="10300"/>
                </a:lnTo>
                <a:cubicBezTo>
                  <a:pt x="15739" y="10269"/>
                  <a:pt x="16195" y="10239"/>
                  <a:pt x="16650" y="10239"/>
                </a:cubicBezTo>
                <a:lnTo>
                  <a:pt x="18230" y="10239"/>
                </a:lnTo>
                <a:cubicBezTo>
                  <a:pt x="18595" y="10209"/>
                  <a:pt x="18960" y="10178"/>
                  <a:pt x="19324" y="10178"/>
                </a:cubicBezTo>
                <a:cubicBezTo>
                  <a:pt x="19810" y="10148"/>
                  <a:pt x="20296" y="10148"/>
                  <a:pt x="20752" y="10148"/>
                </a:cubicBezTo>
                <a:lnTo>
                  <a:pt x="21846" y="10148"/>
                </a:lnTo>
                <a:lnTo>
                  <a:pt x="22697" y="10178"/>
                </a:lnTo>
                <a:cubicBezTo>
                  <a:pt x="23213" y="10209"/>
                  <a:pt x="23699" y="10239"/>
                  <a:pt x="24185" y="10239"/>
                </a:cubicBezTo>
                <a:lnTo>
                  <a:pt x="24945" y="10300"/>
                </a:lnTo>
                <a:lnTo>
                  <a:pt x="25583" y="10330"/>
                </a:lnTo>
                <a:cubicBezTo>
                  <a:pt x="26039" y="10391"/>
                  <a:pt x="26434" y="10391"/>
                  <a:pt x="26798" y="10391"/>
                </a:cubicBezTo>
                <a:lnTo>
                  <a:pt x="27102" y="10391"/>
                </a:lnTo>
                <a:lnTo>
                  <a:pt x="28014" y="10361"/>
                </a:lnTo>
                <a:lnTo>
                  <a:pt x="28530" y="10330"/>
                </a:lnTo>
                <a:lnTo>
                  <a:pt x="28682" y="10330"/>
                </a:lnTo>
                <a:cubicBezTo>
                  <a:pt x="28864" y="10330"/>
                  <a:pt x="29077" y="10300"/>
                  <a:pt x="29290" y="10300"/>
                </a:cubicBezTo>
                <a:lnTo>
                  <a:pt x="29654" y="10300"/>
                </a:lnTo>
                <a:lnTo>
                  <a:pt x="30080" y="10239"/>
                </a:lnTo>
                <a:cubicBezTo>
                  <a:pt x="30535" y="10209"/>
                  <a:pt x="31022" y="10178"/>
                  <a:pt x="31538" y="10178"/>
                </a:cubicBezTo>
                <a:cubicBezTo>
                  <a:pt x="31933" y="10148"/>
                  <a:pt x="32450" y="10148"/>
                  <a:pt x="32966" y="10118"/>
                </a:cubicBezTo>
                <a:cubicBezTo>
                  <a:pt x="33452" y="10057"/>
                  <a:pt x="33969" y="9996"/>
                  <a:pt x="34424" y="9844"/>
                </a:cubicBezTo>
                <a:cubicBezTo>
                  <a:pt x="34941" y="9723"/>
                  <a:pt x="35427" y="9540"/>
                  <a:pt x="35883" y="9267"/>
                </a:cubicBezTo>
                <a:cubicBezTo>
                  <a:pt x="36095" y="9145"/>
                  <a:pt x="36278" y="9024"/>
                  <a:pt x="36460" y="8872"/>
                </a:cubicBezTo>
                <a:lnTo>
                  <a:pt x="36551" y="8811"/>
                </a:lnTo>
                <a:cubicBezTo>
                  <a:pt x="36703" y="8690"/>
                  <a:pt x="36885" y="8538"/>
                  <a:pt x="37007" y="8355"/>
                </a:cubicBezTo>
                <a:lnTo>
                  <a:pt x="37007" y="8325"/>
                </a:lnTo>
                <a:cubicBezTo>
                  <a:pt x="37128" y="8173"/>
                  <a:pt x="37250" y="7991"/>
                  <a:pt x="37341" y="7808"/>
                </a:cubicBezTo>
                <a:cubicBezTo>
                  <a:pt x="37554" y="7292"/>
                  <a:pt x="37645" y="6775"/>
                  <a:pt x="37645" y="6229"/>
                </a:cubicBezTo>
                <a:lnTo>
                  <a:pt x="37645" y="6077"/>
                </a:lnTo>
                <a:lnTo>
                  <a:pt x="37645" y="5530"/>
                </a:lnTo>
                <a:lnTo>
                  <a:pt x="37645" y="5287"/>
                </a:lnTo>
                <a:cubicBezTo>
                  <a:pt x="37645" y="5135"/>
                  <a:pt x="37645" y="4983"/>
                  <a:pt x="37645" y="4831"/>
                </a:cubicBezTo>
                <a:lnTo>
                  <a:pt x="37645" y="4770"/>
                </a:lnTo>
                <a:cubicBezTo>
                  <a:pt x="37615" y="4314"/>
                  <a:pt x="37584" y="3828"/>
                  <a:pt x="37493" y="3373"/>
                </a:cubicBezTo>
                <a:cubicBezTo>
                  <a:pt x="37432" y="3129"/>
                  <a:pt x="37372" y="2917"/>
                  <a:pt x="37250" y="2704"/>
                </a:cubicBezTo>
                <a:cubicBezTo>
                  <a:pt x="37159" y="2583"/>
                  <a:pt x="37068" y="2461"/>
                  <a:pt x="36946" y="2340"/>
                </a:cubicBezTo>
                <a:cubicBezTo>
                  <a:pt x="36885" y="2248"/>
                  <a:pt x="36825" y="2188"/>
                  <a:pt x="36764" y="2127"/>
                </a:cubicBezTo>
                <a:cubicBezTo>
                  <a:pt x="36369" y="1853"/>
                  <a:pt x="35944" y="1610"/>
                  <a:pt x="35518" y="1458"/>
                </a:cubicBezTo>
                <a:cubicBezTo>
                  <a:pt x="35184" y="1337"/>
                  <a:pt x="34850" y="1215"/>
                  <a:pt x="34516" y="1094"/>
                </a:cubicBezTo>
                <a:cubicBezTo>
                  <a:pt x="34333" y="942"/>
                  <a:pt x="34151" y="820"/>
                  <a:pt x="33969" y="699"/>
                </a:cubicBezTo>
                <a:cubicBezTo>
                  <a:pt x="33726" y="577"/>
                  <a:pt x="33452" y="486"/>
                  <a:pt x="33209" y="456"/>
                </a:cubicBezTo>
                <a:cubicBezTo>
                  <a:pt x="32814" y="395"/>
                  <a:pt x="32389" y="334"/>
                  <a:pt x="31963" y="273"/>
                </a:cubicBezTo>
                <a:lnTo>
                  <a:pt x="31265" y="213"/>
                </a:lnTo>
                <a:lnTo>
                  <a:pt x="30687" y="122"/>
                </a:lnTo>
                <a:lnTo>
                  <a:pt x="30353" y="91"/>
                </a:lnTo>
                <a:lnTo>
                  <a:pt x="30019" y="61"/>
                </a:lnTo>
                <a:cubicBezTo>
                  <a:pt x="29776" y="61"/>
                  <a:pt x="29502" y="0"/>
                  <a:pt x="29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141"/>
          <p:cNvSpPr/>
          <p:nvPr/>
        </p:nvSpPr>
        <p:spPr>
          <a:xfrm rot="6701473">
            <a:off x="-622398" y="1423041"/>
            <a:ext cx="1560601" cy="1297277"/>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9" name="Google Shape;16039;p141"/>
          <p:cNvGrpSpPr/>
          <p:nvPr/>
        </p:nvGrpSpPr>
        <p:grpSpPr>
          <a:xfrm>
            <a:off x="448352" y="2060238"/>
            <a:ext cx="315649" cy="349878"/>
            <a:chOff x="4846427" y="-66500"/>
            <a:chExt cx="315649" cy="349878"/>
          </a:xfrm>
        </p:grpSpPr>
        <p:sp>
          <p:nvSpPr>
            <p:cNvPr id="16040" name="Google Shape;16040;p141"/>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141"/>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141"/>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141"/>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44" name="Google Shape;16044;p141"/>
          <p:cNvSpPr/>
          <p:nvPr/>
        </p:nvSpPr>
        <p:spPr>
          <a:xfrm>
            <a:off x="496925" y="411040"/>
            <a:ext cx="460758" cy="387467"/>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141"/>
          <p:cNvSpPr/>
          <p:nvPr/>
        </p:nvSpPr>
        <p:spPr>
          <a:xfrm rot="-10198699">
            <a:off x="1033491" y="-655084"/>
            <a:ext cx="1894964" cy="1037618"/>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141"/>
          <p:cNvSpPr/>
          <p:nvPr/>
        </p:nvSpPr>
        <p:spPr>
          <a:xfrm rot="210338">
            <a:off x="7657162" y="2295783"/>
            <a:ext cx="234548" cy="399559"/>
          </a:xfrm>
          <a:custGeom>
            <a:rect b="b" l="l" r="r" t="t"/>
            <a:pathLst>
              <a:path extrusionOk="0" h="11538" w="6773">
                <a:moveTo>
                  <a:pt x="3457" y="0"/>
                </a:moveTo>
                <a:cubicBezTo>
                  <a:pt x="3332" y="0"/>
                  <a:pt x="3190" y="97"/>
                  <a:pt x="3176" y="234"/>
                </a:cubicBezTo>
                <a:cubicBezTo>
                  <a:pt x="2943" y="1892"/>
                  <a:pt x="3083" y="3620"/>
                  <a:pt x="3083" y="5302"/>
                </a:cubicBezTo>
                <a:cubicBezTo>
                  <a:pt x="3083" y="6563"/>
                  <a:pt x="3083" y="7871"/>
                  <a:pt x="3130" y="9155"/>
                </a:cubicBezTo>
                <a:cubicBezTo>
                  <a:pt x="2265" y="9155"/>
                  <a:pt x="1145" y="9529"/>
                  <a:pt x="537" y="10136"/>
                </a:cubicBezTo>
                <a:cubicBezTo>
                  <a:pt x="234" y="10416"/>
                  <a:pt x="0" y="10837"/>
                  <a:pt x="210" y="11210"/>
                </a:cubicBezTo>
                <a:cubicBezTo>
                  <a:pt x="361" y="11466"/>
                  <a:pt x="656" y="11537"/>
                  <a:pt x="960" y="11537"/>
                </a:cubicBezTo>
                <a:cubicBezTo>
                  <a:pt x="1128" y="11537"/>
                  <a:pt x="1298" y="11515"/>
                  <a:pt x="1448" y="11490"/>
                </a:cubicBezTo>
                <a:cubicBezTo>
                  <a:pt x="1939" y="11420"/>
                  <a:pt x="2429" y="11257"/>
                  <a:pt x="2873" y="11023"/>
                </a:cubicBezTo>
                <a:cubicBezTo>
                  <a:pt x="3083" y="10930"/>
                  <a:pt x="3270" y="10813"/>
                  <a:pt x="3433" y="10696"/>
                </a:cubicBezTo>
                <a:cubicBezTo>
                  <a:pt x="3474" y="10707"/>
                  <a:pt x="3513" y="10713"/>
                  <a:pt x="3552" y="10713"/>
                </a:cubicBezTo>
                <a:cubicBezTo>
                  <a:pt x="3758" y="10713"/>
                  <a:pt x="3924" y="10563"/>
                  <a:pt x="3924" y="10346"/>
                </a:cubicBezTo>
                <a:cubicBezTo>
                  <a:pt x="3970" y="8595"/>
                  <a:pt x="3900" y="6820"/>
                  <a:pt x="3877" y="5045"/>
                </a:cubicBezTo>
                <a:cubicBezTo>
                  <a:pt x="3854" y="4181"/>
                  <a:pt x="3877" y="3317"/>
                  <a:pt x="3830" y="2453"/>
                </a:cubicBezTo>
                <a:lnTo>
                  <a:pt x="3830" y="2453"/>
                </a:lnTo>
                <a:cubicBezTo>
                  <a:pt x="4461" y="3340"/>
                  <a:pt x="5301" y="4064"/>
                  <a:pt x="5955" y="4998"/>
                </a:cubicBezTo>
                <a:cubicBezTo>
                  <a:pt x="6037" y="5135"/>
                  <a:pt x="6169" y="5197"/>
                  <a:pt x="6299" y="5197"/>
                </a:cubicBezTo>
                <a:cubicBezTo>
                  <a:pt x="6503" y="5197"/>
                  <a:pt x="6703" y="5045"/>
                  <a:pt x="6703" y="4788"/>
                </a:cubicBezTo>
                <a:cubicBezTo>
                  <a:pt x="6773" y="4017"/>
                  <a:pt x="6095" y="3504"/>
                  <a:pt x="5535" y="3060"/>
                </a:cubicBezTo>
                <a:cubicBezTo>
                  <a:pt x="4764" y="2476"/>
                  <a:pt x="4134" y="1682"/>
                  <a:pt x="3737" y="795"/>
                </a:cubicBezTo>
                <a:cubicBezTo>
                  <a:pt x="3713" y="584"/>
                  <a:pt x="3690" y="374"/>
                  <a:pt x="3643" y="164"/>
                </a:cubicBezTo>
                <a:cubicBezTo>
                  <a:pt x="3624" y="48"/>
                  <a:pt x="3545" y="0"/>
                  <a:pt x="34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141"/>
          <p:cNvSpPr/>
          <p:nvPr/>
        </p:nvSpPr>
        <p:spPr>
          <a:xfrm>
            <a:off x="8846525" y="2890501"/>
            <a:ext cx="517830" cy="548565"/>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141"/>
          <p:cNvSpPr/>
          <p:nvPr/>
        </p:nvSpPr>
        <p:spPr>
          <a:xfrm>
            <a:off x="2084100" y="4672075"/>
            <a:ext cx="886928" cy="815621"/>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141"/>
          <p:cNvSpPr/>
          <p:nvPr/>
        </p:nvSpPr>
        <p:spPr>
          <a:xfrm>
            <a:off x="2682100" y="300668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141"/>
          <p:cNvSpPr/>
          <p:nvPr/>
        </p:nvSpPr>
        <p:spPr>
          <a:xfrm>
            <a:off x="1498450" y="2169950"/>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51" name="Google Shape;16051;p141"/>
          <p:cNvGrpSpPr/>
          <p:nvPr/>
        </p:nvGrpSpPr>
        <p:grpSpPr>
          <a:xfrm>
            <a:off x="6034538" y="4801863"/>
            <a:ext cx="252200" cy="279550"/>
            <a:chOff x="4295963" y="4660625"/>
            <a:chExt cx="252200" cy="279550"/>
          </a:xfrm>
        </p:grpSpPr>
        <p:sp>
          <p:nvSpPr>
            <p:cNvPr id="16052" name="Google Shape;16052;p141"/>
            <p:cNvSpPr/>
            <p:nvPr/>
          </p:nvSpPr>
          <p:spPr>
            <a:xfrm>
              <a:off x="4411413" y="4796575"/>
              <a:ext cx="123850" cy="115475"/>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141"/>
            <p:cNvSpPr/>
            <p:nvPr/>
          </p:nvSpPr>
          <p:spPr>
            <a:xfrm>
              <a:off x="4415988" y="4660625"/>
              <a:ext cx="132175" cy="120025"/>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141"/>
            <p:cNvSpPr/>
            <p:nvPr/>
          </p:nvSpPr>
          <p:spPr>
            <a:xfrm>
              <a:off x="4326363" y="4854100"/>
              <a:ext cx="75200" cy="86075"/>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141"/>
            <p:cNvSpPr/>
            <p:nvPr/>
          </p:nvSpPr>
          <p:spPr>
            <a:xfrm>
              <a:off x="4295963" y="4715300"/>
              <a:ext cx="80550" cy="76000"/>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024"/>
                                        </p:tgtEl>
                                        <p:attrNameLst>
                                          <p:attrName>style.visibility</p:attrName>
                                        </p:attrNameLst>
                                      </p:cBhvr>
                                      <p:to>
                                        <p:strVal val="visible"/>
                                      </p:to>
                                    </p:set>
                                    <p:animEffect filter="fade" transition="in">
                                      <p:cBhvr>
                                        <p:cTn dur="1000"/>
                                        <p:tgtEl>
                                          <p:spTgt spid="1602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059" name="Shape 16059"/>
        <p:cNvGrpSpPr/>
        <p:nvPr/>
      </p:nvGrpSpPr>
      <p:grpSpPr>
        <a:xfrm>
          <a:off x="0" y="0"/>
          <a:ext cx="0" cy="0"/>
          <a:chOff x="0" y="0"/>
          <a:chExt cx="0" cy="0"/>
        </a:xfrm>
      </p:grpSpPr>
      <p:sp>
        <p:nvSpPr>
          <p:cNvPr id="16060" name="Google Shape;16060;p14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Naming musical instruments</a:t>
            </a:r>
            <a:endParaRPr/>
          </a:p>
        </p:txBody>
      </p:sp>
      <p:grpSp>
        <p:nvGrpSpPr>
          <p:cNvPr id="16061" name="Google Shape;16061;p142"/>
          <p:cNvGrpSpPr/>
          <p:nvPr/>
        </p:nvGrpSpPr>
        <p:grpSpPr>
          <a:xfrm>
            <a:off x="1450859" y="2054602"/>
            <a:ext cx="765190" cy="1207359"/>
            <a:chOff x="1200150" y="1916500"/>
            <a:chExt cx="797571" cy="1258453"/>
          </a:xfrm>
        </p:grpSpPr>
        <p:sp>
          <p:nvSpPr>
            <p:cNvPr id="16062" name="Google Shape;16062;p142"/>
            <p:cNvSpPr/>
            <p:nvPr/>
          </p:nvSpPr>
          <p:spPr>
            <a:xfrm>
              <a:off x="1200150" y="1929243"/>
              <a:ext cx="630660" cy="1212099"/>
            </a:xfrm>
            <a:custGeom>
              <a:rect b="b" l="l" r="r" t="t"/>
              <a:pathLst>
                <a:path extrusionOk="0" h="35954" w="18707">
                  <a:moveTo>
                    <a:pt x="10118" y="3231"/>
                  </a:moveTo>
                  <a:cubicBezTo>
                    <a:pt x="10124" y="3231"/>
                    <a:pt x="10130" y="3231"/>
                    <a:pt x="10136" y="3232"/>
                  </a:cubicBezTo>
                  <a:cubicBezTo>
                    <a:pt x="10487" y="3279"/>
                    <a:pt x="10813" y="3373"/>
                    <a:pt x="11140" y="3536"/>
                  </a:cubicBezTo>
                  <a:cubicBezTo>
                    <a:pt x="11257" y="3583"/>
                    <a:pt x="11304" y="3840"/>
                    <a:pt x="11374" y="3980"/>
                  </a:cubicBezTo>
                  <a:cubicBezTo>
                    <a:pt x="11257" y="4050"/>
                    <a:pt x="11164" y="4097"/>
                    <a:pt x="11047" y="4120"/>
                  </a:cubicBezTo>
                  <a:cubicBezTo>
                    <a:pt x="10995" y="4129"/>
                    <a:pt x="10945" y="4133"/>
                    <a:pt x="10897" y="4133"/>
                  </a:cubicBezTo>
                  <a:cubicBezTo>
                    <a:pt x="10577" y="4133"/>
                    <a:pt x="10333" y="3940"/>
                    <a:pt x="10090" y="3676"/>
                  </a:cubicBezTo>
                  <a:lnTo>
                    <a:pt x="9763" y="3770"/>
                  </a:lnTo>
                  <a:cubicBezTo>
                    <a:pt x="9763" y="3676"/>
                    <a:pt x="9739" y="3559"/>
                    <a:pt x="9763" y="3536"/>
                  </a:cubicBezTo>
                  <a:cubicBezTo>
                    <a:pt x="9873" y="3425"/>
                    <a:pt x="10005" y="3231"/>
                    <a:pt x="10118" y="3231"/>
                  </a:cubicBezTo>
                  <a:close/>
                  <a:moveTo>
                    <a:pt x="9436" y="4283"/>
                  </a:moveTo>
                  <a:cubicBezTo>
                    <a:pt x="9763" y="4353"/>
                    <a:pt x="10066" y="4447"/>
                    <a:pt x="10370" y="4564"/>
                  </a:cubicBezTo>
                  <a:cubicBezTo>
                    <a:pt x="10533" y="4680"/>
                    <a:pt x="10603" y="4844"/>
                    <a:pt x="10603" y="5031"/>
                  </a:cubicBezTo>
                  <a:cubicBezTo>
                    <a:pt x="10578" y="5159"/>
                    <a:pt x="10516" y="5210"/>
                    <a:pt x="10427" y="5210"/>
                  </a:cubicBezTo>
                  <a:cubicBezTo>
                    <a:pt x="10355" y="5210"/>
                    <a:pt x="10264" y="5176"/>
                    <a:pt x="10160" y="5124"/>
                  </a:cubicBezTo>
                  <a:cubicBezTo>
                    <a:pt x="9903" y="5054"/>
                    <a:pt x="9646" y="4984"/>
                    <a:pt x="9389" y="4937"/>
                  </a:cubicBezTo>
                  <a:cubicBezTo>
                    <a:pt x="9272" y="4867"/>
                    <a:pt x="9202" y="4727"/>
                    <a:pt x="9202" y="4587"/>
                  </a:cubicBezTo>
                  <a:cubicBezTo>
                    <a:pt x="9225" y="4494"/>
                    <a:pt x="9366" y="4377"/>
                    <a:pt x="9436" y="4283"/>
                  </a:cubicBezTo>
                  <a:close/>
                  <a:moveTo>
                    <a:pt x="8782" y="5871"/>
                  </a:moveTo>
                  <a:cubicBezTo>
                    <a:pt x="9085" y="5965"/>
                    <a:pt x="9366" y="6058"/>
                    <a:pt x="9646" y="6175"/>
                  </a:cubicBezTo>
                  <a:cubicBezTo>
                    <a:pt x="9763" y="6268"/>
                    <a:pt x="9833" y="6385"/>
                    <a:pt x="9833" y="6525"/>
                  </a:cubicBezTo>
                  <a:cubicBezTo>
                    <a:pt x="9833" y="6595"/>
                    <a:pt x="9622" y="6712"/>
                    <a:pt x="9529" y="6712"/>
                  </a:cubicBezTo>
                  <a:cubicBezTo>
                    <a:pt x="9225" y="6665"/>
                    <a:pt x="8922" y="6572"/>
                    <a:pt x="8618" y="6479"/>
                  </a:cubicBezTo>
                  <a:cubicBezTo>
                    <a:pt x="8525" y="6385"/>
                    <a:pt x="8478" y="6245"/>
                    <a:pt x="8502" y="6128"/>
                  </a:cubicBezTo>
                  <a:cubicBezTo>
                    <a:pt x="8525" y="6035"/>
                    <a:pt x="8665" y="5965"/>
                    <a:pt x="8782" y="5871"/>
                  </a:cubicBezTo>
                  <a:close/>
                  <a:moveTo>
                    <a:pt x="16891" y="19107"/>
                  </a:moveTo>
                  <a:cubicBezTo>
                    <a:pt x="16950" y="19107"/>
                    <a:pt x="17014" y="19113"/>
                    <a:pt x="17072" y="19113"/>
                  </a:cubicBezTo>
                  <a:cubicBezTo>
                    <a:pt x="17072" y="19183"/>
                    <a:pt x="17072" y="19276"/>
                    <a:pt x="17049" y="19370"/>
                  </a:cubicBezTo>
                  <a:cubicBezTo>
                    <a:pt x="16605" y="20234"/>
                    <a:pt x="16161" y="21098"/>
                    <a:pt x="15718" y="21962"/>
                  </a:cubicBezTo>
                  <a:cubicBezTo>
                    <a:pt x="15671" y="22031"/>
                    <a:pt x="15602" y="22055"/>
                    <a:pt x="15486" y="22147"/>
                  </a:cubicBezTo>
                  <a:lnTo>
                    <a:pt x="15486" y="22147"/>
                  </a:lnTo>
                  <a:cubicBezTo>
                    <a:pt x="15123" y="21713"/>
                    <a:pt x="15440" y="21326"/>
                    <a:pt x="15601" y="21074"/>
                  </a:cubicBezTo>
                  <a:cubicBezTo>
                    <a:pt x="15834" y="20724"/>
                    <a:pt x="15904" y="20304"/>
                    <a:pt x="16115" y="19953"/>
                  </a:cubicBezTo>
                  <a:cubicBezTo>
                    <a:pt x="16301" y="19650"/>
                    <a:pt x="16512" y="19393"/>
                    <a:pt x="16745" y="19136"/>
                  </a:cubicBezTo>
                  <a:cubicBezTo>
                    <a:pt x="16780" y="19113"/>
                    <a:pt x="16833" y="19107"/>
                    <a:pt x="16891" y="19107"/>
                  </a:cubicBezTo>
                  <a:close/>
                  <a:moveTo>
                    <a:pt x="4602" y="23223"/>
                  </a:moveTo>
                  <a:lnTo>
                    <a:pt x="5162" y="23363"/>
                  </a:lnTo>
                  <a:cubicBezTo>
                    <a:pt x="5139" y="23526"/>
                    <a:pt x="5069" y="23690"/>
                    <a:pt x="4975" y="23830"/>
                  </a:cubicBezTo>
                  <a:cubicBezTo>
                    <a:pt x="4672" y="24180"/>
                    <a:pt x="4858" y="24601"/>
                    <a:pt x="4718" y="24951"/>
                  </a:cubicBezTo>
                  <a:cubicBezTo>
                    <a:pt x="4578" y="25348"/>
                    <a:pt x="4485" y="25745"/>
                    <a:pt x="4438" y="26142"/>
                  </a:cubicBezTo>
                  <a:cubicBezTo>
                    <a:pt x="4298" y="26936"/>
                    <a:pt x="4064" y="27730"/>
                    <a:pt x="4251" y="28547"/>
                  </a:cubicBezTo>
                  <a:cubicBezTo>
                    <a:pt x="4360" y="29129"/>
                    <a:pt x="4682" y="29442"/>
                    <a:pt x="5160" y="29442"/>
                  </a:cubicBezTo>
                  <a:cubicBezTo>
                    <a:pt x="5296" y="29442"/>
                    <a:pt x="5445" y="29416"/>
                    <a:pt x="5606" y="29365"/>
                  </a:cubicBezTo>
                  <a:cubicBezTo>
                    <a:pt x="6096" y="29178"/>
                    <a:pt x="6516" y="28851"/>
                    <a:pt x="6843" y="28431"/>
                  </a:cubicBezTo>
                  <a:cubicBezTo>
                    <a:pt x="7264" y="27917"/>
                    <a:pt x="7661" y="27356"/>
                    <a:pt x="8034" y="26819"/>
                  </a:cubicBezTo>
                  <a:cubicBezTo>
                    <a:pt x="8175" y="26609"/>
                    <a:pt x="8268" y="26375"/>
                    <a:pt x="8385" y="26142"/>
                  </a:cubicBezTo>
                  <a:cubicBezTo>
                    <a:pt x="8665" y="25535"/>
                    <a:pt x="8945" y="24881"/>
                    <a:pt x="9272" y="24297"/>
                  </a:cubicBezTo>
                  <a:cubicBezTo>
                    <a:pt x="9436" y="24064"/>
                    <a:pt x="9646" y="23853"/>
                    <a:pt x="9856" y="23667"/>
                  </a:cubicBezTo>
                  <a:lnTo>
                    <a:pt x="10066" y="23807"/>
                  </a:lnTo>
                  <a:cubicBezTo>
                    <a:pt x="9903" y="24274"/>
                    <a:pt x="9786" y="24787"/>
                    <a:pt x="9552" y="25231"/>
                  </a:cubicBezTo>
                  <a:cubicBezTo>
                    <a:pt x="9179" y="26072"/>
                    <a:pt x="8758" y="26866"/>
                    <a:pt x="8291" y="27637"/>
                  </a:cubicBezTo>
                  <a:cubicBezTo>
                    <a:pt x="7637" y="28711"/>
                    <a:pt x="6890" y="29715"/>
                    <a:pt x="5536" y="30042"/>
                  </a:cubicBezTo>
                  <a:cubicBezTo>
                    <a:pt x="5356" y="30083"/>
                    <a:pt x="5187" y="30103"/>
                    <a:pt x="5029" y="30103"/>
                  </a:cubicBezTo>
                  <a:cubicBezTo>
                    <a:pt x="4285" y="30103"/>
                    <a:pt x="3790" y="29656"/>
                    <a:pt x="3597" y="28828"/>
                  </a:cubicBezTo>
                  <a:cubicBezTo>
                    <a:pt x="3434" y="28104"/>
                    <a:pt x="3481" y="27356"/>
                    <a:pt x="3691" y="26679"/>
                  </a:cubicBezTo>
                  <a:cubicBezTo>
                    <a:pt x="3924" y="25838"/>
                    <a:pt x="4088" y="24951"/>
                    <a:pt x="4298" y="24110"/>
                  </a:cubicBezTo>
                  <a:cubicBezTo>
                    <a:pt x="4321" y="23993"/>
                    <a:pt x="4368" y="23877"/>
                    <a:pt x="4415" y="23760"/>
                  </a:cubicBezTo>
                  <a:lnTo>
                    <a:pt x="4928" y="23713"/>
                  </a:lnTo>
                  <a:lnTo>
                    <a:pt x="4602" y="23223"/>
                  </a:lnTo>
                  <a:close/>
                  <a:moveTo>
                    <a:pt x="9877" y="1"/>
                  </a:moveTo>
                  <a:cubicBezTo>
                    <a:pt x="9660" y="1"/>
                    <a:pt x="9441" y="19"/>
                    <a:pt x="9225" y="56"/>
                  </a:cubicBezTo>
                  <a:cubicBezTo>
                    <a:pt x="9412" y="220"/>
                    <a:pt x="9786" y="360"/>
                    <a:pt x="9716" y="524"/>
                  </a:cubicBezTo>
                  <a:cubicBezTo>
                    <a:pt x="9693" y="944"/>
                    <a:pt x="9412" y="1318"/>
                    <a:pt x="9015" y="1434"/>
                  </a:cubicBezTo>
                  <a:lnTo>
                    <a:pt x="9015" y="1574"/>
                  </a:lnTo>
                  <a:lnTo>
                    <a:pt x="9296" y="1691"/>
                  </a:lnTo>
                  <a:lnTo>
                    <a:pt x="9482" y="1691"/>
                  </a:lnTo>
                  <a:lnTo>
                    <a:pt x="9996" y="1785"/>
                  </a:lnTo>
                  <a:cubicBezTo>
                    <a:pt x="9996" y="1878"/>
                    <a:pt x="9973" y="1971"/>
                    <a:pt x="9949" y="2065"/>
                  </a:cubicBezTo>
                  <a:cubicBezTo>
                    <a:pt x="9739" y="2555"/>
                    <a:pt x="9482" y="3022"/>
                    <a:pt x="9272" y="3513"/>
                  </a:cubicBezTo>
                  <a:cubicBezTo>
                    <a:pt x="9015" y="4097"/>
                    <a:pt x="8758" y="4680"/>
                    <a:pt x="8502" y="5288"/>
                  </a:cubicBezTo>
                  <a:cubicBezTo>
                    <a:pt x="8455" y="5451"/>
                    <a:pt x="8502" y="5708"/>
                    <a:pt x="8385" y="5825"/>
                  </a:cubicBezTo>
                  <a:cubicBezTo>
                    <a:pt x="7918" y="6432"/>
                    <a:pt x="7591" y="7132"/>
                    <a:pt x="7427" y="7903"/>
                  </a:cubicBezTo>
                  <a:cubicBezTo>
                    <a:pt x="7334" y="8113"/>
                    <a:pt x="7217" y="8323"/>
                    <a:pt x="7124" y="8557"/>
                  </a:cubicBezTo>
                  <a:cubicBezTo>
                    <a:pt x="7007" y="8907"/>
                    <a:pt x="6937" y="9281"/>
                    <a:pt x="6797" y="9631"/>
                  </a:cubicBezTo>
                  <a:cubicBezTo>
                    <a:pt x="6353" y="10706"/>
                    <a:pt x="5909" y="11780"/>
                    <a:pt x="5489" y="12854"/>
                  </a:cubicBezTo>
                  <a:cubicBezTo>
                    <a:pt x="5115" y="13765"/>
                    <a:pt x="4788" y="14699"/>
                    <a:pt x="4438" y="15633"/>
                  </a:cubicBezTo>
                  <a:cubicBezTo>
                    <a:pt x="4134" y="16450"/>
                    <a:pt x="3808" y="17268"/>
                    <a:pt x="3481" y="18085"/>
                  </a:cubicBezTo>
                  <a:cubicBezTo>
                    <a:pt x="3247" y="18739"/>
                    <a:pt x="2967" y="19370"/>
                    <a:pt x="2733" y="20023"/>
                  </a:cubicBezTo>
                  <a:lnTo>
                    <a:pt x="2990" y="20187"/>
                  </a:lnTo>
                  <a:lnTo>
                    <a:pt x="2546" y="20397"/>
                  </a:lnTo>
                  <a:cubicBezTo>
                    <a:pt x="2126" y="21518"/>
                    <a:pt x="1636" y="22709"/>
                    <a:pt x="1215" y="23900"/>
                  </a:cubicBezTo>
                  <a:cubicBezTo>
                    <a:pt x="842" y="24881"/>
                    <a:pt x="585" y="25908"/>
                    <a:pt x="258" y="26889"/>
                  </a:cubicBezTo>
                  <a:cubicBezTo>
                    <a:pt x="71" y="27590"/>
                    <a:pt x="1" y="28337"/>
                    <a:pt x="71" y="29061"/>
                  </a:cubicBezTo>
                  <a:cubicBezTo>
                    <a:pt x="71" y="29365"/>
                    <a:pt x="94" y="29668"/>
                    <a:pt x="118" y="29972"/>
                  </a:cubicBezTo>
                  <a:cubicBezTo>
                    <a:pt x="305" y="30626"/>
                    <a:pt x="491" y="31326"/>
                    <a:pt x="702" y="31957"/>
                  </a:cubicBezTo>
                  <a:cubicBezTo>
                    <a:pt x="912" y="32587"/>
                    <a:pt x="982" y="33288"/>
                    <a:pt x="1496" y="33802"/>
                  </a:cubicBezTo>
                  <a:cubicBezTo>
                    <a:pt x="1542" y="33802"/>
                    <a:pt x="1599" y="33791"/>
                    <a:pt x="1632" y="33791"/>
                  </a:cubicBezTo>
                  <a:cubicBezTo>
                    <a:pt x="1649" y="33791"/>
                    <a:pt x="1659" y="33794"/>
                    <a:pt x="1659" y="33802"/>
                  </a:cubicBezTo>
                  <a:cubicBezTo>
                    <a:pt x="1846" y="34246"/>
                    <a:pt x="2243" y="34479"/>
                    <a:pt x="2476" y="34829"/>
                  </a:cubicBezTo>
                  <a:cubicBezTo>
                    <a:pt x="2850" y="35086"/>
                    <a:pt x="3247" y="35320"/>
                    <a:pt x="3644" y="35530"/>
                  </a:cubicBezTo>
                  <a:cubicBezTo>
                    <a:pt x="4064" y="35647"/>
                    <a:pt x="4485" y="35763"/>
                    <a:pt x="4905" y="35810"/>
                  </a:cubicBezTo>
                  <a:cubicBezTo>
                    <a:pt x="5286" y="35908"/>
                    <a:pt x="5654" y="35954"/>
                    <a:pt x="6011" y="35954"/>
                  </a:cubicBezTo>
                  <a:cubicBezTo>
                    <a:pt x="7100" y="35954"/>
                    <a:pt x="8089" y="35532"/>
                    <a:pt x="9039" y="34899"/>
                  </a:cubicBezTo>
                  <a:cubicBezTo>
                    <a:pt x="9879" y="34362"/>
                    <a:pt x="10510" y="33638"/>
                    <a:pt x="11187" y="32961"/>
                  </a:cubicBezTo>
                  <a:cubicBezTo>
                    <a:pt x="12285" y="31887"/>
                    <a:pt x="13009" y="30579"/>
                    <a:pt x="13826" y="29318"/>
                  </a:cubicBezTo>
                  <a:cubicBezTo>
                    <a:pt x="14013" y="29061"/>
                    <a:pt x="14246" y="28828"/>
                    <a:pt x="14410" y="28571"/>
                  </a:cubicBezTo>
                  <a:cubicBezTo>
                    <a:pt x="14480" y="28454"/>
                    <a:pt x="14433" y="28290"/>
                    <a:pt x="14480" y="28174"/>
                  </a:cubicBezTo>
                  <a:cubicBezTo>
                    <a:pt x="14807" y="27520"/>
                    <a:pt x="15157" y="26889"/>
                    <a:pt x="15484" y="26235"/>
                  </a:cubicBezTo>
                  <a:cubicBezTo>
                    <a:pt x="15507" y="26212"/>
                    <a:pt x="15554" y="26212"/>
                    <a:pt x="15601" y="26212"/>
                  </a:cubicBezTo>
                  <a:cubicBezTo>
                    <a:pt x="15951" y="25371"/>
                    <a:pt x="16301" y="24554"/>
                    <a:pt x="16628" y="23737"/>
                  </a:cubicBezTo>
                  <a:cubicBezTo>
                    <a:pt x="17002" y="22826"/>
                    <a:pt x="17352" y="21938"/>
                    <a:pt x="17679" y="21028"/>
                  </a:cubicBezTo>
                  <a:cubicBezTo>
                    <a:pt x="17983" y="20187"/>
                    <a:pt x="18240" y="19323"/>
                    <a:pt x="18520" y="18459"/>
                  </a:cubicBezTo>
                  <a:cubicBezTo>
                    <a:pt x="18543" y="18365"/>
                    <a:pt x="18567" y="18295"/>
                    <a:pt x="18590" y="18202"/>
                  </a:cubicBezTo>
                  <a:cubicBezTo>
                    <a:pt x="18707" y="17688"/>
                    <a:pt x="18427" y="17455"/>
                    <a:pt x="18053" y="17104"/>
                  </a:cubicBezTo>
                  <a:cubicBezTo>
                    <a:pt x="17446" y="16520"/>
                    <a:pt x="16698" y="16170"/>
                    <a:pt x="16021" y="15703"/>
                  </a:cubicBezTo>
                  <a:cubicBezTo>
                    <a:pt x="15624" y="15353"/>
                    <a:pt x="15181" y="15026"/>
                    <a:pt x="14737" y="14746"/>
                  </a:cubicBezTo>
                  <a:cubicBezTo>
                    <a:pt x="14293" y="14535"/>
                    <a:pt x="13943" y="14185"/>
                    <a:pt x="13779" y="13718"/>
                  </a:cubicBezTo>
                  <a:cubicBezTo>
                    <a:pt x="13686" y="13811"/>
                    <a:pt x="13546" y="13858"/>
                    <a:pt x="13499" y="13952"/>
                  </a:cubicBezTo>
                  <a:cubicBezTo>
                    <a:pt x="13149" y="14605"/>
                    <a:pt x="12845" y="15259"/>
                    <a:pt x="12542" y="15913"/>
                  </a:cubicBezTo>
                  <a:cubicBezTo>
                    <a:pt x="12121" y="16754"/>
                    <a:pt x="11701" y="17595"/>
                    <a:pt x="11281" y="18435"/>
                  </a:cubicBezTo>
                  <a:cubicBezTo>
                    <a:pt x="11094" y="18809"/>
                    <a:pt x="10884" y="19183"/>
                    <a:pt x="10697" y="19556"/>
                  </a:cubicBezTo>
                  <a:cubicBezTo>
                    <a:pt x="10627" y="19720"/>
                    <a:pt x="10580" y="19883"/>
                    <a:pt x="10510" y="20023"/>
                  </a:cubicBezTo>
                  <a:cubicBezTo>
                    <a:pt x="10160" y="20724"/>
                    <a:pt x="9809" y="21448"/>
                    <a:pt x="9436" y="22125"/>
                  </a:cubicBezTo>
                  <a:cubicBezTo>
                    <a:pt x="9225" y="22546"/>
                    <a:pt x="8922" y="22896"/>
                    <a:pt x="8688" y="23293"/>
                  </a:cubicBezTo>
                  <a:cubicBezTo>
                    <a:pt x="8408" y="23760"/>
                    <a:pt x="8198" y="24274"/>
                    <a:pt x="7941" y="24764"/>
                  </a:cubicBezTo>
                  <a:cubicBezTo>
                    <a:pt x="7824" y="24951"/>
                    <a:pt x="7684" y="25138"/>
                    <a:pt x="7544" y="25325"/>
                  </a:cubicBezTo>
                  <a:cubicBezTo>
                    <a:pt x="7194" y="25745"/>
                    <a:pt x="6843" y="26165"/>
                    <a:pt x="6470" y="26586"/>
                  </a:cubicBezTo>
                  <a:cubicBezTo>
                    <a:pt x="6330" y="26726"/>
                    <a:pt x="6143" y="26843"/>
                    <a:pt x="5956" y="26936"/>
                  </a:cubicBezTo>
                  <a:lnTo>
                    <a:pt x="5793" y="26796"/>
                  </a:lnTo>
                  <a:lnTo>
                    <a:pt x="6633" y="24507"/>
                  </a:lnTo>
                  <a:cubicBezTo>
                    <a:pt x="6680" y="24110"/>
                    <a:pt x="6773" y="23713"/>
                    <a:pt x="6867" y="23340"/>
                  </a:cubicBezTo>
                  <a:cubicBezTo>
                    <a:pt x="7030" y="22873"/>
                    <a:pt x="7147" y="22405"/>
                    <a:pt x="7217" y="21915"/>
                  </a:cubicBezTo>
                  <a:cubicBezTo>
                    <a:pt x="7264" y="21284"/>
                    <a:pt x="7567" y="20701"/>
                    <a:pt x="7801" y="20093"/>
                  </a:cubicBezTo>
                  <a:cubicBezTo>
                    <a:pt x="7941" y="19696"/>
                    <a:pt x="8105" y="19323"/>
                    <a:pt x="8245" y="18949"/>
                  </a:cubicBezTo>
                  <a:cubicBezTo>
                    <a:pt x="8291" y="18412"/>
                    <a:pt x="8175" y="18249"/>
                    <a:pt x="7614" y="18062"/>
                  </a:cubicBezTo>
                  <a:cubicBezTo>
                    <a:pt x="7334" y="17992"/>
                    <a:pt x="7147" y="17852"/>
                    <a:pt x="7264" y="17548"/>
                  </a:cubicBezTo>
                  <a:cubicBezTo>
                    <a:pt x="7320" y="17401"/>
                    <a:pt x="7405" y="17352"/>
                    <a:pt x="7500" y="17352"/>
                  </a:cubicBezTo>
                  <a:cubicBezTo>
                    <a:pt x="7602" y="17352"/>
                    <a:pt x="7716" y="17407"/>
                    <a:pt x="7824" y="17455"/>
                  </a:cubicBezTo>
                  <a:cubicBezTo>
                    <a:pt x="8058" y="17571"/>
                    <a:pt x="8315" y="17641"/>
                    <a:pt x="8548" y="17735"/>
                  </a:cubicBezTo>
                  <a:cubicBezTo>
                    <a:pt x="8642" y="17618"/>
                    <a:pt x="8735" y="17525"/>
                    <a:pt x="8805" y="17408"/>
                  </a:cubicBezTo>
                  <a:cubicBezTo>
                    <a:pt x="8945" y="16917"/>
                    <a:pt x="9085" y="16404"/>
                    <a:pt x="9202" y="15890"/>
                  </a:cubicBezTo>
                  <a:cubicBezTo>
                    <a:pt x="9249" y="15703"/>
                    <a:pt x="9296" y="15540"/>
                    <a:pt x="9015" y="15470"/>
                  </a:cubicBezTo>
                  <a:cubicBezTo>
                    <a:pt x="8922" y="15446"/>
                    <a:pt x="8828" y="15306"/>
                    <a:pt x="8805" y="15259"/>
                  </a:cubicBezTo>
                  <a:cubicBezTo>
                    <a:pt x="8595" y="15189"/>
                    <a:pt x="8385" y="15189"/>
                    <a:pt x="8315" y="15096"/>
                  </a:cubicBezTo>
                  <a:cubicBezTo>
                    <a:pt x="8221" y="14932"/>
                    <a:pt x="8221" y="14769"/>
                    <a:pt x="8268" y="14605"/>
                  </a:cubicBezTo>
                  <a:cubicBezTo>
                    <a:pt x="8298" y="14560"/>
                    <a:pt x="8426" y="14534"/>
                    <a:pt x="8550" y="14534"/>
                  </a:cubicBezTo>
                  <a:cubicBezTo>
                    <a:pt x="8618" y="14534"/>
                    <a:pt x="8685" y="14542"/>
                    <a:pt x="8735" y="14559"/>
                  </a:cubicBezTo>
                  <a:cubicBezTo>
                    <a:pt x="8992" y="14629"/>
                    <a:pt x="9272" y="14746"/>
                    <a:pt x="9529" y="14862"/>
                  </a:cubicBezTo>
                  <a:lnTo>
                    <a:pt x="9599" y="14769"/>
                  </a:lnTo>
                  <a:lnTo>
                    <a:pt x="9693" y="14605"/>
                  </a:lnTo>
                  <a:cubicBezTo>
                    <a:pt x="9879" y="13952"/>
                    <a:pt x="10066" y="13321"/>
                    <a:pt x="10253" y="12667"/>
                  </a:cubicBezTo>
                  <a:cubicBezTo>
                    <a:pt x="9973" y="12644"/>
                    <a:pt x="9693" y="12574"/>
                    <a:pt x="9436" y="12457"/>
                  </a:cubicBezTo>
                  <a:cubicBezTo>
                    <a:pt x="9272" y="12364"/>
                    <a:pt x="9179" y="12177"/>
                    <a:pt x="9179" y="11990"/>
                  </a:cubicBezTo>
                  <a:cubicBezTo>
                    <a:pt x="9179" y="11873"/>
                    <a:pt x="9436" y="11686"/>
                    <a:pt x="9576" y="11686"/>
                  </a:cubicBezTo>
                  <a:cubicBezTo>
                    <a:pt x="9879" y="11686"/>
                    <a:pt x="10206" y="11733"/>
                    <a:pt x="10510" y="11803"/>
                  </a:cubicBezTo>
                  <a:cubicBezTo>
                    <a:pt x="10697" y="11289"/>
                    <a:pt x="10907" y="10776"/>
                    <a:pt x="11070" y="10262"/>
                  </a:cubicBezTo>
                  <a:cubicBezTo>
                    <a:pt x="11117" y="10028"/>
                    <a:pt x="11164" y="9795"/>
                    <a:pt x="11187" y="9561"/>
                  </a:cubicBezTo>
                  <a:cubicBezTo>
                    <a:pt x="10860" y="9468"/>
                    <a:pt x="10487" y="9421"/>
                    <a:pt x="10370" y="9001"/>
                  </a:cubicBezTo>
                  <a:cubicBezTo>
                    <a:pt x="10276" y="8697"/>
                    <a:pt x="10416" y="8510"/>
                    <a:pt x="10697" y="8510"/>
                  </a:cubicBezTo>
                  <a:cubicBezTo>
                    <a:pt x="10748" y="8506"/>
                    <a:pt x="10800" y="8504"/>
                    <a:pt x="10853" y="8504"/>
                  </a:cubicBezTo>
                  <a:cubicBezTo>
                    <a:pt x="11066" y="8504"/>
                    <a:pt x="11290" y="8534"/>
                    <a:pt x="11514" y="8534"/>
                  </a:cubicBezTo>
                  <a:cubicBezTo>
                    <a:pt x="11748" y="7950"/>
                    <a:pt x="11981" y="7366"/>
                    <a:pt x="12238" y="6782"/>
                  </a:cubicBezTo>
                  <a:cubicBezTo>
                    <a:pt x="12308" y="6642"/>
                    <a:pt x="12401" y="6502"/>
                    <a:pt x="12495" y="6362"/>
                  </a:cubicBezTo>
                  <a:cubicBezTo>
                    <a:pt x="12775" y="5544"/>
                    <a:pt x="13055" y="4704"/>
                    <a:pt x="13336" y="3886"/>
                  </a:cubicBezTo>
                  <a:cubicBezTo>
                    <a:pt x="13569" y="3256"/>
                    <a:pt x="13803" y="2602"/>
                    <a:pt x="13966" y="1948"/>
                  </a:cubicBezTo>
                  <a:cubicBezTo>
                    <a:pt x="13990" y="1691"/>
                    <a:pt x="13896" y="1458"/>
                    <a:pt x="13709" y="1294"/>
                  </a:cubicBezTo>
                  <a:cubicBezTo>
                    <a:pt x="13149" y="921"/>
                    <a:pt x="12635" y="453"/>
                    <a:pt x="11958" y="337"/>
                  </a:cubicBezTo>
                  <a:cubicBezTo>
                    <a:pt x="11701" y="337"/>
                    <a:pt x="11467" y="290"/>
                    <a:pt x="11234" y="243"/>
                  </a:cubicBezTo>
                  <a:cubicBezTo>
                    <a:pt x="10804" y="84"/>
                    <a:pt x="10342" y="1"/>
                    <a:pt x="98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142"/>
            <p:cNvSpPr/>
            <p:nvPr/>
          </p:nvSpPr>
          <p:spPr>
            <a:xfrm>
              <a:off x="1275734" y="2363661"/>
              <a:ext cx="721987" cy="811291"/>
            </a:xfrm>
            <a:custGeom>
              <a:rect b="b" l="l" r="r" t="t"/>
              <a:pathLst>
                <a:path extrusionOk="0" h="24065" w="21416">
                  <a:moveTo>
                    <a:pt x="12073" y="1"/>
                  </a:moveTo>
                  <a:cubicBezTo>
                    <a:pt x="12017" y="1"/>
                    <a:pt x="11962" y="6"/>
                    <a:pt x="11911" y="15"/>
                  </a:cubicBezTo>
                  <a:cubicBezTo>
                    <a:pt x="11514" y="155"/>
                    <a:pt x="11537" y="482"/>
                    <a:pt x="11561" y="832"/>
                  </a:cubicBezTo>
                  <a:cubicBezTo>
                    <a:pt x="11724" y="1276"/>
                    <a:pt x="12074" y="1626"/>
                    <a:pt x="12518" y="1836"/>
                  </a:cubicBezTo>
                  <a:cubicBezTo>
                    <a:pt x="12962" y="2116"/>
                    <a:pt x="13382" y="2443"/>
                    <a:pt x="13803" y="2794"/>
                  </a:cubicBezTo>
                  <a:cubicBezTo>
                    <a:pt x="14456" y="3284"/>
                    <a:pt x="15204" y="3634"/>
                    <a:pt x="15834" y="4218"/>
                  </a:cubicBezTo>
                  <a:cubicBezTo>
                    <a:pt x="16208" y="4545"/>
                    <a:pt x="16488" y="4779"/>
                    <a:pt x="16348" y="5293"/>
                  </a:cubicBezTo>
                  <a:cubicBezTo>
                    <a:pt x="16348" y="5386"/>
                    <a:pt x="16325" y="5479"/>
                    <a:pt x="16301" y="5549"/>
                  </a:cubicBezTo>
                  <a:cubicBezTo>
                    <a:pt x="16021" y="6413"/>
                    <a:pt x="15741" y="7278"/>
                    <a:pt x="15461" y="8118"/>
                  </a:cubicBezTo>
                  <a:cubicBezTo>
                    <a:pt x="15134" y="9029"/>
                    <a:pt x="14783" y="9940"/>
                    <a:pt x="14410" y="10827"/>
                  </a:cubicBezTo>
                  <a:cubicBezTo>
                    <a:pt x="14083" y="11668"/>
                    <a:pt x="13733" y="12462"/>
                    <a:pt x="13382" y="13303"/>
                  </a:cubicBezTo>
                  <a:lnTo>
                    <a:pt x="13406" y="13303"/>
                  </a:lnTo>
                  <a:cubicBezTo>
                    <a:pt x="13359" y="13303"/>
                    <a:pt x="13289" y="13303"/>
                    <a:pt x="13289" y="13326"/>
                  </a:cubicBezTo>
                  <a:cubicBezTo>
                    <a:pt x="12939" y="13980"/>
                    <a:pt x="12612" y="14610"/>
                    <a:pt x="12285" y="15264"/>
                  </a:cubicBezTo>
                  <a:cubicBezTo>
                    <a:pt x="12238" y="15358"/>
                    <a:pt x="12285" y="15545"/>
                    <a:pt x="12215" y="15661"/>
                  </a:cubicBezTo>
                  <a:cubicBezTo>
                    <a:pt x="12028" y="15918"/>
                    <a:pt x="11794" y="16152"/>
                    <a:pt x="11631" y="16409"/>
                  </a:cubicBezTo>
                  <a:cubicBezTo>
                    <a:pt x="10813" y="17670"/>
                    <a:pt x="10066" y="18977"/>
                    <a:pt x="8992" y="20052"/>
                  </a:cubicBezTo>
                  <a:cubicBezTo>
                    <a:pt x="8291" y="20729"/>
                    <a:pt x="7661" y="21453"/>
                    <a:pt x="6843" y="21990"/>
                  </a:cubicBezTo>
                  <a:cubicBezTo>
                    <a:pt x="5865" y="22631"/>
                    <a:pt x="4859" y="23054"/>
                    <a:pt x="3753" y="23054"/>
                  </a:cubicBezTo>
                  <a:cubicBezTo>
                    <a:pt x="3408" y="23054"/>
                    <a:pt x="3053" y="23013"/>
                    <a:pt x="2686" y="22924"/>
                  </a:cubicBezTo>
                  <a:cubicBezTo>
                    <a:pt x="2266" y="22854"/>
                    <a:pt x="1846" y="22761"/>
                    <a:pt x="1449" y="22621"/>
                  </a:cubicBezTo>
                  <a:cubicBezTo>
                    <a:pt x="1028" y="22434"/>
                    <a:pt x="655" y="22177"/>
                    <a:pt x="281" y="21920"/>
                  </a:cubicBezTo>
                  <a:lnTo>
                    <a:pt x="1" y="22387"/>
                  </a:lnTo>
                  <a:cubicBezTo>
                    <a:pt x="188" y="22527"/>
                    <a:pt x="351" y="22667"/>
                    <a:pt x="491" y="22807"/>
                  </a:cubicBezTo>
                  <a:cubicBezTo>
                    <a:pt x="982" y="23368"/>
                    <a:pt x="1869" y="23134"/>
                    <a:pt x="2313" y="23788"/>
                  </a:cubicBezTo>
                  <a:cubicBezTo>
                    <a:pt x="2829" y="23971"/>
                    <a:pt x="3375" y="24065"/>
                    <a:pt x="3923" y="24065"/>
                  </a:cubicBezTo>
                  <a:cubicBezTo>
                    <a:pt x="4565" y="24065"/>
                    <a:pt x="5211" y="23936"/>
                    <a:pt x="5816" y="23671"/>
                  </a:cubicBezTo>
                  <a:cubicBezTo>
                    <a:pt x="6096" y="23578"/>
                    <a:pt x="6400" y="23438"/>
                    <a:pt x="6680" y="23274"/>
                  </a:cubicBezTo>
                  <a:cubicBezTo>
                    <a:pt x="6960" y="23134"/>
                    <a:pt x="7240" y="22948"/>
                    <a:pt x="7497" y="22761"/>
                  </a:cubicBezTo>
                  <a:cubicBezTo>
                    <a:pt x="7824" y="22527"/>
                    <a:pt x="8104" y="22270"/>
                    <a:pt x="8408" y="22013"/>
                  </a:cubicBezTo>
                  <a:cubicBezTo>
                    <a:pt x="9015" y="21523"/>
                    <a:pt x="9599" y="20986"/>
                    <a:pt x="10159" y="20425"/>
                  </a:cubicBezTo>
                  <a:cubicBezTo>
                    <a:pt x="10650" y="19772"/>
                    <a:pt x="11117" y="19094"/>
                    <a:pt x="11537" y="18370"/>
                  </a:cubicBezTo>
                  <a:cubicBezTo>
                    <a:pt x="12074" y="17530"/>
                    <a:pt x="12635" y="16689"/>
                    <a:pt x="13102" y="15825"/>
                  </a:cubicBezTo>
                  <a:cubicBezTo>
                    <a:pt x="13943" y="14260"/>
                    <a:pt x="14713" y="12649"/>
                    <a:pt x="15507" y="11061"/>
                  </a:cubicBezTo>
                  <a:lnTo>
                    <a:pt x="16768" y="8632"/>
                  </a:lnTo>
                  <a:cubicBezTo>
                    <a:pt x="17002" y="8142"/>
                    <a:pt x="17282" y="7675"/>
                    <a:pt x="17516" y="7161"/>
                  </a:cubicBezTo>
                  <a:cubicBezTo>
                    <a:pt x="17703" y="6810"/>
                    <a:pt x="17819" y="6437"/>
                    <a:pt x="17983" y="5993"/>
                  </a:cubicBezTo>
                  <a:cubicBezTo>
                    <a:pt x="18421" y="6413"/>
                    <a:pt x="18937" y="6505"/>
                    <a:pt x="19474" y="6505"/>
                  </a:cubicBezTo>
                  <a:cubicBezTo>
                    <a:pt x="19653" y="6505"/>
                    <a:pt x="19834" y="6495"/>
                    <a:pt x="20015" y="6484"/>
                  </a:cubicBezTo>
                  <a:cubicBezTo>
                    <a:pt x="20365" y="6460"/>
                    <a:pt x="20715" y="6390"/>
                    <a:pt x="21065" y="6250"/>
                  </a:cubicBezTo>
                  <a:cubicBezTo>
                    <a:pt x="21252" y="6157"/>
                    <a:pt x="21369" y="5970"/>
                    <a:pt x="21416" y="5760"/>
                  </a:cubicBezTo>
                  <a:cubicBezTo>
                    <a:pt x="21346" y="5526"/>
                    <a:pt x="21229" y="5339"/>
                    <a:pt x="21042" y="5222"/>
                  </a:cubicBezTo>
                  <a:cubicBezTo>
                    <a:pt x="20832" y="5059"/>
                    <a:pt x="20622" y="4942"/>
                    <a:pt x="20388" y="4849"/>
                  </a:cubicBezTo>
                  <a:cubicBezTo>
                    <a:pt x="20248" y="4755"/>
                    <a:pt x="20085" y="4685"/>
                    <a:pt x="19921" y="4639"/>
                  </a:cubicBezTo>
                  <a:cubicBezTo>
                    <a:pt x="19501" y="4522"/>
                    <a:pt x="19104" y="4358"/>
                    <a:pt x="18753" y="4102"/>
                  </a:cubicBezTo>
                  <a:cubicBezTo>
                    <a:pt x="18380" y="3891"/>
                    <a:pt x="18030" y="3658"/>
                    <a:pt x="17656" y="3448"/>
                  </a:cubicBezTo>
                  <a:cubicBezTo>
                    <a:pt x="17212" y="3191"/>
                    <a:pt x="16698" y="2934"/>
                    <a:pt x="16301" y="2677"/>
                  </a:cubicBezTo>
                  <a:cubicBezTo>
                    <a:pt x="15881" y="2443"/>
                    <a:pt x="15507" y="2140"/>
                    <a:pt x="15087" y="1883"/>
                  </a:cubicBezTo>
                  <a:cubicBezTo>
                    <a:pt x="15040" y="1836"/>
                    <a:pt x="14924" y="1860"/>
                    <a:pt x="14853" y="1813"/>
                  </a:cubicBezTo>
                  <a:cubicBezTo>
                    <a:pt x="14176" y="1322"/>
                    <a:pt x="13499" y="832"/>
                    <a:pt x="12822" y="342"/>
                  </a:cubicBezTo>
                  <a:cubicBezTo>
                    <a:pt x="12682" y="225"/>
                    <a:pt x="12542" y="131"/>
                    <a:pt x="12378" y="61"/>
                  </a:cubicBezTo>
                  <a:cubicBezTo>
                    <a:pt x="12274" y="17"/>
                    <a:pt x="12171" y="1"/>
                    <a:pt x="120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142"/>
            <p:cNvSpPr/>
            <p:nvPr/>
          </p:nvSpPr>
          <p:spPr>
            <a:xfrm>
              <a:off x="1428487" y="1916500"/>
              <a:ext cx="100800" cy="60312"/>
            </a:xfrm>
            <a:custGeom>
              <a:rect b="b" l="l" r="r" t="t"/>
              <a:pathLst>
                <a:path extrusionOk="0" h="1789" w="2990">
                  <a:moveTo>
                    <a:pt x="1100" y="1"/>
                  </a:moveTo>
                  <a:cubicBezTo>
                    <a:pt x="745" y="1"/>
                    <a:pt x="501" y="252"/>
                    <a:pt x="187" y="808"/>
                  </a:cubicBezTo>
                  <a:cubicBezTo>
                    <a:pt x="187" y="808"/>
                    <a:pt x="164" y="831"/>
                    <a:pt x="164" y="831"/>
                  </a:cubicBezTo>
                  <a:cubicBezTo>
                    <a:pt x="0" y="1112"/>
                    <a:pt x="164" y="1462"/>
                    <a:pt x="491" y="1485"/>
                  </a:cubicBezTo>
                  <a:cubicBezTo>
                    <a:pt x="794" y="1532"/>
                    <a:pt x="1098" y="1555"/>
                    <a:pt x="1402" y="1579"/>
                  </a:cubicBezTo>
                  <a:lnTo>
                    <a:pt x="2289" y="1789"/>
                  </a:lnTo>
                  <a:cubicBezTo>
                    <a:pt x="2686" y="1672"/>
                    <a:pt x="2966" y="1299"/>
                    <a:pt x="2990" y="878"/>
                  </a:cubicBezTo>
                  <a:cubicBezTo>
                    <a:pt x="2990" y="738"/>
                    <a:pt x="2639" y="598"/>
                    <a:pt x="2452" y="434"/>
                  </a:cubicBezTo>
                  <a:cubicBezTo>
                    <a:pt x="2289" y="411"/>
                    <a:pt x="2126" y="364"/>
                    <a:pt x="1962" y="294"/>
                  </a:cubicBezTo>
                  <a:cubicBezTo>
                    <a:pt x="1598" y="103"/>
                    <a:pt x="1326" y="1"/>
                    <a:pt x="1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5" name="Google Shape;16065;p142"/>
            <p:cNvGrpSpPr/>
            <p:nvPr/>
          </p:nvGrpSpPr>
          <p:grpSpPr>
            <a:xfrm>
              <a:off x="1485968" y="2038910"/>
              <a:ext cx="98441" cy="116645"/>
              <a:chOff x="1485968" y="2038910"/>
              <a:chExt cx="98441" cy="116645"/>
            </a:xfrm>
          </p:grpSpPr>
          <p:sp>
            <p:nvSpPr>
              <p:cNvPr id="16066" name="Google Shape;16066;p142"/>
              <p:cNvSpPr/>
              <p:nvPr/>
            </p:nvSpPr>
            <p:spPr>
              <a:xfrm>
                <a:off x="1529255" y="2038910"/>
                <a:ext cx="55154" cy="30240"/>
              </a:xfrm>
              <a:custGeom>
                <a:rect b="b" l="l" r="r" t="t"/>
                <a:pathLst>
                  <a:path extrusionOk="0" h="897" w="1636">
                    <a:moveTo>
                      <a:pt x="377" y="1"/>
                    </a:moveTo>
                    <a:cubicBezTo>
                      <a:pt x="265" y="1"/>
                      <a:pt x="134" y="173"/>
                      <a:pt x="24" y="283"/>
                    </a:cubicBezTo>
                    <a:cubicBezTo>
                      <a:pt x="1" y="330"/>
                      <a:pt x="24" y="423"/>
                      <a:pt x="24" y="540"/>
                    </a:cubicBezTo>
                    <a:lnTo>
                      <a:pt x="328" y="423"/>
                    </a:lnTo>
                    <a:cubicBezTo>
                      <a:pt x="582" y="698"/>
                      <a:pt x="835" y="897"/>
                      <a:pt x="1194" y="897"/>
                    </a:cubicBezTo>
                    <a:cubicBezTo>
                      <a:pt x="1231" y="897"/>
                      <a:pt x="1269" y="895"/>
                      <a:pt x="1308" y="890"/>
                    </a:cubicBezTo>
                    <a:cubicBezTo>
                      <a:pt x="1425" y="844"/>
                      <a:pt x="1519" y="797"/>
                      <a:pt x="1635" y="750"/>
                    </a:cubicBezTo>
                    <a:cubicBezTo>
                      <a:pt x="1565" y="587"/>
                      <a:pt x="1519" y="353"/>
                      <a:pt x="1378" y="283"/>
                    </a:cubicBezTo>
                    <a:cubicBezTo>
                      <a:pt x="1075" y="143"/>
                      <a:pt x="748" y="50"/>
                      <a:pt x="398" y="3"/>
                    </a:cubicBezTo>
                    <a:cubicBezTo>
                      <a:pt x="391" y="1"/>
                      <a:pt x="384" y="1"/>
                      <a:pt x="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142"/>
              <p:cNvSpPr/>
              <p:nvPr/>
            </p:nvSpPr>
            <p:spPr>
              <a:xfrm>
                <a:off x="1510376" y="2073634"/>
                <a:ext cx="48040" cy="31791"/>
              </a:xfrm>
              <a:custGeom>
                <a:rect b="b" l="l" r="r" t="t"/>
                <a:pathLst>
                  <a:path extrusionOk="0" h="943" w="1425">
                    <a:moveTo>
                      <a:pt x="234" y="0"/>
                    </a:moveTo>
                    <a:cubicBezTo>
                      <a:pt x="164" y="94"/>
                      <a:pt x="23" y="211"/>
                      <a:pt x="23" y="327"/>
                    </a:cubicBezTo>
                    <a:cubicBezTo>
                      <a:pt x="0" y="444"/>
                      <a:pt x="70" y="584"/>
                      <a:pt x="187" y="654"/>
                    </a:cubicBezTo>
                    <a:cubicBezTo>
                      <a:pt x="444" y="701"/>
                      <a:pt x="701" y="771"/>
                      <a:pt x="958" y="864"/>
                    </a:cubicBezTo>
                    <a:cubicBezTo>
                      <a:pt x="1057" y="914"/>
                      <a:pt x="1149" y="943"/>
                      <a:pt x="1224" y="943"/>
                    </a:cubicBezTo>
                    <a:cubicBezTo>
                      <a:pt x="1325" y="943"/>
                      <a:pt x="1398" y="891"/>
                      <a:pt x="1425" y="771"/>
                    </a:cubicBezTo>
                    <a:cubicBezTo>
                      <a:pt x="1425" y="561"/>
                      <a:pt x="1331" y="397"/>
                      <a:pt x="1168" y="281"/>
                    </a:cubicBezTo>
                    <a:cubicBezTo>
                      <a:pt x="864" y="164"/>
                      <a:pt x="561" y="70"/>
                      <a:pt x="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142"/>
              <p:cNvSpPr/>
              <p:nvPr/>
            </p:nvSpPr>
            <p:spPr>
              <a:xfrm>
                <a:off x="1485968" y="2127169"/>
                <a:ext cx="45680" cy="28386"/>
              </a:xfrm>
              <a:custGeom>
                <a:rect b="b" l="l" r="r" t="t"/>
                <a:pathLst>
                  <a:path extrusionOk="0" h="842" w="1355">
                    <a:moveTo>
                      <a:pt x="304" y="0"/>
                    </a:moveTo>
                    <a:cubicBezTo>
                      <a:pt x="210" y="94"/>
                      <a:pt x="47" y="164"/>
                      <a:pt x="24" y="257"/>
                    </a:cubicBezTo>
                    <a:cubicBezTo>
                      <a:pt x="0" y="374"/>
                      <a:pt x="47" y="514"/>
                      <a:pt x="164" y="584"/>
                    </a:cubicBezTo>
                    <a:cubicBezTo>
                      <a:pt x="444" y="701"/>
                      <a:pt x="747" y="794"/>
                      <a:pt x="1051" y="841"/>
                    </a:cubicBezTo>
                    <a:cubicBezTo>
                      <a:pt x="1144" y="841"/>
                      <a:pt x="1355" y="724"/>
                      <a:pt x="1355" y="654"/>
                    </a:cubicBezTo>
                    <a:cubicBezTo>
                      <a:pt x="1355" y="514"/>
                      <a:pt x="1285" y="374"/>
                      <a:pt x="1168" y="304"/>
                    </a:cubicBezTo>
                    <a:cubicBezTo>
                      <a:pt x="888" y="187"/>
                      <a:pt x="607" y="94"/>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142"/>
            <p:cNvGrpSpPr/>
            <p:nvPr/>
          </p:nvGrpSpPr>
          <p:grpSpPr>
            <a:xfrm>
              <a:off x="1436345" y="2209292"/>
              <a:ext cx="205543" cy="362203"/>
              <a:chOff x="1436345" y="2209292"/>
              <a:chExt cx="205543" cy="362203"/>
            </a:xfrm>
          </p:grpSpPr>
          <p:sp>
            <p:nvSpPr>
              <p:cNvPr id="16070" name="Google Shape;16070;p142"/>
              <p:cNvSpPr/>
              <p:nvPr/>
            </p:nvSpPr>
            <p:spPr>
              <a:xfrm>
                <a:off x="1546583" y="2209292"/>
                <a:ext cx="95305" cy="76527"/>
              </a:xfrm>
              <a:custGeom>
                <a:rect b="b" l="l" r="r" t="t"/>
                <a:pathLst>
                  <a:path extrusionOk="0" h="2270" w="2827">
                    <a:moveTo>
                      <a:pt x="2315" y="1"/>
                    </a:moveTo>
                    <a:cubicBezTo>
                      <a:pt x="2164" y="1"/>
                      <a:pt x="2020" y="68"/>
                      <a:pt x="1915" y="203"/>
                    </a:cubicBezTo>
                    <a:cubicBezTo>
                      <a:pt x="1840" y="341"/>
                      <a:pt x="1698" y="411"/>
                      <a:pt x="1557" y="411"/>
                    </a:cubicBezTo>
                    <a:cubicBezTo>
                      <a:pt x="1435" y="411"/>
                      <a:pt x="1314" y="358"/>
                      <a:pt x="1238" y="250"/>
                    </a:cubicBezTo>
                    <a:cubicBezTo>
                      <a:pt x="958" y="227"/>
                      <a:pt x="748" y="203"/>
                      <a:pt x="421" y="203"/>
                    </a:cubicBezTo>
                    <a:cubicBezTo>
                      <a:pt x="94" y="227"/>
                      <a:pt x="0" y="413"/>
                      <a:pt x="94" y="694"/>
                    </a:cubicBezTo>
                    <a:cubicBezTo>
                      <a:pt x="234" y="1114"/>
                      <a:pt x="584" y="1161"/>
                      <a:pt x="934" y="1254"/>
                    </a:cubicBezTo>
                    <a:cubicBezTo>
                      <a:pt x="987" y="1242"/>
                      <a:pt x="1031" y="1236"/>
                      <a:pt x="1068" y="1236"/>
                    </a:cubicBezTo>
                    <a:cubicBezTo>
                      <a:pt x="1244" y="1236"/>
                      <a:pt x="1253" y="1369"/>
                      <a:pt x="1215" y="1581"/>
                    </a:cubicBezTo>
                    <a:cubicBezTo>
                      <a:pt x="1131" y="2000"/>
                      <a:pt x="1292" y="2269"/>
                      <a:pt x="1612" y="2269"/>
                    </a:cubicBezTo>
                    <a:cubicBezTo>
                      <a:pt x="1649" y="2269"/>
                      <a:pt x="1688" y="2266"/>
                      <a:pt x="1728" y="2258"/>
                    </a:cubicBezTo>
                    <a:cubicBezTo>
                      <a:pt x="1892" y="2235"/>
                      <a:pt x="2055" y="2001"/>
                      <a:pt x="2196" y="1861"/>
                    </a:cubicBezTo>
                    <a:cubicBezTo>
                      <a:pt x="2312" y="1628"/>
                      <a:pt x="2406" y="1371"/>
                      <a:pt x="2499" y="1114"/>
                    </a:cubicBezTo>
                    <a:cubicBezTo>
                      <a:pt x="2569" y="787"/>
                      <a:pt x="2826" y="437"/>
                      <a:pt x="2569" y="63"/>
                    </a:cubicBezTo>
                    <a:cubicBezTo>
                      <a:pt x="2486" y="21"/>
                      <a:pt x="2399" y="1"/>
                      <a:pt x="23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142"/>
              <p:cNvSpPr/>
              <p:nvPr/>
            </p:nvSpPr>
            <p:spPr>
              <a:xfrm>
                <a:off x="1509567" y="2321420"/>
                <a:ext cx="86641" cy="70122"/>
              </a:xfrm>
              <a:custGeom>
                <a:rect b="b" l="l" r="r" t="t"/>
                <a:pathLst>
                  <a:path extrusionOk="0" h="2080" w="2570">
                    <a:moveTo>
                      <a:pt x="2264" y="0"/>
                    </a:moveTo>
                    <a:cubicBezTo>
                      <a:pt x="2150" y="0"/>
                      <a:pt x="1997" y="67"/>
                      <a:pt x="1799" y="193"/>
                    </a:cubicBezTo>
                    <a:cubicBezTo>
                      <a:pt x="1760" y="217"/>
                      <a:pt x="1713" y="225"/>
                      <a:pt x="1663" y="225"/>
                    </a:cubicBezTo>
                    <a:cubicBezTo>
                      <a:pt x="1563" y="225"/>
                      <a:pt x="1449" y="193"/>
                      <a:pt x="1355" y="193"/>
                    </a:cubicBezTo>
                    <a:cubicBezTo>
                      <a:pt x="1028" y="123"/>
                      <a:pt x="725" y="77"/>
                      <a:pt x="398" y="77"/>
                    </a:cubicBezTo>
                    <a:cubicBezTo>
                      <a:pt x="258" y="77"/>
                      <a:pt x="1" y="264"/>
                      <a:pt x="1" y="380"/>
                    </a:cubicBezTo>
                    <a:cubicBezTo>
                      <a:pt x="1" y="567"/>
                      <a:pt x="94" y="754"/>
                      <a:pt x="258" y="847"/>
                    </a:cubicBezTo>
                    <a:cubicBezTo>
                      <a:pt x="538" y="964"/>
                      <a:pt x="795" y="1034"/>
                      <a:pt x="1075" y="1058"/>
                    </a:cubicBezTo>
                    <a:cubicBezTo>
                      <a:pt x="1145" y="1081"/>
                      <a:pt x="1262" y="1128"/>
                      <a:pt x="1262" y="1151"/>
                    </a:cubicBezTo>
                    <a:cubicBezTo>
                      <a:pt x="1262" y="1291"/>
                      <a:pt x="1192" y="1408"/>
                      <a:pt x="1215" y="1525"/>
                    </a:cubicBezTo>
                    <a:cubicBezTo>
                      <a:pt x="1238" y="1711"/>
                      <a:pt x="1262" y="1945"/>
                      <a:pt x="1379" y="2038"/>
                    </a:cubicBezTo>
                    <a:cubicBezTo>
                      <a:pt x="1443" y="2066"/>
                      <a:pt x="1511" y="2079"/>
                      <a:pt x="1580" y="2079"/>
                    </a:cubicBezTo>
                    <a:cubicBezTo>
                      <a:pt x="1686" y="2079"/>
                      <a:pt x="1793" y="2048"/>
                      <a:pt x="1892" y="1992"/>
                    </a:cubicBezTo>
                    <a:cubicBezTo>
                      <a:pt x="2336" y="1641"/>
                      <a:pt x="2570" y="1104"/>
                      <a:pt x="2546" y="544"/>
                    </a:cubicBezTo>
                    <a:cubicBezTo>
                      <a:pt x="2532" y="171"/>
                      <a:pt x="2447" y="0"/>
                      <a:pt x="22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142"/>
              <p:cNvSpPr/>
              <p:nvPr/>
            </p:nvSpPr>
            <p:spPr>
              <a:xfrm>
                <a:off x="1477303" y="2416253"/>
                <a:ext cx="87417" cy="68369"/>
              </a:xfrm>
              <a:custGeom>
                <a:rect b="b" l="l" r="r" t="t"/>
                <a:pathLst>
                  <a:path extrusionOk="0" h="2028" w="2593">
                    <a:moveTo>
                      <a:pt x="2056" y="0"/>
                    </a:moveTo>
                    <a:cubicBezTo>
                      <a:pt x="1874" y="0"/>
                      <a:pt x="1684" y="128"/>
                      <a:pt x="1495" y="159"/>
                    </a:cubicBezTo>
                    <a:lnTo>
                      <a:pt x="1401" y="323"/>
                    </a:lnTo>
                    <a:lnTo>
                      <a:pt x="1308" y="416"/>
                    </a:lnTo>
                    <a:cubicBezTo>
                      <a:pt x="1051" y="300"/>
                      <a:pt x="794" y="183"/>
                      <a:pt x="514" y="113"/>
                    </a:cubicBezTo>
                    <a:cubicBezTo>
                      <a:pt x="464" y="96"/>
                      <a:pt x="397" y="88"/>
                      <a:pt x="330" y="88"/>
                    </a:cubicBezTo>
                    <a:cubicBezTo>
                      <a:pt x="208" y="88"/>
                      <a:pt x="85" y="114"/>
                      <a:pt x="70" y="159"/>
                    </a:cubicBezTo>
                    <a:cubicBezTo>
                      <a:pt x="0" y="323"/>
                      <a:pt x="24" y="486"/>
                      <a:pt x="94" y="650"/>
                    </a:cubicBezTo>
                    <a:cubicBezTo>
                      <a:pt x="187" y="743"/>
                      <a:pt x="397" y="743"/>
                      <a:pt x="607" y="813"/>
                    </a:cubicBezTo>
                    <a:cubicBezTo>
                      <a:pt x="631" y="860"/>
                      <a:pt x="701" y="1000"/>
                      <a:pt x="794" y="1024"/>
                    </a:cubicBezTo>
                    <a:cubicBezTo>
                      <a:pt x="1098" y="1094"/>
                      <a:pt x="1051" y="1257"/>
                      <a:pt x="1004" y="1444"/>
                    </a:cubicBezTo>
                    <a:cubicBezTo>
                      <a:pt x="1051" y="1537"/>
                      <a:pt x="1098" y="1607"/>
                      <a:pt x="1168" y="1677"/>
                    </a:cubicBezTo>
                    <a:cubicBezTo>
                      <a:pt x="1285" y="1794"/>
                      <a:pt x="1378" y="2004"/>
                      <a:pt x="1518" y="2028"/>
                    </a:cubicBezTo>
                    <a:cubicBezTo>
                      <a:pt x="1682" y="2028"/>
                      <a:pt x="1845" y="1934"/>
                      <a:pt x="1939" y="1818"/>
                    </a:cubicBezTo>
                    <a:cubicBezTo>
                      <a:pt x="2102" y="1561"/>
                      <a:pt x="2219" y="1304"/>
                      <a:pt x="2312" y="1024"/>
                    </a:cubicBezTo>
                    <a:cubicBezTo>
                      <a:pt x="2452" y="720"/>
                      <a:pt x="2592" y="370"/>
                      <a:pt x="2312" y="113"/>
                    </a:cubicBezTo>
                    <a:cubicBezTo>
                      <a:pt x="2229" y="30"/>
                      <a:pt x="2143" y="0"/>
                      <a:pt x="20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142"/>
              <p:cNvSpPr/>
              <p:nvPr/>
            </p:nvSpPr>
            <p:spPr>
              <a:xfrm>
                <a:off x="1436345" y="2509329"/>
                <a:ext cx="85057" cy="62166"/>
              </a:xfrm>
              <a:custGeom>
                <a:rect b="b" l="l" r="r" t="t"/>
                <a:pathLst>
                  <a:path extrusionOk="0" h="1844" w="2523">
                    <a:moveTo>
                      <a:pt x="333" y="1"/>
                    </a:moveTo>
                    <a:cubicBezTo>
                      <a:pt x="228" y="1"/>
                      <a:pt x="141" y="47"/>
                      <a:pt x="94" y="188"/>
                    </a:cubicBezTo>
                    <a:cubicBezTo>
                      <a:pt x="1" y="444"/>
                      <a:pt x="164" y="608"/>
                      <a:pt x="444" y="701"/>
                    </a:cubicBezTo>
                    <a:cubicBezTo>
                      <a:pt x="1005" y="888"/>
                      <a:pt x="1121" y="1052"/>
                      <a:pt x="1098" y="1589"/>
                    </a:cubicBezTo>
                    <a:cubicBezTo>
                      <a:pt x="1307" y="1756"/>
                      <a:pt x="1502" y="1843"/>
                      <a:pt x="1668" y="1843"/>
                    </a:cubicBezTo>
                    <a:cubicBezTo>
                      <a:pt x="1874" y="1843"/>
                      <a:pt x="2035" y="1709"/>
                      <a:pt x="2126" y="1425"/>
                    </a:cubicBezTo>
                    <a:cubicBezTo>
                      <a:pt x="2196" y="1168"/>
                      <a:pt x="2383" y="982"/>
                      <a:pt x="2453" y="725"/>
                    </a:cubicBezTo>
                    <a:cubicBezTo>
                      <a:pt x="2523" y="514"/>
                      <a:pt x="2499" y="281"/>
                      <a:pt x="2429" y="94"/>
                    </a:cubicBezTo>
                    <a:cubicBezTo>
                      <a:pt x="2398" y="32"/>
                      <a:pt x="2253" y="21"/>
                      <a:pt x="2104" y="21"/>
                    </a:cubicBezTo>
                    <a:cubicBezTo>
                      <a:pt x="2030" y="21"/>
                      <a:pt x="1954" y="24"/>
                      <a:pt x="1892" y="24"/>
                    </a:cubicBezTo>
                    <a:cubicBezTo>
                      <a:pt x="1799" y="24"/>
                      <a:pt x="1729" y="47"/>
                      <a:pt x="1659" y="47"/>
                    </a:cubicBezTo>
                    <a:lnTo>
                      <a:pt x="1402" y="351"/>
                    </a:lnTo>
                    <a:cubicBezTo>
                      <a:pt x="1168" y="281"/>
                      <a:pt x="911" y="188"/>
                      <a:pt x="678" y="94"/>
                    </a:cubicBezTo>
                    <a:cubicBezTo>
                      <a:pt x="561" y="47"/>
                      <a:pt x="438"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074" name="Google Shape;16074;p142"/>
          <p:cNvSpPr/>
          <p:nvPr/>
        </p:nvSpPr>
        <p:spPr>
          <a:xfrm>
            <a:off x="1161034" y="3625600"/>
            <a:ext cx="1344900" cy="279600"/>
          </a:xfrm>
          <a:prstGeom prst="roundRect">
            <a:avLst>
              <a:gd fmla="val 16667"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75" name="Google Shape;16075;p142"/>
          <p:cNvGrpSpPr/>
          <p:nvPr/>
        </p:nvGrpSpPr>
        <p:grpSpPr>
          <a:xfrm>
            <a:off x="2935312" y="2214964"/>
            <a:ext cx="1447697" cy="886708"/>
            <a:chOff x="2667760" y="2340725"/>
            <a:chExt cx="1324517" cy="811261"/>
          </a:xfrm>
        </p:grpSpPr>
        <p:grpSp>
          <p:nvGrpSpPr>
            <p:cNvPr id="16076" name="Google Shape;16076;p142"/>
            <p:cNvGrpSpPr/>
            <p:nvPr/>
          </p:nvGrpSpPr>
          <p:grpSpPr>
            <a:xfrm>
              <a:off x="2853417" y="2340725"/>
              <a:ext cx="953191" cy="811261"/>
              <a:chOff x="2853417" y="2340725"/>
              <a:chExt cx="953191" cy="811261"/>
            </a:xfrm>
          </p:grpSpPr>
          <p:sp>
            <p:nvSpPr>
              <p:cNvPr id="16077" name="Google Shape;16077;p142"/>
              <p:cNvSpPr/>
              <p:nvPr/>
            </p:nvSpPr>
            <p:spPr>
              <a:xfrm rot="553697">
                <a:off x="2898724" y="2452275"/>
                <a:ext cx="862577" cy="634653"/>
              </a:xfrm>
              <a:custGeom>
                <a:rect b="b" l="l" r="r" t="t"/>
                <a:pathLst>
                  <a:path extrusionOk="0" h="19898" w="27044">
                    <a:moveTo>
                      <a:pt x="24077" y="0"/>
                    </a:moveTo>
                    <a:cubicBezTo>
                      <a:pt x="24264" y="467"/>
                      <a:pt x="24077" y="864"/>
                      <a:pt x="23821" y="1191"/>
                    </a:cubicBezTo>
                    <a:cubicBezTo>
                      <a:pt x="23097" y="2219"/>
                      <a:pt x="22209" y="3059"/>
                      <a:pt x="20948" y="3480"/>
                    </a:cubicBezTo>
                    <a:cubicBezTo>
                      <a:pt x="20341" y="3690"/>
                      <a:pt x="19804" y="4134"/>
                      <a:pt x="19197" y="4367"/>
                    </a:cubicBezTo>
                    <a:cubicBezTo>
                      <a:pt x="18309" y="4717"/>
                      <a:pt x="17398" y="5044"/>
                      <a:pt x="16488" y="5325"/>
                    </a:cubicBezTo>
                    <a:cubicBezTo>
                      <a:pt x="15273" y="5722"/>
                      <a:pt x="14059" y="6072"/>
                      <a:pt x="12821" y="6422"/>
                    </a:cubicBezTo>
                    <a:cubicBezTo>
                      <a:pt x="12237" y="6586"/>
                      <a:pt x="11630" y="6632"/>
                      <a:pt x="11046" y="6749"/>
                    </a:cubicBezTo>
                    <a:cubicBezTo>
                      <a:pt x="10276" y="6866"/>
                      <a:pt x="9505" y="7029"/>
                      <a:pt x="8758" y="7146"/>
                    </a:cubicBezTo>
                    <a:cubicBezTo>
                      <a:pt x="8221" y="7240"/>
                      <a:pt x="7683" y="7263"/>
                      <a:pt x="7146" y="7286"/>
                    </a:cubicBezTo>
                    <a:cubicBezTo>
                      <a:pt x="6376" y="7356"/>
                      <a:pt x="5628" y="7426"/>
                      <a:pt x="4858" y="7426"/>
                    </a:cubicBezTo>
                    <a:cubicBezTo>
                      <a:pt x="4768" y="7430"/>
                      <a:pt x="4679" y="7431"/>
                      <a:pt x="4591" y="7431"/>
                    </a:cubicBezTo>
                    <a:cubicBezTo>
                      <a:pt x="4031" y="7431"/>
                      <a:pt x="3484" y="7373"/>
                      <a:pt x="2919" y="7333"/>
                    </a:cubicBezTo>
                    <a:cubicBezTo>
                      <a:pt x="2522" y="7310"/>
                      <a:pt x="2125" y="7263"/>
                      <a:pt x="1752" y="7169"/>
                    </a:cubicBezTo>
                    <a:cubicBezTo>
                      <a:pt x="1308" y="7006"/>
                      <a:pt x="888" y="6819"/>
                      <a:pt x="491" y="6609"/>
                    </a:cubicBezTo>
                    <a:cubicBezTo>
                      <a:pt x="140" y="6726"/>
                      <a:pt x="0" y="6889"/>
                      <a:pt x="117" y="7310"/>
                    </a:cubicBezTo>
                    <a:cubicBezTo>
                      <a:pt x="187" y="7730"/>
                      <a:pt x="210" y="8150"/>
                      <a:pt x="210" y="8594"/>
                    </a:cubicBezTo>
                    <a:cubicBezTo>
                      <a:pt x="351" y="10112"/>
                      <a:pt x="467" y="11630"/>
                      <a:pt x="631" y="13148"/>
                    </a:cubicBezTo>
                    <a:cubicBezTo>
                      <a:pt x="771" y="14245"/>
                      <a:pt x="981" y="15296"/>
                      <a:pt x="1168" y="16371"/>
                    </a:cubicBezTo>
                    <a:cubicBezTo>
                      <a:pt x="1285" y="16884"/>
                      <a:pt x="1425" y="17375"/>
                      <a:pt x="1588" y="17889"/>
                    </a:cubicBezTo>
                    <a:cubicBezTo>
                      <a:pt x="1775" y="18472"/>
                      <a:pt x="1962" y="19056"/>
                      <a:pt x="2172" y="19640"/>
                    </a:cubicBezTo>
                    <a:cubicBezTo>
                      <a:pt x="2242" y="19733"/>
                      <a:pt x="2359" y="19804"/>
                      <a:pt x="2499" y="19827"/>
                    </a:cubicBezTo>
                    <a:cubicBezTo>
                      <a:pt x="2936" y="19872"/>
                      <a:pt x="3374" y="19898"/>
                      <a:pt x="3811" y="19898"/>
                    </a:cubicBezTo>
                    <a:cubicBezTo>
                      <a:pt x="4051" y="19898"/>
                      <a:pt x="4291" y="19890"/>
                      <a:pt x="4531" y="19874"/>
                    </a:cubicBezTo>
                    <a:cubicBezTo>
                      <a:pt x="5034" y="19829"/>
                      <a:pt x="5540" y="19815"/>
                      <a:pt x="6049" y="19815"/>
                    </a:cubicBezTo>
                    <a:cubicBezTo>
                      <a:pt x="6863" y="19815"/>
                      <a:pt x="7682" y="19850"/>
                      <a:pt x="8501" y="19850"/>
                    </a:cubicBezTo>
                    <a:cubicBezTo>
                      <a:pt x="8548" y="19804"/>
                      <a:pt x="8594" y="19780"/>
                      <a:pt x="8664" y="19757"/>
                    </a:cubicBezTo>
                    <a:cubicBezTo>
                      <a:pt x="10112" y="19593"/>
                      <a:pt x="11560" y="19523"/>
                      <a:pt x="12985" y="19080"/>
                    </a:cubicBezTo>
                    <a:cubicBezTo>
                      <a:pt x="13755" y="18846"/>
                      <a:pt x="14596" y="18706"/>
                      <a:pt x="15390" y="18472"/>
                    </a:cubicBezTo>
                    <a:cubicBezTo>
                      <a:pt x="15951" y="18309"/>
                      <a:pt x="16488" y="18075"/>
                      <a:pt x="17048" y="17889"/>
                    </a:cubicBezTo>
                    <a:cubicBezTo>
                      <a:pt x="18146" y="17538"/>
                      <a:pt x="19243" y="17211"/>
                      <a:pt x="20341" y="16884"/>
                    </a:cubicBezTo>
                    <a:cubicBezTo>
                      <a:pt x="20645" y="16791"/>
                      <a:pt x="20995" y="16768"/>
                      <a:pt x="21275" y="16674"/>
                    </a:cubicBezTo>
                    <a:cubicBezTo>
                      <a:pt x="22396" y="16324"/>
                      <a:pt x="23494" y="16020"/>
                      <a:pt x="24591" y="15600"/>
                    </a:cubicBezTo>
                    <a:cubicBezTo>
                      <a:pt x="25152" y="15366"/>
                      <a:pt x="25642" y="14969"/>
                      <a:pt x="26203" y="14666"/>
                    </a:cubicBezTo>
                    <a:cubicBezTo>
                      <a:pt x="26716" y="14409"/>
                      <a:pt x="27043" y="13848"/>
                      <a:pt x="26997" y="13265"/>
                    </a:cubicBezTo>
                    <a:cubicBezTo>
                      <a:pt x="26950" y="12284"/>
                      <a:pt x="26763" y="11326"/>
                      <a:pt x="26623" y="10345"/>
                    </a:cubicBezTo>
                    <a:cubicBezTo>
                      <a:pt x="26530" y="9668"/>
                      <a:pt x="26413" y="9014"/>
                      <a:pt x="26319" y="8337"/>
                    </a:cubicBezTo>
                    <a:cubicBezTo>
                      <a:pt x="26203" y="7520"/>
                      <a:pt x="26156" y="6702"/>
                      <a:pt x="25899" y="5932"/>
                    </a:cubicBezTo>
                    <a:cubicBezTo>
                      <a:pt x="25502" y="4601"/>
                      <a:pt x="25222" y="3269"/>
                      <a:pt x="25035" y="1915"/>
                    </a:cubicBezTo>
                    <a:cubicBezTo>
                      <a:pt x="24918" y="1331"/>
                      <a:pt x="24731" y="771"/>
                      <a:pt x="24521" y="234"/>
                    </a:cubicBezTo>
                    <a:cubicBezTo>
                      <a:pt x="24474" y="117"/>
                      <a:pt x="24218" y="70"/>
                      <a:pt x="240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142"/>
              <p:cNvSpPr/>
              <p:nvPr/>
            </p:nvSpPr>
            <p:spPr>
              <a:xfrm rot="553697">
                <a:off x="2926467" y="2595473"/>
                <a:ext cx="736686" cy="442484"/>
              </a:xfrm>
              <a:custGeom>
                <a:rect b="b" l="l" r="r" t="t"/>
                <a:pathLst>
                  <a:path extrusionOk="0" h="13873" w="23097">
                    <a:moveTo>
                      <a:pt x="19337" y="0"/>
                    </a:moveTo>
                    <a:cubicBezTo>
                      <a:pt x="19290" y="187"/>
                      <a:pt x="19290" y="374"/>
                      <a:pt x="19337" y="584"/>
                    </a:cubicBezTo>
                    <a:cubicBezTo>
                      <a:pt x="19594" y="1168"/>
                      <a:pt x="19921" y="1752"/>
                      <a:pt x="20201" y="2312"/>
                    </a:cubicBezTo>
                    <a:cubicBezTo>
                      <a:pt x="20410" y="2615"/>
                      <a:pt x="20643" y="2917"/>
                      <a:pt x="20852" y="3242"/>
                    </a:cubicBezTo>
                    <a:lnTo>
                      <a:pt x="20852" y="3242"/>
                    </a:lnTo>
                    <a:cubicBezTo>
                      <a:pt x="21076" y="3201"/>
                      <a:pt x="21253" y="3220"/>
                      <a:pt x="21298" y="3130"/>
                    </a:cubicBezTo>
                    <a:cubicBezTo>
                      <a:pt x="21392" y="3013"/>
                      <a:pt x="21415" y="2849"/>
                      <a:pt x="21368" y="2686"/>
                    </a:cubicBezTo>
                    <a:cubicBezTo>
                      <a:pt x="20971" y="1869"/>
                      <a:pt x="20574" y="1051"/>
                      <a:pt x="20107" y="257"/>
                    </a:cubicBezTo>
                    <a:cubicBezTo>
                      <a:pt x="20014" y="94"/>
                      <a:pt x="19594" y="70"/>
                      <a:pt x="19337" y="0"/>
                    </a:cubicBezTo>
                    <a:close/>
                    <a:moveTo>
                      <a:pt x="20852" y="3242"/>
                    </a:moveTo>
                    <a:lnTo>
                      <a:pt x="20852" y="3242"/>
                    </a:lnTo>
                    <a:cubicBezTo>
                      <a:pt x="20845" y="3244"/>
                      <a:pt x="20838" y="3245"/>
                      <a:pt x="20831" y="3246"/>
                    </a:cubicBezTo>
                    <a:lnTo>
                      <a:pt x="20855" y="3246"/>
                    </a:lnTo>
                    <a:cubicBezTo>
                      <a:pt x="20854" y="3245"/>
                      <a:pt x="20853" y="3244"/>
                      <a:pt x="20852" y="3242"/>
                    </a:cubicBezTo>
                    <a:close/>
                    <a:moveTo>
                      <a:pt x="14573" y="2055"/>
                    </a:moveTo>
                    <a:lnTo>
                      <a:pt x="14549" y="2079"/>
                    </a:lnTo>
                    <a:cubicBezTo>
                      <a:pt x="14409" y="2102"/>
                      <a:pt x="14176" y="2102"/>
                      <a:pt x="14152" y="2172"/>
                    </a:cubicBezTo>
                    <a:cubicBezTo>
                      <a:pt x="14106" y="2359"/>
                      <a:pt x="14106" y="2569"/>
                      <a:pt x="14152" y="2756"/>
                    </a:cubicBezTo>
                    <a:cubicBezTo>
                      <a:pt x="14526" y="3527"/>
                      <a:pt x="14923" y="4297"/>
                      <a:pt x="15320" y="5045"/>
                    </a:cubicBezTo>
                    <a:cubicBezTo>
                      <a:pt x="15390" y="5138"/>
                      <a:pt x="15507" y="5185"/>
                      <a:pt x="15624" y="5185"/>
                    </a:cubicBezTo>
                    <a:cubicBezTo>
                      <a:pt x="15717" y="5115"/>
                      <a:pt x="15810" y="5021"/>
                      <a:pt x="15834" y="4904"/>
                    </a:cubicBezTo>
                    <a:cubicBezTo>
                      <a:pt x="15857" y="4764"/>
                      <a:pt x="15857" y="4624"/>
                      <a:pt x="15810" y="4507"/>
                    </a:cubicBezTo>
                    <a:cubicBezTo>
                      <a:pt x="15530" y="3877"/>
                      <a:pt x="15250" y="3270"/>
                      <a:pt x="14946" y="2639"/>
                    </a:cubicBezTo>
                    <a:cubicBezTo>
                      <a:pt x="14830" y="2429"/>
                      <a:pt x="14713" y="2242"/>
                      <a:pt x="14573" y="2055"/>
                    </a:cubicBezTo>
                    <a:close/>
                    <a:moveTo>
                      <a:pt x="8005" y="3728"/>
                    </a:moveTo>
                    <a:cubicBezTo>
                      <a:pt x="7923" y="3728"/>
                      <a:pt x="7832" y="3746"/>
                      <a:pt x="7730" y="3784"/>
                    </a:cubicBezTo>
                    <a:cubicBezTo>
                      <a:pt x="7660" y="4437"/>
                      <a:pt x="8361" y="6095"/>
                      <a:pt x="8688" y="6236"/>
                    </a:cubicBezTo>
                    <a:lnTo>
                      <a:pt x="8688" y="6259"/>
                    </a:lnTo>
                    <a:cubicBezTo>
                      <a:pt x="8688" y="6422"/>
                      <a:pt x="8641" y="6586"/>
                      <a:pt x="8711" y="6656"/>
                    </a:cubicBezTo>
                    <a:cubicBezTo>
                      <a:pt x="8898" y="6913"/>
                      <a:pt x="9131" y="7146"/>
                      <a:pt x="9412" y="7357"/>
                    </a:cubicBezTo>
                    <a:cubicBezTo>
                      <a:pt x="9505" y="7450"/>
                      <a:pt x="9715" y="7427"/>
                      <a:pt x="9879" y="7450"/>
                    </a:cubicBezTo>
                    <a:cubicBezTo>
                      <a:pt x="9902" y="7287"/>
                      <a:pt x="9879" y="7146"/>
                      <a:pt x="9855" y="6983"/>
                    </a:cubicBezTo>
                    <a:cubicBezTo>
                      <a:pt x="9435" y="6072"/>
                      <a:pt x="9015" y="5161"/>
                      <a:pt x="8594" y="4251"/>
                    </a:cubicBezTo>
                    <a:cubicBezTo>
                      <a:pt x="8450" y="3927"/>
                      <a:pt x="8279" y="3728"/>
                      <a:pt x="8005" y="3728"/>
                    </a:cubicBezTo>
                    <a:close/>
                    <a:moveTo>
                      <a:pt x="2312" y="4578"/>
                    </a:moveTo>
                    <a:cubicBezTo>
                      <a:pt x="2289" y="4788"/>
                      <a:pt x="2172" y="5021"/>
                      <a:pt x="2219" y="5185"/>
                    </a:cubicBezTo>
                    <a:cubicBezTo>
                      <a:pt x="2522" y="6002"/>
                      <a:pt x="2873" y="6819"/>
                      <a:pt x="3223" y="7613"/>
                    </a:cubicBezTo>
                    <a:cubicBezTo>
                      <a:pt x="3316" y="7754"/>
                      <a:pt x="3527" y="7847"/>
                      <a:pt x="3690" y="7964"/>
                    </a:cubicBezTo>
                    <a:lnTo>
                      <a:pt x="3667" y="7987"/>
                    </a:lnTo>
                    <a:lnTo>
                      <a:pt x="3854" y="7917"/>
                    </a:lnTo>
                    <a:cubicBezTo>
                      <a:pt x="3877" y="7730"/>
                      <a:pt x="3900" y="7567"/>
                      <a:pt x="3877" y="7380"/>
                    </a:cubicBezTo>
                    <a:cubicBezTo>
                      <a:pt x="3597" y="6539"/>
                      <a:pt x="3270" y="5698"/>
                      <a:pt x="2896" y="4881"/>
                    </a:cubicBezTo>
                    <a:cubicBezTo>
                      <a:pt x="2826" y="4718"/>
                      <a:pt x="2522" y="4671"/>
                      <a:pt x="2312" y="4578"/>
                    </a:cubicBezTo>
                    <a:close/>
                    <a:moveTo>
                      <a:pt x="22793" y="771"/>
                    </a:moveTo>
                    <a:lnTo>
                      <a:pt x="22559" y="818"/>
                    </a:lnTo>
                    <a:cubicBezTo>
                      <a:pt x="22326" y="2686"/>
                      <a:pt x="22419" y="4578"/>
                      <a:pt x="22279" y="6469"/>
                    </a:cubicBezTo>
                    <a:cubicBezTo>
                      <a:pt x="21719" y="5955"/>
                      <a:pt x="21275" y="5325"/>
                      <a:pt x="20971" y="4624"/>
                    </a:cubicBezTo>
                    <a:cubicBezTo>
                      <a:pt x="20621" y="3877"/>
                      <a:pt x="20224" y="3153"/>
                      <a:pt x="19757" y="2452"/>
                    </a:cubicBezTo>
                    <a:cubicBezTo>
                      <a:pt x="19579" y="2172"/>
                      <a:pt x="19324" y="2038"/>
                      <a:pt x="19084" y="2038"/>
                    </a:cubicBezTo>
                    <a:cubicBezTo>
                      <a:pt x="18884" y="2038"/>
                      <a:pt x="18694" y="2132"/>
                      <a:pt x="18566" y="2312"/>
                    </a:cubicBezTo>
                    <a:cubicBezTo>
                      <a:pt x="18403" y="2569"/>
                      <a:pt x="18286" y="2873"/>
                      <a:pt x="18169" y="3176"/>
                    </a:cubicBezTo>
                    <a:cubicBezTo>
                      <a:pt x="18006" y="3643"/>
                      <a:pt x="17865" y="4110"/>
                      <a:pt x="17725" y="4601"/>
                    </a:cubicBezTo>
                    <a:cubicBezTo>
                      <a:pt x="17445" y="5628"/>
                      <a:pt x="17118" y="6633"/>
                      <a:pt x="16861" y="7684"/>
                    </a:cubicBezTo>
                    <a:cubicBezTo>
                      <a:pt x="16745" y="8104"/>
                      <a:pt x="16698" y="8548"/>
                      <a:pt x="16581" y="9061"/>
                    </a:cubicBezTo>
                    <a:cubicBezTo>
                      <a:pt x="16464" y="8945"/>
                      <a:pt x="16441" y="8921"/>
                      <a:pt x="16418" y="8875"/>
                    </a:cubicBezTo>
                    <a:cubicBezTo>
                      <a:pt x="15834" y="7754"/>
                      <a:pt x="15297" y="6633"/>
                      <a:pt x="14689" y="5535"/>
                    </a:cubicBezTo>
                    <a:cubicBezTo>
                      <a:pt x="14292" y="4764"/>
                      <a:pt x="13825" y="4017"/>
                      <a:pt x="13312" y="3293"/>
                    </a:cubicBezTo>
                    <a:cubicBezTo>
                      <a:pt x="13178" y="3108"/>
                      <a:pt x="13026" y="3023"/>
                      <a:pt x="12877" y="3023"/>
                    </a:cubicBezTo>
                    <a:cubicBezTo>
                      <a:pt x="12686" y="3023"/>
                      <a:pt x="12498" y="3161"/>
                      <a:pt x="12354" y="3410"/>
                    </a:cubicBezTo>
                    <a:cubicBezTo>
                      <a:pt x="12214" y="3573"/>
                      <a:pt x="12121" y="3784"/>
                      <a:pt x="12074" y="3970"/>
                    </a:cubicBezTo>
                    <a:cubicBezTo>
                      <a:pt x="11887" y="4694"/>
                      <a:pt x="11770" y="5418"/>
                      <a:pt x="11583" y="6142"/>
                    </a:cubicBezTo>
                    <a:cubicBezTo>
                      <a:pt x="11280" y="7450"/>
                      <a:pt x="10953" y="8758"/>
                      <a:pt x="10626" y="10089"/>
                    </a:cubicBezTo>
                    <a:cubicBezTo>
                      <a:pt x="10556" y="10322"/>
                      <a:pt x="10462" y="10556"/>
                      <a:pt x="10346" y="10789"/>
                    </a:cubicBezTo>
                    <a:cubicBezTo>
                      <a:pt x="10252" y="10743"/>
                      <a:pt x="10182" y="10743"/>
                      <a:pt x="10159" y="10719"/>
                    </a:cubicBezTo>
                    <a:cubicBezTo>
                      <a:pt x="9388" y="9552"/>
                      <a:pt x="8618" y="8407"/>
                      <a:pt x="7870" y="7240"/>
                    </a:cubicBezTo>
                    <a:cubicBezTo>
                      <a:pt x="7497" y="6656"/>
                      <a:pt x="7193" y="5979"/>
                      <a:pt x="6796" y="5395"/>
                    </a:cubicBezTo>
                    <a:cubicBezTo>
                      <a:pt x="6662" y="5189"/>
                      <a:pt x="6478" y="5092"/>
                      <a:pt x="6295" y="5092"/>
                    </a:cubicBezTo>
                    <a:cubicBezTo>
                      <a:pt x="6062" y="5092"/>
                      <a:pt x="5829" y="5248"/>
                      <a:pt x="5698" y="5535"/>
                    </a:cubicBezTo>
                    <a:cubicBezTo>
                      <a:pt x="5512" y="5955"/>
                      <a:pt x="5371" y="6399"/>
                      <a:pt x="5208" y="6843"/>
                    </a:cubicBezTo>
                    <a:cubicBezTo>
                      <a:pt x="4741" y="8104"/>
                      <a:pt x="4321" y="9388"/>
                      <a:pt x="3854" y="10649"/>
                    </a:cubicBezTo>
                    <a:cubicBezTo>
                      <a:pt x="3690" y="11023"/>
                      <a:pt x="3503" y="11373"/>
                      <a:pt x="3293" y="11724"/>
                    </a:cubicBezTo>
                    <a:cubicBezTo>
                      <a:pt x="2826" y="10463"/>
                      <a:pt x="2452" y="9295"/>
                      <a:pt x="1962" y="8174"/>
                    </a:cubicBezTo>
                    <a:cubicBezTo>
                      <a:pt x="1471" y="7076"/>
                      <a:pt x="1378" y="5815"/>
                      <a:pt x="631" y="4718"/>
                    </a:cubicBezTo>
                    <a:cubicBezTo>
                      <a:pt x="771" y="4251"/>
                      <a:pt x="491" y="3760"/>
                      <a:pt x="0" y="3643"/>
                    </a:cubicBezTo>
                    <a:lnTo>
                      <a:pt x="0" y="3643"/>
                    </a:lnTo>
                    <a:cubicBezTo>
                      <a:pt x="24" y="3924"/>
                      <a:pt x="47" y="4181"/>
                      <a:pt x="47" y="4437"/>
                    </a:cubicBezTo>
                    <a:cubicBezTo>
                      <a:pt x="24" y="5021"/>
                      <a:pt x="491" y="5442"/>
                      <a:pt x="537" y="6049"/>
                    </a:cubicBezTo>
                    <a:cubicBezTo>
                      <a:pt x="654" y="6773"/>
                      <a:pt x="864" y="7473"/>
                      <a:pt x="1145" y="8151"/>
                    </a:cubicBezTo>
                    <a:cubicBezTo>
                      <a:pt x="1565" y="9272"/>
                      <a:pt x="2009" y="10392"/>
                      <a:pt x="2452" y="11513"/>
                    </a:cubicBezTo>
                    <a:cubicBezTo>
                      <a:pt x="2546" y="11747"/>
                      <a:pt x="2663" y="11980"/>
                      <a:pt x="2826" y="12167"/>
                    </a:cubicBezTo>
                    <a:cubicBezTo>
                      <a:pt x="2950" y="12353"/>
                      <a:pt x="3143" y="12443"/>
                      <a:pt x="3333" y="12443"/>
                    </a:cubicBezTo>
                    <a:cubicBezTo>
                      <a:pt x="3573" y="12443"/>
                      <a:pt x="3809" y="12301"/>
                      <a:pt x="3900" y="12027"/>
                    </a:cubicBezTo>
                    <a:cubicBezTo>
                      <a:pt x="4064" y="11700"/>
                      <a:pt x="4227" y="11327"/>
                      <a:pt x="4367" y="10976"/>
                    </a:cubicBezTo>
                    <a:cubicBezTo>
                      <a:pt x="4788" y="9855"/>
                      <a:pt x="5231" y="8711"/>
                      <a:pt x="5675" y="7590"/>
                    </a:cubicBezTo>
                    <a:cubicBezTo>
                      <a:pt x="5839" y="7030"/>
                      <a:pt x="6002" y="6469"/>
                      <a:pt x="6236" y="5792"/>
                    </a:cubicBezTo>
                    <a:cubicBezTo>
                      <a:pt x="6796" y="6726"/>
                      <a:pt x="7263" y="7567"/>
                      <a:pt x="7777" y="8361"/>
                    </a:cubicBezTo>
                    <a:cubicBezTo>
                      <a:pt x="8314" y="9225"/>
                      <a:pt x="8874" y="10112"/>
                      <a:pt x="9458" y="10976"/>
                    </a:cubicBezTo>
                    <a:cubicBezTo>
                      <a:pt x="9632" y="11227"/>
                      <a:pt x="9902" y="11479"/>
                      <a:pt x="10215" y="11479"/>
                    </a:cubicBezTo>
                    <a:cubicBezTo>
                      <a:pt x="10280" y="11479"/>
                      <a:pt x="10347" y="11468"/>
                      <a:pt x="10416" y="11443"/>
                    </a:cubicBezTo>
                    <a:cubicBezTo>
                      <a:pt x="10673" y="11350"/>
                      <a:pt x="10859" y="11163"/>
                      <a:pt x="10953" y="10906"/>
                    </a:cubicBezTo>
                    <a:cubicBezTo>
                      <a:pt x="11210" y="10112"/>
                      <a:pt x="11373" y="9318"/>
                      <a:pt x="11583" y="8524"/>
                    </a:cubicBezTo>
                    <a:cubicBezTo>
                      <a:pt x="11794" y="7637"/>
                      <a:pt x="12051" y="6773"/>
                      <a:pt x="12261" y="5862"/>
                    </a:cubicBezTo>
                    <a:cubicBezTo>
                      <a:pt x="12424" y="5208"/>
                      <a:pt x="12564" y="4531"/>
                      <a:pt x="12728" y="3713"/>
                    </a:cubicBezTo>
                    <a:cubicBezTo>
                      <a:pt x="12891" y="3854"/>
                      <a:pt x="13055" y="4040"/>
                      <a:pt x="13195" y="4227"/>
                    </a:cubicBezTo>
                    <a:cubicBezTo>
                      <a:pt x="13639" y="5021"/>
                      <a:pt x="14059" y="5839"/>
                      <a:pt x="14479" y="6679"/>
                    </a:cubicBezTo>
                    <a:cubicBezTo>
                      <a:pt x="14923" y="7543"/>
                      <a:pt x="15320" y="8454"/>
                      <a:pt x="15834" y="9295"/>
                    </a:cubicBezTo>
                    <a:cubicBezTo>
                      <a:pt x="16044" y="9575"/>
                      <a:pt x="16371" y="9739"/>
                      <a:pt x="16698" y="9809"/>
                    </a:cubicBezTo>
                    <a:cubicBezTo>
                      <a:pt x="16701" y="9809"/>
                      <a:pt x="16705" y="9810"/>
                      <a:pt x="16709" y="9810"/>
                    </a:cubicBezTo>
                    <a:cubicBezTo>
                      <a:pt x="16829" y="9810"/>
                      <a:pt x="17052" y="9452"/>
                      <a:pt x="17188" y="9248"/>
                    </a:cubicBezTo>
                    <a:cubicBezTo>
                      <a:pt x="17235" y="9108"/>
                      <a:pt x="17282" y="8945"/>
                      <a:pt x="17305" y="8781"/>
                    </a:cubicBezTo>
                    <a:cubicBezTo>
                      <a:pt x="17445" y="8104"/>
                      <a:pt x="17562" y="7403"/>
                      <a:pt x="17725" y="6703"/>
                    </a:cubicBezTo>
                    <a:cubicBezTo>
                      <a:pt x="18006" y="5675"/>
                      <a:pt x="18309" y="4648"/>
                      <a:pt x="18613" y="3620"/>
                    </a:cubicBezTo>
                    <a:cubicBezTo>
                      <a:pt x="18730" y="3316"/>
                      <a:pt x="18846" y="3013"/>
                      <a:pt x="18986" y="2733"/>
                    </a:cubicBezTo>
                    <a:cubicBezTo>
                      <a:pt x="19173" y="2873"/>
                      <a:pt x="19313" y="2919"/>
                      <a:pt x="19383" y="3036"/>
                    </a:cubicBezTo>
                    <a:cubicBezTo>
                      <a:pt x="19804" y="3854"/>
                      <a:pt x="20224" y="4648"/>
                      <a:pt x="20621" y="5465"/>
                    </a:cubicBezTo>
                    <a:cubicBezTo>
                      <a:pt x="20925" y="6166"/>
                      <a:pt x="21439" y="6773"/>
                      <a:pt x="22069" y="7216"/>
                    </a:cubicBezTo>
                    <a:cubicBezTo>
                      <a:pt x="22237" y="7317"/>
                      <a:pt x="22380" y="7369"/>
                      <a:pt x="22502" y="7369"/>
                    </a:cubicBezTo>
                    <a:cubicBezTo>
                      <a:pt x="22719" y="7369"/>
                      <a:pt x="22867" y="7202"/>
                      <a:pt x="22956" y="6843"/>
                    </a:cubicBezTo>
                    <a:cubicBezTo>
                      <a:pt x="23003" y="6563"/>
                      <a:pt x="23027" y="6282"/>
                      <a:pt x="23003" y="6002"/>
                    </a:cubicBezTo>
                    <a:cubicBezTo>
                      <a:pt x="23050" y="4881"/>
                      <a:pt x="23073" y="3784"/>
                      <a:pt x="23097" y="2686"/>
                    </a:cubicBezTo>
                    <a:cubicBezTo>
                      <a:pt x="23097" y="2196"/>
                      <a:pt x="23073" y="1728"/>
                      <a:pt x="23027" y="1238"/>
                    </a:cubicBezTo>
                    <a:cubicBezTo>
                      <a:pt x="22980" y="1075"/>
                      <a:pt x="22910" y="911"/>
                      <a:pt x="22793" y="771"/>
                    </a:cubicBezTo>
                    <a:close/>
                    <a:moveTo>
                      <a:pt x="13576" y="9008"/>
                    </a:moveTo>
                    <a:cubicBezTo>
                      <a:pt x="13418" y="9008"/>
                      <a:pt x="13245" y="9130"/>
                      <a:pt x="13055" y="9365"/>
                    </a:cubicBezTo>
                    <a:cubicBezTo>
                      <a:pt x="12961" y="9482"/>
                      <a:pt x="12891" y="9598"/>
                      <a:pt x="12845" y="9739"/>
                    </a:cubicBezTo>
                    <a:cubicBezTo>
                      <a:pt x="12588" y="10509"/>
                      <a:pt x="12354" y="11280"/>
                      <a:pt x="12097" y="12027"/>
                    </a:cubicBezTo>
                    <a:cubicBezTo>
                      <a:pt x="12074" y="12121"/>
                      <a:pt x="12027" y="12284"/>
                      <a:pt x="12074" y="12354"/>
                    </a:cubicBezTo>
                    <a:cubicBezTo>
                      <a:pt x="12144" y="12494"/>
                      <a:pt x="12284" y="12588"/>
                      <a:pt x="12424" y="12634"/>
                    </a:cubicBezTo>
                    <a:cubicBezTo>
                      <a:pt x="12518" y="12634"/>
                      <a:pt x="12728" y="12494"/>
                      <a:pt x="12751" y="12378"/>
                    </a:cubicBezTo>
                    <a:cubicBezTo>
                      <a:pt x="13008" y="11724"/>
                      <a:pt x="13242" y="11046"/>
                      <a:pt x="13498" y="10369"/>
                    </a:cubicBezTo>
                    <a:cubicBezTo>
                      <a:pt x="13825" y="10930"/>
                      <a:pt x="14129" y="11420"/>
                      <a:pt x="14386" y="11934"/>
                    </a:cubicBezTo>
                    <a:cubicBezTo>
                      <a:pt x="14495" y="12125"/>
                      <a:pt x="14612" y="12220"/>
                      <a:pt x="14769" y="12220"/>
                    </a:cubicBezTo>
                    <a:cubicBezTo>
                      <a:pt x="14880" y="12220"/>
                      <a:pt x="15010" y="12173"/>
                      <a:pt x="15172" y="12079"/>
                    </a:cubicBezTo>
                    <a:lnTo>
                      <a:pt x="15172" y="12079"/>
                    </a:lnTo>
                    <a:cubicBezTo>
                      <a:pt x="15174" y="12085"/>
                      <a:pt x="15177" y="12091"/>
                      <a:pt x="15180" y="12097"/>
                    </a:cubicBezTo>
                    <a:lnTo>
                      <a:pt x="15180" y="12074"/>
                    </a:lnTo>
                    <a:cubicBezTo>
                      <a:pt x="15177" y="12076"/>
                      <a:pt x="15174" y="12077"/>
                      <a:pt x="15172" y="12079"/>
                    </a:cubicBezTo>
                    <a:lnTo>
                      <a:pt x="15172" y="12079"/>
                    </a:lnTo>
                    <a:cubicBezTo>
                      <a:pt x="14778" y="11198"/>
                      <a:pt x="14430" y="10340"/>
                      <a:pt x="14036" y="9458"/>
                    </a:cubicBezTo>
                    <a:cubicBezTo>
                      <a:pt x="13901" y="9154"/>
                      <a:pt x="13748" y="9008"/>
                      <a:pt x="13576" y="9008"/>
                    </a:cubicBezTo>
                    <a:close/>
                    <a:moveTo>
                      <a:pt x="6498" y="9960"/>
                    </a:moveTo>
                    <a:cubicBezTo>
                      <a:pt x="6357" y="9960"/>
                      <a:pt x="6229" y="10022"/>
                      <a:pt x="6165" y="10159"/>
                    </a:cubicBezTo>
                    <a:cubicBezTo>
                      <a:pt x="5675" y="11233"/>
                      <a:pt x="5278" y="12331"/>
                      <a:pt x="4834" y="13405"/>
                    </a:cubicBezTo>
                    <a:cubicBezTo>
                      <a:pt x="4741" y="13662"/>
                      <a:pt x="4858" y="13849"/>
                      <a:pt x="5068" y="13872"/>
                    </a:cubicBezTo>
                    <a:cubicBezTo>
                      <a:pt x="5255" y="13849"/>
                      <a:pt x="5418" y="13732"/>
                      <a:pt x="5535" y="13569"/>
                    </a:cubicBezTo>
                    <a:cubicBezTo>
                      <a:pt x="5652" y="13312"/>
                      <a:pt x="5768" y="13031"/>
                      <a:pt x="5862" y="12751"/>
                    </a:cubicBezTo>
                    <a:cubicBezTo>
                      <a:pt x="5955" y="12471"/>
                      <a:pt x="6212" y="12191"/>
                      <a:pt x="6142" y="11957"/>
                    </a:cubicBezTo>
                    <a:cubicBezTo>
                      <a:pt x="6072" y="11583"/>
                      <a:pt x="6586" y="11630"/>
                      <a:pt x="6422" y="11280"/>
                    </a:cubicBezTo>
                    <a:lnTo>
                      <a:pt x="6656" y="11257"/>
                    </a:lnTo>
                    <a:cubicBezTo>
                      <a:pt x="6656" y="11420"/>
                      <a:pt x="6703" y="11560"/>
                      <a:pt x="6749" y="11724"/>
                    </a:cubicBezTo>
                    <a:cubicBezTo>
                      <a:pt x="6913" y="12097"/>
                      <a:pt x="7100" y="12471"/>
                      <a:pt x="7310" y="12821"/>
                    </a:cubicBezTo>
                    <a:cubicBezTo>
                      <a:pt x="7403" y="12938"/>
                      <a:pt x="7613" y="12985"/>
                      <a:pt x="7777" y="13055"/>
                    </a:cubicBezTo>
                    <a:cubicBezTo>
                      <a:pt x="7824" y="12891"/>
                      <a:pt x="7824" y="12728"/>
                      <a:pt x="7824" y="12564"/>
                    </a:cubicBezTo>
                    <a:cubicBezTo>
                      <a:pt x="7730" y="12261"/>
                      <a:pt x="7567" y="11957"/>
                      <a:pt x="7473" y="11654"/>
                    </a:cubicBezTo>
                    <a:cubicBezTo>
                      <a:pt x="7333" y="11233"/>
                      <a:pt x="7240" y="10789"/>
                      <a:pt x="7076" y="10369"/>
                    </a:cubicBezTo>
                    <a:cubicBezTo>
                      <a:pt x="6977" y="10113"/>
                      <a:pt x="6720" y="9960"/>
                      <a:pt x="6498" y="996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142"/>
              <p:cNvSpPr/>
              <p:nvPr/>
            </p:nvSpPr>
            <p:spPr>
              <a:xfrm rot="553697">
                <a:off x="2940917" y="2400456"/>
                <a:ext cx="767975" cy="285686"/>
              </a:xfrm>
              <a:custGeom>
                <a:rect b="b" l="l" r="r" t="t"/>
                <a:pathLst>
                  <a:path extrusionOk="0" h="8957" w="24078">
                    <a:moveTo>
                      <a:pt x="19205" y="1"/>
                    </a:moveTo>
                    <a:cubicBezTo>
                      <a:pt x="18840" y="1"/>
                      <a:pt x="18473" y="12"/>
                      <a:pt x="18099" y="36"/>
                    </a:cubicBezTo>
                    <a:cubicBezTo>
                      <a:pt x="17632" y="59"/>
                      <a:pt x="17141" y="246"/>
                      <a:pt x="16674" y="316"/>
                    </a:cubicBezTo>
                    <a:cubicBezTo>
                      <a:pt x="15810" y="456"/>
                      <a:pt x="14970" y="573"/>
                      <a:pt x="14105" y="713"/>
                    </a:cubicBezTo>
                    <a:cubicBezTo>
                      <a:pt x="13914" y="734"/>
                      <a:pt x="13704" y="929"/>
                      <a:pt x="13562" y="929"/>
                    </a:cubicBezTo>
                    <a:cubicBezTo>
                      <a:pt x="13548" y="929"/>
                      <a:pt x="13534" y="927"/>
                      <a:pt x="13522" y="923"/>
                    </a:cubicBezTo>
                    <a:cubicBezTo>
                      <a:pt x="13399" y="865"/>
                      <a:pt x="13281" y="843"/>
                      <a:pt x="13167" y="843"/>
                    </a:cubicBezTo>
                    <a:cubicBezTo>
                      <a:pt x="12869" y="843"/>
                      <a:pt x="12594" y="996"/>
                      <a:pt x="12307" y="1063"/>
                    </a:cubicBezTo>
                    <a:cubicBezTo>
                      <a:pt x="11116" y="1273"/>
                      <a:pt x="9925" y="1530"/>
                      <a:pt x="8758" y="1811"/>
                    </a:cubicBezTo>
                    <a:cubicBezTo>
                      <a:pt x="7987" y="1997"/>
                      <a:pt x="7263" y="2231"/>
                      <a:pt x="6516" y="2441"/>
                    </a:cubicBezTo>
                    <a:cubicBezTo>
                      <a:pt x="5021" y="3095"/>
                      <a:pt x="3480" y="3679"/>
                      <a:pt x="2079" y="4566"/>
                    </a:cubicBezTo>
                    <a:cubicBezTo>
                      <a:pt x="1331" y="5033"/>
                      <a:pt x="701" y="5664"/>
                      <a:pt x="210" y="6388"/>
                    </a:cubicBezTo>
                    <a:cubicBezTo>
                      <a:pt x="70" y="6645"/>
                      <a:pt x="0" y="6925"/>
                      <a:pt x="47" y="7205"/>
                    </a:cubicBezTo>
                    <a:cubicBezTo>
                      <a:pt x="94" y="7532"/>
                      <a:pt x="187" y="7836"/>
                      <a:pt x="280" y="8139"/>
                    </a:cubicBezTo>
                    <a:cubicBezTo>
                      <a:pt x="701" y="8350"/>
                      <a:pt x="1121" y="8536"/>
                      <a:pt x="1541" y="8700"/>
                    </a:cubicBezTo>
                    <a:cubicBezTo>
                      <a:pt x="1938" y="8793"/>
                      <a:pt x="2335" y="8840"/>
                      <a:pt x="2732" y="8863"/>
                    </a:cubicBezTo>
                    <a:cubicBezTo>
                      <a:pt x="3386" y="8910"/>
                      <a:pt x="4017" y="8957"/>
                      <a:pt x="4671" y="8957"/>
                    </a:cubicBezTo>
                    <a:cubicBezTo>
                      <a:pt x="5418" y="8957"/>
                      <a:pt x="6189" y="8887"/>
                      <a:pt x="6959" y="8817"/>
                    </a:cubicBezTo>
                    <a:cubicBezTo>
                      <a:pt x="7496" y="8793"/>
                      <a:pt x="8034" y="8770"/>
                      <a:pt x="8547" y="8676"/>
                    </a:cubicBezTo>
                    <a:cubicBezTo>
                      <a:pt x="9318" y="8560"/>
                      <a:pt x="10089" y="8420"/>
                      <a:pt x="10836" y="8279"/>
                    </a:cubicBezTo>
                    <a:cubicBezTo>
                      <a:pt x="11443" y="8163"/>
                      <a:pt x="12050" y="8116"/>
                      <a:pt x="12634" y="7953"/>
                    </a:cubicBezTo>
                    <a:cubicBezTo>
                      <a:pt x="13872" y="7626"/>
                      <a:pt x="15086" y="7252"/>
                      <a:pt x="16301" y="6855"/>
                    </a:cubicBezTo>
                    <a:cubicBezTo>
                      <a:pt x="17211" y="6575"/>
                      <a:pt x="18146" y="6271"/>
                      <a:pt x="19010" y="5897"/>
                    </a:cubicBezTo>
                    <a:cubicBezTo>
                      <a:pt x="19617" y="5641"/>
                      <a:pt x="20154" y="5220"/>
                      <a:pt x="20761" y="5033"/>
                    </a:cubicBezTo>
                    <a:cubicBezTo>
                      <a:pt x="22022" y="4613"/>
                      <a:pt x="22910" y="3772"/>
                      <a:pt x="23634" y="2721"/>
                    </a:cubicBezTo>
                    <a:cubicBezTo>
                      <a:pt x="23890" y="2371"/>
                      <a:pt x="24077" y="1974"/>
                      <a:pt x="23890" y="1507"/>
                    </a:cubicBezTo>
                    <a:cubicBezTo>
                      <a:pt x="23517" y="830"/>
                      <a:pt x="22886" y="363"/>
                      <a:pt x="22139" y="176"/>
                    </a:cubicBezTo>
                    <a:cubicBezTo>
                      <a:pt x="21612" y="95"/>
                      <a:pt x="21084" y="31"/>
                      <a:pt x="20542" y="31"/>
                    </a:cubicBezTo>
                    <a:cubicBezTo>
                      <a:pt x="20459" y="31"/>
                      <a:pt x="20377" y="33"/>
                      <a:pt x="20294" y="36"/>
                    </a:cubicBezTo>
                    <a:cubicBezTo>
                      <a:pt x="19932" y="12"/>
                      <a:pt x="19570" y="1"/>
                      <a:pt x="192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0" name="Google Shape;16080;p142"/>
            <p:cNvGrpSpPr/>
            <p:nvPr/>
          </p:nvGrpSpPr>
          <p:grpSpPr>
            <a:xfrm>
              <a:off x="2667760" y="2453284"/>
              <a:ext cx="240044" cy="621313"/>
              <a:chOff x="6593535" y="3868796"/>
              <a:chExt cx="240044" cy="621313"/>
            </a:xfrm>
          </p:grpSpPr>
          <p:sp>
            <p:nvSpPr>
              <p:cNvPr id="16081" name="Google Shape;16081;p142"/>
              <p:cNvSpPr/>
              <p:nvPr/>
            </p:nvSpPr>
            <p:spPr>
              <a:xfrm rot="306375">
                <a:off x="6620287" y="3874982"/>
                <a:ext cx="166120" cy="608942"/>
              </a:xfrm>
              <a:custGeom>
                <a:rect b="b" l="l" r="r" t="t"/>
                <a:pathLst>
                  <a:path extrusionOk="0" h="33280" w="6645">
                    <a:moveTo>
                      <a:pt x="6195" y="1"/>
                    </a:moveTo>
                    <a:cubicBezTo>
                      <a:pt x="5961" y="1"/>
                      <a:pt x="5710" y="153"/>
                      <a:pt x="5675" y="456"/>
                    </a:cubicBezTo>
                    <a:cubicBezTo>
                      <a:pt x="4858" y="6645"/>
                      <a:pt x="3900" y="12810"/>
                      <a:pt x="2779" y="18952"/>
                    </a:cubicBezTo>
                    <a:cubicBezTo>
                      <a:pt x="2289" y="21731"/>
                      <a:pt x="1728" y="24533"/>
                      <a:pt x="1168" y="27312"/>
                    </a:cubicBezTo>
                    <a:cubicBezTo>
                      <a:pt x="864" y="28760"/>
                      <a:pt x="467" y="30232"/>
                      <a:pt x="210" y="31679"/>
                    </a:cubicBezTo>
                    <a:cubicBezTo>
                      <a:pt x="117" y="32240"/>
                      <a:pt x="0" y="32544"/>
                      <a:pt x="280" y="33034"/>
                    </a:cubicBezTo>
                    <a:cubicBezTo>
                      <a:pt x="377" y="33189"/>
                      <a:pt x="538" y="33279"/>
                      <a:pt x="710" y="33279"/>
                    </a:cubicBezTo>
                    <a:cubicBezTo>
                      <a:pt x="745" y="33279"/>
                      <a:pt x="781" y="33276"/>
                      <a:pt x="818" y="33268"/>
                    </a:cubicBezTo>
                    <a:cubicBezTo>
                      <a:pt x="1144" y="33174"/>
                      <a:pt x="1238" y="33057"/>
                      <a:pt x="1355" y="32730"/>
                    </a:cubicBezTo>
                    <a:cubicBezTo>
                      <a:pt x="1425" y="32520"/>
                      <a:pt x="1331" y="32310"/>
                      <a:pt x="1144" y="32193"/>
                    </a:cubicBezTo>
                    <a:lnTo>
                      <a:pt x="1051" y="32123"/>
                    </a:lnTo>
                    <a:cubicBezTo>
                      <a:pt x="1004" y="32100"/>
                      <a:pt x="958" y="32077"/>
                      <a:pt x="911" y="32077"/>
                    </a:cubicBezTo>
                    <a:cubicBezTo>
                      <a:pt x="1261" y="30862"/>
                      <a:pt x="1775" y="28807"/>
                      <a:pt x="1868" y="28433"/>
                    </a:cubicBezTo>
                    <a:cubicBezTo>
                      <a:pt x="2149" y="27102"/>
                      <a:pt x="2429" y="25794"/>
                      <a:pt x="2686" y="24463"/>
                    </a:cubicBezTo>
                    <a:cubicBezTo>
                      <a:pt x="3246" y="21684"/>
                      <a:pt x="3760" y="18882"/>
                      <a:pt x="4250" y="16080"/>
                    </a:cubicBezTo>
                    <a:cubicBezTo>
                      <a:pt x="5138" y="10895"/>
                      <a:pt x="5932" y="5687"/>
                      <a:pt x="6609" y="456"/>
                    </a:cubicBezTo>
                    <a:cubicBezTo>
                      <a:pt x="6644" y="153"/>
                      <a:pt x="6428" y="1"/>
                      <a:pt x="61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142"/>
              <p:cNvSpPr/>
              <p:nvPr/>
            </p:nvSpPr>
            <p:spPr>
              <a:xfrm rot="306375">
                <a:off x="6760189" y="3880602"/>
                <a:ext cx="70898" cy="59173"/>
              </a:xfrm>
              <a:custGeom>
                <a:rect b="b" l="l" r="r" t="t"/>
                <a:pathLst>
                  <a:path extrusionOk="0" h="2367" w="2836">
                    <a:moveTo>
                      <a:pt x="1488" y="0"/>
                    </a:moveTo>
                    <a:cubicBezTo>
                      <a:pt x="1383" y="0"/>
                      <a:pt x="1276" y="15"/>
                      <a:pt x="1168" y="46"/>
                    </a:cubicBezTo>
                    <a:cubicBezTo>
                      <a:pt x="280" y="350"/>
                      <a:pt x="0" y="1657"/>
                      <a:pt x="841" y="2195"/>
                    </a:cubicBezTo>
                    <a:cubicBezTo>
                      <a:pt x="1031" y="2311"/>
                      <a:pt x="1241" y="2367"/>
                      <a:pt x="1448" y="2367"/>
                    </a:cubicBezTo>
                    <a:cubicBezTo>
                      <a:pt x="1902" y="2367"/>
                      <a:pt x="2338" y="2100"/>
                      <a:pt x="2499" y="1634"/>
                    </a:cubicBezTo>
                    <a:cubicBezTo>
                      <a:pt x="2522" y="1587"/>
                      <a:pt x="2546" y="1564"/>
                      <a:pt x="2569" y="1517"/>
                    </a:cubicBezTo>
                    <a:cubicBezTo>
                      <a:pt x="2835" y="759"/>
                      <a:pt x="2238" y="0"/>
                      <a:pt x="14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3" name="Google Shape;16083;p142"/>
            <p:cNvGrpSpPr/>
            <p:nvPr/>
          </p:nvGrpSpPr>
          <p:grpSpPr>
            <a:xfrm>
              <a:off x="3726141" y="2418109"/>
              <a:ext cx="266137" cy="640768"/>
              <a:chOff x="7651916" y="3833622"/>
              <a:chExt cx="266137" cy="640768"/>
            </a:xfrm>
          </p:grpSpPr>
          <p:sp>
            <p:nvSpPr>
              <p:cNvPr id="16084" name="Google Shape;16084;p142"/>
              <p:cNvSpPr/>
              <p:nvPr/>
            </p:nvSpPr>
            <p:spPr>
              <a:xfrm rot="-833920">
                <a:off x="7756053" y="3848464"/>
                <a:ext cx="88298" cy="624461"/>
              </a:xfrm>
              <a:custGeom>
                <a:rect b="b" l="l" r="r" t="t"/>
                <a:pathLst>
                  <a:path extrusionOk="0" h="34127" w="3532">
                    <a:moveTo>
                      <a:pt x="576" y="1"/>
                    </a:moveTo>
                    <a:cubicBezTo>
                      <a:pt x="306" y="1"/>
                      <a:pt x="1" y="223"/>
                      <a:pt x="28" y="568"/>
                    </a:cubicBezTo>
                    <a:cubicBezTo>
                      <a:pt x="729" y="6873"/>
                      <a:pt x="1266" y="13178"/>
                      <a:pt x="1616" y="19484"/>
                    </a:cubicBezTo>
                    <a:cubicBezTo>
                      <a:pt x="1803" y="22356"/>
                      <a:pt x="1920" y="25252"/>
                      <a:pt x="2013" y="28124"/>
                    </a:cubicBezTo>
                    <a:cubicBezTo>
                      <a:pt x="2060" y="29642"/>
                      <a:pt x="2037" y="31160"/>
                      <a:pt x="2153" y="32678"/>
                    </a:cubicBezTo>
                    <a:cubicBezTo>
                      <a:pt x="2177" y="33262"/>
                      <a:pt x="2130" y="33566"/>
                      <a:pt x="2527" y="33963"/>
                    </a:cubicBezTo>
                    <a:cubicBezTo>
                      <a:pt x="2619" y="34070"/>
                      <a:pt x="2751" y="34127"/>
                      <a:pt x="2884" y="34127"/>
                    </a:cubicBezTo>
                    <a:cubicBezTo>
                      <a:pt x="2954" y="34127"/>
                      <a:pt x="3023" y="34111"/>
                      <a:pt x="3088" y="34079"/>
                    </a:cubicBezTo>
                    <a:cubicBezTo>
                      <a:pt x="3344" y="33963"/>
                      <a:pt x="3531" y="33706"/>
                      <a:pt x="3508" y="33425"/>
                    </a:cubicBezTo>
                    <a:cubicBezTo>
                      <a:pt x="3508" y="33215"/>
                      <a:pt x="3391" y="33005"/>
                      <a:pt x="3181" y="32958"/>
                    </a:cubicBezTo>
                    <a:lnTo>
                      <a:pt x="3064" y="32912"/>
                    </a:lnTo>
                    <a:cubicBezTo>
                      <a:pt x="3017" y="32888"/>
                      <a:pt x="2971" y="32865"/>
                      <a:pt x="2901" y="32865"/>
                    </a:cubicBezTo>
                    <a:cubicBezTo>
                      <a:pt x="2971" y="31604"/>
                      <a:pt x="3017" y="29455"/>
                      <a:pt x="2994" y="29058"/>
                    </a:cubicBezTo>
                    <a:cubicBezTo>
                      <a:pt x="2947" y="27704"/>
                      <a:pt x="2901" y="26326"/>
                      <a:pt x="2854" y="24972"/>
                    </a:cubicBezTo>
                    <a:cubicBezTo>
                      <a:pt x="2714" y="22099"/>
                      <a:pt x="2574" y="19203"/>
                      <a:pt x="2387" y="16331"/>
                    </a:cubicBezTo>
                    <a:cubicBezTo>
                      <a:pt x="2013" y="11006"/>
                      <a:pt x="1546" y="5682"/>
                      <a:pt x="962" y="357"/>
                    </a:cubicBezTo>
                    <a:cubicBezTo>
                      <a:pt x="934" y="108"/>
                      <a:pt x="763" y="1"/>
                      <a:pt x="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142"/>
              <p:cNvSpPr/>
              <p:nvPr/>
            </p:nvSpPr>
            <p:spPr>
              <a:xfrm rot="-833920">
                <a:off x="7658167" y="3840603"/>
                <a:ext cx="65449" cy="60024"/>
              </a:xfrm>
              <a:custGeom>
                <a:rect b="b" l="l" r="r" t="t"/>
                <a:pathLst>
                  <a:path extrusionOk="0" h="2401" w="2618">
                    <a:moveTo>
                      <a:pt x="1407" y="1"/>
                    </a:moveTo>
                    <a:cubicBezTo>
                      <a:pt x="1212" y="1"/>
                      <a:pt x="1010" y="53"/>
                      <a:pt x="818" y="168"/>
                    </a:cubicBezTo>
                    <a:cubicBezTo>
                      <a:pt x="1" y="658"/>
                      <a:pt x="47" y="2013"/>
                      <a:pt x="1005" y="2340"/>
                    </a:cubicBezTo>
                    <a:cubicBezTo>
                      <a:pt x="1124" y="2381"/>
                      <a:pt x="1246" y="2400"/>
                      <a:pt x="1366" y="2400"/>
                    </a:cubicBezTo>
                    <a:cubicBezTo>
                      <a:pt x="1925" y="2400"/>
                      <a:pt x="2442" y="1978"/>
                      <a:pt x="2499" y="1382"/>
                    </a:cubicBezTo>
                    <a:cubicBezTo>
                      <a:pt x="2523" y="1359"/>
                      <a:pt x="2523" y="1312"/>
                      <a:pt x="2546" y="1289"/>
                    </a:cubicBezTo>
                    <a:cubicBezTo>
                      <a:pt x="2618" y="556"/>
                      <a:pt x="2046" y="1"/>
                      <a:pt x="14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086" name="Google Shape;16086;p142"/>
          <p:cNvSpPr/>
          <p:nvPr/>
        </p:nvSpPr>
        <p:spPr>
          <a:xfrm>
            <a:off x="2986709" y="3625600"/>
            <a:ext cx="1344900" cy="279600"/>
          </a:xfrm>
          <a:prstGeom prst="roundRect">
            <a:avLst>
              <a:gd fmla="val 16667"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142"/>
          <p:cNvSpPr txBox="1"/>
          <p:nvPr>
            <p:ph idx="4294967295" type="subTitle"/>
          </p:nvPr>
        </p:nvSpPr>
        <p:spPr>
          <a:xfrm>
            <a:off x="2376600" y="1379325"/>
            <a:ext cx="43908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Match each name with the correct instrument</a:t>
            </a:r>
            <a:endParaRPr/>
          </a:p>
        </p:txBody>
      </p:sp>
      <p:grpSp>
        <p:nvGrpSpPr>
          <p:cNvPr id="16088" name="Google Shape;16088;p142"/>
          <p:cNvGrpSpPr/>
          <p:nvPr/>
        </p:nvGrpSpPr>
        <p:grpSpPr>
          <a:xfrm>
            <a:off x="5174931" y="2020213"/>
            <a:ext cx="982346" cy="1276210"/>
            <a:chOff x="4794925" y="2162542"/>
            <a:chExt cx="898761" cy="1167621"/>
          </a:xfrm>
        </p:grpSpPr>
        <p:grpSp>
          <p:nvGrpSpPr>
            <p:cNvPr id="16089" name="Google Shape;16089;p142"/>
            <p:cNvGrpSpPr/>
            <p:nvPr/>
          </p:nvGrpSpPr>
          <p:grpSpPr>
            <a:xfrm>
              <a:off x="4897036" y="2375429"/>
              <a:ext cx="590999" cy="793232"/>
              <a:chOff x="4897036" y="2375429"/>
              <a:chExt cx="590999" cy="793232"/>
            </a:xfrm>
          </p:grpSpPr>
          <p:sp>
            <p:nvSpPr>
              <p:cNvPr id="16090" name="Google Shape;16090;p142"/>
              <p:cNvSpPr/>
              <p:nvPr/>
            </p:nvSpPr>
            <p:spPr>
              <a:xfrm rot="-758709">
                <a:off x="4973184" y="2388992"/>
                <a:ext cx="146120" cy="771626"/>
              </a:xfrm>
              <a:custGeom>
                <a:rect b="b" l="l" r="r" t="t"/>
                <a:pathLst>
                  <a:path extrusionOk="0" h="28806" w="5669">
                    <a:moveTo>
                      <a:pt x="5361" y="1"/>
                    </a:moveTo>
                    <a:lnTo>
                      <a:pt x="0" y="28744"/>
                    </a:lnTo>
                    <a:lnTo>
                      <a:pt x="308" y="28805"/>
                    </a:lnTo>
                    <a:lnTo>
                      <a:pt x="5669" y="62"/>
                    </a:lnTo>
                    <a:lnTo>
                      <a:pt x="53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142"/>
              <p:cNvSpPr/>
              <p:nvPr/>
            </p:nvSpPr>
            <p:spPr>
              <a:xfrm rot="-758709">
                <a:off x="5021579" y="2388274"/>
                <a:ext cx="146145" cy="770796"/>
              </a:xfrm>
              <a:custGeom>
                <a:rect b="b" l="l" r="r" t="t"/>
                <a:pathLst>
                  <a:path extrusionOk="0" h="28775" w="5670">
                    <a:moveTo>
                      <a:pt x="5361" y="0"/>
                    </a:moveTo>
                    <a:lnTo>
                      <a:pt x="1" y="28713"/>
                    </a:lnTo>
                    <a:lnTo>
                      <a:pt x="309" y="28774"/>
                    </a:lnTo>
                    <a:lnTo>
                      <a:pt x="5669" y="62"/>
                    </a:lnTo>
                    <a:lnTo>
                      <a:pt x="53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142"/>
              <p:cNvSpPr/>
              <p:nvPr/>
            </p:nvSpPr>
            <p:spPr>
              <a:xfrm rot="-758709">
                <a:off x="5069905" y="2386648"/>
                <a:ext cx="146919" cy="770796"/>
              </a:xfrm>
              <a:custGeom>
                <a:rect b="b" l="l" r="r" t="t"/>
                <a:pathLst>
                  <a:path extrusionOk="0" h="28775" w="5700">
                    <a:moveTo>
                      <a:pt x="5361" y="0"/>
                    </a:moveTo>
                    <a:lnTo>
                      <a:pt x="0" y="28713"/>
                    </a:lnTo>
                    <a:lnTo>
                      <a:pt x="308" y="28774"/>
                    </a:lnTo>
                    <a:lnTo>
                      <a:pt x="5700" y="62"/>
                    </a:lnTo>
                    <a:lnTo>
                      <a:pt x="53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142"/>
              <p:cNvSpPr/>
              <p:nvPr/>
            </p:nvSpPr>
            <p:spPr>
              <a:xfrm rot="-758709">
                <a:off x="5118216" y="2385111"/>
                <a:ext cx="146919" cy="770796"/>
              </a:xfrm>
              <a:custGeom>
                <a:rect b="b" l="l" r="r" t="t"/>
                <a:pathLst>
                  <a:path extrusionOk="0" h="28775" w="5700">
                    <a:moveTo>
                      <a:pt x="5392" y="0"/>
                    </a:moveTo>
                    <a:lnTo>
                      <a:pt x="1" y="28743"/>
                    </a:lnTo>
                    <a:lnTo>
                      <a:pt x="340" y="28774"/>
                    </a:lnTo>
                    <a:lnTo>
                      <a:pt x="5700" y="62"/>
                    </a:lnTo>
                    <a:lnTo>
                      <a:pt x="53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142"/>
              <p:cNvSpPr/>
              <p:nvPr/>
            </p:nvSpPr>
            <p:spPr>
              <a:xfrm rot="-758709">
                <a:off x="5167397" y="2383476"/>
                <a:ext cx="146145" cy="771600"/>
              </a:xfrm>
              <a:custGeom>
                <a:rect b="b" l="l" r="r" t="t"/>
                <a:pathLst>
                  <a:path extrusionOk="0" h="28805" w="5670">
                    <a:moveTo>
                      <a:pt x="5361" y="0"/>
                    </a:moveTo>
                    <a:lnTo>
                      <a:pt x="1" y="28743"/>
                    </a:lnTo>
                    <a:lnTo>
                      <a:pt x="309" y="28805"/>
                    </a:lnTo>
                    <a:lnTo>
                      <a:pt x="5669" y="62"/>
                    </a:lnTo>
                    <a:lnTo>
                      <a:pt x="53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142"/>
              <p:cNvSpPr/>
              <p:nvPr/>
            </p:nvSpPr>
            <p:spPr>
              <a:xfrm rot="-758709">
                <a:off x="5227403" y="2432746"/>
                <a:ext cx="122303" cy="636272"/>
              </a:xfrm>
              <a:custGeom>
                <a:rect b="b" l="l" r="r" t="t"/>
                <a:pathLst>
                  <a:path extrusionOk="0" h="23753" w="4745">
                    <a:moveTo>
                      <a:pt x="4437" y="0"/>
                    </a:moveTo>
                    <a:lnTo>
                      <a:pt x="1" y="23691"/>
                    </a:lnTo>
                    <a:lnTo>
                      <a:pt x="309" y="23752"/>
                    </a:lnTo>
                    <a:lnTo>
                      <a:pt x="4745" y="62"/>
                    </a:lnTo>
                    <a:lnTo>
                      <a:pt x="44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142"/>
              <p:cNvSpPr/>
              <p:nvPr/>
            </p:nvSpPr>
            <p:spPr>
              <a:xfrm rot="-758709">
                <a:off x="5291890" y="2510941"/>
                <a:ext cx="91347" cy="463790"/>
              </a:xfrm>
              <a:custGeom>
                <a:rect b="b" l="l" r="r" t="t"/>
                <a:pathLst>
                  <a:path extrusionOk="0" h="17314" w="3544">
                    <a:moveTo>
                      <a:pt x="3205" y="0"/>
                    </a:moveTo>
                    <a:lnTo>
                      <a:pt x="1" y="17252"/>
                    </a:lnTo>
                    <a:lnTo>
                      <a:pt x="309" y="17314"/>
                    </a:lnTo>
                    <a:lnTo>
                      <a:pt x="3544" y="62"/>
                    </a:lnTo>
                    <a:lnTo>
                      <a:pt x="32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142"/>
              <p:cNvSpPr/>
              <p:nvPr/>
            </p:nvSpPr>
            <p:spPr>
              <a:xfrm rot="-758709">
                <a:off x="5348363" y="2504177"/>
                <a:ext cx="71475" cy="350749"/>
              </a:xfrm>
              <a:custGeom>
                <a:rect b="b" l="l" r="r" t="t"/>
                <a:pathLst>
                  <a:path extrusionOk="0" h="13094" w="2773">
                    <a:moveTo>
                      <a:pt x="2434" y="0"/>
                    </a:moveTo>
                    <a:lnTo>
                      <a:pt x="0" y="13031"/>
                    </a:lnTo>
                    <a:lnTo>
                      <a:pt x="339" y="13093"/>
                    </a:lnTo>
                    <a:lnTo>
                      <a:pt x="2773" y="62"/>
                    </a:lnTo>
                    <a:lnTo>
                      <a:pt x="24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142"/>
              <p:cNvSpPr/>
              <p:nvPr/>
            </p:nvSpPr>
            <p:spPr>
              <a:xfrm rot="-758709">
                <a:off x="5402575" y="2489232"/>
                <a:ext cx="57994" cy="278960"/>
              </a:xfrm>
              <a:custGeom>
                <a:rect b="b" l="l" r="r" t="t"/>
                <a:pathLst>
                  <a:path extrusionOk="0" h="10414" w="2250">
                    <a:moveTo>
                      <a:pt x="1942" y="1"/>
                    </a:moveTo>
                    <a:lnTo>
                      <a:pt x="1" y="10352"/>
                    </a:lnTo>
                    <a:lnTo>
                      <a:pt x="309" y="10414"/>
                    </a:lnTo>
                    <a:lnTo>
                      <a:pt x="2250" y="62"/>
                    </a:lnTo>
                    <a:lnTo>
                      <a:pt x="19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99" name="Google Shape;16099;p142"/>
            <p:cNvSpPr/>
            <p:nvPr/>
          </p:nvSpPr>
          <p:spPr>
            <a:xfrm rot="-758709">
              <a:off x="4936911" y="2225739"/>
              <a:ext cx="667835" cy="960957"/>
            </a:xfrm>
            <a:custGeom>
              <a:rect b="b" l="l" r="r" t="t"/>
              <a:pathLst>
                <a:path extrusionOk="0" h="35874" w="25910">
                  <a:moveTo>
                    <a:pt x="4040" y="1"/>
                  </a:moveTo>
                  <a:cubicBezTo>
                    <a:pt x="2831" y="1"/>
                    <a:pt x="2051" y="1412"/>
                    <a:pt x="2466" y="2596"/>
                  </a:cubicBezTo>
                  <a:cubicBezTo>
                    <a:pt x="2835" y="3612"/>
                    <a:pt x="3852" y="4259"/>
                    <a:pt x="4899" y="4506"/>
                  </a:cubicBezTo>
                  <a:cubicBezTo>
                    <a:pt x="6070" y="4814"/>
                    <a:pt x="7333" y="4722"/>
                    <a:pt x="8473" y="4999"/>
                  </a:cubicBezTo>
                  <a:cubicBezTo>
                    <a:pt x="10414" y="5492"/>
                    <a:pt x="11954" y="7063"/>
                    <a:pt x="12940" y="8788"/>
                  </a:cubicBezTo>
                  <a:cubicBezTo>
                    <a:pt x="13618" y="10082"/>
                    <a:pt x="14141" y="11530"/>
                    <a:pt x="15405" y="12269"/>
                  </a:cubicBezTo>
                  <a:cubicBezTo>
                    <a:pt x="15970" y="12605"/>
                    <a:pt x="16627" y="12738"/>
                    <a:pt x="17294" y="12738"/>
                  </a:cubicBezTo>
                  <a:cubicBezTo>
                    <a:pt x="17789" y="12738"/>
                    <a:pt x="18290" y="12665"/>
                    <a:pt x="18762" y="12547"/>
                  </a:cubicBezTo>
                  <a:cubicBezTo>
                    <a:pt x="19902" y="12300"/>
                    <a:pt x="20981" y="11838"/>
                    <a:pt x="22151" y="11653"/>
                  </a:cubicBezTo>
                  <a:cubicBezTo>
                    <a:pt x="22286" y="11617"/>
                    <a:pt x="22424" y="11600"/>
                    <a:pt x="22561" y="11600"/>
                  </a:cubicBezTo>
                  <a:cubicBezTo>
                    <a:pt x="22896" y="11600"/>
                    <a:pt x="23232" y="11703"/>
                    <a:pt x="23538" y="11900"/>
                  </a:cubicBezTo>
                  <a:cubicBezTo>
                    <a:pt x="24185" y="12423"/>
                    <a:pt x="23876" y="13471"/>
                    <a:pt x="23445" y="14210"/>
                  </a:cubicBezTo>
                  <a:cubicBezTo>
                    <a:pt x="22398" y="15874"/>
                    <a:pt x="20950" y="17198"/>
                    <a:pt x="19594" y="18554"/>
                  </a:cubicBezTo>
                  <a:cubicBezTo>
                    <a:pt x="15528" y="22620"/>
                    <a:pt x="11954" y="27180"/>
                    <a:pt x="7395" y="30661"/>
                  </a:cubicBezTo>
                  <a:cubicBezTo>
                    <a:pt x="6624" y="31246"/>
                    <a:pt x="5793" y="31801"/>
                    <a:pt x="4838" y="31955"/>
                  </a:cubicBezTo>
                  <a:cubicBezTo>
                    <a:pt x="4604" y="31994"/>
                    <a:pt x="4363" y="32008"/>
                    <a:pt x="4120" y="32008"/>
                  </a:cubicBezTo>
                  <a:cubicBezTo>
                    <a:pt x="3449" y="32008"/>
                    <a:pt x="2754" y="31899"/>
                    <a:pt x="2100" y="31899"/>
                  </a:cubicBezTo>
                  <a:cubicBezTo>
                    <a:pt x="1492" y="31899"/>
                    <a:pt x="919" y="31993"/>
                    <a:pt x="432" y="32355"/>
                  </a:cubicBezTo>
                  <a:cubicBezTo>
                    <a:pt x="247" y="32448"/>
                    <a:pt x="124" y="32633"/>
                    <a:pt x="63" y="32818"/>
                  </a:cubicBezTo>
                  <a:cubicBezTo>
                    <a:pt x="1" y="33156"/>
                    <a:pt x="247" y="33495"/>
                    <a:pt x="525" y="33711"/>
                  </a:cubicBezTo>
                  <a:cubicBezTo>
                    <a:pt x="1826" y="34929"/>
                    <a:pt x="3525" y="35874"/>
                    <a:pt x="5310" y="35874"/>
                  </a:cubicBezTo>
                  <a:cubicBezTo>
                    <a:pt x="5511" y="35874"/>
                    <a:pt x="5713" y="35862"/>
                    <a:pt x="5916" y="35837"/>
                  </a:cubicBezTo>
                  <a:cubicBezTo>
                    <a:pt x="7918" y="35559"/>
                    <a:pt x="9520" y="34111"/>
                    <a:pt x="10907" y="32694"/>
                  </a:cubicBezTo>
                  <a:cubicBezTo>
                    <a:pt x="13679" y="29891"/>
                    <a:pt x="16267" y="26903"/>
                    <a:pt x="18855" y="23914"/>
                  </a:cubicBezTo>
                  <a:cubicBezTo>
                    <a:pt x="20457" y="22066"/>
                    <a:pt x="22028" y="20248"/>
                    <a:pt x="23476" y="18277"/>
                  </a:cubicBezTo>
                  <a:cubicBezTo>
                    <a:pt x="24523" y="16860"/>
                    <a:pt x="25540" y="15319"/>
                    <a:pt x="25786" y="13563"/>
                  </a:cubicBezTo>
                  <a:cubicBezTo>
                    <a:pt x="25910" y="12639"/>
                    <a:pt x="25786" y="11622"/>
                    <a:pt x="25109" y="10975"/>
                  </a:cubicBezTo>
                  <a:cubicBezTo>
                    <a:pt x="24570" y="10436"/>
                    <a:pt x="23797" y="10268"/>
                    <a:pt x="23022" y="10268"/>
                  </a:cubicBezTo>
                  <a:cubicBezTo>
                    <a:pt x="22823" y="10268"/>
                    <a:pt x="22624" y="10279"/>
                    <a:pt x="22429" y="10298"/>
                  </a:cubicBezTo>
                  <a:cubicBezTo>
                    <a:pt x="21797" y="10340"/>
                    <a:pt x="21152" y="10439"/>
                    <a:pt x="20511" y="10439"/>
                  </a:cubicBezTo>
                  <a:cubicBezTo>
                    <a:pt x="20214" y="10439"/>
                    <a:pt x="19918" y="10418"/>
                    <a:pt x="19625" y="10359"/>
                  </a:cubicBezTo>
                  <a:cubicBezTo>
                    <a:pt x="18454" y="10113"/>
                    <a:pt x="17469" y="9189"/>
                    <a:pt x="16791" y="8172"/>
                  </a:cubicBezTo>
                  <a:cubicBezTo>
                    <a:pt x="16113" y="7186"/>
                    <a:pt x="15589" y="6046"/>
                    <a:pt x="14850" y="5060"/>
                  </a:cubicBezTo>
                  <a:cubicBezTo>
                    <a:pt x="13556" y="3366"/>
                    <a:pt x="11769" y="2041"/>
                    <a:pt x="9767" y="1302"/>
                  </a:cubicBezTo>
                  <a:cubicBezTo>
                    <a:pt x="7980" y="593"/>
                    <a:pt x="6101" y="162"/>
                    <a:pt x="4191" y="8"/>
                  </a:cubicBezTo>
                  <a:cubicBezTo>
                    <a:pt x="4140" y="3"/>
                    <a:pt x="4090" y="1"/>
                    <a:pt x="4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0" name="Google Shape;16100;p142"/>
            <p:cNvGrpSpPr/>
            <p:nvPr/>
          </p:nvGrpSpPr>
          <p:grpSpPr>
            <a:xfrm>
              <a:off x="5204647" y="2942443"/>
              <a:ext cx="136041" cy="190077"/>
              <a:chOff x="5204647" y="2942443"/>
              <a:chExt cx="136041" cy="190077"/>
            </a:xfrm>
          </p:grpSpPr>
          <p:sp>
            <p:nvSpPr>
              <p:cNvPr id="16101" name="Google Shape;16101;p142"/>
              <p:cNvSpPr/>
              <p:nvPr/>
            </p:nvSpPr>
            <p:spPr>
              <a:xfrm rot="-758709">
                <a:off x="5207721" y="3094773"/>
                <a:ext cx="33379" cy="34448"/>
              </a:xfrm>
              <a:custGeom>
                <a:rect b="b" l="l" r="r" t="t"/>
                <a:pathLst>
                  <a:path extrusionOk="0" h="1286" w="1295">
                    <a:moveTo>
                      <a:pt x="651" y="0"/>
                    </a:moveTo>
                    <a:cubicBezTo>
                      <a:pt x="385" y="0"/>
                      <a:pt x="124" y="195"/>
                      <a:pt x="124" y="535"/>
                    </a:cubicBezTo>
                    <a:lnTo>
                      <a:pt x="124" y="566"/>
                    </a:lnTo>
                    <a:cubicBezTo>
                      <a:pt x="1" y="813"/>
                      <a:pt x="93" y="1090"/>
                      <a:pt x="340" y="1244"/>
                    </a:cubicBezTo>
                    <a:cubicBezTo>
                      <a:pt x="414" y="1272"/>
                      <a:pt x="493" y="1285"/>
                      <a:pt x="573" y="1285"/>
                    </a:cubicBezTo>
                    <a:cubicBezTo>
                      <a:pt x="760" y="1285"/>
                      <a:pt x="950" y="1210"/>
                      <a:pt x="1079" y="1059"/>
                    </a:cubicBezTo>
                    <a:cubicBezTo>
                      <a:pt x="1264" y="843"/>
                      <a:pt x="1295" y="566"/>
                      <a:pt x="1141" y="320"/>
                    </a:cubicBezTo>
                    <a:cubicBezTo>
                      <a:pt x="1038" y="101"/>
                      <a:pt x="843" y="0"/>
                      <a:pt x="6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142"/>
              <p:cNvSpPr/>
              <p:nvPr/>
            </p:nvSpPr>
            <p:spPr>
              <a:xfrm rot="-758709">
                <a:off x="5245529" y="3058510"/>
                <a:ext cx="24590" cy="25903"/>
              </a:xfrm>
              <a:custGeom>
                <a:rect b="b" l="l" r="r" t="t"/>
                <a:pathLst>
                  <a:path extrusionOk="0" h="967" w="954">
                    <a:moveTo>
                      <a:pt x="538" y="0"/>
                    </a:moveTo>
                    <a:cubicBezTo>
                      <a:pt x="469" y="0"/>
                      <a:pt x="399" y="24"/>
                      <a:pt x="338" y="70"/>
                    </a:cubicBezTo>
                    <a:cubicBezTo>
                      <a:pt x="215" y="70"/>
                      <a:pt x="122" y="162"/>
                      <a:pt x="91" y="255"/>
                    </a:cubicBezTo>
                    <a:cubicBezTo>
                      <a:pt x="60" y="347"/>
                      <a:pt x="30" y="439"/>
                      <a:pt x="30" y="532"/>
                    </a:cubicBezTo>
                    <a:cubicBezTo>
                      <a:pt x="1" y="762"/>
                      <a:pt x="188" y="966"/>
                      <a:pt x="414" y="966"/>
                    </a:cubicBezTo>
                    <a:cubicBezTo>
                      <a:pt x="429" y="966"/>
                      <a:pt x="445" y="965"/>
                      <a:pt x="461" y="963"/>
                    </a:cubicBezTo>
                    <a:cubicBezTo>
                      <a:pt x="584" y="963"/>
                      <a:pt x="707" y="902"/>
                      <a:pt x="800" y="778"/>
                    </a:cubicBezTo>
                    <a:cubicBezTo>
                      <a:pt x="800" y="778"/>
                      <a:pt x="831" y="747"/>
                      <a:pt x="831" y="747"/>
                    </a:cubicBezTo>
                    <a:lnTo>
                      <a:pt x="831" y="778"/>
                    </a:lnTo>
                    <a:cubicBezTo>
                      <a:pt x="923" y="655"/>
                      <a:pt x="954" y="501"/>
                      <a:pt x="954" y="378"/>
                    </a:cubicBezTo>
                    <a:cubicBezTo>
                      <a:pt x="954" y="224"/>
                      <a:pt x="861" y="131"/>
                      <a:pt x="738" y="70"/>
                    </a:cubicBezTo>
                    <a:cubicBezTo>
                      <a:pt x="677" y="24"/>
                      <a:pt x="607" y="0"/>
                      <a:pt x="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142"/>
              <p:cNvSpPr/>
              <p:nvPr/>
            </p:nvSpPr>
            <p:spPr>
              <a:xfrm rot="-758709">
                <a:off x="5269450" y="3017659"/>
                <a:ext cx="25414" cy="25367"/>
              </a:xfrm>
              <a:custGeom>
                <a:rect b="b" l="l" r="r" t="t"/>
                <a:pathLst>
                  <a:path extrusionOk="0" h="947" w="986">
                    <a:moveTo>
                      <a:pt x="550" y="1"/>
                    </a:moveTo>
                    <a:cubicBezTo>
                      <a:pt x="478" y="1"/>
                      <a:pt x="404" y="21"/>
                      <a:pt x="339" y="65"/>
                    </a:cubicBezTo>
                    <a:cubicBezTo>
                      <a:pt x="62" y="219"/>
                      <a:pt x="0" y="619"/>
                      <a:pt x="216" y="835"/>
                    </a:cubicBezTo>
                    <a:cubicBezTo>
                      <a:pt x="304" y="909"/>
                      <a:pt x="413" y="947"/>
                      <a:pt x="523" y="947"/>
                    </a:cubicBezTo>
                    <a:cubicBezTo>
                      <a:pt x="644" y="947"/>
                      <a:pt x="766" y="901"/>
                      <a:pt x="863" y="804"/>
                    </a:cubicBezTo>
                    <a:cubicBezTo>
                      <a:pt x="955" y="712"/>
                      <a:pt x="986" y="558"/>
                      <a:pt x="986" y="404"/>
                    </a:cubicBezTo>
                    <a:cubicBezTo>
                      <a:pt x="986" y="373"/>
                      <a:pt x="955" y="342"/>
                      <a:pt x="955" y="311"/>
                    </a:cubicBezTo>
                    <a:cubicBezTo>
                      <a:pt x="955" y="280"/>
                      <a:pt x="924" y="219"/>
                      <a:pt x="894" y="188"/>
                    </a:cubicBezTo>
                    <a:cubicBezTo>
                      <a:pt x="814" y="69"/>
                      <a:pt x="683" y="1"/>
                      <a:pt x="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142"/>
              <p:cNvSpPr/>
              <p:nvPr/>
            </p:nvSpPr>
            <p:spPr>
              <a:xfrm rot="-758709">
                <a:off x="5290098" y="2984507"/>
                <a:ext cx="29152" cy="21805"/>
              </a:xfrm>
              <a:custGeom>
                <a:rect b="b" l="l" r="r" t="t"/>
                <a:pathLst>
                  <a:path extrusionOk="0" h="814" w="1131">
                    <a:moveTo>
                      <a:pt x="734" y="1"/>
                    </a:moveTo>
                    <a:cubicBezTo>
                      <a:pt x="712" y="1"/>
                      <a:pt x="690" y="3"/>
                      <a:pt x="668" y="9"/>
                    </a:cubicBezTo>
                    <a:cubicBezTo>
                      <a:pt x="607" y="9"/>
                      <a:pt x="576" y="9"/>
                      <a:pt x="514" y="39"/>
                    </a:cubicBezTo>
                    <a:cubicBezTo>
                      <a:pt x="1" y="70"/>
                      <a:pt x="50" y="810"/>
                      <a:pt x="546" y="810"/>
                    </a:cubicBezTo>
                    <a:cubicBezTo>
                      <a:pt x="556" y="810"/>
                      <a:pt x="566" y="810"/>
                      <a:pt x="576" y="810"/>
                    </a:cubicBezTo>
                    <a:lnTo>
                      <a:pt x="607" y="810"/>
                    </a:lnTo>
                    <a:cubicBezTo>
                      <a:pt x="625" y="812"/>
                      <a:pt x="644" y="813"/>
                      <a:pt x="663" y="813"/>
                    </a:cubicBezTo>
                    <a:cubicBezTo>
                      <a:pt x="863" y="813"/>
                      <a:pt x="1071" y="668"/>
                      <a:pt x="1100" y="471"/>
                    </a:cubicBezTo>
                    <a:cubicBezTo>
                      <a:pt x="1130" y="347"/>
                      <a:pt x="1069" y="224"/>
                      <a:pt x="1007" y="132"/>
                    </a:cubicBezTo>
                    <a:cubicBezTo>
                      <a:pt x="931" y="56"/>
                      <a:pt x="834"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142"/>
              <p:cNvSpPr/>
              <p:nvPr/>
            </p:nvSpPr>
            <p:spPr>
              <a:xfrm rot="-758709">
                <a:off x="5316461" y="2944647"/>
                <a:ext cx="22244" cy="22314"/>
              </a:xfrm>
              <a:custGeom>
                <a:rect b="b" l="l" r="r" t="t"/>
                <a:pathLst>
                  <a:path extrusionOk="0" h="833" w="863">
                    <a:moveTo>
                      <a:pt x="446" y="0"/>
                    </a:moveTo>
                    <a:cubicBezTo>
                      <a:pt x="367" y="0"/>
                      <a:pt x="287" y="25"/>
                      <a:pt x="216" y="72"/>
                    </a:cubicBezTo>
                    <a:lnTo>
                      <a:pt x="185" y="72"/>
                    </a:lnTo>
                    <a:cubicBezTo>
                      <a:pt x="124" y="134"/>
                      <a:pt x="62" y="226"/>
                      <a:pt x="31" y="349"/>
                    </a:cubicBezTo>
                    <a:cubicBezTo>
                      <a:pt x="0" y="534"/>
                      <a:pt x="62" y="719"/>
                      <a:pt x="247" y="781"/>
                    </a:cubicBezTo>
                    <a:cubicBezTo>
                      <a:pt x="305" y="815"/>
                      <a:pt x="367" y="833"/>
                      <a:pt x="428" y="833"/>
                    </a:cubicBezTo>
                    <a:cubicBezTo>
                      <a:pt x="531" y="833"/>
                      <a:pt x="632" y="785"/>
                      <a:pt x="709" y="688"/>
                    </a:cubicBezTo>
                    <a:cubicBezTo>
                      <a:pt x="709" y="688"/>
                      <a:pt x="709" y="688"/>
                      <a:pt x="709" y="719"/>
                    </a:cubicBezTo>
                    <a:cubicBezTo>
                      <a:pt x="770" y="657"/>
                      <a:pt x="832" y="565"/>
                      <a:pt x="832" y="473"/>
                    </a:cubicBezTo>
                    <a:cubicBezTo>
                      <a:pt x="863" y="380"/>
                      <a:pt x="832" y="257"/>
                      <a:pt x="770" y="195"/>
                    </a:cubicBezTo>
                    <a:cubicBezTo>
                      <a:pt x="695" y="63"/>
                      <a:pt x="572" y="0"/>
                      <a:pt x="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6" name="Google Shape;16106;p142"/>
            <p:cNvGrpSpPr/>
            <p:nvPr/>
          </p:nvGrpSpPr>
          <p:grpSpPr>
            <a:xfrm>
              <a:off x="5037880" y="2315769"/>
              <a:ext cx="200571" cy="102703"/>
              <a:chOff x="5037880" y="2315769"/>
              <a:chExt cx="200571" cy="102703"/>
            </a:xfrm>
          </p:grpSpPr>
          <p:sp>
            <p:nvSpPr>
              <p:cNvPr id="16107" name="Google Shape;16107;p142"/>
              <p:cNvSpPr/>
              <p:nvPr/>
            </p:nvSpPr>
            <p:spPr>
              <a:xfrm rot="-758709">
                <a:off x="5039709" y="2318422"/>
                <a:ext cx="26239" cy="21269"/>
              </a:xfrm>
              <a:custGeom>
                <a:rect b="b" l="l" r="r" t="t"/>
                <a:pathLst>
                  <a:path extrusionOk="0" h="794" w="1018">
                    <a:moveTo>
                      <a:pt x="543" y="0"/>
                    </a:moveTo>
                    <a:cubicBezTo>
                      <a:pt x="493" y="0"/>
                      <a:pt x="447" y="8"/>
                      <a:pt x="401" y="23"/>
                    </a:cubicBezTo>
                    <a:lnTo>
                      <a:pt x="308" y="23"/>
                    </a:lnTo>
                    <a:cubicBezTo>
                      <a:pt x="216" y="54"/>
                      <a:pt x="124" y="116"/>
                      <a:pt x="93" y="208"/>
                    </a:cubicBezTo>
                    <a:cubicBezTo>
                      <a:pt x="0" y="424"/>
                      <a:pt x="93" y="639"/>
                      <a:pt x="278" y="763"/>
                    </a:cubicBezTo>
                    <a:cubicBezTo>
                      <a:pt x="370" y="793"/>
                      <a:pt x="462" y="793"/>
                      <a:pt x="555" y="793"/>
                    </a:cubicBezTo>
                    <a:cubicBezTo>
                      <a:pt x="925" y="732"/>
                      <a:pt x="1017" y="239"/>
                      <a:pt x="709" y="23"/>
                    </a:cubicBezTo>
                    <a:cubicBezTo>
                      <a:pt x="647" y="8"/>
                      <a:pt x="593" y="0"/>
                      <a:pt x="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142"/>
              <p:cNvSpPr/>
              <p:nvPr/>
            </p:nvSpPr>
            <p:spPr>
              <a:xfrm rot="-758709">
                <a:off x="5091627" y="2322004"/>
                <a:ext cx="22244" cy="22689"/>
              </a:xfrm>
              <a:custGeom>
                <a:rect b="b" l="l" r="r" t="t"/>
                <a:pathLst>
                  <a:path extrusionOk="0" h="847" w="863">
                    <a:moveTo>
                      <a:pt x="451" y="0"/>
                    </a:moveTo>
                    <a:cubicBezTo>
                      <a:pt x="336" y="0"/>
                      <a:pt x="222" y="48"/>
                      <a:pt x="154" y="132"/>
                    </a:cubicBezTo>
                    <a:cubicBezTo>
                      <a:pt x="123" y="163"/>
                      <a:pt x="123" y="163"/>
                      <a:pt x="93" y="194"/>
                    </a:cubicBezTo>
                    <a:cubicBezTo>
                      <a:pt x="31" y="286"/>
                      <a:pt x="0" y="410"/>
                      <a:pt x="0" y="533"/>
                    </a:cubicBezTo>
                    <a:cubicBezTo>
                      <a:pt x="31" y="656"/>
                      <a:pt x="123" y="748"/>
                      <a:pt x="216" y="810"/>
                    </a:cubicBezTo>
                    <a:lnTo>
                      <a:pt x="247" y="810"/>
                    </a:lnTo>
                    <a:cubicBezTo>
                      <a:pt x="304" y="835"/>
                      <a:pt x="362" y="846"/>
                      <a:pt x="418" y="846"/>
                    </a:cubicBezTo>
                    <a:cubicBezTo>
                      <a:pt x="571" y="846"/>
                      <a:pt x="711" y="760"/>
                      <a:pt x="801" y="625"/>
                    </a:cubicBezTo>
                    <a:cubicBezTo>
                      <a:pt x="801" y="594"/>
                      <a:pt x="832" y="533"/>
                      <a:pt x="832" y="502"/>
                    </a:cubicBezTo>
                    <a:cubicBezTo>
                      <a:pt x="863" y="348"/>
                      <a:pt x="832" y="194"/>
                      <a:pt x="709" y="101"/>
                    </a:cubicBezTo>
                    <a:cubicBezTo>
                      <a:pt x="639" y="32"/>
                      <a:pt x="545" y="0"/>
                      <a:pt x="4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142"/>
              <p:cNvSpPr/>
              <p:nvPr/>
            </p:nvSpPr>
            <p:spPr>
              <a:xfrm rot="-758709">
                <a:off x="5132848" y="2337152"/>
                <a:ext cx="25414" cy="22314"/>
              </a:xfrm>
              <a:custGeom>
                <a:rect b="b" l="l" r="r" t="t"/>
                <a:pathLst>
                  <a:path extrusionOk="0" h="833" w="986">
                    <a:moveTo>
                      <a:pt x="493" y="0"/>
                    </a:moveTo>
                    <a:cubicBezTo>
                      <a:pt x="93" y="93"/>
                      <a:pt x="0" y="586"/>
                      <a:pt x="339" y="771"/>
                    </a:cubicBezTo>
                    <a:cubicBezTo>
                      <a:pt x="431" y="832"/>
                      <a:pt x="524" y="832"/>
                      <a:pt x="616" y="832"/>
                    </a:cubicBezTo>
                    <a:cubicBezTo>
                      <a:pt x="832" y="832"/>
                      <a:pt x="986" y="647"/>
                      <a:pt x="986" y="432"/>
                    </a:cubicBezTo>
                    <a:cubicBezTo>
                      <a:pt x="924" y="185"/>
                      <a:pt x="709" y="31"/>
                      <a:pt x="4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142"/>
              <p:cNvSpPr/>
              <p:nvPr/>
            </p:nvSpPr>
            <p:spPr>
              <a:xfrm rot="-758709">
                <a:off x="5174818" y="2364232"/>
                <a:ext cx="22270" cy="21805"/>
              </a:xfrm>
              <a:custGeom>
                <a:rect b="b" l="l" r="r" t="t"/>
                <a:pathLst>
                  <a:path extrusionOk="0" h="814" w="864">
                    <a:moveTo>
                      <a:pt x="475" y="0"/>
                    </a:moveTo>
                    <a:cubicBezTo>
                      <a:pt x="451" y="0"/>
                      <a:pt x="427" y="3"/>
                      <a:pt x="401" y="8"/>
                    </a:cubicBezTo>
                    <a:lnTo>
                      <a:pt x="370" y="8"/>
                    </a:lnTo>
                    <a:cubicBezTo>
                      <a:pt x="216" y="8"/>
                      <a:pt x="124" y="101"/>
                      <a:pt x="62" y="224"/>
                    </a:cubicBezTo>
                    <a:cubicBezTo>
                      <a:pt x="0" y="347"/>
                      <a:pt x="0" y="501"/>
                      <a:pt x="62" y="593"/>
                    </a:cubicBezTo>
                    <a:cubicBezTo>
                      <a:pt x="155" y="717"/>
                      <a:pt x="247" y="778"/>
                      <a:pt x="370" y="809"/>
                    </a:cubicBezTo>
                    <a:cubicBezTo>
                      <a:pt x="392" y="812"/>
                      <a:pt x="414" y="814"/>
                      <a:pt x="436" y="814"/>
                    </a:cubicBezTo>
                    <a:cubicBezTo>
                      <a:pt x="628" y="814"/>
                      <a:pt x="808" y="695"/>
                      <a:pt x="863" y="501"/>
                    </a:cubicBezTo>
                    <a:cubicBezTo>
                      <a:pt x="863" y="378"/>
                      <a:pt x="832" y="255"/>
                      <a:pt x="771" y="193"/>
                    </a:cubicBezTo>
                    <a:cubicBezTo>
                      <a:pt x="694" y="65"/>
                      <a:pt x="595" y="0"/>
                      <a:pt x="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142"/>
              <p:cNvSpPr/>
              <p:nvPr/>
            </p:nvSpPr>
            <p:spPr>
              <a:xfrm rot="-758709">
                <a:off x="5213467" y="2394446"/>
                <a:ext cx="23069" cy="21724"/>
              </a:xfrm>
              <a:custGeom>
                <a:rect b="b" l="l" r="r" t="t"/>
                <a:pathLst>
                  <a:path extrusionOk="0" h="811" w="895">
                    <a:moveTo>
                      <a:pt x="459" y="1"/>
                    </a:moveTo>
                    <a:cubicBezTo>
                      <a:pt x="267" y="1"/>
                      <a:pt x="90" y="123"/>
                      <a:pt x="62" y="344"/>
                    </a:cubicBezTo>
                    <a:cubicBezTo>
                      <a:pt x="1" y="560"/>
                      <a:pt x="155" y="745"/>
                      <a:pt x="370" y="806"/>
                    </a:cubicBezTo>
                    <a:lnTo>
                      <a:pt x="401" y="806"/>
                    </a:lnTo>
                    <a:cubicBezTo>
                      <a:pt x="420" y="809"/>
                      <a:pt x="438" y="810"/>
                      <a:pt x="457" y="810"/>
                    </a:cubicBezTo>
                    <a:cubicBezTo>
                      <a:pt x="653" y="810"/>
                      <a:pt x="835" y="665"/>
                      <a:pt x="863" y="467"/>
                    </a:cubicBezTo>
                    <a:cubicBezTo>
                      <a:pt x="894" y="252"/>
                      <a:pt x="771" y="67"/>
                      <a:pt x="555" y="5"/>
                    </a:cubicBezTo>
                    <a:lnTo>
                      <a:pt x="524" y="5"/>
                    </a:lnTo>
                    <a:cubicBezTo>
                      <a:pt x="503" y="2"/>
                      <a:pt x="481" y="1"/>
                      <a:pt x="4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12" name="Google Shape;16112;p142"/>
            <p:cNvSpPr/>
            <p:nvPr/>
          </p:nvSpPr>
          <p:spPr>
            <a:xfrm rot="-758709">
              <a:off x="4867785" y="2389160"/>
              <a:ext cx="185040" cy="743741"/>
            </a:xfrm>
            <a:custGeom>
              <a:rect b="b" l="l" r="r" t="t"/>
              <a:pathLst>
                <a:path extrusionOk="0" h="27765" w="7179">
                  <a:moveTo>
                    <a:pt x="5886" y="1"/>
                  </a:moveTo>
                  <a:cubicBezTo>
                    <a:pt x="5442" y="1"/>
                    <a:pt x="5009" y="193"/>
                    <a:pt x="4714" y="562"/>
                  </a:cubicBezTo>
                  <a:cubicBezTo>
                    <a:pt x="4283" y="1147"/>
                    <a:pt x="4252" y="2102"/>
                    <a:pt x="4098" y="2780"/>
                  </a:cubicBezTo>
                  <a:cubicBezTo>
                    <a:pt x="3883" y="3827"/>
                    <a:pt x="3667" y="4844"/>
                    <a:pt x="3451" y="5891"/>
                  </a:cubicBezTo>
                  <a:cubicBezTo>
                    <a:pt x="2619" y="9958"/>
                    <a:pt x="1880" y="14055"/>
                    <a:pt x="1202" y="18183"/>
                  </a:cubicBezTo>
                  <a:cubicBezTo>
                    <a:pt x="833" y="20494"/>
                    <a:pt x="463" y="22835"/>
                    <a:pt x="124" y="25176"/>
                  </a:cubicBezTo>
                  <a:cubicBezTo>
                    <a:pt x="63" y="25669"/>
                    <a:pt x="1" y="26193"/>
                    <a:pt x="32" y="26717"/>
                  </a:cubicBezTo>
                  <a:cubicBezTo>
                    <a:pt x="32" y="26871"/>
                    <a:pt x="32" y="26994"/>
                    <a:pt x="93" y="27148"/>
                  </a:cubicBezTo>
                  <a:cubicBezTo>
                    <a:pt x="272" y="27530"/>
                    <a:pt x="682" y="27765"/>
                    <a:pt x="1097" y="27765"/>
                  </a:cubicBezTo>
                  <a:cubicBezTo>
                    <a:pt x="1184" y="27765"/>
                    <a:pt x="1271" y="27755"/>
                    <a:pt x="1356" y="27733"/>
                  </a:cubicBezTo>
                  <a:cubicBezTo>
                    <a:pt x="1849" y="27549"/>
                    <a:pt x="2250" y="27179"/>
                    <a:pt x="2435" y="26717"/>
                  </a:cubicBezTo>
                  <a:cubicBezTo>
                    <a:pt x="2619" y="26224"/>
                    <a:pt x="2743" y="25731"/>
                    <a:pt x="2804" y="25238"/>
                  </a:cubicBezTo>
                  <a:cubicBezTo>
                    <a:pt x="3913" y="17382"/>
                    <a:pt x="5885" y="9680"/>
                    <a:pt x="7087" y="1825"/>
                  </a:cubicBezTo>
                  <a:cubicBezTo>
                    <a:pt x="7179" y="1054"/>
                    <a:pt x="7148" y="192"/>
                    <a:pt x="6224" y="38"/>
                  </a:cubicBezTo>
                  <a:cubicBezTo>
                    <a:pt x="6112" y="13"/>
                    <a:pt x="5999" y="1"/>
                    <a:pt x="5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142"/>
            <p:cNvSpPr/>
            <p:nvPr/>
          </p:nvSpPr>
          <p:spPr>
            <a:xfrm rot="-758709">
              <a:off x="4861320" y="2246551"/>
              <a:ext cx="177101" cy="180785"/>
            </a:xfrm>
            <a:custGeom>
              <a:rect b="b" l="l" r="r" t="t"/>
              <a:pathLst>
                <a:path extrusionOk="0" h="6749" w="6871">
                  <a:moveTo>
                    <a:pt x="1105" y="1"/>
                  </a:moveTo>
                  <a:cubicBezTo>
                    <a:pt x="1006" y="1"/>
                    <a:pt x="902" y="36"/>
                    <a:pt x="832" y="105"/>
                  </a:cubicBezTo>
                  <a:cubicBezTo>
                    <a:pt x="709" y="197"/>
                    <a:pt x="617" y="321"/>
                    <a:pt x="586" y="475"/>
                  </a:cubicBezTo>
                  <a:cubicBezTo>
                    <a:pt x="124" y="1953"/>
                    <a:pt x="1" y="3494"/>
                    <a:pt x="216" y="5034"/>
                  </a:cubicBezTo>
                  <a:cubicBezTo>
                    <a:pt x="216" y="5250"/>
                    <a:pt x="278" y="5435"/>
                    <a:pt x="401" y="5619"/>
                  </a:cubicBezTo>
                  <a:cubicBezTo>
                    <a:pt x="494" y="5712"/>
                    <a:pt x="617" y="5804"/>
                    <a:pt x="771" y="5897"/>
                  </a:cubicBezTo>
                  <a:cubicBezTo>
                    <a:pt x="1972" y="6451"/>
                    <a:pt x="3297" y="6605"/>
                    <a:pt x="4622" y="6728"/>
                  </a:cubicBezTo>
                  <a:cubicBezTo>
                    <a:pt x="4685" y="6741"/>
                    <a:pt x="4755" y="6749"/>
                    <a:pt x="4825" y="6749"/>
                  </a:cubicBezTo>
                  <a:cubicBezTo>
                    <a:pt x="4924" y="6749"/>
                    <a:pt x="5024" y="6734"/>
                    <a:pt x="5115" y="6698"/>
                  </a:cubicBezTo>
                  <a:cubicBezTo>
                    <a:pt x="5299" y="6574"/>
                    <a:pt x="5423" y="6420"/>
                    <a:pt x="5484" y="6205"/>
                  </a:cubicBezTo>
                  <a:cubicBezTo>
                    <a:pt x="5854" y="5311"/>
                    <a:pt x="6162" y="4387"/>
                    <a:pt x="6347" y="3432"/>
                  </a:cubicBezTo>
                  <a:cubicBezTo>
                    <a:pt x="6439" y="2847"/>
                    <a:pt x="6871" y="1491"/>
                    <a:pt x="6563" y="967"/>
                  </a:cubicBezTo>
                  <a:cubicBezTo>
                    <a:pt x="6254" y="413"/>
                    <a:pt x="4776" y="351"/>
                    <a:pt x="4221" y="259"/>
                  </a:cubicBezTo>
                  <a:cubicBezTo>
                    <a:pt x="3235" y="74"/>
                    <a:pt x="2219" y="12"/>
                    <a:pt x="1202" y="12"/>
                  </a:cubicBezTo>
                  <a:cubicBezTo>
                    <a:pt x="1171" y="5"/>
                    <a:pt x="1139" y="1"/>
                    <a:pt x="11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142"/>
            <p:cNvSpPr/>
            <p:nvPr/>
          </p:nvSpPr>
          <p:spPr>
            <a:xfrm rot="-758709">
              <a:off x="4885057" y="2286467"/>
              <a:ext cx="115963" cy="101550"/>
            </a:xfrm>
            <a:custGeom>
              <a:rect b="b" l="l" r="r" t="t"/>
              <a:pathLst>
                <a:path extrusionOk="0" h="3791" w="4499">
                  <a:moveTo>
                    <a:pt x="1924" y="1"/>
                  </a:moveTo>
                  <a:cubicBezTo>
                    <a:pt x="1714" y="1"/>
                    <a:pt x="1512" y="11"/>
                    <a:pt x="1326" y="26"/>
                  </a:cubicBezTo>
                  <a:cubicBezTo>
                    <a:pt x="1287" y="21"/>
                    <a:pt x="1250" y="18"/>
                    <a:pt x="1214" y="18"/>
                  </a:cubicBezTo>
                  <a:cubicBezTo>
                    <a:pt x="1044" y="18"/>
                    <a:pt x="892" y="74"/>
                    <a:pt x="740" y="150"/>
                  </a:cubicBezTo>
                  <a:cubicBezTo>
                    <a:pt x="617" y="273"/>
                    <a:pt x="525" y="427"/>
                    <a:pt x="432" y="581"/>
                  </a:cubicBezTo>
                  <a:cubicBezTo>
                    <a:pt x="124" y="1259"/>
                    <a:pt x="1" y="2029"/>
                    <a:pt x="62" y="2799"/>
                  </a:cubicBezTo>
                  <a:cubicBezTo>
                    <a:pt x="62" y="2891"/>
                    <a:pt x="93" y="2953"/>
                    <a:pt x="124" y="3046"/>
                  </a:cubicBezTo>
                  <a:cubicBezTo>
                    <a:pt x="186" y="3107"/>
                    <a:pt x="247" y="3138"/>
                    <a:pt x="340" y="3169"/>
                  </a:cubicBezTo>
                  <a:cubicBezTo>
                    <a:pt x="1264" y="3569"/>
                    <a:pt x="2250" y="3754"/>
                    <a:pt x="3266" y="3785"/>
                  </a:cubicBezTo>
                  <a:cubicBezTo>
                    <a:pt x="3302" y="3789"/>
                    <a:pt x="3337" y="3791"/>
                    <a:pt x="3372" y="3791"/>
                  </a:cubicBezTo>
                  <a:cubicBezTo>
                    <a:pt x="3614" y="3791"/>
                    <a:pt x="3852" y="3700"/>
                    <a:pt x="4067" y="3538"/>
                  </a:cubicBezTo>
                  <a:cubicBezTo>
                    <a:pt x="4221" y="3354"/>
                    <a:pt x="4314" y="3138"/>
                    <a:pt x="4345" y="2891"/>
                  </a:cubicBezTo>
                  <a:cubicBezTo>
                    <a:pt x="4468" y="2399"/>
                    <a:pt x="4499" y="1875"/>
                    <a:pt x="4406" y="1382"/>
                  </a:cubicBezTo>
                  <a:cubicBezTo>
                    <a:pt x="4176" y="254"/>
                    <a:pt x="2963" y="1"/>
                    <a:pt x="19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142"/>
            <p:cNvSpPr/>
            <p:nvPr/>
          </p:nvSpPr>
          <p:spPr>
            <a:xfrm rot="-758709">
              <a:off x="4857101" y="3075229"/>
              <a:ext cx="428023" cy="210251"/>
            </a:xfrm>
            <a:custGeom>
              <a:rect b="b" l="l" r="r" t="t"/>
              <a:pathLst>
                <a:path extrusionOk="0" h="7849" w="16606">
                  <a:moveTo>
                    <a:pt x="3852" y="0"/>
                  </a:moveTo>
                  <a:cubicBezTo>
                    <a:pt x="3736" y="0"/>
                    <a:pt x="3620" y="8"/>
                    <a:pt x="3513" y="23"/>
                  </a:cubicBezTo>
                  <a:cubicBezTo>
                    <a:pt x="2989" y="177"/>
                    <a:pt x="2742" y="701"/>
                    <a:pt x="2496" y="1194"/>
                  </a:cubicBezTo>
                  <a:lnTo>
                    <a:pt x="1695" y="2950"/>
                  </a:lnTo>
                  <a:cubicBezTo>
                    <a:pt x="1633" y="3135"/>
                    <a:pt x="1541" y="3258"/>
                    <a:pt x="1449" y="3412"/>
                  </a:cubicBezTo>
                  <a:cubicBezTo>
                    <a:pt x="1233" y="3535"/>
                    <a:pt x="1048" y="3628"/>
                    <a:pt x="832" y="3720"/>
                  </a:cubicBezTo>
                  <a:cubicBezTo>
                    <a:pt x="555" y="3843"/>
                    <a:pt x="1" y="4305"/>
                    <a:pt x="124" y="4644"/>
                  </a:cubicBezTo>
                  <a:cubicBezTo>
                    <a:pt x="247" y="4983"/>
                    <a:pt x="1079" y="5045"/>
                    <a:pt x="1387" y="5076"/>
                  </a:cubicBezTo>
                  <a:cubicBezTo>
                    <a:pt x="2619" y="5291"/>
                    <a:pt x="3852" y="5538"/>
                    <a:pt x="5084" y="5846"/>
                  </a:cubicBezTo>
                  <a:cubicBezTo>
                    <a:pt x="7487" y="6370"/>
                    <a:pt x="9921" y="6955"/>
                    <a:pt x="12385" y="7386"/>
                  </a:cubicBezTo>
                  <a:cubicBezTo>
                    <a:pt x="13771" y="7602"/>
                    <a:pt x="15158" y="7756"/>
                    <a:pt x="16544" y="7848"/>
                  </a:cubicBezTo>
                  <a:cubicBezTo>
                    <a:pt x="16606" y="7294"/>
                    <a:pt x="16421" y="6708"/>
                    <a:pt x="16051" y="6308"/>
                  </a:cubicBezTo>
                  <a:cubicBezTo>
                    <a:pt x="15681" y="5907"/>
                    <a:pt x="15250" y="5538"/>
                    <a:pt x="14757" y="5291"/>
                  </a:cubicBezTo>
                  <a:cubicBezTo>
                    <a:pt x="13494" y="4552"/>
                    <a:pt x="12108" y="4028"/>
                    <a:pt x="10660" y="3751"/>
                  </a:cubicBezTo>
                  <a:cubicBezTo>
                    <a:pt x="9951" y="3689"/>
                    <a:pt x="9243" y="3535"/>
                    <a:pt x="8596" y="3320"/>
                  </a:cubicBezTo>
                  <a:cubicBezTo>
                    <a:pt x="7887" y="3042"/>
                    <a:pt x="7394" y="2457"/>
                    <a:pt x="7271" y="1718"/>
                  </a:cubicBezTo>
                  <a:cubicBezTo>
                    <a:pt x="7271" y="1379"/>
                    <a:pt x="7364" y="1009"/>
                    <a:pt x="7148" y="763"/>
                  </a:cubicBezTo>
                  <a:cubicBezTo>
                    <a:pt x="6994" y="639"/>
                    <a:pt x="6809" y="547"/>
                    <a:pt x="6624" y="516"/>
                  </a:cubicBezTo>
                  <a:cubicBezTo>
                    <a:pt x="5823" y="301"/>
                    <a:pt x="5022" y="147"/>
                    <a:pt x="4190" y="23"/>
                  </a:cubicBezTo>
                  <a:cubicBezTo>
                    <a:pt x="4083" y="8"/>
                    <a:pt x="3967" y="0"/>
                    <a:pt x="38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142"/>
            <p:cNvSpPr/>
            <p:nvPr/>
          </p:nvSpPr>
          <p:spPr>
            <a:xfrm rot="-758709">
              <a:off x="4922747" y="3123311"/>
              <a:ext cx="107225" cy="75566"/>
            </a:xfrm>
            <a:custGeom>
              <a:rect b="b" l="l" r="r" t="t"/>
              <a:pathLst>
                <a:path extrusionOk="0" h="2821" w="4160">
                  <a:moveTo>
                    <a:pt x="1740" y="1"/>
                  </a:moveTo>
                  <a:cubicBezTo>
                    <a:pt x="1336" y="1"/>
                    <a:pt x="957" y="93"/>
                    <a:pt x="740" y="310"/>
                  </a:cubicBezTo>
                  <a:cubicBezTo>
                    <a:pt x="586" y="433"/>
                    <a:pt x="493" y="618"/>
                    <a:pt x="432" y="772"/>
                  </a:cubicBezTo>
                  <a:cubicBezTo>
                    <a:pt x="308" y="1080"/>
                    <a:pt x="185" y="1388"/>
                    <a:pt x="62" y="1696"/>
                  </a:cubicBezTo>
                  <a:cubicBezTo>
                    <a:pt x="0" y="1820"/>
                    <a:pt x="0" y="1974"/>
                    <a:pt x="31" y="2097"/>
                  </a:cubicBezTo>
                  <a:cubicBezTo>
                    <a:pt x="123" y="2189"/>
                    <a:pt x="216" y="2282"/>
                    <a:pt x="339" y="2312"/>
                  </a:cubicBezTo>
                  <a:cubicBezTo>
                    <a:pt x="1017" y="2528"/>
                    <a:pt x="1695" y="2713"/>
                    <a:pt x="2372" y="2775"/>
                  </a:cubicBezTo>
                  <a:cubicBezTo>
                    <a:pt x="2557" y="2805"/>
                    <a:pt x="2734" y="2821"/>
                    <a:pt x="2912" y="2821"/>
                  </a:cubicBezTo>
                  <a:cubicBezTo>
                    <a:pt x="3089" y="2821"/>
                    <a:pt x="3266" y="2805"/>
                    <a:pt x="3451" y="2775"/>
                  </a:cubicBezTo>
                  <a:cubicBezTo>
                    <a:pt x="3635" y="2775"/>
                    <a:pt x="3790" y="2651"/>
                    <a:pt x="3913" y="2497"/>
                  </a:cubicBezTo>
                  <a:cubicBezTo>
                    <a:pt x="4159" y="2035"/>
                    <a:pt x="3512" y="680"/>
                    <a:pt x="3112" y="372"/>
                  </a:cubicBezTo>
                  <a:cubicBezTo>
                    <a:pt x="2802" y="148"/>
                    <a:pt x="2252" y="1"/>
                    <a:pt x="17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7" name="Google Shape;16117;p142"/>
          <p:cNvGrpSpPr/>
          <p:nvPr/>
        </p:nvGrpSpPr>
        <p:grpSpPr>
          <a:xfrm rot="9000063">
            <a:off x="6823679" y="2475251"/>
            <a:ext cx="1333170" cy="366951"/>
            <a:chOff x="6334210" y="2559472"/>
            <a:chExt cx="1357840" cy="373793"/>
          </a:xfrm>
        </p:grpSpPr>
        <p:sp>
          <p:nvSpPr>
            <p:cNvPr id="16118" name="Google Shape;16118;p142"/>
            <p:cNvSpPr/>
            <p:nvPr/>
          </p:nvSpPr>
          <p:spPr>
            <a:xfrm rot="-5150552">
              <a:off x="6874488" y="2075735"/>
              <a:ext cx="277284" cy="1341267"/>
            </a:xfrm>
            <a:custGeom>
              <a:rect b="b" l="l" r="r" t="t"/>
              <a:pathLst>
                <a:path extrusionOk="0" h="53649" w="11091">
                  <a:moveTo>
                    <a:pt x="4079" y="1"/>
                  </a:moveTo>
                  <a:cubicBezTo>
                    <a:pt x="3085" y="1"/>
                    <a:pt x="2113" y="98"/>
                    <a:pt x="1140" y="314"/>
                  </a:cubicBezTo>
                  <a:cubicBezTo>
                    <a:pt x="1079" y="345"/>
                    <a:pt x="1048" y="376"/>
                    <a:pt x="1017" y="438"/>
                  </a:cubicBezTo>
                  <a:cubicBezTo>
                    <a:pt x="955" y="1423"/>
                    <a:pt x="278" y="2255"/>
                    <a:pt x="124" y="3179"/>
                  </a:cubicBezTo>
                  <a:cubicBezTo>
                    <a:pt x="0" y="4227"/>
                    <a:pt x="432" y="5305"/>
                    <a:pt x="678" y="6260"/>
                  </a:cubicBezTo>
                  <a:cubicBezTo>
                    <a:pt x="678" y="6291"/>
                    <a:pt x="678" y="6291"/>
                    <a:pt x="678" y="6322"/>
                  </a:cubicBezTo>
                  <a:cubicBezTo>
                    <a:pt x="586" y="6383"/>
                    <a:pt x="493" y="6507"/>
                    <a:pt x="462" y="6630"/>
                  </a:cubicBezTo>
                  <a:cubicBezTo>
                    <a:pt x="401" y="6845"/>
                    <a:pt x="462" y="7061"/>
                    <a:pt x="616" y="7215"/>
                  </a:cubicBezTo>
                  <a:cubicBezTo>
                    <a:pt x="986" y="7677"/>
                    <a:pt x="986" y="8139"/>
                    <a:pt x="1017" y="8694"/>
                  </a:cubicBezTo>
                  <a:cubicBezTo>
                    <a:pt x="1140" y="9772"/>
                    <a:pt x="1294" y="10850"/>
                    <a:pt x="1479" y="11929"/>
                  </a:cubicBezTo>
                  <a:cubicBezTo>
                    <a:pt x="1695" y="12976"/>
                    <a:pt x="2064" y="14024"/>
                    <a:pt x="2157" y="15071"/>
                  </a:cubicBezTo>
                  <a:cubicBezTo>
                    <a:pt x="2188" y="15687"/>
                    <a:pt x="2064" y="16303"/>
                    <a:pt x="1849" y="16889"/>
                  </a:cubicBezTo>
                  <a:cubicBezTo>
                    <a:pt x="1602" y="17813"/>
                    <a:pt x="1202" y="19292"/>
                    <a:pt x="2434" y="19723"/>
                  </a:cubicBezTo>
                  <a:cubicBezTo>
                    <a:pt x="2095" y="20123"/>
                    <a:pt x="2218" y="20770"/>
                    <a:pt x="2711" y="21017"/>
                  </a:cubicBezTo>
                  <a:lnTo>
                    <a:pt x="2773" y="21048"/>
                  </a:lnTo>
                  <a:cubicBezTo>
                    <a:pt x="2804" y="21510"/>
                    <a:pt x="2835" y="21941"/>
                    <a:pt x="2927" y="22403"/>
                  </a:cubicBezTo>
                  <a:cubicBezTo>
                    <a:pt x="3050" y="23389"/>
                    <a:pt x="3173" y="24375"/>
                    <a:pt x="3266" y="25361"/>
                  </a:cubicBezTo>
                  <a:lnTo>
                    <a:pt x="4591" y="37314"/>
                  </a:lnTo>
                  <a:lnTo>
                    <a:pt x="4929" y="40271"/>
                  </a:lnTo>
                  <a:cubicBezTo>
                    <a:pt x="4991" y="40764"/>
                    <a:pt x="5022" y="41226"/>
                    <a:pt x="5084" y="41719"/>
                  </a:cubicBezTo>
                  <a:lnTo>
                    <a:pt x="5176" y="42428"/>
                  </a:lnTo>
                  <a:cubicBezTo>
                    <a:pt x="5176" y="42674"/>
                    <a:pt x="5176" y="42890"/>
                    <a:pt x="5238" y="43136"/>
                  </a:cubicBezTo>
                  <a:cubicBezTo>
                    <a:pt x="5145" y="43229"/>
                    <a:pt x="5084" y="43321"/>
                    <a:pt x="4991" y="43444"/>
                  </a:cubicBezTo>
                  <a:cubicBezTo>
                    <a:pt x="4591" y="44091"/>
                    <a:pt x="4899" y="44769"/>
                    <a:pt x="4991" y="45447"/>
                  </a:cubicBezTo>
                  <a:cubicBezTo>
                    <a:pt x="5053" y="45909"/>
                    <a:pt x="5053" y="46371"/>
                    <a:pt x="4991" y="46833"/>
                  </a:cubicBezTo>
                  <a:cubicBezTo>
                    <a:pt x="4899" y="47172"/>
                    <a:pt x="4837" y="47511"/>
                    <a:pt x="4868" y="47881"/>
                  </a:cubicBezTo>
                  <a:cubicBezTo>
                    <a:pt x="4960" y="48250"/>
                    <a:pt x="5422" y="48435"/>
                    <a:pt x="5854" y="48466"/>
                  </a:cubicBezTo>
                  <a:cubicBezTo>
                    <a:pt x="6069" y="49174"/>
                    <a:pt x="6100" y="49883"/>
                    <a:pt x="5977" y="50592"/>
                  </a:cubicBezTo>
                  <a:cubicBezTo>
                    <a:pt x="5884" y="50930"/>
                    <a:pt x="5730" y="51239"/>
                    <a:pt x="5515" y="51547"/>
                  </a:cubicBezTo>
                  <a:cubicBezTo>
                    <a:pt x="5422" y="51701"/>
                    <a:pt x="5392" y="51855"/>
                    <a:pt x="5453" y="52009"/>
                  </a:cubicBezTo>
                  <a:cubicBezTo>
                    <a:pt x="4991" y="52348"/>
                    <a:pt x="4560" y="52840"/>
                    <a:pt x="5084" y="53303"/>
                  </a:cubicBezTo>
                  <a:cubicBezTo>
                    <a:pt x="5384" y="53585"/>
                    <a:pt x="5961" y="53649"/>
                    <a:pt x="6526" y="53649"/>
                  </a:cubicBezTo>
                  <a:cubicBezTo>
                    <a:pt x="6886" y="53649"/>
                    <a:pt x="7241" y="53623"/>
                    <a:pt x="7517" y="53611"/>
                  </a:cubicBezTo>
                  <a:cubicBezTo>
                    <a:pt x="8411" y="53549"/>
                    <a:pt x="9643" y="53487"/>
                    <a:pt x="10444" y="53056"/>
                  </a:cubicBezTo>
                  <a:cubicBezTo>
                    <a:pt x="11029" y="52748"/>
                    <a:pt x="11091" y="52224"/>
                    <a:pt x="10660" y="51824"/>
                  </a:cubicBezTo>
                  <a:cubicBezTo>
                    <a:pt x="10660" y="51793"/>
                    <a:pt x="10629" y="51793"/>
                    <a:pt x="10598" y="51762"/>
                  </a:cubicBezTo>
                  <a:cubicBezTo>
                    <a:pt x="10598" y="51762"/>
                    <a:pt x="10567" y="51731"/>
                    <a:pt x="10536" y="51731"/>
                  </a:cubicBezTo>
                  <a:cubicBezTo>
                    <a:pt x="10413" y="51670"/>
                    <a:pt x="10321" y="51608"/>
                    <a:pt x="10197" y="51577"/>
                  </a:cubicBezTo>
                  <a:cubicBezTo>
                    <a:pt x="10197" y="51423"/>
                    <a:pt x="10167" y="51300"/>
                    <a:pt x="10105" y="51177"/>
                  </a:cubicBezTo>
                  <a:cubicBezTo>
                    <a:pt x="9859" y="50869"/>
                    <a:pt x="9551" y="50653"/>
                    <a:pt x="9396" y="50283"/>
                  </a:cubicBezTo>
                  <a:cubicBezTo>
                    <a:pt x="9150" y="49606"/>
                    <a:pt x="9058" y="48897"/>
                    <a:pt x="9119" y="48189"/>
                  </a:cubicBezTo>
                  <a:lnTo>
                    <a:pt x="9212" y="48158"/>
                  </a:lnTo>
                  <a:cubicBezTo>
                    <a:pt x="9859" y="47911"/>
                    <a:pt x="10074" y="47480"/>
                    <a:pt x="9859" y="46956"/>
                  </a:cubicBezTo>
                  <a:cubicBezTo>
                    <a:pt x="9520" y="46094"/>
                    <a:pt x="9335" y="45200"/>
                    <a:pt x="9366" y="44276"/>
                  </a:cubicBezTo>
                  <a:cubicBezTo>
                    <a:pt x="9427" y="43691"/>
                    <a:pt x="9150" y="43136"/>
                    <a:pt x="8657" y="42828"/>
                  </a:cubicBezTo>
                  <a:cubicBezTo>
                    <a:pt x="8657" y="42705"/>
                    <a:pt x="8657" y="42613"/>
                    <a:pt x="8657" y="42520"/>
                  </a:cubicBezTo>
                  <a:lnTo>
                    <a:pt x="8411" y="39439"/>
                  </a:lnTo>
                  <a:lnTo>
                    <a:pt x="7918" y="33555"/>
                  </a:lnTo>
                  <a:lnTo>
                    <a:pt x="7363" y="26839"/>
                  </a:lnTo>
                  <a:cubicBezTo>
                    <a:pt x="7271" y="25730"/>
                    <a:pt x="7178" y="24590"/>
                    <a:pt x="7086" y="23450"/>
                  </a:cubicBezTo>
                  <a:cubicBezTo>
                    <a:pt x="7024" y="22896"/>
                    <a:pt x="6994" y="22372"/>
                    <a:pt x="6963" y="21818"/>
                  </a:cubicBezTo>
                  <a:cubicBezTo>
                    <a:pt x="6963" y="21417"/>
                    <a:pt x="6932" y="21048"/>
                    <a:pt x="6870" y="20647"/>
                  </a:cubicBezTo>
                  <a:lnTo>
                    <a:pt x="6901" y="20616"/>
                  </a:lnTo>
                  <a:cubicBezTo>
                    <a:pt x="7363" y="20308"/>
                    <a:pt x="7363" y="19630"/>
                    <a:pt x="6932" y="19292"/>
                  </a:cubicBezTo>
                  <a:cubicBezTo>
                    <a:pt x="8472" y="18429"/>
                    <a:pt x="6840" y="16365"/>
                    <a:pt x="6439" y="15348"/>
                  </a:cubicBezTo>
                  <a:cubicBezTo>
                    <a:pt x="6254" y="14640"/>
                    <a:pt x="6223" y="13931"/>
                    <a:pt x="6316" y="13223"/>
                  </a:cubicBezTo>
                  <a:cubicBezTo>
                    <a:pt x="6377" y="12391"/>
                    <a:pt x="6377" y="11559"/>
                    <a:pt x="6377" y="10758"/>
                  </a:cubicBezTo>
                  <a:cubicBezTo>
                    <a:pt x="6347" y="9926"/>
                    <a:pt x="6285" y="9187"/>
                    <a:pt x="6223" y="8417"/>
                  </a:cubicBezTo>
                  <a:cubicBezTo>
                    <a:pt x="6162" y="8016"/>
                    <a:pt x="6131" y="7616"/>
                    <a:pt x="6100" y="7215"/>
                  </a:cubicBezTo>
                  <a:cubicBezTo>
                    <a:pt x="6131" y="6907"/>
                    <a:pt x="6347" y="6722"/>
                    <a:pt x="6439" y="6414"/>
                  </a:cubicBezTo>
                  <a:cubicBezTo>
                    <a:pt x="6439" y="6383"/>
                    <a:pt x="6439" y="6383"/>
                    <a:pt x="6439" y="6353"/>
                  </a:cubicBezTo>
                  <a:cubicBezTo>
                    <a:pt x="6408" y="6137"/>
                    <a:pt x="6285" y="5921"/>
                    <a:pt x="6100" y="5829"/>
                  </a:cubicBezTo>
                  <a:cubicBezTo>
                    <a:pt x="6100" y="5798"/>
                    <a:pt x="6100" y="5767"/>
                    <a:pt x="6100" y="5767"/>
                  </a:cubicBezTo>
                  <a:cubicBezTo>
                    <a:pt x="6131" y="4720"/>
                    <a:pt x="6316" y="3642"/>
                    <a:pt x="6039" y="2625"/>
                  </a:cubicBezTo>
                  <a:cubicBezTo>
                    <a:pt x="5669" y="1731"/>
                    <a:pt x="4868" y="1023"/>
                    <a:pt x="4621" y="99"/>
                  </a:cubicBezTo>
                  <a:cubicBezTo>
                    <a:pt x="4591" y="37"/>
                    <a:pt x="4560" y="6"/>
                    <a:pt x="4498" y="6"/>
                  </a:cubicBezTo>
                  <a:cubicBezTo>
                    <a:pt x="4358" y="2"/>
                    <a:pt x="4218" y="1"/>
                    <a:pt x="40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9" name="Google Shape;16119;p142"/>
            <p:cNvGrpSpPr/>
            <p:nvPr/>
          </p:nvGrpSpPr>
          <p:grpSpPr>
            <a:xfrm>
              <a:off x="6694080" y="2703653"/>
              <a:ext cx="42901" cy="105509"/>
              <a:chOff x="6694080" y="2703653"/>
              <a:chExt cx="42901" cy="105509"/>
            </a:xfrm>
          </p:grpSpPr>
          <p:sp>
            <p:nvSpPr>
              <p:cNvPr id="16120" name="Google Shape;16120;p142"/>
              <p:cNvSpPr/>
              <p:nvPr/>
            </p:nvSpPr>
            <p:spPr>
              <a:xfrm rot="-5150552">
                <a:off x="6654680" y="2749506"/>
                <a:ext cx="99128" cy="13175"/>
              </a:xfrm>
              <a:custGeom>
                <a:rect b="b" l="l" r="r" t="t"/>
                <a:pathLst>
                  <a:path extrusionOk="0" h="527" w="3965">
                    <a:moveTo>
                      <a:pt x="3786" y="1"/>
                    </a:moveTo>
                    <a:cubicBezTo>
                      <a:pt x="3777" y="1"/>
                      <a:pt x="3768" y="1"/>
                      <a:pt x="3759" y="3"/>
                    </a:cubicBezTo>
                    <a:cubicBezTo>
                      <a:pt x="2526" y="65"/>
                      <a:pt x="1294" y="219"/>
                      <a:pt x="62" y="434"/>
                    </a:cubicBezTo>
                    <a:cubicBezTo>
                      <a:pt x="0" y="434"/>
                      <a:pt x="0" y="527"/>
                      <a:pt x="62" y="527"/>
                    </a:cubicBezTo>
                    <a:lnTo>
                      <a:pt x="92" y="527"/>
                    </a:lnTo>
                    <a:cubicBezTo>
                      <a:pt x="1325" y="527"/>
                      <a:pt x="2557" y="434"/>
                      <a:pt x="3789" y="280"/>
                    </a:cubicBezTo>
                    <a:cubicBezTo>
                      <a:pt x="3964" y="251"/>
                      <a:pt x="3946" y="1"/>
                      <a:pt x="37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142"/>
              <p:cNvSpPr/>
              <p:nvPr/>
            </p:nvSpPr>
            <p:spPr>
              <a:xfrm rot="-5150552">
                <a:off x="6663061" y="2749469"/>
                <a:ext cx="104778" cy="13875"/>
              </a:xfrm>
              <a:custGeom>
                <a:rect b="b" l="l" r="r" t="t"/>
                <a:pathLst>
                  <a:path extrusionOk="0" h="555" w="4191">
                    <a:moveTo>
                      <a:pt x="4036" y="0"/>
                    </a:moveTo>
                    <a:cubicBezTo>
                      <a:pt x="3359" y="0"/>
                      <a:pt x="2712" y="124"/>
                      <a:pt x="2065" y="185"/>
                    </a:cubicBezTo>
                    <a:cubicBezTo>
                      <a:pt x="1418" y="247"/>
                      <a:pt x="740" y="308"/>
                      <a:pt x="93" y="432"/>
                    </a:cubicBezTo>
                    <a:cubicBezTo>
                      <a:pt x="1" y="432"/>
                      <a:pt x="1" y="555"/>
                      <a:pt x="93" y="555"/>
                    </a:cubicBezTo>
                    <a:lnTo>
                      <a:pt x="124" y="555"/>
                    </a:lnTo>
                    <a:cubicBezTo>
                      <a:pt x="771" y="555"/>
                      <a:pt x="1418" y="462"/>
                      <a:pt x="2096" y="401"/>
                    </a:cubicBezTo>
                    <a:cubicBezTo>
                      <a:pt x="2742" y="370"/>
                      <a:pt x="3389" y="339"/>
                      <a:pt x="4036" y="216"/>
                    </a:cubicBezTo>
                    <a:cubicBezTo>
                      <a:pt x="4190" y="185"/>
                      <a:pt x="4190" y="0"/>
                      <a:pt x="4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142"/>
              <p:cNvSpPr/>
              <p:nvPr/>
            </p:nvSpPr>
            <p:spPr>
              <a:xfrm rot="-5150552">
                <a:off x="6673974" y="2748737"/>
                <a:ext cx="103803" cy="14725"/>
              </a:xfrm>
              <a:custGeom>
                <a:rect b="b" l="l" r="r" t="t"/>
                <a:pathLst>
                  <a:path extrusionOk="0" h="589" w="4152">
                    <a:moveTo>
                      <a:pt x="3996" y="1"/>
                    </a:moveTo>
                    <a:cubicBezTo>
                      <a:pt x="3989" y="1"/>
                      <a:pt x="3982" y="1"/>
                      <a:pt x="3974" y="3"/>
                    </a:cubicBezTo>
                    <a:cubicBezTo>
                      <a:pt x="2680" y="126"/>
                      <a:pt x="1387" y="218"/>
                      <a:pt x="123" y="434"/>
                    </a:cubicBezTo>
                    <a:cubicBezTo>
                      <a:pt x="0" y="434"/>
                      <a:pt x="31" y="588"/>
                      <a:pt x="123" y="588"/>
                    </a:cubicBezTo>
                    <a:cubicBezTo>
                      <a:pt x="1417" y="557"/>
                      <a:pt x="2711" y="403"/>
                      <a:pt x="4005" y="280"/>
                    </a:cubicBezTo>
                    <a:cubicBezTo>
                      <a:pt x="4152" y="280"/>
                      <a:pt x="4131" y="1"/>
                      <a:pt x="39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3" name="Google Shape;16123;p142"/>
            <p:cNvGrpSpPr/>
            <p:nvPr/>
          </p:nvGrpSpPr>
          <p:grpSpPr>
            <a:xfrm>
              <a:off x="6814943" y="2691656"/>
              <a:ext cx="44913" cy="120956"/>
              <a:chOff x="6814943" y="2691656"/>
              <a:chExt cx="44913" cy="120956"/>
            </a:xfrm>
          </p:grpSpPr>
          <p:sp>
            <p:nvSpPr>
              <p:cNvPr id="16124" name="Google Shape;16124;p142"/>
              <p:cNvSpPr/>
              <p:nvPr/>
            </p:nvSpPr>
            <p:spPr>
              <a:xfrm rot="-5150552">
                <a:off x="6771114" y="2744594"/>
                <a:ext cx="112254" cy="16501"/>
              </a:xfrm>
              <a:custGeom>
                <a:rect b="b" l="l" r="r" t="t"/>
                <a:pathLst>
                  <a:path extrusionOk="0" h="660" w="4490">
                    <a:moveTo>
                      <a:pt x="3586" y="0"/>
                    </a:moveTo>
                    <a:cubicBezTo>
                      <a:pt x="2400" y="0"/>
                      <a:pt x="1167" y="89"/>
                      <a:pt x="84" y="502"/>
                    </a:cubicBezTo>
                    <a:cubicBezTo>
                      <a:pt x="0" y="530"/>
                      <a:pt x="18" y="660"/>
                      <a:pt x="91" y="660"/>
                    </a:cubicBezTo>
                    <a:cubicBezTo>
                      <a:pt x="99" y="660"/>
                      <a:pt x="107" y="658"/>
                      <a:pt x="115" y="656"/>
                    </a:cubicBezTo>
                    <a:cubicBezTo>
                      <a:pt x="1335" y="406"/>
                      <a:pt x="2580" y="281"/>
                      <a:pt x="3805" y="281"/>
                    </a:cubicBezTo>
                    <a:cubicBezTo>
                      <a:pt x="3941" y="281"/>
                      <a:pt x="4077" y="283"/>
                      <a:pt x="4212" y="286"/>
                    </a:cubicBezTo>
                    <a:cubicBezTo>
                      <a:pt x="4428" y="286"/>
                      <a:pt x="4490" y="9"/>
                      <a:pt x="4274" y="9"/>
                    </a:cubicBezTo>
                    <a:cubicBezTo>
                      <a:pt x="4047" y="4"/>
                      <a:pt x="3818" y="0"/>
                      <a:pt x="35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142"/>
              <p:cNvSpPr/>
              <p:nvPr/>
            </p:nvSpPr>
            <p:spPr>
              <a:xfrm rot="-5150552">
                <a:off x="6780640" y="2746044"/>
                <a:ext cx="115554" cy="15425"/>
              </a:xfrm>
              <a:custGeom>
                <a:rect b="b" l="l" r="r" t="t"/>
                <a:pathLst>
                  <a:path extrusionOk="0" h="617" w="4622">
                    <a:moveTo>
                      <a:pt x="3768" y="1"/>
                    </a:moveTo>
                    <a:cubicBezTo>
                      <a:pt x="3266" y="1"/>
                      <a:pt x="2773" y="42"/>
                      <a:pt x="2280" y="124"/>
                    </a:cubicBezTo>
                    <a:cubicBezTo>
                      <a:pt x="1540" y="155"/>
                      <a:pt x="832" y="278"/>
                      <a:pt x="93" y="463"/>
                    </a:cubicBezTo>
                    <a:cubicBezTo>
                      <a:pt x="0" y="494"/>
                      <a:pt x="31" y="617"/>
                      <a:pt x="123" y="617"/>
                    </a:cubicBezTo>
                    <a:cubicBezTo>
                      <a:pt x="893" y="525"/>
                      <a:pt x="1664" y="401"/>
                      <a:pt x="2434" y="340"/>
                    </a:cubicBezTo>
                    <a:cubicBezTo>
                      <a:pt x="3112" y="340"/>
                      <a:pt x="3820" y="278"/>
                      <a:pt x="4529" y="186"/>
                    </a:cubicBezTo>
                    <a:cubicBezTo>
                      <a:pt x="4621" y="186"/>
                      <a:pt x="4590" y="32"/>
                      <a:pt x="4529" y="32"/>
                    </a:cubicBezTo>
                    <a:cubicBezTo>
                      <a:pt x="4272" y="11"/>
                      <a:pt x="4019" y="1"/>
                      <a:pt x="3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142"/>
              <p:cNvSpPr/>
              <p:nvPr/>
            </p:nvSpPr>
            <p:spPr>
              <a:xfrm rot="-5150552">
                <a:off x="6787732" y="2744421"/>
                <a:ext cx="120154" cy="15425"/>
              </a:xfrm>
              <a:custGeom>
                <a:rect b="b" l="l" r="r" t="t"/>
                <a:pathLst>
                  <a:path extrusionOk="0" h="617" w="4806">
                    <a:moveTo>
                      <a:pt x="4590" y="0"/>
                    </a:moveTo>
                    <a:lnTo>
                      <a:pt x="2218" y="247"/>
                    </a:lnTo>
                    <a:cubicBezTo>
                      <a:pt x="1479" y="278"/>
                      <a:pt x="770" y="370"/>
                      <a:pt x="62" y="555"/>
                    </a:cubicBezTo>
                    <a:cubicBezTo>
                      <a:pt x="0" y="555"/>
                      <a:pt x="0" y="617"/>
                      <a:pt x="62" y="617"/>
                    </a:cubicBezTo>
                    <a:cubicBezTo>
                      <a:pt x="770" y="617"/>
                      <a:pt x="1510" y="586"/>
                      <a:pt x="2218" y="493"/>
                    </a:cubicBezTo>
                    <a:cubicBezTo>
                      <a:pt x="3019" y="432"/>
                      <a:pt x="3820" y="370"/>
                      <a:pt x="4621" y="278"/>
                    </a:cubicBezTo>
                    <a:cubicBezTo>
                      <a:pt x="4806" y="247"/>
                      <a:pt x="4775" y="0"/>
                      <a:pt x="45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7" name="Google Shape;16127;p142"/>
            <p:cNvSpPr/>
            <p:nvPr/>
          </p:nvSpPr>
          <p:spPr>
            <a:xfrm rot="-5150552">
              <a:off x="6403822" y="2753638"/>
              <a:ext cx="135304" cy="19201"/>
            </a:xfrm>
            <a:custGeom>
              <a:rect b="b" l="l" r="r" t="t"/>
              <a:pathLst>
                <a:path extrusionOk="0" h="768" w="5412">
                  <a:moveTo>
                    <a:pt x="4419" y="1"/>
                  </a:moveTo>
                  <a:cubicBezTo>
                    <a:pt x="2955" y="1"/>
                    <a:pt x="1502" y="197"/>
                    <a:pt x="113" y="609"/>
                  </a:cubicBezTo>
                  <a:cubicBezTo>
                    <a:pt x="1" y="637"/>
                    <a:pt x="42" y="767"/>
                    <a:pt x="143" y="767"/>
                  </a:cubicBezTo>
                  <a:cubicBezTo>
                    <a:pt x="153" y="767"/>
                    <a:pt x="163" y="766"/>
                    <a:pt x="175" y="763"/>
                  </a:cubicBezTo>
                  <a:cubicBezTo>
                    <a:pt x="1747" y="449"/>
                    <a:pt x="3345" y="267"/>
                    <a:pt x="4921" y="267"/>
                  </a:cubicBezTo>
                  <a:cubicBezTo>
                    <a:pt x="5044" y="267"/>
                    <a:pt x="5166" y="268"/>
                    <a:pt x="5288" y="270"/>
                  </a:cubicBezTo>
                  <a:cubicBezTo>
                    <a:pt x="5412" y="239"/>
                    <a:pt x="5412" y="54"/>
                    <a:pt x="5288" y="24"/>
                  </a:cubicBezTo>
                  <a:cubicBezTo>
                    <a:pt x="4998" y="8"/>
                    <a:pt x="4708" y="1"/>
                    <a:pt x="44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142"/>
            <p:cNvSpPr/>
            <p:nvPr/>
          </p:nvSpPr>
          <p:spPr>
            <a:xfrm rot="-5150552">
              <a:off x="6520887" y="2719800"/>
              <a:ext cx="70127" cy="84753"/>
            </a:xfrm>
            <a:custGeom>
              <a:rect b="b" l="l" r="r" t="t"/>
              <a:pathLst>
                <a:path extrusionOk="0" h="3390" w="2805">
                  <a:moveTo>
                    <a:pt x="2183" y="316"/>
                  </a:moveTo>
                  <a:cubicBezTo>
                    <a:pt x="2321" y="872"/>
                    <a:pt x="2404" y="1453"/>
                    <a:pt x="2404" y="2034"/>
                  </a:cubicBezTo>
                  <a:cubicBezTo>
                    <a:pt x="2404" y="2311"/>
                    <a:pt x="2404" y="2435"/>
                    <a:pt x="2219" y="2619"/>
                  </a:cubicBezTo>
                  <a:cubicBezTo>
                    <a:pt x="2066" y="2747"/>
                    <a:pt x="1914" y="2895"/>
                    <a:pt x="1744" y="3047"/>
                  </a:cubicBezTo>
                  <a:lnTo>
                    <a:pt x="1744" y="3047"/>
                  </a:lnTo>
                  <a:cubicBezTo>
                    <a:pt x="1184" y="2898"/>
                    <a:pt x="702" y="2699"/>
                    <a:pt x="617" y="2157"/>
                  </a:cubicBezTo>
                  <a:cubicBezTo>
                    <a:pt x="504" y="1620"/>
                    <a:pt x="468" y="1057"/>
                    <a:pt x="416" y="492"/>
                  </a:cubicBezTo>
                  <a:lnTo>
                    <a:pt x="416" y="492"/>
                  </a:lnTo>
                  <a:cubicBezTo>
                    <a:pt x="1005" y="398"/>
                    <a:pt x="1594" y="346"/>
                    <a:pt x="2183" y="316"/>
                  </a:cubicBezTo>
                  <a:close/>
                  <a:moveTo>
                    <a:pt x="2311" y="1"/>
                  </a:moveTo>
                  <a:cubicBezTo>
                    <a:pt x="1603" y="32"/>
                    <a:pt x="894" y="93"/>
                    <a:pt x="185" y="217"/>
                  </a:cubicBezTo>
                  <a:cubicBezTo>
                    <a:pt x="93" y="217"/>
                    <a:pt x="1" y="278"/>
                    <a:pt x="31" y="371"/>
                  </a:cubicBezTo>
                  <a:cubicBezTo>
                    <a:pt x="31" y="1110"/>
                    <a:pt x="124" y="1819"/>
                    <a:pt x="309" y="2496"/>
                  </a:cubicBezTo>
                  <a:cubicBezTo>
                    <a:pt x="463" y="3020"/>
                    <a:pt x="1171" y="3236"/>
                    <a:pt x="1695" y="3390"/>
                  </a:cubicBezTo>
                  <a:cubicBezTo>
                    <a:pt x="1787" y="3390"/>
                    <a:pt x="1880" y="3390"/>
                    <a:pt x="1941" y="3328"/>
                  </a:cubicBezTo>
                  <a:cubicBezTo>
                    <a:pt x="2342" y="2958"/>
                    <a:pt x="2773" y="2712"/>
                    <a:pt x="2773" y="2188"/>
                  </a:cubicBezTo>
                  <a:cubicBezTo>
                    <a:pt x="2804" y="1480"/>
                    <a:pt x="2712" y="771"/>
                    <a:pt x="2527" y="93"/>
                  </a:cubicBezTo>
                  <a:cubicBezTo>
                    <a:pt x="2495" y="29"/>
                    <a:pt x="2432" y="2"/>
                    <a:pt x="2368" y="2"/>
                  </a:cubicBezTo>
                  <a:cubicBezTo>
                    <a:pt x="2360" y="2"/>
                    <a:pt x="2353" y="2"/>
                    <a:pt x="2345" y="3"/>
                  </a:cubicBezTo>
                  <a:lnTo>
                    <a:pt x="2345" y="3"/>
                  </a:lnTo>
                  <a:cubicBezTo>
                    <a:pt x="2334" y="2"/>
                    <a:pt x="2323" y="1"/>
                    <a:pt x="2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9" name="Google Shape;16129;p142"/>
            <p:cNvGrpSpPr/>
            <p:nvPr/>
          </p:nvGrpSpPr>
          <p:grpSpPr>
            <a:xfrm>
              <a:off x="7427834" y="2682212"/>
              <a:ext cx="39180" cy="111294"/>
              <a:chOff x="7427834" y="2682212"/>
              <a:chExt cx="39180" cy="111294"/>
            </a:xfrm>
          </p:grpSpPr>
          <p:sp>
            <p:nvSpPr>
              <p:cNvPr id="16130" name="Google Shape;16130;p142"/>
              <p:cNvSpPr/>
              <p:nvPr/>
            </p:nvSpPr>
            <p:spPr>
              <a:xfrm rot="-5150552">
                <a:off x="7385638" y="2731167"/>
                <a:ext cx="107628" cy="15475"/>
              </a:xfrm>
              <a:custGeom>
                <a:rect b="b" l="l" r="r" t="t"/>
                <a:pathLst>
                  <a:path extrusionOk="0" h="619" w="4305">
                    <a:moveTo>
                      <a:pt x="4156" y="0"/>
                    </a:moveTo>
                    <a:cubicBezTo>
                      <a:pt x="4147" y="0"/>
                      <a:pt x="4138" y="2"/>
                      <a:pt x="4129" y="4"/>
                    </a:cubicBezTo>
                    <a:cubicBezTo>
                      <a:pt x="3451" y="66"/>
                      <a:pt x="2804" y="250"/>
                      <a:pt x="2126" y="312"/>
                    </a:cubicBezTo>
                    <a:cubicBezTo>
                      <a:pt x="1448" y="374"/>
                      <a:pt x="771" y="404"/>
                      <a:pt x="93" y="435"/>
                    </a:cubicBezTo>
                    <a:cubicBezTo>
                      <a:pt x="0" y="435"/>
                      <a:pt x="0" y="589"/>
                      <a:pt x="93" y="589"/>
                    </a:cubicBezTo>
                    <a:cubicBezTo>
                      <a:pt x="390" y="609"/>
                      <a:pt x="686" y="619"/>
                      <a:pt x="980" y="619"/>
                    </a:cubicBezTo>
                    <a:cubicBezTo>
                      <a:pt x="2060" y="619"/>
                      <a:pt x="3125" y="486"/>
                      <a:pt x="4190" y="220"/>
                    </a:cubicBezTo>
                    <a:cubicBezTo>
                      <a:pt x="4304" y="163"/>
                      <a:pt x="4260" y="0"/>
                      <a:pt x="41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142"/>
              <p:cNvSpPr/>
              <p:nvPr/>
            </p:nvSpPr>
            <p:spPr>
              <a:xfrm rot="-5150552">
                <a:off x="7399843" y="2729884"/>
                <a:ext cx="110428" cy="15951"/>
              </a:xfrm>
              <a:custGeom>
                <a:rect b="b" l="l" r="r" t="t"/>
                <a:pathLst>
                  <a:path extrusionOk="0" h="638" w="4417">
                    <a:moveTo>
                      <a:pt x="4217" y="0"/>
                    </a:moveTo>
                    <a:cubicBezTo>
                      <a:pt x="4199" y="0"/>
                      <a:pt x="4180" y="3"/>
                      <a:pt x="4159" y="10"/>
                    </a:cubicBezTo>
                    <a:cubicBezTo>
                      <a:pt x="3451" y="164"/>
                      <a:pt x="2742" y="287"/>
                      <a:pt x="2034" y="318"/>
                    </a:cubicBezTo>
                    <a:cubicBezTo>
                      <a:pt x="1710" y="349"/>
                      <a:pt x="1387" y="349"/>
                      <a:pt x="1063" y="349"/>
                    </a:cubicBezTo>
                    <a:cubicBezTo>
                      <a:pt x="740" y="349"/>
                      <a:pt x="416" y="349"/>
                      <a:pt x="93" y="380"/>
                    </a:cubicBezTo>
                    <a:cubicBezTo>
                      <a:pt x="0" y="380"/>
                      <a:pt x="0" y="472"/>
                      <a:pt x="93" y="472"/>
                    </a:cubicBezTo>
                    <a:lnTo>
                      <a:pt x="62" y="503"/>
                    </a:lnTo>
                    <a:cubicBezTo>
                      <a:pt x="461" y="598"/>
                      <a:pt x="891" y="637"/>
                      <a:pt x="1334" y="637"/>
                    </a:cubicBezTo>
                    <a:cubicBezTo>
                      <a:pt x="2327" y="637"/>
                      <a:pt x="3378" y="439"/>
                      <a:pt x="4252" y="226"/>
                    </a:cubicBezTo>
                    <a:cubicBezTo>
                      <a:pt x="4416" y="198"/>
                      <a:pt x="4361" y="0"/>
                      <a:pt x="4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2" name="Google Shape;16132;p142"/>
            <p:cNvGrpSpPr/>
            <p:nvPr/>
          </p:nvGrpSpPr>
          <p:grpSpPr>
            <a:xfrm>
              <a:off x="7622010" y="2668291"/>
              <a:ext cx="45129" cy="129650"/>
              <a:chOff x="7622010" y="2668291"/>
              <a:chExt cx="45129" cy="129650"/>
            </a:xfrm>
          </p:grpSpPr>
          <p:sp>
            <p:nvSpPr>
              <p:cNvPr id="16133" name="Google Shape;16133;p142"/>
              <p:cNvSpPr/>
              <p:nvPr/>
            </p:nvSpPr>
            <p:spPr>
              <a:xfrm rot="-5150552">
                <a:off x="7579853" y="2725134"/>
                <a:ext cx="110153" cy="17901"/>
              </a:xfrm>
              <a:custGeom>
                <a:rect b="b" l="l" r="r" t="t"/>
                <a:pathLst>
                  <a:path extrusionOk="0" h="716" w="4406">
                    <a:moveTo>
                      <a:pt x="4221" y="1"/>
                    </a:moveTo>
                    <a:cubicBezTo>
                      <a:pt x="3512" y="93"/>
                      <a:pt x="2865" y="309"/>
                      <a:pt x="2157" y="370"/>
                    </a:cubicBezTo>
                    <a:cubicBezTo>
                      <a:pt x="1906" y="393"/>
                      <a:pt x="1652" y="399"/>
                      <a:pt x="1396" y="399"/>
                    </a:cubicBezTo>
                    <a:cubicBezTo>
                      <a:pt x="1116" y="399"/>
                      <a:pt x="835" y="392"/>
                      <a:pt x="557" y="392"/>
                    </a:cubicBezTo>
                    <a:cubicBezTo>
                      <a:pt x="401" y="392"/>
                      <a:pt x="246" y="394"/>
                      <a:pt x="92" y="401"/>
                    </a:cubicBezTo>
                    <a:cubicBezTo>
                      <a:pt x="31" y="401"/>
                      <a:pt x="0" y="493"/>
                      <a:pt x="62" y="493"/>
                    </a:cubicBezTo>
                    <a:cubicBezTo>
                      <a:pt x="628" y="641"/>
                      <a:pt x="1205" y="715"/>
                      <a:pt x="1780" y="715"/>
                    </a:cubicBezTo>
                    <a:cubicBezTo>
                      <a:pt x="2642" y="715"/>
                      <a:pt x="3500" y="549"/>
                      <a:pt x="4313" y="216"/>
                    </a:cubicBezTo>
                    <a:cubicBezTo>
                      <a:pt x="4405" y="155"/>
                      <a:pt x="4344" y="1"/>
                      <a:pt x="4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142"/>
              <p:cNvSpPr/>
              <p:nvPr/>
            </p:nvSpPr>
            <p:spPr>
              <a:xfrm rot="-5150552">
                <a:off x="7586915" y="2721678"/>
                <a:ext cx="128329" cy="22876"/>
              </a:xfrm>
              <a:custGeom>
                <a:rect b="b" l="l" r="r" t="t"/>
                <a:pathLst>
                  <a:path extrusionOk="0" h="915" w="5133">
                    <a:moveTo>
                      <a:pt x="5008" y="1"/>
                    </a:moveTo>
                    <a:cubicBezTo>
                      <a:pt x="4994" y="1"/>
                      <a:pt x="4978" y="5"/>
                      <a:pt x="4961" y="13"/>
                    </a:cubicBezTo>
                    <a:cubicBezTo>
                      <a:pt x="4098" y="167"/>
                      <a:pt x="3297" y="475"/>
                      <a:pt x="2404" y="537"/>
                    </a:cubicBezTo>
                    <a:cubicBezTo>
                      <a:pt x="2115" y="573"/>
                      <a:pt x="1826" y="588"/>
                      <a:pt x="1537" y="588"/>
                    </a:cubicBezTo>
                    <a:cubicBezTo>
                      <a:pt x="1333" y="588"/>
                      <a:pt x="1129" y="580"/>
                      <a:pt x="925" y="568"/>
                    </a:cubicBezTo>
                    <a:cubicBezTo>
                      <a:pt x="771" y="552"/>
                      <a:pt x="617" y="544"/>
                      <a:pt x="467" y="544"/>
                    </a:cubicBezTo>
                    <a:cubicBezTo>
                      <a:pt x="317" y="544"/>
                      <a:pt x="170" y="552"/>
                      <a:pt x="32" y="568"/>
                    </a:cubicBezTo>
                    <a:cubicBezTo>
                      <a:pt x="1" y="598"/>
                      <a:pt x="1" y="629"/>
                      <a:pt x="32" y="629"/>
                    </a:cubicBezTo>
                    <a:lnTo>
                      <a:pt x="32" y="660"/>
                    </a:lnTo>
                    <a:cubicBezTo>
                      <a:pt x="313" y="859"/>
                      <a:pt x="790" y="915"/>
                      <a:pt x="1277" y="915"/>
                    </a:cubicBezTo>
                    <a:cubicBezTo>
                      <a:pt x="1696" y="915"/>
                      <a:pt x="2121" y="873"/>
                      <a:pt x="2435" y="845"/>
                    </a:cubicBezTo>
                    <a:cubicBezTo>
                      <a:pt x="3266" y="783"/>
                      <a:pt x="4375" y="629"/>
                      <a:pt x="5053" y="229"/>
                    </a:cubicBezTo>
                    <a:cubicBezTo>
                      <a:pt x="5133" y="149"/>
                      <a:pt x="5098" y="1"/>
                      <a:pt x="50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35" name="Google Shape;16135;p142"/>
            <p:cNvSpPr/>
            <p:nvPr/>
          </p:nvSpPr>
          <p:spPr>
            <a:xfrm rot="-5150552">
              <a:off x="6498527" y="2752326"/>
              <a:ext cx="56252" cy="18526"/>
            </a:xfrm>
            <a:custGeom>
              <a:rect b="b" l="l" r="r" t="t"/>
              <a:pathLst>
                <a:path extrusionOk="0" h="741" w="2250">
                  <a:moveTo>
                    <a:pt x="2126" y="1"/>
                  </a:moveTo>
                  <a:cubicBezTo>
                    <a:pt x="1417" y="32"/>
                    <a:pt x="709" y="93"/>
                    <a:pt x="0" y="217"/>
                  </a:cubicBezTo>
                  <a:cubicBezTo>
                    <a:pt x="0" y="340"/>
                    <a:pt x="31" y="525"/>
                    <a:pt x="62" y="740"/>
                  </a:cubicBezTo>
                  <a:cubicBezTo>
                    <a:pt x="801" y="679"/>
                    <a:pt x="1510" y="617"/>
                    <a:pt x="2249" y="525"/>
                  </a:cubicBezTo>
                  <a:cubicBezTo>
                    <a:pt x="2218" y="340"/>
                    <a:pt x="2188" y="155"/>
                    <a:pt x="2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36" name="Google Shape;16136;p142"/>
            <p:cNvGrpSpPr/>
            <p:nvPr/>
          </p:nvGrpSpPr>
          <p:grpSpPr>
            <a:xfrm>
              <a:off x="6933540" y="2716448"/>
              <a:ext cx="565651" cy="53746"/>
              <a:chOff x="6933540" y="2716448"/>
              <a:chExt cx="565651" cy="53746"/>
            </a:xfrm>
          </p:grpSpPr>
          <p:sp>
            <p:nvSpPr>
              <p:cNvPr id="16137" name="Google Shape;16137;p142"/>
              <p:cNvSpPr/>
              <p:nvPr/>
            </p:nvSpPr>
            <p:spPr>
              <a:xfrm rot="-5150552">
                <a:off x="6932748" y="2743527"/>
                <a:ext cx="19451" cy="16501"/>
              </a:xfrm>
              <a:custGeom>
                <a:rect b="b" l="l" r="r" t="t"/>
                <a:pathLst>
                  <a:path extrusionOk="0" h="660" w="778">
                    <a:moveTo>
                      <a:pt x="412" y="0"/>
                    </a:moveTo>
                    <a:cubicBezTo>
                      <a:pt x="391" y="0"/>
                      <a:pt x="369" y="2"/>
                      <a:pt x="347" y="5"/>
                    </a:cubicBezTo>
                    <a:cubicBezTo>
                      <a:pt x="333" y="3"/>
                      <a:pt x="320" y="2"/>
                      <a:pt x="307" y="2"/>
                    </a:cubicBezTo>
                    <a:cubicBezTo>
                      <a:pt x="0" y="2"/>
                      <a:pt x="45" y="659"/>
                      <a:pt x="350" y="659"/>
                    </a:cubicBezTo>
                    <a:cubicBezTo>
                      <a:pt x="369" y="659"/>
                      <a:pt x="388" y="657"/>
                      <a:pt x="408" y="652"/>
                    </a:cubicBezTo>
                    <a:cubicBezTo>
                      <a:pt x="624" y="652"/>
                      <a:pt x="778" y="467"/>
                      <a:pt x="778" y="282"/>
                    </a:cubicBezTo>
                    <a:cubicBezTo>
                      <a:pt x="750" y="116"/>
                      <a:pt x="599" y="0"/>
                      <a:pt x="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142"/>
              <p:cNvSpPr/>
              <p:nvPr/>
            </p:nvSpPr>
            <p:spPr>
              <a:xfrm rot="-5150552">
                <a:off x="7197916" y="2737176"/>
                <a:ext cx="19276" cy="16601"/>
              </a:xfrm>
              <a:custGeom>
                <a:rect b="b" l="l" r="r" t="t"/>
                <a:pathLst>
                  <a:path extrusionOk="0" h="664" w="771">
                    <a:moveTo>
                      <a:pt x="443" y="1"/>
                    </a:moveTo>
                    <a:cubicBezTo>
                      <a:pt x="362" y="1"/>
                      <a:pt x="280" y="35"/>
                      <a:pt x="216" y="109"/>
                    </a:cubicBezTo>
                    <a:cubicBezTo>
                      <a:pt x="0" y="325"/>
                      <a:pt x="154" y="664"/>
                      <a:pt x="432" y="664"/>
                    </a:cubicBezTo>
                    <a:cubicBezTo>
                      <a:pt x="616" y="664"/>
                      <a:pt x="770" y="510"/>
                      <a:pt x="770" y="325"/>
                    </a:cubicBezTo>
                    <a:cubicBezTo>
                      <a:pt x="750" y="123"/>
                      <a:pt x="598" y="1"/>
                      <a:pt x="4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142"/>
              <p:cNvSpPr/>
              <p:nvPr/>
            </p:nvSpPr>
            <p:spPr>
              <a:xfrm rot="-5150552">
                <a:off x="7372545" y="2720070"/>
                <a:ext cx="23526" cy="19776"/>
              </a:xfrm>
              <a:custGeom>
                <a:rect b="b" l="l" r="r" t="t"/>
                <a:pathLst>
                  <a:path extrusionOk="0" h="791" w="941">
                    <a:moveTo>
                      <a:pt x="519" y="1"/>
                    </a:moveTo>
                    <a:cubicBezTo>
                      <a:pt x="501" y="1"/>
                      <a:pt x="482" y="2"/>
                      <a:pt x="463" y="5"/>
                    </a:cubicBezTo>
                    <a:cubicBezTo>
                      <a:pt x="124" y="67"/>
                      <a:pt x="1" y="498"/>
                      <a:pt x="278" y="714"/>
                    </a:cubicBezTo>
                    <a:cubicBezTo>
                      <a:pt x="353" y="767"/>
                      <a:pt x="433" y="790"/>
                      <a:pt x="508" y="790"/>
                    </a:cubicBezTo>
                    <a:cubicBezTo>
                      <a:pt x="741" y="790"/>
                      <a:pt x="941" y="569"/>
                      <a:pt x="894" y="313"/>
                    </a:cubicBezTo>
                    <a:cubicBezTo>
                      <a:pt x="839" y="120"/>
                      <a:pt x="684" y="1"/>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142"/>
              <p:cNvSpPr/>
              <p:nvPr/>
            </p:nvSpPr>
            <p:spPr>
              <a:xfrm rot="-5150552">
                <a:off x="7378188" y="2750616"/>
                <a:ext cx="13375" cy="9600"/>
              </a:xfrm>
              <a:custGeom>
                <a:rect b="b" l="l" r="r" t="t"/>
                <a:pathLst>
                  <a:path extrusionOk="0" h="384" w="535">
                    <a:moveTo>
                      <a:pt x="435" y="1"/>
                    </a:moveTo>
                    <a:cubicBezTo>
                      <a:pt x="271" y="1"/>
                      <a:pt x="1" y="359"/>
                      <a:pt x="288" y="383"/>
                    </a:cubicBezTo>
                    <a:cubicBezTo>
                      <a:pt x="411" y="352"/>
                      <a:pt x="534" y="260"/>
                      <a:pt x="534" y="106"/>
                    </a:cubicBezTo>
                    <a:cubicBezTo>
                      <a:pt x="521" y="30"/>
                      <a:pt x="482"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142"/>
              <p:cNvSpPr/>
              <p:nvPr/>
            </p:nvSpPr>
            <p:spPr>
              <a:xfrm rot="-5150552">
                <a:off x="7480506" y="2718496"/>
                <a:ext cx="19476" cy="16526"/>
              </a:xfrm>
              <a:custGeom>
                <a:rect b="b" l="l" r="r" t="t"/>
                <a:pathLst>
                  <a:path extrusionOk="0" h="661" w="779">
                    <a:moveTo>
                      <a:pt x="413" y="1"/>
                    </a:moveTo>
                    <a:cubicBezTo>
                      <a:pt x="391" y="1"/>
                      <a:pt x="370" y="2"/>
                      <a:pt x="347" y="6"/>
                    </a:cubicBezTo>
                    <a:cubicBezTo>
                      <a:pt x="340" y="5"/>
                      <a:pt x="333" y="5"/>
                      <a:pt x="326" y="5"/>
                    </a:cubicBezTo>
                    <a:cubicBezTo>
                      <a:pt x="0" y="5"/>
                      <a:pt x="41" y="660"/>
                      <a:pt x="375" y="660"/>
                    </a:cubicBezTo>
                    <a:cubicBezTo>
                      <a:pt x="395" y="660"/>
                      <a:pt x="417" y="658"/>
                      <a:pt x="440" y="653"/>
                    </a:cubicBezTo>
                    <a:cubicBezTo>
                      <a:pt x="625" y="653"/>
                      <a:pt x="779" y="498"/>
                      <a:pt x="779" y="283"/>
                    </a:cubicBezTo>
                    <a:cubicBezTo>
                      <a:pt x="751" y="117"/>
                      <a:pt x="599" y="1"/>
                      <a:pt x="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142"/>
              <p:cNvSpPr/>
              <p:nvPr/>
            </p:nvSpPr>
            <p:spPr>
              <a:xfrm rot="-5150552">
                <a:off x="7483375" y="2746732"/>
                <a:ext cx="16576" cy="13750"/>
              </a:xfrm>
              <a:custGeom>
                <a:rect b="b" l="l" r="r" t="t"/>
                <a:pathLst>
                  <a:path extrusionOk="0" h="550" w="663">
                    <a:moveTo>
                      <a:pt x="340" y="0"/>
                    </a:moveTo>
                    <a:cubicBezTo>
                      <a:pt x="93" y="31"/>
                      <a:pt x="1" y="370"/>
                      <a:pt x="186" y="493"/>
                    </a:cubicBezTo>
                    <a:cubicBezTo>
                      <a:pt x="240" y="532"/>
                      <a:pt x="299" y="550"/>
                      <a:pt x="355" y="550"/>
                    </a:cubicBezTo>
                    <a:cubicBezTo>
                      <a:pt x="520" y="550"/>
                      <a:pt x="663" y="400"/>
                      <a:pt x="617" y="216"/>
                    </a:cubicBezTo>
                    <a:cubicBezTo>
                      <a:pt x="586" y="62"/>
                      <a:pt x="463"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142"/>
              <p:cNvSpPr/>
              <p:nvPr/>
            </p:nvSpPr>
            <p:spPr>
              <a:xfrm rot="-5150552">
                <a:off x="7011779" y="2736590"/>
                <a:ext cx="36226" cy="28976"/>
              </a:xfrm>
              <a:custGeom>
                <a:rect b="b" l="l" r="r" t="t"/>
                <a:pathLst>
                  <a:path extrusionOk="0" h="1159" w="1449">
                    <a:moveTo>
                      <a:pt x="800" y="0"/>
                    </a:moveTo>
                    <a:cubicBezTo>
                      <a:pt x="780" y="0"/>
                      <a:pt x="760" y="1"/>
                      <a:pt x="739" y="4"/>
                    </a:cubicBezTo>
                    <a:cubicBezTo>
                      <a:pt x="185" y="65"/>
                      <a:pt x="0" y="743"/>
                      <a:pt x="462" y="1051"/>
                    </a:cubicBezTo>
                    <a:cubicBezTo>
                      <a:pt x="566" y="1126"/>
                      <a:pt x="679" y="1159"/>
                      <a:pt x="789" y="1159"/>
                    </a:cubicBezTo>
                    <a:cubicBezTo>
                      <a:pt x="1135" y="1159"/>
                      <a:pt x="1449" y="832"/>
                      <a:pt x="1356" y="435"/>
                    </a:cubicBezTo>
                    <a:cubicBezTo>
                      <a:pt x="1298" y="178"/>
                      <a:pt x="1056" y="0"/>
                      <a:pt x="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142"/>
              <p:cNvSpPr/>
              <p:nvPr/>
            </p:nvSpPr>
            <p:spPr>
              <a:xfrm rot="-5150552">
                <a:off x="7100952" y="2734090"/>
                <a:ext cx="35526" cy="29101"/>
              </a:xfrm>
              <a:custGeom>
                <a:rect b="b" l="l" r="r" t="t"/>
                <a:pathLst>
                  <a:path extrusionOk="0" h="1164" w="1421">
                    <a:moveTo>
                      <a:pt x="817" y="1"/>
                    </a:moveTo>
                    <a:cubicBezTo>
                      <a:pt x="782" y="1"/>
                      <a:pt x="745" y="4"/>
                      <a:pt x="709" y="13"/>
                    </a:cubicBezTo>
                    <a:cubicBezTo>
                      <a:pt x="155" y="43"/>
                      <a:pt x="1" y="752"/>
                      <a:pt x="432" y="1060"/>
                    </a:cubicBezTo>
                    <a:cubicBezTo>
                      <a:pt x="532" y="1131"/>
                      <a:pt x="640" y="1163"/>
                      <a:pt x="746" y="1163"/>
                    </a:cubicBezTo>
                    <a:cubicBezTo>
                      <a:pt x="1097" y="1163"/>
                      <a:pt x="1420" y="815"/>
                      <a:pt x="1325" y="413"/>
                    </a:cubicBezTo>
                    <a:cubicBezTo>
                      <a:pt x="1272" y="172"/>
                      <a:pt x="1055" y="1"/>
                      <a:pt x="8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142"/>
              <p:cNvSpPr/>
              <p:nvPr/>
            </p:nvSpPr>
            <p:spPr>
              <a:xfrm rot="-5150552">
                <a:off x="7280966" y="2729894"/>
                <a:ext cx="36051" cy="29201"/>
              </a:xfrm>
              <a:custGeom>
                <a:rect b="b" l="l" r="r" t="t"/>
                <a:pathLst>
                  <a:path extrusionOk="0" h="1168" w="1442">
                    <a:moveTo>
                      <a:pt x="847" y="1"/>
                    </a:moveTo>
                    <a:cubicBezTo>
                      <a:pt x="811" y="1"/>
                      <a:pt x="776" y="5"/>
                      <a:pt x="740" y="13"/>
                    </a:cubicBezTo>
                    <a:cubicBezTo>
                      <a:pt x="185" y="74"/>
                      <a:pt x="0" y="752"/>
                      <a:pt x="463" y="1060"/>
                    </a:cubicBezTo>
                    <a:cubicBezTo>
                      <a:pt x="567" y="1134"/>
                      <a:pt x="680" y="1167"/>
                      <a:pt x="789" y="1167"/>
                    </a:cubicBezTo>
                    <a:cubicBezTo>
                      <a:pt x="1133" y="1167"/>
                      <a:pt x="1442" y="841"/>
                      <a:pt x="1325" y="444"/>
                    </a:cubicBezTo>
                    <a:cubicBezTo>
                      <a:pt x="1298" y="176"/>
                      <a:pt x="1085"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6" name="Google Shape;16146;p142"/>
            <p:cNvSpPr/>
            <p:nvPr/>
          </p:nvSpPr>
          <p:spPr>
            <a:xfrm rot="-5150552">
              <a:off x="6606495" y="2749920"/>
              <a:ext cx="54302" cy="19951"/>
            </a:xfrm>
            <a:custGeom>
              <a:rect b="b" l="l" r="r" t="t"/>
              <a:pathLst>
                <a:path extrusionOk="0" h="798" w="2172">
                  <a:moveTo>
                    <a:pt x="1389" y="0"/>
                  </a:moveTo>
                  <a:cubicBezTo>
                    <a:pt x="933" y="0"/>
                    <a:pt x="443" y="240"/>
                    <a:pt x="138" y="479"/>
                  </a:cubicBezTo>
                  <a:cubicBezTo>
                    <a:pt x="0" y="589"/>
                    <a:pt x="108" y="797"/>
                    <a:pt x="242" y="797"/>
                  </a:cubicBezTo>
                  <a:cubicBezTo>
                    <a:pt x="259" y="797"/>
                    <a:pt x="275" y="794"/>
                    <a:pt x="292" y="787"/>
                  </a:cubicBezTo>
                  <a:lnTo>
                    <a:pt x="323" y="757"/>
                  </a:lnTo>
                  <a:cubicBezTo>
                    <a:pt x="538" y="664"/>
                    <a:pt x="785" y="633"/>
                    <a:pt x="1031" y="603"/>
                  </a:cubicBezTo>
                  <a:lnTo>
                    <a:pt x="1771" y="603"/>
                  </a:lnTo>
                  <a:cubicBezTo>
                    <a:pt x="1986" y="572"/>
                    <a:pt x="2171" y="295"/>
                    <a:pt x="1925" y="141"/>
                  </a:cubicBezTo>
                  <a:cubicBezTo>
                    <a:pt x="1762" y="41"/>
                    <a:pt x="1579" y="0"/>
                    <a:pt x="13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7" name="Google Shape;16147;p142"/>
          <p:cNvSpPr/>
          <p:nvPr/>
        </p:nvSpPr>
        <p:spPr>
          <a:xfrm>
            <a:off x="4812384" y="3625600"/>
            <a:ext cx="1344900" cy="279600"/>
          </a:xfrm>
          <a:prstGeom prst="roundRect">
            <a:avLst>
              <a:gd fmla="val 16667"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142"/>
          <p:cNvSpPr/>
          <p:nvPr/>
        </p:nvSpPr>
        <p:spPr>
          <a:xfrm>
            <a:off x="6638072" y="3625600"/>
            <a:ext cx="1344900" cy="279600"/>
          </a:xfrm>
          <a:prstGeom prst="roundRect">
            <a:avLst>
              <a:gd fmla="val 16667" name="adj"/>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6149" name="Google Shape;16149;p142"/>
          <p:cNvGraphicFramePr/>
          <p:nvPr/>
        </p:nvGraphicFramePr>
        <p:xfrm>
          <a:off x="894050" y="4075350"/>
          <a:ext cx="3000000" cy="3000000"/>
        </p:xfrm>
        <a:graphic>
          <a:graphicData uri="http://schemas.openxmlformats.org/drawingml/2006/table">
            <a:tbl>
              <a:tblPr>
                <a:noFill/>
                <a:tableStyleId>{08EDE5B9-7E9D-419F-AE6E-6AC5FE4011E3}</a:tableStyleId>
              </a:tblPr>
              <a:tblGrid>
                <a:gridCol w="1838975"/>
                <a:gridCol w="1838975"/>
                <a:gridCol w="1838975"/>
                <a:gridCol w="1838975"/>
              </a:tblGrid>
              <a:tr h="396200">
                <a:tc>
                  <a:txBody>
                    <a:bodyPr/>
                    <a:lstStyle/>
                    <a:p>
                      <a:pPr indent="0" lvl="0" marL="0" rtl="0" algn="ctr">
                        <a:spcBef>
                          <a:spcPts val="0"/>
                        </a:spcBef>
                        <a:spcAft>
                          <a:spcPts val="0"/>
                        </a:spcAft>
                        <a:buNone/>
                      </a:pPr>
                      <a:r>
                        <a:rPr lang="en">
                          <a:solidFill>
                            <a:schemeClr val="dk2"/>
                          </a:solidFill>
                          <a:latin typeface="Lato"/>
                          <a:ea typeface="Lato"/>
                          <a:cs typeface="Lato"/>
                          <a:sym typeface="Lato"/>
                        </a:rPr>
                        <a:t>Harp</a:t>
                      </a:r>
                      <a:endParaRPr>
                        <a:solidFill>
                          <a:schemeClr val="dk2"/>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Flute</a:t>
                      </a:r>
                      <a:endParaRPr>
                        <a:solidFill>
                          <a:schemeClr val="dk2"/>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Drum</a:t>
                      </a:r>
                      <a:endParaRPr>
                        <a:solidFill>
                          <a:schemeClr val="dk2"/>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Saxophone</a:t>
                      </a:r>
                      <a:endParaRPr>
                        <a:solidFill>
                          <a:schemeClr val="dk2"/>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6150" name="Google Shape;16150;p142"/>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151" name="Google Shape;16151;p142"/>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152" name="Google Shape;16152;p142">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142"/>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154" name="Google Shape;16154;p142">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158" name="Shape 16158"/>
        <p:cNvGrpSpPr/>
        <p:nvPr/>
      </p:nvGrpSpPr>
      <p:grpSpPr>
        <a:xfrm>
          <a:off x="0" y="0"/>
          <a:ext cx="0" cy="0"/>
          <a:chOff x="0" y="0"/>
          <a:chExt cx="0" cy="0"/>
        </a:xfrm>
      </p:grpSpPr>
      <p:pic>
        <p:nvPicPr>
          <p:cNvPr id="16159" name="Google Shape;16159;p143" title="Chart">
            <a:hlinkClick r:id="rId3"/>
          </p:cNvPr>
          <p:cNvPicPr preferRelativeResize="0"/>
          <p:nvPr/>
        </p:nvPicPr>
        <p:blipFill>
          <a:blip r:embed="rId4">
            <a:alphaModFix/>
          </a:blip>
          <a:stretch>
            <a:fillRect/>
          </a:stretch>
        </p:blipFill>
        <p:spPr>
          <a:xfrm>
            <a:off x="3607897" y="1099325"/>
            <a:ext cx="4834401" cy="2989256"/>
          </a:xfrm>
          <a:prstGeom prst="rect">
            <a:avLst/>
          </a:prstGeom>
          <a:noFill/>
          <a:ln>
            <a:noFill/>
          </a:ln>
        </p:spPr>
      </p:pic>
      <p:sp>
        <p:nvSpPr>
          <p:cNvPr id="16160" name="Google Shape;16160;p143"/>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t>
            </a:r>
            <a:r>
              <a:rPr lang="en"/>
              <a:t>mergence of musicians</a:t>
            </a:r>
            <a:endParaRPr/>
          </a:p>
        </p:txBody>
      </p:sp>
      <p:sp>
        <p:nvSpPr>
          <p:cNvPr id="16161" name="Google Shape;16161;p143"/>
          <p:cNvSpPr txBox="1"/>
          <p:nvPr/>
        </p:nvSpPr>
        <p:spPr>
          <a:xfrm>
            <a:off x="713225" y="4164800"/>
            <a:ext cx="7704000" cy="27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Lato"/>
                <a:ea typeface="Lato"/>
                <a:cs typeface="Lato"/>
                <a:sym typeface="Lato"/>
              </a:rPr>
              <a:t>Follow the link in the graph to modify its data and then paste the new one here. </a:t>
            </a:r>
            <a:r>
              <a:rPr b="1" lang="en" sz="1200">
                <a:solidFill>
                  <a:schemeClr val="dk2"/>
                </a:solidFill>
                <a:uFill>
                  <a:noFill/>
                </a:uFill>
                <a:latin typeface="Lato"/>
                <a:ea typeface="Lato"/>
                <a:cs typeface="Lato"/>
                <a:sym typeface="Lato"/>
                <a:hlinkClick r:id="rId5">
                  <a:extLst>
                    <a:ext uri="{A12FA001-AC4F-418D-AE19-62706E023703}">
                      <ahyp:hlinkClr val="tx"/>
                    </a:ext>
                  </a:extLst>
                </a:hlinkClick>
              </a:rPr>
              <a:t>For more info, click here</a:t>
            </a:r>
            <a:endParaRPr sz="1200">
              <a:solidFill>
                <a:schemeClr val="dk2"/>
              </a:solidFill>
              <a:latin typeface="Lato"/>
              <a:ea typeface="Lato"/>
              <a:cs typeface="Lato"/>
              <a:sym typeface="Lato"/>
            </a:endParaRPr>
          </a:p>
        </p:txBody>
      </p:sp>
      <p:sp>
        <p:nvSpPr>
          <p:cNvPr id="16162" name="Google Shape;16162;p143"/>
          <p:cNvSpPr txBox="1"/>
          <p:nvPr/>
        </p:nvSpPr>
        <p:spPr>
          <a:xfrm flipH="1">
            <a:off x="713249" y="1549125"/>
            <a:ext cx="27024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16163" name="Google Shape;16163;p143"/>
          <p:cNvSpPr txBox="1"/>
          <p:nvPr/>
        </p:nvSpPr>
        <p:spPr>
          <a:xfrm flipH="1">
            <a:off x="713250" y="1914971"/>
            <a:ext cx="2702400" cy="54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It’s the closest planet to the Sun and the smallest of them all</a:t>
            </a:r>
            <a:endParaRPr>
              <a:solidFill>
                <a:schemeClr val="dk2"/>
              </a:solidFill>
              <a:latin typeface="Lato"/>
              <a:ea typeface="Lato"/>
              <a:cs typeface="Lato"/>
              <a:sym typeface="Lato"/>
            </a:endParaRPr>
          </a:p>
        </p:txBody>
      </p:sp>
      <p:sp>
        <p:nvSpPr>
          <p:cNvPr id="16164" name="Google Shape;16164;p143"/>
          <p:cNvSpPr txBox="1"/>
          <p:nvPr/>
        </p:nvSpPr>
        <p:spPr>
          <a:xfrm flipH="1">
            <a:off x="713249" y="2705218"/>
            <a:ext cx="27024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16165" name="Google Shape;16165;p143"/>
          <p:cNvSpPr txBox="1"/>
          <p:nvPr/>
        </p:nvSpPr>
        <p:spPr>
          <a:xfrm flipH="1">
            <a:off x="713250" y="3069875"/>
            <a:ext cx="2702400" cy="54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Venus has a beautiful name, but also high temperatures</a:t>
            </a:r>
            <a:endParaRPr>
              <a:solidFill>
                <a:schemeClr val="dk2"/>
              </a:solidFill>
              <a:latin typeface="Lato"/>
              <a:ea typeface="Lato"/>
              <a:cs typeface="Lato"/>
              <a:sym typeface="Lato"/>
            </a:endParaRPr>
          </a:p>
        </p:txBody>
      </p:sp>
      <p:grpSp>
        <p:nvGrpSpPr>
          <p:cNvPr id="16166" name="Google Shape;16166;p143"/>
          <p:cNvGrpSpPr/>
          <p:nvPr/>
        </p:nvGrpSpPr>
        <p:grpSpPr>
          <a:xfrm>
            <a:off x="3411457" y="1672543"/>
            <a:ext cx="112931" cy="118868"/>
            <a:chOff x="3235398" y="1852359"/>
            <a:chExt cx="694958" cy="731498"/>
          </a:xfrm>
        </p:grpSpPr>
        <p:sp>
          <p:nvSpPr>
            <p:cNvPr id="16167" name="Google Shape;16167;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143"/>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9" name="Google Shape;16169;p143"/>
          <p:cNvGrpSpPr/>
          <p:nvPr/>
        </p:nvGrpSpPr>
        <p:grpSpPr>
          <a:xfrm>
            <a:off x="3411457" y="2828643"/>
            <a:ext cx="112931" cy="118868"/>
            <a:chOff x="3235398" y="1852359"/>
            <a:chExt cx="694958" cy="731498"/>
          </a:xfrm>
        </p:grpSpPr>
        <p:sp>
          <p:nvSpPr>
            <p:cNvPr id="16170" name="Google Shape;16170;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143"/>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143"/>
          <p:cNvGrpSpPr/>
          <p:nvPr/>
        </p:nvGrpSpPr>
        <p:grpSpPr>
          <a:xfrm>
            <a:off x="3925282" y="1514893"/>
            <a:ext cx="112931" cy="118868"/>
            <a:chOff x="3235398" y="1852359"/>
            <a:chExt cx="694958" cy="731498"/>
          </a:xfrm>
        </p:grpSpPr>
        <p:sp>
          <p:nvSpPr>
            <p:cNvPr id="16173" name="Google Shape;16173;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143"/>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143"/>
          <p:cNvGrpSpPr/>
          <p:nvPr/>
        </p:nvGrpSpPr>
        <p:grpSpPr>
          <a:xfrm>
            <a:off x="5244907" y="3070918"/>
            <a:ext cx="112931" cy="118868"/>
            <a:chOff x="3235398" y="1852359"/>
            <a:chExt cx="694958" cy="731498"/>
          </a:xfrm>
        </p:grpSpPr>
        <p:sp>
          <p:nvSpPr>
            <p:cNvPr id="16176" name="Google Shape;16176;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143"/>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8" name="Google Shape;16178;p143"/>
          <p:cNvGrpSpPr/>
          <p:nvPr/>
        </p:nvGrpSpPr>
        <p:grpSpPr>
          <a:xfrm>
            <a:off x="6593732" y="2755593"/>
            <a:ext cx="112931" cy="118868"/>
            <a:chOff x="3235398" y="1852359"/>
            <a:chExt cx="694958" cy="731498"/>
          </a:xfrm>
        </p:grpSpPr>
        <p:sp>
          <p:nvSpPr>
            <p:cNvPr id="16179" name="Google Shape;16179;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143"/>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143"/>
          <p:cNvGrpSpPr/>
          <p:nvPr/>
        </p:nvGrpSpPr>
        <p:grpSpPr>
          <a:xfrm>
            <a:off x="7919207" y="2129893"/>
            <a:ext cx="112931" cy="118868"/>
            <a:chOff x="3235398" y="1852359"/>
            <a:chExt cx="694958" cy="731498"/>
          </a:xfrm>
        </p:grpSpPr>
        <p:sp>
          <p:nvSpPr>
            <p:cNvPr id="16182" name="Google Shape;16182;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143"/>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4" name="Google Shape;16184;p143"/>
          <p:cNvGrpSpPr/>
          <p:nvPr/>
        </p:nvGrpSpPr>
        <p:grpSpPr>
          <a:xfrm>
            <a:off x="3925282" y="3070918"/>
            <a:ext cx="112931" cy="118868"/>
            <a:chOff x="3235398" y="1852359"/>
            <a:chExt cx="694958" cy="731498"/>
          </a:xfrm>
        </p:grpSpPr>
        <p:sp>
          <p:nvSpPr>
            <p:cNvPr id="16185" name="Google Shape;16185;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143"/>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143"/>
          <p:cNvGrpSpPr/>
          <p:nvPr/>
        </p:nvGrpSpPr>
        <p:grpSpPr>
          <a:xfrm>
            <a:off x="5244907" y="2778968"/>
            <a:ext cx="112931" cy="118868"/>
            <a:chOff x="3235398" y="1852359"/>
            <a:chExt cx="694958" cy="731498"/>
          </a:xfrm>
        </p:grpSpPr>
        <p:sp>
          <p:nvSpPr>
            <p:cNvPr id="16188" name="Google Shape;16188;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143"/>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0" name="Google Shape;16190;p143"/>
          <p:cNvGrpSpPr/>
          <p:nvPr/>
        </p:nvGrpSpPr>
        <p:grpSpPr>
          <a:xfrm>
            <a:off x="6593732" y="3357043"/>
            <a:ext cx="112931" cy="118868"/>
            <a:chOff x="3235398" y="1852359"/>
            <a:chExt cx="694958" cy="731498"/>
          </a:xfrm>
        </p:grpSpPr>
        <p:sp>
          <p:nvSpPr>
            <p:cNvPr id="16191" name="Google Shape;16191;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143"/>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3" name="Google Shape;16193;p143"/>
          <p:cNvGrpSpPr/>
          <p:nvPr/>
        </p:nvGrpSpPr>
        <p:grpSpPr>
          <a:xfrm>
            <a:off x="7919207" y="2755593"/>
            <a:ext cx="112931" cy="118868"/>
            <a:chOff x="3235398" y="1852359"/>
            <a:chExt cx="694958" cy="731498"/>
          </a:xfrm>
        </p:grpSpPr>
        <p:sp>
          <p:nvSpPr>
            <p:cNvPr id="16194" name="Google Shape;16194;p143"/>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143"/>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96" name="Google Shape;16196;p143"/>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197" name="Google Shape;16197;p143"/>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198" name="Google Shape;16198;p143">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143"/>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200" name="Google Shape;16200;p143">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204" name="Shape 16204"/>
        <p:cNvGrpSpPr/>
        <p:nvPr/>
      </p:nvGrpSpPr>
      <p:grpSpPr>
        <a:xfrm>
          <a:off x="0" y="0"/>
          <a:ext cx="0" cy="0"/>
          <a:chOff x="0" y="0"/>
          <a:chExt cx="0" cy="0"/>
        </a:xfrm>
      </p:grpSpPr>
      <p:sp>
        <p:nvSpPr>
          <p:cNvPr id="16205" name="Google Shape;16205;p144"/>
          <p:cNvSpPr txBox="1"/>
          <p:nvPr>
            <p:ph type="title"/>
          </p:nvPr>
        </p:nvSpPr>
        <p:spPr>
          <a:xfrm>
            <a:off x="1912038" y="1637425"/>
            <a:ext cx="1665300" cy="755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Tablet app</a:t>
            </a:r>
            <a:endParaRPr/>
          </a:p>
        </p:txBody>
      </p:sp>
      <p:sp>
        <p:nvSpPr>
          <p:cNvPr id="16206" name="Google Shape;16206;p144"/>
          <p:cNvSpPr txBox="1"/>
          <p:nvPr>
            <p:ph idx="1" type="subTitle"/>
          </p:nvPr>
        </p:nvSpPr>
        <p:spPr>
          <a:xfrm>
            <a:off x="846438" y="2393075"/>
            <a:ext cx="2730900" cy="1113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16207" name="Google Shape;16207;p144"/>
          <p:cNvGrpSpPr/>
          <p:nvPr/>
        </p:nvGrpSpPr>
        <p:grpSpPr>
          <a:xfrm>
            <a:off x="4261837" y="1360625"/>
            <a:ext cx="4035737" cy="2422242"/>
            <a:chOff x="4333865" y="1789054"/>
            <a:chExt cx="3932700" cy="2360400"/>
          </a:xfrm>
        </p:grpSpPr>
        <p:sp>
          <p:nvSpPr>
            <p:cNvPr id="16208" name="Google Shape;16208;p144"/>
            <p:cNvSpPr/>
            <p:nvPr/>
          </p:nvSpPr>
          <p:spPr>
            <a:xfrm>
              <a:off x="4333865" y="1789054"/>
              <a:ext cx="3932700" cy="2360400"/>
            </a:xfrm>
            <a:prstGeom prst="roundRect">
              <a:avLst>
                <a:gd fmla="val 6433"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144"/>
            <p:cNvSpPr/>
            <p:nvPr/>
          </p:nvSpPr>
          <p:spPr>
            <a:xfrm>
              <a:off x="8023144" y="2887546"/>
              <a:ext cx="163500" cy="163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210" name="Google Shape;16210;p144"/>
          <p:cNvPicPr preferRelativeResize="0"/>
          <p:nvPr/>
        </p:nvPicPr>
        <p:blipFill>
          <a:blip r:embed="rId3">
            <a:alphaModFix/>
          </a:blip>
          <a:stretch>
            <a:fillRect/>
          </a:stretch>
        </p:blipFill>
        <p:spPr>
          <a:xfrm>
            <a:off x="4473963" y="1606600"/>
            <a:ext cx="3459074" cy="1945725"/>
          </a:xfrm>
          <a:prstGeom prst="rect">
            <a:avLst/>
          </a:prstGeom>
          <a:noFill/>
          <a:ln cap="flat" cmpd="sng" w="9525">
            <a:solidFill>
              <a:schemeClr val="dk2"/>
            </a:solidFill>
            <a:prstDash val="solid"/>
            <a:round/>
            <a:headEnd len="sm" w="sm" type="none"/>
            <a:tailEnd len="sm" w="sm" type="none"/>
          </a:ln>
        </p:spPr>
      </p:pic>
      <p:grpSp>
        <p:nvGrpSpPr>
          <p:cNvPr id="16211" name="Google Shape;16211;p144"/>
          <p:cNvGrpSpPr/>
          <p:nvPr/>
        </p:nvGrpSpPr>
        <p:grpSpPr>
          <a:xfrm>
            <a:off x="5861995" y="2262994"/>
            <a:ext cx="683010" cy="617527"/>
            <a:chOff x="6140065" y="1759718"/>
            <a:chExt cx="654538" cy="591784"/>
          </a:xfrm>
        </p:grpSpPr>
        <p:sp>
          <p:nvSpPr>
            <p:cNvPr id="16212" name="Google Shape;16212;p144"/>
            <p:cNvSpPr/>
            <p:nvPr/>
          </p:nvSpPr>
          <p:spPr>
            <a:xfrm>
              <a:off x="6140065" y="1759718"/>
              <a:ext cx="654538" cy="591784"/>
            </a:xfrm>
            <a:custGeom>
              <a:rect b="b" l="l" r="r" t="t"/>
              <a:pathLst>
                <a:path extrusionOk="0" h="28140" w="31124">
                  <a:moveTo>
                    <a:pt x="16335" y="0"/>
                  </a:moveTo>
                  <a:cubicBezTo>
                    <a:pt x="12615" y="0"/>
                    <a:pt x="8822" y="1470"/>
                    <a:pt x="5905" y="4387"/>
                  </a:cubicBezTo>
                  <a:cubicBezTo>
                    <a:pt x="234" y="10058"/>
                    <a:pt x="1" y="18964"/>
                    <a:pt x="5338" y="24302"/>
                  </a:cubicBezTo>
                  <a:cubicBezTo>
                    <a:pt x="7905" y="26869"/>
                    <a:pt x="11298" y="28139"/>
                    <a:pt x="14756" y="28139"/>
                  </a:cubicBezTo>
                  <a:cubicBezTo>
                    <a:pt x="18487" y="28139"/>
                    <a:pt x="22293" y="26660"/>
                    <a:pt x="25219" y="23735"/>
                  </a:cubicBezTo>
                  <a:cubicBezTo>
                    <a:pt x="30890" y="18097"/>
                    <a:pt x="31123" y="9191"/>
                    <a:pt x="25786" y="3854"/>
                  </a:cubicBezTo>
                  <a:cubicBezTo>
                    <a:pt x="23211" y="1278"/>
                    <a:pt x="19804" y="0"/>
                    <a:pt x="16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144"/>
            <p:cNvSpPr/>
            <p:nvPr/>
          </p:nvSpPr>
          <p:spPr>
            <a:xfrm>
              <a:off x="6363151" y="1898263"/>
              <a:ext cx="272906" cy="315008"/>
            </a:xfrm>
            <a:custGeom>
              <a:rect b="b" l="l" r="r" t="t"/>
              <a:pathLst>
                <a:path extrusionOk="0" h="14979" w="12977">
                  <a:moveTo>
                    <a:pt x="1" y="1"/>
                  </a:moveTo>
                  <a:lnTo>
                    <a:pt x="1" y="14978"/>
                  </a:lnTo>
                  <a:lnTo>
                    <a:pt x="12976" y="7473"/>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14" name="Google Shape;16214;p144"/>
          <p:cNvSpPr/>
          <p:nvPr/>
        </p:nvSpPr>
        <p:spPr>
          <a:xfrm rot="-1310044">
            <a:off x="2837478" y="908465"/>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144"/>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216" name="Google Shape;16216;p144"/>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217" name="Google Shape;16217;p144">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144"/>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219" name="Google Shape;16219;p144">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210"/>
                                        </p:tgtEl>
                                        <p:attrNameLst>
                                          <p:attrName>style.visibility</p:attrName>
                                        </p:attrNameLst>
                                      </p:cBhvr>
                                      <p:to>
                                        <p:strVal val="visible"/>
                                      </p:to>
                                    </p:set>
                                    <p:animEffect filter="fade" transition="in">
                                      <p:cBhvr>
                                        <p:cTn dur="1000"/>
                                        <p:tgtEl>
                                          <p:spTgt spid="1621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223" name="Shape 16223"/>
        <p:cNvGrpSpPr/>
        <p:nvPr/>
      </p:nvGrpSpPr>
      <p:grpSpPr>
        <a:xfrm>
          <a:off x="0" y="0"/>
          <a:ext cx="0" cy="0"/>
          <a:chOff x="0" y="0"/>
          <a:chExt cx="0" cy="0"/>
        </a:xfrm>
      </p:grpSpPr>
      <p:sp>
        <p:nvSpPr>
          <p:cNvPr id="16224" name="Google Shape;16224;p145"/>
          <p:cNvSpPr txBox="1"/>
          <p:nvPr>
            <p:ph type="title"/>
          </p:nvPr>
        </p:nvSpPr>
        <p:spPr>
          <a:xfrm>
            <a:off x="2579913" y="1598076"/>
            <a:ext cx="1665300" cy="795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Mobile web</a:t>
            </a:r>
            <a:endParaRPr/>
          </a:p>
        </p:txBody>
      </p:sp>
      <p:sp>
        <p:nvSpPr>
          <p:cNvPr id="16225" name="Google Shape;16225;p145"/>
          <p:cNvSpPr txBox="1"/>
          <p:nvPr>
            <p:ph idx="1" type="subTitle"/>
          </p:nvPr>
        </p:nvSpPr>
        <p:spPr>
          <a:xfrm>
            <a:off x="1514313" y="2393063"/>
            <a:ext cx="2730900" cy="1113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16226" name="Google Shape;16226;p145"/>
          <p:cNvGrpSpPr/>
          <p:nvPr/>
        </p:nvGrpSpPr>
        <p:grpSpPr>
          <a:xfrm rot="5400000">
            <a:off x="4889033" y="1543792"/>
            <a:ext cx="3425382" cy="2055908"/>
            <a:chOff x="4333865" y="1789054"/>
            <a:chExt cx="3932700" cy="2360400"/>
          </a:xfrm>
        </p:grpSpPr>
        <p:sp>
          <p:nvSpPr>
            <p:cNvPr id="16227" name="Google Shape;16227;p145"/>
            <p:cNvSpPr/>
            <p:nvPr/>
          </p:nvSpPr>
          <p:spPr>
            <a:xfrm>
              <a:off x="4333865" y="1789054"/>
              <a:ext cx="3932700" cy="2360400"/>
            </a:xfrm>
            <a:prstGeom prst="roundRect">
              <a:avLst>
                <a:gd fmla="val 6433"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145"/>
            <p:cNvSpPr/>
            <p:nvPr/>
          </p:nvSpPr>
          <p:spPr>
            <a:xfrm>
              <a:off x="8023144" y="2887546"/>
              <a:ext cx="163500" cy="163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229" name="Google Shape;16229;p145"/>
          <p:cNvPicPr preferRelativeResize="0"/>
          <p:nvPr/>
        </p:nvPicPr>
        <p:blipFill rotWithShape="1">
          <a:blip r:embed="rId3">
            <a:alphaModFix/>
          </a:blip>
          <a:srcRect b="0" l="13646" r="12230" t="0"/>
          <a:stretch/>
        </p:blipFill>
        <p:spPr>
          <a:xfrm>
            <a:off x="5676063" y="1004250"/>
            <a:ext cx="1851324" cy="2977800"/>
          </a:xfrm>
          <a:prstGeom prst="rect">
            <a:avLst/>
          </a:prstGeom>
          <a:noFill/>
          <a:ln cap="flat" cmpd="sng" w="9525">
            <a:solidFill>
              <a:schemeClr val="dk2"/>
            </a:solidFill>
            <a:prstDash val="solid"/>
            <a:round/>
            <a:headEnd len="sm" w="sm" type="none"/>
            <a:tailEnd len="sm" w="sm" type="none"/>
          </a:ln>
        </p:spPr>
      </p:pic>
      <p:sp>
        <p:nvSpPr>
          <p:cNvPr id="16230" name="Google Shape;16230;p145"/>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231" name="Google Shape;16231;p145"/>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232" name="Google Shape;16232;p145">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145"/>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234" name="Google Shape;16234;p145">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229"/>
                                        </p:tgtEl>
                                        <p:attrNameLst>
                                          <p:attrName>style.visibility</p:attrName>
                                        </p:attrNameLst>
                                      </p:cBhvr>
                                      <p:to>
                                        <p:strVal val="visible"/>
                                      </p:to>
                                    </p:set>
                                    <p:animEffect filter="fade" transition="in">
                                      <p:cBhvr>
                                        <p:cTn dur="1000"/>
                                        <p:tgtEl>
                                          <p:spTgt spid="1622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238" name="Shape 16238"/>
        <p:cNvGrpSpPr/>
        <p:nvPr/>
      </p:nvGrpSpPr>
      <p:grpSpPr>
        <a:xfrm>
          <a:off x="0" y="0"/>
          <a:ext cx="0" cy="0"/>
          <a:chOff x="0" y="0"/>
          <a:chExt cx="0" cy="0"/>
        </a:xfrm>
      </p:grpSpPr>
      <p:sp>
        <p:nvSpPr>
          <p:cNvPr id="16239" name="Google Shape;16239;p14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Favorite instruments</a:t>
            </a:r>
            <a:endParaRPr/>
          </a:p>
        </p:txBody>
      </p:sp>
      <p:sp>
        <p:nvSpPr>
          <p:cNvPr id="16240" name="Google Shape;16240;p146"/>
          <p:cNvSpPr txBox="1"/>
          <p:nvPr>
            <p:ph idx="4294967295" type="subTitle"/>
          </p:nvPr>
        </p:nvSpPr>
        <p:spPr>
          <a:xfrm>
            <a:off x="5434309" y="1789096"/>
            <a:ext cx="29823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fourth-largest planet</a:t>
            </a:r>
            <a:endParaRPr/>
          </a:p>
        </p:txBody>
      </p:sp>
      <p:sp>
        <p:nvSpPr>
          <p:cNvPr id="16241" name="Google Shape;16241;p146"/>
          <p:cNvSpPr txBox="1"/>
          <p:nvPr>
            <p:ph idx="4294967295" type="title"/>
          </p:nvPr>
        </p:nvSpPr>
        <p:spPr>
          <a:xfrm>
            <a:off x="5434320" y="1412893"/>
            <a:ext cx="13278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1"/>
                </a:solidFill>
              </a:rPr>
              <a:t>Neptune</a:t>
            </a:r>
            <a:endParaRPr sz="2000">
              <a:solidFill>
                <a:schemeClr val="accent1"/>
              </a:solidFill>
            </a:endParaRPr>
          </a:p>
        </p:txBody>
      </p:sp>
      <p:sp>
        <p:nvSpPr>
          <p:cNvPr id="16242" name="Google Shape;16242;p146"/>
          <p:cNvSpPr txBox="1"/>
          <p:nvPr>
            <p:ph idx="4294967295" type="subTitle"/>
          </p:nvPr>
        </p:nvSpPr>
        <p:spPr>
          <a:xfrm>
            <a:off x="5434309" y="2925333"/>
            <a:ext cx="29823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rings</a:t>
            </a:r>
            <a:endParaRPr/>
          </a:p>
        </p:txBody>
      </p:sp>
      <p:sp>
        <p:nvSpPr>
          <p:cNvPr id="16243" name="Google Shape;16243;p146"/>
          <p:cNvSpPr txBox="1"/>
          <p:nvPr>
            <p:ph idx="4294967295" type="title"/>
          </p:nvPr>
        </p:nvSpPr>
        <p:spPr>
          <a:xfrm>
            <a:off x="5434320" y="2549130"/>
            <a:ext cx="13278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3"/>
                </a:solidFill>
              </a:rPr>
              <a:t>Saturn</a:t>
            </a:r>
            <a:endParaRPr sz="2000">
              <a:solidFill>
                <a:schemeClr val="accent3"/>
              </a:solidFill>
            </a:endParaRPr>
          </a:p>
        </p:txBody>
      </p:sp>
      <p:sp>
        <p:nvSpPr>
          <p:cNvPr id="16244" name="Google Shape;16244;p146"/>
          <p:cNvSpPr txBox="1"/>
          <p:nvPr>
            <p:ph idx="4294967295" type="subTitle"/>
          </p:nvPr>
        </p:nvSpPr>
        <p:spPr>
          <a:xfrm>
            <a:off x="5434309" y="4071583"/>
            <a:ext cx="29823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6245" name="Google Shape;16245;p146"/>
          <p:cNvSpPr txBox="1"/>
          <p:nvPr>
            <p:ph idx="4294967295" type="title"/>
          </p:nvPr>
        </p:nvSpPr>
        <p:spPr>
          <a:xfrm>
            <a:off x="5434320" y="3695380"/>
            <a:ext cx="13278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4"/>
                </a:solidFill>
              </a:rPr>
              <a:t>Mars</a:t>
            </a:r>
            <a:endParaRPr sz="2000">
              <a:solidFill>
                <a:schemeClr val="accent4"/>
              </a:solidFill>
            </a:endParaRPr>
          </a:p>
        </p:txBody>
      </p:sp>
      <p:grpSp>
        <p:nvGrpSpPr>
          <p:cNvPr id="16246" name="Google Shape;16246;p146"/>
          <p:cNvGrpSpPr/>
          <p:nvPr/>
        </p:nvGrpSpPr>
        <p:grpSpPr>
          <a:xfrm>
            <a:off x="4893859" y="1240308"/>
            <a:ext cx="449732" cy="811925"/>
            <a:chOff x="4877550" y="1160063"/>
            <a:chExt cx="449732" cy="811925"/>
          </a:xfrm>
        </p:grpSpPr>
        <p:sp>
          <p:nvSpPr>
            <p:cNvPr id="16247" name="Google Shape;16247;p146"/>
            <p:cNvSpPr/>
            <p:nvPr/>
          </p:nvSpPr>
          <p:spPr>
            <a:xfrm>
              <a:off x="4877550" y="1160353"/>
              <a:ext cx="449732" cy="811635"/>
            </a:xfrm>
            <a:custGeom>
              <a:rect b="b" l="l" r="r" t="t"/>
              <a:pathLst>
                <a:path extrusionOk="0" h="50373" w="27912">
                  <a:moveTo>
                    <a:pt x="26352" y="0"/>
                  </a:moveTo>
                  <a:cubicBezTo>
                    <a:pt x="24125" y="0"/>
                    <a:pt x="23192" y="2100"/>
                    <a:pt x="22428" y="3835"/>
                  </a:cubicBezTo>
                  <a:cubicBezTo>
                    <a:pt x="21627" y="5622"/>
                    <a:pt x="9335" y="40064"/>
                    <a:pt x="5854" y="40434"/>
                  </a:cubicBezTo>
                  <a:cubicBezTo>
                    <a:pt x="2403" y="40804"/>
                    <a:pt x="0" y="41389"/>
                    <a:pt x="1079" y="43669"/>
                  </a:cubicBezTo>
                  <a:cubicBezTo>
                    <a:pt x="2032" y="45771"/>
                    <a:pt x="7423" y="50373"/>
                    <a:pt x="12819" y="50373"/>
                  </a:cubicBezTo>
                  <a:cubicBezTo>
                    <a:pt x="13353" y="50373"/>
                    <a:pt x="13888" y="50328"/>
                    <a:pt x="14418" y="50231"/>
                  </a:cubicBezTo>
                  <a:cubicBezTo>
                    <a:pt x="20302" y="49152"/>
                    <a:pt x="14757" y="46380"/>
                    <a:pt x="14664" y="44069"/>
                  </a:cubicBezTo>
                  <a:cubicBezTo>
                    <a:pt x="14572" y="41790"/>
                    <a:pt x="25046" y="7501"/>
                    <a:pt x="25817" y="4883"/>
                  </a:cubicBezTo>
                  <a:cubicBezTo>
                    <a:pt x="26587" y="2264"/>
                    <a:pt x="27912" y="107"/>
                    <a:pt x="26679" y="15"/>
                  </a:cubicBezTo>
                  <a:cubicBezTo>
                    <a:pt x="26567" y="5"/>
                    <a:pt x="26458" y="0"/>
                    <a:pt x="263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146"/>
            <p:cNvSpPr/>
            <p:nvPr/>
          </p:nvSpPr>
          <p:spPr>
            <a:xfrm>
              <a:off x="5061187" y="1160063"/>
              <a:ext cx="266082" cy="806656"/>
            </a:xfrm>
            <a:custGeom>
              <a:rect b="b" l="l" r="r" t="t"/>
              <a:pathLst>
                <a:path extrusionOk="0" h="50064" w="16514">
                  <a:moveTo>
                    <a:pt x="14888" y="1"/>
                  </a:moveTo>
                  <a:cubicBezTo>
                    <a:pt x="14650" y="1"/>
                    <a:pt x="14411" y="35"/>
                    <a:pt x="14172" y="95"/>
                  </a:cubicBezTo>
                  <a:cubicBezTo>
                    <a:pt x="9089" y="13496"/>
                    <a:pt x="4530" y="27113"/>
                    <a:pt x="586" y="40914"/>
                  </a:cubicBezTo>
                  <a:cubicBezTo>
                    <a:pt x="278" y="41962"/>
                    <a:pt x="1" y="43040"/>
                    <a:pt x="155" y="44087"/>
                  </a:cubicBezTo>
                  <a:cubicBezTo>
                    <a:pt x="340" y="45165"/>
                    <a:pt x="956" y="46059"/>
                    <a:pt x="1572" y="46952"/>
                  </a:cubicBezTo>
                  <a:lnTo>
                    <a:pt x="3359" y="49571"/>
                  </a:lnTo>
                  <a:cubicBezTo>
                    <a:pt x="3482" y="49725"/>
                    <a:pt x="3605" y="49910"/>
                    <a:pt x="3759" y="50064"/>
                  </a:cubicBezTo>
                  <a:cubicBezTo>
                    <a:pt x="8380" y="48893"/>
                    <a:pt x="3359" y="46305"/>
                    <a:pt x="3266" y="44118"/>
                  </a:cubicBezTo>
                  <a:cubicBezTo>
                    <a:pt x="3174" y="41808"/>
                    <a:pt x="13679" y="7519"/>
                    <a:pt x="14449" y="4901"/>
                  </a:cubicBezTo>
                  <a:cubicBezTo>
                    <a:pt x="15220" y="2282"/>
                    <a:pt x="16514" y="125"/>
                    <a:pt x="15281" y="33"/>
                  </a:cubicBezTo>
                  <a:cubicBezTo>
                    <a:pt x="15150" y="11"/>
                    <a:pt x="15019" y="1"/>
                    <a:pt x="148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146"/>
            <p:cNvSpPr/>
            <p:nvPr/>
          </p:nvSpPr>
          <p:spPr>
            <a:xfrm>
              <a:off x="4922211" y="1860301"/>
              <a:ext cx="195106" cy="97271"/>
            </a:xfrm>
            <a:custGeom>
              <a:rect b="b" l="l" r="r" t="t"/>
              <a:pathLst>
                <a:path extrusionOk="0" h="6037" w="12109">
                  <a:moveTo>
                    <a:pt x="502" y="1"/>
                  </a:moveTo>
                  <a:cubicBezTo>
                    <a:pt x="335" y="1"/>
                    <a:pt x="168" y="3"/>
                    <a:pt x="1" y="9"/>
                  </a:cubicBezTo>
                  <a:cubicBezTo>
                    <a:pt x="32" y="225"/>
                    <a:pt x="93" y="410"/>
                    <a:pt x="186" y="625"/>
                  </a:cubicBezTo>
                  <a:cubicBezTo>
                    <a:pt x="971" y="2309"/>
                    <a:pt x="5360" y="6037"/>
                    <a:pt x="9722" y="6037"/>
                  </a:cubicBezTo>
                  <a:cubicBezTo>
                    <a:pt x="10149" y="6037"/>
                    <a:pt x="10576" y="6001"/>
                    <a:pt x="10999" y="5924"/>
                  </a:cubicBezTo>
                  <a:cubicBezTo>
                    <a:pt x="11400" y="5832"/>
                    <a:pt x="11738" y="5739"/>
                    <a:pt x="12108" y="5616"/>
                  </a:cubicBezTo>
                  <a:cubicBezTo>
                    <a:pt x="12016" y="5493"/>
                    <a:pt x="11923" y="5400"/>
                    <a:pt x="11831" y="5277"/>
                  </a:cubicBezTo>
                  <a:cubicBezTo>
                    <a:pt x="9012" y="1925"/>
                    <a:pt x="4851" y="1"/>
                    <a:pt x="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146"/>
            <p:cNvSpPr/>
            <p:nvPr/>
          </p:nvSpPr>
          <p:spPr>
            <a:xfrm>
              <a:off x="5010066" y="1750501"/>
              <a:ext cx="126596" cy="52881"/>
            </a:xfrm>
            <a:custGeom>
              <a:rect b="b" l="l" r="r" t="t"/>
              <a:pathLst>
                <a:path extrusionOk="0" h="3282" w="7857">
                  <a:moveTo>
                    <a:pt x="1714" y="1"/>
                  </a:moveTo>
                  <a:cubicBezTo>
                    <a:pt x="1347" y="1"/>
                    <a:pt x="981" y="16"/>
                    <a:pt x="617" y="47"/>
                  </a:cubicBezTo>
                  <a:cubicBezTo>
                    <a:pt x="401" y="447"/>
                    <a:pt x="186" y="817"/>
                    <a:pt x="1" y="1125"/>
                  </a:cubicBezTo>
                  <a:cubicBezTo>
                    <a:pt x="1572" y="1125"/>
                    <a:pt x="3112" y="1371"/>
                    <a:pt x="4622" y="1864"/>
                  </a:cubicBezTo>
                  <a:cubicBezTo>
                    <a:pt x="5546" y="2203"/>
                    <a:pt x="6409" y="2634"/>
                    <a:pt x="7240" y="3189"/>
                  </a:cubicBezTo>
                  <a:cubicBezTo>
                    <a:pt x="7271" y="3220"/>
                    <a:pt x="7302" y="3250"/>
                    <a:pt x="7333" y="3281"/>
                  </a:cubicBezTo>
                  <a:cubicBezTo>
                    <a:pt x="7487" y="2696"/>
                    <a:pt x="7672" y="2080"/>
                    <a:pt x="7857" y="1433"/>
                  </a:cubicBezTo>
                  <a:cubicBezTo>
                    <a:pt x="6963" y="1002"/>
                    <a:pt x="6039" y="663"/>
                    <a:pt x="5084" y="447"/>
                  </a:cubicBezTo>
                  <a:cubicBezTo>
                    <a:pt x="3969" y="145"/>
                    <a:pt x="2837" y="1"/>
                    <a:pt x="17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146"/>
            <p:cNvSpPr/>
            <p:nvPr/>
          </p:nvSpPr>
          <p:spPr>
            <a:xfrm>
              <a:off x="5075091" y="1578817"/>
              <a:ext cx="27810" cy="46195"/>
            </a:xfrm>
            <a:custGeom>
              <a:rect b="b" l="l" r="r" t="t"/>
              <a:pathLst>
                <a:path extrusionOk="0" h="2867" w="1726">
                  <a:moveTo>
                    <a:pt x="1430" y="0"/>
                  </a:moveTo>
                  <a:cubicBezTo>
                    <a:pt x="1418" y="0"/>
                    <a:pt x="1403" y="4"/>
                    <a:pt x="1387" y="12"/>
                  </a:cubicBezTo>
                  <a:cubicBezTo>
                    <a:pt x="986" y="228"/>
                    <a:pt x="771" y="752"/>
                    <a:pt x="586" y="1152"/>
                  </a:cubicBezTo>
                  <a:cubicBezTo>
                    <a:pt x="339" y="1676"/>
                    <a:pt x="1" y="2107"/>
                    <a:pt x="185" y="2662"/>
                  </a:cubicBezTo>
                  <a:cubicBezTo>
                    <a:pt x="210" y="2783"/>
                    <a:pt x="329" y="2866"/>
                    <a:pt x="454" y="2866"/>
                  </a:cubicBezTo>
                  <a:cubicBezTo>
                    <a:pt x="488" y="2866"/>
                    <a:pt x="522" y="2860"/>
                    <a:pt x="555" y="2847"/>
                  </a:cubicBezTo>
                  <a:cubicBezTo>
                    <a:pt x="1079" y="2569"/>
                    <a:pt x="1140" y="2107"/>
                    <a:pt x="1294" y="1614"/>
                  </a:cubicBezTo>
                  <a:cubicBezTo>
                    <a:pt x="1448" y="1152"/>
                    <a:pt x="1726" y="536"/>
                    <a:pt x="1510" y="74"/>
                  </a:cubicBezTo>
                  <a:cubicBezTo>
                    <a:pt x="1488" y="29"/>
                    <a:pt x="1465" y="0"/>
                    <a:pt x="14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146"/>
            <p:cNvSpPr/>
            <p:nvPr/>
          </p:nvSpPr>
          <p:spPr>
            <a:xfrm>
              <a:off x="5098420" y="1552700"/>
              <a:ext cx="41715" cy="98302"/>
            </a:xfrm>
            <a:custGeom>
              <a:rect b="b" l="l" r="r" t="t"/>
              <a:pathLst>
                <a:path extrusionOk="0" h="6101" w="2589">
                  <a:moveTo>
                    <a:pt x="740" y="1"/>
                  </a:moveTo>
                  <a:lnTo>
                    <a:pt x="463" y="709"/>
                  </a:lnTo>
                  <a:cubicBezTo>
                    <a:pt x="832" y="832"/>
                    <a:pt x="1325" y="863"/>
                    <a:pt x="1510" y="1141"/>
                  </a:cubicBezTo>
                  <a:cubicBezTo>
                    <a:pt x="1695" y="1418"/>
                    <a:pt x="1572" y="1541"/>
                    <a:pt x="1418" y="1911"/>
                  </a:cubicBezTo>
                  <a:cubicBezTo>
                    <a:pt x="1294" y="2219"/>
                    <a:pt x="1140" y="2527"/>
                    <a:pt x="1017" y="2866"/>
                  </a:cubicBezTo>
                  <a:cubicBezTo>
                    <a:pt x="586" y="3913"/>
                    <a:pt x="247" y="4991"/>
                    <a:pt x="0" y="6100"/>
                  </a:cubicBezTo>
                  <a:lnTo>
                    <a:pt x="31" y="6100"/>
                  </a:lnTo>
                  <a:cubicBezTo>
                    <a:pt x="463" y="5207"/>
                    <a:pt x="925" y="4344"/>
                    <a:pt x="1356" y="3482"/>
                  </a:cubicBezTo>
                  <a:cubicBezTo>
                    <a:pt x="1664" y="2804"/>
                    <a:pt x="2373" y="1972"/>
                    <a:pt x="2465" y="1264"/>
                  </a:cubicBezTo>
                  <a:cubicBezTo>
                    <a:pt x="2588" y="401"/>
                    <a:pt x="1572" y="31"/>
                    <a:pt x="7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53" name="Google Shape;16253;p146"/>
            <p:cNvGrpSpPr/>
            <p:nvPr/>
          </p:nvGrpSpPr>
          <p:grpSpPr>
            <a:xfrm>
              <a:off x="5114806" y="1309448"/>
              <a:ext cx="124593" cy="229414"/>
              <a:chOff x="5114806" y="1309448"/>
              <a:chExt cx="124593" cy="229414"/>
            </a:xfrm>
          </p:grpSpPr>
          <p:sp>
            <p:nvSpPr>
              <p:cNvPr id="16254" name="Google Shape;16254;p146"/>
              <p:cNvSpPr/>
              <p:nvPr/>
            </p:nvSpPr>
            <p:spPr>
              <a:xfrm>
                <a:off x="5114806" y="1509972"/>
                <a:ext cx="50642" cy="28890"/>
              </a:xfrm>
              <a:custGeom>
                <a:rect b="b" l="l" r="r" t="t"/>
                <a:pathLst>
                  <a:path extrusionOk="0" h="1793" w="3143">
                    <a:moveTo>
                      <a:pt x="2226" y="0"/>
                    </a:moveTo>
                    <a:cubicBezTo>
                      <a:pt x="1862" y="0"/>
                      <a:pt x="1650" y="341"/>
                      <a:pt x="1571" y="681"/>
                    </a:cubicBezTo>
                    <a:cubicBezTo>
                      <a:pt x="1294" y="496"/>
                      <a:pt x="1017" y="373"/>
                      <a:pt x="709" y="311"/>
                    </a:cubicBezTo>
                    <a:cubicBezTo>
                      <a:pt x="601" y="281"/>
                      <a:pt x="501" y="265"/>
                      <a:pt x="404" y="265"/>
                    </a:cubicBezTo>
                    <a:cubicBezTo>
                      <a:pt x="308" y="265"/>
                      <a:pt x="216" y="281"/>
                      <a:pt x="123" y="311"/>
                    </a:cubicBezTo>
                    <a:cubicBezTo>
                      <a:pt x="31" y="342"/>
                      <a:pt x="0" y="465"/>
                      <a:pt x="93" y="527"/>
                    </a:cubicBezTo>
                    <a:cubicBezTo>
                      <a:pt x="216" y="619"/>
                      <a:pt x="370" y="681"/>
                      <a:pt x="524" y="743"/>
                    </a:cubicBezTo>
                    <a:lnTo>
                      <a:pt x="801" y="804"/>
                    </a:lnTo>
                    <a:cubicBezTo>
                      <a:pt x="1048" y="897"/>
                      <a:pt x="1294" y="927"/>
                      <a:pt x="1540" y="989"/>
                    </a:cubicBezTo>
                    <a:cubicBezTo>
                      <a:pt x="1540" y="1359"/>
                      <a:pt x="1633" y="1759"/>
                      <a:pt x="2003" y="1790"/>
                    </a:cubicBezTo>
                    <a:cubicBezTo>
                      <a:pt x="2030" y="1792"/>
                      <a:pt x="2057" y="1793"/>
                      <a:pt x="2084" y="1793"/>
                    </a:cubicBezTo>
                    <a:cubicBezTo>
                      <a:pt x="2484" y="1793"/>
                      <a:pt x="2846" y="1582"/>
                      <a:pt x="3019" y="1236"/>
                    </a:cubicBezTo>
                    <a:cubicBezTo>
                      <a:pt x="3142" y="866"/>
                      <a:pt x="2896" y="157"/>
                      <a:pt x="2434" y="34"/>
                    </a:cubicBezTo>
                    <a:cubicBezTo>
                      <a:pt x="2360" y="11"/>
                      <a:pt x="2291" y="0"/>
                      <a:pt x="2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146"/>
              <p:cNvSpPr/>
              <p:nvPr/>
            </p:nvSpPr>
            <p:spPr>
              <a:xfrm>
                <a:off x="5129693" y="1469774"/>
                <a:ext cx="50642" cy="29002"/>
              </a:xfrm>
              <a:custGeom>
                <a:rect b="b" l="l" r="r" t="t"/>
                <a:pathLst>
                  <a:path extrusionOk="0" h="1800" w="3143">
                    <a:moveTo>
                      <a:pt x="2227" y="0"/>
                    </a:moveTo>
                    <a:cubicBezTo>
                      <a:pt x="1862" y="0"/>
                      <a:pt x="1650" y="345"/>
                      <a:pt x="1571" y="711"/>
                    </a:cubicBezTo>
                    <a:cubicBezTo>
                      <a:pt x="1325" y="527"/>
                      <a:pt x="1048" y="373"/>
                      <a:pt x="770" y="311"/>
                    </a:cubicBezTo>
                    <a:cubicBezTo>
                      <a:pt x="663" y="280"/>
                      <a:pt x="555" y="265"/>
                      <a:pt x="447" y="265"/>
                    </a:cubicBezTo>
                    <a:cubicBezTo>
                      <a:pt x="339" y="265"/>
                      <a:pt x="231" y="280"/>
                      <a:pt x="124" y="311"/>
                    </a:cubicBezTo>
                    <a:cubicBezTo>
                      <a:pt x="31" y="342"/>
                      <a:pt x="0" y="465"/>
                      <a:pt x="93" y="527"/>
                    </a:cubicBezTo>
                    <a:cubicBezTo>
                      <a:pt x="216" y="650"/>
                      <a:pt x="401" y="711"/>
                      <a:pt x="586" y="773"/>
                    </a:cubicBezTo>
                    <a:lnTo>
                      <a:pt x="801" y="835"/>
                    </a:lnTo>
                    <a:cubicBezTo>
                      <a:pt x="1048" y="896"/>
                      <a:pt x="1263" y="958"/>
                      <a:pt x="1510" y="989"/>
                    </a:cubicBezTo>
                    <a:cubicBezTo>
                      <a:pt x="1510" y="1389"/>
                      <a:pt x="1633" y="1759"/>
                      <a:pt x="2003" y="1790"/>
                    </a:cubicBezTo>
                    <a:cubicBezTo>
                      <a:pt x="2044" y="1796"/>
                      <a:pt x="2086" y="1799"/>
                      <a:pt x="2127" y="1799"/>
                    </a:cubicBezTo>
                    <a:cubicBezTo>
                      <a:pt x="2490" y="1799"/>
                      <a:pt x="2854" y="1567"/>
                      <a:pt x="3019" y="1235"/>
                    </a:cubicBezTo>
                    <a:cubicBezTo>
                      <a:pt x="3143" y="865"/>
                      <a:pt x="2927" y="157"/>
                      <a:pt x="2434" y="34"/>
                    </a:cubicBezTo>
                    <a:cubicBezTo>
                      <a:pt x="2360" y="11"/>
                      <a:pt x="2292" y="0"/>
                      <a:pt x="2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146"/>
              <p:cNvSpPr/>
              <p:nvPr/>
            </p:nvSpPr>
            <p:spPr>
              <a:xfrm>
                <a:off x="5144580" y="1429721"/>
                <a:ext cx="50642" cy="28857"/>
              </a:xfrm>
              <a:custGeom>
                <a:rect b="b" l="l" r="r" t="t"/>
                <a:pathLst>
                  <a:path extrusionOk="0" h="1791" w="3143">
                    <a:moveTo>
                      <a:pt x="2249" y="0"/>
                    </a:moveTo>
                    <a:cubicBezTo>
                      <a:pt x="1871" y="0"/>
                      <a:pt x="1652" y="328"/>
                      <a:pt x="1572" y="702"/>
                    </a:cubicBezTo>
                    <a:cubicBezTo>
                      <a:pt x="1325" y="517"/>
                      <a:pt x="1079" y="394"/>
                      <a:pt x="802" y="302"/>
                    </a:cubicBezTo>
                    <a:cubicBezTo>
                      <a:pt x="694" y="271"/>
                      <a:pt x="578" y="255"/>
                      <a:pt x="463" y="255"/>
                    </a:cubicBezTo>
                    <a:cubicBezTo>
                      <a:pt x="347" y="255"/>
                      <a:pt x="232" y="271"/>
                      <a:pt x="124" y="302"/>
                    </a:cubicBezTo>
                    <a:cubicBezTo>
                      <a:pt x="31" y="332"/>
                      <a:pt x="1" y="456"/>
                      <a:pt x="93" y="548"/>
                    </a:cubicBezTo>
                    <a:cubicBezTo>
                      <a:pt x="247" y="640"/>
                      <a:pt x="432" y="733"/>
                      <a:pt x="617" y="764"/>
                    </a:cubicBezTo>
                    <a:lnTo>
                      <a:pt x="802" y="825"/>
                    </a:lnTo>
                    <a:cubicBezTo>
                      <a:pt x="1048" y="887"/>
                      <a:pt x="1264" y="949"/>
                      <a:pt x="1510" y="979"/>
                    </a:cubicBezTo>
                    <a:cubicBezTo>
                      <a:pt x="1510" y="1380"/>
                      <a:pt x="1633" y="1750"/>
                      <a:pt x="2003" y="1780"/>
                    </a:cubicBezTo>
                    <a:cubicBezTo>
                      <a:pt x="2048" y="1787"/>
                      <a:pt x="2094" y="1791"/>
                      <a:pt x="2140" y="1791"/>
                    </a:cubicBezTo>
                    <a:cubicBezTo>
                      <a:pt x="2498" y="1791"/>
                      <a:pt x="2856" y="1581"/>
                      <a:pt x="3020" y="1226"/>
                    </a:cubicBezTo>
                    <a:cubicBezTo>
                      <a:pt x="3143" y="887"/>
                      <a:pt x="2896" y="148"/>
                      <a:pt x="2434" y="24"/>
                    </a:cubicBezTo>
                    <a:cubicBezTo>
                      <a:pt x="2369" y="8"/>
                      <a:pt x="2307" y="0"/>
                      <a:pt x="22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146"/>
              <p:cNvSpPr/>
              <p:nvPr/>
            </p:nvSpPr>
            <p:spPr>
              <a:xfrm>
                <a:off x="5159466" y="1389506"/>
                <a:ext cx="50158" cy="28874"/>
              </a:xfrm>
              <a:custGeom>
                <a:rect b="b" l="l" r="r" t="t"/>
                <a:pathLst>
                  <a:path extrusionOk="0" h="1792" w="3113">
                    <a:moveTo>
                      <a:pt x="2240" y="1"/>
                    </a:moveTo>
                    <a:cubicBezTo>
                      <a:pt x="1848" y="1"/>
                      <a:pt x="1652" y="329"/>
                      <a:pt x="1572" y="703"/>
                    </a:cubicBezTo>
                    <a:cubicBezTo>
                      <a:pt x="1356" y="549"/>
                      <a:pt x="1110" y="425"/>
                      <a:pt x="833" y="333"/>
                    </a:cubicBezTo>
                    <a:cubicBezTo>
                      <a:pt x="725" y="302"/>
                      <a:pt x="601" y="287"/>
                      <a:pt x="478" y="287"/>
                    </a:cubicBezTo>
                    <a:cubicBezTo>
                      <a:pt x="355" y="287"/>
                      <a:pt x="232" y="302"/>
                      <a:pt x="124" y="333"/>
                    </a:cubicBezTo>
                    <a:cubicBezTo>
                      <a:pt x="32" y="364"/>
                      <a:pt x="1" y="487"/>
                      <a:pt x="62" y="549"/>
                    </a:cubicBezTo>
                    <a:cubicBezTo>
                      <a:pt x="247" y="672"/>
                      <a:pt x="463" y="764"/>
                      <a:pt x="679" y="795"/>
                    </a:cubicBezTo>
                    <a:lnTo>
                      <a:pt x="802" y="826"/>
                    </a:lnTo>
                    <a:cubicBezTo>
                      <a:pt x="1048" y="888"/>
                      <a:pt x="1295" y="949"/>
                      <a:pt x="1541" y="1011"/>
                    </a:cubicBezTo>
                    <a:cubicBezTo>
                      <a:pt x="1510" y="1380"/>
                      <a:pt x="1634" y="1781"/>
                      <a:pt x="2003" y="1781"/>
                    </a:cubicBezTo>
                    <a:cubicBezTo>
                      <a:pt x="2049" y="1788"/>
                      <a:pt x="2095" y="1791"/>
                      <a:pt x="2140" y="1791"/>
                    </a:cubicBezTo>
                    <a:cubicBezTo>
                      <a:pt x="2492" y="1791"/>
                      <a:pt x="2825" y="1585"/>
                      <a:pt x="2989" y="1257"/>
                    </a:cubicBezTo>
                    <a:cubicBezTo>
                      <a:pt x="3112" y="888"/>
                      <a:pt x="2897" y="148"/>
                      <a:pt x="2435" y="25"/>
                    </a:cubicBezTo>
                    <a:cubicBezTo>
                      <a:pt x="2365" y="9"/>
                      <a:pt x="2300" y="1"/>
                      <a:pt x="22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146"/>
              <p:cNvSpPr/>
              <p:nvPr/>
            </p:nvSpPr>
            <p:spPr>
              <a:xfrm>
                <a:off x="5173870" y="1349647"/>
                <a:ext cx="50642" cy="29002"/>
              </a:xfrm>
              <a:custGeom>
                <a:rect b="b" l="l" r="r" t="t"/>
                <a:pathLst>
                  <a:path extrusionOk="0" h="1800" w="3143">
                    <a:moveTo>
                      <a:pt x="2247" y="1"/>
                    </a:moveTo>
                    <a:cubicBezTo>
                      <a:pt x="1870" y="1"/>
                      <a:pt x="1681" y="341"/>
                      <a:pt x="1602" y="681"/>
                    </a:cubicBezTo>
                    <a:cubicBezTo>
                      <a:pt x="1386" y="527"/>
                      <a:pt x="1140" y="404"/>
                      <a:pt x="894" y="342"/>
                    </a:cubicBezTo>
                    <a:cubicBezTo>
                      <a:pt x="758" y="292"/>
                      <a:pt x="613" y="269"/>
                      <a:pt x="469" y="269"/>
                    </a:cubicBezTo>
                    <a:cubicBezTo>
                      <a:pt x="351" y="269"/>
                      <a:pt x="234" y="284"/>
                      <a:pt x="123" y="312"/>
                    </a:cubicBezTo>
                    <a:cubicBezTo>
                      <a:pt x="31" y="342"/>
                      <a:pt x="0" y="466"/>
                      <a:pt x="93" y="527"/>
                    </a:cubicBezTo>
                    <a:cubicBezTo>
                      <a:pt x="277" y="651"/>
                      <a:pt x="493" y="743"/>
                      <a:pt x="709" y="805"/>
                    </a:cubicBezTo>
                    <a:lnTo>
                      <a:pt x="801" y="835"/>
                    </a:lnTo>
                    <a:cubicBezTo>
                      <a:pt x="1048" y="897"/>
                      <a:pt x="1294" y="928"/>
                      <a:pt x="1541" y="989"/>
                    </a:cubicBezTo>
                    <a:cubicBezTo>
                      <a:pt x="1541" y="1390"/>
                      <a:pt x="1633" y="1760"/>
                      <a:pt x="2003" y="1790"/>
                    </a:cubicBezTo>
                    <a:cubicBezTo>
                      <a:pt x="2047" y="1797"/>
                      <a:pt x="2091" y="1800"/>
                      <a:pt x="2135" y="1800"/>
                    </a:cubicBezTo>
                    <a:cubicBezTo>
                      <a:pt x="2514" y="1800"/>
                      <a:pt x="2853" y="1567"/>
                      <a:pt x="3019" y="1236"/>
                    </a:cubicBezTo>
                    <a:cubicBezTo>
                      <a:pt x="3142" y="866"/>
                      <a:pt x="2927" y="158"/>
                      <a:pt x="2465" y="34"/>
                    </a:cubicBezTo>
                    <a:cubicBezTo>
                      <a:pt x="2386" y="11"/>
                      <a:pt x="2314" y="1"/>
                      <a:pt x="2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146"/>
              <p:cNvSpPr/>
              <p:nvPr/>
            </p:nvSpPr>
            <p:spPr>
              <a:xfrm>
                <a:off x="5189256" y="1309448"/>
                <a:ext cx="50142" cy="28890"/>
              </a:xfrm>
              <a:custGeom>
                <a:rect b="b" l="l" r="r" t="t"/>
                <a:pathLst>
                  <a:path extrusionOk="0" h="1793" w="3112">
                    <a:moveTo>
                      <a:pt x="2216" y="0"/>
                    </a:moveTo>
                    <a:cubicBezTo>
                      <a:pt x="1839" y="0"/>
                      <a:pt x="1645" y="341"/>
                      <a:pt x="1541" y="681"/>
                    </a:cubicBezTo>
                    <a:cubicBezTo>
                      <a:pt x="1356" y="558"/>
                      <a:pt x="1109" y="434"/>
                      <a:pt x="894" y="342"/>
                    </a:cubicBezTo>
                    <a:cubicBezTo>
                      <a:pt x="741" y="304"/>
                      <a:pt x="577" y="278"/>
                      <a:pt x="416" y="278"/>
                    </a:cubicBezTo>
                    <a:cubicBezTo>
                      <a:pt x="316" y="278"/>
                      <a:pt x="218" y="288"/>
                      <a:pt x="123" y="311"/>
                    </a:cubicBezTo>
                    <a:cubicBezTo>
                      <a:pt x="31" y="342"/>
                      <a:pt x="0" y="496"/>
                      <a:pt x="62" y="558"/>
                    </a:cubicBezTo>
                    <a:cubicBezTo>
                      <a:pt x="277" y="681"/>
                      <a:pt x="493" y="773"/>
                      <a:pt x="709" y="804"/>
                    </a:cubicBezTo>
                    <a:lnTo>
                      <a:pt x="801" y="804"/>
                    </a:lnTo>
                    <a:cubicBezTo>
                      <a:pt x="1048" y="866"/>
                      <a:pt x="1263" y="927"/>
                      <a:pt x="1510" y="989"/>
                    </a:cubicBezTo>
                    <a:cubicBezTo>
                      <a:pt x="1510" y="1359"/>
                      <a:pt x="1633" y="1759"/>
                      <a:pt x="2003" y="1790"/>
                    </a:cubicBezTo>
                    <a:cubicBezTo>
                      <a:pt x="2028" y="1792"/>
                      <a:pt x="2053" y="1793"/>
                      <a:pt x="2079" y="1793"/>
                    </a:cubicBezTo>
                    <a:cubicBezTo>
                      <a:pt x="2457" y="1793"/>
                      <a:pt x="2846" y="1582"/>
                      <a:pt x="3019" y="1235"/>
                    </a:cubicBezTo>
                    <a:cubicBezTo>
                      <a:pt x="3112" y="866"/>
                      <a:pt x="2896" y="157"/>
                      <a:pt x="2434" y="34"/>
                    </a:cubicBezTo>
                    <a:cubicBezTo>
                      <a:pt x="2355" y="11"/>
                      <a:pt x="2283" y="0"/>
                      <a:pt x="22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0" name="Google Shape;16260;p146"/>
            <p:cNvSpPr/>
            <p:nvPr/>
          </p:nvSpPr>
          <p:spPr>
            <a:xfrm>
              <a:off x="5215067" y="1275260"/>
              <a:ext cx="62549" cy="32257"/>
            </a:xfrm>
            <a:custGeom>
              <a:rect b="b" l="l" r="r" t="t"/>
              <a:pathLst>
                <a:path extrusionOk="0" h="2002" w="3882">
                  <a:moveTo>
                    <a:pt x="930" y="1"/>
                  </a:moveTo>
                  <a:cubicBezTo>
                    <a:pt x="683" y="1"/>
                    <a:pt x="434" y="21"/>
                    <a:pt x="185" y="61"/>
                  </a:cubicBezTo>
                  <a:lnTo>
                    <a:pt x="0" y="554"/>
                  </a:lnTo>
                  <a:cubicBezTo>
                    <a:pt x="178" y="531"/>
                    <a:pt x="352" y="520"/>
                    <a:pt x="521" y="520"/>
                  </a:cubicBezTo>
                  <a:cubicBezTo>
                    <a:pt x="1727" y="520"/>
                    <a:pt x="2713" y="1083"/>
                    <a:pt x="3605" y="2002"/>
                  </a:cubicBezTo>
                  <a:cubicBezTo>
                    <a:pt x="3697" y="1663"/>
                    <a:pt x="3789" y="1324"/>
                    <a:pt x="3882" y="1047"/>
                  </a:cubicBezTo>
                  <a:cubicBezTo>
                    <a:pt x="3031" y="371"/>
                    <a:pt x="1998" y="1"/>
                    <a:pt x="9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146"/>
            <p:cNvSpPr/>
            <p:nvPr/>
          </p:nvSpPr>
          <p:spPr>
            <a:xfrm>
              <a:off x="5235415" y="1211652"/>
              <a:ext cx="64047" cy="43762"/>
            </a:xfrm>
            <a:custGeom>
              <a:rect b="b" l="l" r="r" t="t"/>
              <a:pathLst>
                <a:path extrusionOk="0" h="2716" w="3975">
                  <a:moveTo>
                    <a:pt x="1493" y="0"/>
                  </a:moveTo>
                  <a:cubicBezTo>
                    <a:pt x="1156" y="0"/>
                    <a:pt x="819" y="24"/>
                    <a:pt x="493" y="66"/>
                  </a:cubicBezTo>
                  <a:lnTo>
                    <a:pt x="216" y="620"/>
                  </a:lnTo>
                  <a:cubicBezTo>
                    <a:pt x="154" y="713"/>
                    <a:pt x="93" y="898"/>
                    <a:pt x="0" y="1144"/>
                  </a:cubicBezTo>
                  <a:cubicBezTo>
                    <a:pt x="586" y="1298"/>
                    <a:pt x="1140" y="1514"/>
                    <a:pt x="1695" y="1822"/>
                  </a:cubicBezTo>
                  <a:cubicBezTo>
                    <a:pt x="2311" y="2161"/>
                    <a:pt x="2711" y="2561"/>
                    <a:pt x="3297" y="2715"/>
                  </a:cubicBezTo>
                  <a:cubicBezTo>
                    <a:pt x="3451" y="2253"/>
                    <a:pt x="3543" y="1883"/>
                    <a:pt x="3605" y="1699"/>
                  </a:cubicBezTo>
                  <a:cubicBezTo>
                    <a:pt x="3728" y="1329"/>
                    <a:pt x="3851" y="959"/>
                    <a:pt x="3974" y="620"/>
                  </a:cubicBezTo>
                  <a:cubicBezTo>
                    <a:pt x="3301" y="171"/>
                    <a:pt x="2398" y="0"/>
                    <a:pt x="14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2" name="Google Shape;16262;p146"/>
          <p:cNvSpPr txBox="1"/>
          <p:nvPr>
            <p:ph idx="4294967295" type="title"/>
          </p:nvPr>
        </p:nvSpPr>
        <p:spPr>
          <a:xfrm>
            <a:off x="5434323" y="1118671"/>
            <a:ext cx="7476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2"/>
                </a:solidFill>
              </a:rPr>
              <a:t>15%</a:t>
            </a:r>
            <a:endParaRPr sz="2000">
              <a:solidFill>
                <a:schemeClr val="dk2"/>
              </a:solidFill>
            </a:endParaRPr>
          </a:p>
        </p:txBody>
      </p:sp>
      <p:grpSp>
        <p:nvGrpSpPr>
          <p:cNvPr id="16263" name="Google Shape;16263;p146"/>
          <p:cNvGrpSpPr/>
          <p:nvPr/>
        </p:nvGrpSpPr>
        <p:grpSpPr>
          <a:xfrm>
            <a:off x="4931621" y="2363392"/>
            <a:ext cx="374208" cy="807846"/>
            <a:chOff x="4915313" y="2265146"/>
            <a:chExt cx="374208" cy="807846"/>
          </a:xfrm>
        </p:grpSpPr>
        <p:sp>
          <p:nvSpPr>
            <p:cNvPr id="16264" name="Google Shape;16264;p146"/>
            <p:cNvSpPr/>
            <p:nvPr/>
          </p:nvSpPr>
          <p:spPr>
            <a:xfrm>
              <a:off x="5010050" y="2338192"/>
              <a:ext cx="279470" cy="734800"/>
            </a:xfrm>
            <a:custGeom>
              <a:rect b="b" l="l" r="r" t="t"/>
              <a:pathLst>
                <a:path extrusionOk="0" h="48034" w="18269">
                  <a:moveTo>
                    <a:pt x="16174" y="0"/>
                  </a:moveTo>
                  <a:cubicBezTo>
                    <a:pt x="15435" y="339"/>
                    <a:pt x="14664" y="586"/>
                    <a:pt x="13863" y="709"/>
                  </a:cubicBezTo>
                  <a:cubicBezTo>
                    <a:pt x="13771" y="740"/>
                    <a:pt x="13679" y="740"/>
                    <a:pt x="13586" y="771"/>
                  </a:cubicBezTo>
                  <a:cubicBezTo>
                    <a:pt x="12847" y="894"/>
                    <a:pt x="12077" y="1017"/>
                    <a:pt x="11214" y="1110"/>
                  </a:cubicBezTo>
                  <a:cubicBezTo>
                    <a:pt x="12477" y="14418"/>
                    <a:pt x="12138" y="28651"/>
                    <a:pt x="10167" y="43808"/>
                  </a:cubicBezTo>
                  <a:cubicBezTo>
                    <a:pt x="10012" y="45071"/>
                    <a:pt x="9828" y="46334"/>
                    <a:pt x="9674" y="47597"/>
                  </a:cubicBezTo>
                  <a:cubicBezTo>
                    <a:pt x="10444" y="47413"/>
                    <a:pt x="11214" y="47197"/>
                    <a:pt x="11953" y="46920"/>
                  </a:cubicBezTo>
                  <a:cubicBezTo>
                    <a:pt x="12323" y="45903"/>
                    <a:pt x="12693" y="44856"/>
                    <a:pt x="13032" y="43839"/>
                  </a:cubicBezTo>
                  <a:cubicBezTo>
                    <a:pt x="17191" y="31085"/>
                    <a:pt x="18269" y="16914"/>
                    <a:pt x="16359" y="1356"/>
                  </a:cubicBezTo>
                  <a:cubicBezTo>
                    <a:pt x="16297" y="894"/>
                    <a:pt x="16236" y="463"/>
                    <a:pt x="16174" y="0"/>
                  </a:cubicBezTo>
                  <a:close/>
                  <a:moveTo>
                    <a:pt x="1356" y="1140"/>
                  </a:moveTo>
                  <a:lnTo>
                    <a:pt x="1356" y="1140"/>
                  </a:lnTo>
                  <a:cubicBezTo>
                    <a:pt x="0" y="15558"/>
                    <a:pt x="524" y="31054"/>
                    <a:pt x="2958" y="47690"/>
                  </a:cubicBezTo>
                  <a:cubicBezTo>
                    <a:pt x="3982" y="47911"/>
                    <a:pt x="5032" y="48033"/>
                    <a:pt x="6106" y="48033"/>
                  </a:cubicBezTo>
                  <a:cubicBezTo>
                    <a:pt x="6227" y="48033"/>
                    <a:pt x="6348" y="48032"/>
                    <a:pt x="6470" y="48029"/>
                  </a:cubicBezTo>
                  <a:lnTo>
                    <a:pt x="6470" y="1356"/>
                  </a:lnTo>
                  <a:lnTo>
                    <a:pt x="6192" y="1356"/>
                  </a:lnTo>
                  <a:cubicBezTo>
                    <a:pt x="4406" y="1356"/>
                    <a:pt x="2804" y="1294"/>
                    <a:pt x="1356" y="114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146"/>
            <p:cNvSpPr/>
            <p:nvPr/>
          </p:nvSpPr>
          <p:spPr>
            <a:xfrm>
              <a:off x="4915313" y="2337717"/>
              <a:ext cx="139987" cy="730012"/>
            </a:xfrm>
            <a:custGeom>
              <a:rect b="b" l="l" r="r" t="t"/>
              <a:pathLst>
                <a:path extrusionOk="0" h="47721" w="9151">
                  <a:moveTo>
                    <a:pt x="2373" y="1"/>
                  </a:moveTo>
                  <a:cubicBezTo>
                    <a:pt x="1" y="17376"/>
                    <a:pt x="1418" y="33026"/>
                    <a:pt x="6594" y="46951"/>
                  </a:cubicBezTo>
                  <a:cubicBezTo>
                    <a:pt x="7425" y="47259"/>
                    <a:pt x="8288" y="47536"/>
                    <a:pt x="9151" y="47721"/>
                  </a:cubicBezTo>
                  <a:cubicBezTo>
                    <a:pt x="6717" y="31085"/>
                    <a:pt x="6193" y="15589"/>
                    <a:pt x="7579" y="1171"/>
                  </a:cubicBezTo>
                  <a:cubicBezTo>
                    <a:pt x="6655" y="1079"/>
                    <a:pt x="5793" y="956"/>
                    <a:pt x="4992" y="802"/>
                  </a:cubicBezTo>
                  <a:cubicBezTo>
                    <a:pt x="4129" y="678"/>
                    <a:pt x="3266" y="432"/>
                    <a:pt x="2466" y="62"/>
                  </a:cubicBezTo>
                  <a:lnTo>
                    <a:pt x="23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146"/>
            <p:cNvSpPr/>
            <p:nvPr/>
          </p:nvSpPr>
          <p:spPr>
            <a:xfrm>
              <a:off x="5109010" y="2355156"/>
              <a:ext cx="91923" cy="717759"/>
            </a:xfrm>
            <a:custGeom>
              <a:rect b="b" l="l" r="r" t="t"/>
              <a:pathLst>
                <a:path extrusionOk="0" h="46920" w="6009">
                  <a:moveTo>
                    <a:pt x="4745" y="1"/>
                  </a:moveTo>
                  <a:cubicBezTo>
                    <a:pt x="3698" y="124"/>
                    <a:pt x="2588" y="185"/>
                    <a:pt x="1418" y="247"/>
                  </a:cubicBezTo>
                  <a:lnTo>
                    <a:pt x="1" y="247"/>
                  </a:lnTo>
                  <a:lnTo>
                    <a:pt x="1" y="46920"/>
                  </a:lnTo>
                  <a:cubicBezTo>
                    <a:pt x="1079" y="46858"/>
                    <a:pt x="2126" y="46704"/>
                    <a:pt x="3205" y="46488"/>
                  </a:cubicBezTo>
                  <a:cubicBezTo>
                    <a:pt x="3359" y="45225"/>
                    <a:pt x="3543" y="43962"/>
                    <a:pt x="3698" y="42699"/>
                  </a:cubicBezTo>
                  <a:cubicBezTo>
                    <a:pt x="5669" y="27542"/>
                    <a:pt x="6008" y="13309"/>
                    <a:pt x="47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146"/>
            <p:cNvSpPr/>
            <p:nvPr/>
          </p:nvSpPr>
          <p:spPr>
            <a:xfrm>
              <a:off x="4945005" y="2265146"/>
              <a:ext cx="320008" cy="60685"/>
            </a:xfrm>
            <a:custGeom>
              <a:rect b="b" l="l" r="r" t="t"/>
              <a:pathLst>
                <a:path extrusionOk="0" h="3967" w="20919">
                  <a:moveTo>
                    <a:pt x="10444" y="0"/>
                  </a:moveTo>
                  <a:cubicBezTo>
                    <a:pt x="7972" y="0"/>
                    <a:pt x="5500" y="185"/>
                    <a:pt x="3051" y="555"/>
                  </a:cubicBezTo>
                  <a:cubicBezTo>
                    <a:pt x="1110" y="955"/>
                    <a:pt x="93" y="1387"/>
                    <a:pt x="1" y="1880"/>
                  </a:cubicBezTo>
                  <a:lnTo>
                    <a:pt x="1" y="2095"/>
                  </a:lnTo>
                  <a:cubicBezTo>
                    <a:pt x="124" y="2619"/>
                    <a:pt x="1141" y="3050"/>
                    <a:pt x="3051" y="3389"/>
                  </a:cubicBezTo>
                  <a:cubicBezTo>
                    <a:pt x="5500" y="3774"/>
                    <a:pt x="7972" y="3967"/>
                    <a:pt x="10444" y="3967"/>
                  </a:cubicBezTo>
                  <a:cubicBezTo>
                    <a:pt x="12917" y="3967"/>
                    <a:pt x="15389" y="3774"/>
                    <a:pt x="17838" y="3389"/>
                  </a:cubicBezTo>
                  <a:cubicBezTo>
                    <a:pt x="19871" y="2989"/>
                    <a:pt x="20888" y="2527"/>
                    <a:pt x="20919" y="1972"/>
                  </a:cubicBezTo>
                  <a:cubicBezTo>
                    <a:pt x="20919" y="1448"/>
                    <a:pt x="19902" y="955"/>
                    <a:pt x="17838" y="555"/>
                  </a:cubicBezTo>
                  <a:cubicBezTo>
                    <a:pt x="15389" y="185"/>
                    <a:pt x="12917" y="0"/>
                    <a:pt x="104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146"/>
            <p:cNvSpPr/>
            <p:nvPr/>
          </p:nvSpPr>
          <p:spPr>
            <a:xfrm>
              <a:off x="4945005" y="2295313"/>
              <a:ext cx="320008" cy="40309"/>
            </a:xfrm>
            <a:custGeom>
              <a:rect b="b" l="l" r="r" t="t"/>
              <a:pathLst>
                <a:path extrusionOk="0" h="2635" w="20919">
                  <a:moveTo>
                    <a:pt x="20919" y="0"/>
                  </a:moveTo>
                  <a:cubicBezTo>
                    <a:pt x="20919" y="555"/>
                    <a:pt x="19902" y="1017"/>
                    <a:pt x="17838" y="1386"/>
                  </a:cubicBezTo>
                  <a:cubicBezTo>
                    <a:pt x="15389" y="1787"/>
                    <a:pt x="12917" y="1987"/>
                    <a:pt x="10444" y="1987"/>
                  </a:cubicBezTo>
                  <a:cubicBezTo>
                    <a:pt x="7972" y="1987"/>
                    <a:pt x="5500" y="1787"/>
                    <a:pt x="3051" y="1386"/>
                  </a:cubicBezTo>
                  <a:cubicBezTo>
                    <a:pt x="1171" y="1047"/>
                    <a:pt x="155" y="616"/>
                    <a:pt x="1" y="92"/>
                  </a:cubicBezTo>
                  <a:lnTo>
                    <a:pt x="1" y="770"/>
                  </a:lnTo>
                  <a:cubicBezTo>
                    <a:pt x="124" y="1263"/>
                    <a:pt x="1141" y="1694"/>
                    <a:pt x="3051" y="2033"/>
                  </a:cubicBezTo>
                  <a:cubicBezTo>
                    <a:pt x="5500" y="2434"/>
                    <a:pt x="7972" y="2634"/>
                    <a:pt x="10444" y="2634"/>
                  </a:cubicBezTo>
                  <a:cubicBezTo>
                    <a:pt x="12917" y="2634"/>
                    <a:pt x="15389" y="2434"/>
                    <a:pt x="17838" y="2033"/>
                  </a:cubicBezTo>
                  <a:cubicBezTo>
                    <a:pt x="19871" y="1664"/>
                    <a:pt x="20888" y="1202"/>
                    <a:pt x="20919" y="647"/>
                  </a:cubicBezTo>
                  <a:lnTo>
                    <a:pt x="209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146"/>
            <p:cNvSpPr/>
            <p:nvPr/>
          </p:nvSpPr>
          <p:spPr>
            <a:xfrm>
              <a:off x="4944531" y="2305195"/>
              <a:ext cx="320008" cy="53740"/>
            </a:xfrm>
            <a:custGeom>
              <a:rect b="b" l="l" r="r" t="t"/>
              <a:pathLst>
                <a:path extrusionOk="0" h="3513" w="20919">
                  <a:moveTo>
                    <a:pt x="20919" y="1"/>
                  </a:moveTo>
                  <a:cubicBezTo>
                    <a:pt x="20919" y="556"/>
                    <a:pt x="19902" y="1018"/>
                    <a:pt x="17838" y="1387"/>
                  </a:cubicBezTo>
                  <a:cubicBezTo>
                    <a:pt x="15389" y="1772"/>
                    <a:pt x="12917" y="1965"/>
                    <a:pt x="10445" y="1965"/>
                  </a:cubicBezTo>
                  <a:cubicBezTo>
                    <a:pt x="7972" y="1965"/>
                    <a:pt x="5500" y="1772"/>
                    <a:pt x="3051" y="1387"/>
                  </a:cubicBezTo>
                  <a:cubicBezTo>
                    <a:pt x="1172" y="1048"/>
                    <a:pt x="155" y="617"/>
                    <a:pt x="1" y="93"/>
                  </a:cubicBezTo>
                  <a:lnTo>
                    <a:pt x="1" y="1603"/>
                  </a:lnTo>
                  <a:cubicBezTo>
                    <a:pt x="63" y="1819"/>
                    <a:pt x="217" y="2003"/>
                    <a:pt x="432" y="2127"/>
                  </a:cubicBezTo>
                  <a:lnTo>
                    <a:pt x="556" y="2188"/>
                  </a:lnTo>
                  <a:cubicBezTo>
                    <a:pt x="1356" y="2558"/>
                    <a:pt x="2188" y="2804"/>
                    <a:pt x="3051" y="2928"/>
                  </a:cubicBezTo>
                  <a:cubicBezTo>
                    <a:pt x="3852" y="3082"/>
                    <a:pt x="4714" y="3205"/>
                    <a:pt x="5639" y="3297"/>
                  </a:cubicBezTo>
                  <a:cubicBezTo>
                    <a:pt x="7087" y="3451"/>
                    <a:pt x="8689" y="3513"/>
                    <a:pt x="10445" y="3513"/>
                  </a:cubicBezTo>
                  <a:lnTo>
                    <a:pt x="12139" y="3513"/>
                  </a:lnTo>
                  <a:cubicBezTo>
                    <a:pt x="13340" y="3451"/>
                    <a:pt x="14450" y="3359"/>
                    <a:pt x="15497" y="3267"/>
                  </a:cubicBezTo>
                  <a:cubicBezTo>
                    <a:pt x="16329" y="3174"/>
                    <a:pt x="17130" y="3051"/>
                    <a:pt x="17869" y="2928"/>
                  </a:cubicBezTo>
                  <a:cubicBezTo>
                    <a:pt x="17962" y="2897"/>
                    <a:pt x="18054" y="2897"/>
                    <a:pt x="18116" y="2866"/>
                  </a:cubicBezTo>
                  <a:cubicBezTo>
                    <a:pt x="18917" y="2743"/>
                    <a:pt x="19718" y="2496"/>
                    <a:pt x="20426" y="2157"/>
                  </a:cubicBezTo>
                  <a:cubicBezTo>
                    <a:pt x="20457" y="2127"/>
                    <a:pt x="20488" y="2127"/>
                    <a:pt x="20519" y="2127"/>
                  </a:cubicBezTo>
                  <a:cubicBezTo>
                    <a:pt x="20703" y="2003"/>
                    <a:pt x="20857" y="1819"/>
                    <a:pt x="20919" y="1603"/>
                  </a:cubicBezTo>
                  <a:lnTo>
                    <a:pt x="20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0" name="Google Shape;16270;p146"/>
          <p:cNvSpPr txBox="1"/>
          <p:nvPr>
            <p:ph idx="4294967295" type="title"/>
          </p:nvPr>
        </p:nvSpPr>
        <p:spPr>
          <a:xfrm>
            <a:off x="5434323" y="2257504"/>
            <a:ext cx="7476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2"/>
                </a:solidFill>
              </a:rPr>
              <a:t>3</a:t>
            </a:r>
            <a:r>
              <a:rPr lang="en" sz="2000">
                <a:solidFill>
                  <a:schemeClr val="dk2"/>
                </a:solidFill>
              </a:rPr>
              <a:t>5%</a:t>
            </a:r>
            <a:endParaRPr sz="2000">
              <a:solidFill>
                <a:schemeClr val="dk2"/>
              </a:solidFill>
            </a:endParaRPr>
          </a:p>
        </p:txBody>
      </p:sp>
      <p:sp>
        <p:nvSpPr>
          <p:cNvPr id="16271" name="Google Shape;16271;p146"/>
          <p:cNvSpPr txBox="1"/>
          <p:nvPr>
            <p:ph idx="4294967295" type="title"/>
          </p:nvPr>
        </p:nvSpPr>
        <p:spPr>
          <a:xfrm>
            <a:off x="5434323" y="3387521"/>
            <a:ext cx="7476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2"/>
                </a:solidFill>
              </a:rPr>
              <a:t>50</a:t>
            </a:r>
            <a:r>
              <a:rPr lang="en" sz="2000">
                <a:solidFill>
                  <a:schemeClr val="dk2"/>
                </a:solidFill>
              </a:rPr>
              <a:t>%</a:t>
            </a:r>
            <a:endParaRPr sz="2000">
              <a:solidFill>
                <a:schemeClr val="dk2"/>
              </a:solidFill>
            </a:endParaRPr>
          </a:p>
        </p:txBody>
      </p:sp>
      <p:grpSp>
        <p:nvGrpSpPr>
          <p:cNvPr id="16272" name="Google Shape;16272;p146"/>
          <p:cNvGrpSpPr/>
          <p:nvPr/>
        </p:nvGrpSpPr>
        <p:grpSpPr>
          <a:xfrm>
            <a:off x="4927560" y="3390648"/>
            <a:ext cx="382330" cy="1039535"/>
            <a:chOff x="5946899" y="733452"/>
            <a:chExt cx="1423417" cy="3870196"/>
          </a:xfrm>
        </p:grpSpPr>
        <p:sp>
          <p:nvSpPr>
            <p:cNvPr id="16273" name="Google Shape;16273;p146"/>
            <p:cNvSpPr/>
            <p:nvPr/>
          </p:nvSpPr>
          <p:spPr>
            <a:xfrm rot="-5400000">
              <a:off x="6669567" y="892579"/>
              <a:ext cx="66749" cy="106931"/>
            </a:xfrm>
            <a:custGeom>
              <a:rect b="b" l="l" r="r" t="t"/>
              <a:pathLst>
                <a:path extrusionOk="0" h="1948" w="1216">
                  <a:moveTo>
                    <a:pt x="483" y="1"/>
                  </a:moveTo>
                  <a:cubicBezTo>
                    <a:pt x="376" y="1"/>
                    <a:pt x="267" y="73"/>
                    <a:pt x="254" y="209"/>
                  </a:cubicBezTo>
                  <a:cubicBezTo>
                    <a:pt x="254" y="256"/>
                    <a:pt x="277" y="303"/>
                    <a:pt x="300" y="373"/>
                  </a:cubicBezTo>
                  <a:cubicBezTo>
                    <a:pt x="347" y="513"/>
                    <a:pt x="254" y="700"/>
                    <a:pt x="277" y="840"/>
                  </a:cubicBezTo>
                  <a:cubicBezTo>
                    <a:pt x="277" y="910"/>
                    <a:pt x="277" y="980"/>
                    <a:pt x="300" y="1027"/>
                  </a:cubicBezTo>
                  <a:cubicBezTo>
                    <a:pt x="137" y="1120"/>
                    <a:pt x="20" y="1284"/>
                    <a:pt x="20" y="1471"/>
                  </a:cubicBezTo>
                  <a:cubicBezTo>
                    <a:pt x="0" y="1808"/>
                    <a:pt x="229" y="1947"/>
                    <a:pt x="483" y="1947"/>
                  </a:cubicBezTo>
                  <a:cubicBezTo>
                    <a:pt x="827" y="1947"/>
                    <a:pt x="1215" y="1693"/>
                    <a:pt x="1094" y="1330"/>
                  </a:cubicBezTo>
                  <a:cubicBezTo>
                    <a:pt x="1071" y="1284"/>
                    <a:pt x="1048" y="1237"/>
                    <a:pt x="1001" y="1190"/>
                  </a:cubicBezTo>
                  <a:cubicBezTo>
                    <a:pt x="954" y="1120"/>
                    <a:pt x="908" y="1050"/>
                    <a:pt x="814" y="1003"/>
                  </a:cubicBezTo>
                  <a:cubicBezTo>
                    <a:pt x="837" y="817"/>
                    <a:pt x="861" y="630"/>
                    <a:pt x="884" y="420"/>
                  </a:cubicBezTo>
                  <a:cubicBezTo>
                    <a:pt x="908" y="326"/>
                    <a:pt x="837" y="209"/>
                    <a:pt x="721" y="209"/>
                  </a:cubicBezTo>
                  <a:cubicBezTo>
                    <a:pt x="697" y="163"/>
                    <a:pt x="697" y="139"/>
                    <a:pt x="674" y="116"/>
                  </a:cubicBezTo>
                  <a:cubicBezTo>
                    <a:pt x="635" y="38"/>
                    <a:pt x="559" y="1"/>
                    <a:pt x="483" y="1"/>
                  </a:cubicBezTo>
                  <a:close/>
                </a:path>
              </a:pathLst>
            </a:custGeom>
            <a:solidFill>
              <a:srgbClr val="8BA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146"/>
            <p:cNvSpPr/>
            <p:nvPr/>
          </p:nvSpPr>
          <p:spPr>
            <a:xfrm rot="-5400000">
              <a:off x="6678817" y="1079025"/>
              <a:ext cx="60876" cy="99246"/>
            </a:xfrm>
            <a:custGeom>
              <a:rect b="b" l="l" r="r" t="t"/>
              <a:pathLst>
                <a:path extrusionOk="0" h="1808" w="1109">
                  <a:moveTo>
                    <a:pt x="365" y="0"/>
                  </a:moveTo>
                  <a:cubicBezTo>
                    <a:pt x="296" y="0"/>
                    <a:pt x="227" y="29"/>
                    <a:pt x="187" y="95"/>
                  </a:cubicBezTo>
                  <a:cubicBezTo>
                    <a:pt x="117" y="188"/>
                    <a:pt x="140" y="305"/>
                    <a:pt x="210" y="398"/>
                  </a:cubicBezTo>
                  <a:cubicBezTo>
                    <a:pt x="210" y="421"/>
                    <a:pt x="234" y="632"/>
                    <a:pt x="257" y="655"/>
                  </a:cubicBezTo>
                  <a:cubicBezTo>
                    <a:pt x="257" y="748"/>
                    <a:pt x="281" y="842"/>
                    <a:pt x="304" y="912"/>
                  </a:cubicBezTo>
                  <a:cubicBezTo>
                    <a:pt x="117" y="982"/>
                    <a:pt x="0" y="1145"/>
                    <a:pt x="0" y="1332"/>
                  </a:cubicBezTo>
                  <a:cubicBezTo>
                    <a:pt x="26" y="1635"/>
                    <a:pt x="350" y="1808"/>
                    <a:pt x="640" y="1808"/>
                  </a:cubicBezTo>
                  <a:cubicBezTo>
                    <a:pt x="887" y="1808"/>
                    <a:pt x="1109" y="1682"/>
                    <a:pt x="1098" y="1402"/>
                  </a:cubicBezTo>
                  <a:cubicBezTo>
                    <a:pt x="1098" y="1286"/>
                    <a:pt x="1051" y="1192"/>
                    <a:pt x="981" y="1122"/>
                  </a:cubicBezTo>
                  <a:cubicBezTo>
                    <a:pt x="911" y="1052"/>
                    <a:pt x="864" y="982"/>
                    <a:pt x="771" y="935"/>
                  </a:cubicBezTo>
                  <a:cubicBezTo>
                    <a:pt x="794" y="702"/>
                    <a:pt x="794" y="468"/>
                    <a:pt x="771" y="235"/>
                  </a:cubicBezTo>
                  <a:cubicBezTo>
                    <a:pt x="750" y="130"/>
                    <a:pt x="654" y="44"/>
                    <a:pt x="551" y="44"/>
                  </a:cubicBezTo>
                  <a:cubicBezTo>
                    <a:pt x="538" y="44"/>
                    <a:pt x="526" y="45"/>
                    <a:pt x="514" y="48"/>
                  </a:cubicBezTo>
                  <a:cubicBezTo>
                    <a:pt x="473" y="17"/>
                    <a:pt x="419" y="0"/>
                    <a:pt x="365" y="0"/>
                  </a:cubicBezTo>
                  <a:close/>
                </a:path>
              </a:pathLst>
            </a:custGeom>
            <a:solidFill>
              <a:srgbClr val="8BA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146"/>
            <p:cNvSpPr/>
            <p:nvPr/>
          </p:nvSpPr>
          <p:spPr>
            <a:xfrm rot="-5400000">
              <a:off x="6390875" y="900210"/>
              <a:ext cx="71854" cy="102375"/>
            </a:xfrm>
            <a:custGeom>
              <a:rect b="b" l="l" r="r" t="t"/>
              <a:pathLst>
                <a:path extrusionOk="0" h="1865" w="1309">
                  <a:moveTo>
                    <a:pt x="693" y="1"/>
                  </a:moveTo>
                  <a:cubicBezTo>
                    <a:pt x="602" y="1"/>
                    <a:pt x="510" y="20"/>
                    <a:pt x="421" y="61"/>
                  </a:cubicBezTo>
                  <a:cubicBezTo>
                    <a:pt x="1" y="201"/>
                    <a:pt x="47" y="808"/>
                    <a:pt x="491" y="901"/>
                  </a:cubicBezTo>
                  <a:lnTo>
                    <a:pt x="561" y="901"/>
                  </a:lnTo>
                  <a:cubicBezTo>
                    <a:pt x="491" y="1135"/>
                    <a:pt x="444" y="1369"/>
                    <a:pt x="421" y="1625"/>
                  </a:cubicBezTo>
                  <a:cubicBezTo>
                    <a:pt x="421" y="1773"/>
                    <a:pt x="543" y="1865"/>
                    <a:pt x="662" y="1865"/>
                  </a:cubicBezTo>
                  <a:cubicBezTo>
                    <a:pt x="730" y="1865"/>
                    <a:pt x="799" y="1834"/>
                    <a:pt x="841" y="1766"/>
                  </a:cubicBezTo>
                  <a:lnTo>
                    <a:pt x="888" y="1695"/>
                  </a:lnTo>
                  <a:cubicBezTo>
                    <a:pt x="911" y="1625"/>
                    <a:pt x="911" y="1555"/>
                    <a:pt x="888" y="1509"/>
                  </a:cubicBezTo>
                  <a:lnTo>
                    <a:pt x="888" y="1462"/>
                  </a:lnTo>
                  <a:cubicBezTo>
                    <a:pt x="900" y="1464"/>
                    <a:pt x="912" y="1465"/>
                    <a:pt x="924" y="1465"/>
                  </a:cubicBezTo>
                  <a:cubicBezTo>
                    <a:pt x="1068" y="1465"/>
                    <a:pt x="1167" y="1335"/>
                    <a:pt x="1145" y="1205"/>
                  </a:cubicBezTo>
                  <a:cubicBezTo>
                    <a:pt x="1122" y="1065"/>
                    <a:pt x="1098" y="925"/>
                    <a:pt x="1098" y="785"/>
                  </a:cubicBezTo>
                  <a:cubicBezTo>
                    <a:pt x="1145" y="761"/>
                    <a:pt x="1168" y="738"/>
                    <a:pt x="1192" y="691"/>
                  </a:cubicBezTo>
                  <a:cubicBezTo>
                    <a:pt x="1262" y="668"/>
                    <a:pt x="1308" y="598"/>
                    <a:pt x="1308" y="528"/>
                  </a:cubicBezTo>
                  <a:cubicBezTo>
                    <a:pt x="1308" y="434"/>
                    <a:pt x="1285" y="364"/>
                    <a:pt x="1238" y="294"/>
                  </a:cubicBezTo>
                  <a:cubicBezTo>
                    <a:pt x="1123" y="112"/>
                    <a:pt x="913" y="1"/>
                    <a:pt x="693" y="1"/>
                  </a:cubicBezTo>
                  <a:close/>
                </a:path>
              </a:pathLst>
            </a:custGeom>
            <a:solidFill>
              <a:srgbClr val="8BA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146"/>
            <p:cNvSpPr/>
            <p:nvPr/>
          </p:nvSpPr>
          <p:spPr>
            <a:xfrm rot="-5400000">
              <a:off x="6394498" y="1063572"/>
              <a:ext cx="75642" cy="94854"/>
            </a:xfrm>
            <a:custGeom>
              <a:rect b="b" l="l" r="r" t="t"/>
              <a:pathLst>
                <a:path extrusionOk="0" h="1728" w="1378">
                  <a:moveTo>
                    <a:pt x="741" y="1"/>
                  </a:moveTo>
                  <a:cubicBezTo>
                    <a:pt x="586" y="1"/>
                    <a:pt x="433" y="50"/>
                    <a:pt x="304" y="149"/>
                  </a:cubicBezTo>
                  <a:cubicBezTo>
                    <a:pt x="0" y="406"/>
                    <a:pt x="234" y="686"/>
                    <a:pt x="514" y="826"/>
                  </a:cubicBezTo>
                  <a:cubicBezTo>
                    <a:pt x="421" y="1036"/>
                    <a:pt x="397" y="1293"/>
                    <a:pt x="444" y="1503"/>
                  </a:cubicBezTo>
                  <a:cubicBezTo>
                    <a:pt x="481" y="1614"/>
                    <a:pt x="562" y="1681"/>
                    <a:pt x="663" y="1681"/>
                  </a:cubicBezTo>
                  <a:cubicBezTo>
                    <a:pt x="690" y="1681"/>
                    <a:pt x="718" y="1676"/>
                    <a:pt x="747" y="1667"/>
                  </a:cubicBezTo>
                  <a:cubicBezTo>
                    <a:pt x="796" y="1705"/>
                    <a:pt x="856" y="1728"/>
                    <a:pt x="912" y="1728"/>
                  </a:cubicBezTo>
                  <a:cubicBezTo>
                    <a:pt x="991" y="1728"/>
                    <a:pt x="1061" y="1683"/>
                    <a:pt x="1074" y="1573"/>
                  </a:cubicBezTo>
                  <a:cubicBezTo>
                    <a:pt x="1121" y="1316"/>
                    <a:pt x="1144" y="1059"/>
                    <a:pt x="1121" y="803"/>
                  </a:cubicBezTo>
                  <a:cubicBezTo>
                    <a:pt x="1238" y="732"/>
                    <a:pt x="1331" y="616"/>
                    <a:pt x="1331" y="476"/>
                  </a:cubicBezTo>
                  <a:cubicBezTo>
                    <a:pt x="1378" y="406"/>
                    <a:pt x="1355" y="312"/>
                    <a:pt x="1308" y="265"/>
                  </a:cubicBezTo>
                  <a:cubicBezTo>
                    <a:pt x="1160" y="91"/>
                    <a:pt x="950" y="1"/>
                    <a:pt x="741" y="1"/>
                  </a:cubicBezTo>
                  <a:close/>
                </a:path>
              </a:pathLst>
            </a:custGeom>
            <a:solidFill>
              <a:srgbClr val="8BA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7" name="Google Shape;16277;p146"/>
            <p:cNvGrpSpPr/>
            <p:nvPr/>
          </p:nvGrpSpPr>
          <p:grpSpPr>
            <a:xfrm>
              <a:off x="5946899" y="733452"/>
              <a:ext cx="1423417" cy="3870196"/>
              <a:chOff x="5946899" y="733452"/>
              <a:chExt cx="1423417" cy="3870196"/>
            </a:xfrm>
          </p:grpSpPr>
          <p:sp>
            <p:nvSpPr>
              <p:cNvPr id="16278" name="Google Shape;16278;p146"/>
              <p:cNvSpPr/>
              <p:nvPr/>
            </p:nvSpPr>
            <p:spPr>
              <a:xfrm rot="-5400000">
                <a:off x="6271567" y="892063"/>
                <a:ext cx="576920" cy="259696"/>
              </a:xfrm>
              <a:custGeom>
                <a:rect b="b" l="l" r="r" t="t"/>
                <a:pathLst>
                  <a:path extrusionOk="0" h="4731" w="10510">
                    <a:moveTo>
                      <a:pt x="7610" y="1003"/>
                    </a:moveTo>
                    <a:cubicBezTo>
                      <a:pt x="8090" y="1003"/>
                      <a:pt x="8229" y="1754"/>
                      <a:pt x="7707" y="1799"/>
                    </a:cubicBezTo>
                    <a:cubicBezTo>
                      <a:pt x="6399" y="1916"/>
                      <a:pt x="4671" y="2056"/>
                      <a:pt x="3364" y="2196"/>
                    </a:cubicBezTo>
                    <a:cubicBezTo>
                      <a:pt x="3348" y="2197"/>
                      <a:pt x="3333" y="2198"/>
                      <a:pt x="3318" y="2198"/>
                    </a:cubicBezTo>
                    <a:cubicBezTo>
                      <a:pt x="2818" y="2198"/>
                      <a:pt x="2678" y="1447"/>
                      <a:pt x="3177" y="1402"/>
                    </a:cubicBezTo>
                    <a:cubicBezTo>
                      <a:pt x="4508" y="1239"/>
                      <a:pt x="6213" y="1122"/>
                      <a:pt x="7567" y="1005"/>
                    </a:cubicBezTo>
                    <a:cubicBezTo>
                      <a:pt x="7582" y="1004"/>
                      <a:pt x="7596" y="1003"/>
                      <a:pt x="7610" y="1003"/>
                    </a:cubicBezTo>
                    <a:close/>
                    <a:moveTo>
                      <a:pt x="3987" y="2811"/>
                    </a:moveTo>
                    <a:cubicBezTo>
                      <a:pt x="5005" y="2811"/>
                      <a:pt x="6015" y="2889"/>
                      <a:pt x="7023" y="2889"/>
                    </a:cubicBezTo>
                    <a:cubicBezTo>
                      <a:pt x="7267" y="2889"/>
                      <a:pt x="7510" y="2885"/>
                      <a:pt x="7754" y="2873"/>
                    </a:cubicBezTo>
                    <a:cubicBezTo>
                      <a:pt x="7761" y="2873"/>
                      <a:pt x="7769" y="2873"/>
                      <a:pt x="7776" y="2873"/>
                    </a:cubicBezTo>
                    <a:cubicBezTo>
                      <a:pt x="8290" y="2873"/>
                      <a:pt x="8237" y="3668"/>
                      <a:pt x="7707" y="3691"/>
                    </a:cubicBezTo>
                    <a:cubicBezTo>
                      <a:pt x="7464" y="3702"/>
                      <a:pt x="7220" y="3707"/>
                      <a:pt x="6977" y="3707"/>
                    </a:cubicBezTo>
                    <a:cubicBezTo>
                      <a:pt x="5969" y="3707"/>
                      <a:pt x="4959" y="3628"/>
                      <a:pt x="3940" y="3628"/>
                    </a:cubicBezTo>
                    <a:cubicBezTo>
                      <a:pt x="3694" y="3628"/>
                      <a:pt x="3447" y="3633"/>
                      <a:pt x="3200" y="3644"/>
                    </a:cubicBezTo>
                    <a:cubicBezTo>
                      <a:pt x="3193" y="3644"/>
                      <a:pt x="3186" y="3644"/>
                      <a:pt x="3179" y="3644"/>
                    </a:cubicBezTo>
                    <a:cubicBezTo>
                      <a:pt x="2688" y="3644"/>
                      <a:pt x="2740" y="2850"/>
                      <a:pt x="3247" y="2827"/>
                    </a:cubicBezTo>
                    <a:cubicBezTo>
                      <a:pt x="3494" y="2815"/>
                      <a:pt x="3741" y="2811"/>
                      <a:pt x="3987" y="2811"/>
                    </a:cubicBezTo>
                    <a:close/>
                    <a:moveTo>
                      <a:pt x="8548" y="1"/>
                    </a:moveTo>
                    <a:cubicBezTo>
                      <a:pt x="5932" y="48"/>
                      <a:pt x="3293" y="234"/>
                      <a:pt x="678" y="328"/>
                    </a:cubicBezTo>
                    <a:cubicBezTo>
                      <a:pt x="444" y="328"/>
                      <a:pt x="234" y="515"/>
                      <a:pt x="234" y="748"/>
                    </a:cubicBezTo>
                    <a:cubicBezTo>
                      <a:pt x="141" y="1916"/>
                      <a:pt x="71" y="3060"/>
                      <a:pt x="1" y="4204"/>
                    </a:cubicBezTo>
                    <a:cubicBezTo>
                      <a:pt x="1" y="4485"/>
                      <a:pt x="211" y="4695"/>
                      <a:pt x="468" y="4718"/>
                    </a:cubicBezTo>
                    <a:cubicBezTo>
                      <a:pt x="976" y="4727"/>
                      <a:pt x="1484" y="4731"/>
                      <a:pt x="1991" y="4731"/>
                    </a:cubicBezTo>
                    <a:cubicBezTo>
                      <a:pt x="4138" y="4731"/>
                      <a:pt x="6273" y="4663"/>
                      <a:pt x="8408" y="4625"/>
                    </a:cubicBezTo>
                    <a:cubicBezTo>
                      <a:pt x="8805" y="3807"/>
                      <a:pt x="9459" y="3807"/>
                      <a:pt x="10346" y="3410"/>
                    </a:cubicBezTo>
                    <a:cubicBezTo>
                      <a:pt x="10463" y="2757"/>
                      <a:pt x="10510" y="1402"/>
                      <a:pt x="10136" y="795"/>
                    </a:cubicBezTo>
                    <a:cubicBezTo>
                      <a:pt x="9552" y="655"/>
                      <a:pt x="9015" y="375"/>
                      <a:pt x="8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9" name="Google Shape;16279;p146"/>
              <p:cNvGrpSpPr/>
              <p:nvPr/>
            </p:nvGrpSpPr>
            <p:grpSpPr>
              <a:xfrm>
                <a:off x="5946899" y="925786"/>
                <a:ext cx="1423417" cy="3677862"/>
                <a:chOff x="5946899" y="925786"/>
                <a:chExt cx="1423417" cy="3677862"/>
              </a:xfrm>
            </p:grpSpPr>
            <p:sp>
              <p:nvSpPr>
                <p:cNvPr id="16280" name="Google Shape;16280;p146"/>
                <p:cNvSpPr/>
                <p:nvPr/>
              </p:nvSpPr>
              <p:spPr>
                <a:xfrm rot="-5400000">
                  <a:off x="4956200" y="2189530"/>
                  <a:ext cx="3404817" cy="1423417"/>
                </a:xfrm>
                <a:custGeom>
                  <a:rect b="b" l="l" r="r" t="t"/>
                  <a:pathLst>
                    <a:path extrusionOk="0" h="25931" w="62027">
                      <a:moveTo>
                        <a:pt x="9485" y="0"/>
                      </a:moveTo>
                      <a:cubicBezTo>
                        <a:pt x="8298" y="0"/>
                        <a:pt x="7114" y="253"/>
                        <a:pt x="6072" y="818"/>
                      </a:cubicBezTo>
                      <a:cubicBezTo>
                        <a:pt x="5091" y="1332"/>
                        <a:pt x="4227" y="2056"/>
                        <a:pt x="3527" y="2920"/>
                      </a:cubicBezTo>
                      <a:cubicBezTo>
                        <a:pt x="2826" y="3761"/>
                        <a:pt x="2265" y="4718"/>
                        <a:pt x="1868" y="5722"/>
                      </a:cubicBezTo>
                      <a:cubicBezTo>
                        <a:pt x="934" y="7917"/>
                        <a:pt x="327" y="10229"/>
                        <a:pt x="117" y="12588"/>
                      </a:cubicBezTo>
                      <a:cubicBezTo>
                        <a:pt x="0" y="13896"/>
                        <a:pt x="24" y="15227"/>
                        <a:pt x="187" y="16535"/>
                      </a:cubicBezTo>
                      <a:cubicBezTo>
                        <a:pt x="491" y="18683"/>
                        <a:pt x="1238" y="20879"/>
                        <a:pt x="2662" y="22537"/>
                      </a:cubicBezTo>
                      <a:cubicBezTo>
                        <a:pt x="3994" y="24055"/>
                        <a:pt x="5768" y="25105"/>
                        <a:pt x="7707" y="25549"/>
                      </a:cubicBezTo>
                      <a:cubicBezTo>
                        <a:pt x="8778" y="25803"/>
                        <a:pt x="9878" y="25931"/>
                        <a:pt x="10974" y="25931"/>
                      </a:cubicBezTo>
                      <a:cubicBezTo>
                        <a:pt x="11286" y="25931"/>
                        <a:pt x="11599" y="25920"/>
                        <a:pt x="11910" y="25899"/>
                      </a:cubicBezTo>
                      <a:cubicBezTo>
                        <a:pt x="13568" y="25783"/>
                        <a:pt x="15273" y="25269"/>
                        <a:pt x="16511" y="24171"/>
                      </a:cubicBezTo>
                      <a:cubicBezTo>
                        <a:pt x="17258" y="23494"/>
                        <a:pt x="17795" y="22653"/>
                        <a:pt x="18473" y="21906"/>
                      </a:cubicBezTo>
                      <a:cubicBezTo>
                        <a:pt x="19207" y="21092"/>
                        <a:pt x="20076" y="20363"/>
                        <a:pt x="21152" y="20363"/>
                      </a:cubicBezTo>
                      <a:cubicBezTo>
                        <a:pt x="21342" y="20363"/>
                        <a:pt x="21539" y="20386"/>
                        <a:pt x="21742" y="20435"/>
                      </a:cubicBezTo>
                      <a:cubicBezTo>
                        <a:pt x="22536" y="20645"/>
                        <a:pt x="23190" y="21205"/>
                        <a:pt x="23891" y="21602"/>
                      </a:cubicBezTo>
                      <a:cubicBezTo>
                        <a:pt x="24890" y="22204"/>
                        <a:pt x="26034" y="22491"/>
                        <a:pt x="27177" y="22491"/>
                      </a:cubicBezTo>
                      <a:cubicBezTo>
                        <a:pt x="29317" y="22491"/>
                        <a:pt x="31452" y="21483"/>
                        <a:pt x="32625" y="19641"/>
                      </a:cubicBezTo>
                      <a:cubicBezTo>
                        <a:pt x="32882" y="19267"/>
                        <a:pt x="33138" y="18917"/>
                        <a:pt x="33395" y="18543"/>
                      </a:cubicBezTo>
                      <a:cubicBezTo>
                        <a:pt x="33559" y="18310"/>
                        <a:pt x="33699" y="18076"/>
                        <a:pt x="33816" y="17819"/>
                      </a:cubicBezTo>
                      <a:cubicBezTo>
                        <a:pt x="34119" y="17189"/>
                        <a:pt x="34283" y="16535"/>
                        <a:pt x="34773" y="15998"/>
                      </a:cubicBezTo>
                      <a:cubicBezTo>
                        <a:pt x="35964" y="14643"/>
                        <a:pt x="37879" y="14410"/>
                        <a:pt x="39584" y="14316"/>
                      </a:cubicBezTo>
                      <a:cubicBezTo>
                        <a:pt x="43274" y="14176"/>
                        <a:pt x="46940" y="13732"/>
                        <a:pt x="50653" y="13569"/>
                      </a:cubicBezTo>
                      <a:cubicBezTo>
                        <a:pt x="53880" y="13430"/>
                        <a:pt x="57124" y="13222"/>
                        <a:pt x="60356" y="13222"/>
                      </a:cubicBezTo>
                      <a:cubicBezTo>
                        <a:pt x="60913" y="13222"/>
                        <a:pt x="61470" y="13228"/>
                        <a:pt x="62026" y="13242"/>
                      </a:cubicBezTo>
                      <a:cubicBezTo>
                        <a:pt x="61699" y="11677"/>
                        <a:pt x="61910" y="10813"/>
                        <a:pt x="61863" y="9342"/>
                      </a:cubicBezTo>
                      <a:cubicBezTo>
                        <a:pt x="61577" y="9322"/>
                        <a:pt x="61203" y="9315"/>
                        <a:pt x="60830" y="9315"/>
                      </a:cubicBezTo>
                      <a:cubicBezTo>
                        <a:pt x="60320" y="9315"/>
                        <a:pt x="59811" y="9329"/>
                        <a:pt x="59528" y="9342"/>
                      </a:cubicBezTo>
                      <a:lnTo>
                        <a:pt x="54390" y="9412"/>
                      </a:lnTo>
                      <a:cubicBezTo>
                        <a:pt x="51027" y="9459"/>
                        <a:pt x="47664" y="9529"/>
                        <a:pt x="44301" y="9552"/>
                      </a:cubicBezTo>
                      <a:cubicBezTo>
                        <a:pt x="42620" y="9552"/>
                        <a:pt x="40962" y="9716"/>
                        <a:pt x="39280" y="9762"/>
                      </a:cubicBezTo>
                      <a:cubicBezTo>
                        <a:pt x="38607" y="9786"/>
                        <a:pt x="37809" y="9891"/>
                        <a:pt x="37028" y="9891"/>
                      </a:cubicBezTo>
                      <a:cubicBezTo>
                        <a:pt x="36293" y="9891"/>
                        <a:pt x="35572" y="9798"/>
                        <a:pt x="34983" y="9459"/>
                      </a:cubicBezTo>
                      <a:cubicBezTo>
                        <a:pt x="33489" y="8595"/>
                        <a:pt x="32765" y="6423"/>
                        <a:pt x="31597" y="5185"/>
                      </a:cubicBezTo>
                      <a:cubicBezTo>
                        <a:pt x="30179" y="3669"/>
                        <a:pt x="28237" y="2870"/>
                        <a:pt x="26270" y="2870"/>
                      </a:cubicBezTo>
                      <a:cubicBezTo>
                        <a:pt x="24965" y="2870"/>
                        <a:pt x="23649" y="3221"/>
                        <a:pt x="22466" y="3947"/>
                      </a:cubicBezTo>
                      <a:cubicBezTo>
                        <a:pt x="22092" y="4204"/>
                        <a:pt x="21672" y="4438"/>
                        <a:pt x="21228" y="4648"/>
                      </a:cubicBezTo>
                      <a:cubicBezTo>
                        <a:pt x="20894" y="4785"/>
                        <a:pt x="20576" y="4845"/>
                        <a:pt x="20271" y="4845"/>
                      </a:cubicBezTo>
                      <a:cubicBezTo>
                        <a:pt x="18806" y="4845"/>
                        <a:pt x="17643" y="3467"/>
                        <a:pt x="16464" y="2616"/>
                      </a:cubicBezTo>
                      <a:cubicBezTo>
                        <a:pt x="14993" y="1495"/>
                        <a:pt x="13288" y="678"/>
                        <a:pt x="11490" y="234"/>
                      </a:cubicBezTo>
                      <a:cubicBezTo>
                        <a:pt x="10838" y="82"/>
                        <a:pt x="10161" y="0"/>
                        <a:pt x="94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146"/>
                <p:cNvSpPr/>
                <p:nvPr/>
              </p:nvSpPr>
              <p:spPr>
                <a:xfrm rot="-5400000">
                  <a:off x="6390601" y="3106052"/>
                  <a:ext cx="483328" cy="371018"/>
                </a:xfrm>
                <a:custGeom>
                  <a:rect b="b" l="l" r="r" t="t"/>
                  <a:pathLst>
                    <a:path extrusionOk="0" h="6759" w="8805">
                      <a:moveTo>
                        <a:pt x="4305" y="1"/>
                      </a:moveTo>
                      <a:cubicBezTo>
                        <a:pt x="3548" y="1"/>
                        <a:pt x="2793" y="214"/>
                        <a:pt x="2125" y="633"/>
                      </a:cubicBezTo>
                      <a:cubicBezTo>
                        <a:pt x="584" y="1637"/>
                        <a:pt x="0" y="4299"/>
                        <a:pt x="1518" y="5817"/>
                      </a:cubicBezTo>
                      <a:cubicBezTo>
                        <a:pt x="2177" y="6467"/>
                        <a:pt x="3106" y="6758"/>
                        <a:pt x="4056" y="6758"/>
                      </a:cubicBezTo>
                      <a:cubicBezTo>
                        <a:pt x="5394" y="6758"/>
                        <a:pt x="6773" y="6180"/>
                        <a:pt x="7497" y="5210"/>
                      </a:cubicBezTo>
                      <a:cubicBezTo>
                        <a:pt x="8804" y="3459"/>
                        <a:pt x="8080" y="913"/>
                        <a:pt x="6049" y="399"/>
                      </a:cubicBezTo>
                      <a:cubicBezTo>
                        <a:pt x="5494" y="132"/>
                        <a:pt x="4899" y="1"/>
                        <a:pt x="4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146"/>
                <p:cNvSpPr/>
                <p:nvPr/>
              </p:nvSpPr>
              <p:spPr>
                <a:xfrm rot="-5400000">
                  <a:off x="5014336" y="2344208"/>
                  <a:ext cx="3126622" cy="289778"/>
                </a:xfrm>
                <a:custGeom>
                  <a:rect b="b" l="l" r="r" t="t"/>
                  <a:pathLst>
                    <a:path extrusionOk="0" fill="none" h="5279" w="56959">
                      <a:moveTo>
                        <a:pt x="53946" y="141"/>
                      </a:moveTo>
                      <a:lnTo>
                        <a:pt x="52031" y="1028"/>
                      </a:lnTo>
                      <a:lnTo>
                        <a:pt x="0" y="1799"/>
                      </a:lnTo>
                      <a:moveTo>
                        <a:pt x="1074" y="2826"/>
                      </a:moveTo>
                      <a:lnTo>
                        <a:pt x="52475" y="1846"/>
                      </a:lnTo>
                      <a:lnTo>
                        <a:pt x="56959" y="1"/>
                      </a:lnTo>
                      <a:moveTo>
                        <a:pt x="56748" y="4601"/>
                      </a:moveTo>
                      <a:lnTo>
                        <a:pt x="52381" y="2640"/>
                      </a:lnTo>
                      <a:lnTo>
                        <a:pt x="888" y="3807"/>
                      </a:lnTo>
                      <a:moveTo>
                        <a:pt x="53432" y="4695"/>
                      </a:moveTo>
                      <a:lnTo>
                        <a:pt x="51844" y="3597"/>
                      </a:lnTo>
                      <a:lnTo>
                        <a:pt x="467" y="5278"/>
                      </a:lnTo>
                    </a:path>
                  </a:pathLst>
                </a:custGeom>
                <a:noFill/>
                <a:ln cap="flat" cmpd="sng" w="7600">
                  <a:solidFill>
                    <a:schemeClr val="accent5"/>
                  </a:solidFill>
                  <a:prstDash val="solid"/>
                  <a:miter lim="233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146"/>
                <p:cNvSpPr/>
                <p:nvPr/>
              </p:nvSpPr>
              <p:spPr>
                <a:xfrm rot="-5400000">
                  <a:off x="6570567" y="3909441"/>
                  <a:ext cx="116701" cy="284618"/>
                </a:xfrm>
                <a:custGeom>
                  <a:rect b="b" l="l" r="r" t="t"/>
                  <a:pathLst>
                    <a:path extrusionOk="0" h="5185" w="2126">
                      <a:moveTo>
                        <a:pt x="2125" y="0"/>
                      </a:moveTo>
                      <a:lnTo>
                        <a:pt x="0" y="117"/>
                      </a:lnTo>
                      <a:lnTo>
                        <a:pt x="0" y="5185"/>
                      </a:lnTo>
                      <a:cubicBezTo>
                        <a:pt x="187" y="5185"/>
                        <a:pt x="2125" y="5045"/>
                        <a:pt x="2125" y="5045"/>
                      </a:cubicBezTo>
                      <a:lnTo>
                        <a:pt x="21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6284" name="Google Shape;16284;p146"/>
          <p:cNvSpPr txBox="1"/>
          <p:nvPr/>
        </p:nvSpPr>
        <p:spPr>
          <a:xfrm>
            <a:off x="727350" y="4247309"/>
            <a:ext cx="3741300" cy="4287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1200"/>
              </a:spcAft>
              <a:buNone/>
            </a:pPr>
            <a:r>
              <a:rPr lang="en" sz="1100">
                <a:solidFill>
                  <a:schemeClr val="dk2"/>
                </a:solidFill>
                <a:latin typeface="Lato"/>
                <a:ea typeface="Lato"/>
                <a:cs typeface="Lato"/>
                <a:sym typeface="Lato"/>
              </a:rPr>
              <a:t>Follow the link in the graph to modify its data and then paste the new one here. </a:t>
            </a:r>
            <a:r>
              <a:rPr b="1" lang="en" sz="1100">
                <a:solidFill>
                  <a:schemeClr val="dk2"/>
                </a:solidFill>
                <a:latin typeface="Lato"/>
                <a:ea typeface="Lato"/>
                <a:cs typeface="Lato"/>
                <a:sym typeface="Lato"/>
              </a:rPr>
              <a:t>For more info, </a:t>
            </a:r>
            <a:r>
              <a:rPr b="1" lang="en" sz="1100">
                <a:solidFill>
                  <a:schemeClr val="dk2"/>
                </a:solidFill>
                <a:uFill>
                  <a:noFill/>
                </a:uFill>
                <a:latin typeface="Lato"/>
                <a:ea typeface="Lato"/>
                <a:cs typeface="Lato"/>
                <a:sym typeface="Lato"/>
                <a:hlinkClick r:id="rId3">
                  <a:extLst>
                    <a:ext uri="{A12FA001-AC4F-418D-AE19-62706E023703}">
                      <ahyp:hlinkClr val="tx"/>
                    </a:ext>
                  </a:extLst>
                </a:hlinkClick>
              </a:rPr>
              <a:t>click here</a:t>
            </a:r>
            <a:endParaRPr b="1" sz="1100">
              <a:solidFill>
                <a:schemeClr val="dk2"/>
              </a:solidFill>
              <a:latin typeface="Lato"/>
              <a:ea typeface="Lato"/>
              <a:cs typeface="Lato"/>
              <a:sym typeface="Lato"/>
            </a:endParaRPr>
          </a:p>
        </p:txBody>
      </p:sp>
      <p:sp>
        <p:nvSpPr>
          <p:cNvPr id="16285" name="Google Shape;16285;p146"/>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286" name="Google Shape;16286;p146"/>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287" name="Google Shape;16287;p146">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146"/>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289" name="Google Shape;16289;p146">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290" name="Google Shape;16290;p146" title="Chart">
            <a:hlinkClick r:id="rId4"/>
          </p:cNvPr>
          <p:cNvPicPr preferRelativeResize="0"/>
          <p:nvPr/>
        </p:nvPicPr>
        <p:blipFill>
          <a:blip r:embed="rId5">
            <a:alphaModFix/>
          </a:blip>
          <a:stretch>
            <a:fillRect/>
          </a:stretch>
        </p:blipFill>
        <p:spPr>
          <a:xfrm>
            <a:off x="899752" y="1087521"/>
            <a:ext cx="3396499" cy="3280515"/>
          </a:xfrm>
          <a:prstGeom prst="rect">
            <a:avLst/>
          </a:prstGeom>
          <a:noFill/>
          <a:ln>
            <a:noFill/>
          </a:ln>
        </p:spPr>
      </p:pic>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294" name="Shape 16294"/>
        <p:cNvGrpSpPr/>
        <p:nvPr/>
      </p:nvGrpSpPr>
      <p:grpSpPr>
        <a:xfrm>
          <a:off x="0" y="0"/>
          <a:ext cx="0" cy="0"/>
          <a:chOff x="0" y="0"/>
          <a:chExt cx="0" cy="0"/>
        </a:xfrm>
      </p:grpSpPr>
      <p:sp>
        <p:nvSpPr>
          <p:cNvPr id="16295" name="Google Shape;16295;p147"/>
          <p:cNvSpPr txBox="1"/>
          <p:nvPr>
            <p:ph idx="2" type="title"/>
          </p:nvPr>
        </p:nvSpPr>
        <p:spPr>
          <a:xfrm>
            <a:off x="1098400" y="3348825"/>
            <a:ext cx="22125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Class 1</a:t>
            </a:r>
            <a:endParaRPr/>
          </a:p>
        </p:txBody>
      </p:sp>
      <p:sp>
        <p:nvSpPr>
          <p:cNvPr id="16296" name="Google Shape;16296;p147"/>
          <p:cNvSpPr/>
          <p:nvPr/>
        </p:nvSpPr>
        <p:spPr>
          <a:xfrm flipH="1">
            <a:off x="1202950" y="1948624"/>
            <a:ext cx="2003400" cy="2003400"/>
          </a:xfrm>
          <a:prstGeom prst="blockArc">
            <a:avLst>
              <a:gd fmla="val 10800000" name="adj1"/>
              <a:gd fmla="val 21533353" name="adj2"/>
              <a:gd fmla="val 15467"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147"/>
          <p:cNvSpPr/>
          <p:nvPr/>
        </p:nvSpPr>
        <p:spPr>
          <a:xfrm flipH="1">
            <a:off x="1202950" y="1948624"/>
            <a:ext cx="2003400" cy="2003400"/>
          </a:xfrm>
          <a:prstGeom prst="blockArc">
            <a:avLst>
              <a:gd fmla="val 19451447" name="adj1"/>
              <a:gd fmla="val 21533353" name="adj2"/>
              <a:gd fmla="val 15467"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147"/>
          <p:cNvSpPr/>
          <p:nvPr/>
        </p:nvSpPr>
        <p:spPr>
          <a:xfrm flipH="1">
            <a:off x="3570294" y="1948625"/>
            <a:ext cx="2003400" cy="2003400"/>
          </a:xfrm>
          <a:prstGeom prst="blockArc">
            <a:avLst>
              <a:gd fmla="val 10800000" name="adj1"/>
              <a:gd fmla="val 21533353" name="adj2"/>
              <a:gd fmla="val 15467"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147"/>
          <p:cNvSpPr/>
          <p:nvPr/>
        </p:nvSpPr>
        <p:spPr>
          <a:xfrm flipH="1">
            <a:off x="3570294" y="1948625"/>
            <a:ext cx="2003400" cy="2003400"/>
          </a:xfrm>
          <a:prstGeom prst="blockArc">
            <a:avLst>
              <a:gd fmla="val 16033335" name="adj1"/>
              <a:gd fmla="val 21533353" name="adj2"/>
              <a:gd fmla="val 15467"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147"/>
          <p:cNvSpPr/>
          <p:nvPr/>
        </p:nvSpPr>
        <p:spPr>
          <a:xfrm flipH="1">
            <a:off x="6042200" y="1948625"/>
            <a:ext cx="2003400" cy="2003400"/>
          </a:xfrm>
          <a:prstGeom prst="blockArc">
            <a:avLst>
              <a:gd fmla="val 10800000" name="adj1"/>
              <a:gd fmla="val 21533353" name="adj2"/>
              <a:gd fmla="val 15467"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147"/>
          <p:cNvSpPr/>
          <p:nvPr/>
        </p:nvSpPr>
        <p:spPr>
          <a:xfrm flipH="1">
            <a:off x="6042200" y="1948625"/>
            <a:ext cx="2003400" cy="2003400"/>
          </a:xfrm>
          <a:prstGeom prst="blockArc">
            <a:avLst>
              <a:gd fmla="val 13769777" name="adj1"/>
              <a:gd fmla="val 21533353" name="adj2"/>
              <a:gd fmla="val 15467"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147"/>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Classroom progress</a:t>
            </a:r>
            <a:endParaRPr/>
          </a:p>
        </p:txBody>
      </p:sp>
      <p:sp>
        <p:nvSpPr>
          <p:cNvPr id="16303" name="Google Shape;16303;p147"/>
          <p:cNvSpPr txBox="1"/>
          <p:nvPr>
            <p:ph idx="3" type="title"/>
          </p:nvPr>
        </p:nvSpPr>
        <p:spPr>
          <a:xfrm>
            <a:off x="1538050" y="2484891"/>
            <a:ext cx="1333200" cy="55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a:t>
            </a:r>
            <a:endParaRPr/>
          </a:p>
        </p:txBody>
      </p:sp>
      <p:sp>
        <p:nvSpPr>
          <p:cNvPr id="16304" name="Google Shape;16304;p147"/>
          <p:cNvSpPr txBox="1"/>
          <p:nvPr>
            <p:ph idx="1" type="subTitle"/>
          </p:nvPr>
        </p:nvSpPr>
        <p:spPr>
          <a:xfrm>
            <a:off x="1098400" y="3777900"/>
            <a:ext cx="2212500" cy="55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6305" name="Google Shape;16305;p147"/>
          <p:cNvSpPr txBox="1"/>
          <p:nvPr>
            <p:ph idx="4" type="title"/>
          </p:nvPr>
        </p:nvSpPr>
        <p:spPr>
          <a:xfrm>
            <a:off x="3465744" y="3348825"/>
            <a:ext cx="22125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Class 2</a:t>
            </a:r>
            <a:endParaRPr/>
          </a:p>
        </p:txBody>
      </p:sp>
      <p:sp>
        <p:nvSpPr>
          <p:cNvPr id="16306" name="Google Shape;16306;p147"/>
          <p:cNvSpPr txBox="1"/>
          <p:nvPr>
            <p:ph idx="5" type="title"/>
          </p:nvPr>
        </p:nvSpPr>
        <p:spPr>
          <a:xfrm>
            <a:off x="3905394" y="2523900"/>
            <a:ext cx="1333200" cy="51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55%</a:t>
            </a:r>
            <a:endParaRPr/>
          </a:p>
        </p:txBody>
      </p:sp>
      <p:sp>
        <p:nvSpPr>
          <p:cNvPr id="16307" name="Google Shape;16307;p147"/>
          <p:cNvSpPr txBox="1"/>
          <p:nvPr>
            <p:ph idx="6" type="subTitle"/>
          </p:nvPr>
        </p:nvSpPr>
        <p:spPr>
          <a:xfrm>
            <a:off x="3465744" y="3777900"/>
            <a:ext cx="2212500" cy="55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a:t>
            </a:r>
            <a:r>
              <a:rPr lang="en"/>
              <a:t>is the farthest planet from the Sun</a:t>
            </a:r>
            <a:endParaRPr/>
          </a:p>
        </p:txBody>
      </p:sp>
      <p:sp>
        <p:nvSpPr>
          <p:cNvPr id="16308" name="Google Shape;16308;p147"/>
          <p:cNvSpPr txBox="1"/>
          <p:nvPr>
            <p:ph idx="7" type="title"/>
          </p:nvPr>
        </p:nvSpPr>
        <p:spPr>
          <a:xfrm>
            <a:off x="5937650" y="3348825"/>
            <a:ext cx="22125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Class 3</a:t>
            </a:r>
            <a:endParaRPr/>
          </a:p>
        </p:txBody>
      </p:sp>
      <p:sp>
        <p:nvSpPr>
          <p:cNvPr id="16309" name="Google Shape;16309;p147"/>
          <p:cNvSpPr txBox="1"/>
          <p:nvPr>
            <p:ph idx="8" type="title"/>
          </p:nvPr>
        </p:nvSpPr>
        <p:spPr>
          <a:xfrm>
            <a:off x="6377300" y="2523900"/>
            <a:ext cx="1333200" cy="51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16310" name="Google Shape;16310;p147"/>
          <p:cNvSpPr txBox="1"/>
          <p:nvPr>
            <p:ph idx="9" type="subTitle"/>
          </p:nvPr>
        </p:nvSpPr>
        <p:spPr>
          <a:xfrm>
            <a:off x="5937650" y="3777900"/>
            <a:ext cx="2212500" cy="55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6311" name="Google Shape;16311;p147"/>
          <p:cNvSpPr/>
          <p:nvPr/>
        </p:nvSpPr>
        <p:spPr>
          <a:xfrm rot="487906">
            <a:off x="2050111" y="1339850"/>
            <a:ext cx="269254" cy="481859"/>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2" name="Google Shape;16312;p147"/>
          <p:cNvGrpSpPr/>
          <p:nvPr/>
        </p:nvGrpSpPr>
        <p:grpSpPr>
          <a:xfrm>
            <a:off x="4310547" y="1365878"/>
            <a:ext cx="483086" cy="429802"/>
            <a:chOff x="1101247" y="2686592"/>
            <a:chExt cx="483086" cy="429802"/>
          </a:xfrm>
        </p:grpSpPr>
        <p:sp>
          <p:nvSpPr>
            <p:cNvPr id="16313" name="Google Shape;16313;p147"/>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147"/>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15" name="Google Shape;16315;p147"/>
          <p:cNvSpPr/>
          <p:nvPr/>
        </p:nvSpPr>
        <p:spPr>
          <a:xfrm rot="-1227863">
            <a:off x="6761223" y="140996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147"/>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317" name="Google Shape;16317;p147"/>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318" name="Google Shape;16318;p147">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147"/>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320" name="Google Shape;16320;p147">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296"/>
                                        </p:tgtEl>
                                        <p:attrNameLst>
                                          <p:attrName>style.visibility</p:attrName>
                                        </p:attrNameLst>
                                      </p:cBhvr>
                                      <p:to>
                                        <p:strVal val="visible"/>
                                      </p:to>
                                    </p:set>
                                    <p:animEffect filter="fade" transition="in">
                                      <p:cBhvr>
                                        <p:cTn dur="1000"/>
                                        <p:tgtEl>
                                          <p:spTgt spid="16296"/>
                                        </p:tgtEl>
                                      </p:cBhvr>
                                    </p:animEffect>
                                  </p:childTnLst>
                                </p:cTn>
                              </p:par>
                              <p:par>
                                <p:cTn fill="hold" nodeType="withEffect" presetClass="entr" presetID="10" presetSubtype="0">
                                  <p:stCondLst>
                                    <p:cond delay="0"/>
                                  </p:stCondLst>
                                  <p:childTnLst>
                                    <p:set>
                                      <p:cBhvr>
                                        <p:cTn dur="1" fill="hold">
                                          <p:stCondLst>
                                            <p:cond delay="0"/>
                                          </p:stCondLst>
                                        </p:cTn>
                                        <p:tgtEl>
                                          <p:spTgt spid="16297"/>
                                        </p:tgtEl>
                                        <p:attrNameLst>
                                          <p:attrName>style.visibility</p:attrName>
                                        </p:attrNameLst>
                                      </p:cBhvr>
                                      <p:to>
                                        <p:strVal val="visible"/>
                                      </p:to>
                                    </p:set>
                                    <p:animEffect filter="fade" transition="in">
                                      <p:cBhvr>
                                        <p:cTn dur="1000"/>
                                        <p:tgtEl>
                                          <p:spTgt spid="16297"/>
                                        </p:tgtEl>
                                      </p:cBhvr>
                                    </p:animEffect>
                                  </p:childTnLst>
                                </p:cTn>
                              </p:par>
                              <p:par>
                                <p:cTn fill="hold" nodeType="withEffect" presetClass="entr" presetID="10" presetSubtype="0">
                                  <p:stCondLst>
                                    <p:cond delay="0"/>
                                  </p:stCondLst>
                                  <p:childTnLst>
                                    <p:set>
                                      <p:cBhvr>
                                        <p:cTn dur="1" fill="hold">
                                          <p:stCondLst>
                                            <p:cond delay="0"/>
                                          </p:stCondLst>
                                        </p:cTn>
                                        <p:tgtEl>
                                          <p:spTgt spid="16298"/>
                                        </p:tgtEl>
                                        <p:attrNameLst>
                                          <p:attrName>style.visibility</p:attrName>
                                        </p:attrNameLst>
                                      </p:cBhvr>
                                      <p:to>
                                        <p:strVal val="visible"/>
                                      </p:to>
                                    </p:set>
                                    <p:animEffect filter="fade" transition="in">
                                      <p:cBhvr>
                                        <p:cTn dur="1000"/>
                                        <p:tgtEl>
                                          <p:spTgt spid="16298"/>
                                        </p:tgtEl>
                                      </p:cBhvr>
                                    </p:animEffect>
                                  </p:childTnLst>
                                </p:cTn>
                              </p:par>
                              <p:par>
                                <p:cTn fill="hold" nodeType="withEffect" presetClass="entr" presetID="10" presetSubtype="0">
                                  <p:stCondLst>
                                    <p:cond delay="0"/>
                                  </p:stCondLst>
                                  <p:childTnLst>
                                    <p:set>
                                      <p:cBhvr>
                                        <p:cTn dur="1" fill="hold">
                                          <p:stCondLst>
                                            <p:cond delay="0"/>
                                          </p:stCondLst>
                                        </p:cTn>
                                        <p:tgtEl>
                                          <p:spTgt spid="16299"/>
                                        </p:tgtEl>
                                        <p:attrNameLst>
                                          <p:attrName>style.visibility</p:attrName>
                                        </p:attrNameLst>
                                      </p:cBhvr>
                                      <p:to>
                                        <p:strVal val="visible"/>
                                      </p:to>
                                    </p:set>
                                    <p:animEffect filter="fade" transition="in">
                                      <p:cBhvr>
                                        <p:cTn dur="1000"/>
                                        <p:tgtEl>
                                          <p:spTgt spid="16299"/>
                                        </p:tgtEl>
                                      </p:cBhvr>
                                    </p:animEffect>
                                  </p:childTnLst>
                                </p:cTn>
                              </p:par>
                              <p:par>
                                <p:cTn fill="hold" nodeType="withEffect" presetClass="entr" presetID="10" presetSubtype="0">
                                  <p:stCondLst>
                                    <p:cond delay="0"/>
                                  </p:stCondLst>
                                  <p:childTnLst>
                                    <p:set>
                                      <p:cBhvr>
                                        <p:cTn dur="1" fill="hold">
                                          <p:stCondLst>
                                            <p:cond delay="0"/>
                                          </p:stCondLst>
                                        </p:cTn>
                                        <p:tgtEl>
                                          <p:spTgt spid="16300"/>
                                        </p:tgtEl>
                                        <p:attrNameLst>
                                          <p:attrName>style.visibility</p:attrName>
                                        </p:attrNameLst>
                                      </p:cBhvr>
                                      <p:to>
                                        <p:strVal val="visible"/>
                                      </p:to>
                                    </p:set>
                                    <p:animEffect filter="fade" transition="in">
                                      <p:cBhvr>
                                        <p:cTn dur="1000"/>
                                        <p:tgtEl>
                                          <p:spTgt spid="16300"/>
                                        </p:tgtEl>
                                      </p:cBhvr>
                                    </p:animEffect>
                                  </p:childTnLst>
                                </p:cTn>
                              </p:par>
                              <p:par>
                                <p:cTn fill="hold" nodeType="withEffect" presetClass="entr" presetID="10" presetSubtype="0">
                                  <p:stCondLst>
                                    <p:cond delay="0"/>
                                  </p:stCondLst>
                                  <p:childTnLst>
                                    <p:set>
                                      <p:cBhvr>
                                        <p:cTn dur="1" fill="hold">
                                          <p:stCondLst>
                                            <p:cond delay="0"/>
                                          </p:stCondLst>
                                        </p:cTn>
                                        <p:tgtEl>
                                          <p:spTgt spid="16301"/>
                                        </p:tgtEl>
                                        <p:attrNameLst>
                                          <p:attrName>style.visibility</p:attrName>
                                        </p:attrNameLst>
                                      </p:cBhvr>
                                      <p:to>
                                        <p:strVal val="visible"/>
                                      </p:to>
                                    </p:set>
                                    <p:animEffect filter="fade" transition="in">
                                      <p:cBhvr>
                                        <p:cTn dur="1000"/>
                                        <p:tgtEl>
                                          <p:spTgt spid="16301"/>
                                        </p:tgtEl>
                                      </p:cBhvr>
                                    </p:animEffect>
                                  </p:childTnLst>
                                </p:cTn>
                              </p:par>
                              <p:par>
                                <p:cTn fill="hold" nodeType="withEffect" presetClass="entr" presetID="10" presetSubtype="0">
                                  <p:stCondLst>
                                    <p:cond delay="0"/>
                                  </p:stCondLst>
                                  <p:childTnLst>
                                    <p:set>
                                      <p:cBhvr>
                                        <p:cTn dur="1" fill="hold">
                                          <p:stCondLst>
                                            <p:cond delay="0"/>
                                          </p:stCondLst>
                                        </p:cTn>
                                        <p:tgtEl>
                                          <p:spTgt spid="16303"/>
                                        </p:tgtEl>
                                        <p:attrNameLst>
                                          <p:attrName>style.visibility</p:attrName>
                                        </p:attrNameLst>
                                      </p:cBhvr>
                                      <p:to>
                                        <p:strVal val="visible"/>
                                      </p:to>
                                    </p:set>
                                    <p:animEffect filter="fade" transition="in">
                                      <p:cBhvr>
                                        <p:cTn dur="1000"/>
                                        <p:tgtEl>
                                          <p:spTgt spid="16303"/>
                                        </p:tgtEl>
                                      </p:cBhvr>
                                    </p:animEffect>
                                  </p:childTnLst>
                                </p:cTn>
                              </p:par>
                              <p:par>
                                <p:cTn fill="hold" nodeType="withEffect" presetClass="entr" presetID="10" presetSubtype="0">
                                  <p:stCondLst>
                                    <p:cond delay="0"/>
                                  </p:stCondLst>
                                  <p:childTnLst>
                                    <p:set>
                                      <p:cBhvr>
                                        <p:cTn dur="1" fill="hold">
                                          <p:stCondLst>
                                            <p:cond delay="0"/>
                                          </p:stCondLst>
                                        </p:cTn>
                                        <p:tgtEl>
                                          <p:spTgt spid="16306"/>
                                        </p:tgtEl>
                                        <p:attrNameLst>
                                          <p:attrName>style.visibility</p:attrName>
                                        </p:attrNameLst>
                                      </p:cBhvr>
                                      <p:to>
                                        <p:strVal val="visible"/>
                                      </p:to>
                                    </p:set>
                                    <p:animEffect filter="fade" transition="in">
                                      <p:cBhvr>
                                        <p:cTn dur="1000"/>
                                        <p:tgtEl>
                                          <p:spTgt spid="16306"/>
                                        </p:tgtEl>
                                      </p:cBhvr>
                                    </p:animEffect>
                                  </p:childTnLst>
                                </p:cTn>
                              </p:par>
                              <p:par>
                                <p:cTn fill="hold" nodeType="withEffect" presetClass="entr" presetID="10" presetSubtype="0">
                                  <p:stCondLst>
                                    <p:cond delay="0"/>
                                  </p:stCondLst>
                                  <p:childTnLst>
                                    <p:set>
                                      <p:cBhvr>
                                        <p:cTn dur="1" fill="hold">
                                          <p:stCondLst>
                                            <p:cond delay="0"/>
                                          </p:stCondLst>
                                        </p:cTn>
                                        <p:tgtEl>
                                          <p:spTgt spid="16309"/>
                                        </p:tgtEl>
                                        <p:attrNameLst>
                                          <p:attrName>style.visibility</p:attrName>
                                        </p:attrNameLst>
                                      </p:cBhvr>
                                      <p:to>
                                        <p:strVal val="visible"/>
                                      </p:to>
                                    </p:set>
                                    <p:animEffect filter="fade" transition="in">
                                      <p:cBhvr>
                                        <p:cTn dur="1000"/>
                                        <p:tgtEl>
                                          <p:spTgt spid="16309"/>
                                        </p:tgtEl>
                                      </p:cBhvr>
                                    </p:animEffect>
                                  </p:childTnLst>
                                </p:cTn>
                              </p:par>
                              <p:par>
                                <p:cTn fill="hold" nodeType="withEffect" presetClass="entr" presetID="10" presetSubtype="0">
                                  <p:stCondLst>
                                    <p:cond delay="0"/>
                                  </p:stCondLst>
                                  <p:childTnLst>
                                    <p:set>
                                      <p:cBhvr>
                                        <p:cTn dur="1" fill="hold">
                                          <p:stCondLst>
                                            <p:cond delay="0"/>
                                          </p:stCondLst>
                                        </p:cTn>
                                        <p:tgtEl>
                                          <p:spTgt spid="16311"/>
                                        </p:tgtEl>
                                        <p:attrNameLst>
                                          <p:attrName>style.visibility</p:attrName>
                                        </p:attrNameLst>
                                      </p:cBhvr>
                                      <p:to>
                                        <p:strVal val="visible"/>
                                      </p:to>
                                    </p:set>
                                    <p:animEffect filter="fade" transition="in">
                                      <p:cBhvr>
                                        <p:cTn dur="1000"/>
                                        <p:tgtEl>
                                          <p:spTgt spid="16311"/>
                                        </p:tgtEl>
                                      </p:cBhvr>
                                    </p:animEffect>
                                  </p:childTnLst>
                                </p:cTn>
                              </p:par>
                              <p:par>
                                <p:cTn fill="hold" nodeType="withEffect" presetClass="entr" presetID="10" presetSubtype="0">
                                  <p:stCondLst>
                                    <p:cond delay="0"/>
                                  </p:stCondLst>
                                  <p:childTnLst>
                                    <p:set>
                                      <p:cBhvr>
                                        <p:cTn dur="1" fill="hold">
                                          <p:stCondLst>
                                            <p:cond delay="0"/>
                                          </p:stCondLst>
                                        </p:cTn>
                                        <p:tgtEl>
                                          <p:spTgt spid="16312"/>
                                        </p:tgtEl>
                                        <p:attrNameLst>
                                          <p:attrName>style.visibility</p:attrName>
                                        </p:attrNameLst>
                                      </p:cBhvr>
                                      <p:to>
                                        <p:strVal val="visible"/>
                                      </p:to>
                                    </p:set>
                                    <p:animEffect filter="fade" transition="in">
                                      <p:cBhvr>
                                        <p:cTn dur="1000"/>
                                        <p:tgtEl>
                                          <p:spTgt spid="16312"/>
                                        </p:tgtEl>
                                      </p:cBhvr>
                                    </p:animEffect>
                                  </p:childTnLst>
                                </p:cTn>
                              </p:par>
                              <p:par>
                                <p:cTn fill="hold" nodeType="withEffect" presetClass="entr" presetID="10" presetSubtype="0">
                                  <p:stCondLst>
                                    <p:cond delay="0"/>
                                  </p:stCondLst>
                                  <p:childTnLst>
                                    <p:set>
                                      <p:cBhvr>
                                        <p:cTn dur="1" fill="hold">
                                          <p:stCondLst>
                                            <p:cond delay="0"/>
                                          </p:stCondLst>
                                        </p:cTn>
                                        <p:tgtEl>
                                          <p:spTgt spid="16315"/>
                                        </p:tgtEl>
                                        <p:attrNameLst>
                                          <p:attrName>style.visibility</p:attrName>
                                        </p:attrNameLst>
                                      </p:cBhvr>
                                      <p:to>
                                        <p:strVal val="visible"/>
                                      </p:to>
                                    </p:set>
                                    <p:animEffect filter="fade" transition="in">
                                      <p:cBhvr>
                                        <p:cTn dur="1000"/>
                                        <p:tgtEl>
                                          <p:spTgt spid="163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324" name="Shape 16324"/>
        <p:cNvGrpSpPr/>
        <p:nvPr/>
      </p:nvGrpSpPr>
      <p:grpSpPr>
        <a:xfrm>
          <a:off x="0" y="0"/>
          <a:ext cx="0" cy="0"/>
          <a:chOff x="0" y="0"/>
          <a:chExt cx="0" cy="0"/>
        </a:xfrm>
      </p:grpSpPr>
      <p:sp>
        <p:nvSpPr>
          <p:cNvPr id="16325" name="Google Shape;16325;p148"/>
          <p:cNvSpPr/>
          <p:nvPr/>
        </p:nvSpPr>
        <p:spPr>
          <a:xfrm rot="-341310">
            <a:off x="8258869" y="1118332"/>
            <a:ext cx="315640" cy="341633"/>
          </a:xfrm>
          <a:custGeom>
            <a:rect b="b" l="l" r="r" t="t"/>
            <a:pathLst>
              <a:path extrusionOk="0" h="9989" w="9229">
                <a:moveTo>
                  <a:pt x="2221" y="8230"/>
                </a:moveTo>
                <a:cubicBezTo>
                  <a:pt x="2377" y="8230"/>
                  <a:pt x="2524" y="8239"/>
                  <a:pt x="2639" y="8253"/>
                </a:cubicBezTo>
                <a:cubicBezTo>
                  <a:pt x="2989" y="8276"/>
                  <a:pt x="3316" y="8370"/>
                  <a:pt x="3620" y="8487"/>
                </a:cubicBezTo>
                <a:cubicBezTo>
                  <a:pt x="3293" y="8837"/>
                  <a:pt x="2826" y="9047"/>
                  <a:pt x="2359" y="9094"/>
                </a:cubicBezTo>
                <a:cubicBezTo>
                  <a:pt x="2055" y="9094"/>
                  <a:pt x="1752" y="9024"/>
                  <a:pt x="1471" y="8884"/>
                </a:cubicBezTo>
                <a:cubicBezTo>
                  <a:pt x="1238" y="8767"/>
                  <a:pt x="958" y="8697"/>
                  <a:pt x="1191" y="8487"/>
                </a:cubicBezTo>
                <a:cubicBezTo>
                  <a:pt x="1390" y="8288"/>
                  <a:pt x="1836" y="8230"/>
                  <a:pt x="2221" y="8230"/>
                </a:cubicBezTo>
                <a:close/>
                <a:moveTo>
                  <a:pt x="8950" y="1"/>
                </a:moveTo>
                <a:cubicBezTo>
                  <a:pt x="8887" y="1"/>
                  <a:pt x="8824" y="31"/>
                  <a:pt x="8781" y="103"/>
                </a:cubicBezTo>
                <a:cubicBezTo>
                  <a:pt x="7777" y="1667"/>
                  <a:pt x="6819" y="3232"/>
                  <a:pt x="5885" y="4820"/>
                </a:cubicBezTo>
                <a:cubicBezTo>
                  <a:pt x="5348" y="5731"/>
                  <a:pt x="4554" y="6735"/>
                  <a:pt x="4017" y="7786"/>
                </a:cubicBezTo>
                <a:cubicBezTo>
                  <a:pt x="3532" y="7437"/>
                  <a:pt x="2950" y="7249"/>
                  <a:pt x="2365" y="7249"/>
                </a:cubicBezTo>
                <a:cubicBezTo>
                  <a:pt x="2246" y="7249"/>
                  <a:pt x="2127" y="7256"/>
                  <a:pt x="2009" y="7272"/>
                </a:cubicBezTo>
                <a:cubicBezTo>
                  <a:pt x="1285" y="7342"/>
                  <a:pt x="210" y="7646"/>
                  <a:pt x="117" y="8487"/>
                </a:cubicBezTo>
                <a:cubicBezTo>
                  <a:pt x="0" y="9351"/>
                  <a:pt x="1168" y="9841"/>
                  <a:pt x="1868" y="9958"/>
                </a:cubicBezTo>
                <a:cubicBezTo>
                  <a:pt x="2001" y="9978"/>
                  <a:pt x="2135" y="9988"/>
                  <a:pt x="2269" y="9988"/>
                </a:cubicBezTo>
                <a:cubicBezTo>
                  <a:pt x="3052" y="9988"/>
                  <a:pt x="3829" y="9645"/>
                  <a:pt x="4367" y="9047"/>
                </a:cubicBezTo>
                <a:cubicBezTo>
                  <a:pt x="4484" y="8930"/>
                  <a:pt x="4531" y="8767"/>
                  <a:pt x="4484" y="8603"/>
                </a:cubicBezTo>
                <a:cubicBezTo>
                  <a:pt x="5278" y="7576"/>
                  <a:pt x="5815" y="6198"/>
                  <a:pt x="6446" y="5124"/>
                </a:cubicBezTo>
                <a:cubicBezTo>
                  <a:pt x="7356" y="3536"/>
                  <a:pt x="8267" y="1948"/>
                  <a:pt x="9131" y="313"/>
                </a:cubicBezTo>
                <a:cubicBezTo>
                  <a:pt x="9228" y="151"/>
                  <a:pt x="9090" y="1"/>
                  <a:pt x="8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148"/>
          <p:cNvSpPr txBox="1"/>
          <p:nvPr>
            <p:ph idx="2" type="title"/>
          </p:nvPr>
        </p:nvSpPr>
        <p:spPr>
          <a:xfrm>
            <a:off x="4881938" y="2777456"/>
            <a:ext cx="3534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60%</a:t>
            </a:r>
            <a:endParaRPr/>
          </a:p>
        </p:txBody>
      </p:sp>
      <p:sp>
        <p:nvSpPr>
          <p:cNvPr id="16327" name="Google Shape;16327;p148"/>
          <p:cNvSpPr txBox="1"/>
          <p:nvPr>
            <p:ph idx="4"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Favorite instruments</a:t>
            </a:r>
            <a:endParaRPr/>
          </a:p>
        </p:txBody>
      </p:sp>
      <p:sp>
        <p:nvSpPr>
          <p:cNvPr id="16328" name="Google Shape;16328;p148"/>
          <p:cNvSpPr txBox="1"/>
          <p:nvPr>
            <p:ph type="title"/>
          </p:nvPr>
        </p:nvSpPr>
        <p:spPr>
          <a:xfrm>
            <a:off x="727763" y="2777458"/>
            <a:ext cx="35379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40%</a:t>
            </a:r>
            <a:endParaRPr/>
          </a:p>
        </p:txBody>
      </p:sp>
      <p:sp>
        <p:nvSpPr>
          <p:cNvPr id="16329" name="Google Shape;16329;p148"/>
          <p:cNvSpPr txBox="1"/>
          <p:nvPr>
            <p:ph idx="1" type="subTitle"/>
          </p:nvPr>
        </p:nvSpPr>
        <p:spPr>
          <a:xfrm>
            <a:off x="727313" y="3295544"/>
            <a:ext cx="35388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6330" name="Google Shape;16330;p148"/>
          <p:cNvSpPr txBox="1"/>
          <p:nvPr>
            <p:ph idx="3" type="subTitle"/>
          </p:nvPr>
        </p:nvSpPr>
        <p:spPr>
          <a:xfrm>
            <a:off x="4881488" y="3295559"/>
            <a:ext cx="35352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grpSp>
        <p:nvGrpSpPr>
          <p:cNvPr id="16331" name="Google Shape;16331;p148"/>
          <p:cNvGrpSpPr/>
          <p:nvPr/>
        </p:nvGrpSpPr>
        <p:grpSpPr>
          <a:xfrm>
            <a:off x="1774403" y="2446102"/>
            <a:ext cx="225444" cy="237298"/>
            <a:chOff x="3235398" y="1852359"/>
            <a:chExt cx="694958" cy="731498"/>
          </a:xfrm>
        </p:grpSpPr>
        <p:sp>
          <p:nvSpPr>
            <p:cNvPr id="16332" name="Google Shape;16332;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148"/>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4" name="Google Shape;16334;p148"/>
          <p:cNvGrpSpPr/>
          <p:nvPr/>
        </p:nvGrpSpPr>
        <p:grpSpPr>
          <a:xfrm>
            <a:off x="2079203" y="2446102"/>
            <a:ext cx="225444" cy="237298"/>
            <a:chOff x="3235398" y="1852359"/>
            <a:chExt cx="694958" cy="731498"/>
          </a:xfrm>
        </p:grpSpPr>
        <p:sp>
          <p:nvSpPr>
            <p:cNvPr id="16335" name="Google Shape;16335;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148"/>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148"/>
          <p:cNvGrpSpPr/>
          <p:nvPr/>
        </p:nvGrpSpPr>
        <p:grpSpPr>
          <a:xfrm>
            <a:off x="2384003" y="2446102"/>
            <a:ext cx="225444" cy="237298"/>
            <a:chOff x="3235398" y="1852359"/>
            <a:chExt cx="694958" cy="731498"/>
          </a:xfrm>
        </p:grpSpPr>
        <p:sp>
          <p:nvSpPr>
            <p:cNvPr id="16338" name="Google Shape;16338;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148"/>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0" name="Google Shape;16340;p148"/>
          <p:cNvGrpSpPr/>
          <p:nvPr/>
        </p:nvGrpSpPr>
        <p:grpSpPr>
          <a:xfrm>
            <a:off x="2688803" y="2446102"/>
            <a:ext cx="225444" cy="237298"/>
            <a:chOff x="3235398" y="1852359"/>
            <a:chExt cx="694958" cy="731498"/>
          </a:xfrm>
        </p:grpSpPr>
        <p:sp>
          <p:nvSpPr>
            <p:cNvPr id="16341" name="Google Shape;16341;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148"/>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3" name="Google Shape;16343;p148"/>
          <p:cNvGrpSpPr/>
          <p:nvPr/>
        </p:nvGrpSpPr>
        <p:grpSpPr>
          <a:xfrm>
            <a:off x="2149233" y="1425734"/>
            <a:ext cx="694958" cy="731498"/>
            <a:chOff x="3235398" y="1852359"/>
            <a:chExt cx="694958" cy="731498"/>
          </a:xfrm>
        </p:grpSpPr>
        <p:sp>
          <p:nvSpPr>
            <p:cNvPr id="16344" name="Google Shape;16344;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148"/>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6" name="Google Shape;16346;p148"/>
          <p:cNvGrpSpPr/>
          <p:nvPr/>
        </p:nvGrpSpPr>
        <p:grpSpPr>
          <a:xfrm>
            <a:off x="5926778" y="2446102"/>
            <a:ext cx="225444" cy="237298"/>
            <a:chOff x="3235398" y="1852359"/>
            <a:chExt cx="694958" cy="731498"/>
          </a:xfrm>
        </p:grpSpPr>
        <p:sp>
          <p:nvSpPr>
            <p:cNvPr id="16347" name="Google Shape;16347;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148"/>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148"/>
          <p:cNvGrpSpPr/>
          <p:nvPr/>
        </p:nvGrpSpPr>
        <p:grpSpPr>
          <a:xfrm>
            <a:off x="6231578" y="2446102"/>
            <a:ext cx="225444" cy="237298"/>
            <a:chOff x="3235398" y="1852359"/>
            <a:chExt cx="694958" cy="731498"/>
          </a:xfrm>
        </p:grpSpPr>
        <p:sp>
          <p:nvSpPr>
            <p:cNvPr id="16350" name="Google Shape;16350;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148"/>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148"/>
          <p:cNvGrpSpPr/>
          <p:nvPr/>
        </p:nvGrpSpPr>
        <p:grpSpPr>
          <a:xfrm>
            <a:off x="6536378" y="2446102"/>
            <a:ext cx="225444" cy="237298"/>
            <a:chOff x="3235398" y="1852359"/>
            <a:chExt cx="694958" cy="731498"/>
          </a:xfrm>
        </p:grpSpPr>
        <p:sp>
          <p:nvSpPr>
            <p:cNvPr id="16353" name="Google Shape;16353;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148"/>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5" name="Google Shape;16355;p148"/>
          <p:cNvGrpSpPr/>
          <p:nvPr/>
        </p:nvGrpSpPr>
        <p:grpSpPr>
          <a:xfrm>
            <a:off x="6841178" y="2446102"/>
            <a:ext cx="225444" cy="237298"/>
            <a:chOff x="3235398" y="1852359"/>
            <a:chExt cx="694958" cy="731498"/>
          </a:xfrm>
        </p:grpSpPr>
        <p:sp>
          <p:nvSpPr>
            <p:cNvPr id="16356" name="Google Shape;16356;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148"/>
            <p:cNvSpPr/>
            <p:nvPr/>
          </p:nvSpPr>
          <p:spPr>
            <a:xfrm>
              <a:off x="3308527" y="1943758"/>
              <a:ext cx="548700" cy="548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148"/>
          <p:cNvGrpSpPr/>
          <p:nvPr/>
        </p:nvGrpSpPr>
        <p:grpSpPr>
          <a:xfrm>
            <a:off x="6301608" y="1425734"/>
            <a:ext cx="694958" cy="731498"/>
            <a:chOff x="3235398" y="1852359"/>
            <a:chExt cx="694958" cy="731498"/>
          </a:xfrm>
        </p:grpSpPr>
        <p:sp>
          <p:nvSpPr>
            <p:cNvPr id="16359" name="Google Shape;16359;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148"/>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1" name="Google Shape;16361;p148"/>
          <p:cNvGrpSpPr/>
          <p:nvPr/>
        </p:nvGrpSpPr>
        <p:grpSpPr>
          <a:xfrm>
            <a:off x="6464137" y="1653012"/>
            <a:ext cx="369911" cy="276936"/>
            <a:chOff x="863737" y="4080499"/>
            <a:chExt cx="369911" cy="276936"/>
          </a:xfrm>
        </p:grpSpPr>
        <p:sp>
          <p:nvSpPr>
            <p:cNvPr id="16362" name="Google Shape;16362;p148"/>
            <p:cNvSpPr/>
            <p:nvPr/>
          </p:nvSpPr>
          <p:spPr>
            <a:xfrm>
              <a:off x="886967" y="4327327"/>
              <a:ext cx="46537" cy="30108"/>
            </a:xfrm>
            <a:custGeom>
              <a:rect b="b" l="l" r="r" t="t"/>
              <a:pathLst>
                <a:path extrusionOk="0" h="1160" w="1793">
                  <a:moveTo>
                    <a:pt x="1" y="1"/>
                  </a:moveTo>
                  <a:lnTo>
                    <a:pt x="1" y="975"/>
                  </a:lnTo>
                  <a:lnTo>
                    <a:pt x="27" y="1054"/>
                  </a:lnTo>
                  <a:lnTo>
                    <a:pt x="53" y="1107"/>
                  </a:lnTo>
                  <a:lnTo>
                    <a:pt x="106" y="1160"/>
                  </a:lnTo>
                  <a:lnTo>
                    <a:pt x="1660" y="1160"/>
                  </a:lnTo>
                  <a:lnTo>
                    <a:pt x="1713" y="1107"/>
                  </a:lnTo>
                  <a:lnTo>
                    <a:pt x="1766" y="1054"/>
                  </a:lnTo>
                  <a:lnTo>
                    <a:pt x="1792" y="975"/>
                  </a:lnTo>
                  <a:lnTo>
                    <a:pt x="17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148"/>
            <p:cNvSpPr/>
            <p:nvPr/>
          </p:nvSpPr>
          <p:spPr>
            <a:xfrm>
              <a:off x="886967" y="4080499"/>
              <a:ext cx="323451" cy="53363"/>
            </a:xfrm>
            <a:custGeom>
              <a:rect b="b" l="l" r="r" t="t"/>
              <a:pathLst>
                <a:path extrusionOk="0" h="2056" w="12462">
                  <a:moveTo>
                    <a:pt x="132" y="0"/>
                  </a:moveTo>
                  <a:lnTo>
                    <a:pt x="53" y="53"/>
                  </a:lnTo>
                  <a:lnTo>
                    <a:pt x="27" y="106"/>
                  </a:lnTo>
                  <a:lnTo>
                    <a:pt x="1" y="185"/>
                  </a:lnTo>
                  <a:lnTo>
                    <a:pt x="1" y="1871"/>
                  </a:lnTo>
                  <a:lnTo>
                    <a:pt x="27" y="1924"/>
                  </a:lnTo>
                  <a:lnTo>
                    <a:pt x="53" y="2003"/>
                  </a:lnTo>
                  <a:lnTo>
                    <a:pt x="132" y="2055"/>
                  </a:lnTo>
                  <a:lnTo>
                    <a:pt x="765" y="2055"/>
                  </a:lnTo>
                  <a:lnTo>
                    <a:pt x="844" y="2003"/>
                  </a:lnTo>
                  <a:lnTo>
                    <a:pt x="870" y="1924"/>
                  </a:lnTo>
                  <a:lnTo>
                    <a:pt x="896" y="1871"/>
                  </a:lnTo>
                  <a:lnTo>
                    <a:pt x="896" y="1081"/>
                  </a:lnTo>
                  <a:lnTo>
                    <a:pt x="896" y="1002"/>
                  </a:lnTo>
                  <a:lnTo>
                    <a:pt x="949" y="949"/>
                  </a:lnTo>
                  <a:lnTo>
                    <a:pt x="1002" y="896"/>
                  </a:lnTo>
                  <a:lnTo>
                    <a:pt x="1081" y="870"/>
                  </a:lnTo>
                  <a:lnTo>
                    <a:pt x="11381" y="870"/>
                  </a:lnTo>
                  <a:lnTo>
                    <a:pt x="11460" y="896"/>
                  </a:lnTo>
                  <a:lnTo>
                    <a:pt x="11513" y="949"/>
                  </a:lnTo>
                  <a:lnTo>
                    <a:pt x="11566" y="1002"/>
                  </a:lnTo>
                  <a:lnTo>
                    <a:pt x="11592" y="1081"/>
                  </a:lnTo>
                  <a:lnTo>
                    <a:pt x="11592" y="1871"/>
                  </a:lnTo>
                  <a:lnTo>
                    <a:pt x="11592" y="1924"/>
                  </a:lnTo>
                  <a:lnTo>
                    <a:pt x="11645" y="2003"/>
                  </a:lnTo>
                  <a:lnTo>
                    <a:pt x="11697" y="2055"/>
                  </a:lnTo>
                  <a:lnTo>
                    <a:pt x="12356" y="2055"/>
                  </a:lnTo>
                  <a:lnTo>
                    <a:pt x="12409" y="2003"/>
                  </a:lnTo>
                  <a:lnTo>
                    <a:pt x="12461" y="1924"/>
                  </a:lnTo>
                  <a:lnTo>
                    <a:pt x="12461" y="1871"/>
                  </a:lnTo>
                  <a:lnTo>
                    <a:pt x="12461" y="185"/>
                  </a:lnTo>
                  <a:lnTo>
                    <a:pt x="12461" y="106"/>
                  </a:lnTo>
                  <a:lnTo>
                    <a:pt x="12409" y="53"/>
                  </a:lnTo>
                  <a:lnTo>
                    <a:pt x="123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148"/>
            <p:cNvSpPr/>
            <p:nvPr/>
          </p:nvSpPr>
          <p:spPr>
            <a:xfrm>
              <a:off x="1164577" y="4327327"/>
              <a:ext cx="45837" cy="30108"/>
            </a:xfrm>
            <a:custGeom>
              <a:rect b="b" l="l" r="r" t="t"/>
              <a:pathLst>
                <a:path extrusionOk="0" h="1160" w="1766">
                  <a:moveTo>
                    <a:pt x="0" y="1"/>
                  </a:moveTo>
                  <a:lnTo>
                    <a:pt x="0" y="975"/>
                  </a:lnTo>
                  <a:lnTo>
                    <a:pt x="0" y="1054"/>
                  </a:lnTo>
                  <a:lnTo>
                    <a:pt x="53" y="1107"/>
                  </a:lnTo>
                  <a:lnTo>
                    <a:pt x="106" y="1160"/>
                  </a:lnTo>
                  <a:lnTo>
                    <a:pt x="1660" y="1160"/>
                  </a:lnTo>
                  <a:lnTo>
                    <a:pt x="1713" y="1107"/>
                  </a:lnTo>
                  <a:lnTo>
                    <a:pt x="1765" y="1054"/>
                  </a:lnTo>
                  <a:lnTo>
                    <a:pt x="1765" y="975"/>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148"/>
            <p:cNvSpPr/>
            <p:nvPr/>
          </p:nvSpPr>
          <p:spPr>
            <a:xfrm>
              <a:off x="863737" y="4126309"/>
              <a:ext cx="369911" cy="208574"/>
            </a:xfrm>
            <a:custGeom>
              <a:rect b="b" l="l" r="r" t="t"/>
              <a:pathLst>
                <a:path extrusionOk="0" h="8036" w="14252">
                  <a:moveTo>
                    <a:pt x="211" y="0"/>
                  </a:moveTo>
                  <a:lnTo>
                    <a:pt x="132" y="27"/>
                  </a:lnTo>
                  <a:lnTo>
                    <a:pt x="53" y="53"/>
                  </a:lnTo>
                  <a:lnTo>
                    <a:pt x="26" y="132"/>
                  </a:lnTo>
                  <a:lnTo>
                    <a:pt x="0" y="211"/>
                  </a:lnTo>
                  <a:lnTo>
                    <a:pt x="0" y="7825"/>
                  </a:lnTo>
                  <a:lnTo>
                    <a:pt x="26" y="7904"/>
                  </a:lnTo>
                  <a:lnTo>
                    <a:pt x="53" y="7956"/>
                  </a:lnTo>
                  <a:lnTo>
                    <a:pt x="132" y="8009"/>
                  </a:lnTo>
                  <a:lnTo>
                    <a:pt x="211" y="8035"/>
                  </a:lnTo>
                  <a:lnTo>
                    <a:pt x="14068" y="8035"/>
                  </a:lnTo>
                  <a:lnTo>
                    <a:pt x="14147" y="8009"/>
                  </a:lnTo>
                  <a:lnTo>
                    <a:pt x="14199" y="7956"/>
                  </a:lnTo>
                  <a:lnTo>
                    <a:pt x="14252" y="7904"/>
                  </a:lnTo>
                  <a:lnTo>
                    <a:pt x="14252" y="7825"/>
                  </a:lnTo>
                  <a:lnTo>
                    <a:pt x="14252" y="211"/>
                  </a:lnTo>
                  <a:lnTo>
                    <a:pt x="14252" y="132"/>
                  </a:lnTo>
                  <a:lnTo>
                    <a:pt x="14199" y="53"/>
                  </a:lnTo>
                  <a:lnTo>
                    <a:pt x="14147" y="27"/>
                  </a:lnTo>
                  <a:lnTo>
                    <a:pt x="14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148"/>
            <p:cNvSpPr/>
            <p:nvPr/>
          </p:nvSpPr>
          <p:spPr>
            <a:xfrm>
              <a:off x="886967" y="4149564"/>
              <a:ext cx="323451" cy="69767"/>
            </a:xfrm>
            <a:custGeom>
              <a:rect b="b" l="l" r="r" t="t"/>
              <a:pathLst>
                <a:path extrusionOk="0" h="2688" w="12462">
                  <a:moveTo>
                    <a:pt x="211" y="0"/>
                  </a:moveTo>
                  <a:lnTo>
                    <a:pt x="132" y="27"/>
                  </a:lnTo>
                  <a:lnTo>
                    <a:pt x="53" y="53"/>
                  </a:lnTo>
                  <a:lnTo>
                    <a:pt x="27" y="132"/>
                  </a:lnTo>
                  <a:lnTo>
                    <a:pt x="1" y="211"/>
                  </a:lnTo>
                  <a:lnTo>
                    <a:pt x="1" y="2476"/>
                  </a:lnTo>
                  <a:lnTo>
                    <a:pt x="27" y="2555"/>
                  </a:lnTo>
                  <a:lnTo>
                    <a:pt x="53" y="2608"/>
                  </a:lnTo>
                  <a:lnTo>
                    <a:pt x="132" y="2661"/>
                  </a:lnTo>
                  <a:lnTo>
                    <a:pt x="211" y="2687"/>
                  </a:lnTo>
                  <a:lnTo>
                    <a:pt x="6903" y="2687"/>
                  </a:lnTo>
                  <a:lnTo>
                    <a:pt x="7113" y="2397"/>
                  </a:lnTo>
                  <a:lnTo>
                    <a:pt x="7351" y="2687"/>
                  </a:lnTo>
                  <a:lnTo>
                    <a:pt x="12277" y="2687"/>
                  </a:lnTo>
                  <a:lnTo>
                    <a:pt x="12356" y="2661"/>
                  </a:lnTo>
                  <a:lnTo>
                    <a:pt x="12409" y="2608"/>
                  </a:lnTo>
                  <a:lnTo>
                    <a:pt x="12461" y="2555"/>
                  </a:lnTo>
                  <a:lnTo>
                    <a:pt x="12461" y="2476"/>
                  </a:lnTo>
                  <a:lnTo>
                    <a:pt x="12461" y="211"/>
                  </a:lnTo>
                  <a:lnTo>
                    <a:pt x="12461" y="132"/>
                  </a:lnTo>
                  <a:lnTo>
                    <a:pt x="12409" y="53"/>
                  </a:lnTo>
                  <a:lnTo>
                    <a:pt x="12356" y="27"/>
                  </a:lnTo>
                  <a:lnTo>
                    <a:pt x="12277" y="0"/>
                  </a:lnTo>
                  <a:lnTo>
                    <a:pt x="11803" y="0"/>
                  </a:lnTo>
                  <a:lnTo>
                    <a:pt x="11592" y="290"/>
                  </a:lnTo>
                  <a:lnTo>
                    <a:pt x="11355" y="0"/>
                  </a:lnTo>
                  <a:lnTo>
                    <a:pt x="10011" y="0"/>
                  </a:lnTo>
                  <a:lnTo>
                    <a:pt x="9801" y="290"/>
                  </a:lnTo>
                  <a:lnTo>
                    <a:pt x="9590" y="0"/>
                  </a:lnTo>
                  <a:lnTo>
                    <a:pt x="8220" y="0"/>
                  </a:lnTo>
                  <a:lnTo>
                    <a:pt x="8009" y="290"/>
                  </a:lnTo>
                  <a:lnTo>
                    <a:pt x="7798" y="0"/>
                  </a:lnTo>
                  <a:lnTo>
                    <a:pt x="7351" y="0"/>
                  </a:lnTo>
                  <a:lnTo>
                    <a:pt x="7113" y="290"/>
                  </a:lnTo>
                  <a:lnTo>
                    <a:pt x="6903" y="0"/>
                  </a:lnTo>
                  <a:lnTo>
                    <a:pt x="6455" y="0"/>
                  </a:lnTo>
                  <a:lnTo>
                    <a:pt x="6244" y="290"/>
                  </a:lnTo>
                  <a:lnTo>
                    <a:pt x="6007" y="0"/>
                  </a:lnTo>
                  <a:lnTo>
                    <a:pt x="4664" y="0"/>
                  </a:lnTo>
                  <a:lnTo>
                    <a:pt x="4453" y="290"/>
                  </a:lnTo>
                  <a:lnTo>
                    <a:pt x="4242" y="0"/>
                  </a:lnTo>
                  <a:lnTo>
                    <a:pt x="2898" y="0"/>
                  </a:lnTo>
                  <a:lnTo>
                    <a:pt x="2661" y="290"/>
                  </a:lnTo>
                  <a:lnTo>
                    <a:pt x="2451" y="0"/>
                  </a:lnTo>
                  <a:lnTo>
                    <a:pt x="1107" y="0"/>
                  </a:lnTo>
                  <a:lnTo>
                    <a:pt x="896" y="290"/>
                  </a:lnTo>
                  <a:lnTo>
                    <a:pt x="6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148"/>
            <p:cNvSpPr/>
            <p:nvPr/>
          </p:nvSpPr>
          <p:spPr>
            <a:xfrm>
              <a:off x="886967" y="4241859"/>
              <a:ext cx="69092" cy="69767"/>
            </a:xfrm>
            <a:custGeom>
              <a:rect b="b" l="l" r="r" t="t"/>
              <a:pathLst>
                <a:path extrusionOk="0" h="2688" w="2662">
                  <a:moveTo>
                    <a:pt x="1344" y="1"/>
                  </a:moveTo>
                  <a:lnTo>
                    <a:pt x="1054" y="27"/>
                  </a:lnTo>
                  <a:lnTo>
                    <a:pt x="817" y="106"/>
                  </a:lnTo>
                  <a:lnTo>
                    <a:pt x="580" y="238"/>
                  </a:lnTo>
                  <a:lnTo>
                    <a:pt x="396" y="396"/>
                  </a:lnTo>
                  <a:lnTo>
                    <a:pt x="238" y="606"/>
                  </a:lnTo>
                  <a:lnTo>
                    <a:pt x="106" y="817"/>
                  </a:lnTo>
                  <a:lnTo>
                    <a:pt x="27" y="1081"/>
                  </a:lnTo>
                  <a:lnTo>
                    <a:pt x="1" y="1344"/>
                  </a:lnTo>
                  <a:lnTo>
                    <a:pt x="27" y="1608"/>
                  </a:lnTo>
                  <a:lnTo>
                    <a:pt x="106" y="1871"/>
                  </a:lnTo>
                  <a:lnTo>
                    <a:pt x="238" y="2082"/>
                  </a:lnTo>
                  <a:lnTo>
                    <a:pt x="396" y="2292"/>
                  </a:lnTo>
                  <a:lnTo>
                    <a:pt x="580" y="2451"/>
                  </a:lnTo>
                  <a:lnTo>
                    <a:pt x="817" y="2582"/>
                  </a:lnTo>
                  <a:lnTo>
                    <a:pt x="1054" y="2661"/>
                  </a:lnTo>
                  <a:lnTo>
                    <a:pt x="1344" y="2688"/>
                  </a:lnTo>
                  <a:lnTo>
                    <a:pt x="1608" y="2661"/>
                  </a:lnTo>
                  <a:lnTo>
                    <a:pt x="1845" y="2582"/>
                  </a:lnTo>
                  <a:lnTo>
                    <a:pt x="2082" y="2451"/>
                  </a:lnTo>
                  <a:lnTo>
                    <a:pt x="2293" y="2292"/>
                  </a:lnTo>
                  <a:lnTo>
                    <a:pt x="2451" y="2082"/>
                  </a:lnTo>
                  <a:lnTo>
                    <a:pt x="2556" y="1871"/>
                  </a:lnTo>
                  <a:lnTo>
                    <a:pt x="2635" y="1608"/>
                  </a:lnTo>
                  <a:lnTo>
                    <a:pt x="2661" y="1344"/>
                  </a:lnTo>
                  <a:lnTo>
                    <a:pt x="2635" y="1081"/>
                  </a:lnTo>
                  <a:lnTo>
                    <a:pt x="2556" y="817"/>
                  </a:lnTo>
                  <a:lnTo>
                    <a:pt x="2451" y="606"/>
                  </a:lnTo>
                  <a:lnTo>
                    <a:pt x="2293" y="396"/>
                  </a:lnTo>
                  <a:lnTo>
                    <a:pt x="2082" y="238"/>
                  </a:lnTo>
                  <a:lnTo>
                    <a:pt x="1845" y="106"/>
                  </a:lnTo>
                  <a:lnTo>
                    <a:pt x="1608" y="27"/>
                  </a:lnTo>
                  <a:lnTo>
                    <a:pt x="1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148"/>
            <p:cNvSpPr/>
            <p:nvPr/>
          </p:nvSpPr>
          <p:spPr>
            <a:xfrm>
              <a:off x="1141322" y="4241859"/>
              <a:ext cx="69092" cy="69767"/>
            </a:xfrm>
            <a:custGeom>
              <a:rect b="b" l="l" r="r" t="t"/>
              <a:pathLst>
                <a:path extrusionOk="0" h="2688" w="2662">
                  <a:moveTo>
                    <a:pt x="1344" y="1"/>
                  </a:moveTo>
                  <a:lnTo>
                    <a:pt x="1054" y="27"/>
                  </a:lnTo>
                  <a:lnTo>
                    <a:pt x="817" y="106"/>
                  </a:lnTo>
                  <a:lnTo>
                    <a:pt x="580" y="238"/>
                  </a:lnTo>
                  <a:lnTo>
                    <a:pt x="396" y="396"/>
                  </a:lnTo>
                  <a:lnTo>
                    <a:pt x="238" y="606"/>
                  </a:lnTo>
                  <a:lnTo>
                    <a:pt x="106" y="817"/>
                  </a:lnTo>
                  <a:lnTo>
                    <a:pt x="27" y="1081"/>
                  </a:lnTo>
                  <a:lnTo>
                    <a:pt x="1" y="1344"/>
                  </a:lnTo>
                  <a:lnTo>
                    <a:pt x="27" y="1608"/>
                  </a:lnTo>
                  <a:lnTo>
                    <a:pt x="106" y="1871"/>
                  </a:lnTo>
                  <a:lnTo>
                    <a:pt x="238" y="2082"/>
                  </a:lnTo>
                  <a:lnTo>
                    <a:pt x="396" y="2292"/>
                  </a:lnTo>
                  <a:lnTo>
                    <a:pt x="580" y="2451"/>
                  </a:lnTo>
                  <a:lnTo>
                    <a:pt x="817" y="2582"/>
                  </a:lnTo>
                  <a:lnTo>
                    <a:pt x="1054" y="2661"/>
                  </a:lnTo>
                  <a:lnTo>
                    <a:pt x="1344" y="2688"/>
                  </a:lnTo>
                  <a:lnTo>
                    <a:pt x="1608" y="2661"/>
                  </a:lnTo>
                  <a:lnTo>
                    <a:pt x="1845" y="2582"/>
                  </a:lnTo>
                  <a:lnTo>
                    <a:pt x="2082" y="2451"/>
                  </a:lnTo>
                  <a:lnTo>
                    <a:pt x="2266" y="2292"/>
                  </a:lnTo>
                  <a:lnTo>
                    <a:pt x="2451" y="2082"/>
                  </a:lnTo>
                  <a:lnTo>
                    <a:pt x="2556" y="1871"/>
                  </a:lnTo>
                  <a:lnTo>
                    <a:pt x="2635" y="1608"/>
                  </a:lnTo>
                  <a:lnTo>
                    <a:pt x="2661" y="1344"/>
                  </a:lnTo>
                  <a:lnTo>
                    <a:pt x="2635" y="1081"/>
                  </a:lnTo>
                  <a:lnTo>
                    <a:pt x="2556" y="817"/>
                  </a:lnTo>
                  <a:lnTo>
                    <a:pt x="2451" y="606"/>
                  </a:lnTo>
                  <a:lnTo>
                    <a:pt x="2266" y="396"/>
                  </a:lnTo>
                  <a:lnTo>
                    <a:pt x="2082" y="238"/>
                  </a:lnTo>
                  <a:lnTo>
                    <a:pt x="1845" y="106"/>
                  </a:lnTo>
                  <a:lnTo>
                    <a:pt x="1608" y="27"/>
                  </a:lnTo>
                  <a:lnTo>
                    <a:pt x="1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148"/>
            <p:cNvSpPr/>
            <p:nvPr/>
          </p:nvSpPr>
          <p:spPr>
            <a:xfrm>
              <a:off x="997066" y="4236383"/>
              <a:ext cx="103249" cy="10979"/>
            </a:xfrm>
            <a:custGeom>
              <a:rect b="b" l="l" r="r" t="t"/>
              <a:pathLst>
                <a:path extrusionOk="0" h="423" w="3978">
                  <a:moveTo>
                    <a:pt x="211" y="1"/>
                  </a:moveTo>
                  <a:lnTo>
                    <a:pt x="132" y="27"/>
                  </a:lnTo>
                  <a:lnTo>
                    <a:pt x="53" y="80"/>
                  </a:lnTo>
                  <a:lnTo>
                    <a:pt x="26" y="133"/>
                  </a:lnTo>
                  <a:lnTo>
                    <a:pt x="0" y="212"/>
                  </a:lnTo>
                  <a:lnTo>
                    <a:pt x="26" y="317"/>
                  </a:lnTo>
                  <a:lnTo>
                    <a:pt x="53" y="370"/>
                  </a:lnTo>
                  <a:lnTo>
                    <a:pt x="132" y="422"/>
                  </a:lnTo>
                  <a:lnTo>
                    <a:pt x="3846" y="422"/>
                  </a:lnTo>
                  <a:lnTo>
                    <a:pt x="3925" y="370"/>
                  </a:lnTo>
                  <a:lnTo>
                    <a:pt x="3978" y="317"/>
                  </a:lnTo>
                  <a:lnTo>
                    <a:pt x="3978" y="212"/>
                  </a:lnTo>
                  <a:lnTo>
                    <a:pt x="3978" y="133"/>
                  </a:lnTo>
                  <a:lnTo>
                    <a:pt x="3925" y="80"/>
                  </a:lnTo>
                  <a:lnTo>
                    <a:pt x="3846" y="27"/>
                  </a:lnTo>
                  <a:lnTo>
                    <a:pt x="37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148"/>
            <p:cNvSpPr/>
            <p:nvPr/>
          </p:nvSpPr>
          <p:spPr>
            <a:xfrm>
              <a:off x="997066" y="4306123"/>
              <a:ext cx="103249" cy="10979"/>
            </a:xfrm>
            <a:custGeom>
              <a:rect b="b" l="l" r="r" t="t"/>
              <a:pathLst>
                <a:path extrusionOk="0" h="423" w="3978">
                  <a:moveTo>
                    <a:pt x="132" y="1"/>
                  </a:moveTo>
                  <a:lnTo>
                    <a:pt x="53" y="54"/>
                  </a:lnTo>
                  <a:lnTo>
                    <a:pt x="26" y="133"/>
                  </a:lnTo>
                  <a:lnTo>
                    <a:pt x="0" y="212"/>
                  </a:lnTo>
                  <a:lnTo>
                    <a:pt x="26" y="291"/>
                  </a:lnTo>
                  <a:lnTo>
                    <a:pt x="53" y="370"/>
                  </a:lnTo>
                  <a:lnTo>
                    <a:pt x="132" y="396"/>
                  </a:lnTo>
                  <a:lnTo>
                    <a:pt x="211" y="422"/>
                  </a:lnTo>
                  <a:lnTo>
                    <a:pt x="3767" y="422"/>
                  </a:lnTo>
                  <a:lnTo>
                    <a:pt x="3846" y="396"/>
                  </a:lnTo>
                  <a:lnTo>
                    <a:pt x="3925" y="370"/>
                  </a:lnTo>
                  <a:lnTo>
                    <a:pt x="3978" y="291"/>
                  </a:lnTo>
                  <a:lnTo>
                    <a:pt x="3978" y="212"/>
                  </a:lnTo>
                  <a:lnTo>
                    <a:pt x="3978" y="133"/>
                  </a:lnTo>
                  <a:lnTo>
                    <a:pt x="3925" y="54"/>
                  </a:lnTo>
                  <a:lnTo>
                    <a:pt x="38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148"/>
            <p:cNvSpPr/>
            <p:nvPr/>
          </p:nvSpPr>
          <p:spPr>
            <a:xfrm>
              <a:off x="973811" y="4259638"/>
              <a:ext cx="149760" cy="10953"/>
            </a:xfrm>
            <a:custGeom>
              <a:rect b="b" l="l" r="r" t="t"/>
              <a:pathLst>
                <a:path extrusionOk="0" h="422" w="5770">
                  <a:moveTo>
                    <a:pt x="211" y="0"/>
                  </a:moveTo>
                  <a:lnTo>
                    <a:pt x="132" y="27"/>
                  </a:lnTo>
                  <a:lnTo>
                    <a:pt x="53" y="53"/>
                  </a:lnTo>
                  <a:lnTo>
                    <a:pt x="27" y="132"/>
                  </a:lnTo>
                  <a:lnTo>
                    <a:pt x="0" y="211"/>
                  </a:lnTo>
                  <a:lnTo>
                    <a:pt x="27" y="290"/>
                  </a:lnTo>
                  <a:lnTo>
                    <a:pt x="53" y="369"/>
                  </a:lnTo>
                  <a:lnTo>
                    <a:pt x="132" y="422"/>
                  </a:lnTo>
                  <a:lnTo>
                    <a:pt x="5638" y="422"/>
                  </a:lnTo>
                  <a:lnTo>
                    <a:pt x="5717" y="369"/>
                  </a:lnTo>
                  <a:lnTo>
                    <a:pt x="5770" y="290"/>
                  </a:lnTo>
                  <a:lnTo>
                    <a:pt x="5770" y="211"/>
                  </a:lnTo>
                  <a:lnTo>
                    <a:pt x="5770" y="132"/>
                  </a:lnTo>
                  <a:lnTo>
                    <a:pt x="5717" y="53"/>
                  </a:lnTo>
                  <a:lnTo>
                    <a:pt x="5638" y="27"/>
                  </a:lnTo>
                  <a:lnTo>
                    <a:pt x="55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148"/>
            <p:cNvSpPr/>
            <p:nvPr/>
          </p:nvSpPr>
          <p:spPr>
            <a:xfrm>
              <a:off x="973811" y="4282893"/>
              <a:ext cx="149760" cy="10953"/>
            </a:xfrm>
            <a:custGeom>
              <a:rect b="b" l="l" r="r" t="t"/>
              <a:pathLst>
                <a:path extrusionOk="0" h="422" w="5770">
                  <a:moveTo>
                    <a:pt x="132" y="0"/>
                  </a:moveTo>
                  <a:lnTo>
                    <a:pt x="53" y="53"/>
                  </a:lnTo>
                  <a:lnTo>
                    <a:pt x="27" y="132"/>
                  </a:lnTo>
                  <a:lnTo>
                    <a:pt x="0" y="211"/>
                  </a:lnTo>
                  <a:lnTo>
                    <a:pt x="27" y="290"/>
                  </a:lnTo>
                  <a:lnTo>
                    <a:pt x="53" y="369"/>
                  </a:lnTo>
                  <a:lnTo>
                    <a:pt x="132" y="395"/>
                  </a:lnTo>
                  <a:lnTo>
                    <a:pt x="211" y="422"/>
                  </a:lnTo>
                  <a:lnTo>
                    <a:pt x="5559" y="422"/>
                  </a:lnTo>
                  <a:lnTo>
                    <a:pt x="5638" y="395"/>
                  </a:lnTo>
                  <a:lnTo>
                    <a:pt x="5717" y="369"/>
                  </a:lnTo>
                  <a:lnTo>
                    <a:pt x="5770" y="290"/>
                  </a:lnTo>
                  <a:lnTo>
                    <a:pt x="5770" y="211"/>
                  </a:lnTo>
                  <a:lnTo>
                    <a:pt x="5770" y="132"/>
                  </a:lnTo>
                  <a:lnTo>
                    <a:pt x="5717" y="53"/>
                  </a:lnTo>
                  <a:lnTo>
                    <a:pt x="56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148"/>
            <p:cNvSpPr/>
            <p:nvPr/>
          </p:nvSpPr>
          <p:spPr>
            <a:xfrm>
              <a:off x="904745" y="4149564"/>
              <a:ext cx="10979" cy="28732"/>
            </a:xfrm>
            <a:custGeom>
              <a:rect b="b" l="l" r="r" t="t"/>
              <a:pathLst>
                <a:path extrusionOk="0" h="1107" w="423">
                  <a:moveTo>
                    <a:pt x="1" y="0"/>
                  </a:moveTo>
                  <a:lnTo>
                    <a:pt x="1" y="896"/>
                  </a:lnTo>
                  <a:lnTo>
                    <a:pt x="1" y="975"/>
                  </a:lnTo>
                  <a:lnTo>
                    <a:pt x="53" y="1054"/>
                  </a:lnTo>
                  <a:lnTo>
                    <a:pt x="132" y="1080"/>
                  </a:lnTo>
                  <a:lnTo>
                    <a:pt x="211" y="1107"/>
                  </a:lnTo>
                  <a:lnTo>
                    <a:pt x="290" y="1080"/>
                  </a:lnTo>
                  <a:lnTo>
                    <a:pt x="369" y="1054"/>
                  </a:lnTo>
                  <a:lnTo>
                    <a:pt x="396"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148"/>
            <p:cNvSpPr/>
            <p:nvPr/>
          </p:nvSpPr>
          <p:spPr>
            <a:xfrm>
              <a:off x="1042876" y="4149564"/>
              <a:ext cx="11628" cy="28732"/>
            </a:xfrm>
            <a:custGeom>
              <a:rect b="b" l="l" r="r" t="t"/>
              <a:pathLst>
                <a:path extrusionOk="0" h="1107" w="448">
                  <a:moveTo>
                    <a:pt x="0" y="0"/>
                  </a:moveTo>
                  <a:lnTo>
                    <a:pt x="0" y="896"/>
                  </a:lnTo>
                  <a:lnTo>
                    <a:pt x="26" y="975"/>
                  </a:lnTo>
                  <a:lnTo>
                    <a:pt x="79" y="1054"/>
                  </a:lnTo>
                  <a:lnTo>
                    <a:pt x="132" y="1080"/>
                  </a:lnTo>
                  <a:lnTo>
                    <a:pt x="237" y="1107"/>
                  </a:lnTo>
                  <a:lnTo>
                    <a:pt x="316" y="1080"/>
                  </a:lnTo>
                  <a:lnTo>
                    <a:pt x="369" y="1054"/>
                  </a:lnTo>
                  <a:lnTo>
                    <a:pt x="422" y="975"/>
                  </a:lnTo>
                  <a:lnTo>
                    <a:pt x="448" y="896"/>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148"/>
            <p:cNvSpPr/>
            <p:nvPr/>
          </p:nvSpPr>
          <p:spPr>
            <a:xfrm>
              <a:off x="1135845" y="4149564"/>
              <a:ext cx="10979" cy="28732"/>
            </a:xfrm>
            <a:custGeom>
              <a:rect b="b" l="l" r="r" t="t"/>
              <a:pathLst>
                <a:path extrusionOk="0" h="1107" w="423">
                  <a:moveTo>
                    <a:pt x="1" y="0"/>
                  </a:moveTo>
                  <a:lnTo>
                    <a:pt x="1" y="896"/>
                  </a:lnTo>
                  <a:lnTo>
                    <a:pt x="1" y="975"/>
                  </a:lnTo>
                  <a:lnTo>
                    <a:pt x="53" y="1054"/>
                  </a:lnTo>
                  <a:lnTo>
                    <a:pt x="133" y="1080"/>
                  </a:lnTo>
                  <a:lnTo>
                    <a:pt x="212" y="1107"/>
                  </a:lnTo>
                  <a:lnTo>
                    <a:pt x="291" y="1080"/>
                  </a:lnTo>
                  <a:lnTo>
                    <a:pt x="370" y="1054"/>
                  </a:lnTo>
                  <a:lnTo>
                    <a:pt x="396"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148"/>
            <p:cNvSpPr/>
            <p:nvPr/>
          </p:nvSpPr>
          <p:spPr>
            <a:xfrm>
              <a:off x="950555" y="4149564"/>
              <a:ext cx="11654" cy="28732"/>
            </a:xfrm>
            <a:custGeom>
              <a:rect b="b" l="l" r="r" t="t"/>
              <a:pathLst>
                <a:path extrusionOk="0" h="1107" w="449">
                  <a:moveTo>
                    <a:pt x="1" y="0"/>
                  </a:moveTo>
                  <a:lnTo>
                    <a:pt x="1" y="896"/>
                  </a:lnTo>
                  <a:lnTo>
                    <a:pt x="27" y="975"/>
                  </a:lnTo>
                  <a:lnTo>
                    <a:pt x="80" y="1054"/>
                  </a:lnTo>
                  <a:lnTo>
                    <a:pt x="132" y="1080"/>
                  </a:lnTo>
                  <a:lnTo>
                    <a:pt x="211" y="1107"/>
                  </a:lnTo>
                  <a:lnTo>
                    <a:pt x="317" y="1080"/>
                  </a:lnTo>
                  <a:lnTo>
                    <a:pt x="369" y="1054"/>
                  </a:lnTo>
                  <a:lnTo>
                    <a:pt x="422" y="975"/>
                  </a:lnTo>
                  <a:lnTo>
                    <a:pt x="448" y="896"/>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148"/>
            <p:cNvSpPr/>
            <p:nvPr/>
          </p:nvSpPr>
          <p:spPr>
            <a:xfrm>
              <a:off x="997066" y="4149564"/>
              <a:ext cx="10953" cy="28732"/>
            </a:xfrm>
            <a:custGeom>
              <a:rect b="b" l="l" r="r" t="t"/>
              <a:pathLst>
                <a:path extrusionOk="0" h="1107" w="422">
                  <a:moveTo>
                    <a:pt x="0" y="0"/>
                  </a:moveTo>
                  <a:lnTo>
                    <a:pt x="0" y="896"/>
                  </a:lnTo>
                  <a:lnTo>
                    <a:pt x="26" y="975"/>
                  </a:lnTo>
                  <a:lnTo>
                    <a:pt x="53" y="1054"/>
                  </a:lnTo>
                  <a:lnTo>
                    <a:pt x="132" y="1080"/>
                  </a:lnTo>
                  <a:lnTo>
                    <a:pt x="211" y="1107"/>
                  </a:lnTo>
                  <a:lnTo>
                    <a:pt x="290" y="1080"/>
                  </a:lnTo>
                  <a:lnTo>
                    <a:pt x="369" y="1054"/>
                  </a:lnTo>
                  <a:lnTo>
                    <a:pt x="422"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148"/>
            <p:cNvSpPr/>
            <p:nvPr/>
          </p:nvSpPr>
          <p:spPr>
            <a:xfrm>
              <a:off x="1089361" y="4149564"/>
              <a:ext cx="10953" cy="28732"/>
            </a:xfrm>
            <a:custGeom>
              <a:rect b="b" l="l" r="r" t="t"/>
              <a:pathLst>
                <a:path extrusionOk="0" h="1107" w="422">
                  <a:moveTo>
                    <a:pt x="0" y="0"/>
                  </a:moveTo>
                  <a:lnTo>
                    <a:pt x="0" y="896"/>
                  </a:lnTo>
                  <a:lnTo>
                    <a:pt x="27" y="975"/>
                  </a:lnTo>
                  <a:lnTo>
                    <a:pt x="79" y="1054"/>
                  </a:lnTo>
                  <a:lnTo>
                    <a:pt x="132" y="1080"/>
                  </a:lnTo>
                  <a:lnTo>
                    <a:pt x="211" y="1107"/>
                  </a:lnTo>
                  <a:lnTo>
                    <a:pt x="290" y="1080"/>
                  </a:lnTo>
                  <a:lnTo>
                    <a:pt x="369" y="1054"/>
                  </a:lnTo>
                  <a:lnTo>
                    <a:pt x="422"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148"/>
            <p:cNvSpPr/>
            <p:nvPr/>
          </p:nvSpPr>
          <p:spPr>
            <a:xfrm>
              <a:off x="1181655" y="4149564"/>
              <a:ext cx="11654" cy="28732"/>
            </a:xfrm>
            <a:custGeom>
              <a:rect b="b" l="l" r="r" t="t"/>
              <a:pathLst>
                <a:path extrusionOk="0" h="1107" w="449">
                  <a:moveTo>
                    <a:pt x="1" y="0"/>
                  </a:moveTo>
                  <a:lnTo>
                    <a:pt x="1" y="896"/>
                  </a:lnTo>
                  <a:lnTo>
                    <a:pt x="27" y="975"/>
                  </a:lnTo>
                  <a:lnTo>
                    <a:pt x="80" y="1054"/>
                  </a:lnTo>
                  <a:lnTo>
                    <a:pt x="133" y="1080"/>
                  </a:lnTo>
                  <a:lnTo>
                    <a:pt x="238" y="1107"/>
                  </a:lnTo>
                  <a:lnTo>
                    <a:pt x="317" y="1080"/>
                  </a:lnTo>
                  <a:lnTo>
                    <a:pt x="370" y="1054"/>
                  </a:lnTo>
                  <a:lnTo>
                    <a:pt x="422" y="975"/>
                  </a:lnTo>
                  <a:lnTo>
                    <a:pt x="449" y="896"/>
                  </a:lnTo>
                  <a:lnTo>
                    <a:pt x="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148"/>
            <p:cNvSpPr/>
            <p:nvPr/>
          </p:nvSpPr>
          <p:spPr>
            <a:xfrm>
              <a:off x="1066105" y="4149564"/>
              <a:ext cx="11654" cy="69767"/>
            </a:xfrm>
            <a:custGeom>
              <a:rect b="b" l="l" r="r" t="t"/>
              <a:pathLst>
                <a:path extrusionOk="0" h="2688" w="449">
                  <a:moveTo>
                    <a:pt x="1" y="0"/>
                  </a:moveTo>
                  <a:lnTo>
                    <a:pt x="1" y="2687"/>
                  </a:lnTo>
                  <a:lnTo>
                    <a:pt x="449" y="2687"/>
                  </a:lnTo>
                  <a:lnTo>
                    <a:pt x="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148"/>
            <p:cNvSpPr/>
            <p:nvPr/>
          </p:nvSpPr>
          <p:spPr>
            <a:xfrm>
              <a:off x="910222" y="4265114"/>
              <a:ext cx="23282" cy="23256"/>
            </a:xfrm>
            <a:custGeom>
              <a:rect b="b" l="l" r="r" t="t"/>
              <a:pathLst>
                <a:path extrusionOk="0" h="896" w="897">
                  <a:moveTo>
                    <a:pt x="343" y="0"/>
                  </a:moveTo>
                  <a:lnTo>
                    <a:pt x="264" y="27"/>
                  </a:lnTo>
                  <a:lnTo>
                    <a:pt x="185" y="79"/>
                  </a:lnTo>
                  <a:lnTo>
                    <a:pt x="132" y="132"/>
                  </a:lnTo>
                  <a:lnTo>
                    <a:pt x="79" y="211"/>
                  </a:lnTo>
                  <a:lnTo>
                    <a:pt x="27" y="264"/>
                  </a:lnTo>
                  <a:lnTo>
                    <a:pt x="0" y="369"/>
                  </a:lnTo>
                  <a:lnTo>
                    <a:pt x="0" y="448"/>
                  </a:lnTo>
                  <a:lnTo>
                    <a:pt x="0" y="527"/>
                  </a:lnTo>
                  <a:lnTo>
                    <a:pt x="27" y="632"/>
                  </a:lnTo>
                  <a:lnTo>
                    <a:pt x="79" y="712"/>
                  </a:lnTo>
                  <a:lnTo>
                    <a:pt x="132" y="764"/>
                  </a:lnTo>
                  <a:lnTo>
                    <a:pt x="185" y="817"/>
                  </a:lnTo>
                  <a:lnTo>
                    <a:pt x="264" y="870"/>
                  </a:lnTo>
                  <a:lnTo>
                    <a:pt x="343" y="896"/>
                  </a:lnTo>
                  <a:lnTo>
                    <a:pt x="527" y="896"/>
                  </a:lnTo>
                  <a:lnTo>
                    <a:pt x="606" y="870"/>
                  </a:lnTo>
                  <a:lnTo>
                    <a:pt x="685" y="817"/>
                  </a:lnTo>
                  <a:lnTo>
                    <a:pt x="764" y="764"/>
                  </a:lnTo>
                  <a:lnTo>
                    <a:pt x="817" y="712"/>
                  </a:lnTo>
                  <a:lnTo>
                    <a:pt x="843" y="632"/>
                  </a:lnTo>
                  <a:lnTo>
                    <a:pt x="870" y="527"/>
                  </a:lnTo>
                  <a:lnTo>
                    <a:pt x="896" y="448"/>
                  </a:lnTo>
                  <a:lnTo>
                    <a:pt x="870" y="369"/>
                  </a:lnTo>
                  <a:lnTo>
                    <a:pt x="843" y="264"/>
                  </a:lnTo>
                  <a:lnTo>
                    <a:pt x="817" y="211"/>
                  </a:lnTo>
                  <a:lnTo>
                    <a:pt x="764" y="132"/>
                  </a:lnTo>
                  <a:lnTo>
                    <a:pt x="685" y="79"/>
                  </a:lnTo>
                  <a:lnTo>
                    <a:pt x="606" y="2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148"/>
            <p:cNvSpPr/>
            <p:nvPr/>
          </p:nvSpPr>
          <p:spPr>
            <a:xfrm>
              <a:off x="1164577" y="4265114"/>
              <a:ext cx="23256" cy="23256"/>
            </a:xfrm>
            <a:custGeom>
              <a:rect b="b" l="l" r="r" t="t"/>
              <a:pathLst>
                <a:path extrusionOk="0" h="896" w="896">
                  <a:moveTo>
                    <a:pt x="343" y="0"/>
                  </a:moveTo>
                  <a:lnTo>
                    <a:pt x="264" y="27"/>
                  </a:lnTo>
                  <a:lnTo>
                    <a:pt x="185" y="79"/>
                  </a:lnTo>
                  <a:lnTo>
                    <a:pt x="132" y="132"/>
                  </a:lnTo>
                  <a:lnTo>
                    <a:pt x="79" y="211"/>
                  </a:lnTo>
                  <a:lnTo>
                    <a:pt x="27" y="264"/>
                  </a:lnTo>
                  <a:lnTo>
                    <a:pt x="0" y="369"/>
                  </a:lnTo>
                  <a:lnTo>
                    <a:pt x="0" y="448"/>
                  </a:lnTo>
                  <a:lnTo>
                    <a:pt x="0" y="527"/>
                  </a:lnTo>
                  <a:lnTo>
                    <a:pt x="27" y="632"/>
                  </a:lnTo>
                  <a:lnTo>
                    <a:pt x="79" y="712"/>
                  </a:lnTo>
                  <a:lnTo>
                    <a:pt x="132" y="764"/>
                  </a:lnTo>
                  <a:lnTo>
                    <a:pt x="185" y="817"/>
                  </a:lnTo>
                  <a:lnTo>
                    <a:pt x="264" y="870"/>
                  </a:lnTo>
                  <a:lnTo>
                    <a:pt x="343" y="896"/>
                  </a:lnTo>
                  <a:lnTo>
                    <a:pt x="527" y="896"/>
                  </a:lnTo>
                  <a:lnTo>
                    <a:pt x="606" y="870"/>
                  </a:lnTo>
                  <a:lnTo>
                    <a:pt x="685" y="817"/>
                  </a:lnTo>
                  <a:lnTo>
                    <a:pt x="764" y="764"/>
                  </a:lnTo>
                  <a:lnTo>
                    <a:pt x="817" y="712"/>
                  </a:lnTo>
                  <a:lnTo>
                    <a:pt x="843" y="632"/>
                  </a:lnTo>
                  <a:lnTo>
                    <a:pt x="870" y="527"/>
                  </a:lnTo>
                  <a:lnTo>
                    <a:pt x="896" y="448"/>
                  </a:lnTo>
                  <a:lnTo>
                    <a:pt x="870" y="369"/>
                  </a:lnTo>
                  <a:lnTo>
                    <a:pt x="843" y="264"/>
                  </a:lnTo>
                  <a:lnTo>
                    <a:pt x="817" y="211"/>
                  </a:lnTo>
                  <a:lnTo>
                    <a:pt x="764" y="132"/>
                  </a:lnTo>
                  <a:lnTo>
                    <a:pt x="685" y="79"/>
                  </a:lnTo>
                  <a:lnTo>
                    <a:pt x="606" y="2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3" name="Google Shape;16383;p148"/>
          <p:cNvGrpSpPr/>
          <p:nvPr/>
        </p:nvGrpSpPr>
        <p:grpSpPr>
          <a:xfrm>
            <a:off x="2311419" y="1606515"/>
            <a:ext cx="370611" cy="369911"/>
            <a:chOff x="1648656" y="4034015"/>
            <a:chExt cx="370611" cy="369911"/>
          </a:xfrm>
        </p:grpSpPr>
        <p:sp>
          <p:nvSpPr>
            <p:cNvPr id="16384" name="Google Shape;16384;p148"/>
            <p:cNvSpPr/>
            <p:nvPr/>
          </p:nvSpPr>
          <p:spPr>
            <a:xfrm>
              <a:off x="1648656" y="4034015"/>
              <a:ext cx="370611" cy="369911"/>
            </a:xfrm>
            <a:custGeom>
              <a:rect b="b" l="l" r="r" t="t"/>
              <a:pathLst>
                <a:path extrusionOk="0" h="14252" w="14279">
                  <a:moveTo>
                    <a:pt x="7140" y="0"/>
                  </a:moveTo>
                  <a:lnTo>
                    <a:pt x="6586" y="26"/>
                  </a:lnTo>
                  <a:lnTo>
                    <a:pt x="6060" y="79"/>
                  </a:lnTo>
                  <a:lnTo>
                    <a:pt x="5533" y="184"/>
                  </a:lnTo>
                  <a:lnTo>
                    <a:pt x="5006" y="316"/>
                  </a:lnTo>
                  <a:lnTo>
                    <a:pt x="4505" y="501"/>
                  </a:lnTo>
                  <a:lnTo>
                    <a:pt x="4031" y="711"/>
                  </a:lnTo>
                  <a:lnTo>
                    <a:pt x="3583" y="948"/>
                  </a:lnTo>
                  <a:lnTo>
                    <a:pt x="3135" y="1238"/>
                  </a:lnTo>
                  <a:lnTo>
                    <a:pt x="2951" y="1080"/>
                  </a:lnTo>
                  <a:lnTo>
                    <a:pt x="2714" y="975"/>
                  </a:lnTo>
                  <a:lnTo>
                    <a:pt x="2503" y="922"/>
                  </a:lnTo>
                  <a:lnTo>
                    <a:pt x="2240" y="896"/>
                  </a:lnTo>
                  <a:lnTo>
                    <a:pt x="1976" y="922"/>
                  </a:lnTo>
                  <a:lnTo>
                    <a:pt x="1713" y="1001"/>
                  </a:lnTo>
                  <a:lnTo>
                    <a:pt x="1502" y="1107"/>
                  </a:lnTo>
                  <a:lnTo>
                    <a:pt x="1291" y="1291"/>
                  </a:lnTo>
                  <a:lnTo>
                    <a:pt x="1133" y="1475"/>
                  </a:lnTo>
                  <a:lnTo>
                    <a:pt x="1002" y="1712"/>
                  </a:lnTo>
                  <a:lnTo>
                    <a:pt x="923" y="1950"/>
                  </a:lnTo>
                  <a:lnTo>
                    <a:pt x="896" y="2239"/>
                  </a:lnTo>
                  <a:lnTo>
                    <a:pt x="923" y="2476"/>
                  </a:lnTo>
                  <a:lnTo>
                    <a:pt x="1002" y="2713"/>
                  </a:lnTo>
                  <a:lnTo>
                    <a:pt x="1107" y="2924"/>
                  </a:lnTo>
                  <a:lnTo>
                    <a:pt x="1239" y="3109"/>
                  </a:lnTo>
                  <a:lnTo>
                    <a:pt x="975" y="3556"/>
                  </a:lnTo>
                  <a:lnTo>
                    <a:pt x="738" y="4031"/>
                  </a:lnTo>
                  <a:lnTo>
                    <a:pt x="527" y="4505"/>
                  </a:lnTo>
                  <a:lnTo>
                    <a:pt x="343" y="5005"/>
                  </a:lnTo>
                  <a:lnTo>
                    <a:pt x="211" y="5506"/>
                  </a:lnTo>
                  <a:lnTo>
                    <a:pt x="106" y="6033"/>
                  </a:lnTo>
                  <a:lnTo>
                    <a:pt x="27" y="6586"/>
                  </a:lnTo>
                  <a:lnTo>
                    <a:pt x="1" y="7139"/>
                  </a:lnTo>
                  <a:lnTo>
                    <a:pt x="27" y="7666"/>
                  </a:lnTo>
                  <a:lnTo>
                    <a:pt x="106" y="8219"/>
                  </a:lnTo>
                  <a:lnTo>
                    <a:pt x="211" y="8746"/>
                  </a:lnTo>
                  <a:lnTo>
                    <a:pt x="343" y="9247"/>
                  </a:lnTo>
                  <a:lnTo>
                    <a:pt x="501" y="9747"/>
                  </a:lnTo>
                  <a:lnTo>
                    <a:pt x="738" y="10221"/>
                  </a:lnTo>
                  <a:lnTo>
                    <a:pt x="975" y="10696"/>
                  </a:lnTo>
                  <a:lnTo>
                    <a:pt x="1239" y="11143"/>
                  </a:lnTo>
                  <a:lnTo>
                    <a:pt x="1107" y="11328"/>
                  </a:lnTo>
                  <a:lnTo>
                    <a:pt x="1002" y="11539"/>
                  </a:lnTo>
                  <a:lnTo>
                    <a:pt x="923" y="11776"/>
                  </a:lnTo>
                  <a:lnTo>
                    <a:pt x="896" y="12013"/>
                  </a:lnTo>
                  <a:lnTo>
                    <a:pt x="923" y="12303"/>
                  </a:lnTo>
                  <a:lnTo>
                    <a:pt x="1002" y="12540"/>
                  </a:lnTo>
                  <a:lnTo>
                    <a:pt x="1133" y="12777"/>
                  </a:lnTo>
                  <a:lnTo>
                    <a:pt x="1291" y="12961"/>
                  </a:lnTo>
                  <a:lnTo>
                    <a:pt x="1502" y="13146"/>
                  </a:lnTo>
                  <a:lnTo>
                    <a:pt x="1713" y="13251"/>
                  </a:lnTo>
                  <a:lnTo>
                    <a:pt x="1976" y="13330"/>
                  </a:lnTo>
                  <a:lnTo>
                    <a:pt x="2240" y="13356"/>
                  </a:lnTo>
                  <a:lnTo>
                    <a:pt x="2503" y="13330"/>
                  </a:lnTo>
                  <a:lnTo>
                    <a:pt x="2714" y="13277"/>
                  </a:lnTo>
                  <a:lnTo>
                    <a:pt x="2951" y="13172"/>
                  </a:lnTo>
                  <a:lnTo>
                    <a:pt x="3135" y="13014"/>
                  </a:lnTo>
                  <a:lnTo>
                    <a:pt x="3583" y="13304"/>
                  </a:lnTo>
                  <a:lnTo>
                    <a:pt x="4031" y="13541"/>
                  </a:lnTo>
                  <a:lnTo>
                    <a:pt x="4505" y="13751"/>
                  </a:lnTo>
                  <a:lnTo>
                    <a:pt x="5006" y="13936"/>
                  </a:lnTo>
                  <a:lnTo>
                    <a:pt x="5533" y="14068"/>
                  </a:lnTo>
                  <a:lnTo>
                    <a:pt x="6060" y="14173"/>
                  </a:lnTo>
                  <a:lnTo>
                    <a:pt x="6586" y="14226"/>
                  </a:lnTo>
                  <a:lnTo>
                    <a:pt x="7140" y="14252"/>
                  </a:lnTo>
                  <a:lnTo>
                    <a:pt x="7693" y="14226"/>
                  </a:lnTo>
                  <a:lnTo>
                    <a:pt x="8220" y="14173"/>
                  </a:lnTo>
                  <a:lnTo>
                    <a:pt x="8773" y="14068"/>
                  </a:lnTo>
                  <a:lnTo>
                    <a:pt x="9274" y="13936"/>
                  </a:lnTo>
                  <a:lnTo>
                    <a:pt x="9774" y="13751"/>
                  </a:lnTo>
                  <a:lnTo>
                    <a:pt x="10248" y="13541"/>
                  </a:lnTo>
                  <a:lnTo>
                    <a:pt x="10696" y="13304"/>
                  </a:lnTo>
                  <a:lnTo>
                    <a:pt x="11144" y="13014"/>
                  </a:lnTo>
                  <a:lnTo>
                    <a:pt x="11328" y="13172"/>
                  </a:lnTo>
                  <a:lnTo>
                    <a:pt x="11565" y="13277"/>
                  </a:lnTo>
                  <a:lnTo>
                    <a:pt x="11776" y="13330"/>
                  </a:lnTo>
                  <a:lnTo>
                    <a:pt x="12040" y="13356"/>
                  </a:lnTo>
                  <a:lnTo>
                    <a:pt x="12303" y="13330"/>
                  </a:lnTo>
                  <a:lnTo>
                    <a:pt x="12566" y="13251"/>
                  </a:lnTo>
                  <a:lnTo>
                    <a:pt x="12777" y="13146"/>
                  </a:lnTo>
                  <a:lnTo>
                    <a:pt x="12988" y="12961"/>
                  </a:lnTo>
                  <a:lnTo>
                    <a:pt x="13146" y="12777"/>
                  </a:lnTo>
                  <a:lnTo>
                    <a:pt x="13278" y="12540"/>
                  </a:lnTo>
                  <a:lnTo>
                    <a:pt x="13357" y="12303"/>
                  </a:lnTo>
                  <a:lnTo>
                    <a:pt x="13383" y="12013"/>
                  </a:lnTo>
                  <a:lnTo>
                    <a:pt x="13357" y="11776"/>
                  </a:lnTo>
                  <a:lnTo>
                    <a:pt x="13278" y="11539"/>
                  </a:lnTo>
                  <a:lnTo>
                    <a:pt x="13172" y="11328"/>
                  </a:lnTo>
                  <a:lnTo>
                    <a:pt x="13041" y="11143"/>
                  </a:lnTo>
                  <a:lnTo>
                    <a:pt x="13304" y="10696"/>
                  </a:lnTo>
                  <a:lnTo>
                    <a:pt x="13568" y="10221"/>
                  </a:lnTo>
                  <a:lnTo>
                    <a:pt x="13778" y="9747"/>
                  </a:lnTo>
                  <a:lnTo>
                    <a:pt x="13936" y="9247"/>
                  </a:lnTo>
                  <a:lnTo>
                    <a:pt x="14094" y="8746"/>
                  </a:lnTo>
                  <a:lnTo>
                    <a:pt x="14173" y="8219"/>
                  </a:lnTo>
                  <a:lnTo>
                    <a:pt x="14252" y="7666"/>
                  </a:lnTo>
                  <a:lnTo>
                    <a:pt x="14279" y="7139"/>
                  </a:lnTo>
                  <a:lnTo>
                    <a:pt x="14252" y="6586"/>
                  </a:lnTo>
                  <a:lnTo>
                    <a:pt x="14173" y="6033"/>
                  </a:lnTo>
                  <a:lnTo>
                    <a:pt x="14094" y="5506"/>
                  </a:lnTo>
                  <a:lnTo>
                    <a:pt x="13936" y="5005"/>
                  </a:lnTo>
                  <a:lnTo>
                    <a:pt x="13778" y="4505"/>
                  </a:lnTo>
                  <a:lnTo>
                    <a:pt x="13541" y="4031"/>
                  </a:lnTo>
                  <a:lnTo>
                    <a:pt x="13304" y="3556"/>
                  </a:lnTo>
                  <a:lnTo>
                    <a:pt x="13041" y="3109"/>
                  </a:lnTo>
                  <a:lnTo>
                    <a:pt x="13172" y="2924"/>
                  </a:lnTo>
                  <a:lnTo>
                    <a:pt x="13278" y="2713"/>
                  </a:lnTo>
                  <a:lnTo>
                    <a:pt x="13357" y="2476"/>
                  </a:lnTo>
                  <a:lnTo>
                    <a:pt x="13383" y="2239"/>
                  </a:lnTo>
                  <a:lnTo>
                    <a:pt x="13357" y="1950"/>
                  </a:lnTo>
                  <a:lnTo>
                    <a:pt x="13278" y="1712"/>
                  </a:lnTo>
                  <a:lnTo>
                    <a:pt x="13146" y="1475"/>
                  </a:lnTo>
                  <a:lnTo>
                    <a:pt x="12988" y="1291"/>
                  </a:lnTo>
                  <a:lnTo>
                    <a:pt x="12777" y="1107"/>
                  </a:lnTo>
                  <a:lnTo>
                    <a:pt x="12566" y="1001"/>
                  </a:lnTo>
                  <a:lnTo>
                    <a:pt x="12303" y="922"/>
                  </a:lnTo>
                  <a:lnTo>
                    <a:pt x="12040" y="896"/>
                  </a:lnTo>
                  <a:lnTo>
                    <a:pt x="11776" y="922"/>
                  </a:lnTo>
                  <a:lnTo>
                    <a:pt x="11565" y="975"/>
                  </a:lnTo>
                  <a:lnTo>
                    <a:pt x="11328" y="1080"/>
                  </a:lnTo>
                  <a:lnTo>
                    <a:pt x="11144" y="1238"/>
                  </a:lnTo>
                  <a:lnTo>
                    <a:pt x="10696" y="948"/>
                  </a:lnTo>
                  <a:lnTo>
                    <a:pt x="10248" y="711"/>
                  </a:lnTo>
                  <a:lnTo>
                    <a:pt x="9774" y="501"/>
                  </a:lnTo>
                  <a:lnTo>
                    <a:pt x="9274" y="316"/>
                  </a:lnTo>
                  <a:lnTo>
                    <a:pt x="8747" y="184"/>
                  </a:lnTo>
                  <a:lnTo>
                    <a:pt x="8220" y="79"/>
                  </a:lnTo>
                  <a:lnTo>
                    <a:pt x="7693" y="26"/>
                  </a:lnTo>
                  <a:lnTo>
                    <a:pt x="71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148"/>
            <p:cNvSpPr/>
            <p:nvPr/>
          </p:nvSpPr>
          <p:spPr>
            <a:xfrm>
              <a:off x="1695141" y="4080499"/>
              <a:ext cx="277641" cy="276940"/>
            </a:xfrm>
            <a:custGeom>
              <a:rect b="b" l="l" r="r" t="t"/>
              <a:pathLst>
                <a:path extrusionOk="0" h="10670" w="10697">
                  <a:moveTo>
                    <a:pt x="5349" y="0"/>
                  </a:moveTo>
                  <a:lnTo>
                    <a:pt x="4795" y="27"/>
                  </a:lnTo>
                  <a:lnTo>
                    <a:pt x="4269" y="106"/>
                  </a:lnTo>
                  <a:lnTo>
                    <a:pt x="3768" y="238"/>
                  </a:lnTo>
                  <a:lnTo>
                    <a:pt x="3268" y="422"/>
                  </a:lnTo>
                  <a:lnTo>
                    <a:pt x="2793" y="633"/>
                  </a:lnTo>
                  <a:lnTo>
                    <a:pt x="2372" y="896"/>
                  </a:lnTo>
                  <a:lnTo>
                    <a:pt x="1950" y="1212"/>
                  </a:lnTo>
                  <a:lnTo>
                    <a:pt x="1582" y="1555"/>
                  </a:lnTo>
                  <a:lnTo>
                    <a:pt x="1213" y="1924"/>
                  </a:lnTo>
                  <a:lnTo>
                    <a:pt x="923" y="2345"/>
                  </a:lnTo>
                  <a:lnTo>
                    <a:pt x="660" y="2793"/>
                  </a:lnTo>
                  <a:lnTo>
                    <a:pt x="422" y="3267"/>
                  </a:lnTo>
                  <a:lnTo>
                    <a:pt x="238" y="3741"/>
                  </a:lnTo>
                  <a:lnTo>
                    <a:pt x="106" y="4268"/>
                  </a:lnTo>
                  <a:lnTo>
                    <a:pt x="27" y="4795"/>
                  </a:lnTo>
                  <a:lnTo>
                    <a:pt x="1" y="5322"/>
                  </a:lnTo>
                  <a:lnTo>
                    <a:pt x="27" y="5875"/>
                  </a:lnTo>
                  <a:lnTo>
                    <a:pt x="106" y="6402"/>
                  </a:lnTo>
                  <a:lnTo>
                    <a:pt x="238" y="6929"/>
                  </a:lnTo>
                  <a:lnTo>
                    <a:pt x="422" y="7403"/>
                  </a:lnTo>
                  <a:lnTo>
                    <a:pt x="660" y="7877"/>
                  </a:lnTo>
                  <a:lnTo>
                    <a:pt x="923" y="8325"/>
                  </a:lnTo>
                  <a:lnTo>
                    <a:pt x="1213" y="8747"/>
                  </a:lnTo>
                  <a:lnTo>
                    <a:pt x="1582" y="9115"/>
                  </a:lnTo>
                  <a:lnTo>
                    <a:pt x="1950" y="9458"/>
                  </a:lnTo>
                  <a:lnTo>
                    <a:pt x="2372" y="9774"/>
                  </a:lnTo>
                  <a:lnTo>
                    <a:pt x="2793" y="10037"/>
                  </a:lnTo>
                  <a:lnTo>
                    <a:pt x="3268" y="10248"/>
                  </a:lnTo>
                  <a:lnTo>
                    <a:pt x="3768" y="10433"/>
                  </a:lnTo>
                  <a:lnTo>
                    <a:pt x="4269" y="10564"/>
                  </a:lnTo>
                  <a:lnTo>
                    <a:pt x="4795" y="10643"/>
                  </a:lnTo>
                  <a:lnTo>
                    <a:pt x="5349" y="10670"/>
                  </a:lnTo>
                  <a:lnTo>
                    <a:pt x="5902" y="10643"/>
                  </a:lnTo>
                  <a:lnTo>
                    <a:pt x="6429" y="10564"/>
                  </a:lnTo>
                  <a:lnTo>
                    <a:pt x="6929" y="10433"/>
                  </a:lnTo>
                  <a:lnTo>
                    <a:pt x="7430" y="10248"/>
                  </a:lnTo>
                  <a:lnTo>
                    <a:pt x="7904" y="10037"/>
                  </a:lnTo>
                  <a:lnTo>
                    <a:pt x="8326" y="9774"/>
                  </a:lnTo>
                  <a:lnTo>
                    <a:pt x="8747" y="9458"/>
                  </a:lnTo>
                  <a:lnTo>
                    <a:pt x="9116" y="9115"/>
                  </a:lnTo>
                  <a:lnTo>
                    <a:pt x="9485" y="8747"/>
                  </a:lnTo>
                  <a:lnTo>
                    <a:pt x="9774" y="8325"/>
                  </a:lnTo>
                  <a:lnTo>
                    <a:pt x="10038" y="7877"/>
                  </a:lnTo>
                  <a:lnTo>
                    <a:pt x="10275" y="7403"/>
                  </a:lnTo>
                  <a:lnTo>
                    <a:pt x="10459" y="6929"/>
                  </a:lnTo>
                  <a:lnTo>
                    <a:pt x="10591" y="6402"/>
                  </a:lnTo>
                  <a:lnTo>
                    <a:pt x="10670" y="5875"/>
                  </a:lnTo>
                  <a:lnTo>
                    <a:pt x="10696" y="5322"/>
                  </a:lnTo>
                  <a:lnTo>
                    <a:pt x="10670" y="4795"/>
                  </a:lnTo>
                  <a:lnTo>
                    <a:pt x="10591" y="4268"/>
                  </a:lnTo>
                  <a:lnTo>
                    <a:pt x="10459" y="3741"/>
                  </a:lnTo>
                  <a:lnTo>
                    <a:pt x="10275" y="3267"/>
                  </a:lnTo>
                  <a:lnTo>
                    <a:pt x="10038" y="2793"/>
                  </a:lnTo>
                  <a:lnTo>
                    <a:pt x="9774" y="2345"/>
                  </a:lnTo>
                  <a:lnTo>
                    <a:pt x="9485" y="1924"/>
                  </a:lnTo>
                  <a:lnTo>
                    <a:pt x="9116" y="1555"/>
                  </a:lnTo>
                  <a:lnTo>
                    <a:pt x="8747" y="1212"/>
                  </a:lnTo>
                  <a:lnTo>
                    <a:pt x="8326" y="896"/>
                  </a:lnTo>
                  <a:lnTo>
                    <a:pt x="7904" y="633"/>
                  </a:lnTo>
                  <a:lnTo>
                    <a:pt x="7430" y="422"/>
                  </a:lnTo>
                  <a:lnTo>
                    <a:pt x="6929" y="238"/>
                  </a:lnTo>
                  <a:lnTo>
                    <a:pt x="6429" y="106"/>
                  </a:lnTo>
                  <a:lnTo>
                    <a:pt x="5902" y="27"/>
                  </a:lnTo>
                  <a:lnTo>
                    <a:pt x="53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148"/>
            <p:cNvSpPr/>
            <p:nvPr/>
          </p:nvSpPr>
          <p:spPr>
            <a:xfrm>
              <a:off x="1695141" y="4080499"/>
              <a:ext cx="144310" cy="276940"/>
            </a:xfrm>
            <a:custGeom>
              <a:rect b="b" l="l" r="r" t="t"/>
              <a:pathLst>
                <a:path extrusionOk="0" h="10670" w="5560">
                  <a:moveTo>
                    <a:pt x="5349" y="0"/>
                  </a:moveTo>
                  <a:lnTo>
                    <a:pt x="4795" y="27"/>
                  </a:lnTo>
                  <a:lnTo>
                    <a:pt x="4269" y="106"/>
                  </a:lnTo>
                  <a:lnTo>
                    <a:pt x="3768" y="238"/>
                  </a:lnTo>
                  <a:lnTo>
                    <a:pt x="3268" y="422"/>
                  </a:lnTo>
                  <a:lnTo>
                    <a:pt x="2793" y="633"/>
                  </a:lnTo>
                  <a:lnTo>
                    <a:pt x="2372" y="896"/>
                  </a:lnTo>
                  <a:lnTo>
                    <a:pt x="1950" y="1212"/>
                  </a:lnTo>
                  <a:lnTo>
                    <a:pt x="1582" y="1555"/>
                  </a:lnTo>
                  <a:lnTo>
                    <a:pt x="1213" y="1924"/>
                  </a:lnTo>
                  <a:lnTo>
                    <a:pt x="923" y="2345"/>
                  </a:lnTo>
                  <a:lnTo>
                    <a:pt x="660" y="2793"/>
                  </a:lnTo>
                  <a:lnTo>
                    <a:pt x="422" y="3267"/>
                  </a:lnTo>
                  <a:lnTo>
                    <a:pt x="238" y="3741"/>
                  </a:lnTo>
                  <a:lnTo>
                    <a:pt x="106" y="4268"/>
                  </a:lnTo>
                  <a:lnTo>
                    <a:pt x="27" y="4795"/>
                  </a:lnTo>
                  <a:lnTo>
                    <a:pt x="1" y="5322"/>
                  </a:lnTo>
                  <a:lnTo>
                    <a:pt x="27" y="5875"/>
                  </a:lnTo>
                  <a:lnTo>
                    <a:pt x="106" y="6402"/>
                  </a:lnTo>
                  <a:lnTo>
                    <a:pt x="238" y="6929"/>
                  </a:lnTo>
                  <a:lnTo>
                    <a:pt x="422" y="7403"/>
                  </a:lnTo>
                  <a:lnTo>
                    <a:pt x="660" y="7877"/>
                  </a:lnTo>
                  <a:lnTo>
                    <a:pt x="923" y="8325"/>
                  </a:lnTo>
                  <a:lnTo>
                    <a:pt x="1213" y="8747"/>
                  </a:lnTo>
                  <a:lnTo>
                    <a:pt x="1582" y="9115"/>
                  </a:lnTo>
                  <a:lnTo>
                    <a:pt x="1950" y="9458"/>
                  </a:lnTo>
                  <a:lnTo>
                    <a:pt x="2372" y="9774"/>
                  </a:lnTo>
                  <a:lnTo>
                    <a:pt x="2793" y="10037"/>
                  </a:lnTo>
                  <a:lnTo>
                    <a:pt x="3268" y="10248"/>
                  </a:lnTo>
                  <a:lnTo>
                    <a:pt x="3768" y="10433"/>
                  </a:lnTo>
                  <a:lnTo>
                    <a:pt x="4269" y="10564"/>
                  </a:lnTo>
                  <a:lnTo>
                    <a:pt x="4795" y="10643"/>
                  </a:lnTo>
                  <a:lnTo>
                    <a:pt x="5349" y="10670"/>
                  </a:lnTo>
                  <a:lnTo>
                    <a:pt x="5559" y="10670"/>
                  </a:lnTo>
                  <a:lnTo>
                    <a:pt x="5033" y="10617"/>
                  </a:lnTo>
                  <a:lnTo>
                    <a:pt x="4506" y="10538"/>
                  </a:lnTo>
                  <a:lnTo>
                    <a:pt x="4032" y="10380"/>
                  </a:lnTo>
                  <a:lnTo>
                    <a:pt x="3557" y="10195"/>
                  </a:lnTo>
                  <a:lnTo>
                    <a:pt x="3109" y="9958"/>
                  </a:lnTo>
                  <a:lnTo>
                    <a:pt x="2688" y="9695"/>
                  </a:lnTo>
                  <a:lnTo>
                    <a:pt x="2293" y="9379"/>
                  </a:lnTo>
                  <a:lnTo>
                    <a:pt x="1924" y="9036"/>
                  </a:lnTo>
                  <a:lnTo>
                    <a:pt x="1582" y="8668"/>
                  </a:lnTo>
                  <a:lnTo>
                    <a:pt x="1292" y="8272"/>
                  </a:lnTo>
                  <a:lnTo>
                    <a:pt x="1028" y="7825"/>
                  </a:lnTo>
                  <a:lnTo>
                    <a:pt x="818" y="7377"/>
                  </a:lnTo>
                  <a:lnTo>
                    <a:pt x="660" y="6876"/>
                  </a:lnTo>
                  <a:lnTo>
                    <a:pt x="528" y="6376"/>
                  </a:lnTo>
                  <a:lnTo>
                    <a:pt x="449" y="5875"/>
                  </a:lnTo>
                  <a:lnTo>
                    <a:pt x="422" y="5322"/>
                  </a:lnTo>
                  <a:lnTo>
                    <a:pt x="449" y="4795"/>
                  </a:lnTo>
                  <a:lnTo>
                    <a:pt x="528" y="4294"/>
                  </a:lnTo>
                  <a:lnTo>
                    <a:pt x="660" y="3794"/>
                  </a:lnTo>
                  <a:lnTo>
                    <a:pt x="818" y="3293"/>
                  </a:lnTo>
                  <a:lnTo>
                    <a:pt x="1028" y="2846"/>
                  </a:lnTo>
                  <a:lnTo>
                    <a:pt x="1292" y="2398"/>
                  </a:lnTo>
                  <a:lnTo>
                    <a:pt x="1582" y="2003"/>
                  </a:lnTo>
                  <a:lnTo>
                    <a:pt x="1924" y="1634"/>
                  </a:lnTo>
                  <a:lnTo>
                    <a:pt x="2293" y="1291"/>
                  </a:lnTo>
                  <a:lnTo>
                    <a:pt x="2688" y="975"/>
                  </a:lnTo>
                  <a:lnTo>
                    <a:pt x="3109" y="712"/>
                  </a:lnTo>
                  <a:lnTo>
                    <a:pt x="3557" y="475"/>
                  </a:lnTo>
                  <a:lnTo>
                    <a:pt x="4032" y="290"/>
                  </a:lnTo>
                  <a:lnTo>
                    <a:pt x="4506" y="132"/>
                  </a:lnTo>
                  <a:lnTo>
                    <a:pt x="5033" y="53"/>
                  </a:lnTo>
                  <a:lnTo>
                    <a:pt x="55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148"/>
            <p:cNvSpPr/>
            <p:nvPr/>
          </p:nvSpPr>
          <p:spPr>
            <a:xfrm>
              <a:off x="1718396" y="4103054"/>
              <a:ext cx="231129" cy="231129"/>
            </a:xfrm>
            <a:custGeom>
              <a:rect b="b" l="l" r="r" t="t"/>
              <a:pathLst>
                <a:path extrusionOk="0" h="8905" w="8905">
                  <a:moveTo>
                    <a:pt x="4453" y="1"/>
                  </a:moveTo>
                  <a:lnTo>
                    <a:pt x="4005" y="27"/>
                  </a:lnTo>
                  <a:lnTo>
                    <a:pt x="3557" y="106"/>
                  </a:lnTo>
                  <a:lnTo>
                    <a:pt x="3136" y="212"/>
                  </a:lnTo>
                  <a:lnTo>
                    <a:pt x="2714" y="370"/>
                  </a:lnTo>
                  <a:lnTo>
                    <a:pt x="2319" y="554"/>
                  </a:lnTo>
                  <a:lnTo>
                    <a:pt x="1950" y="765"/>
                  </a:lnTo>
                  <a:lnTo>
                    <a:pt x="1608" y="1028"/>
                  </a:lnTo>
                  <a:lnTo>
                    <a:pt x="1291" y="1318"/>
                  </a:lnTo>
                  <a:lnTo>
                    <a:pt x="1028" y="1634"/>
                  </a:lnTo>
                  <a:lnTo>
                    <a:pt x="765" y="1977"/>
                  </a:lnTo>
                  <a:lnTo>
                    <a:pt x="527" y="2345"/>
                  </a:lnTo>
                  <a:lnTo>
                    <a:pt x="343" y="2741"/>
                  </a:lnTo>
                  <a:lnTo>
                    <a:pt x="211" y="3136"/>
                  </a:lnTo>
                  <a:lnTo>
                    <a:pt x="80" y="3557"/>
                  </a:lnTo>
                  <a:lnTo>
                    <a:pt x="27" y="4005"/>
                  </a:lnTo>
                  <a:lnTo>
                    <a:pt x="1" y="4453"/>
                  </a:lnTo>
                  <a:lnTo>
                    <a:pt x="27" y="4927"/>
                  </a:lnTo>
                  <a:lnTo>
                    <a:pt x="80" y="5349"/>
                  </a:lnTo>
                  <a:lnTo>
                    <a:pt x="211" y="5796"/>
                  </a:lnTo>
                  <a:lnTo>
                    <a:pt x="343" y="6192"/>
                  </a:lnTo>
                  <a:lnTo>
                    <a:pt x="527" y="6587"/>
                  </a:lnTo>
                  <a:lnTo>
                    <a:pt x="765" y="6956"/>
                  </a:lnTo>
                  <a:lnTo>
                    <a:pt x="1028" y="7298"/>
                  </a:lnTo>
                  <a:lnTo>
                    <a:pt x="1291" y="7614"/>
                  </a:lnTo>
                  <a:lnTo>
                    <a:pt x="1608" y="7904"/>
                  </a:lnTo>
                  <a:lnTo>
                    <a:pt x="1950" y="8141"/>
                  </a:lnTo>
                  <a:lnTo>
                    <a:pt x="2319" y="8378"/>
                  </a:lnTo>
                  <a:lnTo>
                    <a:pt x="2714" y="8562"/>
                  </a:lnTo>
                  <a:lnTo>
                    <a:pt x="3136" y="8721"/>
                  </a:lnTo>
                  <a:lnTo>
                    <a:pt x="3557" y="8826"/>
                  </a:lnTo>
                  <a:lnTo>
                    <a:pt x="4005" y="8879"/>
                  </a:lnTo>
                  <a:lnTo>
                    <a:pt x="4453" y="8905"/>
                  </a:lnTo>
                  <a:lnTo>
                    <a:pt x="4901" y="8879"/>
                  </a:lnTo>
                  <a:lnTo>
                    <a:pt x="5348" y="8826"/>
                  </a:lnTo>
                  <a:lnTo>
                    <a:pt x="5770" y="8721"/>
                  </a:lnTo>
                  <a:lnTo>
                    <a:pt x="6191" y="8562"/>
                  </a:lnTo>
                  <a:lnTo>
                    <a:pt x="6560" y="8378"/>
                  </a:lnTo>
                  <a:lnTo>
                    <a:pt x="6929" y="8141"/>
                  </a:lnTo>
                  <a:lnTo>
                    <a:pt x="7271" y="7904"/>
                  </a:lnTo>
                  <a:lnTo>
                    <a:pt x="7588" y="7614"/>
                  </a:lnTo>
                  <a:lnTo>
                    <a:pt x="7877" y="7298"/>
                  </a:lnTo>
                  <a:lnTo>
                    <a:pt x="8141" y="6956"/>
                  </a:lnTo>
                  <a:lnTo>
                    <a:pt x="8352" y="6587"/>
                  </a:lnTo>
                  <a:lnTo>
                    <a:pt x="8536" y="6192"/>
                  </a:lnTo>
                  <a:lnTo>
                    <a:pt x="8694" y="5796"/>
                  </a:lnTo>
                  <a:lnTo>
                    <a:pt x="8799" y="5349"/>
                  </a:lnTo>
                  <a:lnTo>
                    <a:pt x="8878" y="4927"/>
                  </a:lnTo>
                  <a:lnTo>
                    <a:pt x="8905" y="4453"/>
                  </a:lnTo>
                  <a:lnTo>
                    <a:pt x="8878" y="4005"/>
                  </a:lnTo>
                  <a:lnTo>
                    <a:pt x="8799" y="3557"/>
                  </a:lnTo>
                  <a:lnTo>
                    <a:pt x="8694" y="3136"/>
                  </a:lnTo>
                  <a:lnTo>
                    <a:pt x="8536" y="2741"/>
                  </a:lnTo>
                  <a:lnTo>
                    <a:pt x="8352" y="2345"/>
                  </a:lnTo>
                  <a:lnTo>
                    <a:pt x="8141" y="1977"/>
                  </a:lnTo>
                  <a:lnTo>
                    <a:pt x="7877" y="1634"/>
                  </a:lnTo>
                  <a:lnTo>
                    <a:pt x="7588" y="1318"/>
                  </a:lnTo>
                  <a:lnTo>
                    <a:pt x="7271" y="1028"/>
                  </a:lnTo>
                  <a:lnTo>
                    <a:pt x="6929" y="765"/>
                  </a:lnTo>
                  <a:lnTo>
                    <a:pt x="6560" y="554"/>
                  </a:lnTo>
                  <a:lnTo>
                    <a:pt x="6191" y="370"/>
                  </a:lnTo>
                  <a:lnTo>
                    <a:pt x="5770" y="212"/>
                  </a:lnTo>
                  <a:lnTo>
                    <a:pt x="5348" y="106"/>
                  </a:lnTo>
                  <a:lnTo>
                    <a:pt x="4901" y="27"/>
                  </a:lnTo>
                  <a:lnTo>
                    <a:pt x="4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148"/>
            <p:cNvSpPr/>
            <p:nvPr/>
          </p:nvSpPr>
          <p:spPr>
            <a:xfrm>
              <a:off x="1741651" y="4126309"/>
              <a:ext cx="184644" cy="185319"/>
            </a:xfrm>
            <a:custGeom>
              <a:rect b="b" l="l" r="r" t="t"/>
              <a:pathLst>
                <a:path extrusionOk="0" h="7140" w="7114">
                  <a:moveTo>
                    <a:pt x="3557" y="0"/>
                  </a:moveTo>
                  <a:lnTo>
                    <a:pt x="3188" y="27"/>
                  </a:lnTo>
                  <a:lnTo>
                    <a:pt x="2845" y="80"/>
                  </a:lnTo>
                  <a:lnTo>
                    <a:pt x="2503" y="159"/>
                  </a:lnTo>
                  <a:lnTo>
                    <a:pt x="2160" y="290"/>
                  </a:lnTo>
                  <a:lnTo>
                    <a:pt x="1871" y="448"/>
                  </a:lnTo>
                  <a:lnTo>
                    <a:pt x="1555" y="606"/>
                  </a:lnTo>
                  <a:lnTo>
                    <a:pt x="1291" y="817"/>
                  </a:lnTo>
                  <a:lnTo>
                    <a:pt x="1028" y="1054"/>
                  </a:lnTo>
                  <a:lnTo>
                    <a:pt x="817" y="1291"/>
                  </a:lnTo>
                  <a:lnTo>
                    <a:pt x="606" y="1581"/>
                  </a:lnTo>
                  <a:lnTo>
                    <a:pt x="422" y="1871"/>
                  </a:lnTo>
                  <a:lnTo>
                    <a:pt x="264" y="2187"/>
                  </a:lnTo>
                  <a:lnTo>
                    <a:pt x="158" y="2503"/>
                  </a:lnTo>
                  <a:lnTo>
                    <a:pt x="53" y="2846"/>
                  </a:lnTo>
                  <a:lnTo>
                    <a:pt x="0" y="3214"/>
                  </a:lnTo>
                  <a:lnTo>
                    <a:pt x="0" y="3557"/>
                  </a:lnTo>
                  <a:lnTo>
                    <a:pt x="0" y="3926"/>
                  </a:lnTo>
                  <a:lnTo>
                    <a:pt x="53" y="4294"/>
                  </a:lnTo>
                  <a:lnTo>
                    <a:pt x="158" y="4637"/>
                  </a:lnTo>
                  <a:lnTo>
                    <a:pt x="264" y="4953"/>
                  </a:lnTo>
                  <a:lnTo>
                    <a:pt x="422" y="5269"/>
                  </a:lnTo>
                  <a:lnTo>
                    <a:pt x="606" y="5559"/>
                  </a:lnTo>
                  <a:lnTo>
                    <a:pt x="817" y="5849"/>
                  </a:lnTo>
                  <a:lnTo>
                    <a:pt x="1028" y="6086"/>
                  </a:lnTo>
                  <a:lnTo>
                    <a:pt x="1291" y="6323"/>
                  </a:lnTo>
                  <a:lnTo>
                    <a:pt x="1555" y="6534"/>
                  </a:lnTo>
                  <a:lnTo>
                    <a:pt x="1871" y="6692"/>
                  </a:lnTo>
                  <a:lnTo>
                    <a:pt x="2160" y="6850"/>
                  </a:lnTo>
                  <a:lnTo>
                    <a:pt x="2503" y="6982"/>
                  </a:lnTo>
                  <a:lnTo>
                    <a:pt x="2845" y="7061"/>
                  </a:lnTo>
                  <a:lnTo>
                    <a:pt x="3188" y="7113"/>
                  </a:lnTo>
                  <a:lnTo>
                    <a:pt x="3557" y="7140"/>
                  </a:lnTo>
                  <a:lnTo>
                    <a:pt x="3926" y="7113"/>
                  </a:lnTo>
                  <a:lnTo>
                    <a:pt x="4268" y="7061"/>
                  </a:lnTo>
                  <a:lnTo>
                    <a:pt x="4610" y="6982"/>
                  </a:lnTo>
                  <a:lnTo>
                    <a:pt x="4953" y="6850"/>
                  </a:lnTo>
                  <a:lnTo>
                    <a:pt x="5243" y="6692"/>
                  </a:lnTo>
                  <a:lnTo>
                    <a:pt x="5559" y="6534"/>
                  </a:lnTo>
                  <a:lnTo>
                    <a:pt x="5822" y="6323"/>
                  </a:lnTo>
                  <a:lnTo>
                    <a:pt x="6086" y="6086"/>
                  </a:lnTo>
                  <a:lnTo>
                    <a:pt x="6296" y="5849"/>
                  </a:lnTo>
                  <a:lnTo>
                    <a:pt x="6507" y="5559"/>
                  </a:lnTo>
                  <a:lnTo>
                    <a:pt x="6692" y="5269"/>
                  </a:lnTo>
                  <a:lnTo>
                    <a:pt x="6850" y="4953"/>
                  </a:lnTo>
                  <a:lnTo>
                    <a:pt x="6955" y="4637"/>
                  </a:lnTo>
                  <a:lnTo>
                    <a:pt x="7034" y="4294"/>
                  </a:lnTo>
                  <a:lnTo>
                    <a:pt x="7113" y="3926"/>
                  </a:lnTo>
                  <a:lnTo>
                    <a:pt x="7113" y="3557"/>
                  </a:lnTo>
                  <a:lnTo>
                    <a:pt x="7113" y="3214"/>
                  </a:lnTo>
                  <a:lnTo>
                    <a:pt x="7034" y="2846"/>
                  </a:lnTo>
                  <a:lnTo>
                    <a:pt x="6955" y="2503"/>
                  </a:lnTo>
                  <a:lnTo>
                    <a:pt x="6850" y="2187"/>
                  </a:lnTo>
                  <a:lnTo>
                    <a:pt x="6692" y="1871"/>
                  </a:lnTo>
                  <a:lnTo>
                    <a:pt x="6507" y="1581"/>
                  </a:lnTo>
                  <a:lnTo>
                    <a:pt x="6296" y="1291"/>
                  </a:lnTo>
                  <a:lnTo>
                    <a:pt x="6086" y="1054"/>
                  </a:lnTo>
                  <a:lnTo>
                    <a:pt x="5822" y="817"/>
                  </a:lnTo>
                  <a:lnTo>
                    <a:pt x="5559" y="606"/>
                  </a:lnTo>
                  <a:lnTo>
                    <a:pt x="5243" y="448"/>
                  </a:lnTo>
                  <a:lnTo>
                    <a:pt x="4953" y="290"/>
                  </a:lnTo>
                  <a:lnTo>
                    <a:pt x="4610" y="159"/>
                  </a:lnTo>
                  <a:lnTo>
                    <a:pt x="4268" y="80"/>
                  </a:lnTo>
                  <a:lnTo>
                    <a:pt x="3926" y="27"/>
                  </a:lnTo>
                  <a:lnTo>
                    <a:pt x="35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148"/>
            <p:cNvSpPr/>
            <p:nvPr/>
          </p:nvSpPr>
          <p:spPr>
            <a:xfrm>
              <a:off x="1787461" y="4172794"/>
              <a:ext cx="93023" cy="92348"/>
            </a:xfrm>
            <a:custGeom>
              <a:rect b="b" l="l" r="r" t="t"/>
              <a:pathLst>
                <a:path extrusionOk="0" h="3558" w="3584">
                  <a:moveTo>
                    <a:pt x="1607" y="1"/>
                  </a:moveTo>
                  <a:lnTo>
                    <a:pt x="1423" y="27"/>
                  </a:lnTo>
                  <a:lnTo>
                    <a:pt x="1265" y="80"/>
                  </a:lnTo>
                  <a:lnTo>
                    <a:pt x="1107" y="133"/>
                  </a:lnTo>
                  <a:lnTo>
                    <a:pt x="949" y="212"/>
                  </a:lnTo>
                  <a:lnTo>
                    <a:pt x="791" y="291"/>
                  </a:lnTo>
                  <a:lnTo>
                    <a:pt x="659" y="396"/>
                  </a:lnTo>
                  <a:lnTo>
                    <a:pt x="527" y="528"/>
                  </a:lnTo>
                  <a:lnTo>
                    <a:pt x="422" y="659"/>
                  </a:lnTo>
                  <a:lnTo>
                    <a:pt x="316" y="791"/>
                  </a:lnTo>
                  <a:lnTo>
                    <a:pt x="237" y="923"/>
                  </a:lnTo>
                  <a:lnTo>
                    <a:pt x="158" y="1081"/>
                  </a:lnTo>
                  <a:lnTo>
                    <a:pt x="79" y="1239"/>
                  </a:lnTo>
                  <a:lnTo>
                    <a:pt x="53" y="1423"/>
                  </a:lnTo>
                  <a:lnTo>
                    <a:pt x="27" y="1608"/>
                  </a:lnTo>
                  <a:lnTo>
                    <a:pt x="0" y="1792"/>
                  </a:lnTo>
                  <a:lnTo>
                    <a:pt x="27" y="1950"/>
                  </a:lnTo>
                  <a:lnTo>
                    <a:pt x="53" y="2135"/>
                  </a:lnTo>
                  <a:lnTo>
                    <a:pt x="79" y="2319"/>
                  </a:lnTo>
                  <a:lnTo>
                    <a:pt x="158" y="2477"/>
                  </a:lnTo>
                  <a:lnTo>
                    <a:pt x="237" y="2635"/>
                  </a:lnTo>
                  <a:lnTo>
                    <a:pt x="316" y="2767"/>
                  </a:lnTo>
                  <a:lnTo>
                    <a:pt x="422" y="2925"/>
                  </a:lnTo>
                  <a:lnTo>
                    <a:pt x="527" y="3030"/>
                  </a:lnTo>
                  <a:lnTo>
                    <a:pt x="659" y="3162"/>
                  </a:lnTo>
                  <a:lnTo>
                    <a:pt x="791" y="3267"/>
                  </a:lnTo>
                  <a:lnTo>
                    <a:pt x="949" y="3346"/>
                  </a:lnTo>
                  <a:lnTo>
                    <a:pt x="1107" y="3426"/>
                  </a:lnTo>
                  <a:lnTo>
                    <a:pt x="1265" y="3478"/>
                  </a:lnTo>
                  <a:lnTo>
                    <a:pt x="1423" y="3531"/>
                  </a:lnTo>
                  <a:lnTo>
                    <a:pt x="1607" y="3557"/>
                  </a:lnTo>
                  <a:lnTo>
                    <a:pt x="1976" y="3557"/>
                  </a:lnTo>
                  <a:lnTo>
                    <a:pt x="2161" y="3531"/>
                  </a:lnTo>
                  <a:lnTo>
                    <a:pt x="2319" y="3478"/>
                  </a:lnTo>
                  <a:lnTo>
                    <a:pt x="2477" y="3426"/>
                  </a:lnTo>
                  <a:lnTo>
                    <a:pt x="2635" y="3346"/>
                  </a:lnTo>
                  <a:lnTo>
                    <a:pt x="2793" y="3267"/>
                  </a:lnTo>
                  <a:lnTo>
                    <a:pt x="2924" y="3162"/>
                  </a:lnTo>
                  <a:lnTo>
                    <a:pt x="3056" y="3030"/>
                  </a:lnTo>
                  <a:lnTo>
                    <a:pt x="3162" y="2925"/>
                  </a:lnTo>
                  <a:lnTo>
                    <a:pt x="3267" y="2767"/>
                  </a:lnTo>
                  <a:lnTo>
                    <a:pt x="3346" y="2635"/>
                  </a:lnTo>
                  <a:lnTo>
                    <a:pt x="3425" y="2477"/>
                  </a:lnTo>
                  <a:lnTo>
                    <a:pt x="3504" y="2319"/>
                  </a:lnTo>
                  <a:lnTo>
                    <a:pt x="3530" y="2135"/>
                  </a:lnTo>
                  <a:lnTo>
                    <a:pt x="3557" y="1950"/>
                  </a:lnTo>
                  <a:lnTo>
                    <a:pt x="3583" y="1792"/>
                  </a:lnTo>
                  <a:lnTo>
                    <a:pt x="3557" y="1608"/>
                  </a:lnTo>
                  <a:lnTo>
                    <a:pt x="3530" y="1423"/>
                  </a:lnTo>
                  <a:lnTo>
                    <a:pt x="3504" y="1239"/>
                  </a:lnTo>
                  <a:lnTo>
                    <a:pt x="3425" y="1081"/>
                  </a:lnTo>
                  <a:lnTo>
                    <a:pt x="3346" y="923"/>
                  </a:lnTo>
                  <a:lnTo>
                    <a:pt x="3267" y="791"/>
                  </a:lnTo>
                  <a:lnTo>
                    <a:pt x="3162" y="659"/>
                  </a:lnTo>
                  <a:lnTo>
                    <a:pt x="3056" y="528"/>
                  </a:lnTo>
                  <a:lnTo>
                    <a:pt x="2924" y="396"/>
                  </a:lnTo>
                  <a:lnTo>
                    <a:pt x="2793" y="291"/>
                  </a:lnTo>
                  <a:lnTo>
                    <a:pt x="2635" y="212"/>
                  </a:lnTo>
                  <a:lnTo>
                    <a:pt x="2477" y="133"/>
                  </a:lnTo>
                  <a:lnTo>
                    <a:pt x="2319" y="80"/>
                  </a:lnTo>
                  <a:lnTo>
                    <a:pt x="2161" y="27"/>
                  </a:lnTo>
                  <a:lnTo>
                    <a:pt x="19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148"/>
            <p:cNvSpPr/>
            <p:nvPr/>
          </p:nvSpPr>
          <p:spPr>
            <a:xfrm>
              <a:off x="1695141" y="4080499"/>
              <a:ext cx="23282" cy="22581"/>
            </a:xfrm>
            <a:custGeom>
              <a:rect b="b" l="l" r="r" t="t"/>
              <a:pathLst>
                <a:path extrusionOk="0" h="870" w="897">
                  <a:moveTo>
                    <a:pt x="370" y="0"/>
                  </a:moveTo>
                  <a:lnTo>
                    <a:pt x="264" y="27"/>
                  </a:lnTo>
                  <a:lnTo>
                    <a:pt x="212" y="79"/>
                  </a:lnTo>
                  <a:lnTo>
                    <a:pt x="133" y="132"/>
                  </a:lnTo>
                  <a:lnTo>
                    <a:pt x="80" y="185"/>
                  </a:lnTo>
                  <a:lnTo>
                    <a:pt x="27" y="264"/>
                  </a:lnTo>
                  <a:lnTo>
                    <a:pt x="1" y="343"/>
                  </a:lnTo>
                  <a:lnTo>
                    <a:pt x="1" y="448"/>
                  </a:lnTo>
                  <a:lnTo>
                    <a:pt x="1" y="527"/>
                  </a:lnTo>
                  <a:lnTo>
                    <a:pt x="27" y="606"/>
                  </a:lnTo>
                  <a:lnTo>
                    <a:pt x="80" y="685"/>
                  </a:lnTo>
                  <a:lnTo>
                    <a:pt x="133" y="738"/>
                  </a:lnTo>
                  <a:lnTo>
                    <a:pt x="212" y="817"/>
                  </a:lnTo>
                  <a:lnTo>
                    <a:pt x="264" y="843"/>
                  </a:lnTo>
                  <a:lnTo>
                    <a:pt x="370" y="870"/>
                  </a:lnTo>
                  <a:lnTo>
                    <a:pt x="528" y="870"/>
                  </a:lnTo>
                  <a:lnTo>
                    <a:pt x="633" y="843"/>
                  </a:lnTo>
                  <a:lnTo>
                    <a:pt x="686" y="817"/>
                  </a:lnTo>
                  <a:lnTo>
                    <a:pt x="765" y="738"/>
                  </a:lnTo>
                  <a:lnTo>
                    <a:pt x="818" y="685"/>
                  </a:lnTo>
                  <a:lnTo>
                    <a:pt x="870" y="606"/>
                  </a:lnTo>
                  <a:lnTo>
                    <a:pt x="897" y="527"/>
                  </a:lnTo>
                  <a:lnTo>
                    <a:pt x="897" y="448"/>
                  </a:lnTo>
                  <a:lnTo>
                    <a:pt x="897" y="343"/>
                  </a:lnTo>
                  <a:lnTo>
                    <a:pt x="870" y="264"/>
                  </a:lnTo>
                  <a:lnTo>
                    <a:pt x="818" y="185"/>
                  </a:lnTo>
                  <a:lnTo>
                    <a:pt x="765" y="132"/>
                  </a:lnTo>
                  <a:lnTo>
                    <a:pt x="686" y="79"/>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148"/>
            <p:cNvSpPr/>
            <p:nvPr/>
          </p:nvSpPr>
          <p:spPr>
            <a:xfrm>
              <a:off x="1949496" y="4080499"/>
              <a:ext cx="23282" cy="22581"/>
            </a:xfrm>
            <a:custGeom>
              <a:rect b="b" l="l" r="r" t="t"/>
              <a:pathLst>
                <a:path extrusionOk="0" h="870" w="897">
                  <a:moveTo>
                    <a:pt x="370" y="0"/>
                  </a:moveTo>
                  <a:lnTo>
                    <a:pt x="264" y="27"/>
                  </a:lnTo>
                  <a:lnTo>
                    <a:pt x="212" y="79"/>
                  </a:lnTo>
                  <a:lnTo>
                    <a:pt x="132" y="132"/>
                  </a:lnTo>
                  <a:lnTo>
                    <a:pt x="80" y="185"/>
                  </a:lnTo>
                  <a:lnTo>
                    <a:pt x="27" y="264"/>
                  </a:lnTo>
                  <a:lnTo>
                    <a:pt x="1" y="343"/>
                  </a:lnTo>
                  <a:lnTo>
                    <a:pt x="1" y="448"/>
                  </a:lnTo>
                  <a:lnTo>
                    <a:pt x="1" y="527"/>
                  </a:lnTo>
                  <a:lnTo>
                    <a:pt x="27" y="606"/>
                  </a:lnTo>
                  <a:lnTo>
                    <a:pt x="80" y="685"/>
                  </a:lnTo>
                  <a:lnTo>
                    <a:pt x="132" y="738"/>
                  </a:lnTo>
                  <a:lnTo>
                    <a:pt x="212" y="817"/>
                  </a:lnTo>
                  <a:lnTo>
                    <a:pt x="264" y="843"/>
                  </a:lnTo>
                  <a:lnTo>
                    <a:pt x="370" y="870"/>
                  </a:lnTo>
                  <a:lnTo>
                    <a:pt x="528" y="870"/>
                  </a:lnTo>
                  <a:lnTo>
                    <a:pt x="633" y="843"/>
                  </a:lnTo>
                  <a:lnTo>
                    <a:pt x="686" y="817"/>
                  </a:lnTo>
                  <a:lnTo>
                    <a:pt x="765" y="738"/>
                  </a:lnTo>
                  <a:lnTo>
                    <a:pt x="817" y="685"/>
                  </a:lnTo>
                  <a:lnTo>
                    <a:pt x="870" y="606"/>
                  </a:lnTo>
                  <a:lnTo>
                    <a:pt x="896" y="527"/>
                  </a:lnTo>
                  <a:lnTo>
                    <a:pt x="896" y="448"/>
                  </a:lnTo>
                  <a:lnTo>
                    <a:pt x="896" y="343"/>
                  </a:lnTo>
                  <a:lnTo>
                    <a:pt x="870" y="264"/>
                  </a:lnTo>
                  <a:lnTo>
                    <a:pt x="817" y="185"/>
                  </a:lnTo>
                  <a:lnTo>
                    <a:pt x="765" y="132"/>
                  </a:lnTo>
                  <a:lnTo>
                    <a:pt x="686" y="79"/>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148"/>
            <p:cNvSpPr/>
            <p:nvPr/>
          </p:nvSpPr>
          <p:spPr>
            <a:xfrm>
              <a:off x="1695141" y="4334854"/>
              <a:ext cx="23282" cy="22581"/>
            </a:xfrm>
            <a:custGeom>
              <a:rect b="b" l="l" r="r" t="t"/>
              <a:pathLst>
                <a:path extrusionOk="0" h="870" w="897">
                  <a:moveTo>
                    <a:pt x="370" y="0"/>
                  </a:moveTo>
                  <a:lnTo>
                    <a:pt x="264" y="27"/>
                  </a:lnTo>
                  <a:lnTo>
                    <a:pt x="212" y="53"/>
                  </a:lnTo>
                  <a:lnTo>
                    <a:pt x="133" y="106"/>
                  </a:lnTo>
                  <a:lnTo>
                    <a:pt x="80" y="185"/>
                  </a:lnTo>
                  <a:lnTo>
                    <a:pt x="27" y="264"/>
                  </a:lnTo>
                  <a:lnTo>
                    <a:pt x="1" y="343"/>
                  </a:lnTo>
                  <a:lnTo>
                    <a:pt x="1" y="422"/>
                  </a:lnTo>
                  <a:lnTo>
                    <a:pt x="1" y="527"/>
                  </a:lnTo>
                  <a:lnTo>
                    <a:pt x="27" y="606"/>
                  </a:lnTo>
                  <a:lnTo>
                    <a:pt x="80" y="685"/>
                  </a:lnTo>
                  <a:lnTo>
                    <a:pt x="133" y="738"/>
                  </a:lnTo>
                  <a:lnTo>
                    <a:pt x="212" y="791"/>
                  </a:lnTo>
                  <a:lnTo>
                    <a:pt x="264" y="843"/>
                  </a:lnTo>
                  <a:lnTo>
                    <a:pt x="370" y="870"/>
                  </a:lnTo>
                  <a:lnTo>
                    <a:pt x="528" y="870"/>
                  </a:lnTo>
                  <a:lnTo>
                    <a:pt x="633" y="843"/>
                  </a:lnTo>
                  <a:lnTo>
                    <a:pt x="686" y="791"/>
                  </a:lnTo>
                  <a:lnTo>
                    <a:pt x="765" y="738"/>
                  </a:lnTo>
                  <a:lnTo>
                    <a:pt x="818" y="685"/>
                  </a:lnTo>
                  <a:lnTo>
                    <a:pt x="870" y="606"/>
                  </a:lnTo>
                  <a:lnTo>
                    <a:pt x="897" y="527"/>
                  </a:lnTo>
                  <a:lnTo>
                    <a:pt x="897" y="422"/>
                  </a:lnTo>
                  <a:lnTo>
                    <a:pt x="897" y="343"/>
                  </a:lnTo>
                  <a:lnTo>
                    <a:pt x="870" y="264"/>
                  </a:lnTo>
                  <a:lnTo>
                    <a:pt x="818" y="185"/>
                  </a:lnTo>
                  <a:lnTo>
                    <a:pt x="765" y="106"/>
                  </a:lnTo>
                  <a:lnTo>
                    <a:pt x="686" y="53"/>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148"/>
            <p:cNvSpPr/>
            <p:nvPr/>
          </p:nvSpPr>
          <p:spPr>
            <a:xfrm>
              <a:off x="1949496" y="4334854"/>
              <a:ext cx="23282" cy="22581"/>
            </a:xfrm>
            <a:custGeom>
              <a:rect b="b" l="l" r="r" t="t"/>
              <a:pathLst>
                <a:path extrusionOk="0" h="870" w="897">
                  <a:moveTo>
                    <a:pt x="370" y="0"/>
                  </a:moveTo>
                  <a:lnTo>
                    <a:pt x="264" y="27"/>
                  </a:lnTo>
                  <a:lnTo>
                    <a:pt x="212" y="53"/>
                  </a:lnTo>
                  <a:lnTo>
                    <a:pt x="132" y="106"/>
                  </a:lnTo>
                  <a:lnTo>
                    <a:pt x="80" y="185"/>
                  </a:lnTo>
                  <a:lnTo>
                    <a:pt x="27" y="264"/>
                  </a:lnTo>
                  <a:lnTo>
                    <a:pt x="1" y="343"/>
                  </a:lnTo>
                  <a:lnTo>
                    <a:pt x="1" y="422"/>
                  </a:lnTo>
                  <a:lnTo>
                    <a:pt x="1" y="527"/>
                  </a:lnTo>
                  <a:lnTo>
                    <a:pt x="27" y="606"/>
                  </a:lnTo>
                  <a:lnTo>
                    <a:pt x="80" y="685"/>
                  </a:lnTo>
                  <a:lnTo>
                    <a:pt x="132" y="738"/>
                  </a:lnTo>
                  <a:lnTo>
                    <a:pt x="212" y="791"/>
                  </a:lnTo>
                  <a:lnTo>
                    <a:pt x="264" y="843"/>
                  </a:lnTo>
                  <a:lnTo>
                    <a:pt x="370" y="870"/>
                  </a:lnTo>
                  <a:lnTo>
                    <a:pt x="528" y="870"/>
                  </a:lnTo>
                  <a:lnTo>
                    <a:pt x="633" y="843"/>
                  </a:lnTo>
                  <a:lnTo>
                    <a:pt x="686" y="791"/>
                  </a:lnTo>
                  <a:lnTo>
                    <a:pt x="765" y="738"/>
                  </a:lnTo>
                  <a:lnTo>
                    <a:pt x="817" y="685"/>
                  </a:lnTo>
                  <a:lnTo>
                    <a:pt x="870" y="606"/>
                  </a:lnTo>
                  <a:lnTo>
                    <a:pt x="896" y="527"/>
                  </a:lnTo>
                  <a:lnTo>
                    <a:pt x="896" y="422"/>
                  </a:lnTo>
                  <a:lnTo>
                    <a:pt x="896" y="343"/>
                  </a:lnTo>
                  <a:lnTo>
                    <a:pt x="870" y="264"/>
                  </a:lnTo>
                  <a:lnTo>
                    <a:pt x="817" y="185"/>
                  </a:lnTo>
                  <a:lnTo>
                    <a:pt x="765" y="106"/>
                  </a:lnTo>
                  <a:lnTo>
                    <a:pt x="686" y="53"/>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148"/>
            <p:cNvSpPr/>
            <p:nvPr/>
          </p:nvSpPr>
          <p:spPr>
            <a:xfrm>
              <a:off x="1758729" y="4164592"/>
              <a:ext cx="31483" cy="108751"/>
            </a:xfrm>
            <a:custGeom>
              <a:rect b="b" l="l" r="r" t="t"/>
              <a:pathLst>
                <a:path extrusionOk="0" h="4190" w="1213">
                  <a:moveTo>
                    <a:pt x="923" y="1"/>
                  </a:moveTo>
                  <a:lnTo>
                    <a:pt x="844" y="53"/>
                  </a:lnTo>
                  <a:lnTo>
                    <a:pt x="659" y="264"/>
                  </a:lnTo>
                  <a:lnTo>
                    <a:pt x="501" y="501"/>
                  </a:lnTo>
                  <a:lnTo>
                    <a:pt x="343" y="738"/>
                  </a:lnTo>
                  <a:lnTo>
                    <a:pt x="238" y="1002"/>
                  </a:lnTo>
                  <a:lnTo>
                    <a:pt x="133" y="1265"/>
                  </a:lnTo>
                  <a:lnTo>
                    <a:pt x="80" y="1529"/>
                  </a:lnTo>
                  <a:lnTo>
                    <a:pt x="27" y="1818"/>
                  </a:lnTo>
                  <a:lnTo>
                    <a:pt x="1" y="2108"/>
                  </a:lnTo>
                  <a:lnTo>
                    <a:pt x="27" y="2372"/>
                  </a:lnTo>
                  <a:lnTo>
                    <a:pt x="54" y="2661"/>
                  </a:lnTo>
                  <a:lnTo>
                    <a:pt x="133" y="2925"/>
                  </a:lnTo>
                  <a:lnTo>
                    <a:pt x="238" y="3188"/>
                  </a:lnTo>
                  <a:lnTo>
                    <a:pt x="343" y="3452"/>
                  </a:lnTo>
                  <a:lnTo>
                    <a:pt x="501" y="3689"/>
                  </a:lnTo>
                  <a:lnTo>
                    <a:pt x="659" y="3926"/>
                  </a:lnTo>
                  <a:lnTo>
                    <a:pt x="844" y="4137"/>
                  </a:lnTo>
                  <a:lnTo>
                    <a:pt x="923" y="4189"/>
                  </a:lnTo>
                  <a:lnTo>
                    <a:pt x="1081" y="4189"/>
                  </a:lnTo>
                  <a:lnTo>
                    <a:pt x="1160" y="4137"/>
                  </a:lnTo>
                  <a:lnTo>
                    <a:pt x="1213" y="4058"/>
                  </a:lnTo>
                  <a:lnTo>
                    <a:pt x="1213" y="3979"/>
                  </a:lnTo>
                  <a:lnTo>
                    <a:pt x="1213" y="3900"/>
                  </a:lnTo>
                  <a:lnTo>
                    <a:pt x="1160" y="3821"/>
                  </a:lnTo>
                  <a:lnTo>
                    <a:pt x="1002" y="3662"/>
                  </a:lnTo>
                  <a:lnTo>
                    <a:pt x="844" y="3452"/>
                  </a:lnTo>
                  <a:lnTo>
                    <a:pt x="739" y="3241"/>
                  </a:lnTo>
                  <a:lnTo>
                    <a:pt x="633" y="3030"/>
                  </a:lnTo>
                  <a:lnTo>
                    <a:pt x="554" y="2819"/>
                  </a:lnTo>
                  <a:lnTo>
                    <a:pt x="501" y="2582"/>
                  </a:lnTo>
                  <a:lnTo>
                    <a:pt x="449" y="2345"/>
                  </a:lnTo>
                  <a:lnTo>
                    <a:pt x="449" y="2108"/>
                  </a:lnTo>
                  <a:lnTo>
                    <a:pt x="449" y="1845"/>
                  </a:lnTo>
                  <a:lnTo>
                    <a:pt x="501" y="1608"/>
                  </a:lnTo>
                  <a:lnTo>
                    <a:pt x="554" y="1371"/>
                  </a:lnTo>
                  <a:lnTo>
                    <a:pt x="633" y="1160"/>
                  </a:lnTo>
                  <a:lnTo>
                    <a:pt x="739" y="949"/>
                  </a:lnTo>
                  <a:lnTo>
                    <a:pt x="844" y="738"/>
                  </a:lnTo>
                  <a:lnTo>
                    <a:pt x="1002" y="528"/>
                  </a:lnTo>
                  <a:lnTo>
                    <a:pt x="1160" y="370"/>
                  </a:lnTo>
                  <a:lnTo>
                    <a:pt x="1213" y="291"/>
                  </a:lnTo>
                  <a:lnTo>
                    <a:pt x="1213" y="211"/>
                  </a:lnTo>
                  <a:lnTo>
                    <a:pt x="1213" y="132"/>
                  </a:lnTo>
                  <a:lnTo>
                    <a:pt x="1160" y="53"/>
                  </a:lnTo>
                  <a:lnTo>
                    <a:pt x="10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148"/>
            <p:cNvSpPr/>
            <p:nvPr/>
          </p:nvSpPr>
          <p:spPr>
            <a:xfrm>
              <a:off x="1877705" y="4164592"/>
              <a:ext cx="31483" cy="108751"/>
            </a:xfrm>
            <a:custGeom>
              <a:rect b="b" l="l" r="r" t="t"/>
              <a:pathLst>
                <a:path extrusionOk="0" h="4190" w="1213">
                  <a:moveTo>
                    <a:pt x="132" y="1"/>
                  </a:moveTo>
                  <a:lnTo>
                    <a:pt x="53" y="53"/>
                  </a:lnTo>
                  <a:lnTo>
                    <a:pt x="1" y="132"/>
                  </a:lnTo>
                  <a:lnTo>
                    <a:pt x="1" y="211"/>
                  </a:lnTo>
                  <a:lnTo>
                    <a:pt x="1" y="291"/>
                  </a:lnTo>
                  <a:lnTo>
                    <a:pt x="53" y="370"/>
                  </a:lnTo>
                  <a:lnTo>
                    <a:pt x="211" y="528"/>
                  </a:lnTo>
                  <a:lnTo>
                    <a:pt x="370" y="738"/>
                  </a:lnTo>
                  <a:lnTo>
                    <a:pt x="475" y="949"/>
                  </a:lnTo>
                  <a:lnTo>
                    <a:pt x="580" y="1160"/>
                  </a:lnTo>
                  <a:lnTo>
                    <a:pt x="659" y="1371"/>
                  </a:lnTo>
                  <a:lnTo>
                    <a:pt x="712" y="1608"/>
                  </a:lnTo>
                  <a:lnTo>
                    <a:pt x="765" y="1845"/>
                  </a:lnTo>
                  <a:lnTo>
                    <a:pt x="765" y="2108"/>
                  </a:lnTo>
                  <a:lnTo>
                    <a:pt x="765" y="2345"/>
                  </a:lnTo>
                  <a:lnTo>
                    <a:pt x="712" y="2582"/>
                  </a:lnTo>
                  <a:lnTo>
                    <a:pt x="659" y="2819"/>
                  </a:lnTo>
                  <a:lnTo>
                    <a:pt x="580" y="3030"/>
                  </a:lnTo>
                  <a:lnTo>
                    <a:pt x="475" y="3241"/>
                  </a:lnTo>
                  <a:lnTo>
                    <a:pt x="370" y="3452"/>
                  </a:lnTo>
                  <a:lnTo>
                    <a:pt x="211" y="3662"/>
                  </a:lnTo>
                  <a:lnTo>
                    <a:pt x="53" y="3821"/>
                  </a:lnTo>
                  <a:lnTo>
                    <a:pt x="1" y="3900"/>
                  </a:lnTo>
                  <a:lnTo>
                    <a:pt x="1" y="3979"/>
                  </a:lnTo>
                  <a:lnTo>
                    <a:pt x="1" y="4058"/>
                  </a:lnTo>
                  <a:lnTo>
                    <a:pt x="53" y="4137"/>
                  </a:lnTo>
                  <a:lnTo>
                    <a:pt x="132" y="4189"/>
                  </a:lnTo>
                  <a:lnTo>
                    <a:pt x="290" y="4189"/>
                  </a:lnTo>
                  <a:lnTo>
                    <a:pt x="370" y="4137"/>
                  </a:lnTo>
                  <a:lnTo>
                    <a:pt x="554" y="3926"/>
                  </a:lnTo>
                  <a:lnTo>
                    <a:pt x="712" y="3689"/>
                  </a:lnTo>
                  <a:lnTo>
                    <a:pt x="870" y="3452"/>
                  </a:lnTo>
                  <a:lnTo>
                    <a:pt x="975" y="3188"/>
                  </a:lnTo>
                  <a:lnTo>
                    <a:pt x="1081" y="2925"/>
                  </a:lnTo>
                  <a:lnTo>
                    <a:pt x="1160" y="2661"/>
                  </a:lnTo>
                  <a:lnTo>
                    <a:pt x="1186" y="2372"/>
                  </a:lnTo>
                  <a:lnTo>
                    <a:pt x="1213" y="2108"/>
                  </a:lnTo>
                  <a:lnTo>
                    <a:pt x="1186" y="1818"/>
                  </a:lnTo>
                  <a:lnTo>
                    <a:pt x="1160" y="1529"/>
                  </a:lnTo>
                  <a:lnTo>
                    <a:pt x="1081" y="1265"/>
                  </a:lnTo>
                  <a:lnTo>
                    <a:pt x="975" y="1002"/>
                  </a:lnTo>
                  <a:lnTo>
                    <a:pt x="870" y="738"/>
                  </a:lnTo>
                  <a:lnTo>
                    <a:pt x="712" y="501"/>
                  </a:lnTo>
                  <a:lnTo>
                    <a:pt x="554" y="264"/>
                  </a:lnTo>
                  <a:lnTo>
                    <a:pt x="370" y="53"/>
                  </a:lnTo>
                  <a:lnTo>
                    <a:pt x="2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6" name="Google Shape;16396;p148"/>
          <p:cNvGrpSpPr/>
          <p:nvPr/>
        </p:nvGrpSpPr>
        <p:grpSpPr>
          <a:xfrm>
            <a:off x="2993603" y="2446102"/>
            <a:ext cx="225444" cy="237298"/>
            <a:chOff x="3235398" y="1852359"/>
            <a:chExt cx="694958" cy="731498"/>
          </a:xfrm>
        </p:grpSpPr>
        <p:sp>
          <p:nvSpPr>
            <p:cNvPr id="16397" name="Google Shape;16397;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148"/>
            <p:cNvSpPr/>
            <p:nvPr/>
          </p:nvSpPr>
          <p:spPr>
            <a:xfrm>
              <a:off x="3308527" y="1943758"/>
              <a:ext cx="548700" cy="54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148"/>
          <p:cNvGrpSpPr/>
          <p:nvPr/>
        </p:nvGrpSpPr>
        <p:grpSpPr>
          <a:xfrm>
            <a:off x="7145978" y="2446102"/>
            <a:ext cx="225444" cy="237298"/>
            <a:chOff x="3235398" y="1852359"/>
            <a:chExt cx="694958" cy="731498"/>
          </a:xfrm>
        </p:grpSpPr>
        <p:sp>
          <p:nvSpPr>
            <p:cNvPr id="16400" name="Google Shape;16400;p14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148"/>
            <p:cNvSpPr/>
            <p:nvPr/>
          </p:nvSpPr>
          <p:spPr>
            <a:xfrm>
              <a:off x="3308527" y="1943758"/>
              <a:ext cx="548700" cy="548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02" name="Google Shape;16402;p148"/>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403" name="Google Shape;16403;p148"/>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404" name="Google Shape;16404;p148">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148"/>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406" name="Google Shape;16406;p148">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343"/>
                                        </p:tgtEl>
                                        <p:attrNameLst>
                                          <p:attrName>style.visibility</p:attrName>
                                        </p:attrNameLst>
                                      </p:cBhvr>
                                      <p:to>
                                        <p:strVal val="visible"/>
                                      </p:to>
                                    </p:set>
                                    <p:animEffect filter="fade" transition="in">
                                      <p:cBhvr>
                                        <p:cTn dur="1000"/>
                                        <p:tgtEl>
                                          <p:spTgt spid="16343"/>
                                        </p:tgtEl>
                                      </p:cBhvr>
                                    </p:animEffect>
                                  </p:childTnLst>
                                </p:cTn>
                              </p:par>
                              <p:par>
                                <p:cTn fill="hold" nodeType="withEffect" presetClass="entr" presetID="10" presetSubtype="0">
                                  <p:stCondLst>
                                    <p:cond delay="0"/>
                                  </p:stCondLst>
                                  <p:childTnLst>
                                    <p:set>
                                      <p:cBhvr>
                                        <p:cTn dur="1" fill="hold">
                                          <p:stCondLst>
                                            <p:cond delay="0"/>
                                          </p:stCondLst>
                                        </p:cTn>
                                        <p:tgtEl>
                                          <p:spTgt spid="16358"/>
                                        </p:tgtEl>
                                        <p:attrNameLst>
                                          <p:attrName>style.visibility</p:attrName>
                                        </p:attrNameLst>
                                      </p:cBhvr>
                                      <p:to>
                                        <p:strVal val="visible"/>
                                      </p:to>
                                    </p:set>
                                    <p:animEffect filter="fade" transition="in">
                                      <p:cBhvr>
                                        <p:cTn dur="1000"/>
                                        <p:tgtEl>
                                          <p:spTgt spid="16358"/>
                                        </p:tgtEl>
                                      </p:cBhvr>
                                    </p:animEffect>
                                  </p:childTnLst>
                                </p:cTn>
                              </p:par>
                              <p:par>
                                <p:cTn fill="hold" nodeType="withEffect" presetClass="entr" presetID="10" presetSubtype="0">
                                  <p:stCondLst>
                                    <p:cond delay="0"/>
                                  </p:stCondLst>
                                  <p:childTnLst>
                                    <p:set>
                                      <p:cBhvr>
                                        <p:cTn dur="1" fill="hold">
                                          <p:stCondLst>
                                            <p:cond delay="0"/>
                                          </p:stCondLst>
                                        </p:cTn>
                                        <p:tgtEl>
                                          <p:spTgt spid="16361"/>
                                        </p:tgtEl>
                                        <p:attrNameLst>
                                          <p:attrName>style.visibility</p:attrName>
                                        </p:attrNameLst>
                                      </p:cBhvr>
                                      <p:to>
                                        <p:strVal val="visible"/>
                                      </p:to>
                                    </p:set>
                                    <p:animEffect filter="fade" transition="in">
                                      <p:cBhvr>
                                        <p:cTn dur="1000"/>
                                        <p:tgtEl>
                                          <p:spTgt spid="16361"/>
                                        </p:tgtEl>
                                      </p:cBhvr>
                                    </p:animEffect>
                                  </p:childTnLst>
                                </p:cTn>
                              </p:par>
                              <p:par>
                                <p:cTn fill="hold" nodeType="withEffect" presetClass="entr" presetID="10" presetSubtype="0">
                                  <p:stCondLst>
                                    <p:cond delay="0"/>
                                  </p:stCondLst>
                                  <p:childTnLst>
                                    <p:set>
                                      <p:cBhvr>
                                        <p:cTn dur="1" fill="hold">
                                          <p:stCondLst>
                                            <p:cond delay="0"/>
                                          </p:stCondLst>
                                        </p:cTn>
                                        <p:tgtEl>
                                          <p:spTgt spid="16383"/>
                                        </p:tgtEl>
                                        <p:attrNameLst>
                                          <p:attrName>style.visibility</p:attrName>
                                        </p:attrNameLst>
                                      </p:cBhvr>
                                      <p:to>
                                        <p:strVal val="visible"/>
                                      </p:to>
                                    </p:set>
                                    <p:animEffect filter="fade" transition="in">
                                      <p:cBhvr>
                                        <p:cTn dur="1000"/>
                                        <p:tgtEl>
                                          <p:spTgt spid="1638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410" name="Shape 16410"/>
        <p:cNvGrpSpPr/>
        <p:nvPr/>
      </p:nvGrpSpPr>
      <p:grpSpPr>
        <a:xfrm>
          <a:off x="0" y="0"/>
          <a:ext cx="0" cy="0"/>
          <a:chOff x="0" y="0"/>
          <a:chExt cx="0" cy="0"/>
        </a:xfrm>
      </p:grpSpPr>
      <p:sp>
        <p:nvSpPr>
          <p:cNvPr id="16411" name="Google Shape;16411;p149"/>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Piano keyboard</a:t>
            </a:r>
            <a:endParaRPr/>
          </a:p>
        </p:txBody>
      </p:sp>
      <p:sp>
        <p:nvSpPr>
          <p:cNvPr id="16412" name="Google Shape;16412;p149"/>
          <p:cNvSpPr/>
          <p:nvPr/>
        </p:nvSpPr>
        <p:spPr>
          <a:xfrm>
            <a:off x="2544302" y="1629525"/>
            <a:ext cx="4055304" cy="934227"/>
          </a:xfrm>
          <a:custGeom>
            <a:rect b="b" l="l" r="r" t="t"/>
            <a:pathLst>
              <a:path extrusionOk="0" h="19794" w="85922">
                <a:moveTo>
                  <a:pt x="51028" y="0"/>
                </a:moveTo>
                <a:cubicBezTo>
                  <a:pt x="42955" y="0"/>
                  <a:pt x="34884" y="86"/>
                  <a:pt x="26802" y="269"/>
                </a:cubicBezTo>
                <a:cubicBezTo>
                  <a:pt x="19131" y="454"/>
                  <a:pt x="11460" y="700"/>
                  <a:pt x="3789" y="1039"/>
                </a:cubicBezTo>
                <a:cubicBezTo>
                  <a:pt x="2834" y="1070"/>
                  <a:pt x="1756" y="1162"/>
                  <a:pt x="1109" y="1748"/>
                </a:cubicBezTo>
                <a:cubicBezTo>
                  <a:pt x="585" y="2240"/>
                  <a:pt x="493" y="2949"/>
                  <a:pt x="462" y="3596"/>
                </a:cubicBezTo>
                <a:cubicBezTo>
                  <a:pt x="93" y="8494"/>
                  <a:pt x="0" y="13423"/>
                  <a:pt x="216" y="18322"/>
                </a:cubicBezTo>
                <a:cubicBezTo>
                  <a:pt x="185" y="18691"/>
                  <a:pt x="308" y="19061"/>
                  <a:pt x="585" y="19308"/>
                </a:cubicBezTo>
                <a:cubicBezTo>
                  <a:pt x="894" y="19462"/>
                  <a:pt x="1202" y="19523"/>
                  <a:pt x="1540" y="19523"/>
                </a:cubicBezTo>
                <a:cubicBezTo>
                  <a:pt x="5000" y="19721"/>
                  <a:pt x="8464" y="19794"/>
                  <a:pt x="11931" y="19794"/>
                </a:cubicBezTo>
                <a:cubicBezTo>
                  <a:pt x="20906" y="19794"/>
                  <a:pt x="29901" y="19304"/>
                  <a:pt x="38879" y="19215"/>
                </a:cubicBezTo>
                <a:cubicBezTo>
                  <a:pt x="39824" y="19207"/>
                  <a:pt x="40770" y="19203"/>
                  <a:pt x="41716" y="19203"/>
                </a:cubicBezTo>
                <a:cubicBezTo>
                  <a:pt x="53313" y="19203"/>
                  <a:pt x="64910" y="19762"/>
                  <a:pt x="76506" y="19762"/>
                </a:cubicBezTo>
                <a:cubicBezTo>
                  <a:pt x="78474" y="19762"/>
                  <a:pt x="80442" y="19746"/>
                  <a:pt x="82409" y="19708"/>
                </a:cubicBezTo>
                <a:cubicBezTo>
                  <a:pt x="82482" y="19712"/>
                  <a:pt x="82556" y="19714"/>
                  <a:pt x="82630" y="19714"/>
                </a:cubicBezTo>
                <a:cubicBezTo>
                  <a:pt x="83147" y="19714"/>
                  <a:pt x="83680" y="19620"/>
                  <a:pt x="84165" y="19431"/>
                </a:cubicBezTo>
                <a:cubicBezTo>
                  <a:pt x="85182" y="18969"/>
                  <a:pt x="85397" y="17890"/>
                  <a:pt x="85521" y="16935"/>
                </a:cubicBezTo>
                <a:cubicBezTo>
                  <a:pt x="85829" y="14224"/>
                  <a:pt x="85921" y="11513"/>
                  <a:pt x="85798" y="8802"/>
                </a:cubicBezTo>
                <a:cubicBezTo>
                  <a:pt x="85705" y="6553"/>
                  <a:pt x="85921" y="3596"/>
                  <a:pt x="84904" y="1470"/>
                </a:cubicBezTo>
                <a:cubicBezTo>
                  <a:pt x="84404" y="415"/>
                  <a:pt x="82708" y="201"/>
                  <a:pt x="81001" y="201"/>
                </a:cubicBezTo>
                <a:cubicBezTo>
                  <a:pt x="79835" y="201"/>
                  <a:pt x="78663" y="301"/>
                  <a:pt x="77862" y="301"/>
                </a:cubicBezTo>
                <a:cubicBezTo>
                  <a:pt x="77815" y="301"/>
                  <a:pt x="77770" y="300"/>
                  <a:pt x="77726" y="300"/>
                </a:cubicBezTo>
                <a:cubicBezTo>
                  <a:pt x="74338" y="207"/>
                  <a:pt x="70918" y="146"/>
                  <a:pt x="67529" y="115"/>
                </a:cubicBezTo>
                <a:cubicBezTo>
                  <a:pt x="62025" y="40"/>
                  <a:pt x="56526" y="0"/>
                  <a:pt x="510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13" name="Google Shape;16413;p149"/>
          <p:cNvGrpSpPr/>
          <p:nvPr/>
        </p:nvGrpSpPr>
        <p:grpSpPr>
          <a:xfrm>
            <a:off x="2811357" y="2022604"/>
            <a:ext cx="886073" cy="474476"/>
            <a:chOff x="2811407" y="1974679"/>
            <a:chExt cx="886073" cy="474476"/>
          </a:xfrm>
        </p:grpSpPr>
        <p:sp>
          <p:nvSpPr>
            <p:cNvPr id="16414" name="Google Shape;16414;p149"/>
            <p:cNvSpPr/>
            <p:nvPr/>
          </p:nvSpPr>
          <p:spPr>
            <a:xfrm>
              <a:off x="2811407" y="1975245"/>
              <a:ext cx="127008" cy="473910"/>
            </a:xfrm>
            <a:custGeom>
              <a:rect b="b" l="l" r="r" t="t"/>
              <a:pathLst>
                <a:path extrusionOk="0" h="10041" w="2691">
                  <a:moveTo>
                    <a:pt x="2198" y="0"/>
                  </a:moveTo>
                  <a:cubicBezTo>
                    <a:pt x="1736" y="0"/>
                    <a:pt x="1305" y="93"/>
                    <a:pt x="904" y="216"/>
                  </a:cubicBezTo>
                  <a:cubicBezTo>
                    <a:pt x="719" y="278"/>
                    <a:pt x="534" y="370"/>
                    <a:pt x="411" y="493"/>
                  </a:cubicBezTo>
                  <a:cubicBezTo>
                    <a:pt x="257" y="709"/>
                    <a:pt x="195" y="986"/>
                    <a:pt x="257" y="1263"/>
                  </a:cubicBezTo>
                  <a:lnTo>
                    <a:pt x="349" y="6778"/>
                  </a:lnTo>
                  <a:cubicBezTo>
                    <a:pt x="378" y="7962"/>
                    <a:pt x="1" y="10041"/>
                    <a:pt x="1631" y="10041"/>
                  </a:cubicBezTo>
                  <a:cubicBezTo>
                    <a:pt x="1739" y="10041"/>
                    <a:pt x="1856" y="10032"/>
                    <a:pt x="1982" y="10013"/>
                  </a:cubicBezTo>
                  <a:cubicBezTo>
                    <a:pt x="2105" y="9982"/>
                    <a:pt x="2229" y="9951"/>
                    <a:pt x="2321" y="9859"/>
                  </a:cubicBezTo>
                  <a:cubicBezTo>
                    <a:pt x="2383" y="9735"/>
                    <a:pt x="2414" y="9643"/>
                    <a:pt x="2383" y="9520"/>
                  </a:cubicBezTo>
                  <a:cubicBezTo>
                    <a:pt x="2568" y="6531"/>
                    <a:pt x="2691" y="3543"/>
                    <a:pt x="2691" y="555"/>
                  </a:cubicBezTo>
                  <a:cubicBezTo>
                    <a:pt x="2691" y="370"/>
                    <a:pt x="2660" y="216"/>
                    <a:pt x="2537" y="93"/>
                  </a:cubicBezTo>
                  <a:cubicBezTo>
                    <a:pt x="2444" y="31"/>
                    <a:pt x="2321" y="0"/>
                    <a:pt x="2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149"/>
            <p:cNvSpPr/>
            <p:nvPr/>
          </p:nvSpPr>
          <p:spPr>
            <a:xfrm>
              <a:off x="2936486" y="1975245"/>
              <a:ext cx="127008" cy="473910"/>
            </a:xfrm>
            <a:custGeom>
              <a:rect b="b" l="l" r="r" t="t"/>
              <a:pathLst>
                <a:path extrusionOk="0" h="10041" w="2691">
                  <a:moveTo>
                    <a:pt x="2167" y="0"/>
                  </a:moveTo>
                  <a:cubicBezTo>
                    <a:pt x="1735" y="0"/>
                    <a:pt x="1304" y="93"/>
                    <a:pt x="873" y="216"/>
                  </a:cubicBezTo>
                  <a:cubicBezTo>
                    <a:pt x="688" y="278"/>
                    <a:pt x="534" y="370"/>
                    <a:pt x="411" y="493"/>
                  </a:cubicBezTo>
                  <a:cubicBezTo>
                    <a:pt x="256" y="709"/>
                    <a:pt x="195" y="986"/>
                    <a:pt x="226" y="1263"/>
                  </a:cubicBezTo>
                  <a:lnTo>
                    <a:pt x="349" y="6778"/>
                  </a:lnTo>
                  <a:cubicBezTo>
                    <a:pt x="378" y="7962"/>
                    <a:pt x="0" y="10041"/>
                    <a:pt x="1630" y="10041"/>
                  </a:cubicBezTo>
                  <a:cubicBezTo>
                    <a:pt x="1738" y="10041"/>
                    <a:pt x="1855" y="10032"/>
                    <a:pt x="1982" y="10013"/>
                  </a:cubicBezTo>
                  <a:cubicBezTo>
                    <a:pt x="2105" y="9982"/>
                    <a:pt x="2197" y="9951"/>
                    <a:pt x="2290" y="9859"/>
                  </a:cubicBezTo>
                  <a:cubicBezTo>
                    <a:pt x="2351" y="9735"/>
                    <a:pt x="2382" y="9643"/>
                    <a:pt x="2382" y="9520"/>
                  </a:cubicBezTo>
                  <a:cubicBezTo>
                    <a:pt x="2567" y="6531"/>
                    <a:pt x="2659" y="3543"/>
                    <a:pt x="2659" y="555"/>
                  </a:cubicBezTo>
                  <a:cubicBezTo>
                    <a:pt x="2690" y="370"/>
                    <a:pt x="2629" y="216"/>
                    <a:pt x="2536" y="93"/>
                  </a:cubicBezTo>
                  <a:cubicBezTo>
                    <a:pt x="2413" y="31"/>
                    <a:pt x="2290" y="0"/>
                    <a:pt x="2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149"/>
            <p:cNvSpPr/>
            <p:nvPr/>
          </p:nvSpPr>
          <p:spPr>
            <a:xfrm>
              <a:off x="3061565" y="1974679"/>
              <a:ext cx="128424" cy="473061"/>
            </a:xfrm>
            <a:custGeom>
              <a:rect b="b" l="l" r="r" t="t"/>
              <a:pathLst>
                <a:path extrusionOk="0" h="10023" w="2721">
                  <a:moveTo>
                    <a:pt x="2295" y="0"/>
                  </a:moveTo>
                  <a:cubicBezTo>
                    <a:pt x="2263" y="0"/>
                    <a:pt x="2230" y="4"/>
                    <a:pt x="2197" y="12"/>
                  </a:cubicBezTo>
                  <a:cubicBezTo>
                    <a:pt x="1765" y="12"/>
                    <a:pt x="1303" y="105"/>
                    <a:pt x="903" y="228"/>
                  </a:cubicBezTo>
                  <a:cubicBezTo>
                    <a:pt x="718" y="290"/>
                    <a:pt x="533" y="382"/>
                    <a:pt x="410" y="505"/>
                  </a:cubicBezTo>
                  <a:cubicBezTo>
                    <a:pt x="256" y="721"/>
                    <a:pt x="194" y="998"/>
                    <a:pt x="256" y="1275"/>
                  </a:cubicBezTo>
                  <a:lnTo>
                    <a:pt x="348" y="6759"/>
                  </a:lnTo>
                  <a:cubicBezTo>
                    <a:pt x="377" y="7971"/>
                    <a:pt x="0" y="10022"/>
                    <a:pt x="1651" y="10022"/>
                  </a:cubicBezTo>
                  <a:cubicBezTo>
                    <a:pt x="1762" y="10022"/>
                    <a:pt x="1882" y="10013"/>
                    <a:pt x="2012" y="9994"/>
                  </a:cubicBezTo>
                  <a:cubicBezTo>
                    <a:pt x="2104" y="9994"/>
                    <a:pt x="2228" y="9932"/>
                    <a:pt x="2320" y="9840"/>
                  </a:cubicBezTo>
                  <a:cubicBezTo>
                    <a:pt x="2382" y="9747"/>
                    <a:pt x="2412" y="9624"/>
                    <a:pt x="2412" y="9501"/>
                  </a:cubicBezTo>
                  <a:cubicBezTo>
                    <a:pt x="2597" y="6513"/>
                    <a:pt x="2690" y="3524"/>
                    <a:pt x="2690" y="536"/>
                  </a:cubicBezTo>
                  <a:cubicBezTo>
                    <a:pt x="2720" y="382"/>
                    <a:pt x="2659" y="197"/>
                    <a:pt x="2536" y="74"/>
                  </a:cubicBezTo>
                  <a:cubicBezTo>
                    <a:pt x="2468" y="29"/>
                    <a:pt x="2384" y="0"/>
                    <a:pt x="22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149"/>
            <p:cNvSpPr/>
            <p:nvPr/>
          </p:nvSpPr>
          <p:spPr>
            <a:xfrm>
              <a:off x="3186597" y="1975245"/>
              <a:ext cx="127008" cy="473910"/>
            </a:xfrm>
            <a:custGeom>
              <a:rect b="b" l="l" r="r" t="t"/>
              <a:pathLst>
                <a:path extrusionOk="0" h="10041" w="2691">
                  <a:moveTo>
                    <a:pt x="2197" y="0"/>
                  </a:moveTo>
                  <a:cubicBezTo>
                    <a:pt x="1735" y="0"/>
                    <a:pt x="1304" y="93"/>
                    <a:pt x="903" y="216"/>
                  </a:cubicBezTo>
                  <a:cubicBezTo>
                    <a:pt x="718" y="278"/>
                    <a:pt x="534" y="370"/>
                    <a:pt x="410" y="493"/>
                  </a:cubicBezTo>
                  <a:cubicBezTo>
                    <a:pt x="256" y="709"/>
                    <a:pt x="195" y="986"/>
                    <a:pt x="256" y="1263"/>
                  </a:cubicBezTo>
                  <a:lnTo>
                    <a:pt x="349" y="6778"/>
                  </a:lnTo>
                  <a:cubicBezTo>
                    <a:pt x="378" y="7962"/>
                    <a:pt x="0" y="10041"/>
                    <a:pt x="1655" y="10041"/>
                  </a:cubicBezTo>
                  <a:cubicBezTo>
                    <a:pt x="1765" y="10041"/>
                    <a:pt x="1884" y="10032"/>
                    <a:pt x="2012" y="10013"/>
                  </a:cubicBezTo>
                  <a:cubicBezTo>
                    <a:pt x="2105" y="9982"/>
                    <a:pt x="2228" y="9951"/>
                    <a:pt x="2320" y="9859"/>
                  </a:cubicBezTo>
                  <a:cubicBezTo>
                    <a:pt x="2382" y="9735"/>
                    <a:pt x="2413" y="9643"/>
                    <a:pt x="2413" y="9520"/>
                  </a:cubicBezTo>
                  <a:cubicBezTo>
                    <a:pt x="2598" y="6531"/>
                    <a:pt x="2690" y="3543"/>
                    <a:pt x="2690" y="555"/>
                  </a:cubicBezTo>
                  <a:cubicBezTo>
                    <a:pt x="2690" y="370"/>
                    <a:pt x="2659" y="216"/>
                    <a:pt x="2536" y="93"/>
                  </a:cubicBezTo>
                  <a:cubicBezTo>
                    <a:pt x="2444" y="31"/>
                    <a:pt x="2320" y="0"/>
                    <a:pt x="2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149"/>
            <p:cNvSpPr/>
            <p:nvPr/>
          </p:nvSpPr>
          <p:spPr>
            <a:xfrm>
              <a:off x="3320360" y="1975245"/>
              <a:ext cx="127008" cy="473910"/>
            </a:xfrm>
            <a:custGeom>
              <a:rect b="b" l="l" r="r" t="t"/>
              <a:pathLst>
                <a:path extrusionOk="0" h="10041" w="2691">
                  <a:moveTo>
                    <a:pt x="2197" y="0"/>
                  </a:moveTo>
                  <a:cubicBezTo>
                    <a:pt x="1766" y="0"/>
                    <a:pt x="1304" y="93"/>
                    <a:pt x="903" y="216"/>
                  </a:cubicBezTo>
                  <a:cubicBezTo>
                    <a:pt x="719" y="278"/>
                    <a:pt x="565" y="370"/>
                    <a:pt x="411" y="493"/>
                  </a:cubicBezTo>
                  <a:cubicBezTo>
                    <a:pt x="287" y="709"/>
                    <a:pt x="226" y="986"/>
                    <a:pt x="257" y="1263"/>
                  </a:cubicBezTo>
                  <a:lnTo>
                    <a:pt x="349" y="6778"/>
                  </a:lnTo>
                  <a:cubicBezTo>
                    <a:pt x="378" y="7962"/>
                    <a:pt x="0" y="10041"/>
                    <a:pt x="1656" y="10041"/>
                  </a:cubicBezTo>
                  <a:cubicBezTo>
                    <a:pt x="1765" y="10041"/>
                    <a:pt x="1884" y="10032"/>
                    <a:pt x="2013" y="10013"/>
                  </a:cubicBezTo>
                  <a:cubicBezTo>
                    <a:pt x="2105" y="9982"/>
                    <a:pt x="2228" y="9951"/>
                    <a:pt x="2321" y="9859"/>
                  </a:cubicBezTo>
                  <a:cubicBezTo>
                    <a:pt x="2382" y="9735"/>
                    <a:pt x="2413" y="9643"/>
                    <a:pt x="2413" y="9520"/>
                  </a:cubicBezTo>
                  <a:cubicBezTo>
                    <a:pt x="2598" y="6531"/>
                    <a:pt x="2690" y="3543"/>
                    <a:pt x="2690" y="555"/>
                  </a:cubicBezTo>
                  <a:cubicBezTo>
                    <a:pt x="2690" y="370"/>
                    <a:pt x="2659" y="216"/>
                    <a:pt x="2536" y="93"/>
                  </a:cubicBezTo>
                  <a:cubicBezTo>
                    <a:pt x="2444" y="31"/>
                    <a:pt x="2321" y="0"/>
                    <a:pt x="2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149"/>
            <p:cNvSpPr/>
            <p:nvPr/>
          </p:nvSpPr>
          <p:spPr>
            <a:xfrm>
              <a:off x="3445392" y="1975245"/>
              <a:ext cx="127008" cy="473910"/>
            </a:xfrm>
            <a:custGeom>
              <a:rect b="b" l="l" r="r" t="t"/>
              <a:pathLst>
                <a:path extrusionOk="0" h="10041" w="2691">
                  <a:moveTo>
                    <a:pt x="2198" y="0"/>
                  </a:moveTo>
                  <a:cubicBezTo>
                    <a:pt x="1767" y="0"/>
                    <a:pt x="1304" y="93"/>
                    <a:pt x="904" y="216"/>
                  </a:cubicBezTo>
                  <a:cubicBezTo>
                    <a:pt x="719" y="278"/>
                    <a:pt x="565" y="370"/>
                    <a:pt x="411" y="493"/>
                  </a:cubicBezTo>
                  <a:cubicBezTo>
                    <a:pt x="288" y="709"/>
                    <a:pt x="226" y="986"/>
                    <a:pt x="257" y="1263"/>
                  </a:cubicBezTo>
                  <a:lnTo>
                    <a:pt x="349" y="6778"/>
                  </a:lnTo>
                  <a:cubicBezTo>
                    <a:pt x="378" y="7962"/>
                    <a:pt x="1" y="10041"/>
                    <a:pt x="1656" y="10041"/>
                  </a:cubicBezTo>
                  <a:cubicBezTo>
                    <a:pt x="1766" y="10041"/>
                    <a:pt x="1885" y="10032"/>
                    <a:pt x="2013" y="10013"/>
                  </a:cubicBezTo>
                  <a:cubicBezTo>
                    <a:pt x="2105" y="9982"/>
                    <a:pt x="2229" y="9951"/>
                    <a:pt x="2321" y="9859"/>
                  </a:cubicBezTo>
                  <a:cubicBezTo>
                    <a:pt x="2383" y="9735"/>
                    <a:pt x="2413" y="9643"/>
                    <a:pt x="2413" y="9520"/>
                  </a:cubicBezTo>
                  <a:cubicBezTo>
                    <a:pt x="2598" y="6531"/>
                    <a:pt x="2691" y="3543"/>
                    <a:pt x="2691" y="555"/>
                  </a:cubicBezTo>
                  <a:cubicBezTo>
                    <a:pt x="2691" y="370"/>
                    <a:pt x="2660" y="216"/>
                    <a:pt x="2537" y="93"/>
                  </a:cubicBezTo>
                  <a:cubicBezTo>
                    <a:pt x="2444" y="31"/>
                    <a:pt x="2321" y="0"/>
                    <a:pt x="2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149"/>
            <p:cNvSpPr/>
            <p:nvPr/>
          </p:nvSpPr>
          <p:spPr>
            <a:xfrm>
              <a:off x="3570471" y="1974679"/>
              <a:ext cx="127008" cy="473061"/>
            </a:xfrm>
            <a:custGeom>
              <a:rect b="b" l="l" r="r" t="t"/>
              <a:pathLst>
                <a:path extrusionOk="0" h="10023" w="2691">
                  <a:moveTo>
                    <a:pt x="2296" y="0"/>
                  </a:moveTo>
                  <a:cubicBezTo>
                    <a:pt x="2263" y="0"/>
                    <a:pt x="2230" y="4"/>
                    <a:pt x="2197" y="12"/>
                  </a:cubicBezTo>
                  <a:cubicBezTo>
                    <a:pt x="1766" y="12"/>
                    <a:pt x="1304" y="105"/>
                    <a:pt x="903" y="228"/>
                  </a:cubicBezTo>
                  <a:cubicBezTo>
                    <a:pt x="718" y="290"/>
                    <a:pt x="564" y="382"/>
                    <a:pt x="410" y="505"/>
                  </a:cubicBezTo>
                  <a:cubicBezTo>
                    <a:pt x="287" y="721"/>
                    <a:pt x="226" y="998"/>
                    <a:pt x="256" y="1275"/>
                  </a:cubicBezTo>
                  <a:cubicBezTo>
                    <a:pt x="287" y="3093"/>
                    <a:pt x="318" y="4941"/>
                    <a:pt x="349" y="6759"/>
                  </a:cubicBezTo>
                  <a:cubicBezTo>
                    <a:pt x="378" y="7971"/>
                    <a:pt x="1" y="10022"/>
                    <a:pt x="1651" y="10022"/>
                  </a:cubicBezTo>
                  <a:cubicBezTo>
                    <a:pt x="1762" y="10022"/>
                    <a:pt x="1882" y="10013"/>
                    <a:pt x="2012" y="9994"/>
                  </a:cubicBezTo>
                  <a:cubicBezTo>
                    <a:pt x="2105" y="9994"/>
                    <a:pt x="2228" y="9932"/>
                    <a:pt x="2320" y="9840"/>
                  </a:cubicBezTo>
                  <a:cubicBezTo>
                    <a:pt x="2382" y="9747"/>
                    <a:pt x="2413" y="9624"/>
                    <a:pt x="2413" y="9501"/>
                  </a:cubicBezTo>
                  <a:cubicBezTo>
                    <a:pt x="2598" y="6513"/>
                    <a:pt x="2690" y="3524"/>
                    <a:pt x="2690" y="536"/>
                  </a:cubicBezTo>
                  <a:cubicBezTo>
                    <a:pt x="2690" y="382"/>
                    <a:pt x="2659" y="197"/>
                    <a:pt x="2536" y="74"/>
                  </a:cubicBezTo>
                  <a:cubicBezTo>
                    <a:pt x="2468" y="29"/>
                    <a:pt x="2384" y="0"/>
                    <a:pt x="2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1" name="Google Shape;16421;p149"/>
          <p:cNvGrpSpPr/>
          <p:nvPr/>
        </p:nvGrpSpPr>
        <p:grpSpPr>
          <a:xfrm>
            <a:off x="2916599" y="2007217"/>
            <a:ext cx="684829" cy="312470"/>
            <a:chOff x="2916649" y="1959292"/>
            <a:chExt cx="684829" cy="312470"/>
          </a:xfrm>
        </p:grpSpPr>
        <p:grpSp>
          <p:nvGrpSpPr>
            <p:cNvPr id="16422" name="Google Shape;16422;p149"/>
            <p:cNvGrpSpPr/>
            <p:nvPr/>
          </p:nvGrpSpPr>
          <p:grpSpPr>
            <a:xfrm>
              <a:off x="2916649" y="1959438"/>
              <a:ext cx="298168" cy="312324"/>
              <a:chOff x="2118777" y="3864179"/>
              <a:chExt cx="257375" cy="269593"/>
            </a:xfrm>
          </p:grpSpPr>
          <p:sp>
            <p:nvSpPr>
              <p:cNvPr id="16423" name="Google Shape;16423;p149"/>
              <p:cNvSpPr/>
              <p:nvPr/>
            </p:nvSpPr>
            <p:spPr>
              <a:xfrm>
                <a:off x="2118777" y="3864179"/>
                <a:ext cx="52762" cy="269593"/>
              </a:xfrm>
              <a:custGeom>
                <a:rect b="b" l="l" r="r" t="t"/>
                <a:pathLst>
                  <a:path extrusionOk="0" h="6617" w="1295">
                    <a:moveTo>
                      <a:pt x="749" y="1"/>
                    </a:moveTo>
                    <a:cubicBezTo>
                      <a:pt x="540" y="1"/>
                      <a:pt x="340" y="214"/>
                      <a:pt x="278" y="400"/>
                    </a:cubicBezTo>
                    <a:cubicBezTo>
                      <a:pt x="124" y="954"/>
                      <a:pt x="62" y="1540"/>
                      <a:pt x="93" y="2125"/>
                    </a:cubicBezTo>
                    <a:cubicBezTo>
                      <a:pt x="1" y="3357"/>
                      <a:pt x="1" y="4620"/>
                      <a:pt x="32" y="5853"/>
                    </a:cubicBezTo>
                    <a:cubicBezTo>
                      <a:pt x="1" y="6130"/>
                      <a:pt x="93" y="6376"/>
                      <a:pt x="278" y="6561"/>
                    </a:cubicBezTo>
                    <a:cubicBezTo>
                      <a:pt x="353" y="6599"/>
                      <a:pt x="434" y="6617"/>
                      <a:pt x="515" y="6617"/>
                    </a:cubicBezTo>
                    <a:cubicBezTo>
                      <a:pt x="698" y="6617"/>
                      <a:pt x="880" y="6526"/>
                      <a:pt x="987" y="6376"/>
                    </a:cubicBezTo>
                    <a:cubicBezTo>
                      <a:pt x="1141" y="6130"/>
                      <a:pt x="1202" y="5884"/>
                      <a:pt x="1202" y="5606"/>
                    </a:cubicBezTo>
                    <a:cubicBezTo>
                      <a:pt x="1264" y="4898"/>
                      <a:pt x="1264" y="4189"/>
                      <a:pt x="1264" y="3481"/>
                    </a:cubicBezTo>
                    <a:cubicBezTo>
                      <a:pt x="1295" y="2495"/>
                      <a:pt x="1264" y="1540"/>
                      <a:pt x="1171" y="554"/>
                    </a:cubicBezTo>
                    <a:cubicBezTo>
                      <a:pt x="1141" y="431"/>
                      <a:pt x="1110" y="307"/>
                      <a:pt x="1048" y="184"/>
                    </a:cubicBezTo>
                    <a:cubicBezTo>
                      <a:pt x="957" y="52"/>
                      <a:pt x="852" y="1"/>
                      <a:pt x="7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149"/>
              <p:cNvSpPr/>
              <p:nvPr/>
            </p:nvSpPr>
            <p:spPr>
              <a:xfrm>
                <a:off x="2220472" y="3864179"/>
                <a:ext cx="52721" cy="269593"/>
              </a:xfrm>
              <a:custGeom>
                <a:rect b="b" l="l" r="r" t="t"/>
                <a:pathLst>
                  <a:path extrusionOk="0" h="6617" w="1294">
                    <a:moveTo>
                      <a:pt x="749" y="1"/>
                    </a:moveTo>
                    <a:cubicBezTo>
                      <a:pt x="540" y="1"/>
                      <a:pt x="339" y="214"/>
                      <a:pt x="277" y="400"/>
                    </a:cubicBezTo>
                    <a:cubicBezTo>
                      <a:pt x="123" y="954"/>
                      <a:pt x="62" y="1540"/>
                      <a:pt x="62" y="2125"/>
                    </a:cubicBezTo>
                    <a:cubicBezTo>
                      <a:pt x="0" y="3357"/>
                      <a:pt x="31" y="4620"/>
                      <a:pt x="31" y="5853"/>
                    </a:cubicBezTo>
                    <a:cubicBezTo>
                      <a:pt x="31" y="6130"/>
                      <a:pt x="93" y="6438"/>
                      <a:pt x="308" y="6561"/>
                    </a:cubicBezTo>
                    <a:cubicBezTo>
                      <a:pt x="384" y="6599"/>
                      <a:pt x="462" y="6617"/>
                      <a:pt x="538" y="6617"/>
                    </a:cubicBezTo>
                    <a:cubicBezTo>
                      <a:pt x="713" y="6617"/>
                      <a:pt x="879" y="6526"/>
                      <a:pt x="986" y="6376"/>
                    </a:cubicBezTo>
                    <a:cubicBezTo>
                      <a:pt x="1140" y="6130"/>
                      <a:pt x="1202" y="5884"/>
                      <a:pt x="1202" y="5606"/>
                    </a:cubicBezTo>
                    <a:cubicBezTo>
                      <a:pt x="1263" y="4898"/>
                      <a:pt x="1263" y="4189"/>
                      <a:pt x="1294" y="3481"/>
                    </a:cubicBezTo>
                    <a:cubicBezTo>
                      <a:pt x="1294" y="2495"/>
                      <a:pt x="1263" y="1540"/>
                      <a:pt x="1171" y="554"/>
                    </a:cubicBezTo>
                    <a:cubicBezTo>
                      <a:pt x="1140" y="431"/>
                      <a:pt x="1109" y="307"/>
                      <a:pt x="1048" y="184"/>
                    </a:cubicBezTo>
                    <a:cubicBezTo>
                      <a:pt x="956" y="52"/>
                      <a:pt x="851" y="1"/>
                      <a:pt x="7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149"/>
              <p:cNvSpPr/>
              <p:nvPr/>
            </p:nvSpPr>
            <p:spPr>
              <a:xfrm>
                <a:off x="2322127" y="3864179"/>
                <a:ext cx="54025" cy="269593"/>
              </a:xfrm>
              <a:custGeom>
                <a:rect b="b" l="l" r="r" t="t"/>
                <a:pathLst>
                  <a:path extrusionOk="0" h="6617" w="1326">
                    <a:moveTo>
                      <a:pt x="749" y="1"/>
                    </a:moveTo>
                    <a:cubicBezTo>
                      <a:pt x="540" y="1"/>
                      <a:pt x="340" y="214"/>
                      <a:pt x="278" y="400"/>
                    </a:cubicBezTo>
                    <a:cubicBezTo>
                      <a:pt x="154" y="954"/>
                      <a:pt x="93" y="1540"/>
                      <a:pt x="93" y="2125"/>
                    </a:cubicBezTo>
                    <a:cubicBezTo>
                      <a:pt x="0" y="3357"/>
                      <a:pt x="31" y="4620"/>
                      <a:pt x="62" y="5853"/>
                    </a:cubicBezTo>
                    <a:cubicBezTo>
                      <a:pt x="0" y="6130"/>
                      <a:pt x="124" y="6376"/>
                      <a:pt x="309" y="6561"/>
                    </a:cubicBezTo>
                    <a:cubicBezTo>
                      <a:pt x="384" y="6599"/>
                      <a:pt x="465" y="6617"/>
                      <a:pt x="546" y="6617"/>
                    </a:cubicBezTo>
                    <a:cubicBezTo>
                      <a:pt x="729" y="6617"/>
                      <a:pt x="910" y="6526"/>
                      <a:pt x="1017" y="6376"/>
                    </a:cubicBezTo>
                    <a:cubicBezTo>
                      <a:pt x="1140" y="6130"/>
                      <a:pt x="1233" y="5884"/>
                      <a:pt x="1233" y="5606"/>
                    </a:cubicBezTo>
                    <a:cubicBezTo>
                      <a:pt x="1264" y="4898"/>
                      <a:pt x="1294" y="4189"/>
                      <a:pt x="1294" y="3481"/>
                    </a:cubicBezTo>
                    <a:cubicBezTo>
                      <a:pt x="1325" y="2495"/>
                      <a:pt x="1264" y="1540"/>
                      <a:pt x="1171" y="554"/>
                    </a:cubicBezTo>
                    <a:cubicBezTo>
                      <a:pt x="1171" y="431"/>
                      <a:pt x="1110" y="307"/>
                      <a:pt x="1048" y="184"/>
                    </a:cubicBezTo>
                    <a:cubicBezTo>
                      <a:pt x="956" y="52"/>
                      <a:pt x="852" y="1"/>
                      <a:pt x="7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26" name="Google Shape;16426;p149"/>
            <p:cNvSpPr/>
            <p:nvPr/>
          </p:nvSpPr>
          <p:spPr>
            <a:xfrm>
              <a:off x="3421132" y="1959292"/>
              <a:ext cx="62584" cy="312306"/>
            </a:xfrm>
            <a:custGeom>
              <a:rect b="b" l="l" r="r" t="t"/>
              <a:pathLst>
                <a:path extrusionOk="0" h="6617" w="1326">
                  <a:moveTo>
                    <a:pt x="756" y="1"/>
                  </a:moveTo>
                  <a:cubicBezTo>
                    <a:pt x="554" y="1"/>
                    <a:pt x="361" y="214"/>
                    <a:pt x="278" y="400"/>
                  </a:cubicBezTo>
                  <a:cubicBezTo>
                    <a:pt x="155" y="954"/>
                    <a:pt x="93" y="1540"/>
                    <a:pt x="93" y="2125"/>
                  </a:cubicBezTo>
                  <a:cubicBezTo>
                    <a:pt x="1" y="3357"/>
                    <a:pt x="32" y="4620"/>
                    <a:pt x="62" y="5853"/>
                  </a:cubicBezTo>
                  <a:cubicBezTo>
                    <a:pt x="32" y="6130"/>
                    <a:pt x="124" y="6376"/>
                    <a:pt x="309" y="6561"/>
                  </a:cubicBezTo>
                  <a:cubicBezTo>
                    <a:pt x="384" y="6599"/>
                    <a:pt x="465" y="6617"/>
                    <a:pt x="546" y="6617"/>
                  </a:cubicBezTo>
                  <a:cubicBezTo>
                    <a:pt x="729" y="6617"/>
                    <a:pt x="910" y="6526"/>
                    <a:pt x="1017" y="6376"/>
                  </a:cubicBezTo>
                  <a:cubicBezTo>
                    <a:pt x="1141" y="6130"/>
                    <a:pt x="1233" y="5884"/>
                    <a:pt x="1233" y="5606"/>
                  </a:cubicBezTo>
                  <a:cubicBezTo>
                    <a:pt x="1295" y="4898"/>
                    <a:pt x="1295" y="4189"/>
                    <a:pt x="1295" y="3481"/>
                  </a:cubicBezTo>
                  <a:cubicBezTo>
                    <a:pt x="1325" y="2495"/>
                    <a:pt x="1295" y="1540"/>
                    <a:pt x="1171" y="554"/>
                  </a:cubicBezTo>
                  <a:cubicBezTo>
                    <a:pt x="1171" y="431"/>
                    <a:pt x="1141" y="307"/>
                    <a:pt x="1048" y="184"/>
                  </a:cubicBezTo>
                  <a:cubicBezTo>
                    <a:pt x="957" y="52"/>
                    <a:pt x="855" y="1"/>
                    <a:pt x="7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149"/>
            <p:cNvSpPr/>
            <p:nvPr/>
          </p:nvSpPr>
          <p:spPr>
            <a:xfrm>
              <a:off x="3538942" y="1959292"/>
              <a:ext cx="62537" cy="312306"/>
            </a:xfrm>
            <a:custGeom>
              <a:rect b="b" l="l" r="r" t="t"/>
              <a:pathLst>
                <a:path extrusionOk="0" h="6617" w="1325">
                  <a:moveTo>
                    <a:pt x="769" y="1"/>
                  </a:moveTo>
                  <a:cubicBezTo>
                    <a:pt x="567" y="1"/>
                    <a:pt x="360" y="214"/>
                    <a:pt x="277" y="400"/>
                  </a:cubicBezTo>
                  <a:cubicBezTo>
                    <a:pt x="154" y="954"/>
                    <a:pt x="93" y="1540"/>
                    <a:pt x="93" y="2125"/>
                  </a:cubicBezTo>
                  <a:cubicBezTo>
                    <a:pt x="0" y="3357"/>
                    <a:pt x="31" y="4620"/>
                    <a:pt x="62" y="5853"/>
                  </a:cubicBezTo>
                  <a:cubicBezTo>
                    <a:pt x="62" y="6130"/>
                    <a:pt x="93" y="6438"/>
                    <a:pt x="308" y="6561"/>
                  </a:cubicBezTo>
                  <a:cubicBezTo>
                    <a:pt x="384" y="6599"/>
                    <a:pt x="465" y="6617"/>
                    <a:pt x="545" y="6617"/>
                  </a:cubicBezTo>
                  <a:cubicBezTo>
                    <a:pt x="729" y="6617"/>
                    <a:pt x="910" y="6526"/>
                    <a:pt x="1017" y="6376"/>
                  </a:cubicBezTo>
                  <a:cubicBezTo>
                    <a:pt x="1171" y="6130"/>
                    <a:pt x="1232" y="5884"/>
                    <a:pt x="1232" y="5606"/>
                  </a:cubicBezTo>
                  <a:cubicBezTo>
                    <a:pt x="1294" y="4898"/>
                    <a:pt x="1294" y="4189"/>
                    <a:pt x="1294" y="3481"/>
                  </a:cubicBezTo>
                  <a:cubicBezTo>
                    <a:pt x="1325" y="2495"/>
                    <a:pt x="1294" y="1540"/>
                    <a:pt x="1171" y="554"/>
                  </a:cubicBezTo>
                  <a:cubicBezTo>
                    <a:pt x="1171" y="431"/>
                    <a:pt x="1140" y="307"/>
                    <a:pt x="1048" y="184"/>
                  </a:cubicBezTo>
                  <a:cubicBezTo>
                    <a:pt x="966" y="52"/>
                    <a:pt x="868" y="1"/>
                    <a:pt x="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149"/>
          <p:cNvGrpSpPr/>
          <p:nvPr/>
        </p:nvGrpSpPr>
        <p:grpSpPr>
          <a:xfrm>
            <a:off x="3707111" y="2023170"/>
            <a:ext cx="1396395" cy="473910"/>
            <a:chOff x="3707161" y="1975245"/>
            <a:chExt cx="1396395" cy="473910"/>
          </a:xfrm>
        </p:grpSpPr>
        <p:sp>
          <p:nvSpPr>
            <p:cNvPr id="16429" name="Google Shape;16429;p149"/>
            <p:cNvSpPr/>
            <p:nvPr/>
          </p:nvSpPr>
          <p:spPr>
            <a:xfrm>
              <a:off x="3707161" y="1975245"/>
              <a:ext cx="126961" cy="473910"/>
            </a:xfrm>
            <a:custGeom>
              <a:rect b="b" l="l" r="r" t="t"/>
              <a:pathLst>
                <a:path extrusionOk="0" h="10041" w="2690">
                  <a:moveTo>
                    <a:pt x="2166" y="0"/>
                  </a:moveTo>
                  <a:cubicBezTo>
                    <a:pt x="1735" y="0"/>
                    <a:pt x="1304" y="93"/>
                    <a:pt x="872" y="216"/>
                  </a:cubicBezTo>
                  <a:cubicBezTo>
                    <a:pt x="688" y="278"/>
                    <a:pt x="533" y="370"/>
                    <a:pt x="410" y="493"/>
                  </a:cubicBezTo>
                  <a:cubicBezTo>
                    <a:pt x="256" y="709"/>
                    <a:pt x="195" y="986"/>
                    <a:pt x="225" y="1263"/>
                  </a:cubicBezTo>
                  <a:lnTo>
                    <a:pt x="349" y="6778"/>
                  </a:lnTo>
                  <a:cubicBezTo>
                    <a:pt x="378" y="7962"/>
                    <a:pt x="0" y="10041"/>
                    <a:pt x="1630" y="10041"/>
                  </a:cubicBezTo>
                  <a:cubicBezTo>
                    <a:pt x="1738" y="10041"/>
                    <a:pt x="1855" y="10032"/>
                    <a:pt x="1981" y="10013"/>
                  </a:cubicBezTo>
                  <a:cubicBezTo>
                    <a:pt x="2105" y="9982"/>
                    <a:pt x="2197" y="9951"/>
                    <a:pt x="2290" y="9859"/>
                  </a:cubicBezTo>
                  <a:cubicBezTo>
                    <a:pt x="2351" y="9735"/>
                    <a:pt x="2382" y="9643"/>
                    <a:pt x="2382" y="9520"/>
                  </a:cubicBezTo>
                  <a:cubicBezTo>
                    <a:pt x="2567" y="6531"/>
                    <a:pt x="2659" y="3543"/>
                    <a:pt x="2659" y="555"/>
                  </a:cubicBezTo>
                  <a:cubicBezTo>
                    <a:pt x="2690" y="370"/>
                    <a:pt x="2628" y="216"/>
                    <a:pt x="2536" y="93"/>
                  </a:cubicBezTo>
                  <a:cubicBezTo>
                    <a:pt x="2413" y="31"/>
                    <a:pt x="2290" y="0"/>
                    <a:pt x="2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149"/>
            <p:cNvSpPr/>
            <p:nvPr/>
          </p:nvSpPr>
          <p:spPr>
            <a:xfrm>
              <a:off x="3832193" y="1975245"/>
              <a:ext cx="127008" cy="473910"/>
            </a:xfrm>
            <a:custGeom>
              <a:rect b="b" l="l" r="r" t="t"/>
              <a:pathLst>
                <a:path extrusionOk="0" h="10041" w="2691">
                  <a:moveTo>
                    <a:pt x="2167" y="0"/>
                  </a:moveTo>
                  <a:cubicBezTo>
                    <a:pt x="1735" y="0"/>
                    <a:pt x="1304" y="93"/>
                    <a:pt x="873" y="216"/>
                  </a:cubicBezTo>
                  <a:cubicBezTo>
                    <a:pt x="688" y="278"/>
                    <a:pt x="534" y="370"/>
                    <a:pt x="411" y="493"/>
                  </a:cubicBezTo>
                  <a:cubicBezTo>
                    <a:pt x="257" y="709"/>
                    <a:pt x="195" y="986"/>
                    <a:pt x="226" y="1263"/>
                  </a:cubicBezTo>
                  <a:lnTo>
                    <a:pt x="349" y="6778"/>
                  </a:lnTo>
                  <a:cubicBezTo>
                    <a:pt x="378" y="7962"/>
                    <a:pt x="0" y="10041"/>
                    <a:pt x="1630" y="10041"/>
                  </a:cubicBezTo>
                  <a:cubicBezTo>
                    <a:pt x="1738" y="10041"/>
                    <a:pt x="1855" y="10032"/>
                    <a:pt x="1982" y="10013"/>
                  </a:cubicBezTo>
                  <a:cubicBezTo>
                    <a:pt x="2105" y="9982"/>
                    <a:pt x="2197" y="9951"/>
                    <a:pt x="2290" y="9859"/>
                  </a:cubicBezTo>
                  <a:cubicBezTo>
                    <a:pt x="2352" y="9735"/>
                    <a:pt x="2382" y="9643"/>
                    <a:pt x="2382" y="9520"/>
                  </a:cubicBezTo>
                  <a:cubicBezTo>
                    <a:pt x="2567" y="6531"/>
                    <a:pt x="2660" y="3543"/>
                    <a:pt x="2660" y="555"/>
                  </a:cubicBezTo>
                  <a:cubicBezTo>
                    <a:pt x="2690" y="370"/>
                    <a:pt x="2629" y="216"/>
                    <a:pt x="2536" y="93"/>
                  </a:cubicBezTo>
                  <a:cubicBezTo>
                    <a:pt x="2413" y="31"/>
                    <a:pt x="2290" y="0"/>
                    <a:pt x="2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149"/>
            <p:cNvSpPr/>
            <p:nvPr/>
          </p:nvSpPr>
          <p:spPr>
            <a:xfrm>
              <a:off x="3957225" y="1975245"/>
              <a:ext cx="127008" cy="473910"/>
            </a:xfrm>
            <a:custGeom>
              <a:rect b="b" l="l" r="r" t="t"/>
              <a:pathLst>
                <a:path extrusionOk="0" h="10041" w="2691">
                  <a:moveTo>
                    <a:pt x="2167" y="0"/>
                  </a:moveTo>
                  <a:cubicBezTo>
                    <a:pt x="1736" y="0"/>
                    <a:pt x="1304" y="93"/>
                    <a:pt x="873" y="216"/>
                  </a:cubicBezTo>
                  <a:cubicBezTo>
                    <a:pt x="688" y="278"/>
                    <a:pt x="534" y="370"/>
                    <a:pt x="411" y="493"/>
                  </a:cubicBezTo>
                  <a:cubicBezTo>
                    <a:pt x="257" y="709"/>
                    <a:pt x="195" y="986"/>
                    <a:pt x="226" y="1263"/>
                  </a:cubicBezTo>
                  <a:lnTo>
                    <a:pt x="349" y="6778"/>
                  </a:lnTo>
                  <a:cubicBezTo>
                    <a:pt x="378" y="7962"/>
                    <a:pt x="1" y="10041"/>
                    <a:pt x="1631" y="10041"/>
                  </a:cubicBezTo>
                  <a:cubicBezTo>
                    <a:pt x="1739" y="10041"/>
                    <a:pt x="1856" y="10032"/>
                    <a:pt x="1982" y="10013"/>
                  </a:cubicBezTo>
                  <a:cubicBezTo>
                    <a:pt x="2105" y="9982"/>
                    <a:pt x="2198" y="9951"/>
                    <a:pt x="2290" y="9859"/>
                  </a:cubicBezTo>
                  <a:cubicBezTo>
                    <a:pt x="2352" y="9735"/>
                    <a:pt x="2383" y="9643"/>
                    <a:pt x="2383" y="9520"/>
                  </a:cubicBezTo>
                  <a:cubicBezTo>
                    <a:pt x="2568" y="6531"/>
                    <a:pt x="2660" y="3543"/>
                    <a:pt x="2660" y="555"/>
                  </a:cubicBezTo>
                  <a:cubicBezTo>
                    <a:pt x="2691" y="370"/>
                    <a:pt x="2629" y="216"/>
                    <a:pt x="2537" y="93"/>
                  </a:cubicBezTo>
                  <a:cubicBezTo>
                    <a:pt x="2414" y="31"/>
                    <a:pt x="2290" y="0"/>
                    <a:pt x="2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149"/>
            <p:cNvSpPr/>
            <p:nvPr/>
          </p:nvSpPr>
          <p:spPr>
            <a:xfrm>
              <a:off x="4082304" y="1975245"/>
              <a:ext cx="127008" cy="473910"/>
            </a:xfrm>
            <a:custGeom>
              <a:rect b="b" l="l" r="r" t="t"/>
              <a:pathLst>
                <a:path extrusionOk="0" h="10041" w="2691">
                  <a:moveTo>
                    <a:pt x="2197" y="0"/>
                  </a:moveTo>
                  <a:cubicBezTo>
                    <a:pt x="1735" y="0"/>
                    <a:pt x="1304" y="93"/>
                    <a:pt x="873" y="216"/>
                  </a:cubicBezTo>
                  <a:cubicBezTo>
                    <a:pt x="688" y="278"/>
                    <a:pt x="534" y="370"/>
                    <a:pt x="410" y="493"/>
                  </a:cubicBezTo>
                  <a:cubicBezTo>
                    <a:pt x="256" y="709"/>
                    <a:pt x="195" y="986"/>
                    <a:pt x="226" y="1263"/>
                  </a:cubicBezTo>
                  <a:lnTo>
                    <a:pt x="349" y="6778"/>
                  </a:lnTo>
                  <a:cubicBezTo>
                    <a:pt x="378" y="7962"/>
                    <a:pt x="0" y="10041"/>
                    <a:pt x="1630" y="10041"/>
                  </a:cubicBezTo>
                  <a:cubicBezTo>
                    <a:pt x="1738" y="10041"/>
                    <a:pt x="1855" y="10032"/>
                    <a:pt x="1982" y="10013"/>
                  </a:cubicBezTo>
                  <a:cubicBezTo>
                    <a:pt x="2105" y="9982"/>
                    <a:pt x="2197" y="9951"/>
                    <a:pt x="2290" y="9859"/>
                  </a:cubicBezTo>
                  <a:cubicBezTo>
                    <a:pt x="2351" y="9735"/>
                    <a:pt x="2382" y="9643"/>
                    <a:pt x="2382" y="9520"/>
                  </a:cubicBezTo>
                  <a:cubicBezTo>
                    <a:pt x="2567" y="6531"/>
                    <a:pt x="2659" y="3543"/>
                    <a:pt x="2659" y="555"/>
                  </a:cubicBezTo>
                  <a:cubicBezTo>
                    <a:pt x="2690" y="370"/>
                    <a:pt x="2629" y="216"/>
                    <a:pt x="2536" y="93"/>
                  </a:cubicBezTo>
                  <a:cubicBezTo>
                    <a:pt x="2413" y="31"/>
                    <a:pt x="2290" y="0"/>
                    <a:pt x="2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149"/>
            <p:cNvSpPr/>
            <p:nvPr/>
          </p:nvSpPr>
          <p:spPr>
            <a:xfrm>
              <a:off x="4216067" y="1975245"/>
              <a:ext cx="127008" cy="473910"/>
            </a:xfrm>
            <a:custGeom>
              <a:rect b="b" l="l" r="r" t="t"/>
              <a:pathLst>
                <a:path extrusionOk="0" h="10041" w="2691">
                  <a:moveTo>
                    <a:pt x="2167" y="0"/>
                  </a:moveTo>
                  <a:cubicBezTo>
                    <a:pt x="1735" y="0"/>
                    <a:pt x="1304" y="93"/>
                    <a:pt x="873" y="216"/>
                  </a:cubicBezTo>
                  <a:cubicBezTo>
                    <a:pt x="688" y="278"/>
                    <a:pt x="534" y="370"/>
                    <a:pt x="411" y="493"/>
                  </a:cubicBezTo>
                  <a:cubicBezTo>
                    <a:pt x="257" y="709"/>
                    <a:pt x="195" y="986"/>
                    <a:pt x="226" y="1263"/>
                  </a:cubicBezTo>
                  <a:lnTo>
                    <a:pt x="349" y="6778"/>
                  </a:lnTo>
                  <a:cubicBezTo>
                    <a:pt x="378" y="7962"/>
                    <a:pt x="1" y="10041"/>
                    <a:pt x="1630" y="10041"/>
                  </a:cubicBezTo>
                  <a:cubicBezTo>
                    <a:pt x="1738" y="10041"/>
                    <a:pt x="1855" y="10032"/>
                    <a:pt x="1982" y="10013"/>
                  </a:cubicBezTo>
                  <a:cubicBezTo>
                    <a:pt x="2105" y="9982"/>
                    <a:pt x="2228" y="9951"/>
                    <a:pt x="2290" y="9859"/>
                  </a:cubicBezTo>
                  <a:cubicBezTo>
                    <a:pt x="2352" y="9735"/>
                    <a:pt x="2382" y="9643"/>
                    <a:pt x="2382" y="9520"/>
                  </a:cubicBezTo>
                  <a:cubicBezTo>
                    <a:pt x="2567" y="6531"/>
                    <a:pt x="2660" y="3543"/>
                    <a:pt x="2660" y="555"/>
                  </a:cubicBezTo>
                  <a:cubicBezTo>
                    <a:pt x="2690" y="370"/>
                    <a:pt x="2629" y="216"/>
                    <a:pt x="2536" y="93"/>
                  </a:cubicBezTo>
                  <a:cubicBezTo>
                    <a:pt x="2413" y="31"/>
                    <a:pt x="2290" y="0"/>
                    <a:pt x="2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149"/>
            <p:cNvSpPr/>
            <p:nvPr/>
          </p:nvSpPr>
          <p:spPr>
            <a:xfrm>
              <a:off x="4341099" y="1975245"/>
              <a:ext cx="127008" cy="473910"/>
            </a:xfrm>
            <a:custGeom>
              <a:rect b="b" l="l" r="r" t="t"/>
              <a:pathLst>
                <a:path extrusionOk="0" h="10041" w="2691">
                  <a:moveTo>
                    <a:pt x="2198" y="0"/>
                  </a:moveTo>
                  <a:cubicBezTo>
                    <a:pt x="1736" y="0"/>
                    <a:pt x="1305" y="93"/>
                    <a:pt x="873" y="216"/>
                  </a:cubicBezTo>
                  <a:cubicBezTo>
                    <a:pt x="688" y="278"/>
                    <a:pt x="534" y="370"/>
                    <a:pt x="411" y="493"/>
                  </a:cubicBezTo>
                  <a:cubicBezTo>
                    <a:pt x="257" y="709"/>
                    <a:pt x="196" y="986"/>
                    <a:pt x="226" y="1263"/>
                  </a:cubicBezTo>
                  <a:cubicBezTo>
                    <a:pt x="257" y="3081"/>
                    <a:pt x="319" y="4929"/>
                    <a:pt x="350" y="6778"/>
                  </a:cubicBezTo>
                  <a:cubicBezTo>
                    <a:pt x="378" y="7962"/>
                    <a:pt x="1" y="10041"/>
                    <a:pt x="1631" y="10041"/>
                  </a:cubicBezTo>
                  <a:cubicBezTo>
                    <a:pt x="1739" y="10041"/>
                    <a:pt x="1856" y="10032"/>
                    <a:pt x="1982" y="10013"/>
                  </a:cubicBezTo>
                  <a:cubicBezTo>
                    <a:pt x="2106" y="9982"/>
                    <a:pt x="2229" y="9951"/>
                    <a:pt x="2290" y="9859"/>
                  </a:cubicBezTo>
                  <a:cubicBezTo>
                    <a:pt x="2352" y="9735"/>
                    <a:pt x="2383" y="9643"/>
                    <a:pt x="2383" y="9520"/>
                  </a:cubicBezTo>
                  <a:cubicBezTo>
                    <a:pt x="2568" y="6531"/>
                    <a:pt x="2660" y="3543"/>
                    <a:pt x="2660" y="555"/>
                  </a:cubicBezTo>
                  <a:cubicBezTo>
                    <a:pt x="2691" y="370"/>
                    <a:pt x="2629" y="216"/>
                    <a:pt x="2537" y="93"/>
                  </a:cubicBezTo>
                  <a:cubicBezTo>
                    <a:pt x="2414" y="31"/>
                    <a:pt x="2290" y="0"/>
                    <a:pt x="2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149"/>
            <p:cNvSpPr/>
            <p:nvPr/>
          </p:nvSpPr>
          <p:spPr>
            <a:xfrm>
              <a:off x="4466178" y="1975245"/>
              <a:ext cx="127008" cy="473910"/>
            </a:xfrm>
            <a:custGeom>
              <a:rect b="b" l="l" r="r" t="t"/>
              <a:pathLst>
                <a:path extrusionOk="0" h="10041" w="2691">
                  <a:moveTo>
                    <a:pt x="2197" y="0"/>
                  </a:moveTo>
                  <a:cubicBezTo>
                    <a:pt x="1735" y="0"/>
                    <a:pt x="1304" y="93"/>
                    <a:pt x="873" y="216"/>
                  </a:cubicBezTo>
                  <a:cubicBezTo>
                    <a:pt x="688" y="278"/>
                    <a:pt x="534" y="370"/>
                    <a:pt x="411" y="493"/>
                  </a:cubicBezTo>
                  <a:cubicBezTo>
                    <a:pt x="257" y="709"/>
                    <a:pt x="195" y="986"/>
                    <a:pt x="226" y="1263"/>
                  </a:cubicBezTo>
                  <a:lnTo>
                    <a:pt x="349" y="6778"/>
                  </a:lnTo>
                  <a:cubicBezTo>
                    <a:pt x="378" y="7962"/>
                    <a:pt x="0" y="10041"/>
                    <a:pt x="1630" y="10041"/>
                  </a:cubicBezTo>
                  <a:cubicBezTo>
                    <a:pt x="1738" y="10041"/>
                    <a:pt x="1855" y="10032"/>
                    <a:pt x="1982" y="10013"/>
                  </a:cubicBezTo>
                  <a:cubicBezTo>
                    <a:pt x="2105" y="9982"/>
                    <a:pt x="2228" y="9951"/>
                    <a:pt x="2290" y="9859"/>
                  </a:cubicBezTo>
                  <a:cubicBezTo>
                    <a:pt x="2351" y="9766"/>
                    <a:pt x="2382" y="9643"/>
                    <a:pt x="2382" y="9520"/>
                  </a:cubicBezTo>
                  <a:cubicBezTo>
                    <a:pt x="2567" y="6531"/>
                    <a:pt x="2659" y="3543"/>
                    <a:pt x="2659" y="555"/>
                  </a:cubicBezTo>
                  <a:cubicBezTo>
                    <a:pt x="2690" y="370"/>
                    <a:pt x="2629" y="216"/>
                    <a:pt x="2536" y="93"/>
                  </a:cubicBezTo>
                  <a:cubicBezTo>
                    <a:pt x="2413" y="31"/>
                    <a:pt x="2321" y="0"/>
                    <a:pt x="2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149"/>
            <p:cNvSpPr/>
            <p:nvPr/>
          </p:nvSpPr>
          <p:spPr>
            <a:xfrm>
              <a:off x="4601405" y="1975245"/>
              <a:ext cx="127008" cy="473910"/>
            </a:xfrm>
            <a:custGeom>
              <a:rect b="b" l="l" r="r" t="t"/>
              <a:pathLst>
                <a:path extrusionOk="0" h="10041" w="2691">
                  <a:moveTo>
                    <a:pt x="2197" y="0"/>
                  </a:moveTo>
                  <a:cubicBezTo>
                    <a:pt x="1735" y="0"/>
                    <a:pt x="1304" y="93"/>
                    <a:pt x="904" y="216"/>
                  </a:cubicBezTo>
                  <a:cubicBezTo>
                    <a:pt x="719" y="278"/>
                    <a:pt x="534" y="370"/>
                    <a:pt x="411" y="493"/>
                  </a:cubicBezTo>
                  <a:cubicBezTo>
                    <a:pt x="257" y="709"/>
                    <a:pt x="195" y="986"/>
                    <a:pt x="257" y="1263"/>
                  </a:cubicBezTo>
                  <a:lnTo>
                    <a:pt x="349" y="6778"/>
                  </a:lnTo>
                  <a:cubicBezTo>
                    <a:pt x="378" y="7962"/>
                    <a:pt x="0" y="10041"/>
                    <a:pt x="1630" y="10041"/>
                  </a:cubicBezTo>
                  <a:cubicBezTo>
                    <a:pt x="1738" y="10041"/>
                    <a:pt x="1855" y="10032"/>
                    <a:pt x="1982" y="10013"/>
                  </a:cubicBezTo>
                  <a:cubicBezTo>
                    <a:pt x="2105" y="9982"/>
                    <a:pt x="2228" y="9951"/>
                    <a:pt x="2321" y="9859"/>
                  </a:cubicBezTo>
                  <a:cubicBezTo>
                    <a:pt x="2382" y="9735"/>
                    <a:pt x="2413" y="9643"/>
                    <a:pt x="2413" y="9520"/>
                  </a:cubicBezTo>
                  <a:cubicBezTo>
                    <a:pt x="2567" y="6531"/>
                    <a:pt x="2690" y="3543"/>
                    <a:pt x="2690" y="555"/>
                  </a:cubicBezTo>
                  <a:cubicBezTo>
                    <a:pt x="2690" y="370"/>
                    <a:pt x="2660" y="216"/>
                    <a:pt x="2536" y="93"/>
                  </a:cubicBezTo>
                  <a:cubicBezTo>
                    <a:pt x="2444" y="31"/>
                    <a:pt x="2321" y="0"/>
                    <a:pt x="2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149"/>
            <p:cNvSpPr/>
            <p:nvPr/>
          </p:nvSpPr>
          <p:spPr>
            <a:xfrm>
              <a:off x="4726437" y="1975245"/>
              <a:ext cx="127008" cy="473910"/>
            </a:xfrm>
            <a:custGeom>
              <a:rect b="b" l="l" r="r" t="t"/>
              <a:pathLst>
                <a:path extrusionOk="0" h="10041" w="2691">
                  <a:moveTo>
                    <a:pt x="2198" y="0"/>
                  </a:moveTo>
                  <a:cubicBezTo>
                    <a:pt x="1736" y="0"/>
                    <a:pt x="1304" y="93"/>
                    <a:pt x="904" y="216"/>
                  </a:cubicBezTo>
                  <a:cubicBezTo>
                    <a:pt x="719" y="278"/>
                    <a:pt x="534" y="370"/>
                    <a:pt x="411" y="493"/>
                  </a:cubicBezTo>
                  <a:cubicBezTo>
                    <a:pt x="257" y="709"/>
                    <a:pt x="195" y="986"/>
                    <a:pt x="257" y="1263"/>
                  </a:cubicBezTo>
                  <a:lnTo>
                    <a:pt x="349" y="6778"/>
                  </a:lnTo>
                  <a:cubicBezTo>
                    <a:pt x="378" y="7962"/>
                    <a:pt x="1" y="10041"/>
                    <a:pt x="1656" y="10041"/>
                  </a:cubicBezTo>
                  <a:cubicBezTo>
                    <a:pt x="1766" y="10041"/>
                    <a:pt x="1885" y="10032"/>
                    <a:pt x="2013" y="10013"/>
                  </a:cubicBezTo>
                  <a:cubicBezTo>
                    <a:pt x="2105" y="9982"/>
                    <a:pt x="2229" y="9951"/>
                    <a:pt x="2321" y="9859"/>
                  </a:cubicBezTo>
                  <a:cubicBezTo>
                    <a:pt x="2383" y="9735"/>
                    <a:pt x="2414" y="9643"/>
                    <a:pt x="2414" y="9520"/>
                  </a:cubicBezTo>
                  <a:cubicBezTo>
                    <a:pt x="2598" y="6531"/>
                    <a:pt x="2691" y="3543"/>
                    <a:pt x="2691" y="555"/>
                  </a:cubicBezTo>
                  <a:cubicBezTo>
                    <a:pt x="2691" y="370"/>
                    <a:pt x="2660" y="216"/>
                    <a:pt x="2537" y="93"/>
                  </a:cubicBezTo>
                  <a:cubicBezTo>
                    <a:pt x="2444" y="31"/>
                    <a:pt x="2321" y="0"/>
                    <a:pt x="2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149"/>
            <p:cNvSpPr/>
            <p:nvPr/>
          </p:nvSpPr>
          <p:spPr>
            <a:xfrm>
              <a:off x="4851516" y="1975245"/>
              <a:ext cx="127008" cy="473910"/>
            </a:xfrm>
            <a:custGeom>
              <a:rect b="b" l="l" r="r" t="t"/>
              <a:pathLst>
                <a:path extrusionOk="0" h="10041" w="2691">
                  <a:moveTo>
                    <a:pt x="2197" y="0"/>
                  </a:moveTo>
                  <a:cubicBezTo>
                    <a:pt x="1766" y="0"/>
                    <a:pt x="1304" y="93"/>
                    <a:pt x="903" y="216"/>
                  </a:cubicBezTo>
                  <a:cubicBezTo>
                    <a:pt x="719" y="278"/>
                    <a:pt x="534" y="370"/>
                    <a:pt x="410" y="493"/>
                  </a:cubicBezTo>
                  <a:cubicBezTo>
                    <a:pt x="256" y="709"/>
                    <a:pt x="226" y="986"/>
                    <a:pt x="256" y="1263"/>
                  </a:cubicBezTo>
                  <a:lnTo>
                    <a:pt x="349" y="6778"/>
                  </a:lnTo>
                  <a:cubicBezTo>
                    <a:pt x="378" y="7962"/>
                    <a:pt x="0" y="10041"/>
                    <a:pt x="1630" y="10041"/>
                  </a:cubicBezTo>
                  <a:cubicBezTo>
                    <a:pt x="1738" y="10041"/>
                    <a:pt x="1855" y="10032"/>
                    <a:pt x="1982" y="10013"/>
                  </a:cubicBezTo>
                  <a:cubicBezTo>
                    <a:pt x="2105" y="9982"/>
                    <a:pt x="2228" y="9951"/>
                    <a:pt x="2290" y="9859"/>
                  </a:cubicBezTo>
                  <a:cubicBezTo>
                    <a:pt x="2382" y="9735"/>
                    <a:pt x="2413" y="9643"/>
                    <a:pt x="2382" y="9520"/>
                  </a:cubicBezTo>
                  <a:cubicBezTo>
                    <a:pt x="2598" y="6531"/>
                    <a:pt x="2690" y="3543"/>
                    <a:pt x="2690" y="555"/>
                  </a:cubicBezTo>
                  <a:cubicBezTo>
                    <a:pt x="2690" y="370"/>
                    <a:pt x="2659" y="216"/>
                    <a:pt x="2536" y="93"/>
                  </a:cubicBezTo>
                  <a:cubicBezTo>
                    <a:pt x="2444" y="31"/>
                    <a:pt x="2320" y="0"/>
                    <a:pt x="2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149"/>
            <p:cNvSpPr/>
            <p:nvPr/>
          </p:nvSpPr>
          <p:spPr>
            <a:xfrm>
              <a:off x="4976547" y="1975245"/>
              <a:ext cx="127008" cy="473910"/>
            </a:xfrm>
            <a:custGeom>
              <a:rect b="b" l="l" r="r" t="t"/>
              <a:pathLst>
                <a:path extrusionOk="0" h="10041" w="2691">
                  <a:moveTo>
                    <a:pt x="2198" y="0"/>
                  </a:moveTo>
                  <a:cubicBezTo>
                    <a:pt x="1766" y="0"/>
                    <a:pt x="1304" y="93"/>
                    <a:pt x="904" y="216"/>
                  </a:cubicBezTo>
                  <a:cubicBezTo>
                    <a:pt x="719" y="278"/>
                    <a:pt x="565" y="370"/>
                    <a:pt x="411" y="493"/>
                  </a:cubicBezTo>
                  <a:cubicBezTo>
                    <a:pt x="257" y="709"/>
                    <a:pt x="226" y="986"/>
                    <a:pt x="257" y="1263"/>
                  </a:cubicBezTo>
                  <a:lnTo>
                    <a:pt x="349" y="6778"/>
                  </a:lnTo>
                  <a:cubicBezTo>
                    <a:pt x="378" y="7962"/>
                    <a:pt x="1" y="10041"/>
                    <a:pt x="1630" y="10041"/>
                  </a:cubicBezTo>
                  <a:cubicBezTo>
                    <a:pt x="1739" y="10041"/>
                    <a:pt x="1856" y="10032"/>
                    <a:pt x="1982" y="10013"/>
                  </a:cubicBezTo>
                  <a:cubicBezTo>
                    <a:pt x="2105" y="9982"/>
                    <a:pt x="2228" y="9951"/>
                    <a:pt x="2321" y="9859"/>
                  </a:cubicBezTo>
                  <a:cubicBezTo>
                    <a:pt x="2383" y="9735"/>
                    <a:pt x="2413" y="9643"/>
                    <a:pt x="2383" y="9520"/>
                  </a:cubicBezTo>
                  <a:cubicBezTo>
                    <a:pt x="2598" y="6531"/>
                    <a:pt x="2691" y="3543"/>
                    <a:pt x="2691" y="555"/>
                  </a:cubicBezTo>
                  <a:cubicBezTo>
                    <a:pt x="2691" y="370"/>
                    <a:pt x="2660" y="216"/>
                    <a:pt x="2537" y="93"/>
                  </a:cubicBezTo>
                  <a:cubicBezTo>
                    <a:pt x="2444" y="31"/>
                    <a:pt x="2321" y="0"/>
                    <a:pt x="2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0" name="Google Shape;16440;p149"/>
          <p:cNvGrpSpPr/>
          <p:nvPr/>
        </p:nvGrpSpPr>
        <p:grpSpPr>
          <a:xfrm>
            <a:off x="3810809" y="2007217"/>
            <a:ext cx="1193817" cy="312306"/>
            <a:chOff x="3810859" y="1959292"/>
            <a:chExt cx="1193817" cy="312306"/>
          </a:xfrm>
        </p:grpSpPr>
        <p:sp>
          <p:nvSpPr>
            <p:cNvPr id="16441" name="Google Shape;16441;p149"/>
            <p:cNvSpPr/>
            <p:nvPr/>
          </p:nvSpPr>
          <p:spPr>
            <a:xfrm>
              <a:off x="3810859" y="1959292"/>
              <a:ext cx="62537" cy="312306"/>
            </a:xfrm>
            <a:custGeom>
              <a:rect b="b" l="l" r="r" t="t"/>
              <a:pathLst>
                <a:path extrusionOk="0" h="6617" w="1325">
                  <a:moveTo>
                    <a:pt x="749" y="1"/>
                  </a:moveTo>
                  <a:cubicBezTo>
                    <a:pt x="540" y="1"/>
                    <a:pt x="339" y="214"/>
                    <a:pt x="277" y="400"/>
                  </a:cubicBezTo>
                  <a:cubicBezTo>
                    <a:pt x="154" y="954"/>
                    <a:pt x="93" y="1540"/>
                    <a:pt x="93" y="2125"/>
                  </a:cubicBezTo>
                  <a:cubicBezTo>
                    <a:pt x="0" y="3357"/>
                    <a:pt x="31" y="4620"/>
                    <a:pt x="62" y="5853"/>
                  </a:cubicBezTo>
                  <a:cubicBezTo>
                    <a:pt x="62" y="6130"/>
                    <a:pt x="93" y="6438"/>
                    <a:pt x="308" y="6561"/>
                  </a:cubicBezTo>
                  <a:cubicBezTo>
                    <a:pt x="384" y="6599"/>
                    <a:pt x="465" y="6617"/>
                    <a:pt x="545" y="6617"/>
                  </a:cubicBezTo>
                  <a:cubicBezTo>
                    <a:pt x="729" y="6617"/>
                    <a:pt x="910" y="6526"/>
                    <a:pt x="1017" y="6376"/>
                  </a:cubicBezTo>
                  <a:cubicBezTo>
                    <a:pt x="1140" y="6130"/>
                    <a:pt x="1232" y="5884"/>
                    <a:pt x="1232" y="5606"/>
                  </a:cubicBezTo>
                  <a:cubicBezTo>
                    <a:pt x="1294" y="4898"/>
                    <a:pt x="1294" y="4189"/>
                    <a:pt x="1294" y="3481"/>
                  </a:cubicBezTo>
                  <a:cubicBezTo>
                    <a:pt x="1325" y="2495"/>
                    <a:pt x="1294" y="1540"/>
                    <a:pt x="1171" y="554"/>
                  </a:cubicBezTo>
                  <a:cubicBezTo>
                    <a:pt x="1171" y="431"/>
                    <a:pt x="1109" y="307"/>
                    <a:pt x="1048" y="184"/>
                  </a:cubicBezTo>
                  <a:cubicBezTo>
                    <a:pt x="956" y="52"/>
                    <a:pt x="851" y="1"/>
                    <a:pt x="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149"/>
            <p:cNvSpPr/>
            <p:nvPr/>
          </p:nvSpPr>
          <p:spPr>
            <a:xfrm>
              <a:off x="3928622" y="1959292"/>
              <a:ext cx="62584" cy="312306"/>
            </a:xfrm>
            <a:custGeom>
              <a:rect b="b" l="l" r="r" t="t"/>
              <a:pathLst>
                <a:path extrusionOk="0" h="6617" w="1326">
                  <a:moveTo>
                    <a:pt x="749" y="1"/>
                  </a:moveTo>
                  <a:cubicBezTo>
                    <a:pt x="540" y="1"/>
                    <a:pt x="340" y="214"/>
                    <a:pt x="278" y="400"/>
                  </a:cubicBezTo>
                  <a:cubicBezTo>
                    <a:pt x="154" y="954"/>
                    <a:pt x="93" y="1540"/>
                    <a:pt x="93" y="2125"/>
                  </a:cubicBezTo>
                  <a:cubicBezTo>
                    <a:pt x="0" y="3357"/>
                    <a:pt x="31" y="4620"/>
                    <a:pt x="62" y="5853"/>
                  </a:cubicBezTo>
                  <a:cubicBezTo>
                    <a:pt x="62" y="6130"/>
                    <a:pt x="93" y="6438"/>
                    <a:pt x="309" y="6561"/>
                  </a:cubicBezTo>
                  <a:cubicBezTo>
                    <a:pt x="384" y="6599"/>
                    <a:pt x="465" y="6617"/>
                    <a:pt x="546" y="6617"/>
                  </a:cubicBezTo>
                  <a:cubicBezTo>
                    <a:pt x="729" y="6617"/>
                    <a:pt x="910" y="6526"/>
                    <a:pt x="1017" y="6376"/>
                  </a:cubicBezTo>
                  <a:cubicBezTo>
                    <a:pt x="1140" y="6130"/>
                    <a:pt x="1233" y="5884"/>
                    <a:pt x="1233" y="5606"/>
                  </a:cubicBezTo>
                  <a:cubicBezTo>
                    <a:pt x="1294" y="4898"/>
                    <a:pt x="1294" y="4189"/>
                    <a:pt x="1294" y="3481"/>
                  </a:cubicBezTo>
                  <a:cubicBezTo>
                    <a:pt x="1325" y="2495"/>
                    <a:pt x="1294" y="1540"/>
                    <a:pt x="1171" y="554"/>
                  </a:cubicBezTo>
                  <a:cubicBezTo>
                    <a:pt x="1171" y="431"/>
                    <a:pt x="1140" y="307"/>
                    <a:pt x="1048" y="184"/>
                  </a:cubicBezTo>
                  <a:cubicBezTo>
                    <a:pt x="956" y="52"/>
                    <a:pt x="852" y="1"/>
                    <a:pt x="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149"/>
            <p:cNvSpPr/>
            <p:nvPr/>
          </p:nvSpPr>
          <p:spPr>
            <a:xfrm>
              <a:off x="4046385" y="1959292"/>
              <a:ext cx="62584" cy="312306"/>
            </a:xfrm>
            <a:custGeom>
              <a:rect b="b" l="l" r="r" t="t"/>
              <a:pathLst>
                <a:path extrusionOk="0" h="6617" w="1326">
                  <a:moveTo>
                    <a:pt x="770" y="1"/>
                  </a:moveTo>
                  <a:cubicBezTo>
                    <a:pt x="568" y="1"/>
                    <a:pt x="361" y="214"/>
                    <a:pt x="278" y="400"/>
                  </a:cubicBezTo>
                  <a:cubicBezTo>
                    <a:pt x="155" y="954"/>
                    <a:pt x="93" y="1540"/>
                    <a:pt x="93" y="2125"/>
                  </a:cubicBezTo>
                  <a:cubicBezTo>
                    <a:pt x="1" y="3357"/>
                    <a:pt x="32" y="4620"/>
                    <a:pt x="62" y="5853"/>
                  </a:cubicBezTo>
                  <a:cubicBezTo>
                    <a:pt x="32" y="6130"/>
                    <a:pt x="124" y="6376"/>
                    <a:pt x="309" y="6561"/>
                  </a:cubicBezTo>
                  <a:cubicBezTo>
                    <a:pt x="384" y="6599"/>
                    <a:pt x="465" y="6617"/>
                    <a:pt x="546" y="6617"/>
                  </a:cubicBezTo>
                  <a:cubicBezTo>
                    <a:pt x="729" y="6617"/>
                    <a:pt x="911" y="6526"/>
                    <a:pt x="1017" y="6376"/>
                  </a:cubicBezTo>
                  <a:cubicBezTo>
                    <a:pt x="1171" y="6130"/>
                    <a:pt x="1233" y="5884"/>
                    <a:pt x="1233" y="5606"/>
                  </a:cubicBezTo>
                  <a:cubicBezTo>
                    <a:pt x="1295" y="4898"/>
                    <a:pt x="1295" y="4189"/>
                    <a:pt x="1295" y="3481"/>
                  </a:cubicBezTo>
                  <a:cubicBezTo>
                    <a:pt x="1326" y="2495"/>
                    <a:pt x="1295" y="1540"/>
                    <a:pt x="1202" y="554"/>
                  </a:cubicBezTo>
                  <a:cubicBezTo>
                    <a:pt x="1171" y="431"/>
                    <a:pt x="1141" y="307"/>
                    <a:pt x="1048" y="184"/>
                  </a:cubicBezTo>
                  <a:cubicBezTo>
                    <a:pt x="967" y="52"/>
                    <a:pt x="869" y="1"/>
                    <a:pt x="7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149"/>
            <p:cNvSpPr/>
            <p:nvPr/>
          </p:nvSpPr>
          <p:spPr>
            <a:xfrm>
              <a:off x="4316838" y="1959292"/>
              <a:ext cx="62584" cy="312306"/>
            </a:xfrm>
            <a:custGeom>
              <a:rect b="b" l="l" r="r" t="t"/>
              <a:pathLst>
                <a:path extrusionOk="0" h="6617" w="1326">
                  <a:moveTo>
                    <a:pt x="749" y="1"/>
                  </a:moveTo>
                  <a:cubicBezTo>
                    <a:pt x="541" y="1"/>
                    <a:pt x="340" y="214"/>
                    <a:pt x="278" y="400"/>
                  </a:cubicBezTo>
                  <a:cubicBezTo>
                    <a:pt x="155" y="954"/>
                    <a:pt x="93" y="1540"/>
                    <a:pt x="93" y="2125"/>
                  </a:cubicBezTo>
                  <a:cubicBezTo>
                    <a:pt x="1" y="3357"/>
                    <a:pt x="32" y="4620"/>
                    <a:pt x="63" y="5853"/>
                  </a:cubicBezTo>
                  <a:cubicBezTo>
                    <a:pt x="63" y="6130"/>
                    <a:pt x="93" y="6438"/>
                    <a:pt x="309" y="6561"/>
                  </a:cubicBezTo>
                  <a:cubicBezTo>
                    <a:pt x="384" y="6599"/>
                    <a:pt x="465" y="6617"/>
                    <a:pt x="545" y="6617"/>
                  </a:cubicBezTo>
                  <a:cubicBezTo>
                    <a:pt x="727" y="6617"/>
                    <a:pt x="901" y="6526"/>
                    <a:pt x="987" y="6376"/>
                  </a:cubicBezTo>
                  <a:cubicBezTo>
                    <a:pt x="1141" y="6130"/>
                    <a:pt x="1202" y="5884"/>
                    <a:pt x="1202" y="5606"/>
                  </a:cubicBezTo>
                  <a:cubicBezTo>
                    <a:pt x="1264" y="4898"/>
                    <a:pt x="1295" y="4189"/>
                    <a:pt x="1295" y="3481"/>
                  </a:cubicBezTo>
                  <a:cubicBezTo>
                    <a:pt x="1326" y="2495"/>
                    <a:pt x="1264" y="1540"/>
                    <a:pt x="1172" y="554"/>
                  </a:cubicBezTo>
                  <a:cubicBezTo>
                    <a:pt x="1172" y="431"/>
                    <a:pt x="1110" y="307"/>
                    <a:pt x="1048" y="184"/>
                  </a:cubicBezTo>
                  <a:cubicBezTo>
                    <a:pt x="957" y="52"/>
                    <a:pt x="852" y="1"/>
                    <a:pt x="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149"/>
            <p:cNvSpPr/>
            <p:nvPr/>
          </p:nvSpPr>
          <p:spPr>
            <a:xfrm>
              <a:off x="4434649" y="1959292"/>
              <a:ext cx="62584" cy="312306"/>
            </a:xfrm>
            <a:custGeom>
              <a:rect b="b" l="l" r="r" t="t"/>
              <a:pathLst>
                <a:path extrusionOk="0" h="6617" w="1326">
                  <a:moveTo>
                    <a:pt x="756" y="1"/>
                  </a:moveTo>
                  <a:cubicBezTo>
                    <a:pt x="554" y="1"/>
                    <a:pt x="360" y="214"/>
                    <a:pt x="278" y="400"/>
                  </a:cubicBezTo>
                  <a:cubicBezTo>
                    <a:pt x="154" y="954"/>
                    <a:pt x="93" y="1540"/>
                    <a:pt x="93" y="2125"/>
                  </a:cubicBezTo>
                  <a:cubicBezTo>
                    <a:pt x="0" y="3357"/>
                    <a:pt x="31" y="4620"/>
                    <a:pt x="62" y="5853"/>
                  </a:cubicBezTo>
                  <a:cubicBezTo>
                    <a:pt x="62" y="6130"/>
                    <a:pt x="93" y="6438"/>
                    <a:pt x="308" y="6561"/>
                  </a:cubicBezTo>
                  <a:cubicBezTo>
                    <a:pt x="384" y="6599"/>
                    <a:pt x="465" y="6617"/>
                    <a:pt x="546" y="6617"/>
                  </a:cubicBezTo>
                  <a:cubicBezTo>
                    <a:pt x="729" y="6617"/>
                    <a:pt x="910" y="6526"/>
                    <a:pt x="1017" y="6376"/>
                  </a:cubicBezTo>
                  <a:cubicBezTo>
                    <a:pt x="1140" y="6130"/>
                    <a:pt x="1233" y="5884"/>
                    <a:pt x="1233" y="5606"/>
                  </a:cubicBezTo>
                  <a:cubicBezTo>
                    <a:pt x="1294" y="4898"/>
                    <a:pt x="1294" y="4189"/>
                    <a:pt x="1294" y="3481"/>
                  </a:cubicBezTo>
                  <a:cubicBezTo>
                    <a:pt x="1325" y="2495"/>
                    <a:pt x="1294" y="1540"/>
                    <a:pt x="1171" y="554"/>
                  </a:cubicBezTo>
                  <a:cubicBezTo>
                    <a:pt x="1171" y="431"/>
                    <a:pt x="1140" y="307"/>
                    <a:pt x="1048" y="184"/>
                  </a:cubicBezTo>
                  <a:cubicBezTo>
                    <a:pt x="956" y="52"/>
                    <a:pt x="855" y="1"/>
                    <a:pt x="7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149"/>
            <p:cNvSpPr/>
            <p:nvPr/>
          </p:nvSpPr>
          <p:spPr>
            <a:xfrm>
              <a:off x="4706566" y="1959292"/>
              <a:ext cx="61121" cy="312306"/>
            </a:xfrm>
            <a:custGeom>
              <a:rect b="b" l="l" r="r" t="t"/>
              <a:pathLst>
                <a:path extrusionOk="0" h="6617" w="1295">
                  <a:moveTo>
                    <a:pt x="738" y="1"/>
                  </a:moveTo>
                  <a:cubicBezTo>
                    <a:pt x="536" y="1"/>
                    <a:pt x="329" y="214"/>
                    <a:pt x="247" y="400"/>
                  </a:cubicBezTo>
                  <a:cubicBezTo>
                    <a:pt x="123" y="954"/>
                    <a:pt x="62" y="1540"/>
                    <a:pt x="62" y="2125"/>
                  </a:cubicBezTo>
                  <a:cubicBezTo>
                    <a:pt x="0" y="3357"/>
                    <a:pt x="0" y="4620"/>
                    <a:pt x="31" y="5853"/>
                  </a:cubicBezTo>
                  <a:cubicBezTo>
                    <a:pt x="31" y="6130"/>
                    <a:pt x="62" y="6438"/>
                    <a:pt x="308" y="6561"/>
                  </a:cubicBezTo>
                  <a:cubicBezTo>
                    <a:pt x="384" y="6599"/>
                    <a:pt x="462" y="6617"/>
                    <a:pt x="539" y="6617"/>
                  </a:cubicBezTo>
                  <a:cubicBezTo>
                    <a:pt x="713" y="6617"/>
                    <a:pt x="879" y="6526"/>
                    <a:pt x="986" y="6376"/>
                  </a:cubicBezTo>
                  <a:cubicBezTo>
                    <a:pt x="1140" y="6130"/>
                    <a:pt x="1202" y="5884"/>
                    <a:pt x="1202" y="5606"/>
                  </a:cubicBezTo>
                  <a:cubicBezTo>
                    <a:pt x="1263" y="4898"/>
                    <a:pt x="1263" y="4189"/>
                    <a:pt x="1294" y="3481"/>
                  </a:cubicBezTo>
                  <a:cubicBezTo>
                    <a:pt x="1294" y="2495"/>
                    <a:pt x="1263" y="1540"/>
                    <a:pt x="1171" y="554"/>
                  </a:cubicBezTo>
                  <a:cubicBezTo>
                    <a:pt x="1140" y="431"/>
                    <a:pt x="1109" y="307"/>
                    <a:pt x="1017" y="184"/>
                  </a:cubicBezTo>
                  <a:cubicBezTo>
                    <a:pt x="936" y="52"/>
                    <a:pt x="838" y="1"/>
                    <a:pt x="7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149"/>
            <p:cNvSpPr/>
            <p:nvPr/>
          </p:nvSpPr>
          <p:spPr>
            <a:xfrm>
              <a:off x="4824329" y="1959292"/>
              <a:ext cx="62584" cy="312306"/>
            </a:xfrm>
            <a:custGeom>
              <a:rect b="b" l="l" r="r" t="t"/>
              <a:pathLst>
                <a:path extrusionOk="0" h="6617" w="1326">
                  <a:moveTo>
                    <a:pt x="749" y="1"/>
                  </a:moveTo>
                  <a:cubicBezTo>
                    <a:pt x="540" y="1"/>
                    <a:pt x="340" y="214"/>
                    <a:pt x="278" y="400"/>
                  </a:cubicBezTo>
                  <a:cubicBezTo>
                    <a:pt x="124" y="954"/>
                    <a:pt x="62" y="1540"/>
                    <a:pt x="93" y="2125"/>
                  </a:cubicBezTo>
                  <a:cubicBezTo>
                    <a:pt x="1" y="3357"/>
                    <a:pt x="31" y="4620"/>
                    <a:pt x="62" y="5853"/>
                  </a:cubicBezTo>
                  <a:cubicBezTo>
                    <a:pt x="1" y="6130"/>
                    <a:pt x="93" y="6376"/>
                    <a:pt x="309" y="6561"/>
                  </a:cubicBezTo>
                  <a:cubicBezTo>
                    <a:pt x="384" y="6599"/>
                    <a:pt x="462" y="6617"/>
                    <a:pt x="539" y="6617"/>
                  </a:cubicBezTo>
                  <a:cubicBezTo>
                    <a:pt x="713" y="6617"/>
                    <a:pt x="880" y="6526"/>
                    <a:pt x="986" y="6376"/>
                  </a:cubicBezTo>
                  <a:cubicBezTo>
                    <a:pt x="1140" y="6130"/>
                    <a:pt x="1202" y="5884"/>
                    <a:pt x="1202" y="5606"/>
                  </a:cubicBezTo>
                  <a:cubicBezTo>
                    <a:pt x="1264" y="4898"/>
                    <a:pt x="1295" y="4189"/>
                    <a:pt x="1295" y="3481"/>
                  </a:cubicBezTo>
                  <a:cubicBezTo>
                    <a:pt x="1325" y="2495"/>
                    <a:pt x="1264" y="1540"/>
                    <a:pt x="1171" y="554"/>
                  </a:cubicBezTo>
                  <a:cubicBezTo>
                    <a:pt x="1171" y="431"/>
                    <a:pt x="1110" y="307"/>
                    <a:pt x="1048" y="184"/>
                  </a:cubicBezTo>
                  <a:cubicBezTo>
                    <a:pt x="957" y="52"/>
                    <a:pt x="852" y="1"/>
                    <a:pt x="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149"/>
            <p:cNvSpPr/>
            <p:nvPr/>
          </p:nvSpPr>
          <p:spPr>
            <a:xfrm>
              <a:off x="4942139" y="1959292"/>
              <a:ext cx="62537" cy="312306"/>
            </a:xfrm>
            <a:custGeom>
              <a:rect b="b" l="l" r="r" t="t"/>
              <a:pathLst>
                <a:path extrusionOk="0" h="6617" w="1325">
                  <a:moveTo>
                    <a:pt x="748" y="1"/>
                  </a:moveTo>
                  <a:cubicBezTo>
                    <a:pt x="540" y="1"/>
                    <a:pt x="339" y="214"/>
                    <a:pt x="277" y="400"/>
                  </a:cubicBezTo>
                  <a:cubicBezTo>
                    <a:pt x="154" y="954"/>
                    <a:pt x="92" y="1540"/>
                    <a:pt x="92" y="2125"/>
                  </a:cubicBezTo>
                  <a:cubicBezTo>
                    <a:pt x="0" y="3357"/>
                    <a:pt x="31" y="4620"/>
                    <a:pt x="62" y="5853"/>
                  </a:cubicBezTo>
                  <a:cubicBezTo>
                    <a:pt x="62" y="6130"/>
                    <a:pt x="92" y="6438"/>
                    <a:pt x="308" y="6561"/>
                  </a:cubicBezTo>
                  <a:cubicBezTo>
                    <a:pt x="383" y="6599"/>
                    <a:pt x="465" y="6617"/>
                    <a:pt x="544" y="6617"/>
                  </a:cubicBezTo>
                  <a:cubicBezTo>
                    <a:pt x="726" y="6617"/>
                    <a:pt x="900" y="6526"/>
                    <a:pt x="986" y="6376"/>
                  </a:cubicBezTo>
                  <a:cubicBezTo>
                    <a:pt x="1140" y="6130"/>
                    <a:pt x="1232" y="5884"/>
                    <a:pt x="1201" y="5606"/>
                  </a:cubicBezTo>
                  <a:cubicBezTo>
                    <a:pt x="1263" y="4898"/>
                    <a:pt x="1294" y="4189"/>
                    <a:pt x="1294" y="3481"/>
                  </a:cubicBezTo>
                  <a:cubicBezTo>
                    <a:pt x="1325" y="2495"/>
                    <a:pt x="1263" y="1540"/>
                    <a:pt x="1171" y="554"/>
                  </a:cubicBezTo>
                  <a:cubicBezTo>
                    <a:pt x="1171" y="431"/>
                    <a:pt x="1109" y="307"/>
                    <a:pt x="1047" y="184"/>
                  </a:cubicBezTo>
                  <a:cubicBezTo>
                    <a:pt x="956" y="52"/>
                    <a:pt x="851" y="1"/>
                    <a:pt x="7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9" name="Google Shape;16449;p149"/>
          <p:cNvGrpSpPr/>
          <p:nvPr/>
        </p:nvGrpSpPr>
        <p:grpSpPr>
          <a:xfrm>
            <a:off x="5110261" y="2023170"/>
            <a:ext cx="1272826" cy="473910"/>
            <a:chOff x="5110311" y="1975245"/>
            <a:chExt cx="1272826" cy="473910"/>
          </a:xfrm>
        </p:grpSpPr>
        <p:sp>
          <p:nvSpPr>
            <p:cNvPr id="16450" name="Google Shape;16450;p149"/>
            <p:cNvSpPr/>
            <p:nvPr/>
          </p:nvSpPr>
          <p:spPr>
            <a:xfrm>
              <a:off x="5110311" y="1975245"/>
              <a:ext cx="127008" cy="473910"/>
            </a:xfrm>
            <a:custGeom>
              <a:rect b="b" l="l" r="r" t="t"/>
              <a:pathLst>
                <a:path extrusionOk="0" h="10041" w="2691">
                  <a:moveTo>
                    <a:pt x="2198" y="0"/>
                  </a:moveTo>
                  <a:cubicBezTo>
                    <a:pt x="1767" y="0"/>
                    <a:pt x="1305" y="93"/>
                    <a:pt x="904" y="216"/>
                  </a:cubicBezTo>
                  <a:cubicBezTo>
                    <a:pt x="719" y="278"/>
                    <a:pt x="565" y="370"/>
                    <a:pt x="411" y="493"/>
                  </a:cubicBezTo>
                  <a:cubicBezTo>
                    <a:pt x="288" y="709"/>
                    <a:pt x="226" y="986"/>
                    <a:pt x="257" y="1263"/>
                  </a:cubicBezTo>
                  <a:lnTo>
                    <a:pt x="350" y="6778"/>
                  </a:lnTo>
                  <a:cubicBezTo>
                    <a:pt x="378" y="7962"/>
                    <a:pt x="1" y="10041"/>
                    <a:pt x="1656" y="10041"/>
                  </a:cubicBezTo>
                  <a:cubicBezTo>
                    <a:pt x="1766" y="10041"/>
                    <a:pt x="1885" y="10032"/>
                    <a:pt x="2013" y="10013"/>
                  </a:cubicBezTo>
                  <a:cubicBezTo>
                    <a:pt x="2106" y="9982"/>
                    <a:pt x="2229" y="9951"/>
                    <a:pt x="2321" y="9859"/>
                  </a:cubicBezTo>
                  <a:cubicBezTo>
                    <a:pt x="2383" y="9735"/>
                    <a:pt x="2414" y="9643"/>
                    <a:pt x="2414" y="9520"/>
                  </a:cubicBezTo>
                  <a:cubicBezTo>
                    <a:pt x="2598" y="6531"/>
                    <a:pt x="2691" y="3543"/>
                    <a:pt x="2691" y="555"/>
                  </a:cubicBezTo>
                  <a:cubicBezTo>
                    <a:pt x="2691" y="370"/>
                    <a:pt x="2660" y="216"/>
                    <a:pt x="2537" y="93"/>
                  </a:cubicBezTo>
                  <a:cubicBezTo>
                    <a:pt x="2444" y="31"/>
                    <a:pt x="2321" y="0"/>
                    <a:pt x="2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149"/>
            <p:cNvSpPr/>
            <p:nvPr/>
          </p:nvSpPr>
          <p:spPr>
            <a:xfrm>
              <a:off x="5235390" y="1975245"/>
              <a:ext cx="127008" cy="473910"/>
            </a:xfrm>
            <a:custGeom>
              <a:rect b="b" l="l" r="r" t="t"/>
              <a:pathLst>
                <a:path extrusionOk="0" h="10041" w="2691">
                  <a:moveTo>
                    <a:pt x="2197" y="0"/>
                  </a:moveTo>
                  <a:cubicBezTo>
                    <a:pt x="1766" y="0"/>
                    <a:pt x="1304" y="93"/>
                    <a:pt x="903" y="216"/>
                  </a:cubicBezTo>
                  <a:cubicBezTo>
                    <a:pt x="719" y="278"/>
                    <a:pt x="565" y="370"/>
                    <a:pt x="411" y="493"/>
                  </a:cubicBezTo>
                  <a:cubicBezTo>
                    <a:pt x="287" y="709"/>
                    <a:pt x="226" y="986"/>
                    <a:pt x="256" y="1263"/>
                  </a:cubicBezTo>
                  <a:lnTo>
                    <a:pt x="349" y="6778"/>
                  </a:lnTo>
                  <a:cubicBezTo>
                    <a:pt x="378" y="7962"/>
                    <a:pt x="0" y="10041"/>
                    <a:pt x="1655" y="10041"/>
                  </a:cubicBezTo>
                  <a:cubicBezTo>
                    <a:pt x="1765" y="10041"/>
                    <a:pt x="1884" y="10032"/>
                    <a:pt x="2012" y="10013"/>
                  </a:cubicBezTo>
                  <a:cubicBezTo>
                    <a:pt x="2105" y="9982"/>
                    <a:pt x="2228" y="9951"/>
                    <a:pt x="2321" y="9859"/>
                  </a:cubicBezTo>
                  <a:cubicBezTo>
                    <a:pt x="2382" y="9766"/>
                    <a:pt x="2413" y="9643"/>
                    <a:pt x="2413" y="9520"/>
                  </a:cubicBezTo>
                  <a:cubicBezTo>
                    <a:pt x="2598" y="6531"/>
                    <a:pt x="2690" y="3543"/>
                    <a:pt x="2690" y="555"/>
                  </a:cubicBezTo>
                  <a:cubicBezTo>
                    <a:pt x="2690" y="370"/>
                    <a:pt x="2659" y="216"/>
                    <a:pt x="2536" y="93"/>
                  </a:cubicBezTo>
                  <a:cubicBezTo>
                    <a:pt x="2444" y="31"/>
                    <a:pt x="2321" y="0"/>
                    <a:pt x="2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149"/>
            <p:cNvSpPr/>
            <p:nvPr/>
          </p:nvSpPr>
          <p:spPr>
            <a:xfrm>
              <a:off x="5360422" y="1975245"/>
              <a:ext cx="128472" cy="473910"/>
            </a:xfrm>
            <a:custGeom>
              <a:rect b="b" l="l" r="r" t="t"/>
              <a:pathLst>
                <a:path extrusionOk="0" h="10041" w="2722">
                  <a:moveTo>
                    <a:pt x="2198" y="0"/>
                  </a:moveTo>
                  <a:cubicBezTo>
                    <a:pt x="1766" y="0"/>
                    <a:pt x="1304" y="93"/>
                    <a:pt x="904" y="216"/>
                  </a:cubicBezTo>
                  <a:cubicBezTo>
                    <a:pt x="719" y="278"/>
                    <a:pt x="565" y="370"/>
                    <a:pt x="442" y="493"/>
                  </a:cubicBezTo>
                  <a:cubicBezTo>
                    <a:pt x="288" y="709"/>
                    <a:pt x="226" y="986"/>
                    <a:pt x="257" y="1263"/>
                  </a:cubicBezTo>
                  <a:lnTo>
                    <a:pt x="349" y="6778"/>
                  </a:lnTo>
                  <a:cubicBezTo>
                    <a:pt x="378" y="7962"/>
                    <a:pt x="1" y="10041"/>
                    <a:pt x="1656" y="10041"/>
                  </a:cubicBezTo>
                  <a:cubicBezTo>
                    <a:pt x="1766" y="10041"/>
                    <a:pt x="1884" y="10032"/>
                    <a:pt x="2013" y="10013"/>
                  </a:cubicBezTo>
                  <a:cubicBezTo>
                    <a:pt x="2105" y="9982"/>
                    <a:pt x="2229" y="9951"/>
                    <a:pt x="2321" y="9859"/>
                  </a:cubicBezTo>
                  <a:cubicBezTo>
                    <a:pt x="2383" y="9735"/>
                    <a:pt x="2413" y="9643"/>
                    <a:pt x="2413" y="9520"/>
                  </a:cubicBezTo>
                  <a:cubicBezTo>
                    <a:pt x="2598" y="6531"/>
                    <a:pt x="2691" y="3543"/>
                    <a:pt x="2691" y="555"/>
                  </a:cubicBezTo>
                  <a:cubicBezTo>
                    <a:pt x="2721" y="370"/>
                    <a:pt x="2660" y="216"/>
                    <a:pt x="2537" y="93"/>
                  </a:cubicBezTo>
                  <a:cubicBezTo>
                    <a:pt x="2444" y="31"/>
                    <a:pt x="2321" y="0"/>
                    <a:pt x="2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149"/>
            <p:cNvSpPr/>
            <p:nvPr/>
          </p:nvSpPr>
          <p:spPr>
            <a:xfrm>
              <a:off x="5497112" y="1975245"/>
              <a:ext cx="127008" cy="473910"/>
            </a:xfrm>
            <a:custGeom>
              <a:rect b="b" l="l" r="r" t="t"/>
              <a:pathLst>
                <a:path extrusionOk="0" h="10041" w="2691">
                  <a:moveTo>
                    <a:pt x="2167" y="0"/>
                  </a:moveTo>
                  <a:cubicBezTo>
                    <a:pt x="1736" y="0"/>
                    <a:pt x="1304" y="93"/>
                    <a:pt x="873" y="216"/>
                  </a:cubicBezTo>
                  <a:cubicBezTo>
                    <a:pt x="688" y="278"/>
                    <a:pt x="534" y="370"/>
                    <a:pt x="411" y="493"/>
                  </a:cubicBezTo>
                  <a:cubicBezTo>
                    <a:pt x="257" y="709"/>
                    <a:pt x="195" y="986"/>
                    <a:pt x="226" y="1263"/>
                  </a:cubicBezTo>
                  <a:lnTo>
                    <a:pt x="349" y="6778"/>
                  </a:lnTo>
                  <a:cubicBezTo>
                    <a:pt x="378" y="7962"/>
                    <a:pt x="1" y="10041"/>
                    <a:pt x="1630" y="10041"/>
                  </a:cubicBezTo>
                  <a:cubicBezTo>
                    <a:pt x="1738" y="10041"/>
                    <a:pt x="1855" y="10032"/>
                    <a:pt x="1982" y="10013"/>
                  </a:cubicBezTo>
                  <a:cubicBezTo>
                    <a:pt x="2105" y="9982"/>
                    <a:pt x="2198" y="9951"/>
                    <a:pt x="2290" y="9859"/>
                  </a:cubicBezTo>
                  <a:cubicBezTo>
                    <a:pt x="2352" y="9735"/>
                    <a:pt x="2382" y="9643"/>
                    <a:pt x="2382" y="9520"/>
                  </a:cubicBezTo>
                  <a:cubicBezTo>
                    <a:pt x="2567" y="6531"/>
                    <a:pt x="2660" y="3543"/>
                    <a:pt x="2660" y="555"/>
                  </a:cubicBezTo>
                  <a:cubicBezTo>
                    <a:pt x="2691" y="370"/>
                    <a:pt x="2629" y="216"/>
                    <a:pt x="2536" y="93"/>
                  </a:cubicBezTo>
                  <a:cubicBezTo>
                    <a:pt x="2413" y="31"/>
                    <a:pt x="2290" y="0"/>
                    <a:pt x="2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149"/>
            <p:cNvSpPr/>
            <p:nvPr/>
          </p:nvSpPr>
          <p:spPr>
            <a:xfrm>
              <a:off x="5622144" y="1975245"/>
              <a:ext cx="127008" cy="473910"/>
            </a:xfrm>
            <a:custGeom>
              <a:rect b="b" l="l" r="r" t="t"/>
              <a:pathLst>
                <a:path extrusionOk="0" h="10041" w="2691">
                  <a:moveTo>
                    <a:pt x="2167" y="0"/>
                  </a:moveTo>
                  <a:cubicBezTo>
                    <a:pt x="1736" y="0"/>
                    <a:pt x="1305" y="93"/>
                    <a:pt x="873" y="216"/>
                  </a:cubicBezTo>
                  <a:cubicBezTo>
                    <a:pt x="688" y="278"/>
                    <a:pt x="534" y="370"/>
                    <a:pt x="411" y="493"/>
                  </a:cubicBezTo>
                  <a:cubicBezTo>
                    <a:pt x="257" y="709"/>
                    <a:pt x="196" y="986"/>
                    <a:pt x="226" y="1263"/>
                  </a:cubicBezTo>
                  <a:cubicBezTo>
                    <a:pt x="257" y="3081"/>
                    <a:pt x="288" y="4929"/>
                    <a:pt x="350" y="6778"/>
                  </a:cubicBezTo>
                  <a:cubicBezTo>
                    <a:pt x="378" y="7962"/>
                    <a:pt x="1" y="10041"/>
                    <a:pt x="1631" y="10041"/>
                  </a:cubicBezTo>
                  <a:cubicBezTo>
                    <a:pt x="1739" y="10041"/>
                    <a:pt x="1856" y="10032"/>
                    <a:pt x="1982" y="10013"/>
                  </a:cubicBezTo>
                  <a:cubicBezTo>
                    <a:pt x="2106" y="9982"/>
                    <a:pt x="2198" y="9951"/>
                    <a:pt x="2290" y="9859"/>
                  </a:cubicBezTo>
                  <a:cubicBezTo>
                    <a:pt x="2352" y="9735"/>
                    <a:pt x="2383" y="9643"/>
                    <a:pt x="2383" y="9520"/>
                  </a:cubicBezTo>
                  <a:cubicBezTo>
                    <a:pt x="2568" y="6531"/>
                    <a:pt x="2660" y="3543"/>
                    <a:pt x="2660" y="555"/>
                  </a:cubicBezTo>
                  <a:cubicBezTo>
                    <a:pt x="2691" y="370"/>
                    <a:pt x="2629" y="216"/>
                    <a:pt x="2537" y="93"/>
                  </a:cubicBezTo>
                  <a:cubicBezTo>
                    <a:pt x="2414" y="31"/>
                    <a:pt x="2290" y="0"/>
                    <a:pt x="2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149"/>
            <p:cNvSpPr/>
            <p:nvPr/>
          </p:nvSpPr>
          <p:spPr>
            <a:xfrm>
              <a:off x="5747222" y="1975245"/>
              <a:ext cx="127008" cy="473910"/>
            </a:xfrm>
            <a:custGeom>
              <a:rect b="b" l="l" r="r" t="t"/>
              <a:pathLst>
                <a:path extrusionOk="0" h="10041" w="2691">
                  <a:moveTo>
                    <a:pt x="2167" y="0"/>
                  </a:moveTo>
                  <a:cubicBezTo>
                    <a:pt x="1735" y="0"/>
                    <a:pt x="1304" y="93"/>
                    <a:pt x="873" y="216"/>
                  </a:cubicBezTo>
                  <a:cubicBezTo>
                    <a:pt x="688" y="278"/>
                    <a:pt x="534" y="370"/>
                    <a:pt x="411" y="493"/>
                  </a:cubicBezTo>
                  <a:cubicBezTo>
                    <a:pt x="257" y="709"/>
                    <a:pt x="195" y="986"/>
                    <a:pt x="226" y="1263"/>
                  </a:cubicBezTo>
                  <a:lnTo>
                    <a:pt x="349" y="6778"/>
                  </a:lnTo>
                  <a:cubicBezTo>
                    <a:pt x="378" y="7962"/>
                    <a:pt x="0" y="10041"/>
                    <a:pt x="1630" y="10041"/>
                  </a:cubicBezTo>
                  <a:cubicBezTo>
                    <a:pt x="1738" y="10041"/>
                    <a:pt x="1855" y="10032"/>
                    <a:pt x="1982" y="10013"/>
                  </a:cubicBezTo>
                  <a:cubicBezTo>
                    <a:pt x="2105" y="9982"/>
                    <a:pt x="2197" y="9951"/>
                    <a:pt x="2290" y="9859"/>
                  </a:cubicBezTo>
                  <a:cubicBezTo>
                    <a:pt x="2351" y="9766"/>
                    <a:pt x="2382" y="9643"/>
                    <a:pt x="2382" y="9520"/>
                  </a:cubicBezTo>
                  <a:cubicBezTo>
                    <a:pt x="2567" y="6531"/>
                    <a:pt x="2660" y="3543"/>
                    <a:pt x="2660" y="555"/>
                  </a:cubicBezTo>
                  <a:cubicBezTo>
                    <a:pt x="2690" y="370"/>
                    <a:pt x="2629" y="216"/>
                    <a:pt x="2536" y="93"/>
                  </a:cubicBezTo>
                  <a:cubicBezTo>
                    <a:pt x="2413" y="31"/>
                    <a:pt x="2290" y="0"/>
                    <a:pt x="2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149"/>
            <p:cNvSpPr/>
            <p:nvPr/>
          </p:nvSpPr>
          <p:spPr>
            <a:xfrm>
              <a:off x="5872254" y="1975245"/>
              <a:ext cx="127008" cy="473910"/>
            </a:xfrm>
            <a:custGeom>
              <a:rect b="b" l="l" r="r" t="t"/>
              <a:pathLst>
                <a:path extrusionOk="0" h="10041" w="2691">
                  <a:moveTo>
                    <a:pt x="2198" y="0"/>
                  </a:moveTo>
                  <a:cubicBezTo>
                    <a:pt x="1736" y="0"/>
                    <a:pt x="1304" y="93"/>
                    <a:pt x="873" y="216"/>
                  </a:cubicBezTo>
                  <a:cubicBezTo>
                    <a:pt x="688" y="278"/>
                    <a:pt x="534" y="370"/>
                    <a:pt x="411" y="493"/>
                  </a:cubicBezTo>
                  <a:cubicBezTo>
                    <a:pt x="257" y="709"/>
                    <a:pt x="195" y="986"/>
                    <a:pt x="226" y="1263"/>
                  </a:cubicBezTo>
                  <a:lnTo>
                    <a:pt x="349" y="6778"/>
                  </a:lnTo>
                  <a:cubicBezTo>
                    <a:pt x="378" y="7962"/>
                    <a:pt x="1" y="10041"/>
                    <a:pt x="1631" y="10041"/>
                  </a:cubicBezTo>
                  <a:cubicBezTo>
                    <a:pt x="1739" y="10041"/>
                    <a:pt x="1856" y="10032"/>
                    <a:pt x="1982" y="10013"/>
                  </a:cubicBezTo>
                  <a:cubicBezTo>
                    <a:pt x="2105" y="9982"/>
                    <a:pt x="2198" y="9951"/>
                    <a:pt x="2290" y="9859"/>
                  </a:cubicBezTo>
                  <a:cubicBezTo>
                    <a:pt x="2352" y="9735"/>
                    <a:pt x="2383" y="9643"/>
                    <a:pt x="2383" y="9520"/>
                  </a:cubicBezTo>
                  <a:cubicBezTo>
                    <a:pt x="2568" y="6531"/>
                    <a:pt x="2660" y="3543"/>
                    <a:pt x="2660" y="555"/>
                  </a:cubicBezTo>
                  <a:cubicBezTo>
                    <a:pt x="2691" y="370"/>
                    <a:pt x="2629" y="216"/>
                    <a:pt x="2537" y="93"/>
                  </a:cubicBezTo>
                  <a:cubicBezTo>
                    <a:pt x="2413" y="31"/>
                    <a:pt x="2290" y="0"/>
                    <a:pt x="2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149"/>
            <p:cNvSpPr/>
            <p:nvPr/>
          </p:nvSpPr>
          <p:spPr>
            <a:xfrm>
              <a:off x="6006065" y="1975245"/>
              <a:ext cx="127008" cy="473910"/>
            </a:xfrm>
            <a:custGeom>
              <a:rect b="b" l="l" r="r" t="t"/>
              <a:pathLst>
                <a:path extrusionOk="0" h="10041" w="2691">
                  <a:moveTo>
                    <a:pt x="2197" y="0"/>
                  </a:moveTo>
                  <a:cubicBezTo>
                    <a:pt x="1735" y="0"/>
                    <a:pt x="1304" y="93"/>
                    <a:pt x="872" y="216"/>
                  </a:cubicBezTo>
                  <a:cubicBezTo>
                    <a:pt x="688" y="278"/>
                    <a:pt x="534" y="370"/>
                    <a:pt x="410" y="493"/>
                  </a:cubicBezTo>
                  <a:cubicBezTo>
                    <a:pt x="256" y="709"/>
                    <a:pt x="195" y="986"/>
                    <a:pt x="225" y="1263"/>
                  </a:cubicBezTo>
                  <a:cubicBezTo>
                    <a:pt x="287" y="3081"/>
                    <a:pt x="318" y="4929"/>
                    <a:pt x="349" y="6778"/>
                  </a:cubicBezTo>
                  <a:cubicBezTo>
                    <a:pt x="378" y="7962"/>
                    <a:pt x="0" y="10041"/>
                    <a:pt x="1630" y="10041"/>
                  </a:cubicBezTo>
                  <a:cubicBezTo>
                    <a:pt x="1738" y="10041"/>
                    <a:pt x="1855" y="10032"/>
                    <a:pt x="1981" y="10013"/>
                  </a:cubicBezTo>
                  <a:cubicBezTo>
                    <a:pt x="2105" y="9982"/>
                    <a:pt x="2228" y="9951"/>
                    <a:pt x="2290" y="9859"/>
                  </a:cubicBezTo>
                  <a:cubicBezTo>
                    <a:pt x="2351" y="9766"/>
                    <a:pt x="2382" y="9643"/>
                    <a:pt x="2382" y="9520"/>
                  </a:cubicBezTo>
                  <a:cubicBezTo>
                    <a:pt x="2567" y="6531"/>
                    <a:pt x="2659" y="3543"/>
                    <a:pt x="2659" y="555"/>
                  </a:cubicBezTo>
                  <a:cubicBezTo>
                    <a:pt x="2690" y="370"/>
                    <a:pt x="2628" y="216"/>
                    <a:pt x="2536" y="93"/>
                  </a:cubicBezTo>
                  <a:cubicBezTo>
                    <a:pt x="2413" y="31"/>
                    <a:pt x="2320" y="0"/>
                    <a:pt x="2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149"/>
            <p:cNvSpPr/>
            <p:nvPr/>
          </p:nvSpPr>
          <p:spPr>
            <a:xfrm>
              <a:off x="6131097" y="1975245"/>
              <a:ext cx="127008" cy="473910"/>
            </a:xfrm>
            <a:custGeom>
              <a:rect b="b" l="l" r="r" t="t"/>
              <a:pathLst>
                <a:path extrusionOk="0" h="10041" w="2691">
                  <a:moveTo>
                    <a:pt x="2198" y="0"/>
                  </a:moveTo>
                  <a:cubicBezTo>
                    <a:pt x="1735" y="0"/>
                    <a:pt x="1304" y="93"/>
                    <a:pt x="873" y="216"/>
                  </a:cubicBezTo>
                  <a:cubicBezTo>
                    <a:pt x="688" y="278"/>
                    <a:pt x="534" y="370"/>
                    <a:pt x="411" y="493"/>
                  </a:cubicBezTo>
                  <a:cubicBezTo>
                    <a:pt x="257" y="709"/>
                    <a:pt x="195" y="986"/>
                    <a:pt x="226" y="1263"/>
                  </a:cubicBezTo>
                  <a:lnTo>
                    <a:pt x="349" y="6778"/>
                  </a:lnTo>
                  <a:cubicBezTo>
                    <a:pt x="378" y="7962"/>
                    <a:pt x="0" y="10041"/>
                    <a:pt x="1630" y="10041"/>
                  </a:cubicBezTo>
                  <a:cubicBezTo>
                    <a:pt x="1738" y="10041"/>
                    <a:pt x="1855" y="10032"/>
                    <a:pt x="1982" y="10013"/>
                  </a:cubicBezTo>
                  <a:cubicBezTo>
                    <a:pt x="2105" y="9982"/>
                    <a:pt x="2228" y="9951"/>
                    <a:pt x="2290" y="9859"/>
                  </a:cubicBezTo>
                  <a:cubicBezTo>
                    <a:pt x="2352" y="9735"/>
                    <a:pt x="2382" y="9643"/>
                    <a:pt x="2382" y="9520"/>
                  </a:cubicBezTo>
                  <a:cubicBezTo>
                    <a:pt x="2567" y="6531"/>
                    <a:pt x="2660" y="3543"/>
                    <a:pt x="2660" y="555"/>
                  </a:cubicBezTo>
                  <a:cubicBezTo>
                    <a:pt x="2690" y="370"/>
                    <a:pt x="2629" y="216"/>
                    <a:pt x="2536" y="93"/>
                  </a:cubicBezTo>
                  <a:cubicBezTo>
                    <a:pt x="2413" y="31"/>
                    <a:pt x="2321" y="0"/>
                    <a:pt x="2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149"/>
            <p:cNvSpPr/>
            <p:nvPr/>
          </p:nvSpPr>
          <p:spPr>
            <a:xfrm>
              <a:off x="6256129" y="1975245"/>
              <a:ext cx="127008" cy="473910"/>
            </a:xfrm>
            <a:custGeom>
              <a:rect b="b" l="l" r="r" t="t"/>
              <a:pathLst>
                <a:path extrusionOk="0" h="10041" w="2691">
                  <a:moveTo>
                    <a:pt x="2198" y="0"/>
                  </a:moveTo>
                  <a:cubicBezTo>
                    <a:pt x="1736" y="0"/>
                    <a:pt x="1305" y="93"/>
                    <a:pt x="873" y="216"/>
                  </a:cubicBezTo>
                  <a:cubicBezTo>
                    <a:pt x="688" y="278"/>
                    <a:pt x="534" y="370"/>
                    <a:pt x="411" y="493"/>
                  </a:cubicBezTo>
                  <a:cubicBezTo>
                    <a:pt x="257" y="709"/>
                    <a:pt x="195" y="986"/>
                    <a:pt x="226" y="1263"/>
                  </a:cubicBezTo>
                  <a:lnTo>
                    <a:pt x="349" y="6778"/>
                  </a:lnTo>
                  <a:cubicBezTo>
                    <a:pt x="378" y="7962"/>
                    <a:pt x="1" y="10041"/>
                    <a:pt x="1631" y="10041"/>
                  </a:cubicBezTo>
                  <a:cubicBezTo>
                    <a:pt x="1739" y="10041"/>
                    <a:pt x="1856" y="10032"/>
                    <a:pt x="1982" y="10013"/>
                  </a:cubicBezTo>
                  <a:cubicBezTo>
                    <a:pt x="2106" y="9982"/>
                    <a:pt x="2229" y="9951"/>
                    <a:pt x="2290" y="9859"/>
                  </a:cubicBezTo>
                  <a:cubicBezTo>
                    <a:pt x="2352" y="9735"/>
                    <a:pt x="2383" y="9643"/>
                    <a:pt x="2383" y="9520"/>
                  </a:cubicBezTo>
                  <a:cubicBezTo>
                    <a:pt x="2568" y="6531"/>
                    <a:pt x="2660" y="3543"/>
                    <a:pt x="2660" y="555"/>
                  </a:cubicBezTo>
                  <a:cubicBezTo>
                    <a:pt x="2691" y="370"/>
                    <a:pt x="2629" y="216"/>
                    <a:pt x="2537" y="93"/>
                  </a:cubicBezTo>
                  <a:cubicBezTo>
                    <a:pt x="2414" y="31"/>
                    <a:pt x="2321" y="0"/>
                    <a:pt x="2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149"/>
          <p:cNvGrpSpPr/>
          <p:nvPr/>
        </p:nvGrpSpPr>
        <p:grpSpPr>
          <a:xfrm>
            <a:off x="5211079" y="2007217"/>
            <a:ext cx="1076054" cy="312306"/>
            <a:chOff x="5211129" y="1959292"/>
            <a:chExt cx="1076054" cy="312306"/>
          </a:xfrm>
        </p:grpSpPr>
        <p:sp>
          <p:nvSpPr>
            <p:cNvPr id="16461" name="Google Shape;16461;p149"/>
            <p:cNvSpPr/>
            <p:nvPr/>
          </p:nvSpPr>
          <p:spPr>
            <a:xfrm>
              <a:off x="5211129" y="1959292"/>
              <a:ext cx="62584" cy="312306"/>
            </a:xfrm>
            <a:custGeom>
              <a:rect b="b" l="l" r="r" t="t"/>
              <a:pathLst>
                <a:path extrusionOk="0" h="6617" w="1326">
                  <a:moveTo>
                    <a:pt x="769" y="1"/>
                  </a:moveTo>
                  <a:cubicBezTo>
                    <a:pt x="567" y="1"/>
                    <a:pt x="360" y="214"/>
                    <a:pt x="278" y="400"/>
                  </a:cubicBezTo>
                  <a:cubicBezTo>
                    <a:pt x="154" y="954"/>
                    <a:pt x="93" y="1540"/>
                    <a:pt x="93" y="2125"/>
                  </a:cubicBezTo>
                  <a:cubicBezTo>
                    <a:pt x="0" y="3357"/>
                    <a:pt x="31" y="4620"/>
                    <a:pt x="62" y="5853"/>
                  </a:cubicBezTo>
                  <a:cubicBezTo>
                    <a:pt x="62" y="6130"/>
                    <a:pt x="93" y="6438"/>
                    <a:pt x="308" y="6561"/>
                  </a:cubicBezTo>
                  <a:cubicBezTo>
                    <a:pt x="384" y="6599"/>
                    <a:pt x="465" y="6617"/>
                    <a:pt x="546" y="6617"/>
                  </a:cubicBezTo>
                  <a:cubicBezTo>
                    <a:pt x="729" y="6617"/>
                    <a:pt x="910" y="6526"/>
                    <a:pt x="1017" y="6376"/>
                  </a:cubicBezTo>
                  <a:cubicBezTo>
                    <a:pt x="1140" y="6130"/>
                    <a:pt x="1233" y="5884"/>
                    <a:pt x="1233" y="5606"/>
                  </a:cubicBezTo>
                  <a:cubicBezTo>
                    <a:pt x="1294" y="4898"/>
                    <a:pt x="1294" y="4189"/>
                    <a:pt x="1294" y="3481"/>
                  </a:cubicBezTo>
                  <a:cubicBezTo>
                    <a:pt x="1325" y="2495"/>
                    <a:pt x="1294" y="1540"/>
                    <a:pt x="1171" y="554"/>
                  </a:cubicBezTo>
                  <a:cubicBezTo>
                    <a:pt x="1171" y="431"/>
                    <a:pt x="1140" y="307"/>
                    <a:pt x="1048" y="184"/>
                  </a:cubicBezTo>
                  <a:cubicBezTo>
                    <a:pt x="966" y="52"/>
                    <a:pt x="868"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149"/>
            <p:cNvSpPr/>
            <p:nvPr/>
          </p:nvSpPr>
          <p:spPr>
            <a:xfrm>
              <a:off x="5328892" y="1959292"/>
              <a:ext cx="62584" cy="312306"/>
            </a:xfrm>
            <a:custGeom>
              <a:rect b="b" l="l" r="r" t="t"/>
              <a:pathLst>
                <a:path extrusionOk="0" h="6617" w="1326">
                  <a:moveTo>
                    <a:pt x="770" y="1"/>
                  </a:moveTo>
                  <a:cubicBezTo>
                    <a:pt x="568" y="1"/>
                    <a:pt x="361" y="214"/>
                    <a:pt x="278" y="400"/>
                  </a:cubicBezTo>
                  <a:cubicBezTo>
                    <a:pt x="155" y="954"/>
                    <a:pt x="93" y="1540"/>
                    <a:pt x="93" y="2125"/>
                  </a:cubicBezTo>
                  <a:cubicBezTo>
                    <a:pt x="1" y="3357"/>
                    <a:pt x="31" y="4620"/>
                    <a:pt x="62" y="5853"/>
                  </a:cubicBezTo>
                  <a:cubicBezTo>
                    <a:pt x="62" y="6130"/>
                    <a:pt x="93" y="6438"/>
                    <a:pt x="309" y="6561"/>
                  </a:cubicBezTo>
                  <a:cubicBezTo>
                    <a:pt x="384" y="6599"/>
                    <a:pt x="465" y="6617"/>
                    <a:pt x="546" y="6617"/>
                  </a:cubicBezTo>
                  <a:cubicBezTo>
                    <a:pt x="729" y="6617"/>
                    <a:pt x="910" y="6526"/>
                    <a:pt x="1017" y="6376"/>
                  </a:cubicBezTo>
                  <a:cubicBezTo>
                    <a:pt x="1171" y="6130"/>
                    <a:pt x="1233" y="5884"/>
                    <a:pt x="1233" y="5606"/>
                  </a:cubicBezTo>
                  <a:cubicBezTo>
                    <a:pt x="1295" y="4898"/>
                    <a:pt x="1295" y="4189"/>
                    <a:pt x="1295" y="3481"/>
                  </a:cubicBezTo>
                  <a:cubicBezTo>
                    <a:pt x="1325" y="2495"/>
                    <a:pt x="1295" y="1540"/>
                    <a:pt x="1202" y="554"/>
                  </a:cubicBezTo>
                  <a:cubicBezTo>
                    <a:pt x="1171" y="431"/>
                    <a:pt x="1141" y="307"/>
                    <a:pt x="1048" y="184"/>
                  </a:cubicBezTo>
                  <a:cubicBezTo>
                    <a:pt x="967" y="52"/>
                    <a:pt x="869" y="1"/>
                    <a:pt x="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149"/>
            <p:cNvSpPr/>
            <p:nvPr/>
          </p:nvSpPr>
          <p:spPr>
            <a:xfrm>
              <a:off x="5600809" y="1959292"/>
              <a:ext cx="62584" cy="312306"/>
            </a:xfrm>
            <a:custGeom>
              <a:rect b="b" l="l" r="r" t="t"/>
              <a:pathLst>
                <a:path extrusionOk="0" h="6617" w="1326">
                  <a:moveTo>
                    <a:pt x="749" y="1"/>
                  </a:moveTo>
                  <a:cubicBezTo>
                    <a:pt x="540" y="1"/>
                    <a:pt x="340" y="214"/>
                    <a:pt x="278" y="400"/>
                  </a:cubicBezTo>
                  <a:cubicBezTo>
                    <a:pt x="155" y="954"/>
                    <a:pt x="93" y="1540"/>
                    <a:pt x="93" y="2125"/>
                  </a:cubicBezTo>
                  <a:cubicBezTo>
                    <a:pt x="1" y="3357"/>
                    <a:pt x="31" y="4620"/>
                    <a:pt x="62" y="5853"/>
                  </a:cubicBezTo>
                  <a:cubicBezTo>
                    <a:pt x="62" y="6130"/>
                    <a:pt x="93" y="6438"/>
                    <a:pt x="309" y="6561"/>
                  </a:cubicBezTo>
                  <a:cubicBezTo>
                    <a:pt x="384" y="6599"/>
                    <a:pt x="465" y="6617"/>
                    <a:pt x="546" y="6617"/>
                  </a:cubicBezTo>
                  <a:cubicBezTo>
                    <a:pt x="729" y="6617"/>
                    <a:pt x="910" y="6526"/>
                    <a:pt x="1017" y="6376"/>
                  </a:cubicBezTo>
                  <a:cubicBezTo>
                    <a:pt x="1140" y="6130"/>
                    <a:pt x="1233" y="5884"/>
                    <a:pt x="1233" y="5606"/>
                  </a:cubicBezTo>
                  <a:cubicBezTo>
                    <a:pt x="1295" y="4898"/>
                    <a:pt x="1295" y="4189"/>
                    <a:pt x="1295" y="3481"/>
                  </a:cubicBezTo>
                  <a:cubicBezTo>
                    <a:pt x="1325" y="2495"/>
                    <a:pt x="1295" y="1540"/>
                    <a:pt x="1171" y="554"/>
                  </a:cubicBezTo>
                  <a:cubicBezTo>
                    <a:pt x="1171" y="431"/>
                    <a:pt x="1110" y="307"/>
                    <a:pt x="1048" y="184"/>
                  </a:cubicBezTo>
                  <a:cubicBezTo>
                    <a:pt x="957" y="52"/>
                    <a:pt x="852" y="1"/>
                    <a:pt x="7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149"/>
            <p:cNvSpPr/>
            <p:nvPr/>
          </p:nvSpPr>
          <p:spPr>
            <a:xfrm>
              <a:off x="5718572" y="1959292"/>
              <a:ext cx="62584" cy="312306"/>
            </a:xfrm>
            <a:custGeom>
              <a:rect b="b" l="l" r="r" t="t"/>
              <a:pathLst>
                <a:path extrusionOk="0" h="6617" w="1326">
                  <a:moveTo>
                    <a:pt x="756" y="1"/>
                  </a:moveTo>
                  <a:cubicBezTo>
                    <a:pt x="554" y="1"/>
                    <a:pt x="361" y="214"/>
                    <a:pt x="278" y="400"/>
                  </a:cubicBezTo>
                  <a:cubicBezTo>
                    <a:pt x="155" y="954"/>
                    <a:pt x="93" y="1540"/>
                    <a:pt x="93" y="2125"/>
                  </a:cubicBezTo>
                  <a:cubicBezTo>
                    <a:pt x="1" y="3357"/>
                    <a:pt x="32" y="4620"/>
                    <a:pt x="63" y="5853"/>
                  </a:cubicBezTo>
                  <a:cubicBezTo>
                    <a:pt x="32" y="6130"/>
                    <a:pt x="124" y="6376"/>
                    <a:pt x="309" y="6561"/>
                  </a:cubicBezTo>
                  <a:cubicBezTo>
                    <a:pt x="384" y="6599"/>
                    <a:pt x="466" y="6617"/>
                    <a:pt x="546" y="6617"/>
                  </a:cubicBezTo>
                  <a:cubicBezTo>
                    <a:pt x="730" y="6617"/>
                    <a:pt x="911" y="6526"/>
                    <a:pt x="1018" y="6376"/>
                  </a:cubicBezTo>
                  <a:cubicBezTo>
                    <a:pt x="1141" y="6130"/>
                    <a:pt x="1233" y="5884"/>
                    <a:pt x="1233" y="5606"/>
                  </a:cubicBezTo>
                  <a:cubicBezTo>
                    <a:pt x="1295" y="4898"/>
                    <a:pt x="1295" y="4189"/>
                    <a:pt x="1295" y="3481"/>
                  </a:cubicBezTo>
                  <a:cubicBezTo>
                    <a:pt x="1326" y="2495"/>
                    <a:pt x="1295" y="1540"/>
                    <a:pt x="1172" y="554"/>
                  </a:cubicBezTo>
                  <a:cubicBezTo>
                    <a:pt x="1172" y="431"/>
                    <a:pt x="1141" y="307"/>
                    <a:pt x="1048" y="184"/>
                  </a:cubicBezTo>
                  <a:cubicBezTo>
                    <a:pt x="957" y="52"/>
                    <a:pt x="856" y="1"/>
                    <a:pt x="7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149"/>
            <p:cNvSpPr/>
            <p:nvPr/>
          </p:nvSpPr>
          <p:spPr>
            <a:xfrm>
              <a:off x="5837846" y="1959292"/>
              <a:ext cx="61121" cy="312306"/>
            </a:xfrm>
            <a:custGeom>
              <a:rect b="b" l="l" r="r" t="t"/>
              <a:pathLst>
                <a:path extrusionOk="0" h="6617" w="1295">
                  <a:moveTo>
                    <a:pt x="738" y="1"/>
                  </a:moveTo>
                  <a:cubicBezTo>
                    <a:pt x="536" y="1"/>
                    <a:pt x="329" y="214"/>
                    <a:pt x="247" y="400"/>
                  </a:cubicBezTo>
                  <a:cubicBezTo>
                    <a:pt x="123" y="954"/>
                    <a:pt x="62" y="1540"/>
                    <a:pt x="62" y="2125"/>
                  </a:cubicBezTo>
                  <a:cubicBezTo>
                    <a:pt x="0" y="3357"/>
                    <a:pt x="0" y="4620"/>
                    <a:pt x="31" y="5853"/>
                  </a:cubicBezTo>
                  <a:cubicBezTo>
                    <a:pt x="31" y="6130"/>
                    <a:pt x="62" y="6438"/>
                    <a:pt x="277" y="6561"/>
                  </a:cubicBezTo>
                  <a:cubicBezTo>
                    <a:pt x="353" y="6599"/>
                    <a:pt x="434" y="6617"/>
                    <a:pt x="515" y="6617"/>
                  </a:cubicBezTo>
                  <a:cubicBezTo>
                    <a:pt x="698" y="6617"/>
                    <a:pt x="879" y="6526"/>
                    <a:pt x="986" y="6376"/>
                  </a:cubicBezTo>
                  <a:cubicBezTo>
                    <a:pt x="1140" y="6130"/>
                    <a:pt x="1202" y="5884"/>
                    <a:pt x="1202" y="5606"/>
                  </a:cubicBezTo>
                  <a:cubicBezTo>
                    <a:pt x="1263" y="4898"/>
                    <a:pt x="1263" y="4189"/>
                    <a:pt x="1263" y="3481"/>
                  </a:cubicBezTo>
                  <a:cubicBezTo>
                    <a:pt x="1294" y="2495"/>
                    <a:pt x="1263" y="1540"/>
                    <a:pt x="1171" y="554"/>
                  </a:cubicBezTo>
                  <a:cubicBezTo>
                    <a:pt x="1140" y="431"/>
                    <a:pt x="1109" y="307"/>
                    <a:pt x="1017" y="184"/>
                  </a:cubicBezTo>
                  <a:cubicBezTo>
                    <a:pt x="936" y="52"/>
                    <a:pt x="838" y="1"/>
                    <a:pt x="7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149"/>
            <p:cNvSpPr/>
            <p:nvPr/>
          </p:nvSpPr>
          <p:spPr>
            <a:xfrm>
              <a:off x="6106836" y="1959292"/>
              <a:ext cx="62584" cy="312306"/>
            </a:xfrm>
            <a:custGeom>
              <a:rect b="b" l="l" r="r" t="t"/>
              <a:pathLst>
                <a:path extrusionOk="0" h="6617" w="1326">
                  <a:moveTo>
                    <a:pt x="769" y="1"/>
                  </a:moveTo>
                  <a:cubicBezTo>
                    <a:pt x="568" y="1"/>
                    <a:pt x="360" y="214"/>
                    <a:pt x="278" y="400"/>
                  </a:cubicBezTo>
                  <a:cubicBezTo>
                    <a:pt x="155" y="954"/>
                    <a:pt x="93" y="1540"/>
                    <a:pt x="93" y="2125"/>
                  </a:cubicBezTo>
                  <a:cubicBezTo>
                    <a:pt x="0" y="3357"/>
                    <a:pt x="31" y="4620"/>
                    <a:pt x="62" y="5853"/>
                  </a:cubicBezTo>
                  <a:cubicBezTo>
                    <a:pt x="62" y="6130"/>
                    <a:pt x="93" y="6438"/>
                    <a:pt x="309" y="6561"/>
                  </a:cubicBezTo>
                  <a:cubicBezTo>
                    <a:pt x="384" y="6599"/>
                    <a:pt x="465" y="6617"/>
                    <a:pt x="546" y="6617"/>
                  </a:cubicBezTo>
                  <a:cubicBezTo>
                    <a:pt x="729" y="6617"/>
                    <a:pt x="910" y="6526"/>
                    <a:pt x="1017" y="6376"/>
                  </a:cubicBezTo>
                  <a:cubicBezTo>
                    <a:pt x="1140" y="6130"/>
                    <a:pt x="1233" y="5884"/>
                    <a:pt x="1233" y="5606"/>
                  </a:cubicBezTo>
                  <a:cubicBezTo>
                    <a:pt x="1294" y="4898"/>
                    <a:pt x="1294" y="4189"/>
                    <a:pt x="1294" y="3481"/>
                  </a:cubicBezTo>
                  <a:cubicBezTo>
                    <a:pt x="1325" y="2495"/>
                    <a:pt x="1294" y="1540"/>
                    <a:pt x="1171" y="554"/>
                  </a:cubicBezTo>
                  <a:cubicBezTo>
                    <a:pt x="1171" y="431"/>
                    <a:pt x="1140" y="307"/>
                    <a:pt x="1048" y="184"/>
                  </a:cubicBezTo>
                  <a:cubicBezTo>
                    <a:pt x="967" y="52"/>
                    <a:pt x="869"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149"/>
            <p:cNvSpPr/>
            <p:nvPr/>
          </p:nvSpPr>
          <p:spPr>
            <a:xfrm>
              <a:off x="6224599" y="1959292"/>
              <a:ext cx="62584" cy="312306"/>
            </a:xfrm>
            <a:custGeom>
              <a:rect b="b" l="l" r="r" t="t"/>
              <a:pathLst>
                <a:path extrusionOk="0" h="6617" w="1326">
                  <a:moveTo>
                    <a:pt x="749" y="1"/>
                  </a:moveTo>
                  <a:cubicBezTo>
                    <a:pt x="540" y="1"/>
                    <a:pt x="340" y="214"/>
                    <a:pt x="278" y="400"/>
                  </a:cubicBezTo>
                  <a:cubicBezTo>
                    <a:pt x="155" y="954"/>
                    <a:pt x="93" y="1540"/>
                    <a:pt x="93" y="2125"/>
                  </a:cubicBezTo>
                  <a:cubicBezTo>
                    <a:pt x="1" y="3357"/>
                    <a:pt x="32" y="4620"/>
                    <a:pt x="62" y="5853"/>
                  </a:cubicBezTo>
                  <a:cubicBezTo>
                    <a:pt x="32" y="6130"/>
                    <a:pt x="124" y="6376"/>
                    <a:pt x="309" y="6561"/>
                  </a:cubicBezTo>
                  <a:cubicBezTo>
                    <a:pt x="384" y="6599"/>
                    <a:pt x="465" y="6617"/>
                    <a:pt x="546" y="6617"/>
                  </a:cubicBezTo>
                  <a:cubicBezTo>
                    <a:pt x="729" y="6617"/>
                    <a:pt x="911" y="6526"/>
                    <a:pt x="1017" y="6376"/>
                  </a:cubicBezTo>
                  <a:cubicBezTo>
                    <a:pt x="1141" y="6130"/>
                    <a:pt x="1233" y="5884"/>
                    <a:pt x="1233" y="5606"/>
                  </a:cubicBezTo>
                  <a:cubicBezTo>
                    <a:pt x="1295" y="4898"/>
                    <a:pt x="1295" y="4189"/>
                    <a:pt x="1295" y="3481"/>
                  </a:cubicBezTo>
                  <a:cubicBezTo>
                    <a:pt x="1326" y="2495"/>
                    <a:pt x="1295" y="1540"/>
                    <a:pt x="1172" y="554"/>
                  </a:cubicBezTo>
                  <a:cubicBezTo>
                    <a:pt x="1172" y="431"/>
                    <a:pt x="1110" y="307"/>
                    <a:pt x="1048" y="184"/>
                  </a:cubicBezTo>
                  <a:cubicBezTo>
                    <a:pt x="957" y="52"/>
                    <a:pt x="852" y="1"/>
                    <a:pt x="7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68" name="Google Shape;16468;p149"/>
          <p:cNvSpPr/>
          <p:nvPr/>
        </p:nvSpPr>
        <p:spPr>
          <a:xfrm>
            <a:off x="2647527" y="1752197"/>
            <a:ext cx="226878" cy="225698"/>
          </a:xfrm>
          <a:custGeom>
            <a:rect b="b" l="l" r="r" t="t"/>
            <a:pathLst>
              <a:path extrusionOk="0" h="4782" w="4807">
                <a:moveTo>
                  <a:pt x="2317" y="0"/>
                </a:moveTo>
                <a:cubicBezTo>
                  <a:pt x="1181" y="0"/>
                  <a:pt x="83" y="799"/>
                  <a:pt x="31" y="2291"/>
                </a:cubicBezTo>
                <a:cubicBezTo>
                  <a:pt x="0" y="3338"/>
                  <a:pt x="647" y="4263"/>
                  <a:pt x="1602" y="4663"/>
                </a:cubicBezTo>
                <a:cubicBezTo>
                  <a:pt x="1857" y="4743"/>
                  <a:pt x="2118" y="4781"/>
                  <a:pt x="2376" y="4781"/>
                </a:cubicBezTo>
                <a:cubicBezTo>
                  <a:pt x="3119" y="4781"/>
                  <a:pt x="3842" y="4464"/>
                  <a:pt x="4344" y="3893"/>
                </a:cubicBezTo>
                <a:cubicBezTo>
                  <a:pt x="4621" y="3554"/>
                  <a:pt x="4776" y="3123"/>
                  <a:pt x="4806" y="2691"/>
                </a:cubicBezTo>
                <a:cubicBezTo>
                  <a:pt x="4806" y="2260"/>
                  <a:pt x="4714" y="1860"/>
                  <a:pt x="4560" y="1490"/>
                </a:cubicBezTo>
                <a:cubicBezTo>
                  <a:pt x="4102" y="481"/>
                  <a:pt x="3198" y="0"/>
                  <a:pt x="2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149"/>
          <p:cNvSpPr/>
          <p:nvPr/>
        </p:nvSpPr>
        <p:spPr>
          <a:xfrm>
            <a:off x="6207133" y="1711983"/>
            <a:ext cx="263220" cy="248400"/>
          </a:xfrm>
          <a:custGeom>
            <a:rect b="b" l="l" r="r" t="t"/>
            <a:pathLst>
              <a:path extrusionOk="0" h="5263" w="5577">
                <a:moveTo>
                  <a:pt x="3033" y="0"/>
                </a:moveTo>
                <a:cubicBezTo>
                  <a:pt x="2092" y="0"/>
                  <a:pt x="1104" y="803"/>
                  <a:pt x="616" y="1510"/>
                </a:cubicBezTo>
                <a:cubicBezTo>
                  <a:pt x="370" y="1787"/>
                  <a:pt x="247" y="2126"/>
                  <a:pt x="154" y="2465"/>
                </a:cubicBezTo>
                <a:cubicBezTo>
                  <a:pt x="0" y="3328"/>
                  <a:pt x="555" y="4190"/>
                  <a:pt x="1263" y="4683"/>
                </a:cubicBezTo>
                <a:cubicBezTo>
                  <a:pt x="1704" y="5077"/>
                  <a:pt x="2240" y="5262"/>
                  <a:pt x="2769" y="5262"/>
                </a:cubicBezTo>
                <a:cubicBezTo>
                  <a:pt x="3646" y="5262"/>
                  <a:pt x="4503" y="4755"/>
                  <a:pt x="4868" y="3851"/>
                </a:cubicBezTo>
                <a:cubicBezTo>
                  <a:pt x="5576" y="2527"/>
                  <a:pt x="5083" y="894"/>
                  <a:pt x="3759" y="185"/>
                </a:cubicBezTo>
                <a:cubicBezTo>
                  <a:pt x="3527" y="57"/>
                  <a:pt x="3281" y="0"/>
                  <a:pt x="3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149"/>
          <p:cNvSpPr txBox="1"/>
          <p:nvPr>
            <p:ph idx="4294967295" type="subTitle"/>
          </p:nvPr>
        </p:nvSpPr>
        <p:spPr>
          <a:xfrm>
            <a:off x="1166575" y="3307875"/>
            <a:ext cx="2063400" cy="6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6471" name="Google Shape;16471;p149"/>
          <p:cNvSpPr txBox="1"/>
          <p:nvPr>
            <p:ph idx="4294967295" type="title"/>
          </p:nvPr>
        </p:nvSpPr>
        <p:spPr>
          <a:xfrm>
            <a:off x="1534375" y="3003072"/>
            <a:ext cx="1327800" cy="35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2"/>
                </a:solidFill>
              </a:rPr>
              <a:t>Mars</a:t>
            </a:r>
            <a:endParaRPr sz="2000">
              <a:solidFill>
                <a:schemeClr val="accent2"/>
              </a:solidFill>
            </a:endParaRPr>
          </a:p>
        </p:txBody>
      </p:sp>
      <p:sp>
        <p:nvSpPr>
          <p:cNvPr id="16472" name="Google Shape;16472;p149"/>
          <p:cNvSpPr txBox="1"/>
          <p:nvPr>
            <p:ph idx="4294967295" type="subTitle"/>
          </p:nvPr>
        </p:nvSpPr>
        <p:spPr>
          <a:xfrm>
            <a:off x="3540250" y="3307875"/>
            <a:ext cx="2063400" cy="6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6473" name="Google Shape;16473;p149"/>
          <p:cNvSpPr txBox="1"/>
          <p:nvPr>
            <p:ph idx="4294967295" type="title"/>
          </p:nvPr>
        </p:nvSpPr>
        <p:spPr>
          <a:xfrm>
            <a:off x="3908050" y="3003072"/>
            <a:ext cx="1327800" cy="35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4"/>
                </a:solidFill>
              </a:rPr>
              <a:t>Saturn</a:t>
            </a:r>
            <a:endParaRPr sz="2000">
              <a:solidFill>
                <a:schemeClr val="accent4"/>
              </a:solidFill>
            </a:endParaRPr>
          </a:p>
        </p:txBody>
      </p:sp>
      <p:sp>
        <p:nvSpPr>
          <p:cNvPr id="16474" name="Google Shape;16474;p149"/>
          <p:cNvSpPr txBox="1"/>
          <p:nvPr>
            <p:ph idx="4294967295" type="subTitle"/>
          </p:nvPr>
        </p:nvSpPr>
        <p:spPr>
          <a:xfrm>
            <a:off x="5913925" y="3307875"/>
            <a:ext cx="2063400" cy="6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fourth-largest planet</a:t>
            </a:r>
            <a:endParaRPr/>
          </a:p>
        </p:txBody>
      </p:sp>
      <p:sp>
        <p:nvSpPr>
          <p:cNvPr id="16475" name="Google Shape;16475;p149"/>
          <p:cNvSpPr txBox="1"/>
          <p:nvPr>
            <p:ph idx="4294967295" type="title"/>
          </p:nvPr>
        </p:nvSpPr>
        <p:spPr>
          <a:xfrm>
            <a:off x="6281725" y="3003072"/>
            <a:ext cx="1327800" cy="35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3"/>
                </a:solidFill>
              </a:rPr>
              <a:t>Neptune</a:t>
            </a:r>
            <a:endParaRPr sz="2000">
              <a:solidFill>
                <a:schemeClr val="accent3"/>
              </a:solidFill>
            </a:endParaRPr>
          </a:p>
        </p:txBody>
      </p:sp>
      <p:cxnSp>
        <p:nvCxnSpPr>
          <p:cNvPr id="16476" name="Google Shape;16476;p149"/>
          <p:cNvCxnSpPr>
            <a:stCxn id="16471" idx="0"/>
          </p:cNvCxnSpPr>
          <p:nvPr/>
        </p:nvCxnSpPr>
        <p:spPr>
          <a:xfrm rot="-5400000">
            <a:off x="2388925" y="2165322"/>
            <a:ext cx="647100" cy="1028400"/>
          </a:xfrm>
          <a:prstGeom prst="bentConnector2">
            <a:avLst/>
          </a:prstGeom>
          <a:noFill/>
          <a:ln cap="flat" cmpd="sng" w="19050">
            <a:solidFill>
              <a:schemeClr val="dk2"/>
            </a:solidFill>
            <a:prstDash val="solid"/>
            <a:round/>
            <a:headEnd len="med" w="med" type="none"/>
            <a:tailEnd len="med" w="med" type="triangle"/>
          </a:ln>
        </p:spPr>
      </p:cxnSp>
      <p:cxnSp>
        <p:nvCxnSpPr>
          <p:cNvPr id="16477" name="Google Shape;16477;p149"/>
          <p:cNvCxnSpPr>
            <a:stCxn id="16473" idx="0"/>
          </p:cNvCxnSpPr>
          <p:nvPr/>
        </p:nvCxnSpPr>
        <p:spPr>
          <a:xfrm flipH="1" rot="5400000">
            <a:off x="4170850" y="2601972"/>
            <a:ext cx="623100" cy="179100"/>
          </a:xfrm>
          <a:prstGeom prst="bentConnector3">
            <a:avLst>
              <a:gd fmla="val 50000" name="adj1"/>
            </a:avLst>
          </a:prstGeom>
          <a:noFill/>
          <a:ln cap="flat" cmpd="sng" w="19050">
            <a:solidFill>
              <a:schemeClr val="dk2"/>
            </a:solidFill>
            <a:prstDash val="solid"/>
            <a:round/>
            <a:headEnd len="med" w="med" type="none"/>
            <a:tailEnd len="med" w="med" type="triangle"/>
          </a:ln>
        </p:spPr>
      </p:cxnSp>
      <p:cxnSp>
        <p:nvCxnSpPr>
          <p:cNvPr id="16478" name="Google Shape;16478;p149"/>
          <p:cNvCxnSpPr>
            <a:stCxn id="16475" idx="0"/>
          </p:cNvCxnSpPr>
          <p:nvPr/>
        </p:nvCxnSpPr>
        <p:spPr>
          <a:xfrm flipH="1" rot="5400000">
            <a:off x="6008575" y="2066022"/>
            <a:ext cx="726900" cy="1147200"/>
          </a:xfrm>
          <a:prstGeom prst="bentConnector2">
            <a:avLst/>
          </a:prstGeom>
          <a:noFill/>
          <a:ln cap="flat" cmpd="sng" w="19050">
            <a:solidFill>
              <a:schemeClr val="dk2"/>
            </a:solidFill>
            <a:prstDash val="solid"/>
            <a:round/>
            <a:headEnd len="med" w="med" type="none"/>
            <a:tailEnd len="med" w="med" type="triangle"/>
          </a:ln>
        </p:spPr>
      </p:cxnSp>
      <p:sp>
        <p:nvSpPr>
          <p:cNvPr id="16479" name="Google Shape;16479;p149"/>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480" name="Google Shape;16480;p149"/>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481" name="Google Shape;16481;p149">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149"/>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483" name="Google Shape;16483;p149">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487" name="Shape 16487"/>
        <p:cNvGrpSpPr/>
        <p:nvPr/>
      </p:nvGrpSpPr>
      <p:grpSpPr>
        <a:xfrm>
          <a:off x="0" y="0"/>
          <a:ext cx="0" cy="0"/>
          <a:chOff x="0" y="0"/>
          <a:chExt cx="0" cy="0"/>
        </a:xfrm>
      </p:grpSpPr>
      <p:sp>
        <p:nvSpPr>
          <p:cNvPr id="16488" name="Google Shape;16488;p150"/>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Measuring instrument</a:t>
            </a:r>
            <a:endParaRPr/>
          </a:p>
        </p:txBody>
      </p:sp>
      <p:graphicFrame>
        <p:nvGraphicFramePr>
          <p:cNvPr id="16489" name="Google Shape;16489;p150"/>
          <p:cNvGraphicFramePr/>
          <p:nvPr/>
        </p:nvGraphicFramePr>
        <p:xfrm>
          <a:off x="836250" y="2251785"/>
          <a:ext cx="3000000" cy="3000000"/>
        </p:xfrm>
        <a:graphic>
          <a:graphicData uri="http://schemas.openxmlformats.org/drawingml/2006/table">
            <a:tbl>
              <a:tblPr>
                <a:noFill/>
                <a:tableStyleId>{08EDE5B9-7E9D-419F-AE6E-6AC5FE4011E3}</a:tableStyleId>
              </a:tblPr>
              <a:tblGrid>
                <a:gridCol w="2490500"/>
                <a:gridCol w="2490500"/>
                <a:gridCol w="2490500"/>
              </a:tblGrid>
              <a:tr h="381000">
                <a:tc>
                  <a:txBody>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Time</a:t>
                      </a:r>
                      <a:endParaRPr b="1" sz="2000">
                        <a:solidFill>
                          <a:schemeClr val="dk1"/>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dk2">
                          <a:alpha val="0"/>
                        </a:schemeClr>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alpha val="0"/>
                        </a:schemeClr>
                      </a:solidFill>
                      <a:prstDash val="dash"/>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Energy</a:t>
                      </a:r>
                      <a:endParaRPr b="1" sz="2000">
                        <a:solidFill>
                          <a:schemeClr val="dk1"/>
                        </a:solidFill>
                        <a:latin typeface="Poppins"/>
                        <a:ea typeface="Poppins"/>
                        <a:cs typeface="Poppins"/>
                        <a:sym typeface="Poppins"/>
                      </a:endParaRPr>
                    </a:p>
                  </a:txBody>
                  <a:tcPr marT="91425" marB="91425" marR="91425" marL="91425" anchor="ctr">
                    <a:lnL cap="flat" cmpd="sng" w="19050">
                      <a:solidFill>
                        <a:schemeClr val="dk2">
                          <a:alpha val="0"/>
                        </a:schemeClr>
                      </a:solidFill>
                      <a:prstDash val="dash"/>
                      <a:round/>
                      <a:headEnd len="sm" w="sm" type="none"/>
                      <a:tailEnd len="sm" w="sm" type="none"/>
                    </a:lnL>
                    <a:lnR cap="flat" cmpd="sng" w="19050">
                      <a:solidFill>
                        <a:schemeClr val="dk2">
                          <a:alpha val="0"/>
                        </a:schemeClr>
                      </a:solidFill>
                      <a:prstDash val="dash"/>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alpha val="0"/>
                        </a:schemeClr>
                      </a:solidFill>
                      <a:prstDash val="dash"/>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oppins"/>
                          <a:ea typeface="Poppins"/>
                          <a:cs typeface="Poppins"/>
                          <a:sym typeface="Poppins"/>
                        </a:rPr>
                        <a:t>Power</a:t>
                      </a:r>
                      <a:endParaRPr b="1" sz="2000">
                        <a:solidFill>
                          <a:schemeClr val="dk1"/>
                        </a:solidFill>
                        <a:latin typeface="Poppins"/>
                        <a:ea typeface="Poppins"/>
                        <a:cs typeface="Poppins"/>
                        <a:sym typeface="Poppins"/>
                      </a:endParaRPr>
                    </a:p>
                  </a:txBody>
                  <a:tcPr marT="91425" marB="91425" marR="91425" marL="91425" anchor="ctr">
                    <a:lnL cap="flat" cmpd="sng" w="19050">
                      <a:solidFill>
                        <a:schemeClr val="dk2">
                          <a:alpha val="0"/>
                        </a:schemeClr>
                      </a:solidFill>
                      <a:prstDash val="dash"/>
                      <a:round/>
                      <a:headEnd len="sm" w="sm" type="none"/>
                      <a:tailEnd len="sm" w="sm" type="none"/>
                    </a:lnL>
                    <a:lnR cap="flat" cmpd="sng" w="19050">
                      <a:solidFill>
                        <a:schemeClr val="lt2">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alpha val="0"/>
                        </a:schemeClr>
                      </a:solidFill>
                      <a:prstDash val="dash"/>
                      <a:round/>
                      <a:headEnd len="sm" w="sm" type="none"/>
                      <a:tailEnd len="sm" w="sm" type="none"/>
                    </a:lnB>
                    <a:solidFill>
                      <a:schemeClr val="lt2"/>
                    </a:solidFill>
                  </a:tcPr>
                </a:tc>
              </a:tr>
              <a:tr h="561875">
                <a:tc>
                  <a:txBody>
                    <a:bodyPr/>
                    <a:lstStyle/>
                    <a:p>
                      <a:pPr indent="0" lvl="0" marL="0" rtl="0" algn="ctr">
                        <a:spcBef>
                          <a:spcPts val="0"/>
                        </a:spcBef>
                        <a:spcAft>
                          <a:spcPts val="0"/>
                        </a:spcAft>
                        <a:buNone/>
                      </a:pPr>
                      <a:r>
                        <a:rPr lang="en">
                          <a:solidFill>
                            <a:schemeClr val="dk2"/>
                          </a:solidFill>
                          <a:latin typeface="Lato"/>
                          <a:ea typeface="Lato"/>
                          <a:cs typeface="Lato"/>
                          <a:sym typeface="Lato"/>
                        </a:rPr>
                        <a:t>Mercury is </a:t>
                      </a:r>
                      <a:r>
                        <a:rPr lang="en">
                          <a:solidFill>
                            <a:schemeClr val="dk2"/>
                          </a:solidFill>
                          <a:latin typeface="Lato"/>
                          <a:ea typeface="Lato"/>
                          <a:cs typeface="Lato"/>
                          <a:sym typeface="Lato"/>
                        </a:rPr>
                        <a:t>the closest planet to the Sun and the smallest in the Solar System</a:t>
                      </a:r>
                      <a:endParaRPr>
                        <a:solidFill>
                          <a:schemeClr val="dk2"/>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dk2"/>
                      </a:solidFill>
                      <a:prstDash val="dash"/>
                      <a:round/>
                      <a:headEnd len="sm" w="sm" type="none"/>
                      <a:tailEnd len="sm" w="sm" type="none"/>
                    </a:lnR>
                    <a:lnT cap="flat" cmpd="sng" w="19050">
                      <a:solidFill>
                        <a:schemeClr val="dk2">
                          <a:alpha val="0"/>
                        </a:schemeClr>
                      </a:solidFill>
                      <a:prstDash val="dash"/>
                      <a:round/>
                      <a:headEnd len="sm" w="sm" type="none"/>
                      <a:tailEnd len="sm" w="sm" type="none"/>
                    </a:lnT>
                    <a:lnB cap="flat" cmpd="sng" w="19050">
                      <a:solidFill>
                        <a:schemeClr val="dk2"/>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Venus has a beautiful name and is the second planet from the Sun</a:t>
                      </a:r>
                      <a:endParaRPr>
                        <a:solidFill>
                          <a:schemeClr val="dk2"/>
                        </a:solidFill>
                        <a:latin typeface="Lato"/>
                        <a:ea typeface="Lato"/>
                        <a:cs typeface="Lato"/>
                        <a:sym typeface="Lato"/>
                      </a:endParaRPr>
                    </a:p>
                  </a:txBody>
                  <a:tcPr marT="91425" marB="91425" marR="91425" marL="91425" anchor="ctr">
                    <a:lnL cap="flat" cmpd="sng" w="19050">
                      <a:solidFill>
                        <a:schemeClr val="dk2"/>
                      </a:solidFill>
                      <a:prstDash val="dash"/>
                      <a:round/>
                      <a:headEnd len="sm" w="sm" type="none"/>
                      <a:tailEnd len="sm" w="sm" type="none"/>
                    </a:lnL>
                    <a:lnR cap="flat" cmpd="sng" w="19050">
                      <a:solidFill>
                        <a:schemeClr val="dk2"/>
                      </a:solidFill>
                      <a:prstDash val="dash"/>
                      <a:round/>
                      <a:headEnd len="sm" w="sm" type="none"/>
                      <a:tailEnd len="sm" w="sm" type="none"/>
                    </a:lnR>
                    <a:lnT cap="flat" cmpd="sng" w="19050">
                      <a:solidFill>
                        <a:schemeClr val="dk2">
                          <a:alpha val="0"/>
                        </a:schemeClr>
                      </a:solidFill>
                      <a:prstDash val="dash"/>
                      <a:round/>
                      <a:headEnd len="sm" w="sm" type="none"/>
                      <a:tailEnd len="sm" w="sm" type="none"/>
                    </a:lnT>
                    <a:lnB cap="flat" cmpd="sng" w="19050">
                      <a:solidFill>
                        <a:schemeClr val="dk2"/>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Lato"/>
                          <a:ea typeface="Lato"/>
                          <a:cs typeface="Lato"/>
                          <a:sym typeface="Lato"/>
                        </a:rPr>
                        <a:t>Despite being red, Mars is actually a cold place. It’s full of iron oxide dust</a:t>
                      </a:r>
                      <a:endParaRPr>
                        <a:solidFill>
                          <a:schemeClr val="dk2"/>
                        </a:solidFill>
                        <a:latin typeface="Lato"/>
                        <a:ea typeface="Lato"/>
                        <a:cs typeface="Lato"/>
                        <a:sym typeface="Lato"/>
                      </a:endParaRPr>
                    </a:p>
                  </a:txBody>
                  <a:tcPr marT="91425" marB="91425" marR="91425" marL="91425" anchor="ctr">
                    <a:lnL cap="flat" cmpd="sng" w="19050">
                      <a:solidFill>
                        <a:schemeClr val="dk2"/>
                      </a:solidFill>
                      <a:prstDash val="dash"/>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dk2">
                          <a:alpha val="0"/>
                        </a:schemeClr>
                      </a:solidFill>
                      <a:prstDash val="dash"/>
                      <a:round/>
                      <a:headEnd len="sm" w="sm" type="none"/>
                      <a:tailEnd len="sm" w="sm" type="none"/>
                    </a:lnT>
                    <a:lnB cap="flat" cmpd="sng" w="19050">
                      <a:solidFill>
                        <a:schemeClr val="dk2"/>
                      </a:solidFill>
                      <a:prstDash val="dash"/>
                      <a:round/>
                      <a:headEnd len="sm" w="sm" type="none"/>
                      <a:tailEnd len="sm" w="sm" type="none"/>
                    </a:lnB>
                  </a:tcPr>
                </a:tc>
              </a:tr>
              <a:tr h="561875">
                <a:tc>
                  <a:txBody>
                    <a:bodyPr/>
                    <a:lstStyle/>
                    <a:p>
                      <a:pPr indent="0" lvl="0" marL="0" rtl="0" algn="ctr">
                        <a:spcBef>
                          <a:spcPts val="0"/>
                        </a:spcBef>
                        <a:spcAft>
                          <a:spcPts val="0"/>
                        </a:spcAft>
                        <a:buNone/>
                      </a:pPr>
                      <a:r>
                        <a:rPr b="1" lang="en" sz="2000">
                          <a:solidFill>
                            <a:schemeClr val="dk2"/>
                          </a:solidFill>
                          <a:latin typeface="Poppins"/>
                          <a:ea typeface="Poppins"/>
                          <a:cs typeface="Poppins"/>
                          <a:sym typeface="Poppins"/>
                        </a:rPr>
                        <a:t>Mercury</a:t>
                      </a:r>
                      <a:endParaRPr b="1" sz="2000">
                        <a:solidFill>
                          <a:schemeClr val="dk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dk2"/>
                      </a:solidFill>
                      <a:prstDash val="dash"/>
                      <a:round/>
                      <a:headEnd len="sm" w="sm" type="none"/>
                      <a:tailEnd len="sm" w="sm" type="none"/>
                    </a:lnR>
                    <a:lnT cap="flat" cmpd="sng" w="19050">
                      <a:solidFill>
                        <a:schemeClr val="dk2"/>
                      </a:solidFill>
                      <a:prstDash val="dash"/>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2"/>
                          </a:solidFill>
                          <a:latin typeface="Poppins"/>
                          <a:ea typeface="Poppins"/>
                          <a:cs typeface="Poppins"/>
                          <a:sym typeface="Poppins"/>
                        </a:rPr>
                        <a:t>Venus</a:t>
                      </a:r>
                      <a:endParaRPr b="1" sz="2000">
                        <a:solidFill>
                          <a:schemeClr val="dk2"/>
                        </a:solidFill>
                        <a:latin typeface="Poppins"/>
                        <a:ea typeface="Poppins"/>
                        <a:cs typeface="Poppins"/>
                        <a:sym typeface="Poppins"/>
                      </a:endParaRPr>
                    </a:p>
                  </a:txBody>
                  <a:tcPr marT="91425" marB="91425" marR="91425" marL="91425" anchor="ctr">
                    <a:lnL cap="flat" cmpd="sng" w="19050">
                      <a:solidFill>
                        <a:schemeClr val="dk2"/>
                      </a:solidFill>
                      <a:prstDash val="dash"/>
                      <a:round/>
                      <a:headEnd len="sm" w="sm" type="none"/>
                      <a:tailEnd len="sm" w="sm" type="none"/>
                    </a:lnL>
                    <a:lnR cap="flat" cmpd="sng" w="19050">
                      <a:solidFill>
                        <a:schemeClr val="dk2"/>
                      </a:solidFill>
                      <a:prstDash val="dash"/>
                      <a:round/>
                      <a:headEnd len="sm" w="sm" type="none"/>
                      <a:tailEnd len="sm" w="sm" type="none"/>
                    </a:lnR>
                    <a:lnT cap="flat" cmpd="sng" w="19050">
                      <a:solidFill>
                        <a:schemeClr val="dk2"/>
                      </a:solidFill>
                      <a:prstDash val="dash"/>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2"/>
                          </a:solidFill>
                          <a:latin typeface="Poppins"/>
                          <a:ea typeface="Poppins"/>
                          <a:cs typeface="Poppins"/>
                          <a:sym typeface="Poppins"/>
                        </a:rPr>
                        <a:t>Mars</a:t>
                      </a:r>
                      <a:endParaRPr b="1" sz="2000">
                        <a:solidFill>
                          <a:schemeClr val="dk2"/>
                        </a:solidFill>
                        <a:latin typeface="Poppins"/>
                        <a:ea typeface="Poppins"/>
                        <a:cs typeface="Poppins"/>
                        <a:sym typeface="Poppins"/>
                      </a:endParaRPr>
                    </a:p>
                  </a:txBody>
                  <a:tcPr marT="91425" marB="91425" marR="91425" marL="91425" anchor="ctr">
                    <a:lnL cap="flat" cmpd="sng" w="19050">
                      <a:solidFill>
                        <a:schemeClr val="dk2"/>
                      </a:solidFill>
                      <a:prstDash val="dash"/>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dk2"/>
                      </a:solidFill>
                      <a:prstDash val="dash"/>
                      <a:round/>
                      <a:headEnd len="sm" w="sm" type="none"/>
                      <a:tailEnd len="sm" w="sm" type="none"/>
                    </a:lnT>
                    <a:lnB cap="flat" cmpd="sng" w="19050">
                      <a:solidFill>
                        <a:schemeClr val="lt2">
                          <a:alpha val="0"/>
                        </a:schemeClr>
                      </a:solidFill>
                      <a:prstDash val="solid"/>
                      <a:round/>
                      <a:headEnd len="sm" w="sm" type="none"/>
                      <a:tailEnd len="sm" w="sm" type="none"/>
                    </a:lnB>
                  </a:tcPr>
                </a:tc>
              </a:tr>
            </a:tbl>
          </a:graphicData>
        </a:graphic>
      </p:graphicFrame>
      <p:grpSp>
        <p:nvGrpSpPr>
          <p:cNvPr id="16490" name="Google Shape;16490;p150"/>
          <p:cNvGrpSpPr/>
          <p:nvPr/>
        </p:nvGrpSpPr>
        <p:grpSpPr>
          <a:xfrm>
            <a:off x="1734071" y="1367884"/>
            <a:ext cx="694958" cy="731498"/>
            <a:chOff x="3235398" y="1852359"/>
            <a:chExt cx="694958" cy="731498"/>
          </a:xfrm>
        </p:grpSpPr>
        <p:sp>
          <p:nvSpPr>
            <p:cNvPr id="16491" name="Google Shape;16491;p150"/>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150"/>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3" name="Google Shape;16493;p150"/>
          <p:cNvGrpSpPr/>
          <p:nvPr/>
        </p:nvGrpSpPr>
        <p:grpSpPr>
          <a:xfrm>
            <a:off x="4224521" y="1367884"/>
            <a:ext cx="694958" cy="731498"/>
            <a:chOff x="3235398" y="1852359"/>
            <a:chExt cx="694958" cy="731498"/>
          </a:xfrm>
        </p:grpSpPr>
        <p:sp>
          <p:nvSpPr>
            <p:cNvPr id="16494" name="Google Shape;16494;p150"/>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150"/>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6" name="Google Shape;16496;p150"/>
          <p:cNvGrpSpPr/>
          <p:nvPr/>
        </p:nvGrpSpPr>
        <p:grpSpPr>
          <a:xfrm>
            <a:off x="6715071" y="1367884"/>
            <a:ext cx="694958" cy="731498"/>
            <a:chOff x="3235398" y="1852359"/>
            <a:chExt cx="694958" cy="731498"/>
          </a:xfrm>
        </p:grpSpPr>
        <p:sp>
          <p:nvSpPr>
            <p:cNvPr id="16497" name="Google Shape;16497;p150"/>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150"/>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9" name="Google Shape;16499;p150"/>
          <p:cNvGrpSpPr/>
          <p:nvPr/>
        </p:nvGrpSpPr>
        <p:grpSpPr>
          <a:xfrm>
            <a:off x="4433194" y="1548666"/>
            <a:ext cx="277612" cy="369933"/>
            <a:chOff x="3265705" y="2594729"/>
            <a:chExt cx="277612" cy="369933"/>
          </a:xfrm>
        </p:grpSpPr>
        <p:sp>
          <p:nvSpPr>
            <p:cNvPr id="16500" name="Google Shape;16500;p150"/>
            <p:cNvSpPr/>
            <p:nvPr/>
          </p:nvSpPr>
          <p:spPr>
            <a:xfrm>
              <a:off x="3265705" y="2687049"/>
              <a:ext cx="76593" cy="138807"/>
            </a:xfrm>
            <a:custGeom>
              <a:rect b="b" l="l" r="r" t="t"/>
              <a:pathLst>
                <a:path extrusionOk="0" h="5348" w="2951">
                  <a:moveTo>
                    <a:pt x="896" y="0"/>
                  </a:moveTo>
                  <a:lnTo>
                    <a:pt x="712" y="26"/>
                  </a:lnTo>
                  <a:lnTo>
                    <a:pt x="527" y="79"/>
                  </a:lnTo>
                  <a:lnTo>
                    <a:pt x="396" y="158"/>
                  </a:lnTo>
                  <a:lnTo>
                    <a:pt x="264" y="263"/>
                  </a:lnTo>
                  <a:lnTo>
                    <a:pt x="158" y="395"/>
                  </a:lnTo>
                  <a:lnTo>
                    <a:pt x="53" y="553"/>
                  </a:lnTo>
                  <a:lnTo>
                    <a:pt x="27" y="711"/>
                  </a:lnTo>
                  <a:lnTo>
                    <a:pt x="0" y="896"/>
                  </a:lnTo>
                  <a:lnTo>
                    <a:pt x="0" y="4452"/>
                  </a:lnTo>
                  <a:lnTo>
                    <a:pt x="27" y="4637"/>
                  </a:lnTo>
                  <a:lnTo>
                    <a:pt x="53" y="4795"/>
                  </a:lnTo>
                  <a:lnTo>
                    <a:pt x="158" y="4953"/>
                  </a:lnTo>
                  <a:lnTo>
                    <a:pt x="264" y="5084"/>
                  </a:lnTo>
                  <a:lnTo>
                    <a:pt x="396" y="5190"/>
                  </a:lnTo>
                  <a:lnTo>
                    <a:pt x="527" y="5269"/>
                  </a:lnTo>
                  <a:lnTo>
                    <a:pt x="712" y="5321"/>
                  </a:lnTo>
                  <a:lnTo>
                    <a:pt x="896" y="5348"/>
                  </a:lnTo>
                  <a:lnTo>
                    <a:pt x="2661" y="5348"/>
                  </a:lnTo>
                  <a:lnTo>
                    <a:pt x="2951" y="4663"/>
                  </a:lnTo>
                  <a:lnTo>
                    <a:pt x="2951" y="685"/>
                  </a:lnTo>
                  <a:lnTo>
                    <a:pt x="2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150"/>
            <p:cNvSpPr/>
            <p:nvPr/>
          </p:nvSpPr>
          <p:spPr>
            <a:xfrm>
              <a:off x="3282783" y="2704802"/>
              <a:ext cx="57464" cy="10979"/>
            </a:xfrm>
            <a:custGeom>
              <a:rect b="b" l="l" r="r" t="t"/>
              <a:pathLst>
                <a:path extrusionOk="0" h="423" w="2214">
                  <a:moveTo>
                    <a:pt x="133" y="1"/>
                  </a:moveTo>
                  <a:lnTo>
                    <a:pt x="80" y="54"/>
                  </a:lnTo>
                  <a:lnTo>
                    <a:pt x="27" y="133"/>
                  </a:lnTo>
                  <a:lnTo>
                    <a:pt x="1" y="212"/>
                  </a:lnTo>
                  <a:lnTo>
                    <a:pt x="27" y="291"/>
                  </a:lnTo>
                  <a:lnTo>
                    <a:pt x="80" y="370"/>
                  </a:lnTo>
                  <a:lnTo>
                    <a:pt x="133" y="422"/>
                  </a:lnTo>
                  <a:lnTo>
                    <a:pt x="2082" y="422"/>
                  </a:lnTo>
                  <a:lnTo>
                    <a:pt x="2161" y="370"/>
                  </a:lnTo>
                  <a:lnTo>
                    <a:pt x="2214" y="291"/>
                  </a:lnTo>
                  <a:lnTo>
                    <a:pt x="2214" y="212"/>
                  </a:lnTo>
                  <a:lnTo>
                    <a:pt x="2214" y="133"/>
                  </a:lnTo>
                  <a:lnTo>
                    <a:pt x="2161" y="54"/>
                  </a:lnTo>
                  <a:lnTo>
                    <a:pt x="2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150"/>
            <p:cNvSpPr/>
            <p:nvPr/>
          </p:nvSpPr>
          <p:spPr>
            <a:xfrm>
              <a:off x="3282783" y="2728057"/>
              <a:ext cx="57464" cy="10979"/>
            </a:xfrm>
            <a:custGeom>
              <a:rect b="b" l="l" r="r" t="t"/>
              <a:pathLst>
                <a:path extrusionOk="0" h="423" w="2214">
                  <a:moveTo>
                    <a:pt x="133" y="1"/>
                  </a:moveTo>
                  <a:lnTo>
                    <a:pt x="80" y="53"/>
                  </a:lnTo>
                  <a:lnTo>
                    <a:pt x="27" y="132"/>
                  </a:lnTo>
                  <a:lnTo>
                    <a:pt x="1" y="211"/>
                  </a:lnTo>
                  <a:lnTo>
                    <a:pt x="27" y="290"/>
                  </a:lnTo>
                  <a:lnTo>
                    <a:pt x="80" y="369"/>
                  </a:lnTo>
                  <a:lnTo>
                    <a:pt x="133" y="396"/>
                  </a:lnTo>
                  <a:lnTo>
                    <a:pt x="238" y="422"/>
                  </a:lnTo>
                  <a:lnTo>
                    <a:pt x="2003" y="422"/>
                  </a:lnTo>
                  <a:lnTo>
                    <a:pt x="2082" y="396"/>
                  </a:lnTo>
                  <a:lnTo>
                    <a:pt x="2161" y="369"/>
                  </a:lnTo>
                  <a:lnTo>
                    <a:pt x="2214" y="290"/>
                  </a:lnTo>
                  <a:lnTo>
                    <a:pt x="2214" y="211"/>
                  </a:lnTo>
                  <a:lnTo>
                    <a:pt x="2214" y="132"/>
                  </a:lnTo>
                  <a:lnTo>
                    <a:pt x="2161" y="53"/>
                  </a:lnTo>
                  <a:lnTo>
                    <a:pt x="2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150"/>
            <p:cNvSpPr/>
            <p:nvPr/>
          </p:nvSpPr>
          <p:spPr>
            <a:xfrm>
              <a:off x="3282783" y="2750612"/>
              <a:ext cx="57464" cy="11654"/>
            </a:xfrm>
            <a:custGeom>
              <a:rect b="b" l="l" r="r" t="t"/>
              <a:pathLst>
                <a:path extrusionOk="0" h="449" w="2214">
                  <a:moveTo>
                    <a:pt x="238" y="1"/>
                  </a:moveTo>
                  <a:lnTo>
                    <a:pt x="133" y="27"/>
                  </a:lnTo>
                  <a:lnTo>
                    <a:pt x="80" y="80"/>
                  </a:lnTo>
                  <a:lnTo>
                    <a:pt x="27" y="133"/>
                  </a:lnTo>
                  <a:lnTo>
                    <a:pt x="1" y="238"/>
                  </a:lnTo>
                  <a:lnTo>
                    <a:pt x="27" y="317"/>
                  </a:lnTo>
                  <a:lnTo>
                    <a:pt x="80" y="370"/>
                  </a:lnTo>
                  <a:lnTo>
                    <a:pt x="133" y="422"/>
                  </a:lnTo>
                  <a:lnTo>
                    <a:pt x="238" y="449"/>
                  </a:lnTo>
                  <a:lnTo>
                    <a:pt x="2003" y="449"/>
                  </a:lnTo>
                  <a:lnTo>
                    <a:pt x="2082" y="422"/>
                  </a:lnTo>
                  <a:lnTo>
                    <a:pt x="2161" y="370"/>
                  </a:lnTo>
                  <a:lnTo>
                    <a:pt x="2214" y="317"/>
                  </a:lnTo>
                  <a:lnTo>
                    <a:pt x="2214" y="238"/>
                  </a:lnTo>
                  <a:lnTo>
                    <a:pt x="2214" y="133"/>
                  </a:lnTo>
                  <a:lnTo>
                    <a:pt x="2161" y="80"/>
                  </a:lnTo>
                  <a:lnTo>
                    <a:pt x="2082" y="27"/>
                  </a:lnTo>
                  <a:lnTo>
                    <a:pt x="20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150"/>
            <p:cNvSpPr/>
            <p:nvPr/>
          </p:nvSpPr>
          <p:spPr>
            <a:xfrm>
              <a:off x="3282783" y="2773867"/>
              <a:ext cx="57464" cy="11654"/>
            </a:xfrm>
            <a:custGeom>
              <a:rect b="b" l="l" r="r" t="t"/>
              <a:pathLst>
                <a:path extrusionOk="0" h="449" w="2214">
                  <a:moveTo>
                    <a:pt x="238" y="1"/>
                  </a:moveTo>
                  <a:lnTo>
                    <a:pt x="133" y="27"/>
                  </a:lnTo>
                  <a:lnTo>
                    <a:pt x="80" y="80"/>
                  </a:lnTo>
                  <a:lnTo>
                    <a:pt x="27" y="132"/>
                  </a:lnTo>
                  <a:lnTo>
                    <a:pt x="1" y="211"/>
                  </a:lnTo>
                  <a:lnTo>
                    <a:pt x="27" y="317"/>
                  </a:lnTo>
                  <a:lnTo>
                    <a:pt x="80" y="369"/>
                  </a:lnTo>
                  <a:lnTo>
                    <a:pt x="133" y="422"/>
                  </a:lnTo>
                  <a:lnTo>
                    <a:pt x="238" y="449"/>
                  </a:lnTo>
                  <a:lnTo>
                    <a:pt x="2003" y="449"/>
                  </a:lnTo>
                  <a:lnTo>
                    <a:pt x="2082" y="422"/>
                  </a:lnTo>
                  <a:lnTo>
                    <a:pt x="2161" y="369"/>
                  </a:lnTo>
                  <a:lnTo>
                    <a:pt x="2214" y="317"/>
                  </a:lnTo>
                  <a:lnTo>
                    <a:pt x="2214" y="211"/>
                  </a:lnTo>
                  <a:lnTo>
                    <a:pt x="2214" y="132"/>
                  </a:lnTo>
                  <a:lnTo>
                    <a:pt x="2161" y="80"/>
                  </a:lnTo>
                  <a:lnTo>
                    <a:pt x="2082" y="27"/>
                  </a:lnTo>
                  <a:lnTo>
                    <a:pt x="20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150"/>
            <p:cNvSpPr/>
            <p:nvPr/>
          </p:nvSpPr>
          <p:spPr>
            <a:xfrm>
              <a:off x="3282783" y="2797122"/>
              <a:ext cx="57464" cy="10953"/>
            </a:xfrm>
            <a:custGeom>
              <a:rect b="b" l="l" r="r" t="t"/>
              <a:pathLst>
                <a:path extrusionOk="0" h="422" w="2214">
                  <a:moveTo>
                    <a:pt x="238" y="0"/>
                  </a:moveTo>
                  <a:lnTo>
                    <a:pt x="133" y="27"/>
                  </a:lnTo>
                  <a:lnTo>
                    <a:pt x="80" y="53"/>
                  </a:lnTo>
                  <a:lnTo>
                    <a:pt x="27" y="132"/>
                  </a:lnTo>
                  <a:lnTo>
                    <a:pt x="1" y="211"/>
                  </a:lnTo>
                  <a:lnTo>
                    <a:pt x="27" y="290"/>
                  </a:lnTo>
                  <a:lnTo>
                    <a:pt x="80" y="369"/>
                  </a:lnTo>
                  <a:lnTo>
                    <a:pt x="133" y="422"/>
                  </a:lnTo>
                  <a:lnTo>
                    <a:pt x="2082" y="422"/>
                  </a:lnTo>
                  <a:lnTo>
                    <a:pt x="2161" y="369"/>
                  </a:lnTo>
                  <a:lnTo>
                    <a:pt x="2214" y="290"/>
                  </a:lnTo>
                  <a:lnTo>
                    <a:pt x="2214" y="211"/>
                  </a:lnTo>
                  <a:lnTo>
                    <a:pt x="2214" y="132"/>
                  </a:lnTo>
                  <a:lnTo>
                    <a:pt x="2161" y="53"/>
                  </a:lnTo>
                  <a:lnTo>
                    <a:pt x="2082" y="27"/>
                  </a:lnTo>
                  <a:lnTo>
                    <a:pt x="20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150"/>
            <p:cNvSpPr/>
            <p:nvPr/>
          </p:nvSpPr>
          <p:spPr>
            <a:xfrm>
              <a:off x="3334770" y="2687049"/>
              <a:ext cx="30783" cy="138807"/>
            </a:xfrm>
            <a:custGeom>
              <a:rect b="b" l="l" r="r" t="t"/>
              <a:pathLst>
                <a:path extrusionOk="0" h="5348" w="1186">
                  <a:moveTo>
                    <a:pt x="0" y="0"/>
                  </a:moveTo>
                  <a:lnTo>
                    <a:pt x="0" y="5348"/>
                  </a:lnTo>
                  <a:lnTo>
                    <a:pt x="896" y="5348"/>
                  </a:lnTo>
                  <a:lnTo>
                    <a:pt x="1186" y="4663"/>
                  </a:lnTo>
                  <a:lnTo>
                    <a:pt x="1186" y="685"/>
                  </a:lnTo>
                  <a:lnTo>
                    <a:pt x="8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150"/>
            <p:cNvSpPr/>
            <p:nvPr/>
          </p:nvSpPr>
          <p:spPr>
            <a:xfrm>
              <a:off x="3358000" y="2606356"/>
              <a:ext cx="123105" cy="300196"/>
            </a:xfrm>
            <a:custGeom>
              <a:rect b="b" l="l" r="r" t="t"/>
              <a:pathLst>
                <a:path extrusionOk="0" h="11566" w="4743">
                  <a:moveTo>
                    <a:pt x="4453" y="0"/>
                  </a:moveTo>
                  <a:lnTo>
                    <a:pt x="1" y="3109"/>
                  </a:lnTo>
                  <a:lnTo>
                    <a:pt x="1" y="8457"/>
                  </a:lnTo>
                  <a:lnTo>
                    <a:pt x="4453" y="11565"/>
                  </a:lnTo>
                  <a:lnTo>
                    <a:pt x="4743" y="10801"/>
                  </a:lnTo>
                  <a:lnTo>
                    <a:pt x="4743" y="633"/>
                  </a:lnTo>
                  <a:lnTo>
                    <a:pt x="44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150"/>
            <p:cNvSpPr/>
            <p:nvPr/>
          </p:nvSpPr>
          <p:spPr>
            <a:xfrm>
              <a:off x="3489278" y="2710278"/>
              <a:ext cx="30809" cy="92348"/>
            </a:xfrm>
            <a:custGeom>
              <a:rect b="b" l="l" r="r" t="t"/>
              <a:pathLst>
                <a:path extrusionOk="0" h="3558" w="1187">
                  <a:moveTo>
                    <a:pt x="291" y="1"/>
                  </a:moveTo>
                  <a:lnTo>
                    <a:pt x="1" y="686"/>
                  </a:lnTo>
                  <a:lnTo>
                    <a:pt x="1" y="2978"/>
                  </a:lnTo>
                  <a:lnTo>
                    <a:pt x="291" y="3557"/>
                  </a:lnTo>
                  <a:lnTo>
                    <a:pt x="475" y="3557"/>
                  </a:lnTo>
                  <a:lnTo>
                    <a:pt x="633" y="3504"/>
                  </a:lnTo>
                  <a:lnTo>
                    <a:pt x="791" y="3399"/>
                  </a:lnTo>
                  <a:lnTo>
                    <a:pt x="923" y="3294"/>
                  </a:lnTo>
                  <a:lnTo>
                    <a:pt x="1028" y="3162"/>
                  </a:lnTo>
                  <a:lnTo>
                    <a:pt x="1107" y="3030"/>
                  </a:lnTo>
                  <a:lnTo>
                    <a:pt x="1160" y="2846"/>
                  </a:lnTo>
                  <a:lnTo>
                    <a:pt x="1186" y="2661"/>
                  </a:lnTo>
                  <a:lnTo>
                    <a:pt x="1186" y="896"/>
                  </a:lnTo>
                  <a:lnTo>
                    <a:pt x="1160" y="712"/>
                  </a:lnTo>
                  <a:lnTo>
                    <a:pt x="1107" y="554"/>
                  </a:lnTo>
                  <a:lnTo>
                    <a:pt x="1028" y="396"/>
                  </a:lnTo>
                  <a:lnTo>
                    <a:pt x="923" y="264"/>
                  </a:lnTo>
                  <a:lnTo>
                    <a:pt x="791" y="159"/>
                  </a:lnTo>
                  <a:lnTo>
                    <a:pt x="633" y="80"/>
                  </a:lnTo>
                  <a:lnTo>
                    <a:pt x="475" y="27"/>
                  </a:lnTo>
                  <a:lnTo>
                    <a:pt x="2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150"/>
            <p:cNvSpPr/>
            <p:nvPr/>
          </p:nvSpPr>
          <p:spPr>
            <a:xfrm>
              <a:off x="3473549" y="2594729"/>
              <a:ext cx="23282" cy="323451"/>
            </a:xfrm>
            <a:custGeom>
              <a:rect b="b" l="l" r="r" t="t"/>
              <a:pathLst>
                <a:path extrusionOk="0" h="12462" w="897">
                  <a:moveTo>
                    <a:pt x="133" y="1"/>
                  </a:moveTo>
                  <a:lnTo>
                    <a:pt x="54" y="53"/>
                  </a:lnTo>
                  <a:lnTo>
                    <a:pt x="27" y="106"/>
                  </a:lnTo>
                  <a:lnTo>
                    <a:pt x="1" y="185"/>
                  </a:lnTo>
                  <a:lnTo>
                    <a:pt x="1" y="12277"/>
                  </a:lnTo>
                  <a:lnTo>
                    <a:pt x="27" y="12356"/>
                  </a:lnTo>
                  <a:lnTo>
                    <a:pt x="54" y="12409"/>
                  </a:lnTo>
                  <a:lnTo>
                    <a:pt x="133" y="12461"/>
                  </a:lnTo>
                  <a:lnTo>
                    <a:pt x="765" y="12461"/>
                  </a:lnTo>
                  <a:lnTo>
                    <a:pt x="844" y="12409"/>
                  </a:lnTo>
                  <a:lnTo>
                    <a:pt x="870" y="12356"/>
                  </a:lnTo>
                  <a:lnTo>
                    <a:pt x="897" y="12277"/>
                  </a:lnTo>
                  <a:lnTo>
                    <a:pt x="897" y="185"/>
                  </a:lnTo>
                  <a:lnTo>
                    <a:pt x="870" y="106"/>
                  </a:lnTo>
                  <a:lnTo>
                    <a:pt x="844" y="53"/>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150"/>
            <p:cNvSpPr/>
            <p:nvPr/>
          </p:nvSpPr>
          <p:spPr>
            <a:xfrm>
              <a:off x="3427740" y="2849084"/>
              <a:ext cx="115578" cy="115578"/>
            </a:xfrm>
            <a:custGeom>
              <a:rect b="b" l="l" r="r" t="t"/>
              <a:pathLst>
                <a:path extrusionOk="0" h="4453" w="4453">
                  <a:moveTo>
                    <a:pt x="1977" y="0"/>
                  </a:moveTo>
                  <a:lnTo>
                    <a:pt x="1766" y="53"/>
                  </a:lnTo>
                  <a:lnTo>
                    <a:pt x="1555" y="106"/>
                  </a:lnTo>
                  <a:lnTo>
                    <a:pt x="1344" y="185"/>
                  </a:lnTo>
                  <a:lnTo>
                    <a:pt x="1160" y="264"/>
                  </a:lnTo>
                  <a:lnTo>
                    <a:pt x="976" y="369"/>
                  </a:lnTo>
                  <a:lnTo>
                    <a:pt x="791" y="501"/>
                  </a:lnTo>
                  <a:lnTo>
                    <a:pt x="633" y="659"/>
                  </a:lnTo>
                  <a:lnTo>
                    <a:pt x="501" y="817"/>
                  </a:lnTo>
                  <a:lnTo>
                    <a:pt x="370" y="975"/>
                  </a:lnTo>
                  <a:lnTo>
                    <a:pt x="264" y="1160"/>
                  </a:lnTo>
                  <a:lnTo>
                    <a:pt x="159" y="1370"/>
                  </a:lnTo>
                  <a:lnTo>
                    <a:pt x="80" y="1555"/>
                  </a:lnTo>
                  <a:lnTo>
                    <a:pt x="27" y="1766"/>
                  </a:lnTo>
                  <a:lnTo>
                    <a:pt x="1" y="2003"/>
                  </a:lnTo>
                  <a:lnTo>
                    <a:pt x="1" y="2213"/>
                  </a:lnTo>
                  <a:lnTo>
                    <a:pt x="1" y="2450"/>
                  </a:lnTo>
                  <a:lnTo>
                    <a:pt x="27" y="2661"/>
                  </a:lnTo>
                  <a:lnTo>
                    <a:pt x="80" y="2898"/>
                  </a:lnTo>
                  <a:lnTo>
                    <a:pt x="159" y="3083"/>
                  </a:lnTo>
                  <a:lnTo>
                    <a:pt x="264" y="3293"/>
                  </a:lnTo>
                  <a:lnTo>
                    <a:pt x="370" y="3478"/>
                  </a:lnTo>
                  <a:lnTo>
                    <a:pt x="501" y="3636"/>
                  </a:lnTo>
                  <a:lnTo>
                    <a:pt x="633" y="3794"/>
                  </a:lnTo>
                  <a:lnTo>
                    <a:pt x="791" y="3952"/>
                  </a:lnTo>
                  <a:lnTo>
                    <a:pt x="976" y="4084"/>
                  </a:lnTo>
                  <a:lnTo>
                    <a:pt x="1160" y="4189"/>
                  </a:lnTo>
                  <a:lnTo>
                    <a:pt x="1344" y="4268"/>
                  </a:lnTo>
                  <a:lnTo>
                    <a:pt x="1555" y="4347"/>
                  </a:lnTo>
                  <a:lnTo>
                    <a:pt x="1766" y="4400"/>
                  </a:lnTo>
                  <a:lnTo>
                    <a:pt x="1977" y="4453"/>
                  </a:lnTo>
                  <a:lnTo>
                    <a:pt x="2451" y="4453"/>
                  </a:lnTo>
                  <a:lnTo>
                    <a:pt x="2662" y="4400"/>
                  </a:lnTo>
                  <a:lnTo>
                    <a:pt x="2872" y="4347"/>
                  </a:lnTo>
                  <a:lnTo>
                    <a:pt x="3083" y="4268"/>
                  </a:lnTo>
                  <a:lnTo>
                    <a:pt x="3267" y="4189"/>
                  </a:lnTo>
                  <a:lnTo>
                    <a:pt x="3452" y="4084"/>
                  </a:lnTo>
                  <a:lnTo>
                    <a:pt x="3636" y="3952"/>
                  </a:lnTo>
                  <a:lnTo>
                    <a:pt x="3794" y="3794"/>
                  </a:lnTo>
                  <a:lnTo>
                    <a:pt x="3926" y="3636"/>
                  </a:lnTo>
                  <a:lnTo>
                    <a:pt x="4058" y="3478"/>
                  </a:lnTo>
                  <a:lnTo>
                    <a:pt x="4163" y="3293"/>
                  </a:lnTo>
                  <a:lnTo>
                    <a:pt x="4269" y="3083"/>
                  </a:lnTo>
                  <a:lnTo>
                    <a:pt x="4348" y="2898"/>
                  </a:lnTo>
                  <a:lnTo>
                    <a:pt x="4400" y="2661"/>
                  </a:lnTo>
                  <a:lnTo>
                    <a:pt x="4427" y="2450"/>
                  </a:lnTo>
                  <a:lnTo>
                    <a:pt x="4453" y="2213"/>
                  </a:lnTo>
                  <a:lnTo>
                    <a:pt x="4427" y="2003"/>
                  </a:lnTo>
                  <a:lnTo>
                    <a:pt x="4400" y="1766"/>
                  </a:lnTo>
                  <a:lnTo>
                    <a:pt x="4348" y="1555"/>
                  </a:lnTo>
                  <a:lnTo>
                    <a:pt x="4269" y="1370"/>
                  </a:lnTo>
                  <a:lnTo>
                    <a:pt x="4163" y="1160"/>
                  </a:lnTo>
                  <a:lnTo>
                    <a:pt x="4058" y="975"/>
                  </a:lnTo>
                  <a:lnTo>
                    <a:pt x="3926" y="817"/>
                  </a:lnTo>
                  <a:lnTo>
                    <a:pt x="3794" y="659"/>
                  </a:lnTo>
                  <a:lnTo>
                    <a:pt x="3636" y="501"/>
                  </a:lnTo>
                  <a:lnTo>
                    <a:pt x="3452" y="369"/>
                  </a:lnTo>
                  <a:lnTo>
                    <a:pt x="3267" y="264"/>
                  </a:lnTo>
                  <a:lnTo>
                    <a:pt x="3083" y="185"/>
                  </a:lnTo>
                  <a:lnTo>
                    <a:pt x="2872" y="106"/>
                  </a:lnTo>
                  <a:lnTo>
                    <a:pt x="2662" y="53"/>
                  </a:lnTo>
                  <a:lnTo>
                    <a:pt x="24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150"/>
            <p:cNvSpPr/>
            <p:nvPr/>
          </p:nvSpPr>
          <p:spPr>
            <a:xfrm>
              <a:off x="3444844" y="2866862"/>
              <a:ext cx="80694" cy="80019"/>
            </a:xfrm>
            <a:custGeom>
              <a:rect b="b" l="l" r="r" t="t"/>
              <a:pathLst>
                <a:path extrusionOk="0" h="3083" w="3109">
                  <a:moveTo>
                    <a:pt x="1476" y="0"/>
                  </a:moveTo>
                  <a:lnTo>
                    <a:pt x="1397" y="53"/>
                  </a:lnTo>
                  <a:lnTo>
                    <a:pt x="1370" y="132"/>
                  </a:lnTo>
                  <a:lnTo>
                    <a:pt x="1344" y="211"/>
                  </a:lnTo>
                  <a:lnTo>
                    <a:pt x="1344" y="1318"/>
                  </a:lnTo>
                  <a:lnTo>
                    <a:pt x="211" y="1318"/>
                  </a:lnTo>
                  <a:lnTo>
                    <a:pt x="132" y="1344"/>
                  </a:lnTo>
                  <a:lnTo>
                    <a:pt x="79" y="1397"/>
                  </a:lnTo>
                  <a:lnTo>
                    <a:pt x="27" y="1449"/>
                  </a:lnTo>
                  <a:lnTo>
                    <a:pt x="0" y="1528"/>
                  </a:lnTo>
                  <a:lnTo>
                    <a:pt x="27" y="1634"/>
                  </a:lnTo>
                  <a:lnTo>
                    <a:pt x="79" y="1686"/>
                  </a:lnTo>
                  <a:lnTo>
                    <a:pt x="132" y="1739"/>
                  </a:lnTo>
                  <a:lnTo>
                    <a:pt x="211" y="1765"/>
                  </a:lnTo>
                  <a:lnTo>
                    <a:pt x="1344" y="1765"/>
                  </a:lnTo>
                  <a:lnTo>
                    <a:pt x="1344" y="2872"/>
                  </a:lnTo>
                  <a:lnTo>
                    <a:pt x="1370" y="2951"/>
                  </a:lnTo>
                  <a:lnTo>
                    <a:pt x="1397" y="3030"/>
                  </a:lnTo>
                  <a:lnTo>
                    <a:pt x="1476" y="3083"/>
                  </a:lnTo>
                  <a:lnTo>
                    <a:pt x="1634" y="3083"/>
                  </a:lnTo>
                  <a:lnTo>
                    <a:pt x="1713" y="3030"/>
                  </a:lnTo>
                  <a:lnTo>
                    <a:pt x="1765" y="2951"/>
                  </a:lnTo>
                  <a:lnTo>
                    <a:pt x="1765" y="2872"/>
                  </a:lnTo>
                  <a:lnTo>
                    <a:pt x="1765" y="1765"/>
                  </a:lnTo>
                  <a:lnTo>
                    <a:pt x="2898" y="1765"/>
                  </a:lnTo>
                  <a:lnTo>
                    <a:pt x="2977" y="1739"/>
                  </a:lnTo>
                  <a:lnTo>
                    <a:pt x="3056" y="1686"/>
                  </a:lnTo>
                  <a:lnTo>
                    <a:pt x="3083" y="1634"/>
                  </a:lnTo>
                  <a:lnTo>
                    <a:pt x="3109" y="1528"/>
                  </a:lnTo>
                  <a:lnTo>
                    <a:pt x="3083" y="1449"/>
                  </a:lnTo>
                  <a:lnTo>
                    <a:pt x="3056" y="1397"/>
                  </a:lnTo>
                  <a:lnTo>
                    <a:pt x="2977" y="1344"/>
                  </a:lnTo>
                  <a:lnTo>
                    <a:pt x="2898" y="1318"/>
                  </a:lnTo>
                  <a:lnTo>
                    <a:pt x="1765" y="1318"/>
                  </a:lnTo>
                  <a:lnTo>
                    <a:pt x="1765" y="211"/>
                  </a:lnTo>
                  <a:lnTo>
                    <a:pt x="1765" y="132"/>
                  </a:lnTo>
                  <a:lnTo>
                    <a:pt x="1713" y="53"/>
                  </a:lnTo>
                  <a:lnTo>
                    <a:pt x="16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150"/>
          <p:cNvGrpSpPr/>
          <p:nvPr/>
        </p:nvGrpSpPr>
        <p:grpSpPr>
          <a:xfrm>
            <a:off x="6924068" y="1548666"/>
            <a:ext cx="276963" cy="369933"/>
            <a:chOff x="7191727" y="2594729"/>
            <a:chExt cx="276963" cy="369933"/>
          </a:xfrm>
        </p:grpSpPr>
        <p:sp>
          <p:nvSpPr>
            <p:cNvPr id="16513" name="Google Shape;16513;p150"/>
            <p:cNvSpPr/>
            <p:nvPr/>
          </p:nvSpPr>
          <p:spPr>
            <a:xfrm>
              <a:off x="7191727" y="2687049"/>
              <a:ext cx="76619" cy="138807"/>
            </a:xfrm>
            <a:custGeom>
              <a:rect b="b" l="l" r="r" t="t"/>
              <a:pathLst>
                <a:path extrusionOk="0" h="5348" w="2952">
                  <a:moveTo>
                    <a:pt x="870" y="0"/>
                  </a:moveTo>
                  <a:lnTo>
                    <a:pt x="712" y="26"/>
                  </a:lnTo>
                  <a:lnTo>
                    <a:pt x="528" y="79"/>
                  </a:lnTo>
                  <a:lnTo>
                    <a:pt x="370" y="158"/>
                  </a:lnTo>
                  <a:lnTo>
                    <a:pt x="238" y="263"/>
                  </a:lnTo>
                  <a:lnTo>
                    <a:pt x="133" y="395"/>
                  </a:lnTo>
                  <a:lnTo>
                    <a:pt x="54" y="553"/>
                  </a:lnTo>
                  <a:lnTo>
                    <a:pt x="1" y="711"/>
                  </a:lnTo>
                  <a:lnTo>
                    <a:pt x="1" y="896"/>
                  </a:lnTo>
                  <a:lnTo>
                    <a:pt x="1" y="4452"/>
                  </a:lnTo>
                  <a:lnTo>
                    <a:pt x="1" y="4637"/>
                  </a:lnTo>
                  <a:lnTo>
                    <a:pt x="54" y="4795"/>
                  </a:lnTo>
                  <a:lnTo>
                    <a:pt x="133" y="4953"/>
                  </a:lnTo>
                  <a:lnTo>
                    <a:pt x="238" y="5084"/>
                  </a:lnTo>
                  <a:lnTo>
                    <a:pt x="370" y="5190"/>
                  </a:lnTo>
                  <a:lnTo>
                    <a:pt x="528" y="5269"/>
                  </a:lnTo>
                  <a:lnTo>
                    <a:pt x="712" y="5321"/>
                  </a:lnTo>
                  <a:lnTo>
                    <a:pt x="870" y="5348"/>
                  </a:lnTo>
                  <a:lnTo>
                    <a:pt x="2662" y="5348"/>
                  </a:lnTo>
                  <a:lnTo>
                    <a:pt x="2951" y="4663"/>
                  </a:lnTo>
                  <a:lnTo>
                    <a:pt x="2951" y="685"/>
                  </a:lnTo>
                  <a:lnTo>
                    <a:pt x="26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150"/>
            <p:cNvSpPr/>
            <p:nvPr/>
          </p:nvSpPr>
          <p:spPr>
            <a:xfrm>
              <a:off x="7208831" y="2704802"/>
              <a:ext cx="57464" cy="10979"/>
            </a:xfrm>
            <a:custGeom>
              <a:rect b="b" l="l" r="r" t="t"/>
              <a:pathLst>
                <a:path extrusionOk="0" h="423" w="2214">
                  <a:moveTo>
                    <a:pt x="132" y="1"/>
                  </a:moveTo>
                  <a:lnTo>
                    <a:pt x="79" y="54"/>
                  </a:lnTo>
                  <a:lnTo>
                    <a:pt x="27" y="133"/>
                  </a:lnTo>
                  <a:lnTo>
                    <a:pt x="0" y="212"/>
                  </a:lnTo>
                  <a:lnTo>
                    <a:pt x="27" y="291"/>
                  </a:lnTo>
                  <a:lnTo>
                    <a:pt x="79" y="370"/>
                  </a:lnTo>
                  <a:lnTo>
                    <a:pt x="132" y="422"/>
                  </a:lnTo>
                  <a:lnTo>
                    <a:pt x="2082" y="422"/>
                  </a:lnTo>
                  <a:lnTo>
                    <a:pt x="2161" y="370"/>
                  </a:lnTo>
                  <a:lnTo>
                    <a:pt x="2213" y="291"/>
                  </a:lnTo>
                  <a:lnTo>
                    <a:pt x="2213" y="212"/>
                  </a:lnTo>
                  <a:lnTo>
                    <a:pt x="2213" y="133"/>
                  </a:lnTo>
                  <a:lnTo>
                    <a:pt x="2161" y="54"/>
                  </a:lnTo>
                  <a:lnTo>
                    <a:pt x="20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150"/>
            <p:cNvSpPr/>
            <p:nvPr/>
          </p:nvSpPr>
          <p:spPr>
            <a:xfrm>
              <a:off x="7208831" y="2728057"/>
              <a:ext cx="57464" cy="10979"/>
            </a:xfrm>
            <a:custGeom>
              <a:rect b="b" l="l" r="r" t="t"/>
              <a:pathLst>
                <a:path extrusionOk="0" h="423" w="2214">
                  <a:moveTo>
                    <a:pt x="132" y="1"/>
                  </a:moveTo>
                  <a:lnTo>
                    <a:pt x="79" y="53"/>
                  </a:lnTo>
                  <a:lnTo>
                    <a:pt x="27" y="132"/>
                  </a:lnTo>
                  <a:lnTo>
                    <a:pt x="0" y="211"/>
                  </a:lnTo>
                  <a:lnTo>
                    <a:pt x="27" y="290"/>
                  </a:lnTo>
                  <a:lnTo>
                    <a:pt x="79" y="369"/>
                  </a:lnTo>
                  <a:lnTo>
                    <a:pt x="132" y="396"/>
                  </a:lnTo>
                  <a:lnTo>
                    <a:pt x="211" y="422"/>
                  </a:lnTo>
                  <a:lnTo>
                    <a:pt x="2003" y="422"/>
                  </a:lnTo>
                  <a:lnTo>
                    <a:pt x="2082" y="396"/>
                  </a:lnTo>
                  <a:lnTo>
                    <a:pt x="2161" y="369"/>
                  </a:lnTo>
                  <a:lnTo>
                    <a:pt x="2213" y="290"/>
                  </a:lnTo>
                  <a:lnTo>
                    <a:pt x="2213" y="211"/>
                  </a:lnTo>
                  <a:lnTo>
                    <a:pt x="2213" y="132"/>
                  </a:lnTo>
                  <a:lnTo>
                    <a:pt x="2161" y="53"/>
                  </a:lnTo>
                  <a:lnTo>
                    <a:pt x="20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150"/>
            <p:cNvSpPr/>
            <p:nvPr/>
          </p:nvSpPr>
          <p:spPr>
            <a:xfrm>
              <a:off x="7208831" y="2750612"/>
              <a:ext cx="57464" cy="11654"/>
            </a:xfrm>
            <a:custGeom>
              <a:rect b="b" l="l" r="r" t="t"/>
              <a:pathLst>
                <a:path extrusionOk="0" h="449" w="2214">
                  <a:moveTo>
                    <a:pt x="211" y="1"/>
                  </a:moveTo>
                  <a:lnTo>
                    <a:pt x="132" y="27"/>
                  </a:lnTo>
                  <a:lnTo>
                    <a:pt x="79" y="80"/>
                  </a:lnTo>
                  <a:lnTo>
                    <a:pt x="27" y="133"/>
                  </a:lnTo>
                  <a:lnTo>
                    <a:pt x="0" y="238"/>
                  </a:lnTo>
                  <a:lnTo>
                    <a:pt x="27" y="317"/>
                  </a:lnTo>
                  <a:lnTo>
                    <a:pt x="79" y="370"/>
                  </a:lnTo>
                  <a:lnTo>
                    <a:pt x="132" y="422"/>
                  </a:lnTo>
                  <a:lnTo>
                    <a:pt x="211" y="449"/>
                  </a:lnTo>
                  <a:lnTo>
                    <a:pt x="2003" y="449"/>
                  </a:lnTo>
                  <a:lnTo>
                    <a:pt x="2082" y="422"/>
                  </a:lnTo>
                  <a:lnTo>
                    <a:pt x="2161" y="370"/>
                  </a:lnTo>
                  <a:lnTo>
                    <a:pt x="2213" y="317"/>
                  </a:lnTo>
                  <a:lnTo>
                    <a:pt x="2213" y="238"/>
                  </a:lnTo>
                  <a:lnTo>
                    <a:pt x="2213" y="133"/>
                  </a:lnTo>
                  <a:lnTo>
                    <a:pt x="2161" y="80"/>
                  </a:lnTo>
                  <a:lnTo>
                    <a:pt x="2082" y="27"/>
                  </a:lnTo>
                  <a:lnTo>
                    <a:pt x="20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150"/>
            <p:cNvSpPr/>
            <p:nvPr/>
          </p:nvSpPr>
          <p:spPr>
            <a:xfrm>
              <a:off x="7208831" y="2773867"/>
              <a:ext cx="57464" cy="11654"/>
            </a:xfrm>
            <a:custGeom>
              <a:rect b="b" l="l" r="r" t="t"/>
              <a:pathLst>
                <a:path extrusionOk="0" h="449" w="2214">
                  <a:moveTo>
                    <a:pt x="211" y="1"/>
                  </a:moveTo>
                  <a:lnTo>
                    <a:pt x="132" y="27"/>
                  </a:lnTo>
                  <a:lnTo>
                    <a:pt x="79" y="80"/>
                  </a:lnTo>
                  <a:lnTo>
                    <a:pt x="27" y="132"/>
                  </a:lnTo>
                  <a:lnTo>
                    <a:pt x="0" y="211"/>
                  </a:lnTo>
                  <a:lnTo>
                    <a:pt x="27" y="317"/>
                  </a:lnTo>
                  <a:lnTo>
                    <a:pt x="79" y="369"/>
                  </a:lnTo>
                  <a:lnTo>
                    <a:pt x="132" y="422"/>
                  </a:lnTo>
                  <a:lnTo>
                    <a:pt x="211" y="449"/>
                  </a:lnTo>
                  <a:lnTo>
                    <a:pt x="2003" y="449"/>
                  </a:lnTo>
                  <a:lnTo>
                    <a:pt x="2082" y="422"/>
                  </a:lnTo>
                  <a:lnTo>
                    <a:pt x="2161" y="369"/>
                  </a:lnTo>
                  <a:lnTo>
                    <a:pt x="2213" y="317"/>
                  </a:lnTo>
                  <a:lnTo>
                    <a:pt x="2213" y="211"/>
                  </a:lnTo>
                  <a:lnTo>
                    <a:pt x="2213" y="132"/>
                  </a:lnTo>
                  <a:lnTo>
                    <a:pt x="2161" y="80"/>
                  </a:lnTo>
                  <a:lnTo>
                    <a:pt x="2082" y="27"/>
                  </a:lnTo>
                  <a:lnTo>
                    <a:pt x="20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150"/>
            <p:cNvSpPr/>
            <p:nvPr/>
          </p:nvSpPr>
          <p:spPr>
            <a:xfrm>
              <a:off x="7208831" y="2797122"/>
              <a:ext cx="57464" cy="10953"/>
            </a:xfrm>
            <a:custGeom>
              <a:rect b="b" l="l" r="r" t="t"/>
              <a:pathLst>
                <a:path extrusionOk="0" h="422" w="2214">
                  <a:moveTo>
                    <a:pt x="211" y="0"/>
                  </a:moveTo>
                  <a:lnTo>
                    <a:pt x="132" y="27"/>
                  </a:lnTo>
                  <a:lnTo>
                    <a:pt x="79" y="53"/>
                  </a:lnTo>
                  <a:lnTo>
                    <a:pt x="27" y="132"/>
                  </a:lnTo>
                  <a:lnTo>
                    <a:pt x="0" y="211"/>
                  </a:lnTo>
                  <a:lnTo>
                    <a:pt x="27" y="290"/>
                  </a:lnTo>
                  <a:lnTo>
                    <a:pt x="79" y="369"/>
                  </a:lnTo>
                  <a:lnTo>
                    <a:pt x="132" y="422"/>
                  </a:lnTo>
                  <a:lnTo>
                    <a:pt x="2082" y="422"/>
                  </a:lnTo>
                  <a:lnTo>
                    <a:pt x="2161" y="369"/>
                  </a:lnTo>
                  <a:lnTo>
                    <a:pt x="2213" y="290"/>
                  </a:lnTo>
                  <a:lnTo>
                    <a:pt x="2213" y="211"/>
                  </a:lnTo>
                  <a:lnTo>
                    <a:pt x="2213" y="132"/>
                  </a:lnTo>
                  <a:lnTo>
                    <a:pt x="2161" y="53"/>
                  </a:lnTo>
                  <a:lnTo>
                    <a:pt x="2082" y="27"/>
                  </a:lnTo>
                  <a:lnTo>
                    <a:pt x="20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150"/>
            <p:cNvSpPr/>
            <p:nvPr/>
          </p:nvSpPr>
          <p:spPr>
            <a:xfrm>
              <a:off x="7260792" y="2687049"/>
              <a:ext cx="30809" cy="138807"/>
            </a:xfrm>
            <a:custGeom>
              <a:rect b="b" l="l" r="r" t="t"/>
              <a:pathLst>
                <a:path extrusionOk="0" h="5348" w="1187">
                  <a:moveTo>
                    <a:pt x="1" y="0"/>
                  </a:moveTo>
                  <a:lnTo>
                    <a:pt x="1" y="5348"/>
                  </a:lnTo>
                  <a:lnTo>
                    <a:pt x="896" y="5348"/>
                  </a:lnTo>
                  <a:lnTo>
                    <a:pt x="1186" y="4663"/>
                  </a:lnTo>
                  <a:lnTo>
                    <a:pt x="1186" y="685"/>
                  </a:lnTo>
                  <a:lnTo>
                    <a:pt x="8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150"/>
            <p:cNvSpPr/>
            <p:nvPr/>
          </p:nvSpPr>
          <p:spPr>
            <a:xfrm>
              <a:off x="7284047" y="2606356"/>
              <a:ext cx="123105" cy="300196"/>
            </a:xfrm>
            <a:custGeom>
              <a:rect b="b" l="l" r="r" t="t"/>
              <a:pathLst>
                <a:path extrusionOk="0" h="11566" w="4743">
                  <a:moveTo>
                    <a:pt x="4452" y="0"/>
                  </a:moveTo>
                  <a:lnTo>
                    <a:pt x="0" y="3109"/>
                  </a:lnTo>
                  <a:lnTo>
                    <a:pt x="0" y="8457"/>
                  </a:lnTo>
                  <a:lnTo>
                    <a:pt x="4452" y="11565"/>
                  </a:lnTo>
                  <a:lnTo>
                    <a:pt x="4742" y="10801"/>
                  </a:lnTo>
                  <a:lnTo>
                    <a:pt x="4742" y="633"/>
                  </a:lnTo>
                  <a:lnTo>
                    <a:pt x="44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150"/>
            <p:cNvSpPr/>
            <p:nvPr/>
          </p:nvSpPr>
          <p:spPr>
            <a:xfrm>
              <a:off x="7415325" y="2710278"/>
              <a:ext cx="30783" cy="92348"/>
            </a:xfrm>
            <a:custGeom>
              <a:rect b="b" l="l" r="r" t="t"/>
              <a:pathLst>
                <a:path extrusionOk="0" h="3558" w="1186">
                  <a:moveTo>
                    <a:pt x="290" y="1"/>
                  </a:moveTo>
                  <a:lnTo>
                    <a:pt x="0" y="686"/>
                  </a:lnTo>
                  <a:lnTo>
                    <a:pt x="0" y="2978"/>
                  </a:lnTo>
                  <a:lnTo>
                    <a:pt x="290" y="3557"/>
                  </a:lnTo>
                  <a:lnTo>
                    <a:pt x="474" y="3557"/>
                  </a:lnTo>
                  <a:lnTo>
                    <a:pt x="632" y="3504"/>
                  </a:lnTo>
                  <a:lnTo>
                    <a:pt x="791" y="3399"/>
                  </a:lnTo>
                  <a:lnTo>
                    <a:pt x="922" y="3294"/>
                  </a:lnTo>
                  <a:lnTo>
                    <a:pt x="1028" y="3162"/>
                  </a:lnTo>
                  <a:lnTo>
                    <a:pt x="1107" y="3030"/>
                  </a:lnTo>
                  <a:lnTo>
                    <a:pt x="1159" y="2846"/>
                  </a:lnTo>
                  <a:lnTo>
                    <a:pt x="1186" y="2661"/>
                  </a:lnTo>
                  <a:lnTo>
                    <a:pt x="1186" y="896"/>
                  </a:lnTo>
                  <a:lnTo>
                    <a:pt x="1159" y="712"/>
                  </a:lnTo>
                  <a:lnTo>
                    <a:pt x="1107" y="554"/>
                  </a:lnTo>
                  <a:lnTo>
                    <a:pt x="1028" y="396"/>
                  </a:lnTo>
                  <a:lnTo>
                    <a:pt x="922" y="264"/>
                  </a:lnTo>
                  <a:lnTo>
                    <a:pt x="791" y="159"/>
                  </a:lnTo>
                  <a:lnTo>
                    <a:pt x="632" y="80"/>
                  </a:lnTo>
                  <a:lnTo>
                    <a:pt x="474" y="27"/>
                  </a:lnTo>
                  <a:lnTo>
                    <a:pt x="2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150"/>
            <p:cNvSpPr/>
            <p:nvPr/>
          </p:nvSpPr>
          <p:spPr>
            <a:xfrm>
              <a:off x="7399597" y="2594729"/>
              <a:ext cx="23256" cy="323451"/>
            </a:xfrm>
            <a:custGeom>
              <a:rect b="b" l="l" r="r" t="t"/>
              <a:pathLst>
                <a:path extrusionOk="0" h="12462" w="896">
                  <a:moveTo>
                    <a:pt x="106" y="1"/>
                  </a:moveTo>
                  <a:lnTo>
                    <a:pt x="53" y="53"/>
                  </a:lnTo>
                  <a:lnTo>
                    <a:pt x="27" y="106"/>
                  </a:lnTo>
                  <a:lnTo>
                    <a:pt x="0" y="185"/>
                  </a:lnTo>
                  <a:lnTo>
                    <a:pt x="0" y="12277"/>
                  </a:lnTo>
                  <a:lnTo>
                    <a:pt x="27" y="12356"/>
                  </a:lnTo>
                  <a:lnTo>
                    <a:pt x="53" y="12409"/>
                  </a:lnTo>
                  <a:lnTo>
                    <a:pt x="106" y="12461"/>
                  </a:lnTo>
                  <a:lnTo>
                    <a:pt x="764" y="12461"/>
                  </a:lnTo>
                  <a:lnTo>
                    <a:pt x="843" y="12409"/>
                  </a:lnTo>
                  <a:lnTo>
                    <a:pt x="870" y="12356"/>
                  </a:lnTo>
                  <a:lnTo>
                    <a:pt x="896" y="12277"/>
                  </a:lnTo>
                  <a:lnTo>
                    <a:pt x="896" y="185"/>
                  </a:lnTo>
                  <a:lnTo>
                    <a:pt x="870" y="106"/>
                  </a:lnTo>
                  <a:lnTo>
                    <a:pt x="843" y="53"/>
                  </a:lnTo>
                  <a:lnTo>
                    <a:pt x="7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150"/>
            <p:cNvSpPr/>
            <p:nvPr/>
          </p:nvSpPr>
          <p:spPr>
            <a:xfrm>
              <a:off x="7353086" y="2849084"/>
              <a:ext cx="115604" cy="115578"/>
            </a:xfrm>
            <a:custGeom>
              <a:rect b="b" l="l" r="r" t="t"/>
              <a:pathLst>
                <a:path extrusionOk="0" h="4453" w="4454">
                  <a:moveTo>
                    <a:pt x="2003" y="0"/>
                  </a:moveTo>
                  <a:lnTo>
                    <a:pt x="1792" y="53"/>
                  </a:lnTo>
                  <a:lnTo>
                    <a:pt x="1582" y="106"/>
                  </a:lnTo>
                  <a:lnTo>
                    <a:pt x="1371" y="185"/>
                  </a:lnTo>
                  <a:lnTo>
                    <a:pt x="1186" y="264"/>
                  </a:lnTo>
                  <a:lnTo>
                    <a:pt x="1002" y="369"/>
                  </a:lnTo>
                  <a:lnTo>
                    <a:pt x="818" y="501"/>
                  </a:lnTo>
                  <a:lnTo>
                    <a:pt x="660" y="659"/>
                  </a:lnTo>
                  <a:lnTo>
                    <a:pt x="528" y="817"/>
                  </a:lnTo>
                  <a:lnTo>
                    <a:pt x="396" y="975"/>
                  </a:lnTo>
                  <a:lnTo>
                    <a:pt x="264" y="1160"/>
                  </a:lnTo>
                  <a:lnTo>
                    <a:pt x="185" y="1370"/>
                  </a:lnTo>
                  <a:lnTo>
                    <a:pt x="106" y="1555"/>
                  </a:lnTo>
                  <a:lnTo>
                    <a:pt x="54" y="1766"/>
                  </a:lnTo>
                  <a:lnTo>
                    <a:pt x="27" y="2003"/>
                  </a:lnTo>
                  <a:lnTo>
                    <a:pt x="1" y="2213"/>
                  </a:lnTo>
                  <a:lnTo>
                    <a:pt x="27" y="2450"/>
                  </a:lnTo>
                  <a:lnTo>
                    <a:pt x="54" y="2661"/>
                  </a:lnTo>
                  <a:lnTo>
                    <a:pt x="106" y="2898"/>
                  </a:lnTo>
                  <a:lnTo>
                    <a:pt x="185" y="3083"/>
                  </a:lnTo>
                  <a:lnTo>
                    <a:pt x="264" y="3293"/>
                  </a:lnTo>
                  <a:lnTo>
                    <a:pt x="396" y="3478"/>
                  </a:lnTo>
                  <a:lnTo>
                    <a:pt x="528" y="3636"/>
                  </a:lnTo>
                  <a:lnTo>
                    <a:pt x="660" y="3794"/>
                  </a:lnTo>
                  <a:lnTo>
                    <a:pt x="818" y="3952"/>
                  </a:lnTo>
                  <a:lnTo>
                    <a:pt x="1002" y="4084"/>
                  </a:lnTo>
                  <a:lnTo>
                    <a:pt x="1186" y="4189"/>
                  </a:lnTo>
                  <a:lnTo>
                    <a:pt x="1371" y="4268"/>
                  </a:lnTo>
                  <a:lnTo>
                    <a:pt x="1582" y="4347"/>
                  </a:lnTo>
                  <a:lnTo>
                    <a:pt x="1792" y="4400"/>
                  </a:lnTo>
                  <a:lnTo>
                    <a:pt x="2003" y="4453"/>
                  </a:lnTo>
                  <a:lnTo>
                    <a:pt x="2451" y="4453"/>
                  </a:lnTo>
                  <a:lnTo>
                    <a:pt x="2688" y="4400"/>
                  </a:lnTo>
                  <a:lnTo>
                    <a:pt x="2899" y="4347"/>
                  </a:lnTo>
                  <a:lnTo>
                    <a:pt x="3110" y="4268"/>
                  </a:lnTo>
                  <a:lnTo>
                    <a:pt x="3294" y="4189"/>
                  </a:lnTo>
                  <a:lnTo>
                    <a:pt x="3478" y="4084"/>
                  </a:lnTo>
                  <a:lnTo>
                    <a:pt x="3663" y="3952"/>
                  </a:lnTo>
                  <a:lnTo>
                    <a:pt x="3821" y="3794"/>
                  </a:lnTo>
                  <a:lnTo>
                    <a:pt x="3953" y="3636"/>
                  </a:lnTo>
                  <a:lnTo>
                    <a:pt x="4084" y="3478"/>
                  </a:lnTo>
                  <a:lnTo>
                    <a:pt x="4190" y="3293"/>
                  </a:lnTo>
                  <a:lnTo>
                    <a:pt x="4295" y="3083"/>
                  </a:lnTo>
                  <a:lnTo>
                    <a:pt x="4374" y="2898"/>
                  </a:lnTo>
                  <a:lnTo>
                    <a:pt x="4427" y="2661"/>
                  </a:lnTo>
                  <a:lnTo>
                    <a:pt x="4453" y="2450"/>
                  </a:lnTo>
                  <a:lnTo>
                    <a:pt x="4453" y="2213"/>
                  </a:lnTo>
                  <a:lnTo>
                    <a:pt x="4453" y="2003"/>
                  </a:lnTo>
                  <a:lnTo>
                    <a:pt x="4427" y="1766"/>
                  </a:lnTo>
                  <a:lnTo>
                    <a:pt x="4374" y="1555"/>
                  </a:lnTo>
                  <a:lnTo>
                    <a:pt x="4295" y="1370"/>
                  </a:lnTo>
                  <a:lnTo>
                    <a:pt x="4190" y="1160"/>
                  </a:lnTo>
                  <a:lnTo>
                    <a:pt x="4084" y="975"/>
                  </a:lnTo>
                  <a:lnTo>
                    <a:pt x="3953" y="817"/>
                  </a:lnTo>
                  <a:lnTo>
                    <a:pt x="3821" y="659"/>
                  </a:lnTo>
                  <a:lnTo>
                    <a:pt x="3663" y="501"/>
                  </a:lnTo>
                  <a:lnTo>
                    <a:pt x="3478" y="369"/>
                  </a:lnTo>
                  <a:lnTo>
                    <a:pt x="3294" y="264"/>
                  </a:lnTo>
                  <a:lnTo>
                    <a:pt x="3110" y="185"/>
                  </a:lnTo>
                  <a:lnTo>
                    <a:pt x="2899" y="106"/>
                  </a:lnTo>
                  <a:lnTo>
                    <a:pt x="2688" y="53"/>
                  </a:lnTo>
                  <a:lnTo>
                    <a:pt x="245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150"/>
            <p:cNvSpPr/>
            <p:nvPr/>
          </p:nvSpPr>
          <p:spPr>
            <a:xfrm>
              <a:off x="7381143" y="2876440"/>
              <a:ext cx="60190" cy="60190"/>
            </a:xfrm>
            <a:custGeom>
              <a:rect b="b" l="l" r="r" t="t"/>
              <a:pathLst>
                <a:path extrusionOk="0" h="2319" w="2319">
                  <a:moveTo>
                    <a:pt x="211" y="0"/>
                  </a:moveTo>
                  <a:lnTo>
                    <a:pt x="132" y="27"/>
                  </a:lnTo>
                  <a:lnTo>
                    <a:pt x="53" y="79"/>
                  </a:lnTo>
                  <a:lnTo>
                    <a:pt x="0" y="132"/>
                  </a:lnTo>
                  <a:lnTo>
                    <a:pt x="0" y="237"/>
                  </a:lnTo>
                  <a:lnTo>
                    <a:pt x="0" y="316"/>
                  </a:lnTo>
                  <a:lnTo>
                    <a:pt x="53" y="369"/>
                  </a:lnTo>
                  <a:lnTo>
                    <a:pt x="843" y="1159"/>
                  </a:lnTo>
                  <a:lnTo>
                    <a:pt x="53" y="1950"/>
                  </a:lnTo>
                  <a:lnTo>
                    <a:pt x="0" y="2029"/>
                  </a:lnTo>
                  <a:lnTo>
                    <a:pt x="0" y="2108"/>
                  </a:lnTo>
                  <a:lnTo>
                    <a:pt x="0" y="2187"/>
                  </a:lnTo>
                  <a:lnTo>
                    <a:pt x="53" y="2266"/>
                  </a:lnTo>
                  <a:lnTo>
                    <a:pt x="132" y="2318"/>
                  </a:lnTo>
                  <a:lnTo>
                    <a:pt x="290" y="2318"/>
                  </a:lnTo>
                  <a:lnTo>
                    <a:pt x="369" y="2266"/>
                  </a:lnTo>
                  <a:lnTo>
                    <a:pt x="1159" y="1475"/>
                  </a:lnTo>
                  <a:lnTo>
                    <a:pt x="1949" y="2266"/>
                  </a:lnTo>
                  <a:lnTo>
                    <a:pt x="2029" y="2318"/>
                  </a:lnTo>
                  <a:lnTo>
                    <a:pt x="2187" y="2318"/>
                  </a:lnTo>
                  <a:lnTo>
                    <a:pt x="2239" y="2266"/>
                  </a:lnTo>
                  <a:lnTo>
                    <a:pt x="2292" y="2187"/>
                  </a:lnTo>
                  <a:lnTo>
                    <a:pt x="2318" y="2108"/>
                  </a:lnTo>
                  <a:lnTo>
                    <a:pt x="2292" y="2029"/>
                  </a:lnTo>
                  <a:lnTo>
                    <a:pt x="2239" y="1950"/>
                  </a:lnTo>
                  <a:lnTo>
                    <a:pt x="1449" y="1159"/>
                  </a:lnTo>
                  <a:lnTo>
                    <a:pt x="2239" y="369"/>
                  </a:lnTo>
                  <a:lnTo>
                    <a:pt x="2292" y="316"/>
                  </a:lnTo>
                  <a:lnTo>
                    <a:pt x="2318" y="237"/>
                  </a:lnTo>
                  <a:lnTo>
                    <a:pt x="2292" y="132"/>
                  </a:lnTo>
                  <a:lnTo>
                    <a:pt x="2239" y="79"/>
                  </a:lnTo>
                  <a:lnTo>
                    <a:pt x="2187" y="27"/>
                  </a:lnTo>
                  <a:lnTo>
                    <a:pt x="2108" y="0"/>
                  </a:lnTo>
                  <a:lnTo>
                    <a:pt x="2029" y="27"/>
                  </a:lnTo>
                  <a:lnTo>
                    <a:pt x="1949" y="79"/>
                  </a:lnTo>
                  <a:lnTo>
                    <a:pt x="1159" y="870"/>
                  </a:lnTo>
                  <a:lnTo>
                    <a:pt x="369" y="79"/>
                  </a:lnTo>
                  <a:lnTo>
                    <a:pt x="290"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5" name="Google Shape;16525;p150"/>
          <p:cNvGrpSpPr/>
          <p:nvPr/>
        </p:nvGrpSpPr>
        <p:grpSpPr>
          <a:xfrm>
            <a:off x="1942057" y="1548664"/>
            <a:ext cx="278987" cy="369937"/>
            <a:chOff x="4049949" y="2594729"/>
            <a:chExt cx="278987" cy="369937"/>
          </a:xfrm>
        </p:grpSpPr>
        <p:sp>
          <p:nvSpPr>
            <p:cNvPr id="16526" name="Google Shape;16526;p150"/>
            <p:cNvSpPr/>
            <p:nvPr/>
          </p:nvSpPr>
          <p:spPr>
            <a:xfrm>
              <a:off x="4285850" y="2617984"/>
              <a:ext cx="43085" cy="34209"/>
            </a:xfrm>
            <a:custGeom>
              <a:rect b="b" l="l" r="r" t="t"/>
              <a:pathLst>
                <a:path extrusionOk="0" h="1318" w="1660">
                  <a:moveTo>
                    <a:pt x="264" y="0"/>
                  </a:moveTo>
                  <a:lnTo>
                    <a:pt x="0" y="659"/>
                  </a:lnTo>
                  <a:lnTo>
                    <a:pt x="264" y="1318"/>
                  </a:lnTo>
                  <a:lnTo>
                    <a:pt x="1528" y="1318"/>
                  </a:lnTo>
                  <a:lnTo>
                    <a:pt x="1581" y="1291"/>
                  </a:lnTo>
                  <a:lnTo>
                    <a:pt x="1607" y="1238"/>
                  </a:lnTo>
                  <a:lnTo>
                    <a:pt x="1633" y="1186"/>
                  </a:lnTo>
                  <a:lnTo>
                    <a:pt x="1660" y="1133"/>
                  </a:lnTo>
                  <a:lnTo>
                    <a:pt x="1660" y="1080"/>
                  </a:lnTo>
                  <a:lnTo>
                    <a:pt x="1633" y="1028"/>
                  </a:lnTo>
                  <a:lnTo>
                    <a:pt x="1581" y="975"/>
                  </a:lnTo>
                  <a:lnTo>
                    <a:pt x="2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150"/>
            <p:cNvSpPr/>
            <p:nvPr/>
          </p:nvSpPr>
          <p:spPr>
            <a:xfrm>
              <a:off x="4071154" y="2594729"/>
              <a:ext cx="221552" cy="369937"/>
            </a:xfrm>
            <a:custGeom>
              <a:rect b="b" l="l" r="r" t="t"/>
              <a:pathLst>
                <a:path extrusionOk="0" h="14253" w="8536">
                  <a:moveTo>
                    <a:pt x="5796" y="1"/>
                  </a:moveTo>
                  <a:lnTo>
                    <a:pt x="5532" y="27"/>
                  </a:lnTo>
                  <a:lnTo>
                    <a:pt x="5322" y="106"/>
                  </a:lnTo>
                  <a:lnTo>
                    <a:pt x="5085" y="211"/>
                  </a:lnTo>
                  <a:lnTo>
                    <a:pt x="4900" y="369"/>
                  </a:lnTo>
                  <a:lnTo>
                    <a:pt x="4742" y="554"/>
                  </a:lnTo>
                  <a:lnTo>
                    <a:pt x="4637" y="765"/>
                  </a:lnTo>
                  <a:lnTo>
                    <a:pt x="4558" y="1002"/>
                  </a:lnTo>
                  <a:lnTo>
                    <a:pt x="4531" y="1265"/>
                  </a:lnTo>
                  <a:lnTo>
                    <a:pt x="4531" y="10723"/>
                  </a:lnTo>
                  <a:lnTo>
                    <a:pt x="4505" y="10854"/>
                  </a:lnTo>
                  <a:lnTo>
                    <a:pt x="4452" y="10986"/>
                  </a:lnTo>
                  <a:lnTo>
                    <a:pt x="4347" y="11065"/>
                  </a:lnTo>
                  <a:lnTo>
                    <a:pt x="4242" y="11144"/>
                  </a:lnTo>
                  <a:lnTo>
                    <a:pt x="4110" y="11170"/>
                  </a:lnTo>
                  <a:lnTo>
                    <a:pt x="3978" y="11144"/>
                  </a:lnTo>
                  <a:lnTo>
                    <a:pt x="3846" y="11091"/>
                  </a:lnTo>
                  <a:lnTo>
                    <a:pt x="3741" y="10986"/>
                  </a:lnTo>
                  <a:lnTo>
                    <a:pt x="2108" y="8905"/>
                  </a:lnTo>
                  <a:lnTo>
                    <a:pt x="1502" y="9089"/>
                  </a:lnTo>
                  <a:lnTo>
                    <a:pt x="0" y="11671"/>
                  </a:lnTo>
                  <a:lnTo>
                    <a:pt x="27" y="12540"/>
                  </a:lnTo>
                  <a:lnTo>
                    <a:pt x="3214" y="14042"/>
                  </a:lnTo>
                  <a:lnTo>
                    <a:pt x="3425" y="14121"/>
                  </a:lnTo>
                  <a:lnTo>
                    <a:pt x="3662" y="14200"/>
                  </a:lnTo>
                  <a:lnTo>
                    <a:pt x="3899" y="14226"/>
                  </a:lnTo>
                  <a:lnTo>
                    <a:pt x="4136" y="14253"/>
                  </a:lnTo>
                  <a:lnTo>
                    <a:pt x="4373" y="14253"/>
                  </a:lnTo>
                  <a:lnTo>
                    <a:pt x="4584" y="14200"/>
                  </a:lnTo>
                  <a:lnTo>
                    <a:pt x="4795" y="14147"/>
                  </a:lnTo>
                  <a:lnTo>
                    <a:pt x="4979" y="14068"/>
                  </a:lnTo>
                  <a:lnTo>
                    <a:pt x="5190" y="13989"/>
                  </a:lnTo>
                  <a:lnTo>
                    <a:pt x="5348" y="13884"/>
                  </a:lnTo>
                  <a:lnTo>
                    <a:pt x="5532" y="13752"/>
                  </a:lnTo>
                  <a:lnTo>
                    <a:pt x="5690" y="13620"/>
                  </a:lnTo>
                  <a:lnTo>
                    <a:pt x="5822" y="13462"/>
                  </a:lnTo>
                  <a:lnTo>
                    <a:pt x="5954" y="13278"/>
                  </a:lnTo>
                  <a:lnTo>
                    <a:pt x="6059" y="13120"/>
                  </a:lnTo>
                  <a:lnTo>
                    <a:pt x="6138" y="12909"/>
                  </a:lnTo>
                  <a:lnTo>
                    <a:pt x="6217" y="12725"/>
                  </a:lnTo>
                  <a:lnTo>
                    <a:pt x="6270" y="12514"/>
                  </a:lnTo>
                  <a:lnTo>
                    <a:pt x="6323" y="12303"/>
                  </a:lnTo>
                  <a:lnTo>
                    <a:pt x="6323" y="12066"/>
                  </a:lnTo>
                  <a:lnTo>
                    <a:pt x="6323" y="2556"/>
                  </a:lnTo>
                  <a:lnTo>
                    <a:pt x="6349" y="2424"/>
                  </a:lnTo>
                  <a:lnTo>
                    <a:pt x="6402" y="2293"/>
                  </a:lnTo>
                  <a:lnTo>
                    <a:pt x="6481" y="2187"/>
                  </a:lnTo>
                  <a:lnTo>
                    <a:pt x="6560" y="2108"/>
                  </a:lnTo>
                  <a:lnTo>
                    <a:pt x="6692" y="2055"/>
                  </a:lnTo>
                  <a:lnTo>
                    <a:pt x="6823" y="2029"/>
                  </a:lnTo>
                  <a:lnTo>
                    <a:pt x="6955" y="2055"/>
                  </a:lnTo>
                  <a:lnTo>
                    <a:pt x="7087" y="2082"/>
                  </a:lnTo>
                  <a:lnTo>
                    <a:pt x="7139" y="2161"/>
                  </a:lnTo>
                  <a:lnTo>
                    <a:pt x="7218" y="2187"/>
                  </a:lnTo>
                  <a:lnTo>
                    <a:pt x="7297" y="2214"/>
                  </a:lnTo>
                  <a:lnTo>
                    <a:pt x="8536" y="2214"/>
                  </a:lnTo>
                  <a:lnTo>
                    <a:pt x="8536" y="896"/>
                  </a:lnTo>
                  <a:lnTo>
                    <a:pt x="7745" y="896"/>
                  </a:lnTo>
                  <a:lnTo>
                    <a:pt x="7482" y="870"/>
                  </a:lnTo>
                  <a:lnTo>
                    <a:pt x="7245" y="791"/>
                  </a:lnTo>
                  <a:lnTo>
                    <a:pt x="7034" y="686"/>
                  </a:lnTo>
                  <a:lnTo>
                    <a:pt x="6850" y="528"/>
                  </a:lnTo>
                  <a:lnTo>
                    <a:pt x="6692" y="369"/>
                  </a:lnTo>
                  <a:lnTo>
                    <a:pt x="6507" y="211"/>
                  </a:lnTo>
                  <a:lnTo>
                    <a:pt x="6270" y="106"/>
                  </a:lnTo>
                  <a:lnTo>
                    <a:pt x="6059" y="27"/>
                  </a:lnTo>
                  <a:lnTo>
                    <a:pt x="57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150"/>
            <p:cNvSpPr/>
            <p:nvPr/>
          </p:nvSpPr>
          <p:spPr>
            <a:xfrm>
              <a:off x="4187379" y="2728057"/>
              <a:ext cx="57464" cy="10979"/>
            </a:xfrm>
            <a:custGeom>
              <a:rect b="b" l="l" r="r" t="t"/>
              <a:pathLst>
                <a:path extrusionOk="0" h="423" w="2214">
                  <a:moveTo>
                    <a:pt x="132" y="1"/>
                  </a:moveTo>
                  <a:lnTo>
                    <a:pt x="80" y="53"/>
                  </a:lnTo>
                  <a:lnTo>
                    <a:pt x="27" y="132"/>
                  </a:lnTo>
                  <a:lnTo>
                    <a:pt x="1" y="211"/>
                  </a:lnTo>
                  <a:lnTo>
                    <a:pt x="27" y="290"/>
                  </a:lnTo>
                  <a:lnTo>
                    <a:pt x="80" y="369"/>
                  </a:lnTo>
                  <a:lnTo>
                    <a:pt x="132" y="396"/>
                  </a:lnTo>
                  <a:lnTo>
                    <a:pt x="238" y="422"/>
                  </a:lnTo>
                  <a:lnTo>
                    <a:pt x="2003" y="422"/>
                  </a:lnTo>
                  <a:lnTo>
                    <a:pt x="2082" y="396"/>
                  </a:lnTo>
                  <a:lnTo>
                    <a:pt x="2161" y="369"/>
                  </a:lnTo>
                  <a:lnTo>
                    <a:pt x="2214" y="290"/>
                  </a:lnTo>
                  <a:lnTo>
                    <a:pt x="2214" y="211"/>
                  </a:lnTo>
                  <a:lnTo>
                    <a:pt x="2214" y="132"/>
                  </a:lnTo>
                  <a:lnTo>
                    <a:pt x="2161" y="53"/>
                  </a:lnTo>
                  <a:lnTo>
                    <a:pt x="20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150"/>
            <p:cNvSpPr/>
            <p:nvPr/>
          </p:nvSpPr>
          <p:spPr>
            <a:xfrm>
              <a:off x="4187379" y="2773867"/>
              <a:ext cx="57464" cy="11654"/>
            </a:xfrm>
            <a:custGeom>
              <a:rect b="b" l="l" r="r" t="t"/>
              <a:pathLst>
                <a:path extrusionOk="0" h="449" w="2214">
                  <a:moveTo>
                    <a:pt x="238" y="1"/>
                  </a:moveTo>
                  <a:lnTo>
                    <a:pt x="132" y="27"/>
                  </a:lnTo>
                  <a:lnTo>
                    <a:pt x="80" y="80"/>
                  </a:lnTo>
                  <a:lnTo>
                    <a:pt x="27" y="132"/>
                  </a:lnTo>
                  <a:lnTo>
                    <a:pt x="1" y="211"/>
                  </a:lnTo>
                  <a:lnTo>
                    <a:pt x="27" y="317"/>
                  </a:lnTo>
                  <a:lnTo>
                    <a:pt x="80" y="369"/>
                  </a:lnTo>
                  <a:lnTo>
                    <a:pt x="132" y="422"/>
                  </a:lnTo>
                  <a:lnTo>
                    <a:pt x="238" y="449"/>
                  </a:lnTo>
                  <a:lnTo>
                    <a:pt x="2003" y="449"/>
                  </a:lnTo>
                  <a:lnTo>
                    <a:pt x="2082" y="422"/>
                  </a:lnTo>
                  <a:lnTo>
                    <a:pt x="2161" y="369"/>
                  </a:lnTo>
                  <a:lnTo>
                    <a:pt x="2214" y="317"/>
                  </a:lnTo>
                  <a:lnTo>
                    <a:pt x="2214" y="211"/>
                  </a:lnTo>
                  <a:lnTo>
                    <a:pt x="2214" y="132"/>
                  </a:lnTo>
                  <a:lnTo>
                    <a:pt x="2161" y="80"/>
                  </a:lnTo>
                  <a:lnTo>
                    <a:pt x="2082" y="27"/>
                  </a:lnTo>
                  <a:lnTo>
                    <a:pt x="20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150"/>
            <p:cNvSpPr/>
            <p:nvPr/>
          </p:nvSpPr>
          <p:spPr>
            <a:xfrm>
              <a:off x="4187379" y="2820378"/>
              <a:ext cx="57464" cy="10953"/>
            </a:xfrm>
            <a:custGeom>
              <a:rect b="b" l="l" r="r" t="t"/>
              <a:pathLst>
                <a:path extrusionOk="0" h="422" w="2214">
                  <a:moveTo>
                    <a:pt x="238" y="0"/>
                  </a:moveTo>
                  <a:lnTo>
                    <a:pt x="132" y="26"/>
                  </a:lnTo>
                  <a:lnTo>
                    <a:pt x="80" y="53"/>
                  </a:lnTo>
                  <a:lnTo>
                    <a:pt x="27" y="132"/>
                  </a:lnTo>
                  <a:lnTo>
                    <a:pt x="1" y="211"/>
                  </a:lnTo>
                  <a:lnTo>
                    <a:pt x="27" y="290"/>
                  </a:lnTo>
                  <a:lnTo>
                    <a:pt x="80" y="369"/>
                  </a:lnTo>
                  <a:lnTo>
                    <a:pt x="132" y="422"/>
                  </a:lnTo>
                  <a:lnTo>
                    <a:pt x="2082" y="422"/>
                  </a:lnTo>
                  <a:lnTo>
                    <a:pt x="2161" y="369"/>
                  </a:lnTo>
                  <a:lnTo>
                    <a:pt x="2214" y="290"/>
                  </a:lnTo>
                  <a:lnTo>
                    <a:pt x="2214" y="211"/>
                  </a:lnTo>
                  <a:lnTo>
                    <a:pt x="2214" y="132"/>
                  </a:lnTo>
                  <a:lnTo>
                    <a:pt x="2161" y="53"/>
                  </a:lnTo>
                  <a:lnTo>
                    <a:pt x="2082" y="26"/>
                  </a:lnTo>
                  <a:lnTo>
                    <a:pt x="20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150"/>
            <p:cNvSpPr/>
            <p:nvPr/>
          </p:nvSpPr>
          <p:spPr>
            <a:xfrm>
              <a:off x="4049949" y="2802599"/>
              <a:ext cx="81395" cy="123079"/>
            </a:xfrm>
            <a:custGeom>
              <a:rect b="b" l="l" r="r" t="t"/>
              <a:pathLst>
                <a:path extrusionOk="0" h="4742" w="3136">
                  <a:moveTo>
                    <a:pt x="2556" y="0"/>
                  </a:moveTo>
                  <a:lnTo>
                    <a:pt x="2477" y="26"/>
                  </a:lnTo>
                  <a:lnTo>
                    <a:pt x="2424" y="79"/>
                  </a:lnTo>
                  <a:lnTo>
                    <a:pt x="2345" y="132"/>
                  </a:lnTo>
                  <a:lnTo>
                    <a:pt x="2293" y="211"/>
                  </a:lnTo>
                  <a:lnTo>
                    <a:pt x="53" y="4083"/>
                  </a:lnTo>
                  <a:lnTo>
                    <a:pt x="27" y="4162"/>
                  </a:lnTo>
                  <a:lnTo>
                    <a:pt x="1" y="4241"/>
                  </a:lnTo>
                  <a:lnTo>
                    <a:pt x="1" y="4320"/>
                  </a:lnTo>
                  <a:lnTo>
                    <a:pt x="27" y="4400"/>
                  </a:lnTo>
                  <a:lnTo>
                    <a:pt x="53" y="4479"/>
                  </a:lnTo>
                  <a:lnTo>
                    <a:pt x="106" y="4558"/>
                  </a:lnTo>
                  <a:lnTo>
                    <a:pt x="159" y="4637"/>
                  </a:lnTo>
                  <a:lnTo>
                    <a:pt x="211" y="4663"/>
                  </a:lnTo>
                  <a:lnTo>
                    <a:pt x="238" y="4689"/>
                  </a:lnTo>
                  <a:lnTo>
                    <a:pt x="317" y="4716"/>
                  </a:lnTo>
                  <a:lnTo>
                    <a:pt x="396" y="4742"/>
                  </a:lnTo>
                  <a:lnTo>
                    <a:pt x="580" y="4742"/>
                  </a:lnTo>
                  <a:lnTo>
                    <a:pt x="659" y="4689"/>
                  </a:lnTo>
                  <a:lnTo>
                    <a:pt x="712" y="4663"/>
                  </a:lnTo>
                  <a:lnTo>
                    <a:pt x="791" y="4610"/>
                  </a:lnTo>
                  <a:lnTo>
                    <a:pt x="844" y="4531"/>
                  </a:lnTo>
                  <a:lnTo>
                    <a:pt x="3083" y="659"/>
                  </a:lnTo>
                  <a:lnTo>
                    <a:pt x="3109" y="580"/>
                  </a:lnTo>
                  <a:lnTo>
                    <a:pt x="3135" y="474"/>
                  </a:lnTo>
                  <a:lnTo>
                    <a:pt x="3135" y="395"/>
                  </a:lnTo>
                  <a:lnTo>
                    <a:pt x="3109" y="316"/>
                  </a:lnTo>
                  <a:lnTo>
                    <a:pt x="3083" y="237"/>
                  </a:lnTo>
                  <a:lnTo>
                    <a:pt x="3056" y="185"/>
                  </a:lnTo>
                  <a:lnTo>
                    <a:pt x="2977" y="105"/>
                  </a:lnTo>
                  <a:lnTo>
                    <a:pt x="2925" y="53"/>
                  </a:lnTo>
                  <a:lnTo>
                    <a:pt x="2898" y="53"/>
                  </a:lnTo>
                  <a:lnTo>
                    <a:pt x="28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150"/>
            <p:cNvSpPr/>
            <p:nvPr/>
          </p:nvSpPr>
          <p:spPr>
            <a:xfrm>
              <a:off x="4177127" y="2721906"/>
              <a:ext cx="23282" cy="23282"/>
            </a:xfrm>
            <a:custGeom>
              <a:rect b="b" l="l" r="r" t="t"/>
              <a:pathLst>
                <a:path extrusionOk="0" h="897" w="897">
                  <a:moveTo>
                    <a:pt x="369" y="1"/>
                  </a:moveTo>
                  <a:lnTo>
                    <a:pt x="290" y="27"/>
                  </a:lnTo>
                  <a:lnTo>
                    <a:pt x="211" y="80"/>
                  </a:lnTo>
                  <a:lnTo>
                    <a:pt x="132" y="132"/>
                  </a:lnTo>
                  <a:lnTo>
                    <a:pt x="80" y="185"/>
                  </a:lnTo>
                  <a:lnTo>
                    <a:pt x="53" y="264"/>
                  </a:lnTo>
                  <a:lnTo>
                    <a:pt x="27" y="343"/>
                  </a:lnTo>
                  <a:lnTo>
                    <a:pt x="1" y="448"/>
                  </a:lnTo>
                  <a:lnTo>
                    <a:pt x="27" y="527"/>
                  </a:lnTo>
                  <a:lnTo>
                    <a:pt x="53" y="606"/>
                  </a:lnTo>
                  <a:lnTo>
                    <a:pt x="80" y="685"/>
                  </a:lnTo>
                  <a:lnTo>
                    <a:pt x="132" y="765"/>
                  </a:lnTo>
                  <a:lnTo>
                    <a:pt x="211" y="817"/>
                  </a:lnTo>
                  <a:lnTo>
                    <a:pt x="290" y="844"/>
                  </a:lnTo>
                  <a:lnTo>
                    <a:pt x="369" y="870"/>
                  </a:lnTo>
                  <a:lnTo>
                    <a:pt x="448" y="896"/>
                  </a:lnTo>
                  <a:lnTo>
                    <a:pt x="554" y="870"/>
                  </a:lnTo>
                  <a:lnTo>
                    <a:pt x="633" y="844"/>
                  </a:lnTo>
                  <a:lnTo>
                    <a:pt x="712" y="817"/>
                  </a:lnTo>
                  <a:lnTo>
                    <a:pt x="764" y="765"/>
                  </a:lnTo>
                  <a:lnTo>
                    <a:pt x="817" y="685"/>
                  </a:lnTo>
                  <a:lnTo>
                    <a:pt x="870" y="606"/>
                  </a:lnTo>
                  <a:lnTo>
                    <a:pt x="896" y="527"/>
                  </a:lnTo>
                  <a:lnTo>
                    <a:pt x="896" y="448"/>
                  </a:lnTo>
                  <a:lnTo>
                    <a:pt x="896" y="343"/>
                  </a:lnTo>
                  <a:lnTo>
                    <a:pt x="870" y="264"/>
                  </a:lnTo>
                  <a:lnTo>
                    <a:pt x="817" y="185"/>
                  </a:lnTo>
                  <a:lnTo>
                    <a:pt x="764" y="132"/>
                  </a:lnTo>
                  <a:lnTo>
                    <a:pt x="712" y="80"/>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150"/>
            <p:cNvSpPr/>
            <p:nvPr/>
          </p:nvSpPr>
          <p:spPr>
            <a:xfrm>
              <a:off x="4177127" y="2768391"/>
              <a:ext cx="23282" cy="22607"/>
            </a:xfrm>
            <a:custGeom>
              <a:rect b="b" l="l" r="r" t="t"/>
              <a:pathLst>
                <a:path extrusionOk="0" h="871" w="897">
                  <a:moveTo>
                    <a:pt x="369" y="1"/>
                  </a:moveTo>
                  <a:lnTo>
                    <a:pt x="290" y="27"/>
                  </a:lnTo>
                  <a:lnTo>
                    <a:pt x="211" y="54"/>
                  </a:lnTo>
                  <a:lnTo>
                    <a:pt x="132" y="106"/>
                  </a:lnTo>
                  <a:lnTo>
                    <a:pt x="80" y="185"/>
                  </a:lnTo>
                  <a:lnTo>
                    <a:pt x="53" y="264"/>
                  </a:lnTo>
                  <a:lnTo>
                    <a:pt x="27" y="343"/>
                  </a:lnTo>
                  <a:lnTo>
                    <a:pt x="1" y="422"/>
                  </a:lnTo>
                  <a:lnTo>
                    <a:pt x="27" y="528"/>
                  </a:lnTo>
                  <a:lnTo>
                    <a:pt x="53" y="607"/>
                  </a:lnTo>
                  <a:lnTo>
                    <a:pt x="80" y="686"/>
                  </a:lnTo>
                  <a:lnTo>
                    <a:pt x="132" y="739"/>
                  </a:lnTo>
                  <a:lnTo>
                    <a:pt x="211" y="791"/>
                  </a:lnTo>
                  <a:lnTo>
                    <a:pt x="290" y="844"/>
                  </a:lnTo>
                  <a:lnTo>
                    <a:pt x="369" y="870"/>
                  </a:lnTo>
                  <a:lnTo>
                    <a:pt x="554" y="870"/>
                  </a:lnTo>
                  <a:lnTo>
                    <a:pt x="633" y="844"/>
                  </a:lnTo>
                  <a:lnTo>
                    <a:pt x="712" y="791"/>
                  </a:lnTo>
                  <a:lnTo>
                    <a:pt x="764" y="739"/>
                  </a:lnTo>
                  <a:lnTo>
                    <a:pt x="817" y="686"/>
                  </a:lnTo>
                  <a:lnTo>
                    <a:pt x="870" y="607"/>
                  </a:lnTo>
                  <a:lnTo>
                    <a:pt x="896" y="528"/>
                  </a:lnTo>
                  <a:lnTo>
                    <a:pt x="896" y="422"/>
                  </a:lnTo>
                  <a:lnTo>
                    <a:pt x="896" y="343"/>
                  </a:lnTo>
                  <a:lnTo>
                    <a:pt x="870" y="264"/>
                  </a:lnTo>
                  <a:lnTo>
                    <a:pt x="817" y="185"/>
                  </a:lnTo>
                  <a:lnTo>
                    <a:pt x="764" y="106"/>
                  </a:lnTo>
                  <a:lnTo>
                    <a:pt x="712" y="54"/>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150"/>
            <p:cNvSpPr/>
            <p:nvPr/>
          </p:nvSpPr>
          <p:spPr>
            <a:xfrm>
              <a:off x="4177127" y="2814201"/>
              <a:ext cx="23282" cy="23282"/>
            </a:xfrm>
            <a:custGeom>
              <a:rect b="b" l="l" r="r" t="t"/>
              <a:pathLst>
                <a:path extrusionOk="0" h="897" w="897">
                  <a:moveTo>
                    <a:pt x="369" y="1"/>
                  </a:moveTo>
                  <a:lnTo>
                    <a:pt x="290" y="27"/>
                  </a:lnTo>
                  <a:lnTo>
                    <a:pt x="211" y="80"/>
                  </a:lnTo>
                  <a:lnTo>
                    <a:pt x="132" y="133"/>
                  </a:lnTo>
                  <a:lnTo>
                    <a:pt x="80" y="212"/>
                  </a:lnTo>
                  <a:lnTo>
                    <a:pt x="53" y="264"/>
                  </a:lnTo>
                  <a:lnTo>
                    <a:pt x="27" y="370"/>
                  </a:lnTo>
                  <a:lnTo>
                    <a:pt x="1" y="449"/>
                  </a:lnTo>
                  <a:lnTo>
                    <a:pt x="27" y="528"/>
                  </a:lnTo>
                  <a:lnTo>
                    <a:pt x="53" y="633"/>
                  </a:lnTo>
                  <a:lnTo>
                    <a:pt x="80" y="712"/>
                  </a:lnTo>
                  <a:lnTo>
                    <a:pt x="132" y="765"/>
                  </a:lnTo>
                  <a:lnTo>
                    <a:pt x="211" y="818"/>
                  </a:lnTo>
                  <a:lnTo>
                    <a:pt x="290" y="870"/>
                  </a:lnTo>
                  <a:lnTo>
                    <a:pt x="369" y="897"/>
                  </a:lnTo>
                  <a:lnTo>
                    <a:pt x="554" y="897"/>
                  </a:lnTo>
                  <a:lnTo>
                    <a:pt x="633" y="870"/>
                  </a:lnTo>
                  <a:lnTo>
                    <a:pt x="712" y="818"/>
                  </a:lnTo>
                  <a:lnTo>
                    <a:pt x="764" y="765"/>
                  </a:lnTo>
                  <a:lnTo>
                    <a:pt x="817" y="712"/>
                  </a:lnTo>
                  <a:lnTo>
                    <a:pt x="870" y="633"/>
                  </a:lnTo>
                  <a:lnTo>
                    <a:pt x="896" y="528"/>
                  </a:lnTo>
                  <a:lnTo>
                    <a:pt x="896" y="449"/>
                  </a:lnTo>
                  <a:lnTo>
                    <a:pt x="896" y="370"/>
                  </a:lnTo>
                  <a:lnTo>
                    <a:pt x="870" y="264"/>
                  </a:lnTo>
                  <a:lnTo>
                    <a:pt x="817" y="212"/>
                  </a:lnTo>
                  <a:lnTo>
                    <a:pt x="764" y="133"/>
                  </a:lnTo>
                  <a:lnTo>
                    <a:pt x="712" y="80"/>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5" name="Google Shape;16535;p150"/>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536" name="Google Shape;16536;p150"/>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537" name="Google Shape;16537;p150">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150"/>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539" name="Google Shape;16539;p150">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490"/>
                                        </p:tgtEl>
                                        <p:attrNameLst>
                                          <p:attrName>style.visibility</p:attrName>
                                        </p:attrNameLst>
                                      </p:cBhvr>
                                      <p:to>
                                        <p:strVal val="visible"/>
                                      </p:to>
                                    </p:set>
                                    <p:animEffect filter="fade" transition="in">
                                      <p:cBhvr>
                                        <p:cTn dur="1000"/>
                                        <p:tgtEl>
                                          <p:spTgt spid="16490"/>
                                        </p:tgtEl>
                                      </p:cBhvr>
                                    </p:animEffect>
                                  </p:childTnLst>
                                </p:cTn>
                              </p:par>
                              <p:par>
                                <p:cTn fill="hold" nodeType="withEffect" presetClass="entr" presetID="10" presetSubtype="0">
                                  <p:stCondLst>
                                    <p:cond delay="0"/>
                                  </p:stCondLst>
                                  <p:childTnLst>
                                    <p:set>
                                      <p:cBhvr>
                                        <p:cTn dur="1" fill="hold">
                                          <p:stCondLst>
                                            <p:cond delay="0"/>
                                          </p:stCondLst>
                                        </p:cTn>
                                        <p:tgtEl>
                                          <p:spTgt spid="16493"/>
                                        </p:tgtEl>
                                        <p:attrNameLst>
                                          <p:attrName>style.visibility</p:attrName>
                                        </p:attrNameLst>
                                      </p:cBhvr>
                                      <p:to>
                                        <p:strVal val="visible"/>
                                      </p:to>
                                    </p:set>
                                    <p:animEffect filter="fade" transition="in">
                                      <p:cBhvr>
                                        <p:cTn dur="1000"/>
                                        <p:tgtEl>
                                          <p:spTgt spid="16493"/>
                                        </p:tgtEl>
                                      </p:cBhvr>
                                    </p:animEffect>
                                  </p:childTnLst>
                                </p:cTn>
                              </p:par>
                              <p:par>
                                <p:cTn fill="hold" nodeType="withEffect" presetClass="entr" presetID="10" presetSubtype="0">
                                  <p:stCondLst>
                                    <p:cond delay="0"/>
                                  </p:stCondLst>
                                  <p:childTnLst>
                                    <p:set>
                                      <p:cBhvr>
                                        <p:cTn dur="1" fill="hold">
                                          <p:stCondLst>
                                            <p:cond delay="0"/>
                                          </p:stCondLst>
                                        </p:cTn>
                                        <p:tgtEl>
                                          <p:spTgt spid="16496"/>
                                        </p:tgtEl>
                                        <p:attrNameLst>
                                          <p:attrName>style.visibility</p:attrName>
                                        </p:attrNameLst>
                                      </p:cBhvr>
                                      <p:to>
                                        <p:strVal val="visible"/>
                                      </p:to>
                                    </p:set>
                                    <p:animEffect filter="fade" transition="in">
                                      <p:cBhvr>
                                        <p:cTn dur="1000"/>
                                        <p:tgtEl>
                                          <p:spTgt spid="16496"/>
                                        </p:tgtEl>
                                      </p:cBhvr>
                                    </p:animEffect>
                                  </p:childTnLst>
                                </p:cTn>
                              </p:par>
                              <p:par>
                                <p:cTn fill="hold" nodeType="withEffect" presetClass="entr" presetID="10" presetSubtype="0">
                                  <p:stCondLst>
                                    <p:cond delay="0"/>
                                  </p:stCondLst>
                                  <p:childTnLst>
                                    <p:set>
                                      <p:cBhvr>
                                        <p:cTn dur="1" fill="hold">
                                          <p:stCondLst>
                                            <p:cond delay="0"/>
                                          </p:stCondLst>
                                        </p:cTn>
                                        <p:tgtEl>
                                          <p:spTgt spid="16499"/>
                                        </p:tgtEl>
                                        <p:attrNameLst>
                                          <p:attrName>style.visibility</p:attrName>
                                        </p:attrNameLst>
                                      </p:cBhvr>
                                      <p:to>
                                        <p:strVal val="visible"/>
                                      </p:to>
                                    </p:set>
                                    <p:animEffect filter="fade" transition="in">
                                      <p:cBhvr>
                                        <p:cTn dur="1000"/>
                                        <p:tgtEl>
                                          <p:spTgt spid="16499"/>
                                        </p:tgtEl>
                                      </p:cBhvr>
                                    </p:animEffect>
                                  </p:childTnLst>
                                </p:cTn>
                              </p:par>
                              <p:par>
                                <p:cTn fill="hold" nodeType="withEffect" presetClass="entr" presetID="10" presetSubtype="0">
                                  <p:stCondLst>
                                    <p:cond delay="0"/>
                                  </p:stCondLst>
                                  <p:childTnLst>
                                    <p:set>
                                      <p:cBhvr>
                                        <p:cTn dur="1" fill="hold">
                                          <p:stCondLst>
                                            <p:cond delay="0"/>
                                          </p:stCondLst>
                                        </p:cTn>
                                        <p:tgtEl>
                                          <p:spTgt spid="16525"/>
                                        </p:tgtEl>
                                        <p:attrNameLst>
                                          <p:attrName>style.visibility</p:attrName>
                                        </p:attrNameLst>
                                      </p:cBhvr>
                                      <p:to>
                                        <p:strVal val="visible"/>
                                      </p:to>
                                    </p:set>
                                    <p:animEffect filter="fade" transition="in">
                                      <p:cBhvr>
                                        <p:cTn dur="1000"/>
                                        <p:tgtEl>
                                          <p:spTgt spid="16525"/>
                                        </p:tgtEl>
                                      </p:cBhvr>
                                    </p:animEffect>
                                  </p:childTnLst>
                                </p:cTn>
                              </p:par>
                              <p:par>
                                <p:cTn fill="hold" nodeType="withEffect" presetClass="entr" presetID="10" presetSubtype="0">
                                  <p:stCondLst>
                                    <p:cond delay="0"/>
                                  </p:stCondLst>
                                  <p:childTnLst>
                                    <p:set>
                                      <p:cBhvr>
                                        <p:cTn dur="1" fill="hold">
                                          <p:stCondLst>
                                            <p:cond delay="0"/>
                                          </p:stCondLst>
                                        </p:cTn>
                                        <p:tgtEl>
                                          <p:spTgt spid="16512"/>
                                        </p:tgtEl>
                                        <p:attrNameLst>
                                          <p:attrName>style.visibility</p:attrName>
                                        </p:attrNameLst>
                                      </p:cBhvr>
                                      <p:to>
                                        <p:strVal val="visible"/>
                                      </p:to>
                                    </p:set>
                                    <p:animEffect filter="fade" transition="in">
                                      <p:cBhvr>
                                        <p:cTn dur="1000"/>
                                        <p:tgtEl>
                                          <p:spTgt spid="1651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543" name="Shape 16543"/>
        <p:cNvGrpSpPr/>
        <p:nvPr/>
      </p:nvGrpSpPr>
      <p:grpSpPr>
        <a:xfrm>
          <a:off x="0" y="0"/>
          <a:ext cx="0" cy="0"/>
          <a:chOff x="0" y="0"/>
          <a:chExt cx="0" cy="0"/>
        </a:xfrm>
      </p:grpSpPr>
      <p:pic>
        <p:nvPicPr>
          <p:cNvPr id="16544" name="Google Shape;16544;p151"/>
          <p:cNvPicPr preferRelativeResize="0"/>
          <p:nvPr/>
        </p:nvPicPr>
        <p:blipFill>
          <a:blip r:embed="rId3">
            <a:alphaModFix/>
          </a:blip>
          <a:stretch>
            <a:fillRect/>
          </a:stretch>
        </p:blipFill>
        <p:spPr>
          <a:xfrm>
            <a:off x="5451613" y="1398538"/>
            <a:ext cx="1953850" cy="1953850"/>
          </a:xfrm>
          <a:prstGeom prst="rect">
            <a:avLst/>
          </a:prstGeom>
          <a:noFill/>
          <a:ln>
            <a:noFill/>
          </a:ln>
        </p:spPr>
      </p:pic>
      <p:pic>
        <p:nvPicPr>
          <p:cNvPr id="16545" name="Google Shape;16545;p151"/>
          <p:cNvPicPr preferRelativeResize="0"/>
          <p:nvPr/>
        </p:nvPicPr>
        <p:blipFill>
          <a:blip r:embed="rId4">
            <a:alphaModFix/>
          </a:blip>
          <a:stretch>
            <a:fillRect/>
          </a:stretch>
        </p:blipFill>
        <p:spPr>
          <a:xfrm rot="10800000">
            <a:off x="5237777" y="1074727"/>
            <a:ext cx="2381548" cy="2296673"/>
          </a:xfrm>
          <a:prstGeom prst="rect">
            <a:avLst/>
          </a:prstGeom>
          <a:noFill/>
          <a:ln>
            <a:noFill/>
          </a:ln>
        </p:spPr>
      </p:pic>
      <p:sp>
        <p:nvSpPr>
          <p:cNvPr id="16546" name="Google Shape;16546;p15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 of musicians</a:t>
            </a:r>
            <a:endParaRPr/>
          </a:p>
        </p:txBody>
      </p:sp>
      <p:sp>
        <p:nvSpPr>
          <p:cNvPr id="16547" name="Google Shape;16547;p151"/>
          <p:cNvSpPr txBox="1"/>
          <p:nvPr>
            <p:ph idx="2" type="title"/>
          </p:nvPr>
        </p:nvSpPr>
        <p:spPr>
          <a:xfrm>
            <a:off x="1547288" y="3200000"/>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6548" name="Google Shape;16548;p151"/>
          <p:cNvSpPr txBox="1"/>
          <p:nvPr>
            <p:ph idx="1" type="subTitle"/>
          </p:nvPr>
        </p:nvSpPr>
        <p:spPr>
          <a:xfrm>
            <a:off x="1547288" y="3591291"/>
            <a:ext cx="2336400" cy="6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talk a bit about this person here</a:t>
            </a:r>
            <a:endParaRPr/>
          </a:p>
        </p:txBody>
      </p:sp>
      <p:sp>
        <p:nvSpPr>
          <p:cNvPr id="16549" name="Google Shape;16549;p151"/>
          <p:cNvSpPr txBox="1"/>
          <p:nvPr>
            <p:ph idx="3" type="title"/>
          </p:nvPr>
        </p:nvSpPr>
        <p:spPr>
          <a:xfrm>
            <a:off x="5260338" y="3200000"/>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6550" name="Google Shape;16550;p151"/>
          <p:cNvSpPr txBox="1"/>
          <p:nvPr>
            <p:ph idx="4" type="subTitle"/>
          </p:nvPr>
        </p:nvSpPr>
        <p:spPr>
          <a:xfrm>
            <a:off x="5260338" y="3592824"/>
            <a:ext cx="2336400" cy="6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talk a bit about this person here</a:t>
            </a:r>
            <a:endParaRPr/>
          </a:p>
        </p:txBody>
      </p:sp>
      <p:pic>
        <p:nvPicPr>
          <p:cNvPr id="16551" name="Google Shape;16551;p151"/>
          <p:cNvPicPr preferRelativeResize="0"/>
          <p:nvPr/>
        </p:nvPicPr>
        <p:blipFill>
          <a:blip r:embed="rId5">
            <a:alphaModFix/>
          </a:blip>
          <a:stretch>
            <a:fillRect/>
          </a:stretch>
        </p:blipFill>
        <p:spPr>
          <a:xfrm>
            <a:off x="1738563" y="1246150"/>
            <a:ext cx="1953851" cy="1953851"/>
          </a:xfrm>
          <a:prstGeom prst="rect">
            <a:avLst/>
          </a:prstGeom>
          <a:noFill/>
          <a:ln>
            <a:noFill/>
          </a:ln>
        </p:spPr>
      </p:pic>
      <p:pic>
        <p:nvPicPr>
          <p:cNvPr id="16552" name="Google Shape;16552;p151"/>
          <p:cNvPicPr preferRelativeResize="0"/>
          <p:nvPr/>
        </p:nvPicPr>
        <p:blipFill rotWithShape="1">
          <a:blip r:embed="rId4">
            <a:alphaModFix/>
          </a:blip>
          <a:srcRect b="5365" l="0" r="0" t="0"/>
          <a:stretch/>
        </p:blipFill>
        <p:spPr>
          <a:xfrm>
            <a:off x="1524300" y="1074350"/>
            <a:ext cx="2382377" cy="2174174"/>
          </a:xfrm>
          <a:prstGeom prst="rect">
            <a:avLst/>
          </a:prstGeom>
          <a:noFill/>
          <a:ln>
            <a:noFill/>
          </a:ln>
        </p:spPr>
      </p:pic>
      <p:sp>
        <p:nvSpPr>
          <p:cNvPr id="16553" name="Google Shape;16553;p151"/>
          <p:cNvSpPr/>
          <p:nvPr/>
        </p:nvSpPr>
        <p:spPr>
          <a:xfrm rot="650906">
            <a:off x="4435341" y="2413653"/>
            <a:ext cx="273772" cy="316203"/>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151"/>
          <p:cNvSpPr/>
          <p:nvPr/>
        </p:nvSpPr>
        <p:spPr>
          <a:xfrm rot="-785592">
            <a:off x="3813850" y="1710458"/>
            <a:ext cx="426230" cy="349870"/>
          </a:xfrm>
          <a:custGeom>
            <a:rect b="b" l="l" r="r" t="t"/>
            <a:pathLst>
              <a:path extrusionOk="0" h="10103" w="12308">
                <a:moveTo>
                  <a:pt x="7918" y="1"/>
                </a:moveTo>
                <a:cubicBezTo>
                  <a:pt x="7684" y="1"/>
                  <a:pt x="7474" y="211"/>
                  <a:pt x="7474" y="445"/>
                </a:cubicBezTo>
                <a:lnTo>
                  <a:pt x="7474" y="468"/>
                </a:lnTo>
                <a:lnTo>
                  <a:pt x="7474" y="491"/>
                </a:lnTo>
                <a:cubicBezTo>
                  <a:pt x="7310" y="912"/>
                  <a:pt x="6797" y="1425"/>
                  <a:pt x="6563" y="1776"/>
                </a:cubicBezTo>
                <a:cubicBezTo>
                  <a:pt x="6236" y="2243"/>
                  <a:pt x="5886" y="2733"/>
                  <a:pt x="5559" y="3200"/>
                </a:cubicBezTo>
                <a:cubicBezTo>
                  <a:pt x="4998" y="3994"/>
                  <a:pt x="4438" y="4788"/>
                  <a:pt x="3854" y="5536"/>
                </a:cubicBezTo>
                <a:cubicBezTo>
                  <a:pt x="3714" y="5395"/>
                  <a:pt x="3574" y="5279"/>
                  <a:pt x="3410" y="5185"/>
                </a:cubicBezTo>
                <a:cubicBezTo>
                  <a:pt x="2992" y="4912"/>
                  <a:pt x="2508" y="4771"/>
                  <a:pt x="2010" y="4771"/>
                </a:cubicBezTo>
                <a:cubicBezTo>
                  <a:pt x="1785" y="4771"/>
                  <a:pt x="1557" y="4800"/>
                  <a:pt x="1332" y="4858"/>
                </a:cubicBezTo>
                <a:cubicBezTo>
                  <a:pt x="725" y="4998"/>
                  <a:pt x="1" y="5676"/>
                  <a:pt x="678" y="6213"/>
                </a:cubicBezTo>
                <a:cubicBezTo>
                  <a:pt x="1192" y="6610"/>
                  <a:pt x="1776" y="6843"/>
                  <a:pt x="2406" y="6937"/>
                </a:cubicBezTo>
                <a:cubicBezTo>
                  <a:pt x="2633" y="6978"/>
                  <a:pt x="2924" y="7024"/>
                  <a:pt x="3206" y="7024"/>
                </a:cubicBezTo>
                <a:cubicBezTo>
                  <a:pt x="3563" y="7024"/>
                  <a:pt x="3905" y="6951"/>
                  <a:pt x="4088" y="6703"/>
                </a:cubicBezTo>
                <a:cubicBezTo>
                  <a:pt x="4111" y="6657"/>
                  <a:pt x="4134" y="6610"/>
                  <a:pt x="4134" y="6563"/>
                </a:cubicBezTo>
                <a:cubicBezTo>
                  <a:pt x="4928" y="5629"/>
                  <a:pt x="5629" y="4625"/>
                  <a:pt x="6306" y="3644"/>
                </a:cubicBezTo>
                <a:cubicBezTo>
                  <a:pt x="6703" y="3107"/>
                  <a:pt x="7077" y="2546"/>
                  <a:pt x="7450" y="2009"/>
                </a:cubicBezTo>
                <a:cubicBezTo>
                  <a:pt x="7637" y="1729"/>
                  <a:pt x="7988" y="1355"/>
                  <a:pt x="8221" y="958"/>
                </a:cubicBezTo>
                <a:cubicBezTo>
                  <a:pt x="8712" y="1262"/>
                  <a:pt x="9202" y="1542"/>
                  <a:pt x="9739" y="1799"/>
                </a:cubicBezTo>
                <a:cubicBezTo>
                  <a:pt x="10229" y="2079"/>
                  <a:pt x="10767" y="2313"/>
                  <a:pt x="11304" y="2500"/>
                </a:cubicBezTo>
                <a:cubicBezTo>
                  <a:pt x="11047" y="3527"/>
                  <a:pt x="10767" y="4555"/>
                  <a:pt x="10463" y="5582"/>
                </a:cubicBezTo>
                <a:cubicBezTo>
                  <a:pt x="10159" y="6540"/>
                  <a:pt x="9739" y="7521"/>
                  <a:pt x="9529" y="8501"/>
                </a:cubicBezTo>
                <a:cubicBezTo>
                  <a:pt x="9280" y="8439"/>
                  <a:pt x="9020" y="8418"/>
                  <a:pt x="8764" y="8418"/>
                </a:cubicBezTo>
                <a:cubicBezTo>
                  <a:pt x="8636" y="8418"/>
                  <a:pt x="8509" y="8424"/>
                  <a:pt x="8385" y="8431"/>
                </a:cubicBezTo>
                <a:cubicBezTo>
                  <a:pt x="7871" y="8478"/>
                  <a:pt x="7217" y="8665"/>
                  <a:pt x="7170" y="9295"/>
                </a:cubicBezTo>
                <a:cubicBezTo>
                  <a:pt x="7114" y="9900"/>
                  <a:pt x="7676" y="10102"/>
                  <a:pt x="8338" y="10102"/>
                </a:cubicBezTo>
                <a:cubicBezTo>
                  <a:pt x="9056" y="10102"/>
                  <a:pt x="9891" y="9865"/>
                  <a:pt x="10183" y="9646"/>
                </a:cubicBezTo>
                <a:cubicBezTo>
                  <a:pt x="10370" y="9506"/>
                  <a:pt x="10440" y="9225"/>
                  <a:pt x="10346" y="8992"/>
                </a:cubicBezTo>
                <a:cubicBezTo>
                  <a:pt x="11374" y="7100"/>
                  <a:pt x="11747" y="4672"/>
                  <a:pt x="12191" y="2570"/>
                </a:cubicBezTo>
                <a:cubicBezTo>
                  <a:pt x="12191" y="2500"/>
                  <a:pt x="12191" y="2430"/>
                  <a:pt x="12168" y="2336"/>
                </a:cubicBezTo>
                <a:cubicBezTo>
                  <a:pt x="12308" y="2173"/>
                  <a:pt x="12261" y="1939"/>
                  <a:pt x="12098" y="1822"/>
                </a:cubicBezTo>
                <a:cubicBezTo>
                  <a:pt x="11514" y="1449"/>
                  <a:pt x="10907" y="1145"/>
                  <a:pt x="10253" y="912"/>
                </a:cubicBezTo>
                <a:lnTo>
                  <a:pt x="8244" y="48"/>
                </a:lnTo>
                <a:cubicBezTo>
                  <a:pt x="8151" y="1"/>
                  <a:pt x="8058" y="1"/>
                  <a:pt x="7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5" name="Google Shape;16555;p151"/>
          <p:cNvGrpSpPr/>
          <p:nvPr/>
        </p:nvGrpSpPr>
        <p:grpSpPr>
          <a:xfrm>
            <a:off x="4883996" y="2752794"/>
            <a:ext cx="420044" cy="373713"/>
            <a:chOff x="295547" y="4265442"/>
            <a:chExt cx="483086" cy="429802"/>
          </a:xfrm>
        </p:grpSpPr>
        <p:sp>
          <p:nvSpPr>
            <p:cNvPr id="16556" name="Google Shape;16556;p151"/>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151"/>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58" name="Google Shape;16558;p151"/>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559" name="Google Shape;16559;p151"/>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560" name="Google Shape;16560;p151">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151"/>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562" name="Google Shape;16562;p151">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544"/>
                                        </p:tgtEl>
                                        <p:attrNameLst>
                                          <p:attrName>style.visibility</p:attrName>
                                        </p:attrNameLst>
                                      </p:cBhvr>
                                      <p:to>
                                        <p:strVal val="visible"/>
                                      </p:to>
                                    </p:set>
                                    <p:animEffect filter="fade" transition="in">
                                      <p:cBhvr>
                                        <p:cTn dur="1000"/>
                                        <p:tgtEl>
                                          <p:spTgt spid="16544"/>
                                        </p:tgtEl>
                                      </p:cBhvr>
                                    </p:animEffect>
                                  </p:childTnLst>
                                </p:cTn>
                              </p:par>
                              <p:par>
                                <p:cTn fill="hold" nodeType="withEffect" presetClass="entr" presetID="10" presetSubtype="0">
                                  <p:stCondLst>
                                    <p:cond delay="0"/>
                                  </p:stCondLst>
                                  <p:childTnLst>
                                    <p:set>
                                      <p:cBhvr>
                                        <p:cTn dur="1" fill="hold">
                                          <p:stCondLst>
                                            <p:cond delay="0"/>
                                          </p:stCondLst>
                                        </p:cTn>
                                        <p:tgtEl>
                                          <p:spTgt spid="16545"/>
                                        </p:tgtEl>
                                        <p:attrNameLst>
                                          <p:attrName>style.visibility</p:attrName>
                                        </p:attrNameLst>
                                      </p:cBhvr>
                                      <p:to>
                                        <p:strVal val="visible"/>
                                      </p:to>
                                    </p:set>
                                    <p:animEffect filter="fade" transition="in">
                                      <p:cBhvr>
                                        <p:cTn dur="1000"/>
                                        <p:tgtEl>
                                          <p:spTgt spid="16545"/>
                                        </p:tgtEl>
                                      </p:cBhvr>
                                    </p:animEffect>
                                  </p:childTnLst>
                                </p:cTn>
                              </p:par>
                              <p:par>
                                <p:cTn fill="hold" nodeType="withEffect" presetClass="entr" presetID="10" presetSubtype="0">
                                  <p:stCondLst>
                                    <p:cond delay="0"/>
                                  </p:stCondLst>
                                  <p:childTnLst>
                                    <p:set>
                                      <p:cBhvr>
                                        <p:cTn dur="1" fill="hold">
                                          <p:stCondLst>
                                            <p:cond delay="0"/>
                                          </p:stCondLst>
                                        </p:cTn>
                                        <p:tgtEl>
                                          <p:spTgt spid="16551"/>
                                        </p:tgtEl>
                                        <p:attrNameLst>
                                          <p:attrName>style.visibility</p:attrName>
                                        </p:attrNameLst>
                                      </p:cBhvr>
                                      <p:to>
                                        <p:strVal val="visible"/>
                                      </p:to>
                                    </p:set>
                                    <p:animEffect filter="fade" transition="in">
                                      <p:cBhvr>
                                        <p:cTn dur="1000"/>
                                        <p:tgtEl>
                                          <p:spTgt spid="16551"/>
                                        </p:tgtEl>
                                      </p:cBhvr>
                                    </p:animEffect>
                                  </p:childTnLst>
                                </p:cTn>
                              </p:par>
                              <p:par>
                                <p:cTn fill="hold" nodeType="withEffect" presetClass="entr" presetID="10" presetSubtype="0">
                                  <p:stCondLst>
                                    <p:cond delay="0"/>
                                  </p:stCondLst>
                                  <p:childTnLst>
                                    <p:set>
                                      <p:cBhvr>
                                        <p:cTn dur="1" fill="hold">
                                          <p:stCondLst>
                                            <p:cond delay="0"/>
                                          </p:stCondLst>
                                        </p:cTn>
                                        <p:tgtEl>
                                          <p:spTgt spid="16552"/>
                                        </p:tgtEl>
                                        <p:attrNameLst>
                                          <p:attrName>style.visibility</p:attrName>
                                        </p:attrNameLst>
                                      </p:cBhvr>
                                      <p:to>
                                        <p:strVal val="visible"/>
                                      </p:to>
                                    </p:set>
                                    <p:animEffect filter="fade" transition="in">
                                      <p:cBhvr>
                                        <p:cTn dur="1000"/>
                                        <p:tgtEl>
                                          <p:spTgt spid="165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566" name="Shape 16566"/>
        <p:cNvGrpSpPr/>
        <p:nvPr/>
      </p:nvGrpSpPr>
      <p:grpSpPr>
        <a:xfrm>
          <a:off x="0" y="0"/>
          <a:ext cx="0" cy="0"/>
          <a:chOff x="0" y="0"/>
          <a:chExt cx="0" cy="0"/>
        </a:xfrm>
      </p:grpSpPr>
      <p:pic>
        <p:nvPicPr>
          <p:cNvPr id="16567" name="Google Shape;16567;p152"/>
          <p:cNvPicPr preferRelativeResize="0"/>
          <p:nvPr/>
        </p:nvPicPr>
        <p:blipFill rotWithShape="1">
          <a:blip r:embed="rId3">
            <a:alphaModFix/>
          </a:blip>
          <a:srcRect b="0" l="0" r="0" t="0"/>
          <a:stretch/>
        </p:blipFill>
        <p:spPr>
          <a:xfrm>
            <a:off x="6735864" y="1661485"/>
            <a:ext cx="1460524" cy="1460525"/>
          </a:xfrm>
          <a:prstGeom prst="rect">
            <a:avLst/>
          </a:prstGeom>
          <a:noFill/>
          <a:ln>
            <a:noFill/>
          </a:ln>
        </p:spPr>
      </p:pic>
      <p:pic>
        <p:nvPicPr>
          <p:cNvPr id="16568" name="Google Shape;16568;p152"/>
          <p:cNvPicPr preferRelativeResize="0"/>
          <p:nvPr/>
        </p:nvPicPr>
        <p:blipFill rotWithShape="1">
          <a:blip r:embed="rId4">
            <a:alphaModFix/>
          </a:blip>
          <a:srcRect b="5365" l="-131" r="6181" t="0"/>
          <a:stretch/>
        </p:blipFill>
        <p:spPr>
          <a:xfrm>
            <a:off x="6559837" y="1400600"/>
            <a:ext cx="1812577" cy="1760698"/>
          </a:xfrm>
          <a:prstGeom prst="rect">
            <a:avLst/>
          </a:prstGeom>
          <a:noFill/>
          <a:ln>
            <a:noFill/>
          </a:ln>
        </p:spPr>
      </p:pic>
      <p:pic>
        <p:nvPicPr>
          <p:cNvPr id="16569" name="Google Shape;16569;p152"/>
          <p:cNvPicPr preferRelativeResize="0"/>
          <p:nvPr/>
        </p:nvPicPr>
        <p:blipFill rotWithShape="1">
          <a:blip r:embed="rId5">
            <a:alphaModFix/>
          </a:blip>
          <a:srcRect b="0" l="0" r="0" t="0"/>
          <a:stretch/>
        </p:blipFill>
        <p:spPr>
          <a:xfrm>
            <a:off x="4806221" y="1661485"/>
            <a:ext cx="1460524" cy="1460525"/>
          </a:xfrm>
          <a:prstGeom prst="rect">
            <a:avLst/>
          </a:prstGeom>
          <a:noFill/>
          <a:ln>
            <a:noFill/>
          </a:ln>
        </p:spPr>
      </p:pic>
      <p:pic>
        <p:nvPicPr>
          <p:cNvPr id="16570" name="Google Shape;16570;p152"/>
          <p:cNvPicPr preferRelativeResize="0"/>
          <p:nvPr/>
        </p:nvPicPr>
        <p:blipFill rotWithShape="1">
          <a:blip r:embed="rId4">
            <a:alphaModFix/>
          </a:blip>
          <a:srcRect b="5365" l="-131" r="6181" t="0"/>
          <a:stretch/>
        </p:blipFill>
        <p:spPr>
          <a:xfrm>
            <a:off x="4630200" y="1400600"/>
            <a:ext cx="1812577" cy="1760698"/>
          </a:xfrm>
          <a:prstGeom prst="rect">
            <a:avLst/>
          </a:prstGeom>
          <a:noFill/>
          <a:ln>
            <a:noFill/>
          </a:ln>
        </p:spPr>
      </p:pic>
      <p:pic>
        <p:nvPicPr>
          <p:cNvPr id="16571" name="Google Shape;16571;p152"/>
          <p:cNvPicPr preferRelativeResize="0"/>
          <p:nvPr/>
        </p:nvPicPr>
        <p:blipFill rotWithShape="1">
          <a:blip r:embed="rId6">
            <a:alphaModFix/>
          </a:blip>
          <a:srcRect b="0" l="0" r="0" t="0"/>
          <a:stretch/>
        </p:blipFill>
        <p:spPr>
          <a:xfrm>
            <a:off x="2876885" y="1661485"/>
            <a:ext cx="1460525" cy="1460525"/>
          </a:xfrm>
          <a:prstGeom prst="rect">
            <a:avLst/>
          </a:prstGeom>
          <a:noFill/>
          <a:ln>
            <a:noFill/>
          </a:ln>
        </p:spPr>
      </p:pic>
      <p:pic>
        <p:nvPicPr>
          <p:cNvPr id="16572" name="Google Shape;16572;p152"/>
          <p:cNvPicPr preferRelativeResize="0"/>
          <p:nvPr/>
        </p:nvPicPr>
        <p:blipFill rotWithShape="1">
          <a:blip r:embed="rId4">
            <a:alphaModFix/>
          </a:blip>
          <a:srcRect b="5365" l="-131" r="6181" t="0"/>
          <a:stretch/>
        </p:blipFill>
        <p:spPr>
          <a:xfrm>
            <a:off x="2700848" y="1400600"/>
            <a:ext cx="1812577" cy="1760698"/>
          </a:xfrm>
          <a:prstGeom prst="rect">
            <a:avLst/>
          </a:prstGeom>
          <a:noFill/>
          <a:ln>
            <a:noFill/>
          </a:ln>
        </p:spPr>
      </p:pic>
      <p:pic>
        <p:nvPicPr>
          <p:cNvPr id="16573" name="Google Shape;16573;p152"/>
          <p:cNvPicPr preferRelativeResize="0"/>
          <p:nvPr/>
        </p:nvPicPr>
        <p:blipFill rotWithShape="1">
          <a:blip r:embed="rId7">
            <a:alphaModFix/>
          </a:blip>
          <a:srcRect b="0" l="0" r="0" t="0"/>
          <a:stretch/>
        </p:blipFill>
        <p:spPr>
          <a:xfrm>
            <a:off x="947650" y="1661485"/>
            <a:ext cx="1460525" cy="1460525"/>
          </a:xfrm>
          <a:prstGeom prst="rect">
            <a:avLst/>
          </a:prstGeom>
          <a:noFill/>
          <a:ln>
            <a:noFill/>
          </a:ln>
        </p:spPr>
      </p:pic>
      <p:pic>
        <p:nvPicPr>
          <p:cNvPr id="16574" name="Google Shape;16574;p152"/>
          <p:cNvPicPr preferRelativeResize="0"/>
          <p:nvPr/>
        </p:nvPicPr>
        <p:blipFill rotWithShape="1">
          <a:blip r:embed="rId4">
            <a:alphaModFix/>
          </a:blip>
          <a:srcRect b="5365" l="-131" r="6181" t="0"/>
          <a:stretch/>
        </p:blipFill>
        <p:spPr>
          <a:xfrm>
            <a:off x="771625" y="1400600"/>
            <a:ext cx="1812577" cy="1760698"/>
          </a:xfrm>
          <a:prstGeom prst="rect">
            <a:avLst/>
          </a:prstGeom>
          <a:noFill/>
          <a:ln>
            <a:noFill/>
          </a:ln>
        </p:spPr>
      </p:pic>
      <p:sp>
        <p:nvSpPr>
          <p:cNvPr id="16575" name="Google Shape;16575;p152"/>
          <p:cNvSpPr txBox="1"/>
          <p:nvPr>
            <p:ph type="title"/>
          </p:nvPr>
        </p:nvSpPr>
        <p:spPr>
          <a:xfrm>
            <a:off x="713263"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a:t>
            </a:r>
            <a:r>
              <a:rPr lang="en"/>
              <a:t> Smith</a:t>
            </a:r>
            <a:endParaRPr/>
          </a:p>
        </p:txBody>
      </p:sp>
      <p:sp>
        <p:nvSpPr>
          <p:cNvPr id="16576" name="Google Shape;16576;p152"/>
          <p:cNvSpPr txBox="1"/>
          <p:nvPr>
            <p:ph idx="1" type="subTitle"/>
          </p:nvPr>
        </p:nvSpPr>
        <p:spPr>
          <a:xfrm>
            <a:off x="713263"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6577" name="Google Shape;16577;p152"/>
          <p:cNvSpPr txBox="1"/>
          <p:nvPr>
            <p:ph idx="2" type="title"/>
          </p:nvPr>
        </p:nvSpPr>
        <p:spPr>
          <a:xfrm>
            <a:off x="4572071"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Pete</a:t>
            </a:r>
            <a:r>
              <a:rPr lang="en"/>
              <a:t> Bones</a:t>
            </a:r>
            <a:endParaRPr/>
          </a:p>
        </p:txBody>
      </p:sp>
      <p:sp>
        <p:nvSpPr>
          <p:cNvPr id="16578" name="Google Shape;16578;p152"/>
          <p:cNvSpPr txBox="1"/>
          <p:nvPr>
            <p:ph idx="3" type="subTitle"/>
          </p:nvPr>
        </p:nvSpPr>
        <p:spPr>
          <a:xfrm>
            <a:off x="4571834"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6579" name="Google Shape;16579;p152"/>
          <p:cNvSpPr txBox="1"/>
          <p:nvPr>
            <p:ph idx="4" type="title"/>
          </p:nvPr>
        </p:nvSpPr>
        <p:spPr>
          <a:xfrm>
            <a:off x="2642667"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6580" name="Google Shape;16580;p152"/>
          <p:cNvSpPr txBox="1"/>
          <p:nvPr>
            <p:ph idx="5" type="subTitle"/>
          </p:nvPr>
        </p:nvSpPr>
        <p:spPr>
          <a:xfrm>
            <a:off x="2642497"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6581" name="Google Shape;16581;p152"/>
          <p:cNvSpPr txBox="1"/>
          <p:nvPr>
            <p:ph idx="6" type="title"/>
          </p:nvPr>
        </p:nvSpPr>
        <p:spPr>
          <a:xfrm>
            <a:off x="6501476" y="3161309"/>
            <a:ext cx="192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Susan Doe</a:t>
            </a:r>
            <a:endParaRPr/>
          </a:p>
        </p:txBody>
      </p:sp>
      <p:sp>
        <p:nvSpPr>
          <p:cNvPr id="16582" name="Google Shape;16582;p152"/>
          <p:cNvSpPr txBox="1"/>
          <p:nvPr>
            <p:ph idx="7" type="subTitle"/>
          </p:nvPr>
        </p:nvSpPr>
        <p:spPr>
          <a:xfrm>
            <a:off x="6501476" y="3527009"/>
            <a:ext cx="19293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6583" name="Google Shape;16583;p152"/>
          <p:cNvSpPr txBox="1"/>
          <p:nvPr>
            <p:ph idx="8" type="title"/>
          </p:nvPr>
        </p:nvSpPr>
        <p:spPr>
          <a:xfrm>
            <a:off x="1075350" y="539850"/>
            <a:ext cx="6993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principal teachers</a:t>
            </a:r>
            <a:endParaRPr/>
          </a:p>
        </p:txBody>
      </p:sp>
      <p:sp>
        <p:nvSpPr>
          <p:cNvPr id="16584" name="Google Shape;16584;p152"/>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585" name="Google Shape;16585;p152"/>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586" name="Google Shape;16586;p152">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152"/>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588" name="Google Shape;16588;p152">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567"/>
                                        </p:tgtEl>
                                        <p:attrNameLst>
                                          <p:attrName>style.visibility</p:attrName>
                                        </p:attrNameLst>
                                      </p:cBhvr>
                                      <p:to>
                                        <p:strVal val="visible"/>
                                      </p:to>
                                    </p:set>
                                    <p:animEffect filter="fade" transition="in">
                                      <p:cBhvr>
                                        <p:cTn dur="1000"/>
                                        <p:tgtEl>
                                          <p:spTgt spid="16567"/>
                                        </p:tgtEl>
                                      </p:cBhvr>
                                    </p:animEffect>
                                  </p:childTnLst>
                                </p:cTn>
                              </p:par>
                              <p:par>
                                <p:cTn fill="hold" nodeType="withEffect" presetClass="entr" presetID="10" presetSubtype="0">
                                  <p:stCondLst>
                                    <p:cond delay="0"/>
                                  </p:stCondLst>
                                  <p:childTnLst>
                                    <p:set>
                                      <p:cBhvr>
                                        <p:cTn dur="1" fill="hold">
                                          <p:stCondLst>
                                            <p:cond delay="0"/>
                                          </p:stCondLst>
                                        </p:cTn>
                                        <p:tgtEl>
                                          <p:spTgt spid="16568"/>
                                        </p:tgtEl>
                                        <p:attrNameLst>
                                          <p:attrName>style.visibility</p:attrName>
                                        </p:attrNameLst>
                                      </p:cBhvr>
                                      <p:to>
                                        <p:strVal val="visible"/>
                                      </p:to>
                                    </p:set>
                                    <p:animEffect filter="fade" transition="in">
                                      <p:cBhvr>
                                        <p:cTn dur="1000"/>
                                        <p:tgtEl>
                                          <p:spTgt spid="16568"/>
                                        </p:tgtEl>
                                      </p:cBhvr>
                                    </p:animEffect>
                                  </p:childTnLst>
                                </p:cTn>
                              </p:par>
                              <p:par>
                                <p:cTn fill="hold" nodeType="withEffect" presetClass="entr" presetID="10" presetSubtype="0">
                                  <p:stCondLst>
                                    <p:cond delay="0"/>
                                  </p:stCondLst>
                                  <p:childTnLst>
                                    <p:set>
                                      <p:cBhvr>
                                        <p:cTn dur="1" fill="hold">
                                          <p:stCondLst>
                                            <p:cond delay="0"/>
                                          </p:stCondLst>
                                        </p:cTn>
                                        <p:tgtEl>
                                          <p:spTgt spid="16569"/>
                                        </p:tgtEl>
                                        <p:attrNameLst>
                                          <p:attrName>style.visibility</p:attrName>
                                        </p:attrNameLst>
                                      </p:cBhvr>
                                      <p:to>
                                        <p:strVal val="visible"/>
                                      </p:to>
                                    </p:set>
                                    <p:animEffect filter="fade" transition="in">
                                      <p:cBhvr>
                                        <p:cTn dur="1000"/>
                                        <p:tgtEl>
                                          <p:spTgt spid="16569"/>
                                        </p:tgtEl>
                                      </p:cBhvr>
                                    </p:animEffect>
                                  </p:childTnLst>
                                </p:cTn>
                              </p:par>
                              <p:par>
                                <p:cTn fill="hold" nodeType="withEffect" presetClass="entr" presetID="10" presetSubtype="0">
                                  <p:stCondLst>
                                    <p:cond delay="0"/>
                                  </p:stCondLst>
                                  <p:childTnLst>
                                    <p:set>
                                      <p:cBhvr>
                                        <p:cTn dur="1" fill="hold">
                                          <p:stCondLst>
                                            <p:cond delay="0"/>
                                          </p:stCondLst>
                                        </p:cTn>
                                        <p:tgtEl>
                                          <p:spTgt spid="16570"/>
                                        </p:tgtEl>
                                        <p:attrNameLst>
                                          <p:attrName>style.visibility</p:attrName>
                                        </p:attrNameLst>
                                      </p:cBhvr>
                                      <p:to>
                                        <p:strVal val="visible"/>
                                      </p:to>
                                    </p:set>
                                    <p:animEffect filter="fade" transition="in">
                                      <p:cBhvr>
                                        <p:cTn dur="1000"/>
                                        <p:tgtEl>
                                          <p:spTgt spid="16570"/>
                                        </p:tgtEl>
                                      </p:cBhvr>
                                    </p:animEffect>
                                  </p:childTnLst>
                                </p:cTn>
                              </p:par>
                              <p:par>
                                <p:cTn fill="hold" nodeType="withEffect" presetClass="entr" presetID="10" presetSubtype="0">
                                  <p:stCondLst>
                                    <p:cond delay="0"/>
                                  </p:stCondLst>
                                  <p:childTnLst>
                                    <p:set>
                                      <p:cBhvr>
                                        <p:cTn dur="1" fill="hold">
                                          <p:stCondLst>
                                            <p:cond delay="0"/>
                                          </p:stCondLst>
                                        </p:cTn>
                                        <p:tgtEl>
                                          <p:spTgt spid="16571"/>
                                        </p:tgtEl>
                                        <p:attrNameLst>
                                          <p:attrName>style.visibility</p:attrName>
                                        </p:attrNameLst>
                                      </p:cBhvr>
                                      <p:to>
                                        <p:strVal val="visible"/>
                                      </p:to>
                                    </p:set>
                                    <p:animEffect filter="fade" transition="in">
                                      <p:cBhvr>
                                        <p:cTn dur="1000"/>
                                        <p:tgtEl>
                                          <p:spTgt spid="16571"/>
                                        </p:tgtEl>
                                      </p:cBhvr>
                                    </p:animEffect>
                                  </p:childTnLst>
                                </p:cTn>
                              </p:par>
                              <p:par>
                                <p:cTn fill="hold" nodeType="withEffect" presetClass="entr" presetID="10" presetSubtype="0">
                                  <p:stCondLst>
                                    <p:cond delay="0"/>
                                  </p:stCondLst>
                                  <p:childTnLst>
                                    <p:set>
                                      <p:cBhvr>
                                        <p:cTn dur="1" fill="hold">
                                          <p:stCondLst>
                                            <p:cond delay="0"/>
                                          </p:stCondLst>
                                        </p:cTn>
                                        <p:tgtEl>
                                          <p:spTgt spid="16572"/>
                                        </p:tgtEl>
                                        <p:attrNameLst>
                                          <p:attrName>style.visibility</p:attrName>
                                        </p:attrNameLst>
                                      </p:cBhvr>
                                      <p:to>
                                        <p:strVal val="visible"/>
                                      </p:to>
                                    </p:set>
                                    <p:animEffect filter="fade" transition="in">
                                      <p:cBhvr>
                                        <p:cTn dur="1000"/>
                                        <p:tgtEl>
                                          <p:spTgt spid="16572"/>
                                        </p:tgtEl>
                                      </p:cBhvr>
                                    </p:animEffect>
                                  </p:childTnLst>
                                </p:cTn>
                              </p:par>
                              <p:par>
                                <p:cTn fill="hold" nodeType="withEffect" presetClass="entr" presetID="10" presetSubtype="0">
                                  <p:stCondLst>
                                    <p:cond delay="0"/>
                                  </p:stCondLst>
                                  <p:childTnLst>
                                    <p:set>
                                      <p:cBhvr>
                                        <p:cTn dur="1" fill="hold">
                                          <p:stCondLst>
                                            <p:cond delay="0"/>
                                          </p:stCondLst>
                                        </p:cTn>
                                        <p:tgtEl>
                                          <p:spTgt spid="16573"/>
                                        </p:tgtEl>
                                        <p:attrNameLst>
                                          <p:attrName>style.visibility</p:attrName>
                                        </p:attrNameLst>
                                      </p:cBhvr>
                                      <p:to>
                                        <p:strVal val="visible"/>
                                      </p:to>
                                    </p:set>
                                    <p:animEffect filter="fade" transition="in">
                                      <p:cBhvr>
                                        <p:cTn dur="1000"/>
                                        <p:tgtEl>
                                          <p:spTgt spid="16573"/>
                                        </p:tgtEl>
                                      </p:cBhvr>
                                    </p:animEffect>
                                  </p:childTnLst>
                                </p:cTn>
                              </p:par>
                              <p:par>
                                <p:cTn fill="hold" nodeType="withEffect" presetClass="entr" presetID="10" presetSubtype="0">
                                  <p:stCondLst>
                                    <p:cond delay="0"/>
                                  </p:stCondLst>
                                  <p:childTnLst>
                                    <p:set>
                                      <p:cBhvr>
                                        <p:cTn dur="1" fill="hold">
                                          <p:stCondLst>
                                            <p:cond delay="0"/>
                                          </p:stCondLst>
                                        </p:cTn>
                                        <p:tgtEl>
                                          <p:spTgt spid="16574"/>
                                        </p:tgtEl>
                                        <p:attrNameLst>
                                          <p:attrName>style.visibility</p:attrName>
                                        </p:attrNameLst>
                                      </p:cBhvr>
                                      <p:to>
                                        <p:strVal val="visible"/>
                                      </p:to>
                                    </p:set>
                                    <p:animEffect filter="fade" transition="in">
                                      <p:cBhvr>
                                        <p:cTn dur="1000"/>
                                        <p:tgtEl>
                                          <p:spTgt spid="165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592" name="Shape 16592"/>
        <p:cNvGrpSpPr/>
        <p:nvPr/>
      </p:nvGrpSpPr>
      <p:grpSpPr>
        <a:xfrm>
          <a:off x="0" y="0"/>
          <a:ext cx="0" cy="0"/>
          <a:chOff x="0" y="0"/>
          <a:chExt cx="0" cy="0"/>
        </a:xfrm>
      </p:grpSpPr>
      <p:sp>
        <p:nvSpPr>
          <p:cNvPr id="16593" name="Google Shape;16593;p153"/>
          <p:cNvSpPr/>
          <p:nvPr/>
        </p:nvSpPr>
        <p:spPr>
          <a:xfrm flipH="1" rot="-5399836">
            <a:off x="4222178" y="2287395"/>
            <a:ext cx="699652" cy="3017845"/>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153"/>
          <p:cNvSpPr txBox="1"/>
          <p:nvPr>
            <p:ph type="title"/>
          </p:nvPr>
        </p:nvSpPr>
        <p:spPr>
          <a:xfrm>
            <a:off x="3042450" y="3538775"/>
            <a:ext cx="30591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Musicians</a:t>
            </a:r>
            <a:endParaRPr/>
          </a:p>
        </p:txBody>
      </p:sp>
      <p:sp>
        <p:nvSpPr>
          <p:cNvPr id="16595" name="Google Shape;16595;p153"/>
          <p:cNvSpPr txBox="1"/>
          <p:nvPr>
            <p:ph idx="2" type="title"/>
          </p:nvPr>
        </p:nvSpPr>
        <p:spPr>
          <a:xfrm>
            <a:off x="3930900" y="2708404"/>
            <a:ext cx="1282200" cy="73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6596" name="Google Shape;16596;p153"/>
          <p:cNvSpPr txBox="1"/>
          <p:nvPr>
            <p:ph idx="1" type="subTitle"/>
          </p:nvPr>
        </p:nvSpPr>
        <p:spPr>
          <a:xfrm>
            <a:off x="2441700" y="4128642"/>
            <a:ext cx="42606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pic>
        <p:nvPicPr>
          <p:cNvPr id="16597" name="Google Shape;16597;p153"/>
          <p:cNvPicPr preferRelativeResize="0"/>
          <p:nvPr/>
        </p:nvPicPr>
        <p:blipFill rotWithShape="1">
          <a:blip r:embed="rId3">
            <a:alphaModFix/>
          </a:blip>
          <a:srcRect b="21169" l="1039" r="0" t="18741"/>
          <a:stretch/>
        </p:blipFill>
        <p:spPr>
          <a:xfrm>
            <a:off x="0" y="-637000"/>
            <a:ext cx="9144000" cy="3122850"/>
          </a:xfrm>
          <a:prstGeom prst="rect">
            <a:avLst/>
          </a:prstGeom>
          <a:noFill/>
          <a:ln>
            <a:noFill/>
          </a:ln>
        </p:spPr>
      </p:pic>
      <p:pic>
        <p:nvPicPr>
          <p:cNvPr id="16598" name="Google Shape;16598;p153"/>
          <p:cNvPicPr preferRelativeResize="0"/>
          <p:nvPr/>
        </p:nvPicPr>
        <p:blipFill rotWithShape="1">
          <a:blip r:embed="rId4">
            <a:alphaModFix/>
          </a:blip>
          <a:srcRect b="35163" l="4507" r="0" t="41696"/>
          <a:stretch/>
        </p:blipFill>
        <p:spPr>
          <a:xfrm rot="10800000">
            <a:off x="-72037" y="1488525"/>
            <a:ext cx="9288074" cy="1202325"/>
          </a:xfrm>
          <a:prstGeom prst="rect">
            <a:avLst/>
          </a:prstGeom>
          <a:noFill/>
          <a:ln>
            <a:noFill/>
          </a:ln>
        </p:spPr>
      </p:pic>
      <p:sp>
        <p:nvSpPr>
          <p:cNvPr id="16599" name="Google Shape;16599;p153"/>
          <p:cNvSpPr/>
          <p:nvPr/>
        </p:nvSpPr>
        <p:spPr>
          <a:xfrm rot="8749359">
            <a:off x="8311248" y="278408"/>
            <a:ext cx="1444172" cy="1473739"/>
          </a:xfrm>
          <a:custGeom>
            <a:rect b="b" l="l" r="r" t="t"/>
            <a:pathLst>
              <a:path extrusionOk="0" h="40987" w="40167">
                <a:moveTo>
                  <a:pt x="25006" y="0"/>
                </a:moveTo>
                <a:cubicBezTo>
                  <a:pt x="24033" y="0"/>
                  <a:pt x="23122" y="31"/>
                  <a:pt x="22302" y="61"/>
                </a:cubicBezTo>
                <a:cubicBezTo>
                  <a:pt x="21815" y="91"/>
                  <a:pt x="21360" y="152"/>
                  <a:pt x="20995" y="183"/>
                </a:cubicBezTo>
                <a:cubicBezTo>
                  <a:pt x="20782" y="183"/>
                  <a:pt x="20600" y="213"/>
                  <a:pt x="20387" y="243"/>
                </a:cubicBezTo>
                <a:lnTo>
                  <a:pt x="20205" y="274"/>
                </a:lnTo>
                <a:lnTo>
                  <a:pt x="19780" y="334"/>
                </a:lnTo>
                <a:lnTo>
                  <a:pt x="19658" y="365"/>
                </a:lnTo>
                <a:cubicBezTo>
                  <a:pt x="19233" y="456"/>
                  <a:pt x="18808" y="547"/>
                  <a:pt x="18382" y="638"/>
                </a:cubicBezTo>
                <a:cubicBezTo>
                  <a:pt x="18200" y="699"/>
                  <a:pt x="17957" y="760"/>
                  <a:pt x="17744" y="821"/>
                </a:cubicBezTo>
                <a:cubicBezTo>
                  <a:pt x="17501" y="881"/>
                  <a:pt x="17288" y="942"/>
                  <a:pt x="17076" y="1033"/>
                </a:cubicBezTo>
                <a:cubicBezTo>
                  <a:pt x="16924" y="1064"/>
                  <a:pt x="16802" y="1124"/>
                  <a:pt x="16650" y="1155"/>
                </a:cubicBezTo>
                <a:lnTo>
                  <a:pt x="16498" y="1216"/>
                </a:lnTo>
                <a:lnTo>
                  <a:pt x="16286" y="1276"/>
                </a:lnTo>
                <a:lnTo>
                  <a:pt x="15921" y="1428"/>
                </a:lnTo>
                <a:lnTo>
                  <a:pt x="15769" y="1459"/>
                </a:lnTo>
                <a:lnTo>
                  <a:pt x="15283" y="1641"/>
                </a:lnTo>
                <a:lnTo>
                  <a:pt x="14615" y="1914"/>
                </a:lnTo>
                <a:lnTo>
                  <a:pt x="13794" y="2279"/>
                </a:lnTo>
                <a:lnTo>
                  <a:pt x="13369" y="2431"/>
                </a:lnTo>
                <a:cubicBezTo>
                  <a:pt x="13035" y="2583"/>
                  <a:pt x="12670" y="2735"/>
                  <a:pt x="12366" y="2917"/>
                </a:cubicBezTo>
                <a:lnTo>
                  <a:pt x="12275" y="2947"/>
                </a:lnTo>
                <a:lnTo>
                  <a:pt x="12154" y="3008"/>
                </a:lnTo>
                <a:cubicBezTo>
                  <a:pt x="11759" y="3190"/>
                  <a:pt x="11394" y="3373"/>
                  <a:pt x="10999" y="3585"/>
                </a:cubicBezTo>
                <a:lnTo>
                  <a:pt x="10635" y="3768"/>
                </a:lnTo>
                <a:lnTo>
                  <a:pt x="9784" y="4223"/>
                </a:lnTo>
                <a:cubicBezTo>
                  <a:pt x="9358" y="4436"/>
                  <a:pt x="9024" y="4618"/>
                  <a:pt x="8690" y="4831"/>
                </a:cubicBezTo>
                <a:lnTo>
                  <a:pt x="7536" y="5500"/>
                </a:lnTo>
                <a:cubicBezTo>
                  <a:pt x="6837" y="5925"/>
                  <a:pt x="6108" y="6381"/>
                  <a:pt x="5348" y="6897"/>
                </a:cubicBezTo>
                <a:cubicBezTo>
                  <a:pt x="4923" y="7171"/>
                  <a:pt x="4588" y="7414"/>
                  <a:pt x="4285" y="7657"/>
                </a:cubicBezTo>
                <a:cubicBezTo>
                  <a:pt x="4042" y="7839"/>
                  <a:pt x="3798" y="8021"/>
                  <a:pt x="3586" y="8234"/>
                </a:cubicBezTo>
                <a:lnTo>
                  <a:pt x="3312" y="8477"/>
                </a:lnTo>
                <a:cubicBezTo>
                  <a:pt x="2614" y="9054"/>
                  <a:pt x="1975" y="9692"/>
                  <a:pt x="1459" y="10422"/>
                </a:cubicBezTo>
                <a:cubicBezTo>
                  <a:pt x="1307" y="10665"/>
                  <a:pt x="1155" y="10847"/>
                  <a:pt x="1064" y="11060"/>
                </a:cubicBezTo>
                <a:lnTo>
                  <a:pt x="1034" y="11151"/>
                </a:lnTo>
                <a:cubicBezTo>
                  <a:pt x="942" y="11303"/>
                  <a:pt x="851" y="11455"/>
                  <a:pt x="791" y="11606"/>
                </a:cubicBezTo>
                <a:lnTo>
                  <a:pt x="639" y="11910"/>
                </a:lnTo>
                <a:cubicBezTo>
                  <a:pt x="608" y="12001"/>
                  <a:pt x="578" y="12062"/>
                  <a:pt x="547" y="12153"/>
                </a:cubicBezTo>
                <a:cubicBezTo>
                  <a:pt x="547" y="12184"/>
                  <a:pt x="547" y="12214"/>
                  <a:pt x="517" y="12245"/>
                </a:cubicBezTo>
                <a:cubicBezTo>
                  <a:pt x="426" y="12488"/>
                  <a:pt x="365" y="12731"/>
                  <a:pt x="304" y="12974"/>
                </a:cubicBezTo>
                <a:cubicBezTo>
                  <a:pt x="244" y="13217"/>
                  <a:pt x="183" y="13399"/>
                  <a:pt x="153" y="13551"/>
                </a:cubicBezTo>
                <a:cubicBezTo>
                  <a:pt x="153" y="13581"/>
                  <a:pt x="153" y="13612"/>
                  <a:pt x="153" y="13673"/>
                </a:cubicBezTo>
                <a:cubicBezTo>
                  <a:pt x="153" y="13733"/>
                  <a:pt x="122" y="13794"/>
                  <a:pt x="92" y="13885"/>
                </a:cubicBezTo>
                <a:lnTo>
                  <a:pt x="61" y="14250"/>
                </a:lnTo>
                <a:cubicBezTo>
                  <a:pt x="61" y="14311"/>
                  <a:pt x="61" y="14402"/>
                  <a:pt x="61" y="14462"/>
                </a:cubicBezTo>
                <a:lnTo>
                  <a:pt x="61" y="14554"/>
                </a:lnTo>
                <a:cubicBezTo>
                  <a:pt x="61" y="14706"/>
                  <a:pt x="61" y="14827"/>
                  <a:pt x="31" y="14979"/>
                </a:cubicBezTo>
                <a:lnTo>
                  <a:pt x="31" y="15070"/>
                </a:lnTo>
                <a:cubicBezTo>
                  <a:pt x="31" y="15252"/>
                  <a:pt x="31" y="15435"/>
                  <a:pt x="1" y="15617"/>
                </a:cubicBezTo>
                <a:cubicBezTo>
                  <a:pt x="1" y="15799"/>
                  <a:pt x="1" y="16073"/>
                  <a:pt x="1" y="16316"/>
                </a:cubicBezTo>
                <a:cubicBezTo>
                  <a:pt x="1" y="16528"/>
                  <a:pt x="1" y="16711"/>
                  <a:pt x="31" y="16893"/>
                </a:cubicBezTo>
                <a:lnTo>
                  <a:pt x="31" y="16954"/>
                </a:lnTo>
                <a:cubicBezTo>
                  <a:pt x="31" y="17258"/>
                  <a:pt x="92" y="17561"/>
                  <a:pt x="122" y="17865"/>
                </a:cubicBezTo>
                <a:cubicBezTo>
                  <a:pt x="122" y="18017"/>
                  <a:pt x="153" y="18169"/>
                  <a:pt x="153" y="18291"/>
                </a:cubicBezTo>
                <a:cubicBezTo>
                  <a:pt x="183" y="18746"/>
                  <a:pt x="244" y="19141"/>
                  <a:pt x="304" y="19506"/>
                </a:cubicBezTo>
                <a:cubicBezTo>
                  <a:pt x="365" y="19779"/>
                  <a:pt x="396" y="20083"/>
                  <a:pt x="456" y="20357"/>
                </a:cubicBezTo>
                <a:lnTo>
                  <a:pt x="547" y="20843"/>
                </a:lnTo>
                <a:cubicBezTo>
                  <a:pt x="608" y="21116"/>
                  <a:pt x="639" y="21420"/>
                  <a:pt x="699" y="21694"/>
                </a:cubicBezTo>
                <a:cubicBezTo>
                  <a:pt x="730" y="21845"/>
                  <a:pt x="730" y="21967"/>
                  <a:pt x="760" y="22089"/>
                </a:cubicBezTo>
                <a:cubicBezTo>
                  <a:pt x="821" y="22484"/>
                  <a:pt x="912" y="22970"/>
                  <a:pt x="973" y="23456"/>
                </a:cubicBezTo>
                <a:lnTo>
                  <a:pt x="1064" y="23911"/>
                </a:lnTo>
                <a:cubicBezTo>
                  <a:pt x="1094" y="24155"/>
                  <a:pt x="1125" y="24398"/>
                  <a:pt x="1186" y="24641"/>
                </a:cubicBezTo>
                <a:cubicBezTo>
                  <a:pt x="1216" y="24884"/>
                  <a:pt x="1246" y="25188"/>
                  <a:pt x="1307" y="25461"/>
                </a:cubicBezTo>
                <a:cubicBezTo>
                  <a:pt x="1337" y="25613"/>
                  <a:pt x="1368" y="25795"/>
                  <a:pt x="1368" y="25947"/>
                </a:cubicBezTo>
                <a:cubicBezTo>
                  <a:pt x="1459" y="26433"/>
                  <a:pt x="1550" y="26889"/>
                  <a:pt x="1641" y="27314"/>
                </a:cubicBezTo>
                <a:lnTo>
                  <a:pt x="1641" y="27436"/>
                </a:lnTo>
                <a:cubicBezTo>
                  <a:pt x="1732" y="27800"/>
                  <a:pt x="1824" y="28195"/>
                  <a:pt x="1915" y="28590"/>
                </a:cubicBezTo>
                <a:cubicBezTo>
                  <a:pt x="1975" y="28803"/>
                  <a:pt x="2036" y="29046"/>
                  <a:pt x="2097" y="29259"/>
                </a:cubicBezTo>
                <a:cubicBezTo>
                  <a:pt x="2158" y="29502"/>
                  <a:pt x="2249" y="29715"/>
                  <a:pt x="2310" y="29958"/>
                </a:cubicBezTo>
                <a:cubicBezTo>
                  <a:pt x="2431" y="30292"/>
                  <a:pt x="2553" y="30656"/>
                  <a:pt x="2735" y="31082"/>
                </a:cubicBezTo>
                <a:cubicBezTo>
                  <a:pt x="2887" y="31507"/>
                  <a:pt x="3069" y="31963"/>
                  <a:pt x="3221" y="32388"/>
                </a:cubicBezTo>
                <a:cubicBezTo>
                  <a:pt x="3403" y="32814"/>
                  <a:pt x="3555" y="33209"/>
                  <a:pt x="3707" y="33543"/>
                </a:cubicBezTo>
                <a:cubicBezTo>
                  <a:pt x="3768" y="33695"/>
                  <a:pt x="3829" y="33847"/>
                  <a:pt x="3890" y="33999"/>
                </a:cubicBezTo>
                <a:cubicBezTo>
                  <a:pt x="4011" y="34242"/>
                  <a:pt x="4102" y="34485"/>
                  <a:pt x="4193" y="34728"/>
                </a:cubicBezTo>
                <a:cubicBezTo>
                  <a:pt x="4376" y="35123"/>
                  <a:pt x="4558" y="35548"/>
                  <a:pt x="4740" y="35973"/>
                </a:cubicBezTo>
                <a:cubicBezTo>
                  <a:pt x="4923" y="36399"/>
                  <a:pt x="5105" y="36763"/>
                  <a:pt x="5287" y="37098"/>
                </a:cubicBezTo>
                <a:cubicBezTo>
                  <a:pt x="5378" y="37310"/>
                  <a:pt x="5469" y="37523"/>
                  <a:pt x="5621" y="37736"/>
                </a:cubicBezTo>
                <a:lnTo>
                  <a:pt x="5713" y="37918"/>
                </a:lnTo>
                <a:cubicBezTo>
                  <a:pt x="5773" y="38070"/>
                  <a:pt x="5834" y="38191"/>
                  <a:pt x="5925" y="38313"/>
                </a:cubicBezTo>
                <a:lnTo>
                  <a:pt x="6077" y="38556"/>
                </a:lnTo>
                <a:lnTo>
                  <a:pt x="6108" y="38647"/>
                </a:lnTo>
                <a:cubicBezTo>
                  <a:pt x="6290" y="38890"/>
                  <a:pt x="6472" y="39133"/>
                  <a:pt x="6685" y="39346"/>
                </a:cubicBezTo>
                <a:cubicBezTo>
                  <a:pt x="6928" y="39589"/>
                  <a:pt x="7171" y="39771"/>
                  <a:pt x="7444" y="39954"/>
                </a:cubicBezTo>
                <a:cubicBezTo>
                  <a:pt x="7687" y="40106"/>
                  <a:pt x="7930" y="40257"/>
                  <a:pt x="8204" y="40379"/>
                </a:cubicBezTo>
                <a:cubicBezTo>
                  <a:pt x="8660" y="40592"/>
                  <a:pt x="9146" y="40713"/>
                  <a:pt x="9632" y="40804"/>
                </a:cubicBezTo>
                <a:cubicBezTo>
                  <a:pt x="9875" y="40865"/>
                  <a:pt x="10088" y="40865"/>
                  <a:pt x="10331" y="40895"/>
                </a:cubicBezTo>
                <a:cubicBezTo>
                  <a:pt x="10543" y="40926"/>
                  <a:pt x="10786" y="40956"/>
                  <a:pt x="10999" y="40956"/>
                </a:cubicBezTo>
                <a:cubicBezTo>
                  <a:pt x="11242" y="40956"/>
                  <a:pt x="11455" y="40987"/>
                  <a:pt x="11698" y="40987"/>
                </a:cubicBezTo>
                <a:lnTo>
                  <a:pt x="13004" y="40987"/>
                </a:lnTo>
                <a:cubicBezTo>
                  <a:pt x="13430" y="40956"/>
                  <a:pt x="13825" y="40926"/>
                  <a:pt x="14250" y="40865"/>
                </a:cubicBezTo>
                <a:lnTo>
                  <a:pt x="14341" y="40865"/>
                </a:lnTo>
                <a:lnTo>
                  <a:pt x="14888" y="40774"/>
                </a:lnTo>
                <a:lnTo>
                  <a:pt x="14949" y="40774"/>
                </a:lnTo>
                <a:lnTo>
                  <a:pt x="15557" y="40683"/>
                </a:lnTo>
                <a:cubicBezTo>
                  <a:pt x="15891" y="40592"/>
                  <a:pt x="16225" y="40561"/>
                  <a:pt x="16529" y="40500"/>
                </a:cubicBezTo>
                <a:cubicBezTo>
                  <a:pt x="17076" y="40409"/>
                  <a:pt x="17592" y="40318"/>
                  <a:pt x="18109" y="40197"/>
                </a:cubicBezTo>
                <a:lnTo>
                  <a:pt x="18352" y="40166"/>
                </a:lnTo>
                <a:cubicBezTo>
                  <a:pt x="18747" y="40075"/>
                  <a:pt x="19111" y="39984"/>
                  <a:pt x="19506" y="39893"/>
                </a:cubicBezTo>
                <a:lnTo>
                  <a:pt x="19841" y="39832"/>
                </a:lnTo>
                <a:cubicBezTo>
                  <a:pt x="20175" y="39741"/>
                  <a:pt x="20479" y="39650"/>
                  <a:pt x="20782" y="39589"/>
                </a:cubicBezTo>
                <a:lnTo>
                  <a:pt x="21876" y="39346"/>
                </a:lnTo>
                <a:lnTo>
                  <a:pt x="23365" y="39012"/>
                </a:lnTo>
                <a:cubicBezTo>
                  <a:pt x="24125" y="38860"/>
                  <a:pt x="24884" y="38678"/>
                  <a:pt x="25644" y="38526"/>
                </a:cubicBezTo>
                <a:lnTo>
                  <a:pt x="25917" y="38465"/>
                </a:lnTo>
                <a:cubicBezTo>
                  <a:pt x="26768" y="38252"/>
                  <a:pt x="27619" y="38070"/>
                  <a:pt x="28530" y="37796"/>
                </a:cubicBezTo>
                <a:lnTo>
                  <a:pt x="28621" y="37796"/>
                </a:lnTo>
                <a:cubicBezTo>
                  <a:pt x="28955" y="37705"/>
                  <a:pt x="29350" y="37584"/>
                  <a:pt x="29685" y="37493"/>
                </a:cubicBezTo>
                <a:cubicBezTo>
                  <a:pt x="30049" y="37371"/>
                  <a:pt x="30475" y="37219"/>
                  <a:pt x="30869" y="37098"/>
                </a:cubicBezTo>
                <a:lnTo>
                  <a:pt x="31021" y="37037"/>
                </a:lnTo>
                <a:cubicBezTo>
                  <a:pt x="31416" y="36915"/>
                  <a:pt x="31781" y="36763"/>
                  <a:pt x="32176" y="36611"/>
                </a:cubicBezTo>
                <a:lnTo>
                  <a:pt x="32328" y="36551"/>
                </a:lnTo>
                <a:cubicBezTo>
                  <a:pt x="32662" y="36429"/>
                  <a:pt x="33027" y="36277"/>
                  <a:pt x="33361" y="36125"/>
                </a:cubicBezTo>
                <a:cubicBezTo>
                  <a:pt x="33786" y="35943"/>
                  <a:pt x="34212" y="35730"/>
                  <a:pt x="34607" y="35457"/>
                </a:cubicBezTo>
                <a:cubicBezTo>
                  <a:pt x="34789" y="35366"/>
                  <a:pt x="34971" y="35214"/>
                  <a:pt x="35123" y="35092"/>
                </a:cubicBezTo>
                <a:cubicBezTo>
                  <a:pt x="35366" y="34910"/>
                  <a:pt x="35548" y="34697"/>
                  <a:pt x="35731" y="34545"/>
                </a:cubicBezTo>
                <a:cubicBezTo>
                  <a:pt x="35883" y="34424"/>
                  <a:pt x="35974" y="34302"/>
                  <a:pt x="36095" y="34150"/>
                </a:cubicBezTo>
                <a:lnTo>
                  <a:pt x="36186" y="34059"/>
                </a:lnTo>
                <a:cubicBezTo>
                  <a:pt x="36338" y="33907"/>
                  <a:pt x="36460" y="33756"/>
                  <a:pt x="36581" y="33573"/>
                </a:cubicBezTo>
                <a:cubicBezTo>
                  <a:pt x="37128" y="32874"/>
                  <a:pt x="37614" y="32145"/>
                  <a:pt x="38009" y="31355"/>
                </a:cubicBezTo>
                <a:lnTo>
                  <a:pt x="38101" y="31203"/>
                </a:lnTo>
                <a:cubicBezTo>
                  <a:pt x="38283" y="30869"/>
                  <a:pt x="38435" y="30565"/>
                  <a:pt x="38556" y="30231"/>
                </a:cubicBezTo>
                <a:cubicBezTo>
                  <a:pt x="38739" y="29806"/>
                  <a:pt x="38891" y="29380"/>
                  <a:pt x="39012" y="28894"/>
                </a:cubicBezTo>
                <a:cubicBezTo>
                  <a:pt x="39042" y="28803"/>
                  <a:pt x="39073" y="28712"/>
                  <a:pt x="39103" y="28590"/>
                </a:cubicBezTo>
                <a:cubicBezTo>
                  <a:pt x="39194" y="28287"/>
                  <a:pt x="39316" y="27952"/>
                  <a:pt x="39377" y="27649"/>
                </a:cubicBezTo>
                <a:cubicBezTo>
                  <a:pt x="39589" y="26798"/>
                  <a:pt x="39772" y="25947"/>
                  <a:pt x="39893" y="25127"/>
                </a:cubicBezTo>
                <a:cubicBezTo>
                  <a:pt x="39954" y="24641"/>
                  <a:pt x="40015" y="24215"/>
                  <a:pt x="40045" y="23851"/>
                </a:cubicBezTo>
                <a:cubicBezTo>
                  <a:pt x="40075" y="23668"/>
                  <a:pt x="40075" y="23486"/>
                  <a:pt x="40106" y="23304"/>
                </a:cubicBezTo>
                <a:lnTo>
                  <a:pt x="40106" y="23182"/>
                </a:lnTo>
                <a:lnTo>
                  <a:pt x="40106" y="23061"/>
                </a:lnTo>
                <a:cubicBezTo>
                  <a:pt x="40106" y="22878"/>
                  <a:pt x="40136" y="22666"/>
                  <a:pt x="40136" y="22453"/>
                </a:cubicBezTo>
                <a:cubicBezTo>
                  <a:pt x="40167" y="21937"/>
                  <a:pt x="40167" y="21511"/>
                  <a:pt x="40167" y="21086"/>
                </a:cubicBezTo>
                <a:cubicBezTo>
                  <a:pt x="40167" y="20904"/>
                  <a:pt x="40167" y="20691"/>
                  <a:pt x="40136" y="20509"/>
                </a:cubicBezTo>
                <a:lnTo>
                  <a:pt x="40136" y="20387"/>
                </a:lnTo>
                <a:cubicBezTo>
                  <a:pt x="40136" y="20235"/>
                  <a:pt x="40106" y="20053"/>
                  <a:pt x="40106" y="19871"/>
                </a:cubicBezTo>
                <a:cubicBezTo>
                  <a:pt x="40075" y="19719"/>
                  <a:pt x="40045" y="19445"/>
                  <a:pt x="39984" y="19202"/>
                </a:cubicBezTo>
                <a:cubicBezTo>
                  <a:pt x="39954" y="18989"/>
                  <a:pt x="39893" y="18716"/>
                  <a:pt x="39832" y="18443"/>
                </a:cubicBezTo>
                <a:cubicBezTo>
                  <a:pt x="39741" y="18139"/>
                  <a:pt x="39650" y="17835"/>
                  <a:pt x="39498" y="17531"/>
                </a:cubicBezTo>
                <a:cubicBezTo>
                  <a:pt x="39468" y="17470"/>
                  <a:pt x="39437" y="17379"/>
                  <a:pt x="39437" y="17318"/>
                </a:cubicBezTo>
                <a:cubicBezTo>
                  <a:pt x="39286" y="16923"/>
                  <a:pt x="39164" y="16559"/>
                  <a:pt x="39073" y="16164"/>
                </a:cubicBezTo>
                <a:cubicBezTo>
                  <a:pt x="39012" y="15799"/>
                  <a:pt x="38951" y="15404"/>
                  <a:pt x="38921" y="15040"/>
                </a:cubicBezTo>
                <a:cubicBezTo>
                  <a:pt x="38860" y="14706"/>
                  <a:pt x="38799" y="14219"/>
                  <a:pt x="38739" y="13794"/>
                </a:cubicBezTo>
                <a:cubicBezTo>
                  <a:pt x="38647" y="13369"/>
                  <a:pt x="38556" y="12974"/>
                  <a:pt x="38526" y="12518"/>
                </a:cubicBezTo>
                <a:cubicBezTo>
                  <a:pt x="38496" y="12305"/>
                  <a:pt x="38465" y="12093"/>
                  <a:pt x="38465" y="11850"/>
                </a:cubicBezTo>
                <a:cubicBezTo>
                  <a:pt x="38465" y="11698"/>
                  <a:pt x="38435" y="11515"/>
                  <a:pt x="38404" y="11363"/>
                </a:cubicBezTo>
                <a:cubicBezTo>
                  <a:pt x="38404" y="11211"/>
                  <a:pt x="38374" y="10968"/>
                  <a:pt x="38344" y="10786"/>
                </a:cubicBezTo>
                <a:cubicBezTo>
                  <a:pt x="38313" y="10573"/>
                  <a:pt x="38283" y="10361"/>
                  <a:pt x="38252" y="10178"/>
                </a:cubicBezTo>
                <a:cubicBezTo>
                  <a:pt x="38222" y="9966"/>
                  <a:pt x="38222" y="9844"/>
                  <a:pt x="38222" y="9692"/>
                </a:cubicBezTo>
                <a:lnTo>
                  <a:pt x="38222" y="9510"/>
                </a:lnTo>
                <a:cubicBezTo>
                  <a:pt x="38222" y="9297"/>
                  <a:pt x="38192" y="9085"/>
                  <a:pt x="38192" y="8902"/>
                </a:cubicBezTo>
                <a:cubicBezTo>
                  <a:pt x="38161" y="8538"/>
                  <a:pt x="38131" y="8112"/>
                  <a:pt x="38070" y="7717"/>
                </a:cubicBezTo>
                <a:cubicBezTo>
                  <a:pt x="38070" y="7535"/>
                  <a:pt x="38040" y="7353"/>
                  <a:pt x="38009" y="7171"/>
                </a:cubicBezTo>
                <a:lnTo>
                  <a:pt x="38009" y="7049"/>
                </a:lnTo>
                <a:cubicBezTo>
                  <a:pt x="37979" y="6867"/>
                  <a:pt x="37949" y="6684"/>
                  <a:pt x="37918" y="6502"/>
                </a:cubicBezTo>
                <a:cubicBezTo>
                  <a:pt x="37888" y="6320"/>
                  <a:pt x="37827" y="6138"/>
                  <a:pt x="37736" y="5955"/>
                </a:cubicBezTo>
                <a:cubicBezTo>
                  <a:pt x="37706" y="5864"/>
                  <a:pt x="37645" y="5743"/>
                  <a:pt x="37584" y="5651"/>
                </a:cubicBezTo>
                <a:lnTo>
                  <a:pt x="37554" y="5621"/>
                </a:lnTo>
                <a:cubicBezTo>
                  <a:pt x="37523" y="5530"/>
                  <a:pt x="37463" y="5439"/>
                  <a:pt x="37432" y="5348"/>
                </a:cubicBezTo>
                <a:cubicBezTo>
                  <a:pt x="37371" y="5317"/>
                  <a:pt x="37341" y="5256"/>
                  <a:pt x="37311" y="5196"/>
                </a:cubicBezTo>
                <a:cubicBezTo>
                  <a:pt x="37219" y="5135"/>
                  <a:pt x="37159" y="5044"/>
                  <a:pt x="37098" y="4953"/>
                </a:cubicBezTo>
                <a:lnTo>
                  <a:pt x="37068" y="4861"/>
                </a:lnTo>
                <a:cubicBezTo>
                  <a:pt x="37037" y="4801"/>
                  <a:pt x="37007" y="4770"/>
                  <a:pt x="36976" y="4710"/>
                </a:cubicBezTo>
                <a:cubicBezTo>
                  <a:pt x="36916" y="4618"/>
                  <a:pt x="36825" y="4527"/>
                  <a:pt x="36733" y="4406"/>
                </a:cubicBezTo>
                <a:lnTo>
                  <a:pt x="36703" y="4375"/>
                </a:lnTo>
                <a:cubicBezTo>
                  <a:pt x="36612" y="4284"/>
                  <a:pt x="36521" y="4193"/>
                  <a:pt x="36430" y="4072"/>
                </a:cubicBezTo>
                <a:lnTo>
                  <a:pt x="36338" y="3980"/>
                </a:lnTo>
                <a:lnTo>
                  <a:pt x="36247" y="3889"/>
                </a:lnTo>
                <a:cubicBezTo>
                  <a:pt x="36156" y="3798"/>
                  <a:pt x="36065" y="3707"/>
                  <a:pt x="35974" y="3646"/>
                </a:cubicBezTo>
                <a:cubicBezTo>
                  <a:pt x="35700" y="3403"/>
                  <a:pt x="35397" y="3190"/>
                  <a:pt x="35062" y="3008"/>
                </a:cubicBezTo>
                <a:cubicBezTo>
                  <a:pt x="34698" y="2735"/>
                  <a:pt x="34303" y="2492"/>
                  <a:pt x="33908" y="2249"/>
                </a:cubicBezTo>
                <a:cubicBezTo>
                  <a:pt x="33574" y="2066"/>
                  <a:pt x="33239" y="1884"/>
                  <a:pt x="32753" y="1641"/>
                </a:cubicBezTo>
                <a:cubicBezTo>
                  <a:pt x="32571" y="1550"/>
                  <a:pt x="32358" y="1459"/>
                  <a:pt x="32206" y="1367"/>
                </a:cubicBezTo>
                <a:cubicBezTo>
                  <a:pt x="31963" y="1276"/>
                  <a:pt x="31751" y="1185"/>
                  <a:pt x="31538" y="1124"/>
                </a:cubicBezTo>
                <a:cubicBezTo>
                  <a:pt x="31325" y="1033"/>
                  <a:pt x="31204" y="1003"/>
                  <a:pt x="31052" y="942"/>
                </a:cubicBezTo>
                <a:lnTo>
                  <a:pt x="30839" y="881"/>
                </a:lnTo>
                <a:cubicBezTo>
                  <a:pt x="30657" y="821"/>
                  <a:pt x="30444" y="760"/>
                  <a:pt x="30292" y="729"/>
                </a:cubicBezTo>
                <a:lnTo>
                  <a:pt x="30171" y="699"/>
                </a:lnTo>
                <a:cubicBezTo>
                  <a:pt x="29988" y="638"/>
                  <a:pt x="29806" y="608"/>
                  <a:pt x="29624" y="547"/>
                </a:cubicBezTo>
                <a:lnTo>
                  <a:pt x="28955" y="426"/>
                </a:lnTo>
                <a:cubicBezTo>
                  <a:pt x="28530" y="334"/>
                  <a:pt x="28105" y="274"/>
                  <a:pt x="27619" y="183"/>
                </a:cubicBezTo>
                <a:lnTo>
                  <a:pt x="27224" y="122"/>
                </a:lnTo>
                <a:lnTo>
                  <a:pt x="27041" y="122"/>
                </a:lnTo>
                <a:cubicBezTo>
                  <a:pt x="26798" y="91"/>
                  <a:pt x="26616" y="61"/>
                  <a:pt x="26434" y="61"/>
                </a:cubicBezTo>
                <a:lnTo>
                  <a:pt x="26282" y="61"/>
                </a:lnTo>
                <a:cubicBezTo>
                  <a:pt x="25917" y="31"/>
                  <a:pt x="25553" y="0"/>
                  <a:pt x="251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0" name="Google Shape;16600;p153"/>
          <p:cNvGrpSpPr/>
          <p:nvPr/>
        </p:nvGrpSpPr>
        <p:grpSpPr>
          <a:xfrm>
            <a:off x="8597352" y="1552012"/>
            <a:ext cx="315649" cy="349878"/>
            <a:chOff x="4846427" y="-66500"/>
            <a:chExt cx="315649" cy="349878"/>
          </a:xfrm>
        </p:grpSpPr>
        <p:sp>
          <p:nvSpPr>
            <p:cNvPr id="16601" name="Google Shape;16601;p153"/>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153"/>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153"/>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153"/>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05" name="Google Shape;16605;p153"/>
          <p:cNvSpPr/>
          <p:nvPr/>
        </p:nvSpPr>
        <p:spPr>
          <a:xfrm rot="-1842127">
            <a:off x="-617496" y="-910357"/>
            <a:ext cx="1866325" cy="1551415"/>
          </a:xfrm>
          <a:custGeom>
            <a:rect b="b" l="l" r="r" t="t"/>
            <a:pathLst>
              <a:path extrusionOk="0" h="40107" w="48248">
                <a:moveTo>
                  <a:pt x="33543" y="1307"/>
                </a:moveTo>
                <a:cubicBezTo>
                  <a:pt x="33482" y="1399"/>
                  <a:pt x="33421" y="1490"/>
                  <a:pt x="33391" y="1581"/>
                </a:cubicBezTo>
                <a:lnTo>
                  <a:pt x="33360" y="1642"/>
                </a:lnTo>
                <a:cubicBezTo>
                  <a:pt x="33330" y="1611"/>
                  <a:pt x="33269" y="1550"/>
                  <a:pt x="33208" y="1490"/>
                </a:cubicBezTo>
                <a:cubicBezTo>
                  <a:pt x="33148" y="1429"/>
                  <a:pt x="33087" y="1368"/>
                  <a:pt x="32996" y="1307"/>
                </a:cubicBezTo>
                <a:close/>
                <a:moveTo>
                  <a:pt x="36186" y="1611"/>
                </a:moveTo>
                <a:lnTo>
                  <a:pt x="36247" y="1642"/>
                </a:lnTo>
                <a:cubicBezTo>
                  <a:pt x="36247" y="1642"/>
                  <a:pt x="36247" y="1672"/>
                  <a:pt x="36247" y="1702"/>
                </a:cubicBezTo>
                <a:cubicBezTo>
                  <a:pt x="36231" y="1702"/>
                  <a:pt x="36224" y="1710"/>
                  <a:pt x="36224" y="1721"/>
                </a:cubicBezTo>
                <a:lnTo>
                  <a:pt x="36224" y="1721"/>
                </a:lnTo>
                <a:cubicBezTo>
                  <a:pt x="36203" y="1685"/>
                  <a:pt x="36186" y="1656"/>
                  <a:pt x="36186" y="1611"/>
                </a:cubicBezTo>
                <a:close/>
                <a:moveTo>
                  <a:pt x="34545" y="1490"/>
                </a:moveTo>
                <a:lnTo>
                  <a:pt x="34515" y="1642"/>
                </a:lnTo>
                <a:lnTo>
                  <a:pt x="34454" y="1642"/>
                </a:lnTo>
                <a:cubicBezTo>
                  <a:pt x="34393" y="1642"/>
                  <a:pt x="34333" y="1642"/>
                  <a:pt x="34302" y="1672"/>
                </a:cubicBezTo>
                <a:lnTo>
                  <a:pt x="34241" y="1702"/>
                </a:lnTo>
                <a:lnTo>
                  <a:pt x="34181" y="1733"/>
                </a:lnTo>
                <a:lnTo>
                  <a:pt x="34211" y="1672"/>
                </a:lnTo>
                <a:cubicBezTo>
                  <a:pt x="34241" y="1642"/>
                  <a:pt x="34272" y="1611"/>
                  <a:pt x="34302" y="1611"/>
                </a:cubicBezTo>
                <a:cubicBezTo>
                  <a:pt x="34333" y="1581"/>
                  <a:pt x="34363" y="1581"/>
                  <a:pt x="34393" y="1550"/>
                </a:cubicBezTo>
                <a:lnTo>
                  <a:pt x="34454" y="1520"/>
                </a:lnTo>
                <a:lnTo>
                  <a:pt x="34515" y="1490"/>
                </a:lnTo>
                <a:close/>
                <a:moveTo>
                  <a:pt x="35335" y="1459"/>
                </a:moveTo>
                <a:lnTo>
                  <a:pt x="35396" y="1550"/>
                </a:lnTo>
                <a:cubicBezTo>
                  <a:pt x="35426" y="1581"/>
                  <a:pt x="35457" y="1611"/>
                  <a:pt x="35487" y="1642"/>
                </a:cubicBezTo>
                <a:cubicBezTo>
                  <a:pt x="35517" y="1672"/>
                  <a:pt x="35487" y="1702"/>
                  <a:pt x="35457" y="1733"/>
                </a:cubicBezTo>
                <a:lnTo>
                  <a:pt x="35426" y="1702"/>
                </a:lnTo>
                <a:cubicBezTo>
                  <a:pt x="35396" y="1611"/>
                  <a:pt x="35335" y="1550"/>
                  <a:pt x="35305" y="1459"/>
                </a:cubicBezTo>
                <a:close/>
                <a:moveTo>
                  <a:pt x="33816" y="1702"/>
                </a:moveTo>
                <a:cubicBezTo>
                  <a:pt x="33786" y="1763"/>
                  <a:pt x="33786" y="1794"/>
                  <a:pt x="33786" y="1854"/>
                </a:cubicBezTo>
                <a:lnTo>
                  <a:pt x="33755" y="1854"/>
                </a:lnTo>
                <a:cubicBezTo>
                  <a:pt x="33755" y="1794"/>
                  <a:pt x="33786" y="1763"/>
                  <a:pt x="33816" y="1702"/>
                </a:cubicBezTo>
                <a:close/>
                <a:moveTo>
                  <a:pt x="30170" y="1854"/>
                </a:moveTo>
                <a:lnTo>
                  <a:pt x="30170" y="1854"/>
                </a:lnTo>
                <a:cubicBezTo>
                  <a:pt x="30140" y="1915"/>
                  <a:pt x="30140" y="1976"/>
                  <a:pt x="30109" y="2037"/>
                </a:cubicBezTo>
                <a:lnTo>
                  <a:pt x="30049" y="2067"/>
                </a:lnTo>
                <a:lnTo>
                  <a:pt x="30018" y="2067"/>
                </a:lnTo>
                <a:lnTo>
                  <a:pt x="29927" y="2037"/>
                </a:lnTo>
                <a:cubicBezTo>
                  <a:pt x="29884" y="2015"/>
                  <a:pt x="29841" y="1994"/>
                  <a:pt x="29798" y="1994"/>
                </a:cubicBezTo>
                <a:cubicBezTo>
                  <a:pt x="29789" y="1994"/>
                  <a:pt x="29781" y="1994"/>
                  <a:pt x="29772" y="1996"/>
                </a:cubicBezTo>
                <a:lnTo>
                  <a:pt x="29772" y="1996"/>
                </a:lnTo>
                <a:lnTo>
                  <a:pt x="30170" y="1854"/>
                </a:lnTo>
                <a:close/>
                <a:moveTo>
                  <a:pt x="30839" y="1915"/>
                </a:moveTo>
                <a:lnTo>
                  <a:pt x="30869" y="1945"/>
                </a:lnTo>
                <a:lnTo>
                  <a:pt x="30899" y="1945"/>
                </a:lnTo>
                <a:cubicBezTo>
                  <a:pt x="30899" y="2006"/>
                  <a:pt x="30899" y="2037"/>
                  <a:pt x="30869" y="2067"/>
                </a:cubicBezTo>
                <a:cubicBezTo>
                  <a:pt x="30839" y="2067"/>
                  <a:pt x="30808" y="2037"/>
                  <a:pt x="30778" y="2006"/>
                </a:cubicBezTo>
                <a:lnTo>
                  <a:pt x="30839" y="1915"/>
                </a:lnTo>
                <a:close/>
                <a:moveTo>
                  <a:pt x="31689" y="2097"/>
                </a:moveTo>
                <a:lnTo>
                  <a:pt x="31720" y="2128"/>
                </a:lnTo>
                <a:cubicBezTo>
                  <a:pt x="31720" y="2158"/>
                  <a:pt x="31720" y="2158"/>
                  <a:pt x="31720" y="2188"/>
                </a:cubicBezTo>
                <a:lnTo>
                  <a:pt x="31720" y="2219"/>
                </a:lnTo>
                <a:lnTo>
                  <a:pt x="31659" y="2371"/>
                </a:lnTo>
                <a:cubicBezTo>
                  <a:pt x="31628" y="2280"/>
                  <a:pt x="31568" y="2219"/>
                  <a:pt x="31537" y="2128"/>
                </a:cubicBezTo>
                <a:cubicBezTo>
                  <a:pt x="31568" y="2128"/>
                  <a:pt x="31568" y="2097"/>
                  <a:pt x="31598" y="2097"/>
                </a:cubicBezTo>
                <a:close/>
                <a:moveTo>
                  <a:pt x="38191" y="2249"/>
                </a:moveTo>
                <a:lnTo>
                  <a:pt x="38465" y="2371"/>
                </a:lnTo>
                <a:lnTo>
                  <a:pt x="38465" y="2401"/>
                </a:lnTo>
                <a:cubicBezTo>
                  <a:pt x="38404" y="2371"/>
                  <a:pt x="38313" y="2340"/>
                  <a:pt x="38252" y="2310"/>
                </a:cubicBezTo>
                <a:lnTo>
                  <a:pt x="38191" y="2249"/>
                </a:lnTo>
                <a:close/>
                <a:moveTo>
                  <a:pt x="34454" y="1976"/>
                </a:moveTo>
                <a:cubicBezTo>
                  <a:pt x="34454" y="2158"/>
                  <a:pt x="34454" y="2310"/>
                  <a:pt x="34454" y="2492"/>
                </a:cubicBezTo>
                <a:cubicBezTo>
                  <a:pt x="34393" y="2401"/>
                  <a:pt x="34333" y="2310"/>
                  <a:pt x="34272" y="2249"/>
                </a:cubicBezTo>
                <a:lnTo>
                  <a:pt x="34241" y="2219"/>
                </a:lnTo>
                <a:cubicBezTo>
                  <a:pt x="34272" y="2158"/>
                  <a:pt x="34302" y="2097"/>
                  <a:pt x="34333" y="2037"/>
                </a:cubicBezTo>
                <a:lnTo>
                  <a:pt x="34363" y="2006"/>
                </a:lnTo>
                <a:lnTo>
                  <a:pt x="34393" y="1976"/>
                </a:lnTo>
                <a:close/>
                <a:moveTo>
                  <a:pt x="34940" y="1763"/>
                </a:moveTo>
                <a:lnTo>
                  <a:pt x="35122" y="1915"/>
                </a:lnTo>
                <a:cubicBezTo>
                  <a:pt x="35153" y="2006"/>
                  <a:pt x="35183" y="2097"/>
                  <a:pt x="35244" y="2188"/>
                </a:cubicBezTo>
                <a:cubicBezTo>
                  <a:pt x="35274" y="2310"/>
                  <a:pt x="35305" y="2432"/>
                  <a:pt x="35335" y="2553"/>
                </a:cubicBezTo>
                <a:cubicBezTo>
                  <a:pt x="35305" y="2432"/>
                  <a:pt x="35274" y="2340"/>
                  <a:pt x="35244" y="2249"/>
                </a:cubicBezTo>
                <a:cubicBezTo>
                  <a:pt x="35214" y="2128"/>
                  <a:pt x="35153" y="2006"/>
                  <a:pt x="35062" y="1915"/>
                </a:cubicBezTo>
                <a:cubicBezTo>
                  <a:pt x="35031" y="1885"/>
                  <a:pt x="35001" y="1824"/>
                  <a:pt x="34940" y="1794"/>
                </a:cubicBezTo>
                <a:cubicBezTo>
                  <a:pt x="34940" y="1763"/>
                  <a:pt x="34940" y="1763"/>
                  <a:pt x="34940" y="1763"/>
                </a:cubicBezTo>
                <a:close/>
                <a:moveTo>
                  <a:pt x="30717" y="2432"/>
                </a:moveTo>
                <a:lnTo>
                  <a:pt x="30778" y="2462"/>
                </a:lnTo>
                <a:lnTo>
                  <a:pt x="30808" y="2553"/>
                </a:lnTo>
                <a:cubicBezTo>
                  <a:pt x="30778" y="2583"/>
                  <a:pt x="30747" y="2614"/>
                  <a:pt x="30717" y="2644"/>
                </a:cubicBezTo>
                <a:lnTo>
                  <a:pt x="30717" y="2432"/>
                </a:lnTo>
                <a:close/>
                <a:moveTo>
                  <a:pt x="29389" y="2150"/>
                </a:moveTo>
                <a:cubicBezTo>
                  <a:pt x="29329" y="2209"/>
                  <a:pt x="29252" y="2290"/>
                  <a:pt x="29198" y="2371"/>
                </a:cubicBezTo>
                <a:cubicBezTo>
                  <a:pt x="29167" y="2432"/>
                  <a:pt x="29167" y="2492"/>
                  <a:pt x="29137" y="2523"/>
                </a:cubicBezTo>
                <a:cubicBezTo>
                  <a:pt x="29107" y="2583"/>
                  <a:pt x="29107" y="2614"/>
                  <a:pt x="29107" y="2644"/>
                </a:cubicBezTo>
                <a:lnTo>
                  <a:pt x="29107" y="2675"/>
                </a:lnTo>
                <a:cubicBezTo>
                  <a:pt x="29046" y="2553"/>
                  <a:pt x="28955" y="2462"/>
                  <a:pt x="28864" y="2371"/>
                </a:cubicBezTo>
                <a:lnTo>
                  <a:pt x="29389" y="2150"/>
                </a:lnTo>
                <a:close/>
                <a:moveTo>
                  <a:pt x="37523" y="2614"/>
                </a:moveTo>
                <a:lnTo>
                  <a:pt x="37583" y="2644"/>
                </a:lnTo>
                <a:lnTo>
                  <a:pt x="37583" y="2705"/>
                </a:lnTo>
                <a:cubicBezTo>
                  <a:pt x="37553" y="2675"/>
                  <a:pt x="37553" y="2644"/>
                  <a:pt x="37523" y="2614"/>
                </a:cubicBezTo>
                <a:close/>
                <a:moveTo>
                  <a:pt x="28499" y="2523"/>
                </a:moveTo>
                <a:lnTo>
                  <a:pt x="28529" y="2553"/>
                </a:lnTo>
                <a:lnTo>
                  <a:pt x="28621" y="2644"/>
                </a:lnTo>
                <a:cubicBezTo>
                  <a:pt x="28651" y="2675"/>
                  <a:pt x="28681" y="2705"/>
                  <a:pt x="28712" y="2735"/>
                </a:cubicBezTo>
                <a:lnTo>
                  <a:pt x="28742" y="2796"/>
                </a:lnTo>
                <a:lnTo>
                  <a:pt x="28712" y="2796"/>
                </a:lnTo>
                <a:cubicBezTo>
                  <a:pt x="28681" y="2766"/>
                  <a:pt x="28681" y="2766"/>
                  <a:pt x="28651" y="2766"/>
                </a:cubicBezTo>
                <a:lnTo>
                  <a:pt x="28560" y="2705"/>
                </a:lnTo>
                <a:lnTo>
                  <a:pt x="28195" y="2705"/>
                </a:lnTo>
                <a:lnTo>
                  <a:pt x="28347" y="2614"/>
                </a:lnTo>
                <a:lnTo>
                  <a:pt x="28499" y="2523"/>
                </a:lnTo>
                <a:close/>
                <a:moveTo>
                  <a:pt x="38799" y="2523"/>
                </a:moveTo>
                <a:cubicBezTo>
                  <a:pt x="38920" y="2583"/>
                  <a:pt x="39011" y="2644"/>
                  <a:pt x="39133" y="2705"/>
                </a:cubicBezTo>
                <a:lnTo>
                  <a:pt x="39255" y="2796"/>
                </a:lnTo>
                <a:cubicBezTo>
                  <a:pt x="39194" y="2827"/>
                  <a:pt x="39163" y="2918"/>
                  <a:pt x="39133" y="2978"/>
                </a:cubicBezTo>
                <a:cubicBezTo>
                  <a:pt x="39133" y="3009"/>
                  <a:pt x="39103" y="3039"/>
                  <a:pt x="39103" y="3100"/>
                </a:cubicBezTo>
                <a:cubicBezTo>
                  <a:pt x="39072" y="3070"/>
                  <a:pt x="39072" y="3039"/>
                  <a:pt x="39042" y="3009"/>
                </a:cubicBezTo>
                <a:cubicBezTo>
                  <a:pt x="38981" y="2918"/>
                  <a:pt x="38890" y="2827"/>
                  <a:pt x="38829" y="2735"/>
                </a:cubicBezTo>
                <a:cubicBezTo>
                  <a:pt x="38799" y="2705"/>
                  <a:pt x="38768" y="2675"/>
                  <a:pt x="38738" y="2675"/>
                </a:cubicBezTo>
                <a:cubicBezTo>
                  <a:pt x="38768" y="2614"/>
                  <a:pt x="38768" y="2583"/>
                  <a:pt x="38799" y="2523"/>
                </a:cubicBezTo>
                <a:close/>
                <a:moveTo>
                  <a:pt x="36763" y="1976"/>
                </a:moveTo>
                <a:cubicBezTo>
                  <a:pt x="36794" y="2037"/>
                  <a:pt x="36824" y="2067"/>
                  <a:pt x="36885" y="2128"/>
                </a:cubicBezTo>
                <a:cubicBezTo>
                  <a:pt x="36945" y="2219"/>
                  <a:pt x="37006" y="2310"/>
                  <a:pt x="37037" y="2401"/>
                </a:cubicBezTo>
                <a:lnTo>
                  <a:pt x="37037" y="2523"/>
                </a:lnTo>
                <a:cubicBezTo>
                  <a:pt x="37037" y="2553"/>
                  <a:pt x="37006" y="2675"/>
                  <a:pt x="37006" y="2766"/>
                </a:cubicBezTo>
                <a:cubicBezTo>
                  <a:pt x="37006" y="2948"/>
                  <a:pt x="36976" y="3130"/>
                  <a:pt x="36976" y="3313"/>
                </a:cubicBezTo>
                <a:lnTo>
                  <a:pt x="36976" y="3404"/>
                </a:lnTo>
                <a:cubicBezTo>
                  <a:pt x="36945" y="3282"/>
                  <a:pt x="36885" y="3130"/>
                  <a:pt x="36794" y="3009"/>
                </a:cubicBezTo>
                <a:cubicBezTo>
                  <a:pt x="36763" y="2948"/>
                  <a:pt x="36733" y="2887"/>
                  <a:pt x="36672" y="2857"/>
                </a:cubicBezTo>
                <a:cubicBezTo>
                  <a:pt x="36642" y="2827"/>
                  <a:pt x="36611" y="2796"/>
                  <a:pt x="36581" y="2796"/>
                </a:cubicBezTo>
                <a:lnTo>
                  <a:pt x="36581" y="2675"/>
                </a:lnTo>
                <a:lnTo>
                  <a:pt x="36611" y="2432"/>
                </a:lnTo>
                <a:cubicBezTo>
                  <a:pt x="36611" y="2310"/>
                  <a:pt x="36642" y="2158"/>
                  <a:pt x="36672" y="2006"/>
                </a:cubicBezTo>
                <a:lnTo>
                  <a:pt x="36733" y="2037"/>
                </a:lnTo>
                <a:lnTo>
                  <a:pt x="36763" y="1976"/>
                </a:lnTo>
                <a:close/>
                <a:moveTo>
                  <a:pt x="27253" y="3465"/>
                </a:moveTo>
                <a:lnTo>
                  <a:pt x="27253" y="3495"/>
                </a:lnTo>
                <a:cubicBezTo>
                  <a:pt x="27253" y="3495"/>
                  <a:pt x="27253" y="3525"/>
                  <a:pt x="27223" y="3525"/>
                </a:cubicBezTo>
                <a:cubicBezTo>
                  <a:pt x="27253" y="3495"/>
                  <a:pt x="27253" y="3465"/>
                  <a:pt x="27253" y="3465"/>
                </a:cubicBezTo>
                <a:close/>
                <a:moveTo>
                  <a:pt x="29957" y="3039"/>
                </a:moveTo>
                <a:lnTo>
                  <a:pt x="29957" y="3191"/>
                </a:lnTo>
                <a:lnTo>
                  <a:pt x="29957" y="3556"/>
                </a:lnTo>
                <a:cubicBezTo>
                  <a:pt x="29957" y="3556"/>
                  <a:pt x="29927" y="3525"/>
                  <a:pt x="29927" y="3525"/>
                </a:cubicBezTo>
                <a:cubicBezTo>
                  <a:pt x="29927" y="3343"/>
                  <a:pt x="29927" y="3191"/>
                  <a:pt x="29957" y="3039"/>
                </a:cubicBezTo>
                <a:close/>
                <a:moveTo>
                  <a:pt x="29654" y="2705"/>
                </a:moveTo>
                <a:cubicBezTo>
                  <a:pt x="29654" y="2766"/>
                  <a:pt x="29654" y="2827"/>
                  <a:pt x="29623" y="2857"/>
                </a:cubicBezTo>
                <a:lnTo>
                  <a:pt x="29562" y="3070"/>
                </a:lnTo>
                <a:cubicBezTo>
                  <a:pt x="29562" y="3191"/>
                  <a:pt x="29532" y="3313"/>
                  <a:pt x="29532" y="3434"/>
                </a:cubicBezTo>
                <a:lnTo>
                  <a:pt x="29471" y="3525"/>
                </a:lnTo>
                <a:cubicBezTo>
                  <a:pt x="29471" y="3556"/>
                  <a:pt x="29471" y="3556"/>
                  <a:pt x="29441" y="3586"/>
                </a:cubicBezTo>
                <a:cubicBezTo>
                  <a:pt x="29411" y="3465"/>
                  <a:pt x="29380" y="3373"/>
                  <a:pt x="29350" y="3252"/>
                </a:cubicBezTo>
                <a:cubicBezTo>
                  <a:pt x="29319" y="3130"/>
                  <a:pt x="29380" y="3100"/>
                  <a:pt x="29380" y="3009"/>
                </a:cubicBezTo>
                <a:cubicBezTo>
                  <a:pt x="29380" y="2948"/>
                  <a:pt x="29411" y="2887"/>
                  <a:pt x="29411" y="2796"/>
                </a:cubicBezTo>
                <a:lnTo>
                  <a:pt x="29502" y="2735"/>
                </a:lnTo>
                <a:cubicBezTo>
                  <a:pt x="29532" y="2735"/>
                  <a:pt x="29562" y="2705"/>
                  <a:pt x="29593" y="2705"/>
                </a:cubicBezTo>
                <a:close/>
                <a:moveTo>
                  <a:pt x="34940" y="2401"/>
                </a:moveTo>
                <a:cubicBezTo>
                  <a:pt x="34971" y="2553"/>
                  <a:pt x="35001" y="2675"/>
                  <a:pt x="35031" y="2827"/>
                </a:cubicBezTo>
                <a:lnTo>
                  <a:pt x="35062" y="2857"/>
                </a:lnTo>
                <a:cubicBezTo>
                  <a:pt x="35122" y="3039"/>
                  <a:pt x="35153" y="3222"/>
                  <a:pt x="35153" y="3404"/>
                </a:cubicBezTo>
                <a:cubicBezTo>
                  <a:pt x="35122" y="3465"/>
                  <a:pt x="35092" y="3525"/>
                  <a:pt x="35092" y="3586"/>
                </a:cubicBezTo>
                <a:cubicBezTo>
                  <a:pt x="35062" y="3525"/>
                  <a:pt x="35031" y="3465"/>
                  <a:pt x="35001" y="3404"/>
                </a:cubicBezTo>
                <a:cubicBezTo>
                  <a:pt x="34971" y="3343"/>
                  <a:pt x="34971" y="3373"/>
                  <a:pt x="34971" y="3343"/>
                </a:cubicBezTo>
                <a:cubicBezTo>
                  <a:pt x="34940" y="3343"/>
                  <a:pt x="34971" y="3252"/>
                  <a:pt x="34971" y="3191"/>
                </a:cubicBezTo>
                <a:lnTo>
                  <a:pt x="34940" y="2827"/>
                </a:lnTo>
                <a:cubicBezTo>
                  <a:pt x="34940" y="2694"/>
                  <a:pt x="34940" y="2539"/>
                  <a:pt x="34940" y="2401"/>
                </a:cubicBezTo>
                <a:close/>
                <a:moveTo>
                  <a:pt x="35791" y="2128"/>
                </a:moveTo>
                <a:cubicBezTo>
                  <a:pt x="35882" y="2310"/>
                  <a:pt x="35973" y="2492"/>
                  <a:pt x="36034" y="2675"/>
                </a:cubicBezTo>
                <a:cubicBezTo>
                  <a:pt x="36034" y="2705"/>
                  <a:pt x="36064" y="2735"/>
                  <a:pt x="36064" y="2735"/>
                </a:cubicBezTo>
                <a:cubicBezTo>
                  <a:pt x="36064" y="2948"/>
                  <a:pt x="36095" y="3130"/>
                  <a:pt x="36095" y="3343"/>
                </a:cubicBezTo>
                <a:lnTo>
                  <a:pt x="36095" y="3708"/>
                </a:lnTo>
                <a:cubicBezTo>
                  <a:pt x="36095" y="3708"/>
                  <a:pt x="36064" y="3677"/>
                  <a:pt x="36034" y="3677"/>
                </a:cubicBezTo>
                <a:lnTo>
                  <a:pt x="36034" y="3434"/>
                </a:lnTo>
                <a:cubicBezTo>
                  <a:pt x="36034" y="3343"/>
                  <a:pt x="36034" y="3252"/>
                  <a:pt x="36004" y="3161"/>
                </a:cubicBezTo>
                <a:cubicBezTo>
                  <a:pt x="35973" y="2978"/>
                  <a:pt x="35973" y="2796"/>
                  <a:pt x="35943" y="2614"/>
                </a:cubicBezTo>
                <a:cubicBezTo>
                  <a:pt x="35912" y="2492"/>
                  <a:pt x="35882" y="2340"/>
                  <a:pt x="35821" y="2219"/>
                </a:cubicBezTo>
                <a:lnTo>
                  <a:pt x="35791" y="2158"/>
                </a:lnTo>
                <a:lnTo>
                  <a:pt x="35791" y="2128"/>
                </a:lnTo>
                <a:close/>
                <a:moveTo>
                  <a:pt x="28236" y="3180"/>
                </a:moveTo>
                <a:cubicBezTo>
                  <a:pt x="28263" y="3229"/>
                  <a:pt x="28290" y="3259"/>
                  <a:pt x="28317" y="3313"/>
                </a:cubicBezTo>
                <a:cubicBezTo>
                  <a:pt x="28378" y="3373"/>
                  <a:pt x="28408" y="3465"/>
                  <a:pt x="28438" y="3556"/>
                </a:cubicBezTo>
                <a:cubicBezTo>
                  <a:pt x="28499" y="3677"/>
                  <a:pt x="28529" y="3799"/>
                  <a:pt x="28560" y="3890"/>
                </a:cubicBezTo>
                <a:cubicBezTo>
                  <a:pt x="28590" y="4011"/>
                  <a:pt x="28529" y="4042"/>
                  <a:pt x="28499" y="4103"/>
                </a:cubicBezTo>
                <a:cubicBezTo>
                  <a:pt x="28469" y="4042"/>
                  <a:pt x="28438" y="3981"/>
                  <a:pt x="28378" y="3920"/>
                </a:cubicBezTo>
                <a:cubicBezTo>
                  <a:pt x="28347" y="3799"/>
                  <a:pt x="28347" y="3708"/>
                  <a:pt x="28317" y="3586"/>
                </a:cubicBezTo>
                <a:cubicBezTo>
                  <a:pt x="28317" y="3586"/>
                  <a:pt x="28317" y="3556"/>
                  <a:pt x="28317" y="3556"/>
                </a:cubicBezTo>
                <a:cubicBezTo>
                  <a:pt x="28290" y="3421"/>
                  <a:pt x="28263" y="3310"/>
                  <a:pt x="28236" y="3180"/>
                </a:cubicBezTo>
                <a:close/>
                <a:moveTo>
                  <a:pt x="33148" y="3161"/>
                </a:moveTo>
                <a:cubicBezTo>
                  <a:pt x="33148" y="3222"/>
                  <a:pt x="33178" y="3313"/>
                  <a:pt x="33208" y="3404"/>
                </a:cubicBezTo>
                <a:cubicBezTo>
                  <a:pt x="33208" y="3495"/>
                  <a:pt x="33239" y="3647"/>
                  <a:pt x="33269" y="3768"/>
                </a:cubicBezTo>
                <a:lnTo>
                  <a:pt x="33269" y="3860"/>
                </a:lnTo>
                <a:cubicBezTo>
                  <a:pt x="33269" y="3981"/>
                  <a:pt x="33300" y="4103"/>
                  <a:pt x="33300" y="4224"/>
                </a:cubicBezTo>
                <a:cubicBezTo>
                  <a:pt x="33283" y="4257"/>
                  <a:pt x="33275" y="4281"/>
                  <a:pt x="33267" y="4301"/>
                </a:cubicBezTo>
                <a:lnTo>
                  <a:pt x="33267" y="4301"/>
                </a:lnTo>
                <a:cubicBezTo>
                  <a:pt x="33237" y="4093"/>
                  <a:pt x="33208" y="3885"/>
                  <a:pt x="33178" y="3677"/>
                </a:cubicBezTo>
                <a:cubicBezTo>
                  <a:pt x="33178" y="3647"/>
                  <a:pt x="33178" y="3586"/>
                  <a:pt x="33148" y="3556"/>
                </a:cubicBezTo>
                <a:cubicBezTo>
                  <a:pt x="33148" y="3525"/>
                  <a:pt x="33148" y="3465"/>
                  <a:pt x="33148" y="3404"/>
                </a:cubicBezTo>
                <a:lnTo>
                  <a:pt x="33148" y="3161"/>
                </a:lnTo>
                <a:close/>
                <a:moveTo>
                  <a:pt x="41381" y="4376"/>
                </a:moveTo>
                <a:lnTo>
                  <a:pt x="41412" y="4406"/>
                </a:lnTo>
                <a:cubicBezTo>
                  <a:pt x="41412" y="4406"/>
                  <a:pt x="41412" y="4406"/>
                  <a:pt x="41412" y="4437"/>
                </a:cubicBezTo>
                <a:cubicBezTo>
                  <a:pt x="41412" y="4407"/>
                  <a:pt x="41382" y="4377"/>
                  <a:pt x="41381" y="4376"/>
                </a:cubicBezTo>
                <a:close/>
                <a:moveTo>
                  <a:pt x="39619" y="3434"/>
                </a:moveTo>
                <a:cubicBezTo>
                  <a:pt x="39680" y="3495"/>
                  <a:pt x="39741" y="3556"/>
                  <a:pt x="39771" y="3616"/>
                </a:cubicBezTo>
                <a:cubicBezTo>
                  <a:pt x="39832" y="3708"/>
                  <a:pt x="39893" y="3799"/>
                  <a:pt x="39953" y="3920"/>
                </a:cubicBezTo>
                <a:cubicBezTo>
                  <a:pt x="39953" y="4011"/>
                  <a:pt x="39984" y="4103"/>
                  <a:pt x="39984" y="4224"/>
                </a:cubicBezTo>
                <a:cubicBezTo>
                  <a:pt x="40014" y="4315"/>
                  <a:pt x="39984" y="4376"/>
                  <a:pt x="39984" y="4437"/>
                </a:cubicBezTo>
                <a:lnTo>
                  <a:pt x="39984" y="4619"/>
                </a:lnTo>
                <a:cubicBezTo>
                  <a:pt x="39953" y="4498"/>
                  <a:pt x="39923" y="4406"/>
                  <a:pt x="39893" y="4315"/>
                </a:cubicBezTo>
                <a:cubicBezTo>
                  <a:pt x="39862" y="4285"/>
                  <a:pt x="39862" y="4255"/>
                  <a:pt x="39832" y="4224"/>
                </a:cubicBezTo>
                <a:cubicBezTo>
                  <a:pt x="39801" y="4194"/>
                  <a:pt x="39771" y="4163"/>
                  <a:pt x="39741" y="4133"/>
                </a:cubicBezTo>
                <a:cubicBezTo>
                  <a:pt x="39710" y="4103"/>
                  <a:pt x="39680" y="4072"/>
                  <a:pt x="39619" y="4072"/>
                </a:cubicBezTo>
                <a:cubicBezTo>
                  <a:pt x="39650" y="4042"/>
                  <a:pt x="39650" y="4011"/>
                  <a:pt x="39619" y="4011"/>
                </a:cubicBezTo>
                <a:lnTo>
                  <a:pt x="39619" y="3434"/>
                </a:lnTo>
                <a:close/>
                <a:moveTo>
                  <a:pt x="36034" y="4255"/>
                </a:moveTo>
                <a:cubicBezTo>
                  <a:pt x="36064" y="4346"/>
                  <a:pt x="36064" y="4406"/>
                  <a:pt x="36095" y="4467"/>
                </a:cubicBezTo>
                <a:cubicBezTo>
                  <a:pt x="36125" y="4528"/>
                  <a:pt x="36095" y="4680"/>
                  <a:pt x="36064" y="4801"/>
                </a:cubicBezTo>
                <a:cubicBezTo>
                  <a:pt x="36064" y="4680"/>
                  <a:pt x="36034" y="4558"/>
                  <a:pt x="36034" y="4437"/>
                </a:cubicBezTo>
                <a:lnTo>
                  <a:pt x="36034" y="4255"/>
                </a:lnTo>
                <a:close/>
                <a:moveTo>
                  <a:pt x="30839" y="4498"/>
                </a:moveTo>
                <a:cubicBezTo>
                  <a:pt x="30839" y="4558"/>
                  <a:pt x="30839" y="4710"/>
                  <a:pt x="30869" y="4832"/>
                </a:cubicBezTo>
                <a:lnTo>
                  <a:pt x="30869" y="4862"/>
                </a:lnTo>
                <a:cubicBezTo>
                  <a:pt x="30869" y="4862"/>
                  <a:pt x="30839" y="4832"/>
                  <a:pt x="30839" y="4801"/>
                </a:cubicBezTo>
                <a:lnTo>
                  <a:pt x="30839" y="4498"/>
                </a:lnTo>
                <a:close/>
                <a:moveTo>
                  <a:pt x="32449" y="4589"/>
                </a:moveTo>
                <a:lnTo>
                  <a:pt x="32510" y="4710"/>
                </a:lnTo>
                <a:cubicBezTo>
                  <a:pt x="32510" y="4813"/>
                  <a:pt x="32510" y="4916"/>
                  <a:pt x="32528" y="5020"/>
                </a:cubicBezTo>
                <a:lnTo>
                  <a:pt x="32528" y="5020"/>
                </a:lnTo>
                <a:cubicBezTo>
                  <a:pt x="32475" y="4903"/>
                  <a:pt x="32449" y="4763"/>
                  <a:pt x="32449" y="4649"/>
                </a:cubicBezTo>
                <a:lnTo>
                  <a:pt x="32449" y="4589"/>
                </a:lnTo>
                <a:close/>
                <a:moveTo>
                  <a:pt x="25157" y="5136"/>
                </a:moveTo>
                <a:lnTo>
                  <a:pt x="25157" y="5136"/>
                </a:lnTo>
                <a:cubicBezTo>
                  <a:pt x="25127" y="5196"/>
                  <a:pt x="25096" y="5257"/>
                  <a:pt x="25096" y="5288"/>
                </a:cubicBezTo>
                <a:lnTo>
                  <a:pt x="25035" y="5257"/>
                </a:lnTo>
                <a:lnTo>
                  <a:pt x="25157" y="5136"/>
                </a:lnTo>
                <a:close/>
                <a:moveTo>
                  <a:pt x="38708" y="3161"/>
                </a:moveTo>
                <a:lnTo>
                  <a:pt x="38768" y="3191"/>
                </a:lnTo>
                <a:cubicBezTo>
                  <a:pt x="38799" y="3282"/>
                  <a:pt x="38860" y="3343"/>
                  <a:pt x="38890" y="3434"/>
                </a:cubicBezTo>
                <a:cubicBezTo>
                  <a:pt x="38951" y="3495"/>
                  <a:pt x="38981" y="3586"/>
                  <a:pt x="39011" y="3677"/>
                </a:cubicBezTo>
                <a:cubicBezTo>
                  <a:pt x="39011" y="3708"/>
                  <a:pt x="39042" y="3738"/>
                  <a:pt x="39042" y="3768"/>
                </a:cubicBezTo>
                <a:cubicBezTo>
                  <a:pt x="38981" y="3890"/>
                  <a:pt x="38981" y="4011"/>
                  <a:pt x="38981" y="4103"/>
                </a:cubicBezTo>
                <a:lnTo>
                  <a:pt x="39042" y="4163"/>
                </a:lnTo>
                <a:lnTo>
                  <a:pt x="39042" y="4467"/>
                </a:lnTo>
                <a:cubicBezTo>
                  <a:pt x="39042" y="4558"/>
                  <a:pt x="39042" y="4741"/>
                  <a:pt x="39072" y="4862"/>
                </a:cubicBezTo>
                <a:cubicBezTo>
                  <a:pt x="39103" y="5014"/>
                  <a:pt x="39103" y="5105"/>
                  <a:pt x="39103" y="5227"/>
                </a:cubicBezTo>
                <a:lnTo>
                  <a:pt x="39103" y="5288"/>
                </a:lnTo>
                <a:cubicBezTo>
                  <a:pt x="39072" y="5257"/>
                  <a:pt x="39042" y="5196"/>
                  <a:pt x="39011" y="5166"/>
                </a:cubicBezTo>
                <a:lnTo>
                  <a:pt x="38981" y="5136"/>
                </a:lnTo>
                <a:lnTo>
                  <a:pt x="38951" y="5105"/>
                </a:lnTo>
                <a:lnTo>
                  <a:pt x="38951" y="4953"/>
                </a:lnTo>
                <a:lnTo>
                  <a:pt x="38951" y="4801"/>
                </a:lnTo>
                <a:cubicBezTo>
                  <a:pt x="38951" y="4710"/>
                  <a:pt x="38951" y="4649"/>
                  <a:pt x="38951" y="4589"/>
                </a:cubicBezTo>
                <a:cubicBezTo>
                  <a:pt x="38951" y="4498"/>
                  <a:pt x="38951" y="4406"/>
                  <a:pt x="38951" y="4285"/>
                </a:cubicBezTo>
                <a:cubicBezTo>
                  <a:pt x="38920" y="4194"/>
                  <a:pt x="38920" y="4042"/>
                  <a:pt x="38890" y="3920"/>
                </a:cubicBezTo>
                <a:cubicBezTo>
                  <a:pt x="38860" y="3647"/>
                  <a:pt x="38799" y="3404"/>
                  <a:pt x="38708" y="3161"/>
                </a:cubicBezTo>
                <a:close/>
                <a:moveTo>
                  <a:pt x="29988" y="4255"/>
                </a:moveTo>
                <a:cubicBezTo>
                  <a:pt x="30079" y="4589"/>
                  <a:pt x="30140" y="4953"/>
                  <a:pt x="30200" y="5288"/>
                </a:cubicBezTo>
                <a:lnTo>
                  <a:pt x="30200" y="5409"/>
                </a:lnTo>
                <a:lnTo>
                  <a:pt x="30170" y="5348"/>
                </a:lnTo>
                <a:cubicBezTo>
                  <a:pt x="30079" y="5044"/>
                  <a:pt x="29988" y="4710"/>
                  <a:pt x="29988" y="4376"/>
                </a:cubicBezTo>
                <a:lnTo>
                  <a:pt x="29988" y="4255"/>
                </a:lnTo>
                <a:close/>
                <a:moveTo>
                  <a:pt x="37583" y="4042"/>
                </a:moveTo>
                <a:lnTo>
                  <a:pt x="37675" y="4589"/>
                </a:lnTo>
                <a:cubicBezTo>
                  <a:pt x="37675" y="4771"/>
                  <a:pt x="37675" y="4953"/>
                  <a:pt x="37675" y="5136"/>
                </a:cubicBezTo>
                <a:cubicBezTo>
                  <a:pt x="37675" y="5257"/>
                  <a:pt x="37644" y="5348"/>
                  <a:pt x="37614" y="5470"/>
                </a:cubicBezTo>
                <a:lnTo>
                  <a:pt x="37583" y="5379"/>
                </a:lnTo>
                <a:cubicBezTo>
                  <a:pt x="37553" y="5288"/>
                  <a:pt x="37523" y="5166"/>
                  <a:pt x="37492" y="5075"/>
                </a:cubicBezTo>
                <a:lnTo>
                  <a:pt x="37492" y="5044"/>
                </a:lnTo>
                <a:cubicBezTo>
                  <a:pt x="37492" y="4832"/>
                  <a:pt x="37523" y="4589"/>
                  <a:pt x="37553" y="4376"/>
                </a:cubicBezTo>
                <a:lnTo>
                  <a:pt x="37583" y="4042"/>
                </a:lnTo>
                <a:close/>
                <a:moveTo>
                  <a:pt x="24914" y="5683"/>
                </a:moveTo>
                <a:lnTo>
                  <a:pt x="24914" y="5713"/>
                </a:lnTo>
                <a:cubicBezTo>
                  <a:pt x="24914" y="5713"/>
                  <a:pt x="24914" y="5743"/>
                  <a:pt x="24914" y="5743"/>
                </a:cubicBezTo>
                <a:lnTo>
                  <a:pt x="24883" y="5713"/>
                </a:lnTo>
                <a:lnTo>
                  <a:pt x="24914" y="5713"/>
                </a:lnTo>
                <a:cubicBezTo>
                  <a:pt x="24883" y="5713"/>
                  <a:pt x="24883" y="5683"/>
                  <a:pt x="24914" y="5683"/>
                </a:cubicBezTo>
                <a:close/>
                <a:moveTo>
                  <a:pt x="34272" y="4224"/>
                </a:moveTo>
                <a:cubicBezTo>
                  <a:pt x="34272" y="4376"/>
                  <a:pt x="34302" y="4528"/>
                  <a:pt x="34302" y="4680"/>
                </a:cubicBezTo>
                <a:cubicBezTo>
                  <a:pt x="34302" y="4923"/>
                  <a:pt x="34363" y="5136"/>
                  <a:pt x="34363" y="5379"/>
                </a:cubicBezTo>
                <a:cubicBezTo>
                  <a:pt x="34363" y="5500"/>
                  <a:pt x="34393" y="5622"/>
                  <a:pt x="34424" y="5743"/>
                </a:cubicBezTo>
                <a:cubicBezTo>
                  <a:pt x="34424" y="5895"/>
                  <a:pt x="34454" y="5956"/>
                  <a:pt x="34454" y="6047"/>
                </a:cubicBezTo>
                <a:lnTo>
                  <a:pt x="34424" y="5956"/>
                </a:lnTo>
                <a:lnTo>
                  <a:pt x="34424" y="5865"/>
                </a:lnTo>
                <a:lnTo>
                  <a:pt x="34333" y="5561"/>
                </a:lnTo>
                <a:cubicBezTo>
                  <a:pt x="34302" y="5348"/>
                  <a:pt x="34302" y="5166"/>
                  <a:pt x="34272" y="4953"/>
                </a:cubicBezTo>
                <a:lnTo>
                  <a:pt x="34272" y="4649"/>
                </a:lnTo>
                <a:lnTo>
                  <a:pt x="34272" y="4376"/>
                </a:lnTo>
                <a:lnTo>
                  <a:pt x="34272" y="4224"/>
                </a:lnTo>
                <a:close/>
                <a:moveTo>
                  <a:pt x="41776" y="5227"/>
                </a:moveTo>
                <a:lnTo>
                  <a:pt x="41776" y="5227"/>
                </a:lnTo>
                <a:cubicBezTo>
                  <a:pt x="41807" y="5318"/>
                  <a:pt x="41837" y="5409"/>
                  <a:pt x="41837" y="5500"/>
                </a:cubicBezTo>
                <a:cubicBezTo>
                  <a:pt x="41867" y="5591"/>
                  <a:pt x="41898" y="5683"/>
                  <a:pt x="41898" y="5774"/>
                </a:cubicBezTo>
                <a:lnTo>
                  <a:pt x="41959" y="6077"/>
                </a:lnTo>
                <a:cubicBezTo>
                  <a:pt x="41928" y="6108"/>
                  <a:pt x="41928" y="6108"/>
                  <a:pt x="41898" y="6108"/>
                </a:cubicBezTo>
                <a:lnTo>
                  <a:pt x="41867" y="6047"/>
                </a:lnTo>
                <a:lnTo>
                  <a:pt x="41837" y="5834"/>
                </a:lnTo>
                <a:cubicBezTo>
                  <a:pt x="41807" y="5622"/>
                  <a:pt x="41807" y="5439"/>
                  <a:pt x="41776" y="5227"/>
                </a:cubicBezTo>
                <a:close/>
                <a:moveTo>
                  <a:pt x="27770" y="5075"/>
                </a:moveTo>
                <a:cubicBezTo>
                  <a:pt x="27770" y="5257"/>
                  <a:pt x="27800" y="5439"/>
                  <a:pt x="27831" y="5652"/>
                </a:cubicBezTo>
                <a:cubicBezTo>
                  <a:pt x="27861" y="5774"/>
                  <a:pt x="27891" y="5895"/>
                  <a:pt x="27922" y="6017"/>
                </a:cubicBezTo>
                <a:lnTo>
                  <a:pt x="27891" y="6138"/>
                </a:lnTo>
                <a:lnTo>
                  <a:pt x="27831" y="6017"/>
                </a:lnTo>
                <a:lnTo>
                  <a:pt x="27831" y="5986"/>
                </a:lnTo>
                <a:cubicBezTo>
                  <a:pt x="27831" y="5865"/>
                  <a:pt x="27800" y="5774"/>
                  <a:pt x="27770" y="5652"/>
                </a:cubicBezTo>
                <a:cubicBezTo>
                  <a:pt x="27770" y="5452"/>
                  <a:pt x="27770" y="5277"/>
                  <a:pt x="27770" y="5075"/>
                </a:cubicBezTo>
                <a:close/>
                <a:moveTo>
                  <a:pt x="38343" y="6108"/>
                </a:moveTo>
                <a:lnTo>
                  <a:pt x="38313" y="6290"/>
                </a:lnTo>
                <a:cubicBezTo>
                  <a:pt x="38313" y="6260"/>
                  <a:pt x="38313" y="6229"/>
                  <a:pt x="38313" y="6199"/>
                </a:cubicBezTo>
                <a:lnTo>
                  <a:pt x="38313" y="6108"/>
                </a:lnTo>
                <a:close/>
                <a:moveTo>
                  <a:pt x="40986" y="4437"/>
                </a:moveTo>
                <a:cubicBezTo>
                  <a:pt x="41017" y="4528"/>
                  <a:pt x="41047" y="4619"/>
                  <a:pt x="41078" y="4710"/>
                </a:cubicBezTo>
                <a:cubicBezTo>
                  <a:pt x="41138" y="4862"/>
                  <a:pt x="41199" y="5014"/>
                  <a:pt x="41229" y="5166"/>
                </a:cubicBezTo>
                <a:cubicBezTo>
                  <a:pt x="41260" y="5227"/>
                  <a:pt x="41290" y="5318"/>
                  <a:pt x="41321" y="5409"/>
                </a:cubicBezTo>
                <a:cubicBezTo>
                  <a:pt x="41321" y="5500"/>
                  <a:pt x="41351" y="5591"/>
                  <a:pt x="41351" y="5683"/>
                </a:cubicBezTo>
                <a:cubicBezTo>
                  <a:pt x="41381" y="5774"/>
                  <a:pt x="41381" y="5865"/>
                  <a:pt x="41381" y="5956"/>
                </a:cubicBezTo>
                <a:cubicBezTo>
                  <a:pt x="41351" y="5986"/>
                  <a:pt x="41321" y="6047"/>
                  <a:pt x="41290" y="6108"/>
                </a:cubicBezTo>
                <a:cubicBezTo>
                  <a:pt x="41290" y="6169"/>
                  <a:pt x="41260" y="6260"/>
                  <a:pt x="41260" y="6321"/>
                </a:cubicBezTo>
                <a:lnTo>
                  <a:pt x="41260" y="6351"/>
                </a:lnTo>
                <a:lnTo>
                  <a:pt x="41229" y="6229"/>
                </a:lnTo>
                <a:lnTo>
                  <a:pt x="41169" y="6138"/>
                </a:lnTo>
                <a:lnTo>
                  <a:pt x="41138" y="5986"/>
                </a:lnTo>
                <a:cubicBezTo>
                  <a:pt x="41138" y="5743"/>
                  <a:pt x="41108" y="5500"/>
                  <a:pt x="41078" y="5257"/>
                </a:cubicBezTo>
                <a:cubicBezTo>
                  <a:pt x="41047" y="5105"/>
                  <a:pt x="41017" y="4923"/>
                  <a:pt x="40986" y="4771"/>
                </a:cubicBezTo>
                <a:cubicBezTo>
                  <a:pt x="40956" y="4619"/>
                  <a:pt x="40986" y="4558"/>
                  <a:pt x="40986" y="4437"/>
                </a:cubicBezTo>
                <a:close/>
                <a:moveTo>
                  <a:pt x="29714" y="5105"/>
                </a:moveTo>
                <a:cubicBezTo>
                  <a:pt x="29775" y="5379"/>
                  <a:pt x="29897" y="5622"/>
                  <a:pt x="30018" y="5865"/>
                </a:cubicBezTo>
                <a:lnTo>
                  <a:pt x="30018" y="5895"/>
                </a:lnTo>
                <a:cubicBezTo>
                  <a:pt x="30049" y="5926"/>
                  <a:pt x="30079" y="5986"/>
                  <a:pt x="30109" y="6047"/>
                </a:cubicBezTo>
                <a:cubicBezTo>
                  <a:pt x="30079" y="6199"/>
                  <a:pt x="30049" y="6351"/>
                  <a:pt x="29988" y="6533"/>
                </a:cubicBezTo>
                <a:lnTo>
                  <a:pt x="29866" y="6472"/>
                </a:lnTo>
                <a:lnTo>
                  <a:pt x="29775" y="6472"/>
                </a:lnTo>
                <a:cubicBezTo>
                  <a:pt x="29775" y="6381"/>
                  <a:pt x="29775" y="6260"/>
                  <a:pt x="29775" y="6138"/>
                </a:cubicBezTo>
                <a:cubicBezTo>
                  <a:pt x="29745" y="5895"/>
                  <a:pt x="29714" y="5683"/>
                  <a:pt x="29714" y="5439"/>
                </a:cubicBezTo>
                <a:lnTo>
                  <a:pt x="29714" y="5105"/>
                </a:lnTo>
                <a:close/>
                <a:moveTo>
                  <a:pt x="34910" y="5409"/>
                </a:moveTo>
                <a:cubicBezTo>
                  <a:pt x="34910" y="5439"/>
                  <a:pt x="34910" y="5470"/>
                  <a:pt x="34940" y="5531"/>
                </a:cubicBezTo>
                <a:cubicBezTo>
                  <a:pt x="34940" y="5561"/>
                  <a:pt x="34940" y="5591"/>
                  <a:pt x="34940" y="5622"/>
                </a:cubicBezTo>
                <a:cubicBezTo>
                  <a:pt x="34940" y="5743"/>
                  <a:pt x="34940" y="5834"/>
                  <a:pt x="34940" y="5926"/>
                </a:cubicBezTo>
                <a:cubicBezTo>
                  <a:pt x="34971" y="6047"/>
                  <a:pt x="34940" y="6108"/>
                  <a:pt x="34940" y="6169"/>
                </a:cubicBezTo>
                <a:cubicBezTo>
                  <a:pt x="34910" y="6290"/>
                  <a:pt x="34879" y="6412"/>
                  <a:pt x="34849" y="6564"/>
                </a:cubicBezTo>
                <a:cubicBezTo>
                  <a:pt x="34849" y="6472"/>
                  <a:pt x="34849" y="6412"/>
                  <a:pt x="34819" y="6351"/>
                </a:cubicBezTo>
                <a:cubicBezTo>
                  <a:pt x="34788" y="6290"/>
                  <a:pt x="34819" y="6260"/>
                  <a:pt x="34819" y="6199"/>
                </a:cubicBezTo>
                <a:cubicBezTo>
                  <a:pt x="34879" y="6108"/>
                  <a:pt x="34879" y="5986"/>
                  <a:pt x="34879" y="5865"/>
                </a:cubicBezTo>
                <a:cubicBezTo>
                  <a:pt x="34879" y="5774"/>
                  <a:pt x="34879" y="5652"/>
                  <a:pt x="34910" y="5531"/>
                </a:cubicBezTo>
                <a:lnTo>
                  <a:pt x="34910" y="5409"/>
                </a:lnTo>
                <a:close/>
                <a:moveTo>
                  <a:pt x="37591" y="6137"/>
                </a:moveTo>
                <a:lnTo>
                  <a:pt x="37591" y="6137"/>
                </a:lnTo>
                <a:cubicBezTo>
                  <a:pt x="37600" y="6158"/>
                  <a:pt x="37614" y="6178"/>
                  <a:pt x="37614" y="6199"/>
                </a:cubicBezTo>
                <a:cubicBezTo>
                  <a:pt x="37670" y="6340"/>
                  <a:pt x="37701" y="6455"/>
                  <a:pt x="37729" y="6592"/>
                </a:cubicBezTo>
                <a:lnTo>
                  <a:pt x="37729" y="6592"/>
                </a:lnTo>
                <a:cubicBezTo>
                  <a:pt x="37718" y="6560"/>
                  <a:pt x="37696" y="6516"/>
                  <a:pt x="37675" y="6472"/>
                </a:cubicBezTo>
                <a:cubicBezTo>
                  <a:pt x="37647" y="6361"/>
                  <a:pt x="37619" y="6249"/>
                  <a:pt x="37591" y="6137"/>
                </a:cubicBezTo>
                <a:close/>
                <a:moveTo>
                  <a:pt x="25765" y="6412"/>
                </a:moveTo>
                <a:lnTo>
                  <a:pt x="25795" y="6533"/>
                </a:lnTo>
                <a:lnTo>
                  <a:pt x="25825" y="6624"/>
                </a:lnTo>
                <a:lnTo>
                  <a:pt x="25734" y="6685"/>
                </a:lnTo>
                <a:lnTo>
                  <a:pt x="25734" y="6685"/>
                </a:lnTo>
                <a:lnTo>
                  <a:pt x="25765" y="6442"/>
                </a:lnTo>
                <a:lnTo>
                  <a:pt x="25765" y="6412"/>
                </a:lnTo>
                <a:close/>
                <a:moveTo>
                  <a:pt x="42293" y="5318"/>
                </a:moveTo>
                <a:lnTo>
                  <a:pt x="42323" y="5348"/>
                </a:lnTo>
                <a:cubicBezTo>
                  <a:pt x="42414" y="5500"/>
                  <a:pt x="42505" y="5683"/>
                  <a:pt x="42566" y="5865"/>
                </a:cubicBezTo>
                <a:cubicBezTo>
                  <a:pt x="42597" y="5956"/>
                  <a:pt x="42627" y="6047"/>
                  <a:pt x="42657" y="6138"/>
                </a:cubicBezTo>
                <a:cubicBezTo>
                  <a:pt x="42688" y="6260"/>
                  <a:pt x="42718" y="6442"/>
                  <a:pt x="42718" y="6594"/>
                </a:cubicBezTo>
                <a:lnTo>
                  <a:pt x="42718" y="6716"/>
                </a:lnTo>
                <a:lnTo>
                  <a:pt x="42688" y="6564"/>
                </a:lnTo>
                <a:cubicBezTo>
                  <a:pt x="42597" y="6321"/>
                  <a:pt x="42505" y="6077"/>
                  <a:pt x="42414" y="5804"/>
                </a:cubicBezTo>
                <a:cubicBezTo>
                  <a:pt x="42384" y="5683"/>
                  <a:pt x="42354" y="5561"/>
                  <a:pt x="42323" y="5439"/>
                </a:cubicBezTo>
                <a:cubicBezTo>
                  <a:pt x="42323" y="5379"/>
                  <a:pt x="42293" y="5348"/>
                  <a:pt x="42293" y="5318"/>
                </a:cubicBezTo>
                <a:close/>
                <a:moveTo>
                  <a:pt x="27557" y="6594"/>
                </a:moveTo>
                <a:cubicBezTo>
                  <a:pt x="27588" y="6655"/>
                  <a:pt x="27588" y="6746"/>
                  <a:pt x="27618" y="6807"/>
                </a:cubicBezTo>
                <a:lnTo>
                  <a:pt x="27557" y="6776"/>
                </a:lnTo>
                <a:lnTo>
                  <a:pt x="27557" y="6594"/>
                </a:lnTo>
                <a:close/>
                <a:moveTo>
                  <a:pt x="43266" y="6626"/>
                </a:moveTo>
                <a:cubicBezTo>
                  <a:pt x="43296" y="6686"/>
                  <a:pt x="43326" y="6746"/>
                  <a:pt x="43356" y="6807"/>
                </a:cubicBezTo>
                <a:cubicBezTo>
                  <a:pt x="43356" y="6837"/>
                  <a:pt x="43326" y="6867"/>
                  <a:pt x="43326" y="6867"/>
                </a:cubicBezTo>
                <a:cubicBezTo>
                  <a:pt x="43295" y="6867"/>
                  <a:pt x="43295" y="6837"/>
                  <a:pt x="43326" y="6807"/>
                </a:cubicBezTo>
                <a:cubicBezTo>
                  <a:pt x="43326" y="6746"/>
                  <a:pt x="43296" y="6686"/>
                  <a:pt x="43266" y="6626"/>
                </a:cubicBezTo>
                <a:close/>
                <a:moveTo>
                  <a:pt x="29046" y="6381"/>
                </a:moveTo>
                <a:lnTo>
                  <a:pt x="29076" y="6472"/>
                </a:lnTo>
                <a:cubicBezTo>
                  <a:pt x="29076" y="6564"/>
                  <a:pt x="29107" y="6624"/>
                  <a:pt x="29137" y="6716"/>
                </a:cubicBezTo>
                <a:lnTo>
                  <a:pt x="29137" y="6898"/>
                </a:lnTo>
                <a:lnTo>
                  <a:pt x="29137" y="6959"/>
                </a:lnTo>
                <a:lnTo>
                  <a:pt x="28955" y="6898"/>
                </a:lnTo>
                <a:cubicBezTo>
                  <a:pt x="28985" y="6716"/>
                  <a:pt x="29016" y="6564"/>
                  <a:pt x="29046" y="6381"/>
                </a:cubicBezTo>
                <a:close/>
                <a:moveTo>
                  <a:pt x="39255" y="6108"/>
                </a:moveTo>
                <a:lnTo>
                  <a:pt x="39285" y="6229"/>
                </a:lnTo>
                <a:cubicBezTo>
                  <a:pt x="39315" y="6321"/>
                  <a:pt x="39346" y="6442"/>
                  <a:pt x="39376" y="6533"/>
                </a:cubicBezTo>
                <a:lnTo>
                  <a:pt x="39376" y="6685"/>
                </a:lnTo>
                <a:cubicBezTo>
                  <a:pt x="39376" y="6867"/>
                  <a:pt x="39376" y="7050"/>
                  <a:pt x="39346" y="7262"/>
                </a:cubicBezTo>
                <a:lnTo>
                  <a:pt x="39346" y="7384"/>
                </a:lnTo>
                <a:cubicBezTo>
                  <a:pt x="39315" y="7354"/>
                  <a:pt x="39315" y="7323"/>
                  <a:pt x="39315" y="7323"/>
                </a:cubicBezTo>
                <a:lnTo>
                  <a:pt x="39133" y="6867"/>
                </a:lnTo>
                <a:cubicBezTo>
                  <a:pt x="39163" y="6776"/>
                  <a:pt x="39163" y="6655"/>
                  <a:pt x="39194" y="6564"/>
                </a:cubicBezTo>
                <a:cubicBezTo>
                  <a:pt x="39224" y="6412"/>
                  <a:pt x="39224" y="6260"/>
                  <a:pt x="39224" y="6108"/>
                </a:cubicBezTo>
                <a:close/>
                <a:moveTo>
                  <a:pt x="33482" y="5895"/>
                </a:moveTo>
                <a:lnTo>
                  <a:pt x="33512" y="5956"/>
                </a:lnTo>
                <a:cubicBezTo>
                  <a:pt x="33543" y="6017"/>
                  <a:pt x="33573" y="6108"/>
                  <a:pt x="33603" y="6199"/>
                </a:cubicBezTo>
                <a:cubicBezTo>
                  <a:pt x="33634" y="6321"/>
                  <a:pt x="33664" y="6442"/>
                  <a:pt x="33694" y="6564"/>
                </a:cubicBezTo>
                <a:lnTo>
                  <a:pt x="33694" y="6594"/>
                </a:lnTo>
                <a:lnTo>
                  <a:pt x="33725" y="6807"/>
                </a:lnTo>
                <a:lnTo>
                  <a:pt x="33725" y="6989"/>
                </a:lnTo>
                <a:lnTo>
                  <a:pt x="33725" y="7019"/>
                </a:lnTo>
                <a:cubicBezTo>
                  <a:pt x="33694" y="7141"/>
                  <a:pt x="33634" y="7262"/>
                  <a:pt x="33603" y="7354"/>
                </a:cubicBezTo>
                <a:cubicBezTo>
                  <a:pt x="33603" y="7384"/>
                  <a:pt x="33573" y="7414"/>
                  <a:pt x="33573" y="7414"/>
                </a:cubicBezTo>
                <a:lnTo>
                  <a:pt x="33512" y="7293"/>
                </a:lnTo>
                <a:lnTo>
                  <a:pt x="33451" y="7111"/>
                </a:lnTo>
                <a:lnTo>
                  <a:pt x="33451" y="6655"/>
                </a:lnTo>
                <a:lnTo>
                  <a:pt x="33451" y="6108"/>
                </a:lnTo>
                <a:cubicBezTo>
                  <a:pt x="33451" y="6047"/>
                  <a:pt x="33451" y="5956"/>
                  <a:pt x="33482" y="5895"/>
                </a:cubicBezTo>
                <a:close/>
                <a:moveTo>
                  <a:pt x="36307" y="5652"/>
                </a:moveTo>
                <a:lnTo>
                  <a:pt x="36307" y="5926"/>
                </a:lnTo>
                <a:lnTo>
                  <a:pt x="36307" y="6503"/>
                </a:lnTo>
                <a:cubicBezTo>
                  <a:pt x="36277" y="6837"/>
                  <a:pt x="36247" y="7171"/>
                  <a:pt x="36186" y="7505"/>
                </a:cubicBezTo>
                <a:lnTo>
                  <a:pt x="36186" y="7323"/>
                </a:lnTo>
                <a:lnTo>
                  <a:pt x="36216" y="6928"/>
                </a:lnTo>
                <a:lnTo>
                  <a:pt x="36216" y="6746"/>
                </a:lnTo>
                <a:lnTo>
                  <a:pt x="36247" y="6138"/>
                </a:lnTo>
                <a:cubicBezTo>
                  <a:pt x="36247" y="6108"/>
                  <a:pt x="36247" y="6077"/>
                  <a:pt x="36247" y="6047"/>
                </a:cubicBezTo>
                <a:lnTo>
                  <a:pt x="36277" y="5895"/>
                </a:lnTo>
                <a:cubicBezTo>
                  <a:pt x="36277" y="5804"/>
                  <a:pt x="36277" y="5713"/>
                  <a:pt x="36307" y="5652"/>
                </a:cubicBezTo>
                <a:close/>
                <a:moveTo>
                  <a:pt x="28864" y="7232"/>
                </a:moveTo>
                <a:lnTo>
                  <a:pt x="28864" y="7232"/>
                </a:lnTo>
                <a:cubicBezTo>
                  <a:pt x="28924" y="7262"/>
                  <a:pt x="28985" y="7293"/>
                  <a:pt x="29046" y="7323"/>
                </a:cubicBezTo>
                <a:lnTo>
                  <a:pt x="29046" y="7384"/>
                </a:lnTo>
                <a:cubicBezTo>
                  <a:pt x="29046" y="7445"/>
                  <a:pt x="29046" y="7475"/>
                  <a:pt x="29016" y="7505"/>
                </a:cubicBezTo>
                <a:cubicBezTo>
                  <a:pt x="29016" y="7536"/>
                  <a:pt x="29016" y="7566"/>
                  <a:pt x="29016" y="7597"/>
                </a:cubicBezTo>
                <a:cubicBezTo>
                  <a:pt x="29016" y="7597"/>
                  <a:pt x="29016" y="7627"/>
                  <a:pt x="29016" y="7627"/>
                </a:cubicBezTo>
                <a:cubicBezTo>
                  <a:pt x="28985" y="7597"/>
                  <a:pt x="28955" y="7536"/>
                  <a:pt x="28924" y="7475"/>
                </a:cubicBezTo>
                <a:cubicBezTo>
                  <a:pt x="28894" y="7384"/>
                  <a:pt x="28894" y="7323"/>
                  <a:pt x="28864" y="7232"/>
                </a:cubicBezTo>
                <a:close/>
                <a:moveTo>
                  <a:pt x="42475" y="7202"/>
                </a:moveTo>
                <a:lnTo>
                  <a:pt x="42566" y="7354"/>
                </a:lnTo>
                <a:lnTo>
                  <a:pt x="42536" y="7536"/>
                </a:lnTo>
                <a:lnTo>
                  <a:pt x="42536" y="7475"/>
                </a:lnTo>
                <a:cubicBezTo>
                  <a:pt x="42536" y="7536"/>
                  <a:pt x="42505" y="7566"/>
                  <a:pt x="42505" y="7627"/>
                </a:cubicBezTo>
                <a:cubicBezTo>
                  <a:pt x="42505" y="7475"/>
                  <a:pt x="42475" y="7323"/>
                  <a:pt x="42475" y="7202"/>
                </a:cubicBezTo>
                <a:close/>
                <a:moveTo>
                  <a:pt x="32935" y="6017"/>
                </a:moveTo>
                <a:cubicBezTo>
                  <a:pt x="32935" y="6077"/>
                  <a:pt x="32935" y="6108"/>
                  <a:pt x="32965" y="6138"/>
                </a:cubicBezTo>
                <a:lnTo>
                  <a:pt x="32996" y="6260"/>
                </a:lnTo>
                <a:lnTo>
                  <a:pt x="32996" y="6442"/>
                </a:lnTo>
                <a:cubicBezTo>
                  <a:pt x="32996" y="6564"/>
                  <a:pt x="32996" y="6685"/>
                  <a:pt x="33026" y="6776"/>
                </a:cubicBezTo>
                <a:lnTo>
                  <a:pt x="33026" y="6898"/>
                </a:lnTo>
                <a:cubicBezTo>
                  <a:pt x="33026" y="7111"/>
                  <a:pt x="33026" y="7323"/>
                  <a:pt x="33026" y="7505"/>
                </a:cubicBezTo>
                <a:lnTo>
                  <a:pt x="33026" y="7657"/>
                </a:lnTo>
                <a:lnTo>
                  <a:pt x="33026" y="7688"/>
                </a:lnTo>
                <a:cubicBezTo>
                  <a:pt x="32996" y="7597"/>
                  <a:pt x="32965" y="7505"/>
                  <a:pt x="32935" y="7414"/>
                </a:cubicBezTo>
                <a:cubicBezTo>
                  <a:pt x="32874" y="7323"/>
                  <a:pt x="32935" y="7262"/>
                  <a:pt x="32935" y="7171"/>
                </a:cubicBezTo>
                <a:lnTo>
                  <a:pt x="32935" y="6017"/>
                </a:lnTo>
                <a:close/>
                <a:moveTo>
                  <a:pt x="40379" y="7475"/>
                </a:moveTo>
                <a:cubicBezTo>
                  <a:pt x="40379" y="7536"/>
                  <a:pt x="40439" y="7627"/>
                  <a:pt x="40439" y="7688"/>
                </a:cubicBezTo>
                <a:lnTo>
                  <a:pt x="40439" y="7688"/>
                </a:lnTo>
                <a:cubicBezTo>
                  <a:pt x="40419" y="7647"/>
                  <a:pt x="40399" y="7607"/>
                  <a:pt x="40379" y="7566"/>
                </a:cubicBezTo>
                <a:cubicBezTo>
                  <a:pt x="40348" y="7505"/>
                  <a:pt x="40379" y="7536"/>
                  <a:pt x="40348" y="7505"/>
                </a:cubicBezTo>
                <a:lnTo>
                  <a:pt x="40379" y="7475"/>
                </a:lnTo>
                <a:close/>
                <a:moveTo>
                  <a:pt x="32023" y="6077"/>
                </a:moveTo>
                <a:cubicBezTo>
                  <a:pt x="32023" y="6129"/>
                  <a:pt x="32023" y="6187"/>
                  <a:pt x="32023" y="6229"/>
                </a:cubicBezTo>
                <a:lnTo>
                  <a:pt x="32054" y="6229"/>
                </a:lnTo>
                <a:cubicBezTo>
                  <a:pt x="32084" y="6442"/>
                  <a:pt x="32084" y="6655"/>
                  <a:pt x="32115" y="6867"/>
                </a:cubicBezTo>
                <a:cubicBezTo>
                  <a:pt x="32115" y="6928"/>
                  <a:pt x="32145" y="6989"/>
                  <a:pt x="32145" y="7080"/>
                </a:cubicBezTo>
                <a:cubicBezTo>
                  <a:pt x="32145" y="7141"/>
                  <a:pt x="32175" y="7232"/>
                  <a:pt x="32206" y="7323"/>
                </a:cubicBezTo>
                <a:lnTo>
                  <a:pt x="32206" y="7384"/>
                </a:lnTo>
                <a:lnTo>
                  <a:pt x="32206" y="7566"/>
                </a:lnTo>
                <a:cubicBezTo>
                  <a:pt x="32175" y="7627"/>
                  <a:pt x="32145" y="7688"/>
                  <a:pt x="32145" y="7718"/>
                </a:cubicBezTo>
                <a:cubicBezTo>
                  <a:pt x="32145" y="7749"/>
                  <a:pt x="32145" y="7779"/>
                  <a:pt x="32145" y="7779"/>
                </a:cubicBezTo>
                <a:cubicBezTo>
                  <a:pt x="32115" y="7536"/>
                  <a:pt x="32054" y="7293"/>
                  <a:pt x="32023" y="7050"/>
                </a:cubicBezTo>
                <a:cubicBezTo>
                  <a:pt x="31993" y="6898"/>
                  <a:pt x="31963" y="6746"/>
                  <a:pt x="31963" y="6594"/>
                </a:cubicBezTo>
                <a:cubicBezTo>
                  <a:pt x="31963" y="6533"/>
                  <a:pt x="31963" y="6472"/>
                  <a:pt x="31993" y="6412"/>
                </a:cubicBezTo>
                <a:cubicBezTo>
                  <a:pt x="31993" y="6351"/>
                  <a:pt x="31993" y="6199"/>
                  <a:pt x="32023" y="6077"/>
                </a:cubicBezTo>
                <a:close/>
                <a:moveTo>
                  <a:pt x="35578" y="5804"/>
                </a:moveTo>
                <a:lnTo>
                  <a:pt x="35639" y="5834"/>
                </a:lnTo>
                <a:lnTo>
                  <a:pt x="35700" y="5834"/>
                </a:lnTo>
                <a:lnTo>
                  <a:pt x="35700" y="6199"/>
                </a:lnTo>
                <a:lnTo>
                  <a:pt x="35700" y="6594"/>
                </a:lnTo>
                <a:lnTo>
                  <a:pt x="35700" y="6746"/>
                </a:lnTo>
                <a:cubicBezTo>
                  <a:pt x="35700" y="6898"/>
                  <a:pt x="35669" y="7080"/>
                  <a:pt x="35669" y="7232"/>
                </a:cubicBezTo>
                <a:cubicBezTo>
                  <a:pt x="35639" y="7384"/>
                  <a:pt x="35639" y="7566"/>
                  <a:pt x="35609" y="7749"/>
                </a:cubicBezTo>
                <a:lnTo>
                  <a:pt x="35609" y="7900"/>
                </a:lnTo>
                <a:lnTo>
                  <a:pt x="35548" y="7627"/>
                </a:lnTo>
                <a:cubicBezTo>
                  <a:pt x="35517" y="7445"/>
                  <a:pt x="35487" y="7293"/>
                  <a:pt x="35457" y="7111"/>
                </a:cubicBezTo>
                <a:cubicBezTo>
                  <a:pt x="35457" y="7111"/>
                  <a:pt x="35457" y="7080"/>
                  <a:pt x="35457" y="7080"/>
                </a:cubicBezTo>
                <a:lnTo>
                  <a:pt x="35457" y="6867"/>
                </a:lnTo>
                <a:lnTo>
                  <a:pt x="35457" y="6381"/>
                </a:lnTo>
                <a:lnTo>
                  <a:pt x="35517" y="6351"/>
                </a:lnTo>
                <a:cubicBezTo>
                  <a:pt x="35578" y="6321"/>
                  <a:pt x="35609" y="6260"/>
                  <a:pt x="35609" y="6199"/>
                </a:cubicBezTo>
                <a:cubicBezTo>
                  <a:pt x="35609" y="6077"/>
                  <a:pt x="35609" y="5926"/>
                  <a:pt x="35578" y="5804"/>
                </a:cubicBezTo>
                <a:close/>
                <a:moveTo>
                  <a:pt x="26463" y="7445"/>
                </a:moveTo>
                <a:cubicBezTo>
                  <a:pt x="26494" y="7505"/>
                  <a:pt x="26524" y="7536"/>
                  <a:pt x="26524" y="7566"/>
                </a:cubicBezTo>
                <a:lnTo>
                  <a:pt x="26524" y="7627"/>
                </a:lnTo>
                <a:cubicBezTo>
                  <a:pt x="26524" y="7688"/>
                  <a:pt x="26494" y="7779"/>
                  <a:pt x="26494" y="7840"/>
                </a:cubicBezTo>
                <a:lnTo>
                  <a:pt x="26463" y="7840"/>
                </a:lnTo>
                <a:cubicBezTo>
                  <a:pt x="26494" y="7870"/>
                  <a:pt x="26494" y="7900"/>
                  <a:pt x="26463" y="7931"/>
                </a:cubicBezTo>
                <a:lnTo>
                  <a:pt x="26463" y="7749"/>
                </a:lnTo>
                <a:lnTo>
                  <a:pt x="26463" y="7445"/>
                </a:lnTo>
                <a:close/>
                <a:moveTo>
                  <a:pt x="37371" y="6655"/>
                </a:moveTo>
                <a:lnTo>
                  <a:pt x="37401" y="6746"/>
                </a:lnTo>
                <a:cubicBezTo>
                  <a:pt x="37462" y="6867"/>
                  <a:pt x="37523" y="6989"/>
                  <a:pt x="37583" y="7111"/>
                </a:cubicBezTo>
                <a:lnTo>
                  <a:pt x="37614" y="7111"/>
                </a:lnTo>
                <a:cubicBezTo>
                  <a:pt x="37644" y="7141"/>
                  <a:pt x="37675" y="7171"/>
                  <a:pt x="37705" y="7202"/>
                </a:cubicBezTo>
                <a:lnTo>
                  <a:pt x="37766" y="7232"/>
                </a:lnTo>
                <a:cubicBezTo>
                  <a:pt x="37735" y="7354"/>
                  <a:pt x="37705" y="7445"/>
                  <a:pt x="37675" y="7536"/>
                </a:cubicBezTo>
                <a:cubicBezTo>
                  <a:pt x="37644" y="7657"/>
                  <a:pt x="37644" y="7749"/>
                  <a:pt x="37614" y="7870"/>
                </a:cubicBezTo>
                <a:cubicBezTo>
                  <a:pt x="37614" y="7900"/>
                  <a:pt x="37614" y="7961"/>
                  <a:pt x="37583" y="7992"/>
                </a:cubicBezTo>
                <a:cubicBezTo>
                  <a:pt x="37553" y="7900"/>
                  <a:pt x="37523" y="7809"/>
                  <a:pt x="37523" y="7718"/>
                </a:cubicBezTo>
                <a:cubicBezTo>
                  <a:pt x="37492" y="7627"/>
                  <a:pt x="37462" y="7505"/>
                  <a:pt x="37432" y="7414"/>
                </a:cubicBezTo>
                <a:cubicBezTo>
                  <a:pt x="37432" y="7323"/>
                  <a:pt x="37401" y="7202"/>
                  <a:pt x="37371" y="7111"/>
                </a:cubicBezTo>
                <a:lnTo>
                  <a:pt x="37371" y="7080"/>
                </a:lnTo>
                <a:lnTo>
                  <a:pt x="37371" y="6655"/>
                </a:lnTo>
                <a:close/>
                <a:moveTo>
                  <a:pt x="30018" y="7414"/>
                </a:moveTo>
                <a:cubicBezTo>
                  <a:pt x="30049" y="7536"/>
                  <a:pt x="30079" y="7688"/>
                  <a:pt x="30109" y="7809"/>
                </a:cubicBezTo>
                <a:cubicBezTo>
                  <a:pt x="30136" y="7917"/>
                  <a:pt x="30139" y="8001"/>
                  <a:pt x="30140" y="8083"/>
                </a:cubicBezTo>
                <a:lnTo>
                  <a:pt x="30140" y="8083"/>
                </a:lnTo>
                <a:cubicBezTo>
                  <a:pt x="30079" y="7992"/>
                  <a:pt x="30018" y="7870"/>
                  <a:pt x="29927" y="7809"/>
                </a:cubicBezTo>
                <a:lnTo>
                  <a:pt x="29897" y="7809"/>
                </a:lnTo>
                <a:cubicBezTo>
                  <a:pt x="29957" y="7688"/>
                  <a:pt x="29988" y="7536"/>
                  <a:pt x="30018" y="7414"/>
                </a:cubicBezTo>
                <a:close/>
                <a:moveTo>
                  <a:pt x="29107" y="8083"/>
                </a:moveTo>
                <a:cubicBezTo>
                  <a:pt x="29107" y="8113"/>
                  <a:pt x="29107" y="8144"/>
                  <a:pt x="29107" y="8174"/>
                </a:cubicBezTo>
                <a:lnTo>
                  <a:pt x="29046" y="8113"/>
                </a:lnTo>
                <a:lnTo>
                  <a:pt x="29076" y="8113"/>
                </a:lnTo>
                <a:lnTo>
                  <a:pt x="29107" y="8083"/>
                </a:lnTo>
                <a:close/>
                <a:moveTo>
                  <a:pt x="23577" y="6959"/>
                </a:moveTo>
                <a:cubicBezTo>
                  <a:pt x="23577" y="6989"/>
                  <a:pt x="23547" y="7050"/>
                  <a:pt x="23547" y="7111"/>
                </a:cubicBezTo>
                <a:cubicBezTo>
                  <a:pt x="23516" y="7262"/>
                  <a:pt x="23486" y="7414"/>
                  <a:pt x="23456" y="7566"/>
                </a:cubicBezTo>
                <a:cubicBezTo>
                  <a:pt x="23456" y="7749"/>
                  <a:pt x="23456" y="7900"/>
                  <a:pt x="23425" y="8052"/>
                </a:cubicBezTo>
                <a:lnTo>
                  <a:pt x="23425" y="8295"/>
                </a:lnTo>
                <a:lnTo>
                  <a:pt x="23364" y="8174"/>
                </a:lnTo>
                <a:lnTo>
                  <a:pt x="23364" y="8022"/>
                </a:lnTo>
                <a:cubicBezTo>
                  <a:pt x="23364" y="7870"/>
                  <a:pt x="23334" y="7657"/>
                  <a:pt x="23334" y="7505"/>
                </a:cubicBezTo>
                <a:cubicBezTo>
                  <a:pt x="23334" y="7384"/>
                  <a:pt x="23334" y="7293"/>
                  <a:pt x="23334" y="7202"/>
                </a:cubicBezTo>
                <a:lnTo>
                  <a:pt x="23577" y="6959"/>
                </a:lnTo>
                <a:close/>
                <a:moveTo>
                  <a:pt x="39589" y="7627"/>
                </a:moveTo>
                <a:lnTo>
                  <a:pt x="39619" y="7718"/>
                </a:lnTo>
                <a:cubicBezTo>
                  <a:pt x="39619" y="7779"/>
                  <a:pt x="39650" y="7840"/>
                  <a:pt x="39680" y="7870"/>
                </a:cubicBezTo>
                <a:lnTo>
                  <a:pt x="39741" y="8083"/>
                </a:lnTo>
                <a:cubicBezTo>
                  <a:pt x="39741" y="8083"/>
                  <a:pt x="39741" y="8113"/>
                  <a:pt x="39741" y="8113"/>
                </a:cubicBezTo>
                <a:lnTo>
                  <a:pt x="39710" y="8326"/>
                </a:lnTo>
                <a:lnTo>
                  <a:pt x="39710" y="8387"/>
                </a:lnTo>
                <a:cubicBezTo>
                  <a:pt x="39680" y="8387"/>
                  <a:pt x="39680" y="8417"/>
                  <a:pt x="39680" y="8447"/>
                </a:cubicBezTo>
                <a:lnTo>
                  <a:pt x="39528" y="8052"/>
                </a:lnTo>
                <a:cubicBezTo>
                  <a:pt x="39558" y="7992"/>
                  <a:pt x="39558" y="7931"/>
                  <a:pt x="39558" y="7870"/>
                </a:cubicBezTo>
                <a:cubicBezTo>
                  <a:pt x="39558" y="7779"/>
                  <a:pt x="39589" y="7718"/>
                  <a:pt x="39589" y="7627"/>
                </a:cubicBezTo>
                <a:close/>
                <a:moveTo>
                  <a:pt x="29502" y="7992"/>
                </a:moveTo>
                <a:lnTo>
                  <a:pt x="29471" y="8144"/>
                </a:lnTo>
                <a:cubicBezTo>
                  <a:pt x="29411" y="8265"/>
                  <a:pt x="29411" y="8387"/>
                  <a:pt x="29380" y="8508"/>
                </a:cubicBezTo>
                <a:cubicBezTo>
                  <a:pt x="29380" y="8447"/>
                  <a:pt x="29380" y="8387"/>
                  <a:pt x="29411" y="8295"/>
                </a:cubicBezTo>
                <a:cubicBezTo>
                  <a:pt x="29441" y="8235"/>
                  <a:pt x="29441" y="8083"/>
                  <a:pt x="29471" y="7992"/>
                </a:cubicBezTo>
                <a:close/>
                <a:moveTo>
                  <a:pt x="22635" y="7931"/>
                </a:moveTo>
                <a:lnTo>
                  <a:pt x="22696" y="7961"/>
                </a:lnTo>
                <a:lnTo>
                  <a:pt x="22696" y="8083"/>
                </a:lnTo>
                <a:cubicBezTo>
                  <a:pt x="22666" y="8265"/>
                  <a:pt x="22666" y="8417"/>
                  <a:pt x="22666" y="8569"/>
                </a:cubicBezTo>
                <a:cubicBezTo>
                  <a:pt x="22635" y="8508"/>
                  <a:pt x="22574" y="8417"/>
                  <a:pt x="22544" y="8356"/>
                </a:cubicBezTo>
                <a:cubicBezTo>
                  <a:pt x="22514" y="8295"/>
                  <a:pt x="22453" y="8265"/>
                  <a:pt x="22422" y="8204"/>
                </a:cubicBezTo>
                <a:cubicBezTo>
                  <a:pt x="22422" y="8204"/>
                  <a:pt x="22422" y="8174"/>
                  <a:pt x="22422" y="8144"/>
                </a:cubicBezTo>
                <a:lnTo>
                  <a:pt x="22635" y="7931"/>
                </a:lnTo>
                <a:close/>
                <a:moveTo>
                  <a:pt x="36642" y="6807"/>
                </a:moveTo>
                <a:lnTo>
                  <a:pt x="36642" y="6837"/>
                </a:lnTo>
                <a:cubicBezTo>
                  <a:pt x="36672" y="6867"/>
                  <a:pt x="36702" y="6867"/>
                  <a:pt x="36733" y="6898"/>
                </a:cubicBezTo>
                <a:cubicBezTo>
                  <a:pt x="36763" y="6928"/>
                  <a:pt x="36794" y="6928"/>
                  <a:pt x="36854" y="6928"/>
                </a:cubicBezTo>
                <a:lnTo>
                  <a:pt x="36824" y="7323"/>
                </a:lnTo>
                <a:cubicBezTo>
                  <a:pt x="36794" y="7475"/>
                  <a:pt x="36763" y="7657"/>
                  <a:pt x="36733" y="7809"/>
                </a:cubicBezTo>
                <a:cubicBezTo>
                  <a:pt x="36702" y="7992"/>
                  <a:pt x="36672" y="8265"/>
                  <a:pt x="36611" y="8478"/>
                </a:cubicBezTo>
                <a:lnTo>
                  <a:pt x="36490" y="8478"/>
                </a:lnTo>
                <a:cubicBezTo>
                  <a:pt x="36459" y="8478"/>
                  <a:pt x="36399" y="8508"/>
                  <a:pt x="36368" y="8538"/>
                </a:cubicBezTo>
                <a:cubicBezTo>
                  <a:pt x="36338" y="8538"/>
                  <a:pt x="36338" y="8538"/>
                  <a:pt x="36307" y="8569"/>
                </a:cubicBezTo>
                <a:cubicBezTo>
                  <a:pt x="36338" y="8417"/>
                  <a:pt x="36399" y="8265"/>
                  <a:pt x="36429" y="8113"/>
                </a:cubicBezTo>
                <a:cubicBezTo>
                  <a:pt x="36490" y="7870"/>
                  <a:pt x="36520" y="7627"/>
                  <a:pt x="36550" y="7414"/>
                </a:cubicBezTo>
                <a:cubicBezTo>
                  <a:pt x="36581" y="7202"/>
                  <a:pt x="36611" y="7019"/>
                  <a:pt x="36642" y="6807"/>
                </a:cubicBezTo>
                <a:close/>
                <a:moveTo>
                  <a:pt x="39255" y="8326"/>
                </a:moveTo>
                <a:lnTo>
                  <a:pt x="39346" y="8538"/>
                </a:lnTo>
                <a:lnTo>
                  <a:pt x="39285" y="8569"/>
                </a:lnTo>
                <a:lnTo>
                  <a:pt x="39255" y="8630"/>
                </a:lnTo>
                <a:lnTo>
                  <a:pt x="39255" y="8326"/>
                </a:lnTo>
                <a:close/>
                <a:moveTo>
                  <a:pt x="34089" y="7657"/>
                </a:moveTo>
                <a:lnTo>
                  <a:pt x="34181" y="7840"/>
                </a:lnTo>
                <a:cubicBezTo>
                  <a:pt x="34150" y="7900"/>
                  <a:pt x="34150" y="7961"/>
                  <a:pt x="34120" y="8052"/>
                </a:cubicBezTo>
                <a:cubicBezTo>
                  <a:pt x="34089" y="8113"/>
                  <a:pt x="34059" y="8204"/>
                  <a:pt x="34059" y="8295"/>
                </a:cubicBezTo>
                <a:cubicBezTo>
                  <a:pt x="33998" y="8417"/>
                  <a:pt x="33938" y="8569"/>
                  <a:pt x="33877" y="8721"/>
                </a:cubicBezTo>
                <a:lnTo>
                  <a:pt x="33846" y="8599"/>
                </a:lnTo>
                <a:cubicBezTo>
                  <a:pt x="33877" y="8569"/>
                  <a:pt x="33877" y="8538"/>
                  <a:pt x="33877" y="8508"/>
                </a:cubicBezTo>
                <a:cubicBezTo>
                  <a:pt x="33907" y="8447"/>
                  <a:pt x="33938" y="8356"/>
                  <a:pt x="33968" y="8295"/>
                </a:cubicBezTo>
                <a:cubicBezTo>
                  <a:pt x="33998" y="8174"/>
                  <a:pt x="34029" y="8083"/>
                  <a:pt x="34059" y="7961"/>
                </a:cubicBezTo>
                <a:cubicBezTo>
                  <a:pt x="34089" y="7870"/>
                  <a:pt x="34089" y="7840"/>
                  <a:pt x="34089" y="7779"/>
                </a:cubicBezTo>
                <a:cubicBezTo>
                  <a:pt x="34089" y="7718"/>
                  <a:pt x="34089" y="7718"/>
                  <a:pt x="34089" y="7657"/>
                </a:cubicBezTo>
                <a:close/>
                <a:moveTo>
                  <a:pt x="35335" y="8387"/>
                </a:moveTo>
                <a:cubicBezTo>
                  <a:pt x="35366" y="8508"/>
                  <a:pt x="35426" y="8599"/>
                  <a:pt x="35457" y="8721"/>
                </a:cubicBezTo>
                <a:lnTo>
                  <a:pt x="35426" y="8690"/>
                </a:lnTo>
                <a:cubicBezTo>
                  <a:pt x="35396" y="8660"/>
                  <a:pt x="35366" y="8630"/>
                  <a:pt x="35305" y="8599"/>
                </a:cubicBezTo>
                <a:cubicBezTo>
                  <a:pt x="35305" y="8538"/>
                  <a:pt x="35335" y="8447"/>
                  <a:pt x="35335" y="8387"/>
                </a:cubicBezTo>
                <a:close/>
                <a:moveTo>
                  <a:pt x="35882" y="8356"/>
                </a:moveTo>
                <a:lnTo>
                  <a:pt x="35943" y="8630"/>
                </a:lnTo>
                <a:lnTo>
                  <a:pt x="35943" y="8690"/>
                </a:lnTo>
                <a:cubicBezTo>
                  <a:pt x="35943" y="8721"/>
                  <a:pt x="35912" y="8812"/>
                  <a:pt x="35912" y="8842"/>
                </a:cubicBezTo>
                <a:cubicBezTo>
                  <a:pt x="35882" y="8842"/>
                  <a:pt x="35882" y="8812"/>
                  <a:pt x="35852" y="8812"/>
                </a:cubicBezTo>
                <a:lnTo>
                  <a:pt x="35821" y="8721"/>
                </a:lnTo>
                <a:lnTo>
                  <a:pt x="35882" y="8356"/>
                </a:lnTo>
                <a:close/>
                <a:moveTo>
                  <a:pt x="37037" y="8326"/>
                </a:moveTo>
                <a:cubicBezTo>
                  <a:pt x="37037" y="8447"/>
                  <a:pt x="37037" y="8569"/>
                  <a:pt x="37067" y="8721"/>
                </a:cubicBezTo>
                <a:cubicBezTo>
                  <a:pt x="37067" y="8842"/>
                  <a:pt x="37067" y="8873"/>
                  <a:pt x="37067" y="8964"/>
                </a:cubicBezTo>
                <a:cubicBezTo>
                  <a:pt x="37067" y="8903"/>
                  <a:pt x="37037" y="8873"/>
                  <a:pt x="37006" y="8842"/>
                </a:cubicBezTo>
                <a:cubicBezTo>
                  <a:pt x="36976" y="8782"/>
                  <a:pt x="36976" y="8751"/>
                  <a:pt x="36945" y="8721"/>
                </a:cubicBezTo>
                <a:cubicBezTo>
                  <a:pt x="36945" y="8660"/>
                  <a:pt x="36976" y="8599"/>
                  <a:pt x="36976" y="8538"/>
                </a:cubicBezTo>
                <a:cubicBezTo>
                  <a:pt x="37006" y="8478"/>
                  <a:pt x="37006" y="8417"/>
                  <a:pt x="37037" y="8326"/>
                </a:cubicBezTo>
                <a:close/>
                <a:moveTo>
                  <a:pt x="36794" y="9237"/>
                </a:moveTo>
                <a:cubicBezTo>
                  <a:pt x="36794" y="9268"/>
                  <a:pt x="36824" y="9268"/>
                  <a:pt x="36824" y="9298"/>
                </a:cubicBezTo>
                <a:lnTo>
                  <a:pt x="36794" y="9268"/>
                </a:lnTo>
                <a:lnTo>
                  <a:pt x="36794" y="9237"/>
                </a:lnTo>
                <a:close/>
                <a:moveTo>
                  <a:pt x="40409" y="8508"/>
                </a:moveTo>
                <a:cubicBezTo>
                  <a:pt x="40439" y="8538"/>
                  <a:pt x="40470" y="8569"/>
                  <a:pt x="40500" y="8599"/>
                </a:cubicBezTo>
                <a:lnTo>
                  <a:pt x="40500" y="8630"/>
                </a:lnTo>
                <a:lnTo>
                  <a:pt x="40531" y="8660"/>
                </a:lnTo>
                <a:cubicBezTo>
                  <a:pt x="40561" y="8660"/>
                  <a:pt x="40591" y="8690"/>
                  <a:pt x="40622" y="8690"/>
                </a:cubicBezTo>
                <a:lnTo>
                  <a:pt x="40713" y="8690"/>
                </a:lnTo>
                <a:lnTo>
                  <a:pt x="40713" y="8751"/>
                </a:lnTo>
                <a:lnTo>
                  <a:pt x="40713" y="8903"/>
                </a:lnTo>
                <a:cubicBezTo>
                  <a:pt x="40652" y="8994"/>
                  <a:pt x="40591" y="9116"/>
                  <a:pt x="40561" y="9237"/>
                </a:cubicBezTo>
                <a:cubicBezTo>
                  <a:pt x="40531" y="9298"/>
                  <a:pt x="40500" y="9328"/>
                  <a:pt x="40500" y="9389"/>
                </a:cubicBezTo>
                <a:cubicBezTo>
                  <a:pt x="40470" y="9298"/>
                  <a:pt x="40439" y="9207"/>
                  <a:pt x="40409" y="9116"/>
                </a:cubicBezTo>
                <a:lnTo>
                  <a:pt x="40409" y="9055"/>
                </a:lnTo>
                <a:lnTo>
                  <a:pt x="40409" y="8903"/>
                </a:lnTo>
                <a:lnTo>
                  <a:pt x="40409" y="8630"/>
                </a:lnTo>
                <a:cubicBezTo>
                  <a:pt x="40409" y="8599"/>
                  <a:pt x="40409" y="8538"/>
                  <a:pt x="40409" y="8508"/>
                </a:cubicBezTo>
                <a:close/>
                <a:moveTo>
                  <a:pt x="21481" y="9177"/>
                </a:moveTo>
                <a:cubicBezTo>
                  <a:pt x="21481" y="9268"/>
                  <a:pt x="21450" y="9359"/>
                  <a:pt x="21450" y="9480"/>
                </a:cubicBezTo>
                <a:lnTo>
                  <a:pt x="21420" y="9480"/>
                </a:lnTo>
                <a:lnTo>
                  <a:pt x="21420" y="9420"/>
                </a:lnTo>
                <a:lnTo>
                  <a:pt x="21450" y="9177"/>
                </a:lnTo>
                <a:close/>
                <a:moveTo>
                  <a:pt x="38890" y="7688"/>
                </a:moveTo>
                <a:lnTo>
                  <a:pt x="38890" y="7900"/>
                </a:lnTo>
                <a:cubicBezTo>
                  <a:pt x="38890" y="8052"/>
                  <a:pt x="38890" y="8174"/>
                  <a:pt x="38890" y="8326"/>
                </a:cubicBezTo>
                <a:cubicBezTo>
                  <a:pt x="38890" y="8569"/>
                  <a:pt x="38890" y="8842"/>
                  <a:pt x="38890" y="9085"/>
                </a:cubicBezTo>
                <a:lnTo>
                  <a:pt x="38890" y="9511"/>
                </a:lnTo>
                <a:cubicBezTo>
                  <a:pt x="38890" y="9450"/>
                  <a:pt x="38860" y="9420"/>
                  <a:pt x="38860" y="9359"/>
                </a:cubicBezTo>
                <a:cubicBezTo>
                  <a:pt x="38829" y="9177"/>
                  <a:pt x="38799" y="9025"/>
                  <a:pt x="38768" y="8842"/>
                </a:cubicBezTo>
                <a:cubicBezTo>
                  <a:pt x="38768" y="8751"/>
                  <a:pt x="38768" y="8630"/>
                  <a:pt x="38738" y="8538"/>
                </a:cubicBezTo>
                <a:lnTo>
                  <a:pt x="38708" y="8265"/>
                </a:lnTo>
                <a:lnTo>
                  <a:pt x="38708" y="8022"/>
                </a:lnTo>
                <a:cubicBezTo>
                  <a:pt x="38768" y="7900"/>
                  <a:pt x="38829" y="7809"/>
                  <a:pt x="38890" y="7688"/>
                </a:cubicBezTo>
                <a:close/>
                <a:moveTo>
                  <a:pt x="24397" y="6108"/>
                </a:moveTo>
                <a:lnTo>
                  <a:pt x="24428" y="6138"/>
                </a:lnTo>
                <a:cubicBezTo>
                  <a:pt x="24428" y="6199"/>
                  <a:pt x="24397" y="6260"/>
                  <a:pt x="24397" y="6321"/>
                </a:cubicBezTo>
                <a:cubicBezTo>
                  <a:pt x="24397" y="6442"/>
                  <a:pt x="24367" y="6564"/>
                  <a:pt x="24367" y="6685"/>
                </a:cubicBezTo>
                <a:cubicBezTo>
                  <a:pt x="24337" y="6837"/>
                  <a:pt x="24367" y="6867"/>
                  <a:pt x="24367" y="6959"/>
                </a:cubicBezTo>
                <a:lnTo>
                  <a:pt x="24367" y="7384"/>
                </a:lnTo>
                <a:cubicBezTo>
                  <a:pt x="24367" y="7414"/>
                  <a:pt x="24367" y="7445"/>
                  <a:pt x="24367" y="7445"/>
                </a:cubicBezTo>
                <a:cubicBezTo>
                  <a:pt x="24337" y="7627"/>
                  <a:pt x="24337" y="7779"/>
                  <a:pt x="24306" y="7961"/>
                </a:cubicBezTo>
                <a:lnTo>
                  <a:pt x="24306" y="8447"/>
                </a:lnTo>
                <a:lnTo>
                  <a:pt x="24306" y="8933"/>
                </a:lnTo>
                <a:cubicBezTo>
                  <a:pt x="24306" y="9085"/>
                  <a:pt x="24337" y="9298"/>
                  <a:pt x="24367" y="9480"/>
                </a:cubicBezTo>
                <a:cubicBezTo>
                  <a:pt x="24367" y="9511"/>
                  <a:pt x="24367" y="9541"/>
                  <a:pt x="24367" y="9572"/>
                </a:cubicBezTo>
                <a:lnTo>
                  <a:pt x="24367" y="9602"/>
                </a:lnTo>
                <a:cubicBezTo>
                  <a:pt x="24276" y="9207"/>
                  <a:pt x="24185" y="8812"/>
                  <a:pt x="24154" y="8417"/>
                </a:cubicBezTo>
                <a:cubicBezTo>
                  <a:pt x="24154" y="8204"/>
                  <a:pt x="24124" y="7992"/>
                  <a:pt x="24124" y="7779"/>
                </a:cubicBezTo>
                <a:cubicBezTo>
                  <a:pt x="24124" y="7749"/>
                  <a:pt x="24154" y="7688"/>
                  <a:pt x="24185" y="7657"/>
                </a:cubicBezTo>
                <a:cubicBezTo>
                  <a:pt x="24215" y="7536"/>
                  <a:pt x="24215" y="7414"/>
                  <a:pt x="24245" y="7323"/>
                </a:cubicBezTo>
                <a:cubicBezTo>
                  <a:pt x="24245" y="7262"/>
                  <a:pt x="24245" y="7202"/>
                  <a:pt x="24276" y="7171"/>
                </a:cubicBezTo>
                <a:lnTo>
                  <a:pt x="24306" y="7019"/>
                </a:lnTo>
                <a:cubicBezTo>
                  <a:pt x="24306" y="6837"/>
                  <a:pt x="24337" y="6685"/>
                  <a:pt x="24337" y="6503"/>
                </a:cubicBezTo>
                <a:cubicBezTo>
                  <a:pt x="24337" y="6442"/>
                  <a:pt x="24337" y="6381"/>
                  <a:pt x="24337" y="6321"/>
                </a:cubicBezTo>
                <a:cubicBezTo>
                  <a:pt x="24337" y="6260"/>
                  <a:pt x="24367" y="6199"/>
                  <a:pt x="24397" y="6108"/>
                </a:cubicBezTo>
                <a:close/>
                <a:moveTo>
                  <a:pt x="34576" y="8326"/>
                </a:moveTo>
                <a:lnTo>
                  <a:pt x="34606" y="8356"/>
                </a:lnTo>
                <a:lnTo>
                  <a:pt x="34636" y="8478"/>
                </a:lnTo>
                <a:lnTo>
                  <a:pt x="34576" y="8538"/>
                </a:lnTo>
                <a:lnTo>
                  <a:pt x="34576" y="8599"/>
                </a:lnTo>
                <a:lnTo>
                  <a:pt x="34545" y="8660"/>
                </a:lnTo>
                <a:cubicBezTo>
                  <a:pt x="34515" y="8721"/>
                  <a:pt x="34515" y="8782"/>
                  <a:pt x="34484" y="8842"/>
                </a:cubicBezTo>
                <a:cubicBezTo>
                  <a:pt x="34454" y="8903"/>
                  <a:pt x="34454" y="8964"/>
                  <a:pt x="34424" y="9025"/>
                </a:cubicBezTo>
                <a:cubicBezTo>
                  <a:pt x="34424" y="9085"/>
                  <a:pt x="34363" y="9237"/>
                  <a:pt x="34363" y="9359"/>
                </a:cubicBezTo>
                <a:cubicBezTo>
                  <a:pt x="34333" y="9480"/>
                  <a:pt x="34333" y="9511"/>
                  <a:pt x="34302" y="9602"/>
                </a:cubicBezTo>
                <a:cubicBezTo>
                  <a:pt x="34302" y="9572"/>
                  <a:pt x="34272" y="9541"/>
                  <a:pt x="34241" y="9511"/>
                </a:cubicBezTo>
                <a:lnTo>
                  <a:pt x="34302" y="9359"/>
                </a:lnTo>
                <a:cubicBezTo>
                  <a:pt x="34302" y="9298"/>
                  <a:pt x="34333" y="9268"/>
                  <a:pt x="34333" y="9237"/>
                </a:cubicBezTo>
                <a:cubicBezTo>
                  <a:pt x="34363" y="9116"/>
                  <a:pt x="34393" y="8994"/>
                  <a:pt x="34454" y="8873"/>
                </a:cubicBezTo>
                <a:cubicBezTo>
                  <a:pt x="34484" y="8751"/>
                  <a:pt x="34484" y="8690"/>
                  <a:pt x="34515" y="8599"/>
                </a:cubicBezTo>
                <a:lnTo>
                  <a:pt x="34576" y="8326"/>
                </a:lnTo>
                <a:close/>
                <a:moveTo>
                  <a:pt x="44298" y="9328"/>
                </a:moveTo>
                <a:cubicBezTo>
                  <a:pt x="44328" y="9359"/>
                  <a:pt x="44359" y="9420"/>
                  <a:pt x="44389" y="9480"/>
                </a:cubicBezTo>
                <a:lnTo>
                  <a:pt x="44389" y="9511"/>
                </a:lnTo>
                <a:lnTo>
                  <a:pt x="44420" y="9572"/>
                </a:lnTo>
                <a:cubicBezTo>
                  <a:pt x="44389" y="9602"/>
                  <a:pt x="44359" y="9632"/>
                  <a:pt x="44328" y="9632"/>
                </a:cubicBezTo>
                <a:lnTo>
                  <a:pt x="44328" y="9480"/>
                </a:lnTo>
                <a:cubicBezTo>
                  <a:pt x="44328" y="9420"/>
                  <a:pt x="44298" y="9359"/>
                  <a:pt x="44298" y="9328"/>
                </a:cubicBezTo>
                <a:close/>
                <a:moveTo>
                  <a:pt x="24845" y="9615"/>
                </a:moveTo>
                <a:cubicBezTo>
                  <a:pt x="24848" y="9621"/>
                  <a:pt x="24850" y="9626"/>
                  <a:pt x="24853" y="9632"/>
                </a:cubicBezTo>
                <a:lnTo>
                  <a:pt x="24853" y="9663"/>
                </a:lnTo>
                <a:lnTo>
                  <a:pt x="24845" y="9615"/>
                </a:lnTo>
                <a:close/>
                <a:moveTo>
                  <a:pt x="42050" y="8599"/>
                </a:moveTo>
                <a:lnTo>
                  <a:pt x="42050" y="8599"/>
                </a:lnTo>
                <a:cubicBezTo>
                  <a:pt x="42050" y="8599"/>
                  <a:pt x="42080" y="8630"/>
                  <a:pt x="42080" y="8630"/>
                </a:cubicBezTo>
                <a:cubicBezTo>
                  <a:pt x="42141" y="8690"/>
                  <a:pt x="42171" y="8721"/>
                  <a:pt x="42232" y="8751"/>
                </a:cubicBezTo>
                <a:cubicBezTo>
                  <a:pt x="42262" y="8782"/>
                  <a:pt x="42323" y="8812"/>
                  <a:pt x="42384" y="8842"/>
                </a:cubicBezTo>
                <a:lnTo>
                  <a:pt x="42384" y="8903"/>
                </a:lnTo>
                <a:lnTo>
                  <a:pt x="42384" y="9359"/>
                </a:lnTo>
                <a:lnTo>
                  <a:pt x="42384" y="9602"/>
                </a:lnTo>
                <a:cubicBezTo>
                  <a:pt x="42384" y="9602"/>
                  <a:pt x="42384" y="9632"/>
                  <a:pt x="42384" y="9663"/>
                </a:cubicBezTo>
                <a:cubicBezTo>
                  <a:pt x="42384" y="9663"/>
                  <a:pt x="42384" y="9693"/>
                  <a:pt x="42384" y="9723"/>
                </a:cubicBezTo>
                <a:lnTo>
                  <a:pt x="42232" y="9480"/>
                </a:lnTo>
                <a:lnTo>
                  <a:pt x="42202" y="9420"/>
                </a:lnTo>
                <a:cubicBezTo>
                  <a:pt x="42171" y="9146"/>
                  <a:pt x="42111" y="8873"/>
                  <a:pt x="42050" y="8599"/>
                </a:cubicBezTo>
                <a:close/>
                <a:moveTo>
                  <a:pt x="22331" y="8690"/>
                </a:moveTo>
                <a:cubicBezTo>
                  <a:pt x="22362" y="8751"/>
                  <a:pt x="22392" y="8812"/>
                  <a:pt x="22392" y="8873"/>
                </a:cubicBezTo>
                <a:cubicBezTo>
                  <a:pt x="22483" y="9146"/>
                  <a:pt x="22544" y="9420"/>
                  <a:pt x="22574" y="9693"/>
                </a:cubicBezTo>
                <a:cubicBezTo>
                  <a:pt x="22574" y="9723"/>
                  <a:pt x="22574" y="9723"/>
                  <a:pt x="22574" y="9754"/>
                </a:cubicBezTo>
                <a:lnTo>
                  <a:pt x="22544" y="9754"/>
                </a:lnTo>
                <a:lnTo>
                  <a:pt x="22544" y="9723"/>
                </a:lnTo>
                <a:cubicBezTo>
                  <a:pt x="22514" y="9450"/>
                  <a:pt x="22422" y="9177"/>
                  <a:pt x="22271" y="8933"/>
                </a:cubicBezTo>
                <a:lnTo>
                  <a:pt x="22271" y="8903"/>
                </a:lnTo>
                <a:cubicBezTo>
                  <a:pt x="22301" y="8842"/>
                  <a:pt x="22301" y="8782"/>
                  <a:pt x="22331" y="8690"/>
                </a:cubicBezTo>
                <a:close/>
                <a:moveTo>
                  <a:pt x="43052" y="9328"/>
                </a:moveTo>
                <a:cubicBezTo>
                  <a:pt x="43071" y="9481"/>
                  <a:pt x="43079" y="9646"/>
                  <a:pt x="43081" y="9815"/>
                </a:cubicBezTo>
                <a:lnTo>
                  <a:pt x="43081" y="9815"/>
                </a:lnTo>
                <a:cubicBezTo>
                  <a:pt x="43079" y="9769"/>
                  <a:pt x="43071" y="9731"/>
                  <a:pt x="43052" y="9693"/>
                </a:cubicBezTo>
                <a:cubicBezTo>
                  <a:pt x="43022" y="9602"/>
                  <a:pt x="43052" y="9480"/>
                  <a:pt x="43052" y="9389"/>
                </a:cubicBezTo>
                <a:cubicBezTo>
                  <a:pt x="43052" y="9357"/>
                  <a:pt x="43052" y="9340"/>
                  <a:pt x="43052" y="9328"/>
                </a:cubicBezTo>
                <a:close/>
                <a:moveTo>
                  <a:pt x="39498" y="8933"/>
                </a:moveTo>
                <a:cubicBezTo>
                  <a:pt x="39498" y="8964"/>
                  <a:pt x="39528" y="8994"/>
                  <a:pt x="39558" y="9025"/>
                </a:cubicBezTo>
                <a:lnTo>
                  <a:pt x="39619" y="9207"/>
                </a:lnTo>
                <a:lnTo>
                  <a:pt x="39619" y="9328"/>
                </a:lnTo>
                <a:lnTo>
                  <a:pt x="39558" y="9723"/>
                </a:lnTo>
                <a:cubicBezTo>
                  <a:pt x="39558" y="9754"/>
                  <a:pt x="39558" y="9784"/>
                  <a:pt x="39558" y="9845"/>
                </a:cubicBezTo>
                <a:lnTo>
                  <a:pt x="39528" y="9784"/>
                </a:lnTo>
                <a:cubicBezTo>
                  <a:pt x="39467" y="9754"/>
                  <a:pt x="39437" y="9693"/>
                  <a:pt x="39376" y="9663"/>
                </a:cubicBezTo>
                <a:lnTo>
                  <a:pt x="39315" y="9632"/>
                </a:lnTo>
                <a:lnTo>
                  <a:pt x="39315" y="9541"/>
                </a:lnTo>
                <a:cubicBezTo>
                  <a:pt x="39315" y="9450"/>
                  <a:pt x="39346" y="9389"/>
                  <a:pt x="39376" y="9298"/>
                </a:cubicBezTo>
                <a:cubicBezTo>
                  <a:pt x="39376" y="9207"/>
                  <a:pt x="39406" y="9116"/>
                  <a:pt x="39437" y="9025"/>
                </a:cubicBezTo>
                <a:lnTo>
                  <a:pt x="39467" y="9025"/>
                </a:lnTo>
                <a:cubicBezTo>
                  <a:pt x="39467" y="8994"/>
                  <a:pt x="39498" y="8964"/>
                  <a:pt x="39498" y="8933"/>
                </a:cubicBezTo>
                <a:close/>
                <a:moveTo>
                  <a:pt x="33178" y="8721"/>
                </a:moveTo>
                <a:lnTo>
                  <a:pt x="33269" y="8782"/>
                </a:lnTo>
                <a:lnTo>
                  <a:pt x="33300" y="8782"/>
                </a:lnTo>
                <a:lnTo>
                  <a:pt x="33360" y="8873"/>
                </a:lnTo>
                <a:cubicBezTo>
                  <a:pt x="33360" y="8994"/>
                  <a:pt x="33391" y="9085"/>
                  <a:pt x="33451" y="9177"/>
                </a:cubicBezTo>
                <a:cubicBezTo>
                  <a:pt x="33482" y="9298"/>
                  <a:pt x="33543" y="9389"/>
                  <a:pt x="33603" y="9511"/>
                </a:cubicBezTo>
                <a:cubicBezTo>
                  <a:pt x="33603" y="9541"/>
                  <a:pt x="33603" y="9541"/>
                  <a:pt x="33573" y="9572"/>
                </a:cubicBezTo>
                <a:lnTo>
                  <a:pt x="33573" y="9632"/>
                </a:lnTo>
                <a:lnTo>
                  <a:pt x="33543" y="9754"/>
                </a:lnTo>
                <a:cubicBezTo>
                  <a:pt x="33543" y="9815"/>
                  <a:pt x="33512" y="9875"/>
                  <a:pt x="33512" y="9936"/>
                </a:cubicBezTo>
                <a:cubicBezTo>
                  <a:pt x="33451" y="9693"/>
                  <a:pt x="33360" y="9450"/>
                  <a:pt x="33239" y="9237"/>
                </a:cubicBezTo>
                <a:cubicBezTo>
                  <a:pt x="33208" y="9177"/>
                  <a:pt x="33178" y="9146"/>
                  <a:pt x="33148" y="9085"/>
                </a:cubicBezTo>
                <a:cubicBezTo>
                  <a:pt x="33148" y="9025"/>
                  <a:pt x="33148" y="8994"/>
                  <a:pt x="33148" y="8933"/>
                </a:cubicBezTo>
                <a:lnTo>
                  <a:pt x="33178" y="8721"/>
                </a:lnTo>
                <a:close/>
                <a:moveTo>
                  <a:pt x="37432" y="9784"/>
                </a:moveTo>
                <a:lnTo>
                  <a:pt x="37401" y="9936"/>
                </a:lnTo>
                <a:lnTo>
                  <a:pt x="37371" y="9815"/>
                </a:lnTo>
                <a:lnTo>
                  <a:pt x="37432" y="9784"/>
                </a:lnTo>
                <a:close/>
                <a:moveTo>
                  <a:pt x="25947" y="6989"/>
                </a:moveTo>
                <a:lnTo>
                  <a:pt x="25947" y="7111"/>
                </a:lnTo>
                <a:lnTo>
                  <a:pt x="25947" y="7293"/>
                </a:lnTo>
                <a:lnTo>
                  <a:pt x="25947" y="7749"/>
                </a:lnTo>
                <a:lnTo>
                  <a:pt x="25947" y="7900"/>
                </a:lnTo>
                <a:cubicBezTo>
                  <a:pt x="25947" y="8204"/>
                  <a:pt x="25917" y="8538"/>
                  <a:pt x="25917" y="8842"/>
                </a:cubicBezTo>
                <a:lnTo>
                  <a:pt x="25917" y="9055"/>
                </a:lnTo>
                <a:cubicBezTo>
                  <a:pt x="25917" y="9146"/>
                  <a:pt x="25886" y="9268"/>
                  <a:pt x="25856" y="9389"/>
                </a:cubicBezTo>
                <a:cubicBezTo>
                  <a:pt x="25856" y="9480"/>
                  <a:pt x="25825" y="9693"/>
                  <a:pt x="25795" y="9845"/>
                </a:cubicBezTo>
                <a:cubicBezTo>
                  <a:pt x="25795" y="9906"/>
                  <a:pt x="25795" y="9936"/>
                  <a:pt x="25765" y="9997"/>
                </a:cubicBezTo>
                <a:cubicBezTo>
                  <a:pt x="25765" y="9936"/>
                  <a:pt x="25734" y="9845"/>
                  <a:pt x="25734" y="9784"/>
                </a:cubicBezTo>
                <a:cubicBezTo>
                  <a:pt x="25734" y="9541"/>
                  <a:pt x="25704" y="9268"/>
                  <a:pt x="25673" y="9025"/>
                </a:cubicBezTo>
                <a:cubicBezTo>
                  <a:pt x="25643" y="8782"/>
                  <a:pt x="25643" y="8569"/>
                  <a:pt x="25643" y="8356"/>
                </a:cubicBezTo>
                <a:lnTo>
                  <a:pt x="25643" y="8022"/>
                </a:lnTo>
                <a:cubicBezTo>
                  <a:pt x="25643" y="7992"/>
                  <a:pt x="25643" y="7961"/>
                  <a:pt x="25643" y="7931"/>
                </a:cubicBezTo>
                <a:lnTo>
                  <a:pt x="25643" y="7688"/>
                </a:lnTo>
                <a:lnTo>
                  <a:pt x="25643" y="7262"/>
                </a:lnTo>
                <a:lnTo>
                  <a:pt x="25643" y="7080"/>
                </a:lnTo>
                <a:cubicBezTo>
                  <a:pt x="25704" y="7080"/>
                  <a:pt x="25765" y="7050"/>
                  <a:pt x="25856" y="7019"/>
                </a:cubicBezTo>
                <a:lnTo>
                  <a:pt x="25947" y="6989"/>
                </a:lnTo>
                <a:close/>
                <a:moveTo>
                  <a:pt x="40743" y="9693"/>
                </a:moveTo>
                <a:lnTo>
                  <a:pt x="40743" y="9936"/>
                </a:lnTo>
                <a:lnTo>
                  <a:pt x="40743" y="9966"/>
                </a:lnTo>
                <a:cubicBezTo>
                  <a:pt x="40743" y="9997"/>
                  <a:pt x="40743" y="10058"/>
                  <a:pt x="40713" y="10088"/>
                </a:cubicBezTo>
                <a:lnTo>
                  <a:pt x="40683" y="10058"/>
                </a:lnTo>
                <a:lnTo>
                  <a:pt x="40622" y="10058"/>
                </a:lnTo>
                <a:cubicBezTo>
                  <a:pt x="40622" y="10027"/>
                  <a:pt x="40622" y="9997"/>
                  <a:pt x="40622" y="9997"/>
                </a:cubicBezTo>
                <a:lnTo>
                  <a:pt x="40713" y="9754"/>
                </a:lnTo>
                <a:cubicBezTo>
                  <a:pt x="40713" y="9723"/>
                  <a:pt x="40713" y="9693"/>
                  <a:pt x="40743" y="9693"/>
                </a:cubicBezTo>
                <a:close/>
                <a:moveTo>
                  <a:pt x="36064" y="9359"/>
                </a:moveTo>
                <a:lnTo>
                  <a:pt x="36064" y="9511"/>
                </a:lnTo>
                <a:lnTo>
                  <a:pt x="36064" y="9663"/>
                </a:lnTo>
                <a:cubicBezTo>
                  <a:pt x="36064" y="9845"/>
                  <a:pt x="36064" y="10058"/>
                  <a:pt x="36064" y="10210"/>
                </a:cubicBezTo>
                <a:lnTo>
                  <a:pt x="36064" y="10240"/>
                </a:lnTo>
                <a:cubicBezTo>
                  <a:pt x="36034" y="10149"/>
                  <a:pt x="36004" y="10027"/>
                  <a:pt x="35973" y="9906"/>
                </a:cubicBezTo>
                <a:cubicBezTo>
                  <a:pt x="35973" y="9784"/>
                  <a:pt x="35912" y="9602"/>
                  <a:pt x="35852" y="9480"/>
                </a:cubicBezTo>
                <a:lnTo>
                  <a:pt x="35821" y="9389"/>
                </a:lnTo>
                <a:cubicBezTo>
                  <a:pt x="35852" y="9389"/>
                  <a:pt x="35882" y="9389"/>
                  <a:pt x="35912" y="9420"/>
                </a:cubicBezTo>
                <a:cubicBezTo>
                  <a:pt x="35973" y="9389"/>
                  <a:pt x="36004" y="9389"/>
                  <a:pt x="36064" y="9359"/>
                </a:cubicBezTo>
                <a:close/>
                <a:moveTo>
                  <a:pt x="23790" y="9875"/>
                </a:moveTo>
                <a:lnTo>
                  <a:pt x="23881" y="9966"/>
                </a:lnTo>
                <a:lnTo>
                  <a:pt x="23911" y="9997"/>
                </a:lnTo>
                <a:cubicBezTo>
                  <a:pt x="23911" y="10027"/>
                  <a:pt x="23942" y="10088"/>
                  <a:pt x="24002" y="10088"/>
                </a:cubicBezTo>
                <a:cubicBezTo>
                  <a:pt x="24033" y="10149"/>
                  <a:pt x="24063" y="10149"/>
                  <a:pt x="24124" y="10179"/>
                </a:cubicBezTo>
                <a:lnTo>
                  <a:pt x="24124" y="10210"/>
                </a:lnTo>
                <a:lnTo>
                  <a:pt x="24094" y="10301"/>
                </a:lnTo>
                <a:lnTo>
                  <a:pt x="24033" y="10270"/>
                </a:lnTo>
                <a:cubicBezTo>
                  <a:pt x="23972" y="10210"/>
                  <a:pt x="23911" y="10149"/>
                  <a:pt x="23881" y="10088"/>
                </a:cubicBezTo>
                <a:cubicBezTo>
                  <a:pt x="23850" y="10058"/>
                  <a:pt x="23820" y="9997"/>
                  <a:pt x="23790" y="9966"/>
                </a:cubicBezTo>
                <a:cubicBezTo>
                  <a:pt x="23790" y="9936"/>
                  <a:pt x="23790" y="9906"/>
                  <a:pt x="23790" y="9875"/>
                </a:cubicBezTo>
                <a:close/>
                <a:moveTo>
                  <a:pt x="20782" y="9784"/>
                </a:moveTo>
                <a:cubicBezTo>
                  <a:pt x="20782" y="9875"/>
                  <a:pt x="20751" y="9966"/>
                  <a:pt x="20751" y="10027"/>
                </a:cubicBezTo>
                <a:lnTo>
                  <a:pt x="20721" y="10027"/>
                </a:lnTo>
                <a:lnTo>
                  <a:pt x="20569" y="10118"/>
                </a:lnTo>
                <a:cubicBezTo>
                  <a:pt x="20539" y="10149"/>
                  <a:pt x="20478" y="10179"/>
                  <a:pt x="20448" y="10210"/>
                </a:cubicBezTo>
                <a:cubicBezTo>
                  <a:pt x="20387" y="10240"/>
                  <a:pt x="20326" y="10301"/>
                  <a:pt x="20265" y="10361"/>
                </a:cubicBezTo>
                <a:lnTo>
                  <a:pt x="20144" y="10301"/>
                </a:lnTo>
                <a:lnTo>
                  <a:pt x="20113" y="10301"/>
                </a:lnTo>
                <a:lnTo>
                  <a:pt x="20508" y="9997"/>
                </a:lnTo>
                <a:cubicBezTo>
                  <a:pt x="20600" y="9936"/>
                  <a:pt x="20691" y="9845"/>
                  <a:pt x="20782" y="9784"/>
                </a:cubicBezTo>
                <a:close/>
                <a:moveTo>
                  <a:pt x="34636" y="9632"/>
                </a:moveTo>
                <a:lnTo>
                  <a:pt x="34636" y="9754"/>
                </a:lnTo>
                <a:lnTo>
                  <a:pt x="34636" y="10027"/>
                </a:lnTo>
                <a:cubicBezTo>
                  <a:pt x="34667" y="10088"/>
                  <a:pt x="34636" y="10118"/>
                  <a:pt x="34636" y="10118"/>
                </a:cubicBezTo>
                <a:lnTo>
                  <a:pt x="34606" y="10574"/>
                </a:lnTo>
                <a:lnTo>
                  <a:pt x="34606" y="10544"/>
                </a:lnTo>
                <a:lnTo>
                  <a:pt x="34576" y="10422"/>
                </a:lnTo>
                <a:lnTo>
                  <a:pt x="34576" y="10392"/>
                </a:lnTo>
                <a:cubicBezTo>
                  <a:pt x="34576" y="10240"/>
                  <a:pt x="34576" y="10088"/>
                  <a:pt x="34606" y="9936"/>
                </a:cubicBezTo>
                <a:cubicBezTo>
                  <a:pt x="34636" y="9784"/>
                  <a:pt x="34606" y="9723"/>
                  <a:pt x="34636" y="9632"/>
                </a:cubicBezTo>
                <a:close/>
                <a:moveTo>
                  <a:pt x="27101" y="7019"/>
                </a:moveTo>
                <a:lnTo>
                  <a:pt x="27162" y="7111"/>
                </a:lnTo>
                <a:lnTo>
                  <a:pt x="27193" y="7141"/>
                </a:lnTo>
                <a:lnTo>
                  <a:pt x="27193" y="7475"/>
                </a:lnTo>
                <a:lnTo>
                  <a:pt x="27193" y="8083"/>
                </a:lnTo>
                <a:cubicBezTo>
                  <a:pt x="27193" y="8508"/>
                  <a:pt x="27193" y="8903"/>
                  <a:pt x="27162" y="9328"/>
                </a:cubicBezTo>
                <a:cubicBezTo>
                  <a:pt x="27101" y="9723"/>
                  <a:pt x="27101" y="10179"/>
                  <a:pt x="27071" y="10605"/>
                </a:cubicBezTo>
                <a:lnTo>
                  <a:pt x="27071" y="10361"/>
                </a:lnTo>
                <a:cubicBezTo>
                  <a:pt x="27071" y="9966"/>
                  <a:pt x="27101" y="9541"/>
                  <a:pt x="27101" y="9116"/>
                </a:cubicBezTo>
                <a:lnTo>
                  <a:pt x="27101" y="8417"/>
                </a:lnTo>
                <a:lnTo>
                  <a:pt x="27101" y="8083"/>
                </a:lnTo>
                <a:cubicBezTo>
                  <a:pt x="27132" y="7961"/>
                  <a:pt x="27132" y="7840"/>
                  <a:pt x="27132" y="7688"/>
                </a:cubicBezTo>
                <a:cubicBezTo>
                  <a:pt x="27132" y="7475"/>
                  <a:pt x="27101" y="7262"/>
                  <a:pt x="27101" y="7050"/>
                </a:cubicBezTo>
                <a:lnTo>
                  <a:pt x="27101" y="7019"/>
                </a:lnTo>
                <a:close/>
                <a:moveTo>
                  <a:pt x="22878" y="9693"/>
                </a:moveTo>
                <a:cubicBezTo>
                  <a:pt x="22909" y="9723"/>
                  <a:pt x="22909" y="9754"/>
                  <a:pt x="22909" y="9784"/>
                </a:cubicBezTo>
                <a:cubicBezTo>
                  <a:pt x="22939" y="9966"/>
                  <a:pt x="22969" y="10118"/>
                  <a:pt x="22969" y="10270"/>
                </a:cubicBezTo>
                <a:cubicBezTo>
                  <a:pt x="22969" y="10386"/>
                  <a:pt x="22997" y="10502"/>
                  <a:pt x="23000" y="10618"/>
                </a:cubicBezTo>
                <a:lnTo>
                  <a:pt x="23000" y="10618"/>
                </a:lnTo>
                <a:cubicBezTo>
                  <a:pt x="22999" y="10593"/>
                  <a:pt x="22994" y="10569"/>
                  <a:pt x="22969" y="10544"/>
                </a:cubicBezTo>
                <a:cubicBezTo>
                  <a:pt x="22969" y="10544"/>
                  <a:pt x="22939" y="10513"/>
                  <a:pt x="22909" y="10483"/>
                </a:cubicBezTo>
                <a:lnTo>
                  <a:pt x="22909" y="10210"/>
                </a:lnTo>
                <a:cubicBezTo>
                  <a:pt x="22909" y="10118"/>
                  <a:pt x="22909" y="9906"/>
                  <a:pt x="22878" y="9754"/>
                </a:cubicBezTo>
                <a:lnTo>
                  <a:pt x="22878" y="9693"/>
                </a:lnTo>
                <a:close/>
                <a:moveTo>
                  <a:pt x="22119" y="9663"/>
                </a:moveTo>
                <a:cubicBezTo>
                  <a:pt x="22149" y="9784"/>
                  <a:pt x="22149" y="9936"/>
                  <a:pt x="22179" y="10088"/>
                </a:cubicBezTo>
                <a:cubicBezTo>
                  <a:pt x="22179" y="10179"/>
                  <a:pt x="22179" y="10270"/>
                  <a:pt x="22210" y="10392"/>
                </a:cubicBezTo>
                <a:cubicBezTo>
                  <a:pt x="22179" y="10392"/>
                  <a:pt x="22149" y="10422"/>
                  <a:pt x="22149" y="10453"/>
                </a:cubicBezTo>
                <a:lnTo>
                  <a:pt x="22119" y="10483"/>
                </a:lnTo>
                <a:cubicBezTo>
                  <a:pt x="22119" y="10513"/>
                  <a:pt x="22088" y="10544"/>
                  <a:pt x="22088" y="10574"/>
                </a:cubicBezTo>
                <a:lnTo>
                  <a:pt x="22058" y="10726"/>
                </a:lnTo>
                <a:lnTo>
                  <a:pt x="22058" y="10605"/>
                </a:lnTo>
                <a:cubicBezTo>
                  <a:pt x="22058" y="10392"/>
                  <a:pt x="22058" y="10210"/>
                  <a:pt x="22088" y="10027"/>
                </a:cubicBezTo>
                <a:cubicBezTo>
                  <a:pt x="22088" y="9906"/>
                  <a:pt x="22088" y="9815"/>
                  <a:pt x="22119" y="9693"/>
                </a:cubicBezTo>
                <a:lnTo>
                  <a:pt x="22119" y="9663"/>
                </a:lnTo>
                <a:close/>
                <a:moveTo>
                  <a:pt x="20751" y="10483"/>
                </a:moveTo>
                <a:lnTo>
                  <a:pt x="20721" y="10513"/>
                </a:lnTo>
                <a:lnTo>
                  <a:pt x="20721" y="10696"/>
                </a:lnTo>
                <a:lnTo>
                  <a:pt x="20721" y="10817"/>
                </a:lnTo>
                <a:cubicBezTo>
                  <a:pt x="20660" y="10726"/>
                  <a:pt x="20630" y="10665"/>
                  <a:pt x="20569" y="10605"/>
                </a:cubicBezTo>
                <a:cubicBezTo>
                  <a:pt x="20630" y="10574"/>
                  <a:pt x="20660" y="10513"/>
                  <a:pt x="20721" y="10483"/>
                </a:cubicBezTo>
                <a:close/>
                <a:moveTo>
                  <a:pt x="39923" y="9875"/>
                </a:moveTo>
                <a:cubicBezTo>
                  <a:pt x="39984" y="9906"/>
                  <a:pt x="40014" y="9936"/>
                  <a:pt x="40044" y="9997"/>
                </a:cubicBezTo>
                <a:lnTo>
                  <a:pt x="40075" y="9997"/>
                </a:lnTo>
                <a:lnTo>
                  <a:pt x="40075" y="10088"/>
                </a:lnTo>
                <a:cubicBezTo>
                  <a:pt x="40075" y="10210"/>
                  <a:pt x="40075" y="10331"/>
                  <a:pt x="40075" y="10453"/>
                </a:cubicBezTo>
                <a:cubicBezTo>
                  <a:pt x="40105" y="10605"/>
                  <a:pt x="40014" y="10696"/>
                  <a:pt x="39953" y="10817"/>
                </a:cubicBezTo>
                <a:lnTo>
                  <a:pt x="39923" y="10696"/>
                </a:lnTo>
                <a:lnTo>
                  <a:pt x="39923" y="10301"/>
                </a:lnTo>
                <a:lnTo>
                  <a:pt x="39923" y="9875"/>
                </a:lnTo>
                <a:close/>
                <a:moveTo>
                  <a:pt x="25977" y="10817"/>
                </a:moveTo>
                <a:lnTo>
                  <a:pt x="25977" y="10908"/>
                </a:lnTo>
                <a:lnTo>
                  <a:pt x="25977" y="10939"/>
                </a:lnTo>
                <a:lnTo>
                  <a:pt x="25947" y="10908"/>
                </a:lnTo>
                <a:lnTo>
                  <a:pt x="25977" y="10817"/>
                </a:lnTo>
                <a:close/>
                <a:moveTo>
                  <a:pt x="28165" y="6867"/>
                </a:moveTo>
                <a:cubicBezTo>
                  <a:pt x="28226" y="6989"/>
                  <a:pt x="28317" y="7111"/>
                  <a:pt x="28378" y="7202"/>
                </a:cubicBezTo>
                <a:cubicBezTo>
                  <a:pt x="28408" y="7384"/>
                  <a:pt x="28438" y="7536"/>
                  <a:pt x="28469" y="7718"/>
                </a:cubicBezTo>
                <a:cubicBezTo>
                  <a:pt x="28469" y="7840"/>
                  <a:pt x="28469" y="7992"/>
                  <a:pt x="28469" y="8113"/>
                </a:cubicBezTo>
                <a:cubicBezTo>
                  <a:pt x="28469" y="8144"/>
                  <a:pt x="28438" y="8174"/>
                  <a:pt x="28438" y="8204"/>
                </a:cubicBezTo>
                <a:cubicBezTo>
                  <a:pt x="28408" y="8235"/>
                  <a:pt x="28408" y="8295"/>
                  <a:pt x="28378" y="8326"/>
                </a:cubicBezTo>
                <a:cubicBezTo>
                  <a:pt x="28378" y="8356"/>
                  <a:pt x="28347" y="8417"/>
                  <a:pt x="28317" y="8478"/>
                </a:cubicBezTo>
                <a:cubicBezTo>
                  <a:pt x="28286" y="8599"/>
                  <a:pt x="28226" y="8721"/>
                  <a:pt x="28195" y="8873"/>
                </a:cubicBezTo>
                <a:cubicBezTo>
                  <a:pt x="28165" y="8994"/>
                  <a:pt x="28134" y="9146"/>
                  <a:pt x="28104" y="9268"/>
                </a:cubicBezTo>
                <a:cubicBezTo>
                  <a:pt x="28104" y="9420"/>
                  <a:pt x="28074" y="9602"/>
                  <a:pt x="28074" y="9754"/>
                </a:cubicBezTo>
                <a:cubicBezTo>
                  <a:pt x="28043" y="9906"/>
                  <a:pt x="28074" y="10058"/>
                  <a:pt x="28074" y="10210"/>
                </a:cubicBezTo>
                <a:lnTo>
                  <a:pt x="28013" y="10665"/>
                </a:lnTo>
                <a:lnTo>
                  <a:pt x="28013" y="10939"/>
                </a:lnTo>
                <a:cubicBezTo>
                  <a:pt x="27983" y="10848"/>
                  <a:pt x="27983" y="10726"/>
                  <a:pt x="27983" y="10605"/>
                </a:cubicBezTo>
                <a:cubicBezTo>
                  <a:pt x="27952" y="10513"/>
                  <a:pt x="27983" y="10331"/>
                  <a:pt x="27983" y="10179"/>
                </a:cubicBezTo>
                <a:cubicBezTo>
                  <a:pt x="27983" y="9936"/>
                  <a:pt x="28013" y="9723"/>
                  <a:pt x="28013" y="9480"/>
                </a:cubicBezTo>
                <a:lnTo>
                  <a:pt x="28013" y="9055"/>
                </a:lnTo>
                <a:lnTo>
                  <a:pt x="28013" y="8751"/>
                </a:lnTo>
                <a:lnTo>
                  <a:pt x="28013" y="8356"/>
                </a:lnTo>
                <a:cubicBezTo>
                  <a:pt x="28013" y="8083"/>
                  <a:pt x="27983" y="7840"/>
                  <a:pt x="27922" y="7566"/>
                </a:cubicBezTo>
                <a:cubicBezTo>
                  <a:pt x="27922" y="7475"/>
                  <a:pt x="27952" y="7384"/>
                  <a:pt x="27983" y="7262"/>
                </a:cubicBezTo>
                <a:cubicBezTo>
                  <a:pt x="27983" y="7262"/>
                  <a:pt x="27983" y="7232"/>
                  <a:pt x="27983" y="7232"/>
                </a:cubicBezTo>
                <a:cubicBezTo>
                  <a:pt x="27983" y="7202"/>
                  <a:pt x="27983" y="7171"/>
                  <a:pt x="27983" y="7141"/>
                </a:cubicBezTo>
                <a:cubicBezTo>
                  <a:pt x="27983" y="7141"/>
                  <a:pt x="28013" y="7141"/>
                  <a:pt x="28013" y="7111"/>
                </a:cubicBezTo>
                <a:lnTo>
                  <a:pt x="28074" y="7080"/>
                </a:lnTo>
                <a:lnTo>
                  <a:pt x="28104" y="7019"/>
                </a:lnTo>
                <a:lnTo>
                  <a:pt x="28134" y="6989"/>
                </a:lnTo>
                <a:cubicBezTo>
                  <a:pt x="28134" y="6959"/>
                  <a:pt x="28134" y="6959"/>
                  <a:pt x="28134" y="6928"/>
                </a:cubicBezTo>
                <a:cubicBezTo>
                  <a:pt x="28165" y="6898"/>
                  <a:pt x="28165" y="6867"/>
                  <a:pt x="28134" y="6867"/>
                </a:cubicBezTo>
                <a:close/>
                <a:moveTo>
                  <a:pt x="25309" y="8903"/>
                </a:moveTo>
                <a:lnTo>
                  <a:pt x="25400" y="9754"/>
                </a:lnTo>
                <a:cubicBezTo>
                  <a:pt x="25400" y="9966"/>
                  <a:pt x="25461" y="10179"/>
                  <a:pt x="25491" y="10422"/>
                </a:cubicBezTo>
                <a:cubicBezTo>
                  <a:pt x="25491" y="10483"/>
                  <a:pt x="25491" y="10544"/>
                  <a:pt x="25522" y="10605"/>
                </a:cubicBezTo>
                <a:cubicBezTo>
                  <a:pt x="25522" y="10696"/>
                  <a:pt x="25552" y="10817"/>
                  <a:pt x="25582" y="10908"/>
                </a:cubicBezTo>
                <a:cubicBezTo>
                  <a:pt x="25552" y="10939"/>
                  <a:pt x="25552" y="10939"/>
                  <a:pt x="25552" y="10969"/>
                </a:cubicBezTo>
                <a:cubicBezTo>
                  <a:pt x="25552" y="10878"/>
                  <a:pt x="25522" y="10787"/>
                  <a:pt x="25491" y="10696"/>
                </a:cubicBezTo>
                <a:cubicBezTo>
                  <a:pt x="25430" y="10513"/>
                  <a:pt x="25370" y="10331"/>
                  <a:pt x="25339" y="10118"/>
                </a:cubicBezTo>
                <a:cubicBezTo>
                  <a:pt x="25278" y="9906"/>
                  <a:pt x="25248" y="9784"/>
                  <a:pt x="25218" y="9602"/>
                </a:cubicBezTo>
                <a:cubicBezTo>
                  <a:pt x="25218" y="9420"/>
                  <a:pt x="25278" y="9207"/>
                  <a:pt x="25309" y="9025"/>
                </a:cubicBezTo>
                <a:lnTo>
                  <a:pt x="25309" y="8903"/>
                </a:lnTo>
                <a:close/>
                <a:moveTo>
                  <a:pt x="19232" y="10817"/>
                </a:moveTo>
                <a:lnTo>
                  <a:pt x="19232" y="10817"/>
                </a:lnTo>
                <a:cubicBezTo>
                  <a:pt x="19172" y="10878"/>
                  <a:pt x="19141" y="10939"/>
                  <a:pt x="19111" y="10999"/>
                </a:cubicBezTo>
                <a:lnTo>
                  <a:pt x="18898" y="10999"/>
                </a:lnTo>
                <a:lnTo>
                  <a:pt x="19020" y="10939"/>
                </a:lnTo>
                <a:lnTo>
                  <a:pt x="19232" y="10817"/>
                </a:lnTo>
                <a:close/>
                <a:moveTo>
                  <a:pt x="18533" y="11182"/>
                </a:moveTo>
                <a:lnTo>
                  <a:pt x="18473" y="11243"/>
                </a:lnTo>
                <a:lnTo>
                  <a:pt x="18382" y="11243"/>
                </a:lnTo>
                <a:lnTo>
                  <a:pt x="18533" y="11182"/>
                </a:lnTo>
                <a:close/>
                <a:moveTo>
                  <a:pt x="30687" y="9936"/>
                </a:moveTo>
                <a:cubicBezTo>
                  <a:pt x="30717" y="9936"/>
                  <a:pt x="30717" y="9966"/>
                  <a:pt x="30717" y="9966"/>
                </a:cubicBezTo>
                <a:lnTo>
                  <a:pt x="30717" y="10210"/>
                </a:lnTo>
                <a:lnTo>
                  <a:pt x="30717" y="10574"/>
                </a:lnTo>
                <a:lnTo>
                  <a:pt x="30717" y="11273"/>
                </a:lnTo>
                <a:cubicBezTo>
                  <a:pt x="30717" y="11091"/>
                  <a:pt x="30717" y="10908"/>
                  <a:pt x="30687" y="10726"/>
                </a:cubicBezTo>
                <a:lnTo>
                  <a:pt x="30687" y="9966"/>
                </a:lnTo>
                <a:lnTo>
                  <a:pt x="30687" y="9936"/>
                </a:lnTo>
                <a:close/>
                <a:moveTo>
                  <a:pt x="34150" y="10027"/>
                </a:moveTo>
                <a:cubicBezTo>
                  <a:pt x="34181" y="10179"/>
                  <a:pt x="34241" y="10301"/>
                  <a:pt x="34272" y="10453"/>
                </a:cubicBezTo>
                <a:lnTo>
                  <a:pt x="34272" y="10605"/>
                </a:lnTo>
                <a:lnTo>
                  <a:pt x="34272" y="11425"/>
                </a:lnTo>
                <a:cubicBezTo>
                  <a:pt x="34259" y="11444"/>
                  <a:pt x="34249" y="11461"/>
                  <a:pt x="34241" y="11478"/>
                </a:cubicBezTo>
                <a:lnTo>
                  <a:pt x="34241" y="11478"/>
                </a:lnTo>
                <a:lnTo>
                  <a:pt x="34241" y="11455"/>
                </a:lnTo>
                <a:lnTo>
                  <a:pt x="34181" y="10756"/>
                </a:lnTo>
                <a:cubicBezTo>
                  <a:pt x="34181" y="10574"/>
                  <a:pt x="34150" y="10392"/>
                  <a:pt x="34150" y="10179"/>
                </a:cubicBezTo>
                <a:lnTo>
                  <a:pt x="34150" y="10027"/>
                </a:lnTo>
                <a:close/>
                <a:moveTo>
                  <a:pt x="32661" y="10544"/>
                </a:moveTo>
                <a:lnTo>
                  <a:pt x="32692" y="10878"/>
                </a:lnTo>
                <a:cubicBezTo>
                  <a:pt x="32692" y="11091"/>
                  <a:pt x="32692" y="11273"/>
                  <a:pt x="32661" y="11486"/>
                </a:cubicBezTo>
                <a:lnTo>
                  <a:pt x="32661" y="11394"/>
                </a:lnTo>
                <a:cubicBezTo>
                  <a:pt x="32661" y="11151"/>
                  <a:pt x="32661" y="10939"/>
                  <a:pt x="32661" y="10726"/>
                </a:cubicBezTo>
                <a:lnTo>
                  <a:pt x="32661" y="10574"/>
                </a:lnTo>
                <a:lnTo>
                  <a:pt x="32661" y="10544"/>
                </a:lnTo>
                <a:close/>
                <a:moveTo>
                  <a:pt x="43994" y="9450"/>
                </a:moveTo>
                <a:cubicBezTo>
                  <a:pt x="43994" y="9480"/>
                  <a:pt x="43994" y="9511"/>
                  <a:pt x="44025" y="9541"/>
                </a:cubicBezTo>
                <a:cubicBezTo>
                  <a:pt x="44025" y="9723"/>
                  <a:pt x="44055" y="9875"/>
                  <a:pt x="44085" y="10027"/>
                </a:cubicBezTo>
                <a:cubicBezTo>
                  <a:pt x="44116" y="10210"/>
                  <a:pt x="44116" y="10270"/>
                  <a:pt x="44146" y="10361"/>
                </a:cubicBezTo>
                <a:lnTo>
                  <a:pt x="44177" y="10817"/>
                </a:lnTo>
                <a:cubicBezTo>
                  <a:pt x="44177" y="11030"/>
                  <a:pt x="44207" y="11212"/>
                  <a:pt x="44207" y="11394"/>
                </a:cubicBezTo>
                <a:cubicBezTo>
                  <a:pt x="44207" y="11425"/>
                  <a:pt x="44207" y="11425"/>
                  <a:pt x="44207" y="11455"/>
                </a:cubicBezTo>
                <a:lnTo>
                  <a:pt x="44146" y="11486"/>
                </a:lnTo>
                <a:lnTo>
                  <a:pt x="44116" y="11546"/>
                </a:lnTo>
                <a:lnTo>
                  <a:pt x="44116" y="11425"/>
                </a:lnTo>
                <a:cubicBezTo>
                  <a:pt x="44085" y="11151"/>
                  <a:pt x="44055" y="10908"/>
                  <a:pt x="44025" y="10635"/>
                </a:cubicBezTo>
                <a:cubicBezTo>
                  <a:pt x="44025" y="10605"/>
                  <a:pt x="44025" y="10574"/>
                  <a:pt x="44025" y="10544"/>
                </a:cubicBezTo>
                <a:lnTo>
                  <a:pt x="43994" y="10118"/>
                </a:lnTo>
                <a:lnTo>
                  <a:pt x="43994" y="9906"/>
                </a:lnTo>
                <a:lnTo>
                  <a:pt x="43994" y="9815"/>
                </a:lnTo>
                <a:lnTo>
                  <a:pt x="43994" y="9632"/>
                </a:lnTo>
                <a:lnTo>
                  <a:pt x="43994" y="9450"/>
                </a:lnTo>
                <a:close/>
                <a:moveTo>
                  <a:pt x="44572" y="10270"/>
                </a:moveTo>
                <a:cubicBezTo>
                  <a:pt x="44602" y="10422"/>
                  <a:pt x="44632" y="10574"/>
                  <a:pt x="44663" y="10726"/>
                </a:cubicBezTo>
                <a:cubicBezTo>
                  <a:pt x="44693" y="10939"/>
                  <a:pt x="44723" y="11151"/>
                  <a:pt x="44754" y="11364"/>
                </a:cubicBezTo>
                <a:lnTo>
                  <a:pt x="44754" y="11577"/>
                </a:lnTo>
                <a:cubicBezTo>
                  <a:pt x="44723" y="11546"/>
                  <a:pt x="44693" y="11486"/>
                  <a:pt x="44632" y="11455"/>
                </a:cubicBezTo>
                <a:cubicBezTo>
                  <a:pt x="44663" y="11364"/>
                  <a:pt x="44632" y="11303"/>
                  <a:pt x="44632" y="11212"/>
                </a:cubicBezTo>
                <a:lnTo>
                  <a:pt x="44632" y="11243"/>
                </a:lnTo>
                <a:cubicBezTo>
                  <a:pt x="44632" y="11151"/>
                  <a:pt x="44602" y="11060"/>
                  <a:pt x="44602" y="10969"/>
                </a:cubicBezTo>
                <a:cubicBezTo>
                  <a:pt x="44602" y="10817"/>
                  <a:pt x="44572" y="10635"/>
                  <a:pt x="44572" y="10483"/>
                </a:cubicBezTo>
                <a:lnTo>
                  <a:pt x="44572" y="10301"/>
                </a:lnTo>
                <a:cubicBezTo>
                  <a:pt x="44572" y="10301"/>
                  <a:pt x="44572" y="10288"/>
                  <a:pt x="44572" y="10270"/>
                </a:cubicBezTo>
                <a:close/>
                <a:moveTo>
                  <a:pt x="24640" y="10756"/>
                </a:moveTo>
                <a:cubicBezTo>
                  <a:pt x="24671" y="10848"/>
                  <a:pt x="24701" y="10969"/>
                  <a:pt x="24732" y="11060"/>
                </a:cubicBezTo>
                <a:cubicBezTo>
                  <a:pt x="24792" y="11212"/>
                  <a:pt x="24853" y="11334"/>
                  <a:pt x="24914" y="11455"/>
                </a:cubicBezTo>
                <a:cubicBezTo>
                  <a:pt x="24914" y="11516"/>
                  <a:pt x="24944" y="11546"/>
                  <a:pt x="24975" y="11607"/>
                </a:cubicBezTo>
                <a:lnTo>
                  <a:pt x="24883" y="11607"/>
                </a:lnTo>
                <a:cubicBezTo>
                  <a:pt x="24823" y="11486"/>
                  <a:pt x="24792" y="11334"/>
                  <a:pt x="24732" y="11212"/>
                </a:cubicBezTo>
                <a:cubicBezTo>
                  <a:pt x="24701" y="11091"/>
                  <a:pt x="24640" y="10999"/>
                  <a:pt x="24580" y="10878"/>
                </a:cubicBezTo>
                <a:lnTo>
                  <a:pt x="24640" y="10756"/>
                </a:lnTo>
                <a:close/>
                <a:moveTo>
                  <a:pt x="39224" y="10058"/>
                </a:moveTo>
                <a:lnTo>
                  <a:pt x="39255" y="10118"/>
                </a:lnTo>
                <a:cubicBezTo>
                  <a:pt x="39285" y="10179"/>
                  <a:pt x="39346" y="10240"/>
                  <a:pt x="39406" y="10331"/>
                </a:cubicBezTo>
                <a:cubicBezTo>
                  <a:pt x="39406" y="10361"/>
                  <a:pt x="39437" y="10392"/>
                  <a:pt x="39437" y="10422"/>
                </a:cubicBezTo>
                <a:cubicBezTo>
                  <a:pt x="39406" y="10544"/>
                  <a:pt x="39376" y="10696"/>
                  <a:pt x="39376" y="10848"/>
                </a:cubicBezTo>
                <a:lnTo>
                  <a:pt x="39224" y="11607"/>
                </a:lnTo>
                <a:lnTo>
                  <a:pt x="39224" y="11425"/>
                </a:lnTo>
                <a:lnTo>
                  <a:pt x="39224" y="10787"/>
                </a:lnTo>
                <a:cubicBezTo>
                  <a:pt x="39224" y="10787"/>
                  <a:pt x="39224" y="10756"/>
                  <a:pt x="39224" y="10756"/>
                </a:cubicBezTo>
                <a:lnTo>
                  <a:pt x="39224" y="10453"/>
                </a:lnTo>
                <a:lnTo>
                  <a:pt x="39224" y="10270"/>
                </a:lnTo>
                <a:lnTo>
                  <a:pt x="39224" y="10058"/>
                </a:lnTo>
                <a:close/>
                <a:moveTo>
                  <a:pt x="35122" y="9359"/>
                </a:moveTo>
                <a:cubicBezTo>
                  <a:pt x="35153" y="9480"/>
                  <a:pt x="35183" y="9572"/>
                  <a:pt x="35214" y="9693"/>
                </a:cubicBezTo>
                <a:lnTo>
                  <a:pt x="35274" y="10058"/>
                </a:lnTo>
                <a:cubicBezTo>
                  <a:pt x="35305" y="10240"/>
                  <a:pt x="35305" y="10422"/>
                  <a:pt x="35335" y="10605"/>
                </a:cubicBezTo>
                <a:cubicBezTo>
                  <a:pt x="35335" y="10756"/>
                  <a:pt x="35366" y="10999"/>
                  <a:pt x="35366" y="11212"/>
                </a:cubicBezTo>
                <a:lnTo>
                  <a:pt x="35366" y="11607"/>
                </a:lnTo>
                <a:cubicBezTo>
                  <a:pt x="35305" y="11607"/>
                  <a:pt x="35274" y="11638"/>
                  <a:pt x="35244" y="11668"/>
                </a:cubicBezTo>
                <a:lnTo>
                  <a:pt x="35214" y="11729"/>
                </a:lnTo>
                <a:lnTo>
                  <a:pt x="35214" y="11638"/>
                </a:lnTo>
                <a:cubicBezTo>
                  <a:pt x="35183" y="11516"/>
                  <a:pt x="35153" y="11394"/>
                  <a:pt x="35153" y="11273"/>
                </a:cubicBezTo>
                <a:cubicBezTo>
                  <a:pt x="35122" y="11060"/>
                  <a:pt x="35092" y="10848"/>
                  <a:pt x="35062" y="10665"/>
                </a:cubicBezTo>
                <a:lnTo>
                  <a:pt x="35031" y="10240"/>
                </a:lnTo>
                <a:lnTo>
                  <a:pt x="35031" y="10088"/>
                </a:lnTo>
                <a:cubicBezTo>
                  <a:pt x="35031" y="9966"/>
                  <a:pt x="35062" y="9845"/>
                  <a:pt x="35092" y="9723"/>
                </a:cubicBezTo>
                <a:cubicBezTo>
                  <a:pt x="35092" y="9602"/>
                  <a:pt x="35122" y="9541"/>
                  <a:pt x="35122" y="9450"/>
                </a:cubicBezTo>
                <a:cubicBezTo>
                  <a:pt x="35122" y="9412"/>
                  <a:pt x="35122" y="9379"/>
                  <a:pt x="35122" y="9359"/>
                </a:cubicBezTo>
                <a:close/>
                <a:moveTo>
                  <a:pt x="43235" y="7961"/>
                </a:moveTo>
                <a:cubicBezTo>
                  <a:pt x="43326" y="8204"/>
                  <a:pt x="43387" y="8478"/>
                  <a:pt x="43447" y="8721"/>
                </a:cubicBezTo>
                <a:cubicBezTo>
                  <a:pt x="43478" y="8903"/>
                  <a:pt x="43508" y="9085"/>
                  <a:pt x="43539" y="9268"/>
                </a:cubicBezTo>
                <a:cubicBezTo>
                  <a:pt x="43539" y="9450"/>
                  <a:pt x="43569" y="9663"/>
                  <a:pt x="43599" y="9815"/>
                </a:cubicBezTo>
                <a:lnTo>
                  <a:pt x="43599" y="9845"/>
                </a:lnTo>
                <a:lnTo>
                  <a:pt x="43599" y="10058"/>
                </a:lnTo>
                <a:cubicBezTo>
                  <a:pt x="43599" y="10240"/>
                  <a:pt x="43630" y="10392"/>
                  <a:pt x="43630" y="10574"/>
                </a:cubicBezTo>
                <a:lnTo>
                  <a:pt x="43630" y="10605"/>
                </a:lnTo>
                <a:lnTo>
                  <a:pt x="43630" y="11182"/>
                </a:lnTo>
                <a:lnTo>
                  <a:pt x="43630" y="11759"/>
                </a:lnTo>
                <a:cubicBezTo>
                  <a:pt x="43599" y="11668"/>
                  <a:pt x="43539" y="11577"/>
                  <a:pt x="43478" y="11486"/>
                </a:cubicBezTo>
                <a:lnTo>
                  <a:pt x="43478" y="11394"/>
                </a:lnTo>
                <a:lnTo>
                  <a:pt x="43478" y="10726"/>
                </a:lnTo>
                <a:cubicBezTo>
                  <a:pt x="43478" y="10513"/>
                  <a:pt x="43478" y="10331"/>
                  <a:pt x="43478" y="10118"/>
                </a:cubicBezTo>
                <a:cubicBezTo>
                  <a:pt x="43447" y="9693"/>
                  <a:pt x="43417" y="9268"/>
                  <a:pt x="43356" y="8842"/>
                </a:cubicBezTo>
                <a:cubicBezTo>
                  <a:pt x="43326" y="8569"/>
                  <a:pt x="43265" y="8265"/>
                  <a:pt x="43174" y="7961"/>
                </a:cubicBezTo>
                <a:close/>
                <a:moveTo>
                  <a:pt x="24428" y="11516"/>
                </a:moveTo>
                <a:cubicBezTo>
                  <a:pt x="24428" y="11607"/>
                  <a:pt x="24458" y="11668"/>
                  <a:pt x="24489" y="11729"/>
                </a:cubicBezTo>
                <a:lnTo>
                  <a:pt x="24367" y="11789"/>
                </a:lnTo>
                <a:cubicBezTo>
                  <a:pt x="24367" y="11698"/>
                  <a:pt x="24397" y="11607"/>
                  <a:pt x="24428" y="11516"/>
                </a:cubicBezTo>
                <a:close/>
                <a:moveTo>
                  <a:pt x="22865" y="11206"/>
                </a:moveTo>
                <a:cubicBezTo>
                  <a:pt x="22880" y="11238"/>
                  <a:pt x="22885" y="11280"/>
                  <a:pt x="22909" y="11303"/>
                </a:cubicBezTo>
                <a:cubicBezTo>
                  <a:pt x="22909" y="11334"/>
                  <a:pt x="22909" y="11364"/>
                  <a:pt x="22909" y="11364"/>
                </a:cubicBezTo>
                <a:cubicBezTo>
                  <a:pt x="22878" y="11455"/>
                  <a:pt x="22848" y="11516"/>
                  <a:pt x="22848" y="11577"/>
                </a:cubicBezTo>
                <a:cubicBezTo>
                  <a:pt x="22817" y="11668"/>
                  <a:pt x="22817" y="11668"/>
                  <a:pt x="22817" y="11729"/>
                </a:cubicBezTo>
                <a:cubicBezTo>
                  <a:pt x="22787" y="11759"/>
                  <a:pt x="22817" y="11820"/>
                  <a:pt x="22787" y="11850"/>
                </a:cubicBezTo>
                <a:lnTo>
                  <a:pt x="22787" y="11759"/>
                </a:lnTo>
                <a:cubicBezTo>
                  <a:pt x="22787" y="11668"/>
                  <a:pt x="22817" y="11577"/>
                  <a:pt x="22817" y="11486"/>
                </a:cubicBezTo>
                <a:cubicBezTo>
                  <a:pt x="22817" y="11408"/>
                  <a:pt x="22839" y="11309"/>
                  <a:pt x="22865" y="11206"/>
                </a:cubicBezTo>
                <a:close/>
                <a:moveTo>
                  <a:pt x="21268" y="10939"/>
                </a:moveTo>
                <a:cubicBezTo>
                  <a:pt x="21268" y="11060"/>
                  <a:pt x="21298" y="11182"/>
                  <a:pt x="21298" y="11303"/>
                </a:cubicBezTo>
                <a:cubicBezTo>
                  <a:pt x="21298" y="11516"/>
                  <a:pt x="21329" y="11698"/>
                  <a:pt x="21329" y="11881"/>
                </a:cubicBezTo>
                <a:lnTo>
                  <a:pt x="21268" y="11941"/>
                </a:lnTo>
                <a:cubicBezTo>
                  <a:pt x="21268" y="11941"/>
                  <a:pt x="21238" y="11972"/>
                  <a:pt x="21238" y="11972"/>
                </a:cubicBezTo>
                <a:lnTo>
                  <a:pt x="21238" y="11881"/>
                </a:lnTo>
                <a:lnTo>
                  <a:pt x="21238" y="11607"/>
                </a:lnTo>
                <a:cubicBezTo>
                  <a:pt x="21238" y="11425"/>
                  <a:pt x="21238" y="11212"/>
                  <a:pt x="21268" y="11030"/>
                </a:cubicBezTo>
                <a:lnTo>
                  <a:pt x="21268" y="10939"/>
                </a:lnTo>
                <a:close/>
                <a:moveTo>
                  <a:pt x="17166" y="11668"/>
                </a:moveTo>
                <a:cubicBezTo>
                  <a:pt x="17227" y="11668"/>
                  <a:pt x="17257" y="11698"/>
                  <a:pt x="17288" y="11729"/>
                </a:cubicBezTo>
                <a:cubicBezTo>
                  <a:pt x="17197" y="11850"/>
                  <a:pt x="17136" y="11972"/>
                  <a:pt x="17106" y="12093"/>
                </a:cubicBezTo>
                <a:cubicBezTo>
                  <a:pt x="17045" y="12033"/>
                  <a:pt x="17014" y="12002"/>
                  <a:pt x="16954" y="11941"/>
                </a:cubicBezTo>
                <a:cubicBezTo>
                  <a:pt x="16984" y="11881"/>
                  <a:pt x="16984" y="11820"/>
                  <a:pt x="17014" y="11759"/>
                </a:cubicBezTo>
                <a:cubicBezTo>
                  <a:pt x="17014" y="11729"/>
                  <a:pt x="17045" y="11698"/>
                  <a:pt x="17075" y="11668"/>
                </a:cubicBezTo>
                <a:close/>
                <a:moveTo>
                  <a:pt x="29806" y="8204"/>
                </a:moveTo>
                <a:lnTo>
                  <a:pt x="29836" y="8235"/>
                </a:lnTo>
                <a:cubicBezTo>
                  <a:pt x="29836" y="8235"/>
                  <a:pt x="29866" y="8265"/>
                  <a:pt x="29866" y="8265"/>
                </a:cubicBezTo>
                <a:cubicBezTo>
                  <a:pt x="29897" y="8295"/>
                  <a:pt x="29897" y="8326"/>
                  <a:pt x="29927" y="8356"/>
                </a:cubicBezTo>
                <a:cubicBezTo>
                  <a:pt x="29957" y="8387"/>
                  <a:pt x="29957" y="8447"/>
                  <a:pt x="29988" y="8508"/>
                </a:cubicBezTo>
                <a:cubicBezTo>
                  <a:pt x="30018" y="8569"/>
                  <a:pt x="30049" y="8660"/>
                  <a:pt x="30079" y="8751"/>
                </a:cubicBezTo>
                <a:cubicBezTo>
                  <a:pt x="30079" y="8842"/>
                  <a:pt x="30018" y="9025"/>
                  <a:pt x="29988" y="9146"/>
                </a:cubicBezTo>
                <a:cubicBezTo>
                  <a:pt x="29957" y="9450"/>
                  <a:pt x="29927" y="9754"/>
                  <a:pt x="29927" y="10058"/>
                </a:cubicBezTo>
                <a:lnTo>
                  <a:pt x="29927" y="11060"/>
                </a:lnTo>
                <a:lnTo>
                  <a:pt x="29927" y="11151"/>
                </a:lnTo>
                <a:cubicBezTo>
                  <a:pt x="29897" y="11273"/>
                  <a:pt x="29866" y="11425"/>
                  <a:pt x="29836" y="11546"/>
                </a:cubicBezTo>
                <a:cubicBezTo>
                  <a:pt x="29775" y="11729"/>
                  <a:pt x="29745" y="11911"/>
                  <a:pt x="29684" y="12093"/>
                </a:cubicBezTo>
                <a:lnTo>
                  <a:pt x="29684" y="11941"/>
                </a:lnTo>
                <a:lnTo>
                  <a:pt x="29623" y="11364"/>
                </a:lnTo>
                <a:cubicBezTo>
                  <a:pt x="29623" y="11212"/>
                  <a:pt x="29623" y="11030"/>
                  <a:pt x="29623" y="10878"/>
                </a:cubicBezTo>
                <a:lnTo>
                  <a:pt x="29623" y="10665"/>
                </a:lnTo>
                <a:lnTo>
                  <a:pt x="29623" y="10513"/>
                </a:lnTo>
                <a:lnTo>
                  <a:pt x="29623" y="9875"/>
                </a:lnTo>
                <a:cubicBezTo>
                  <a:pt x="29623" y="9723"/>
                  <a:pt x="29623" y="9572"/>
                  <a:pt x="29623" y="9420"/>
                </a:cubicBezTo>
                <a:cubicBezTo>
                  <a:pt x="29654" y="9207"/>
                  <a:pt x="29684" y="8994"/>
                  <a:pt x="29714" y="8782"/>
                </a:cubicBezTo>
                <a:cubicBezTo>
                  <a:pt x="29745" y="8569"/>
                  <a:pt x="29775" y="8387"/>
                  <a:pt x="29806" y="8204"/>
                </a:cubicBezTo>
                <a:close/>
                <a:moveTo>
                  <a:pt x="41624" y="9177"/>
                </a:moveTo>
                <a:cubicBezTo>
                  <a:pt x="41655" y="9237"/>
                  <a:pt x="41685" y="9298"/>
                  <a:pt x="41746" y="9359"/>
                </a:cubicBezTo>
                <a:cubicBezTo>
                  <a:pt x="41776" y="9420"/>
                  <a:pt x="41807" y="9511"/>
                  <a:pt x="41837" y="9572"/>
                </a:cubicBezTo>
                <a:lnTo>
                  <a:pt x="41837" y="9541"/>
                </a:lnTo>
                <a:cubicBezTo>
                  <a:pt x="41867" y="9784"/>
                  <a:pt x="41898" y="9997"/>
                  <a:pt x="41928" y="10210"/>
                </a:cubicBezTo>
                <a:cubicBezTo>
                  <a:pt x="41959" y="10422"/>
                  <a:pt x="41959" y="10635"/>
                  <a:pt x="41959" y="10878"/>
                </a:cubicBezTo>
                <a:cubicBezTo>
                  <a:pt x="41989" y="11091"/>
                  <a:pt x="41959" y="11243"/>
                  <a:pt x="41989" y="11455"/>
                </a:cubicBezTo>
                <a:cubicBezTo>
                  <a:pt x="41989" y="11638"/>
                  <a:pt x="41989" y="11881"/>
                  <a:pt x="41989" y="12124"/>
                </a:cubicBezTo>
                <a:cubicBezTo>
                  <a:pt x="41928" y="11911"/>
                  <a:pt x="41898" y="11729"/>
                  <a:pt x="41867" y="11516"/>
                </a:cubicBezTo>
                <a:lnTo>
                  <a:pt x="41837" y="11243"/>
                </a:lnTo>
                <a:cubicBezTo>
                  <a:pt x="41837" y="11182"/>
                  <a:pt x="41837" y="11121"/>
                  <a:pt x="41807" y="11060"/>
                </a:cubicBezTo>
                <a:cubicBezTo>
                  <a:pt x="41776" y="10999"/>
                  <a:pt x="41776" y="10939"/>
                  <a:pt x="41776" y="10848"/>
                </a:cubicBezTo>
                <a:lnTo>
                  <a:pt x="41716" y="10422"/>
                </a:lnTo>
                <a:cubicBezTo>
                  <a:pt x="41716" y="10210"/>
                  <a:pt x="41685" y="9997"/>
                  <a:pt x="41655" y="9815"/>
                </a:cubicBezTo>
                <a:cubicBezTo>
                  <a:pt x="41655" y="9602"/>
                  <a:pt x="41624" y="9480"/>
                  <a:pt x="41624" y="9328"/>
                </a:cubicBezTo>
                <a:lnTo>
                  <a:pt x="41624" y="9177"/>
                </a:lnTo>
                <a:close/>
                <a:moveTo>
                  <a:pt x="42870" y="11273"/>
                </a:moveTo>
                <a:cubicBezTo>
                  <a:pt x="42870" y="11364"/>
                  <a:pt x="42900" y="11486"/>
                  <a:pt x="42931" y="11577"/>
                </a:cubicBezTo>
                <a:lnTo>
                  <a:pt x="42961" y="11759"/>
                </a:lnTo>
                <a:cubicBezTo>
                  <a:pt x="42992" y="11911"/>
                  <a:pt x="43022" y="12063"/>
                  <a:pt x="43022" y="12215"/>
                </a:cubicBezTo>
                <a:lnTo>
                  <a:pt x="43022" y="12245"/>
                </a:lnTo>
                <a:lnTo>
                  <a:pt x="42961" y="12245"/>
                </a:lnTo>
                <a:cubicBezTo>
                  <a:pt x="42961" y="12124"/>
                  <a:pt x="42931" y="12002"/>
                  <a:pt x="42931" y="11911"/>
                </a:cubicBezTo>
                <a:cubicBezTo>
                  <a:pt x="42900" y="11789"/>
                  <a:pt x="42900" y="11729"/>
                  <a:pt x="42870" y="11638"/>
                </a:cubicBezTo>
                <a:lnTo>
                  <a:pt x="42870" y="11486"/>
                </a:lnTo>
                <a:lnTo>
                  <a:pt x="42870" y="11273"/>
                </a:lnTo>
                <a:close/>
                <a:moveTo>
                  <a:pt x="23838" y="10648"/>
                </a:moveTo>
                <a:cubicBezTo>
                  <a:pt x="23870" y="10666"/>
                  <a:pt x="23916" y="10670"/>
                  <a:pt x="23942" y="10696"/>
                </a:cubicBezTo>
                <a:lnTo>
                  <a:pt x="23972" y="10726"/>
                </a:lnTo>
                <a:cubicBezTo>
                  <a:pt x="24002" y="10756"/>
                  <a:pt x="24063" y="10817"/>
                  <a:pt x="24094" y="10848"/>
                </a:cubicBezTo>
                <a:cubicBezTo>
                  <a:pt x="24094" y="10878"/>
                  <a:pt x="24124" y="10908"/>
                  <a:pt x="24154" y="10969"/>
                </a:cubicBezTo>
                <a:cubicBezTo>
                  <a:pt x="24094" y="11182"/>
                  <a:pt x="24033" y="11394"/>
                  <a:pt x="24002" y="11638"/>
                </a:cubicBezTo>
                <a:cubicBezTo>
                  <a:pt x="23972" y="11759"/>
                  <a:pt x="23972" y="11911"/>
                  <a:pt x="23972" y="12063"/>
                </a:cubicBezTo>
                <a:cubicBezTo>
                  <a:pt x="23942" y="12093"/>
                  <a:pt x="23942" y="12124"/>
                  <a:pt x="23972" y="12154"/>
                </a:cubicBezTo>
                <a:lnTo>
                  <a:pt x="23942" y="12184"/>
                </a:lnTo>
                <a:cubicBezTo>
                  <a:pt x="23881" y="12276"/>
                  <a:pt x="23820" y="12336"/>
                  <a:pt x="23759" y="12427"/>
                </a:cubicBezTo>
                <a:cubicBezTo>
                  <a:pt x="23759" y="12245"/>
                  <a:pt x="23699" y="12063"/>
                  <a:pt x="23668" y="11881"/>
                </a:cubicBezTo>
                <a:cubicBezTo>
                  <a:pt x="23668" y="11789"/>
                  <a:pt x="23699" y="11698"/>
                  <a:pt x="23699" y="11577"/>
                </a:cubicBezTo>
                <a:cubicBezTo>
                  <a:pt x="23729" y="11486"/>
                  <a:pt x="23729" y="11364"/>
                  <a:pt x="23759" y="11273"/>
                </a:cubicBezTo>
                <a:cubicBezTo>
                  <a:pt x="23759" y="11151"/>
                  <a:pt x="23759" y="11030"/>
                  <a:pt x="23759" y="10878"/>
                </a:cubicBezTo>
                <a:cubicBezTo>
                  <a:pt x="23759" y="10848"/>
                  <a:pt x="23759" y="10817"/>
                  <a:pt x="23759" y="10787"/>
                </a:cubicBezTo>
                <a:cubicBezTo>
                  <a:pt x="23790" y="10756"/>
                  <a:pt x="23790" y="10726"/>
                  <a:pt x="23820" y="10665"/>
                </a:cubicBezTo>
                <a:lnTo>
                  <a:pt x="23838" y="10648"/>
                </a:lnTo>
                <a:close/>
                <a:moveTo>
                  <a:pt x="41412" y="10817"/>
                </a:moveTo>
                <a:lnTo>
                  <a:pt x="41442" y="10939"/>
                </a:lnTo>
                <a:cubicBezTo>
                  <a:pt x="41472" y="11151"/>
                  <a:pt x="41472" y="11364"/>
                  <a:pt x="41533" y="11546"/>
                </a:cubicBezTo>
                <a:cubicBezTo>
                  <a:pt x="41533" y="11668"/>
                  <a:pt x="41533" y="11759"/>
                  <a:pt x="41564" y="11881"/>
                </a:cubicBezTo>
                <a:cubicBezTo>
                  <a:pt x="41564" y="12063"/>
                  <a:pt x="41594" y="12245"/>
                  <a:pt x="41624" y="12458"/>
                </a:cubicBezTo>
                <a:lnTo>
                  <a:pt x="41564" y="12306"/>
                </a:lnTo>
                <a:cubicBezTo>
                  <a:pt x="41564" y="12184"/>
                  <a:pt x="41533" y="12063"/>
                  <a:pt x="41533" y="11972"/>
                </a:cubicBezTo>
                <a:cubicBezTo>
                  <a:pt x="41503" y="11759"/>
                  <a:pt x="41472" y="11577"/>
                  <a:pt x="41442" y="11364"/>
                </a:cubicBezTo>
                <a:cubicBezTo>
                  <a:pt x="41442" y="11182"/>
                  <a:pt x="41412" y="10999"/>
                  <a:pt x="41412" y="10817"/>
                </a:cubicBezTo>
                <a:close/>
                <a:moveTo>
                  <a:pt x="45058" y="10756"/>
                </a:moveTo>
                <a:cubicBezTo>
                  <a:pt x="45149" y="10969"/>
                  <a:pt x="45179" y="11182"/>
                  <a:pt x="45240" y="11394"/>
                </a:cubicBezTo>
                <a:cubicBezTo>
                  <a:pt x="45240" y="11486"/>
                  <a:pt x="45270" y="11577"/>
                  <a:pt x="45270" y="11668"/>
                </a:cubicBezTo>
                <a:cubicBezTo>
                  <a:pt x="45301" y="11759"/>
                  <a:pt x="45301" y="11759"/>
                  <a:pt x="45301" y="11820"/>
                </a:cubicBezTo>
                <a:cubicBezTo>
                  <a:pt x="45301" y="11972"/>
                  <a:pt x="45331" y="12124"/>
                  <a:pt x="45361" y="12276"/>
                </a:cubicBezTo>
                <a:lnTo>
                  <a:pt x="45361" y="12336"/>
                </a:lnTo>
                <a:cubicBezTo>
                  <a:pt x="45361" y="12336"/>
                  <a:pt x="45331" y="12367"/>
                  <a:pt x="45331" y="12397"/>
                </a:cubicBezTo>
                <a:lnTo>
                  <a:pt x="45301" y="12458"/>
                </a:lnTo>
                <a:lnTo>
                  <a:pt x="45210" y="12397"/>
                </a:lnTo>
                <a:lnTo>
                  <a:pt x="45179" y="12397"/>
                </a:lnTo>
                <a:lnTo>
                  <a:pt x="45179" y="12367"/>
                </a:lnTo>
                <a:cubicBezTo>
                  <a:pt x="45179" y="12184"/>
                  <a:pt x="45179" y="12002"/>
                  <a:pt x="45149" y="11820"/>
                </a:cubicBezTo>
                <a:cubicBezTo>
                  <a:pt x="45149" y="11668"/>
                  <a:pt x="45118" y="11425"/>
                  <a:pt x="45118" y="11212"/>
                </a:cubicBezTo>
                <a:lnTo>
                  <a:pt x="45058" y="10787"/>
                </a:lnTo>
                <a:lnTo>
                  <a:pt x="45058" y="10756"/>
                </a:lnTo>
                <a:close/>
                <a:moveTo>
                  <a:pt x="15283" y="12397"/>
                </a:moveTo>
                <a:lnTo>
                  <a:pt x="15252" y="12488"/>
                </a:lnTo>
                <a:cubicBezTo>
                  <a:pt x="15222" y="12458"/>
                  <a:pt x="15222" y="12458"/>
                  <a:pt x="15222" y="12427"/>
                </a:cubicBezTo>
                <a:lnTo>
                  <a:pt x="15283" y="12397"/>
                </a:lnTo>
                <a:close/>
                <a:moveTo>
                  <a:pt x="18230" y="12093"/>
                </a:moveTo>
                <a:lnTo>
                  <a:pt x="18230" y="12093"/>
                </a:lnTo>
                <a:cubicBezTo>
                  <a:pt x="18199" y="12245"/>
                  <a:pt x="18169" y="12367"/>
                  <a:pt x="18169" y="12519"/>
                </a:cubicBezTo>
                <a:cubicBezTo>
                  <a:pt x="18139" y="12427"/>
                  <a:pt x="18108" y="12367"/>
                  <a:pt x="18078" y="12306"/>
                </a:cubicBezTo>
                <a:cubicBezTo>
                  <a:pt x="18078" y="12276"/>
                  <a:pt x="18078" y="12276"/>
                  <a:pt x="18078" y="12245"/>
                </a:cubicBezTo>
                <a:cubicBezTo>
                  <a:pt x="18139" y="12215"/>
                  <a:pt x="18169" y="12154"/>
                  <a:pt x="18230" y="12093"/>
                </a:cubicBezTo>
                <a:close/>
                <a:moveTo>
                  <a:pt x="15890" y="12397"/>
                </a:moveTo>
                <a:lnTo>
                  <a:pt x="15951" y="12458"/>
                </a:lnTo>
                <a:lnTo>
                  <a:pt x="15951" y="12549"/>
                </a:lnTo>
                <a:lnTo>
                  <a:pt x="15860" y="12397"/>
                </a:lnTo>
                <a:close/>
                <a:moveTo>
                  <a:pt x="26342" y="10756"/>
                </a:moveTo>
                <a:cubicBezTo>
                  <a:pt x="26342" y="10817"/>
                  <a:pt x="26342" y="10878"/>
                  <a:pt x="26372" y="10939"/>
                </a:cubicBezTo>
                <a:cubicBezTo>
                  <a:pt x="26372" y="10999"/>
                  <a:pt x="26372" y="11030"/>
                  <a:pt x="26372" y="11091"/>
                </a:cubicBezTo>
                <a:cubicBezTo>
                  <a:pt x="26403" y="11243"/>
                  <a:pt x="26433" y="11394"/>
                  <a:pt x="26463" y="11546"/>
                </a:cubicBezTo>
                <a:cubicBezTo>
                  <a:pt x="26494" y="11698"/>
                  <a:pt x="26463" y="11759"/>
                  <a:pt x="26463" y="11881"/>
                </a:cubicBezTo>
                <a:lnTo>
                  <a:pt x="26403" y="12549"/>
                </a:lnTo>
                <a:cubicBezTo>
                  <a:pt x="26372" y="12519"/>
                  <a:pt x="26342" y="12458"/>
                  <a:pt x="26342" y="12397"/>
                </a:cubicBezTo>
                <a:cubicBezTo>
                  <a:pt x="26281" y="12276"/>
                  <a:pt x="26251" y="12124"/>
                  <a:pt x="26190" y="11972"/>
                </a:cubicBezTo>
                <a:cubicBezTo>
                  <a:pt x="26190" y="11941"/>
                  <a:pt x="26190" y="11881"/>
                  <a:pt x="26160" y="11820"/>
                </a:cubicBezTo>
                <a:lnTo>
                  <a:pt x="26190" y="11729"/>
                </a:lnTo>
                <a:cubicBezTo>
                  <a:pt x="26220" y="11516"/>
                  <a:pt x="26251" y="11303"/>
                  <a:pt x="26311" y="11091"/>
                </a:cubicBezTo>
                <a:cubicBezTo>
                  <a:pt x="26311" y="10969"/>
                  <a:pt x="26342" y="10878"/>
                  <a:pt x="26342" y="10756"/>
                </a:cubicBezTo>
                <a:close/>
                <a:moveTo>
                  <a:pt x="27496" y="9875"/>
                </a:moveTo>
                <a:cubicBezTo>
                  <a:pt x="27496" y="9997"/>
                  <a:pt x="27496" y="10118"/>
                  <a:pt x="27527" y="10240"/>
                </a:cubicBezTo>
                <a:lnTo>
                  <a:pt x="27588" y="10635"/>
                </a:lnTo>
                <a:cubicBezTo>
                  <a:pt x="27588" y="10756"/>
                  <a:pt x="27588" y="10878"/>
                  <a:pt x="27557" y="10999"/>
                </a:cubicBezTo>
                <a:cubicBezTo>
                  <a:pt x="27496" y="11455"/>
                  <a:pt x="27436" y="11911"/>
                  <a:pt x="27375" y="12367"/>
                </a:cubicBezTo>
                <a:cubicBezTo>
                  <a:pt x="27375" y="12427"/>
                  <a:pt x="27375" y="12488"/>
                  <a:pt x="27375" y="12579"/>
                </a:cubicBezTo>
                <a:cubicBezTo>
                  <a:pt x="27314" y="12519"/>
                  <a:pt x="27284" y="12458"/>
                  <a:pt x="27253" y="12397"/>
                </a:cubicBezTo>
                <a:lnTo>
                  <a:pt x="27193" y="12367"/>
                </a:lnTo>
                <a:lnTo>
                  <a:pt x="27132" y="12093"/>
                </a:lnTo>
                <a:cubicBezTo>
                  <a:pt x="27223" y="12063"/>
                  <a:pt x="27253" y="12002"/>
                  <a:pt x="27284" y="11941"/>
                </a:cubicBezTo>
                <a:cubicBezTo>
                  <a:pt x="27314" y="11881"/>
                  <a:pt x="27314" y="11789"/>
                  <a:pt x="27344" y="11729"/>
                </a:cubicBezTo>
                <a:cubicBezTo>
                  <a:pt x="27344" y="11668"/>
                  <a:pt x="27344" y="11607"/>
                  <a:pt x="27344" y="11577"/>
                </a:cubicBezTo>
                <a:cubicBezTo>
                  <a:pt x="27344" y="11455"/>
                  <a:pt x="27375" y="11334"/>
                  <a:pt x="27375" y="11243"/>
                </a:cubicBezTo>
                <a:cubicBezTo>
                  <a:pt x="27405" y="11030"/>
                  <a:pt x="27436" y="10848"/>
                  <a:pt x="27436" y="10635"/>
                </a:cubicBezTo>
                <a:cubicBezTo>
                  <a:pt x="27466" y="10422"/>
                  <a:pt x="27466" y="10149"/>
                  <a:pt x="27496" y="9906"/>
                </a:cubicBezTo>
                <a:lnTo>
                  <a:pt x="27496" y="9875"/>
                </a:lnTo>
                <a:close/>
                <a:moveTo>
                  <a:pt x="32510" y="8599"/>
                </a:moveTo>
                <a:cubicBezTo>
                  <a:pt x="32540" y="8630"/>
                  <a:pt x="32570" y="8660"/>
                  <a:pt x="32601" y="8690"/>
                </a:cubicBezTo>
                <a:lnTo>
                  <a:pt x="32631" y="8721"/>
                </a:lnTo>
                <a:lnTo>
                  <a:pt x="32631" y="8933"/>
                </a:lnTo>
                <a:cubicBezTo>
                  <a:pt x="32601" y="8933"/>
                  <a:pt x="32570" y="8964"/>
                  <a:pt x="32540" y="8994"/>
                </a:cubicBezTo>
                <a:cubicBezTo>
                  <a:pt x="32510" y="9025"/>
                  <a:pt x="32479" y="9085"/>
                  <a:pt x="32449" y="9116"/>
                </a:cubicBezTo>
                <a:cubicBezTo>
                  <a:pt x="32418" y="9207"/>
                  <a:pt x="32418" y="9298"/>
                  <a:pt x="32388" y="9389"/>
                </a:cubicBezTo>
                <a:cubicBezTo>
                  <a:pt x="32358" y="9480"/>
                  <a:pt x="32327" y="9632"/>
                  <a:pt x="32327" y="9754"/>
                </a:cubicBezTo>
                <a:cubicBezTo>
                  <a:pt x="32297" y="9845"/>
                  <a:pt x="32267" y="10027"/>
                  <a:pt x="32236" y="10179"/>
                </a:cubicBezTo>
                <a:cubicBezTo>
                  <a:pt x="32206" y="10513"/>
                  <a:pt x="32206" y="10817"/>
                  <a:pt x="32206" y="11151"/>
                </a:cubicBezTo>
                <a:cubicBezTo>
                  <a:pt x="32206" y="11486"/>
                  <a:pt x="32206" y="11789"/>
                  <a:pt x="32236" y="12093"/>
                </a:cubicBezTo>
                <a:cubicBezTo>
                  <a:pt x="32236" y="12184"/>
                  <a:pt x="32236" y="12306"/>
                  <a:pt x="32236" y="12397"/>
                </a:cubicBezTo>
                <a:lnTo>
                  <a:pt x="32236" y="12519"/>
                </a:lnTo>
                <a:lnTo>
                  <a:pt x="32236" y="12610"/>
                </a:lnTo>
                <a:cubicBezTo>
                  <a:pt x="32236" y="12367"/>
                  <a:pt x="32206" y="12124"/>
                  <a:pt x="32206" y="11911"/>
                </a:cubicBezTo>
                <a:cubicBezTo>
                  <a:pt x="32206" y="11789"/>
                  <a:pt x="32175" y="11698"/>
                  <a:pt x="32175" y="11607"/>
                </a:cubicBezTo>
                <a:cubicBezTo>
                  <a:pt x="32175" y="11486"/>
                  <a:pt x="32175" y="11455"/>
                  <a:pt x="32175" y="11364"/>
                </a:cubicBezTo>
                <a:cubicBezTo>
                  <a:pt x="32175" y="11091"/>
                  <a:pt x="32175" y="10817"/>
                  <a:pt x="32145" y="10544"/>
                </a:cubicBezTo>
                <a:lnTo>
                  <a:pt x="32145" y="10210"/>
                </a:lnTo>
                <a:cubicBezTo>
                  <a:pt x="32145" y="10118"/>
                  <a:pt x="32145" y="9906"/>
                  <a:pt x="32175" y="9754"/>
                </a:cubicBezTo>
                <a:cubicBezTo>
                  <a:pt x="32175" y="9572"/>
                  <a:pt x="32206" y="9420"/>
                  <a:pt x="32206" y="9237"/>
                </a:cubicBezTo>
                <a:cubicBezTo>
                  <a:pt x="32206" y="9207"/>
                  <a:pt x="32206" y="9177"/>
                  <a:pt x="32236" y="9146"/>
                </a:cubicBezTo>
                <a:lnTo>
                  <a:pt x="32297" y="8964"/>
                </a:lnTo>
                <a:cubicBezTo>
                  <a:pt x="32358" y="8964"/>
                  <a:pt x="32418" y="8933"/>
                  <a:pt x="32449" y="8873"/>
                </a:cubicBezTo>
                <a:lnTo>
                  <a:pt x="32449" y="8903"/>
                </a:lnTo>
                <a:cubicBezTo>
                  <a:pt x="32479" y="8873"/>
                  <a:pt x="32510" y="8842"/>
                  <a:pt x="32510" y="8812"/>
                </a:cubicBezTo>
                <a:cubicBezTo>
                  <a:pt x="32510" y="8751"/>
                  <a:pt x="32510" y="8721"/>
                  <a:pt x="32510" y="8660"/>
                </a:cubicBezTo>
                <a:lnTo>
                  <a:pt x="32510" y="8599"/>
                </a:lnTo>
                <a:close/>
                <a:moveTo>
                  <a:pt x="27800" y="12033"/>
                </a:moveTo>
                <a:cubicBezTo>
                  <a:pt x="27831" y="12154"/>
                  <a:pt x="27831" y="12276"/>
                  <a:pt x="27861" y="12427"/>
                </a:cubicBezTo>
                <a:cubicBezTo>
                  <a:pt x="27861" y="12488"/>
                  <a:pt x="27891" y="12549"/>
                  <a:pt x="27891" y="12610"/>
                </a:cubicBezTo>
                <a:lnTo>
                  <a:pt x="27891" y="12640"/>
                </a:lnTo>
                <a:cubicBezTo>
                  <a:pt x="27891" y="12640"/>
                  <a:pt x="27861" y="12610"/>
                  <a:pt x="27831" y="12610"/>
                </a:cubicBezTo>
                <a:lnTo>
                  <a:pt x="27739" y="12640"/>
                </a:lnTo>
                <a:lnTo>
                  <a:pt x="27770" y="12184"/>
                </a:lnTo>
                <a:lnTo>
                  <a:pt x="27800" y="12033"/>
                </a:lnTo>
                <a:close/>
                <a:moveTo>
                  <a:pt x="17531" y="12002"/>
                </a:moveTo>
                <a:lnTo>
                  <a:pt x="17561" y="12093"/>
                </a:lnTo>
                <a:cubicBezTo>
                  <a:pt x="17500" y="12276"/>
                  <a:pt x="17440" y="12488"/>
                  <a:pt x="17379" y="12701"/>
                </a:cubicBezTo>
                <a:cubicBezTo>
                  <a:pt x="17379" y="12671"/>
                  <a:pt x="17349" y="12640"/>
                  <a:pt x="17349" y="12610"/>
                </a:cubicBezTo>
                <a:cubicBezTo>
                  <a:pt x="17379" y="12427"/>
                  <a:pt x="17440" y="12245"/>
                  <a:pt x="17500" y="12093"/>
                </a:cubicBezTo>
                <a:lnTo>
                  <a:pt x="17531" y="12002"/>
                </a:lnTo>
                <a:close/>
                <a:moveTo>
                  <a:pt x="38768" y="12367"/>
                </a:moveTo>
                <a:cubicBezTo>
                  <a:pt x="38799" y="12427"/>
                  <a:pt x="38799" y="12549"/>
                  <a:pt x="38829" y="12671"/>
                </a:cubicBezTo>
                <a:cubicBezTo>
                  <a:pt x="38799" y="12671"/>
                  <a:pt x="38768" y="12671"/>
                  <a:pt x="38768" y="12701"/>
                </a:cubicBezTo>
                <a:lnTo>
                  <a:pt x="38768" y="12610"/>
                </a:lnTo>
                <a:lnTo>
                  <a:pt x="38768" y="12458"/>
                </a:lnTo>
                <a:lnTo>
                  <a:pt x="38768" y="12367"/>
                </a:lnTo>
                <a:close/>
                <a:moveTo>
                  <a:pt x="16407" y="12336"/>
                </a:moveTo>
                <a:lnTo>
                  <a:pt x="16498" y="12397"/>
                </a:lnTo>
                <a:cubicBezTo>
                  <a:pt x="16498" y="12519"/>
                  <a:pt x="16467" y="12640"/>
                  <a:pt x="16467" y="12731"/>
                </a:cubicBezTo>
                <a:cubicBezTo>
                  <a:pt x="16437" y="12640"/>
                  <a:pt x="16407" y="12549"/>
                  <a:pt x="16376" y="12458"/>
                </a:cubicBezTo>
                <a:lnTo>
                  <a:pt x="16376" y="12427"/>
                </a:lnTo>
                <a:lnTo>
                  <a:pt x="16407" y="12367"/>
                </a:lnTo>
                <a:lnTo>
                  <a:pt x="16407" y="12336"/>
                </a:lnTo>
                <a:close/>
                <a:moveTo>
                  <a:pt x="39558" y="11638"/>
                </a:moveTo>
                <a:lnTo>
                  <a:pt x="39558" y="11698"/>
                </a:lnTo>
                <a:lnTo>
                  <a:pt x="39558" y="11972"/>
                </a:lnTo>
                <a:lnTo>
                  <a:pt x="39528" y="12245"/>
                </a:lnTo>
                <a:cubicBezTo>
                  <a:pt x="39467" y="12397"/>
                  <a:pt x="39406" y="12579"/>
                  <a:pt x="39376" y="12731"/>
                </a:cubicBezTo>
                <a:cubicBezTo>
                  <a:pt x="39406" y="12488"/>
                  <a:pt x="39467" y="12276"/>
                  <a:pt x="39498" y="12033"/>
                </a:cubicBezTo>
                <a:lnTo>
                  <a:pt x="39558" y="11638"/>
                </a:lnTo>
                <a:close/>
                <a:moveTo>
                  <a:pt x="31203" y="10361"/>
                </a:moveTo>
                <a:cubicBezTo>
                  <a:pt x="31203" y="10453"/>
                  <a:pt x="31233" y="10574"/>
                  <a:pt x="31233" y="10665"/>
                </a:cubicBezTo>
                <a:lnTo>
                  <a:pt x="31294" y="11151"/>
                </a:lnTo>
                <a:lnTo>
                  <a:pt x="31294" y="11243"/>
                </a:lnTo>
                <a:lnTo>
                  <a:pt x="31294" y="11607"/>
                </a:lnTo>
                <a:lnTo>
                  <a:pt x="31294" y="12336"/>
                </a:lnTo>
                <a:lnTo>
                  <a:pt x="31294" y="12579"/>
                </a:lnTo>
                <a:lnTo>
                  <a:pt x="31294" y="12792"/>
                </a:lnTo>
                <a:cubicBezTo>
                  <a:pt x="31294" y="12640"/>
                  <a:pt x="31264" y="12519"/>
                  <a:pt x="31264" y="12367"/>
                </a:cubicBezTo>
                <a:cubicBezTo>
                  <a:pt x="31233" y="12215"/>
                  <a:pt x="31203" y="12002"/>
                  <a:pt x="31203" y="11789"/>
                </a:cubicBezTo>
                <a:cubicBezTo>
                  <a:pt x="31173" y="11486"/>
                  <a:pt x="31142" y="11182"/>
                  <a:pt x="31142" y="10908"/>
                </a:cubicBezTo>
                <a:lnTo>
                  <a:pt x="31142" y="10574"/>
                </a:lnTo>
                <a:lnTo>
                  <a:pt x="31142" y="10361"/>
                </a:lnTo>
                <a:close/>
                <a:moveTo>
                  <a:pt x="42293" y="10361"/>
                </a:moveTo>
                <a:lnTo>
                  <a:pt x="42354" y="10422"/>
                </a:lnTo>
                <a:lnTo>
                  <a:pt x="42414" y="10544"/>
                </a:lnTo>
                <a:lnTo>
                  <a:pt x="42414" y="10696"/>
                </a:lnTo>
                <a:cubicBezTo>
                  <a:pt x="42445" y="10969"/>
                  <a:pt x="42475" y="11243"/>
                  <a:pt x="42475" y="11486"/>
                </a:cubicBezTo>
                <a:lnTo>
                  <a:pt x="42475" y="11941"/>
                </a:lnTo>
                <a:cubicBezTo>
                  <a:pt x="42475" y="12154"/>
                  <a:pt x="42475" y="12367"/>
                  <a:pt x="42475" y="12579"/>
                </a:cubicBezTo>
                <a:cubicBezTo>
                  <a:pt x="42414" y="12640"/>
                  <a:pt x="42384" y="12731"/>
                  <a:pt x="42354" y="12792"/>
                </a:cubicBezTo>
                <a:lnTo>
                  <a:pt x="42354" y="12124"/>
                </a:lnTo>
                <a:cubicBezTo>
                  <a:pt x="42354" y="11881"/>
                  <a:pt x="42354" y="11698"/>
                  <a:pt x="42354" y="11516"/>
                </a:cubicBezTo>
                <a:cubicBezTo>
                  <a:pt x="42354" y="11334"/>
                  <a:pt x="42354" y="11121"/>
                  <a:pt x="42354" y="10908"/>
                </a:cubicBezTo>
                <a:lnTo>
                  <a:pt x="42293" y="10361"/>
                </a:lnTo>
                <a:close/>
                <a:moveTo>
                  <a:pt x="43083" y="12701"/>
                </a:moveTo>
                <a:lnTo>
                  <a:pt x="43083" y="12762"/>
                </a:lnTo>
                <a:lnTo>
                  <a:pt x="43083" y="12792"/>
                </a:lnTo>
                <a:lnTo>
                  <a:pt x="43052" y="12792"/>
                </a:lnTo>
                <a:cubicBezTo>
                  <a:pt x="43052" y="12792"/>
                  <a:pt x="43052" y="12762"/>
                  <a:pt x="43052" y="12731"/>
                </a:cubicBezTo>
                <a:cubicBezTo>
                  <a:pt x="43052" y="12701"/>
                  <a:pt x="43052" y="12701"/>
                  <a:pt x="43052" y="12701"/>
                </a:cubicBezTo>
                <a:close/>
                <a:moveTo>
                  <a:pt x="13034" y="12883"/>
                </a:moveTo>
                <a:lnTo>
                  <a:pt x="13027" y="12906"/>
                </a:lnTo>
                <a:lnTo>
                  <a:pt x="13004" y="12883"/>
                </a:lnTo>
                <a:close/>
                <a:moveTo>
                  <a:pt x="13024" y="12914"/>
                </a:moveTo>
                <a:lnTo>
                  <a:pt x="13004" y="12974"/>
                </a:lnTo>
                <a:lnTo>
                  <a:pt x="12943" y="12974"/>
                </a:lnTo>
                <a:lnTo>
                  <a:pt x="13004" y="12914"/>
                </a:lnTo>
                <a:close/>
                <a:moveTo>
                  <a:pt x="43447" y="12154"/>
                </a:moveTo>
                <a:lnTo>
                  <a:pt x="43660" y="12397"/>
                </a:lnTo>
                <a:lnTo>
                  <a:pt x="43660" y="12974"/>
                </a:lnTo>
                <a:lnTo>
                  <a:pt x="43630" y="12914"/>
                </a:lnTo>
                <a:cubicBezTo>
                  <a:pt x="43569" y="12792"/>
                  <a:pt x="43539" y="12701"/>
                  <a:pt x="43447" y="12610"/>
                </a:cubicBezTo>
                <a:lnTo>
                  <a:pt x="43447" y="12154"/>
                </a:lnTo>
                <a:close/>
                <a:moveTo>
                  <a:pt x="20326" y="10878"/>
                </a:moveTo>
                <a:cubicBezTo>
                  <a:pt x="20326" y="10908"/>
                  <a:pt x="20356" y="10908"/>
                  <a:pt x="20356" y="10939"/>
                </a:cubicBezTo>
                <a:cubicBezTo>
                  <a:pt x="20387" y="10999"/>
                  <a:pt x="20417" y="11091"/>
                  <a:pt x="20448" y="11151"/>
                </a:cubicBezTo>
                <a:lnTo>
                  <a:pt x="20478" y="11151"/>
                </a:lnTo>
                <a:cubicBezTo>
                  <a:pt x="20539" y="11303"/>
                  <a:pt x="20569" y="11455"/>
                  <a:pt x="20569" y="11638"/>
                </a:cubicBezTo>
                <a:cubicBezTo>
                  <a:pt x="20600" y="11820"/>
                  <a:pt x="20600" y="12033"/>
                  <a:pt x="20569" y="12215"/>
                </a:cubicBezTo>
                <a:cubicBezTo>
                  <a:pt x="20569" y="12397"/>
                  <a:pt x="20539" y="12579"/>
                  <a:pt x="20508" y="12762"/>
                </a:cubicBezTo>
                <a:lnTo>
                  <a:pt x="20448" y="12762"/>
                </a:lnTo>
                <a:cubicBezTo>
                  <a:pt x="20387" y="12792"/>
                  <a:pt x="20356" y="12792"/>
                  <a:pt x="20326" y="12853"/>
                </a:cubicBezTo>
                <a:cubicBezTo>
                  <a:pt x="20296" y="12883"/>
                  <a:pt x="20265" y="12914"/>
                  <a:pt x="20235" y="12974"/>
                </a:cubicBezTo>
                <a:lnTo>
                  <a:pt x="20235" y="13005"/>
                </a:lnTo>
                <a:cubicBezTo>
                  <a:pt x="20235" y="12944"/>
                  <a:pt x="20205" y="12853"/>
                  <a:pt x="20144" y="12792"/>
                </a:cubicBezTo>
                <a:lnTo>
                  <a:pt x="20113" y="12610"/>
                </a:lnTo>
                <a:cubicBezTo>
                  <a:pt x="20174" y="12184"/>
                  <a:pt x="20144" y="11759"/>
                  <a:pt x="20083" y="11334"/>
                </a:cubicBezTo>
                <a:cubicBezTo>
                  <a:pt x="20083" y="11334"/>
                  <a:pt x="20113" y="11273"/>
                  <a:pt x="20113" y="11273"/>
                </a:cubicBezTo>
                <a:cubicBezTo>
                  <a:pt x="20174" y="11121"/>
                  <a:pt x="20235" y="10999"/>
                  <a:pt x="20326" y="10878"/>
                </a:cubicBezTo>
                <a:close/>
                <a:moveTo>
                  <a:pt x="12664" y="12680"/>
                </a:moveTo>
                <a:lnTo>
                  <a:pt x="12609" y="12762"/>
                </a:lnTo>
                <a:cubicBezTo>
                  <a:pt x="12518" y="12822"/>
                  <a:pt x="12427" y="12944"/>
                  <a:pt x="12366" y="13035"/>
                </a:cubicBezTo>
                <a:cubicBezTo>
                  <a:pt x="12335" y="13066"/>
                  <a:pt x="12335" y="13096"/>
                  <a:pt x="12335" y="13126"/>
                </a:cubicBezTo>
                <a:lnTo>
                  <a:pt x="12244" y="13066"/>
                </a:lnTo>
                <a:cubicBezTo>
                  <a:pt x="12214" y="13005"/>
                  <a:pt x="12153" y="12974"/>
                  <a:pt x="12092" y="12974"/>
                </a:cubicBezTo>
                <a:lnTo>
                  <a:pt x="12062" y="12974"/>
                </a:lnTo>
                <a:cubicBezTo>
                  <a:pt x="12062" y="12944"/>
                  <a:pt x="12032" y="12883"/>
                  <a:pt x="11971" y="12853"/>
                </a:cubicBezTo>
                <a:cubicBezTo>
                  <a:pt x="12153" y="12822"/>
                  <a:pt x="12305" y="12762"/>
                  <a:pt x="12457" y="12731"/>
                </a:cubicBezTo>
                <a:lnTo>
                  <a:pt x="12664" y="12680"/>
                </a:lnTo>
                <a:close/>
                <a:moveTo>
                  <a:pt x="25370" y="12306"/>
                </a:moveTo>
                <a:cubicBezTo>
                  <a:pt x="25430" y="12367"/>
                  <a:pt x="25461" y="12397"/>
                  <a:pt x="25522" y="12458"/>
                </a:cubicBezTo>
                <a:lnTo>
                  <a:pt x="25491" y="12458"/>
                </a:lnTo>
                <a:lnTo>
                  <a:pt x="25582" y="12579"/>
                </a:lnTo>
                <a:lnTo>
                  <a:pt x="25552" y="12640"/>
                </a:lnTo>
                <a:cubicBezTo>
                  <a:pt x="25552" y="12701"/>
                  <a:pt x="25522" y="12731"/>
                  <a:pt x="25522" y="12792"/>
                </a:cubicBezTo>
                <a:cubicBezTo>
                  <a:pt x="25522" y="12822"/>
                  <a:pt x="25522" y="12914"/>
                  <a:pt x="25491" y="12974"/>
                </a:cubicBezTo>
                <a:cubicBezTo>
                  <a:pt x="25461" y="13035"/>
                  <a:pt x="25491" y="13096"/>
                  <a:pt x="25491" y="13157"/>
                </a:cubicBezTo>
                <a:cubicBezTo>
                  <a:pt x="25461" y="12944"/>
                  <a:pt x="25430" y="12731"/>
                  <a:pt x="25370" y="12519"/>
                </a:cubicBezTo>
                <a:lnTo>
                  <a:pt x="25370" y="12367"/>
                </a:lnTo>
                <a:cubicBezTo>
                  <a:pt x="25370" y="12367"/>
                  <a:pt x="25370" y="12336"/>
                  <a:pt x="25370" y="12306"/>
                </a:cubicBezTo>
                <a:close/>
                <a:moveTo>
                  <a:pt x="13308" y="13126"/>
                </a:moveTo>
                <a:cubicBezTo>
                  <a:pt x="13319" y="13150"/>
                  <a:pt x="13331" y="13169"/>
                  <a:pt x="13343" y="13187"/>
                </a:cubicBezTo>
                <a:lnTo>
                  <a:pt x="13308" y="13187"/>
                </a:lnTo>
                <a:cubicBezTo>
                  <a:pt x="13308" y="13187"/>
                  <a:pt x="13308" y="13157"/>
                  <a:pt x="13308" y="13126"/>
                </a:cubicBezTo>
                <a:close/>
                <a:moveTo>
                  <a:pt x="13794" y="12549"/>
                </a:moveTo>
                <a:lnTo>
                  <a:pt x="13885" y="12579"/>
                </a:lnTo>
                <a:cubicBezTo>
                  <a:pt x="13915" y="12579"/>
                  <a:pt x="13946" y="12610"/>
                  <a:pt x="13976" y="12610"/>
                </a:cubicBezTo>
                <a:lnTo>
                  <a:pt x="14006" y="12640"/>
                </a:lnTo>
                <a:cubicBezTo>
                  <a:pt x="13976" y="12701"/>
                  <a:pt x="13946" y="12762"/>
                  <a:pt x="13915" y="12822"/>
                </a:cubicBezTo>
                <a:cubicBezTo>
                  <a:pt x="13915" y="12883"/>
                  <a:pt x="13885" y="12944"/>
                  <a:pt x="13855" y="13005"/>
                </a:cubicBezTo>
                <a:cubicBezTo>
                  <a:pt x="13855" y="13066"/>
                  <a:pt x="13824" y="13157"/>
                  <a:pt x="13794" y="13217"/>
                </a:cubicBezTo>
                <a:lnTo>
                  <a:pt x="13763" y="13217"/>
                </a:lnTo>
                <a:cubicBezTo>
                  <a:pt x="13763" y="13126"/>
                  <a:pt x="13703" y="13066"/>
                  <a:pt x="13672" y="12974"/>
                </a:cubicBezTo>
                <a:cubicBezTo>
                  <a:pt x="13642" y="12883"/>
                  <a:pt x="13581" y="12822"/>
                  <a:pt x="13520" y="12762"/>
                </a:cubicBezTo>
                <a:lnTo>
                  <a:pt x="13551" y="12701"/>
                </a:lnTo>
                <a:cubicBezTo>
                  <a:pt x="13611" y="12640"/>
                  <a:pt x="13642" y="12610"/>
                  <a:pt x="13703" y="12549"/>
                </a:cubicBezTo>
                <a:close/>
                <a:moveTo>
                  <a:pt x="13344" y="13189"/>
                </a:moveTo>
                <a:cubicBezTo>
                  <a:pt x="13362" y="13216"/>
                  <a:pt x="13381" y="13242"/>
                  <a:pt x="13399" y="13278"/>
                </a:cubicBezTo>
                <a:lnTo>
                  <a:pt x="13399" y="13309"/>
                </a:lnTo>
                <a:lnTo>
                  <a:pt x="13368" y="13309"/>
                </a:lnTo>
                <a:cubicBezTo>
                  <a:pt x="13368" y="13278"/>
                  <a:pt x="13338" y="13248"/>
                  <a:pt x="13308" y="13217"/>
                </a:cubicBezTo>
                <a:cubicBezTo>
                  <a:pt x="13327" y="13198"/>
                  <a:pt x="13334" y="13191"/>
                  <a:pt x="13344" y="13189"/>
                </a:cubicBezTo>
                <a:close/>
                <a:moveTo>
                  <a:pt x="15556" y="12610"/>
                </a:moveTo>
                <a:lnTo>
                  <a:pt x="15556" y="12640"/>
                </a:lnTo>
                <a:cubicBezTo>
                  <a:pt x="15586" y="12762"/>
                  <a:pt x="15647" y="12853"/>
                  <a:pt x="15647" y="12974"/>
                </a:cubicBezTo>
                <a:cubicBezTo>
                  <a:pt x="15678" y="13066"/>
                  <a:pt x="15678" y="13157"/>
                  <a:pt x="15708" y="13217"/>
                </a:cubicBezTo>
                <a:lnTo>
                  <a:pt x="15617" y="13309"/>
                </a:lnTo>
                <a:lnTo>
                  <a:pt x="15586" y="13187"/>
                </a:lnTo>
                <a:cubicBezTo>
                  <a:pt x="15556" y="13066"/>
                  <a:pt x="15526" y="12944"/>
                  <a:pt x="15465" y="12853"/>
                </a:cubicBezTo>
                <a:cubicBezTo>
                  <a:pt x="15465" y="12792"/>
                  <a:pt x="15495" y="12762"/>
                  <a:pt x="15526" y="12701"/>
                </a:cubicBezTo>
                <a:cubicBezTo>
                  <a:pt x="15526" y="12671"/>
                  <a:pt x="15556" y="12640"/>
                  <a:pt x="15556" y="12610"/>
                </a:cubicBezTo>
                <a:close/>
                <a:moveTo>
                  <a:pt x="28864" y="8690"/>
                </a:moveTo>
                <a:cubicBezTo>
                  <a:pt x="28864" y="8721"/>
                  <a:pt x="28894" y="8782"/>
                  <a:pt x="28924" y="8842"/>
                </a:cubicBezTo>
                <a:cubicBezTo>
                  <a:pt x="28924" y="8903"/>
                  <a:pt x="28924" y="8964"/>
                  <a:pt x="28924" y="9025"/>
                </a:cubicBezTo>
                <a:lnTo>
                  <a:pt x="28924" y="9359"/>
                </a:lnTo>
                <a:cubicBezTo>
                  <a:pt x="28924" y="9389"/>
                  <a:pt x="28924" y="9420"/>
                  <a:pt x="28924" y="9480"/>
                </a:cubicBezTo>
                <a:lnTo>
                  <a:pt x="28924" y="9693"/>
                </a:lnTo>
                <a:lnTo>
                  <a:pt x="28924" y="10058"/>
                </a:lnTo>
                <a:lnTo>
                  <a:pt x="28924" y="10331"/>
                </a:lnTo>
                <a:lnTo>
                  <a:pt x="28924" y="10848"/>
                </a:lnTo>
                <a:lnTo>
                  <a:pt x="28924" y="11030"/>
                </a:lnTo>
                <a:cubicBezTo>
                  <a:pt x="28924" y="11121"/>
                  <a:pt x="28955" y="11273"/>
                  <a:pt x="28955" y="11394"/>
                </a:cubicBezTo>
                <a:cubicBezTo>
                  <a:pt x="28985" y="11486"/>
                  <a:pt x="28955" y="11516"/>
                  <a:pt x="28985" y="11577"/>
                </a:cubicBezTo>
                <a:lnTo>
                  <a:pt x="28985" y="11881"/>
                </a:lnTo>
                <a:cubicBezTo>
                  <a:pt x="28985" y="12093"/>
                  <a:pt x="28955" y="12306"/>
                  <a:pt x="28955" y="12519"/>
                </a:cubicBezTo>
                <a:cubicBezTo>
                  <a:pt x="28924" y="12762"/>
                  <a:pt x="28894" y="12974"/>
                  <a:pt x="28864" y="13217"/>
                </a:cubicBezTo>
                <a:lnTo>
                  <a:pt x="28864" y="13309"/>
                </a:lnTo>
                <a:lnTo>
                  <a:pt x="28772" y="13309"/>
                </a:lnTo>
                <a:cubicBezTo>
                  <a:pt x="28772" y="13187"/>
                  <a:pt x="28742" y="13066"/>
                  <a:pt x="28712" y="12944"/>
                </a:cubicBezTo>
                <a:cubicBezTo>
                  <a:pt x="28651" y="12853"/>
                  <a:pt x="28621" y="12731"/>
                  <a:pt x="28560" y="12640"/>
                </a:cubicBezTo>
                <a:cubicBezTo>
                  <a:pt x="28560" y="12610"/>
                  <a:pt x="28560" y="12610"/>
                  <a:pt x="28560" y="12610"/>
                </a:cubicBezTo>
                <a:lnTo>
                  <a:pt x="28499" y="12336"/>
                </a:lnTo>
                <a:cubicBezTo>
                  <a:pt x="28499" y="12184"/>
                  <a:pt x="28499" y="12063"/>
                  <a:pt x="28499" y="11941"/>
                </a:cubicBezTo>
                <a:lnTo>
                  <a:pt x="28529" y="11759"/>
                </a:lnTo>
                <a:cubicBezTo>
                  <a:pt x="28560" y="11516"/>
                  <a:pt x="28621" y="11273"/>
                  <a:pt x="28651" y="10999"/>
                </a:cubicBezTo>
                <a:cubicBezTo>
                  <a:pt x="28681" y="10726"/>
                  <a:pt x="28712" y="10574"/>
                  <a:pt x="28742" y="10331"/>
                </a:cubicBezTo>
                <a:cubicBezTo>
                  <a:pt x="28742" y="10240"/>
                  <a:pt x="28772" y="10149"/>
                  <a:pt x="28803" y="10027"/>
                </a:cubicBezTo>
                <a:cubicBezTo>
                  <a:pt x="28803" y="9936"/>
                  <a:pt x="28833" y="9845"/>
                  <a:pt x="28833" y="9723"/>
                </a:cubicBezTo>
                <a:cubicBezTo>
                  <a:pt x="28833" y="9572"/>
                  <a:pt x="28833" y="9450"/>
                  <a:pt x="28864" y="9298"/>
                </a:cubicBezTo>
                <a:cubicBezTo>
                  <a:pt x="28894" y="9177"/>
                  <a:pt x="28864" y="9085"/>
                  <a:pt x="28864" y="8994"/>
                </a:cubicBezTo>
                <a:lnTo>
                  <a:pt x="28864" y="8751"/>
                </a:lnTo>
                <a:lnTo>
                  <a:pt x="28864" y="8690"/>
                </a:lnTo>
                <a:close/>
                <a:moveTo>
                  <a:pt x="33087" y="10422"/>
                </a:moveTo>
                <a:cubicBezTo>
                  <a:pt x="33148" y="10574"/>
                  <a:pt x="33178" y="10726"/>
                  <a:pt x="33208" y="10878"/>
                </a:cubicBezTo>
                <a:cubicBezTo>
                  <a:pt x="33239" y="10999"/>
                  <a:pt x="33269" y="11121"/>
                  <a:pt x="33269" y="11243"/>
                </a:cubicBezTo>
                <a:cubicBezTo>
                  <a:pt x="33269" y="11303"/>
                  <a:pt x="33269" y="11334"/>
                  <a:pt x="33300" y="11394"/>
                </a:cubicBezTo>
                <a:cubicBezTo>
                  <a:pt x="33330" y="11425"/>
                  <a:pt x="33300" y="11546"/>
                  <a:pt x="33300" y="11638"/>
                </a:cubicBezTo>
                <a:lnTo>
                  <a:pt x="33300" y="11820"/>
                </a:lnTo>
                <a:lnTo>
                  <a:pt x="33300" y="12245"/>
                </a:lnTo>
                <a:lnTo>
                  <a:pt x="33300" y="12853"/>
                </a:lnTo>
                <a:cubicBezTo>
                  <a:pt x="33300" y="13066"/>
                  <a:pt x="33300" y="13157"/>
                  <a:pt x="33330" y="13309"/>
                </a:cubicBezTo>
                <a:lnTo>
                  <a:pt x="33330" y="13400"/>
                </a:lnTo>
                <a:cubicBezTo>
                  <a:pt x="33330" y="13278"/>
                  <a:pt x="33300" y="13157"/>
                  <a:pt x="33269" y="13035"/>
                </a:cubicBezTo>
                <a:cubicBezTo>
                  <a:pt x="33269" y="12822"/>
                  <a:pt x="33239" y="12640"/>
                  <a:pt x="33208" y="12427"/>
                </a:cubicBezTo>
                <a:lnTo>
                  <a:pt x="33148" y="11881"/>
                </a:lnTo>
                <a:cubicBezTo>
                  <a:pt x="33148" y="11729"/>
                  <a:pt x="33148" y="11546"/>
                  <a:pt x="33117" y="11394"/>
                </a:cubicBezTo>
                <a:cubicBezTo>
                  <a:pt x="33117" y="11091"/>
                  <a:pt x="33087" y="10756"/>
                  <a:pt x="33087" y="10422"/>
                </a:cubicBezTo>
                <a:close/>
                <a:moveTo>
                  <a:pt x="33786" y="10422"/>
                </a:moveTo>
                <a:lnTo>
                  <a:pt x="33816" y="11151"/>
                </a:lnTo>
                <a:cubicBezTo>
                  <a:pt x="33816" y="11334"/>
                  <a:pt x="33846" y="11516"/>
                  <a:pt x="33846" y="11668"/>
                </a:cubicBezTo>
                <a:lnTo>
                  <a:pt x="33846" y="12488"/>
                </a:lnTo>
                <a:lnTo>
                  <a:pt x="33846" y="12731"/>
                </a:lnTo>
                <a:lnTo>
                  <a:pt x="33846" y="13217"/>
                </a:lnTo>
                <a:lnTo>
                  <a:pt x="33846" y="13400"/>
                </a:lnTo>
                <a:cubicBezTo>
                  <a:pt x="33846" y="13126"/>
                  <a:pt x="33816" y="12853"/>
                  <a:pt x="33786" y="12579"/>
                </a:cubicBezTo>
                <a:cubicBezTo>
                  <a:pt x="33786" y="12306"/>
                  <a:pt x="33755" y="12124"/>
                  <a:pt x="33725" y="11881"/>
                </a:cubicBezTo>
                <a:lnTo>
                  <a:pt x="33725" y="11789"/>
                </a:lnTo>
                <a:lnTo>
                  <a:pt x="33725" y="11486"/>
                </a:lnTo>
                <a:lnTo>
                  <a:pt x="33725" y="11182"/>
                </a:lnTo>
                <a:lnTo>
                  <a:pt x="33725" y="11060"/>
                </a:lnTo>
                <a:cubicBezTo>
                  <a:pt x="33725" y="10999"/>
                  <a:pt x="33725" y="10939"/>
                  <a:pt x="33755" y="10908"/>
                </a:cubicBezTo>
                <a:lnTo>
                  <a:pt x="33786" y="10453"/>
                </a:lnTo>
                <a:lnTo>
                  <a:pt x="33786" y="10422"/>
                </a:lnTo>
                <a:close/>
                <a:moveTo>
                  <a:pt x="24549" y="12063"/>
                </a:moveTo>
                <a:cubicBezTo>
                  <a:pt x="24580" y="12093"/>
                  <a:pt x="24580" y="12093"/>
                  <a:pt x="24610" y="12124"/>
                </a:cubicBezTo>
                <a:lnTo>
                  <a:pt x="24580" y="12184"/>
                </a:lnTo>
                <a:cubicBezTo>
                  <a:pt x="24580" y="12245"/>
                  <a:pt x="24549" y="12306"/>
                  <a:pt x="24519" y="12367"/>
                </a:cubicBezTo>
                <a:cubicBezTo>
                  <a:pt x="24519" y="12427"/>
                  <a:pt x="24458" y="12579"/>
                  <a:pt x="24428" y="12701"/>
                </a:cubicBezTo>
                <a:cubicBezTo>
                  <a:pt x="24397" y="12822"/>
                  <a:pt x="24397" y="12883"/>
                  <a:pt x="24367" y="12974"/>
                </a:cubicBezTo>
                <a:cubicBezTo>
                  <a:pt x="24367" y="13096"/>
                  <a:pt x="24337" y="13187"/>
                  <a:pt x="24306" y="13309"/>
                </a:cubicBezTo>
                <a:cubicBezTo>
                  <a:pt x="24306" y="13400"/>
                  <a:pt x="24276" y="13400"/>
                  <a:pt x="24276" y="13461"/>
                </a:cubicBezTo>
                <a:lnTo>
                  <a:pt x="24276" y="13309"/>
                </a:lnTo>
                <a:cubicBezTo>
                  <a:pt x="24276" y="13066"/>
                  <a:pt x="24276" y="12822"/>
                  <a:pt x="24306" y="12579"/>
                </a:cubicBezTo>
                <a:lnTo>
                  <a:pt x="24306" y="12276"/>
                </a:lnTo>
                <a:cubicBezTo>
                  <a:pt x="24367" y="12184"/>
                  <a:pt x="24458" y="12124"/>
                  <a:pt x="24549" y="12063"/>
                </a:cubicBezTo>
                <a:close/>
                <a:moveTo>
                  <a:pt x="40804" y="10453"/>
                </a:moveTo>
                <a:lnTo>
                  <a:pt x="40804" y="10574"/>
                </a:lnTo>
                <a:cubicBezTo>
                  <a:pt x="40804" y="10726"/>
                  <a:pt x="40834" y="10848"/>
                  <a:pt x="40834" y="10999"/>
                </a:cubicBezTo>
                <a:lnTo>
                  <a:pt x="40834" y="11151"/>
                </a:lnTo>
                <a:cubicBezTo>
                  <a:pt x="40895" y="11516"/>
                  <a:pt x="40956" y="11911"/>
                  <a:pt x="41017" y="12276"/>
                </a:cubicBezTo>
                <a:cubicBezTo>
                  <a:pt x="41078" y="12671"/>
                  <a:pt x="41138" y="13157"/>
                  <a:pt x="41199" y="13582"/>
                </a:cubicBezTo>
                <a:cubicBezTo>
                  <a:pt x="41169" y="13552"/>
                  <a:pt x="41138" y="13521"/>
                  <a:pt x="41078" y="13491"/>
                </a:cubicBezTo>
                <a:lnTo>
                  <a:pt x="41017" y="13491"/>
                </a:lnTo>
                <a:lnTo>
                  <a:pt x="41017" y="13461"/>
                </a:lnTo>
                <a:cubicBezTo>
                  <a:pt x="40986" y="13217"/>
                  <a:pt x="40956" y="12944"/>
                  <a:pt x="40926" y="12701"/>
                </a:cubicBezTo>
                <a:lnTo>
                  <a:pt x="40956" y="12549"/>
                </a:lnTo>
                <a:cubicBezTo>
                  <a:pt x="40956" y="12488"/>
                  <a:pt x="40956" y="12458"/>
                  <a:pt x="40926" y="12427"/>
                </a:cubicBezTo>
                <a:cubicBezTo>
                  <a:pt x="40926" y="12367"/>
                  <a:pt x="40926" y="12306"/>
                  <a:pt x="40895" y="12245"/>
                </a:cubicBezTo>
                <a:cubicBezTo>
                  <a:pt x="40865" y="11850"/>
                  <a:pt x="40834" y="11486"/>
                  <a:pt x="40774" y="11091"/>
                </a:cubicBezTo>
                <a:cubicBezTo>
                  <a:pt x="40743" y="10878"/>
                  <a:pt x="40743" y="10696"/>
                  <a:pt x="40713" y="10513"/>
                </a:cubicBezTo>
                <a:lnTo>
                  <a:pt x="40713" y="10453"/>
                </a:lnTo>
                <a:close/>
                <a:moveTo>
                  <a:pt x="11880" y="13400"/>
                </a:moveTo>
                <a:cubicBezTo>
                  <a:pt x="11910" y="13461"/>
                  <a:pt x="11940" y="13521"/>
                  <a:pt x="11971" y="13582"/>
                </a:cubicBezTo>
                <a:lnTo>
                  <a:pt x="11971" y="13612"/>
                </a:lnTo>
                <a:cubicBezTo>
                  <a:pt x="11940" y="13582"/>
                  <a:pt x="11910" y="13521"/>
                  <a:pt x="11880" y="13491"/>
                </a:cubicBezTo>
                <a:lnTo>
                  <a:pt x="11880" y="13400"/>
                </a:lnTo>
                <a:close/>
                <a:moveTo>
                  <a:pt x="16832" y="12640"/>
                </a:moveTo>
                <a:cubicBezTo>
                  <a:pt x="16893" y="12671"/>
                  <a:pt x="16923" y="12701"/>
                  <a:pt x="16954" y="12762"/>
                </a:cubicBezTo>
                <a:cubicBezTo>
                  <a:pt x="16923" y="13005"/>
                  <a:pt x="16923" y="13217"/>
                  <a:pt x="16893" y="13461"/>
                </a:cubicBezTo>
                <a:lnTo>
                  <a:pt x="16923" y="13461"/>
                </a:lnTo>
                <a:lnTo>
                  <a:pt x="16923" y="13612"/>
                </a:lnTo>
                <a:lnTo>
                  <a:pt x="16832" y="13491"/>
                </a:lnTo>
                <a:lnTo>
                  <a:pt x="16832" y="13157"/>
                </a:lnTo>
                <a:lnTo>
                  <a:pt x="16832" y="12944"/>
                </a:lnTo>
                <a:cubicBezTo>
                  <a:pt x="16832" y="12853"/>
                  <a:pt x="16832" y="12731"/>
                  <a:pt x="16832" y="12640"/>
                </a:cubicBezTo>
                <a:close/>
                <a:moveTo>
                  <a:pt x="22969" y="12488"/>
                </a:moveTo>
                <a:lnTo>
                  <a:pt x="22969" y="12549"/>
                </a:lnTo>
                <a:cubicBezTo>
                  <a:pt x="22939" y="12914"/>
                  <a:pt x="22909" y="13278"/>
                  <a:pt x="22878" y="13643"/>
                </a:cubicBezTo>
                <a:cubicBezTo>
                  <a:pt x="22863" y="13628"/>
                  <a:pt x="22848" y="13620"/>
                  <a:pt x="22836" y="13620"/>
                </a:cubicBezTo>
                <a:cubicBezTo>
                  <a:pt x="22825" y="13620"/>
                  <a:pt x="22817" y="13628"/>
                  <a:pt x="22817" y="13643"/>
                </a:cubicBezTo>
                <a:cubicBezTo>
                  <a:pt x="22817" y="13400"/>
                  <a:pt x="22848" y="13157"/>
                  <a:pt x="22909" y="12944"/>
                </a:cubicBezTo>
                <a:lnTo>
                  <a:pt x="22878" y="12944"/>
                </a:lnTo>
                <a:cubicBezTo>
                  <a:pt x="22909" y="12792"/>
                  <a:pt x="22939" y="12640"/>
                  <a:pt x="22969" y="12488"/>
                </a:cubicBezTo>
                <a:close/>
                <a:moveTo>
                  <a:pt x="39589" y="13066"/>
                </a:moveTo>
                <a:lnTo>
                  <a:pt x="39619" y="13491"/>
                </a:lnTo>
                <a:cubicBezTo>
                  <a:pt x="39619" y="13575"/>
                  <a:pt x="39619" y="13673"/>
                  <a:pt x="39629" y="13765"/>
                </a:cubicBezTo>
                <a:lnTo>
                  <a:pt x="39629" y="13765"/>
                </a:lnTo>
                <a:cubicBezTo>
                  <a:pt x="39604" y="13625"/>
                  <a:pt x="39575" y="13488"/>
                  <a:pt x="39528" y="13369"/>
                </a:cubicBezTo>
                <a:lnTo>
                  <a:pt x="39498" y="13339"/>
                </a:lnTo>
                <a:lnTo>
                  <a:pt x="39558" y="13187"/>
                </a:lnTo>
                <a:cubicBezTo>
                  <a:pt x="39558" y="13157"/>
                  <a:pt x="39589" y="13096"/>
                  <a:pt x="39589" y="13066"/>
                </a:cubicBezTo>
                <a:close/>
                <a:moveTo>
                  <a:pt x="14888" y="12640"/>
                </a:moveTo>
                <a:cubicBezTo>
                  <a:pt x="14948" y="12701"/>
                  <a:pt x="14979" y="12731"/>
                  <a:pt x="15039" y="12792"/>
                </a:cubicBezTo>
                <a:cubicBezTo>
                  <a:pt x="15039" y="12822"/>
                  <a:pt x="15070" y="12853"/>
                  <a:pt x="15070" y="12853"/>
                </a:cubicBezTo>
                <a:cubicBezTo>
                  <a:pt x="15039" y="12974"/>
                  <a:pt x="15009" y="13035"/>
                  <a:pt x="15009" y="13126"/>
                </a:cubicBezTo>
                <a:cubicBezTo>
                  <a:pt x="14979" y="13278"/>
                  <a:pt x="14948" y="13430"/>
                  <a:pt x="14918" y="13582"/>
                </a:cubicBezTo>
                <a:cubicBezTo>
                  <a:pt x="14918" y="13643"/>
                  <a:pt x="14888" y="13704"/>
                  <a:pt x="14888" y="13734"/>
                </a:cubicBezTo>
                <a:lnTo>
                  <a:pt x="14857" y="13795"/>
                </a:lnTo>
                <a:lnTo>
                  <a:pt x="14827" y="13825"/>
                </a:lnTo>
                <a:cubicBezTo>
                  <a:pt x="14796" y="13430"/>
                  <a:pt x="14796" y="13066"/>
                  <a:pt x="14827" y="12671"/>
                </a:cubicBezTo>
                <a:lnTo>
                  <a:pt x="14888" y="12640"/>
                </a:lnTo>
                <a:close/>
                <a:moveTo>
                  <a:pt x="36459" y="9693"/>
                </a:moveTo>
                <a:lnTo>
                  <a:pt x="36520" y="9754"/>
                </a:lnTo>
                <a:cubicBezTo>
                  <a:pt x="36550" y="9754"/>
                  <a:pt x="36581" y="9784"/>
                  <a:pt x="36611" y="9784"/>
                </a:cubicBezTo>
                <a:lnTo>
                  <a:pt x="36642" y="9784"/>
                </a:lnTo>
                <a:cubicBezTo>
                  <a:pt x="36672" y="9875"/>
                  <a:pt x="36702" y="9966"/>
                  <a:pt x="36733" y="10027"/>
                </a:cubicBezTo>
                <a:lnTo>
                  <a:pt x="36702" y="10027"/>
                </a:lnTo>
                <a:cubicBezTo>
                  <a:pt x="36687" y="10012"/>
                  <a:pt x="36664" y="10004"/>
                  <a:pt x="36638" y="10004"/>
                </a:cubicBezTo>
                <a:cubicBezTo>
                  <a:pt x="36611" y="10004"/>
                  <a:pt x="36581" y="10012"/>
                  <a:pt x="36550" y="10027"/>
                </a:cubicBezTo>
                <a:cubicBezTo>
                  <a:pt x="36490" y="10027"/>
                  <a:pt x="36429" y="10118"/>
                  <a:pt x="36429" y="10210"/>
                </a:cubicBezTo>
                <a:cubicBezTo>
                  <a:pt x="36490" y="10422"/>
                  <a:pt x="36550" y="10635"/>
                  <a:pt x="36611" y="10848"/>
                </a:cubicBezTo>
                <a:cubicBezTo>
                  <a:pt x="36672" y="11060"/>
                  <a:pt x="36733" y="11212"/>
                  <a:pt x="36794" y="11394"/>
                </a:cubicBezTo>
                <a:cubicBezTo>
                  <a:pt x="36794" y="11486"/>
                  <a:pt x="36824" y="11577"/>
                  <a:pt x="36854" y="11668"/>
                </a:cubicBezTo>
                <a:lnTo>
                  <a:pt x="36854" y="11881"/>
                </a:lnTo>
                <a:cubicBezTo>
                  <a:pt x="36854" y="12184"/>
                  <a:pt x="36854" y="12488"/>
                  <a:pt x="36824" y="12792"/>
                </a:cubicBezTo>
                <a:lnTo>
                  <a:pt x="36824" y="13248"/>
                </a:lnTo>
                <a:cubicBezTo>
                  <a:pt x="36824" y="13400"/>
                  <a:pt x="36824" y="13582"/>
                  <a:pt x="36794" y="13764"/>
                </a:cubicBezTo>
                <a:cubicBezTo>
                  <a:pt x="36794" y="13795"/>
                  <a:pt x="36794" y="13795"/>
                  <a:pt x="36794" y="13825"/>
                </a:cubicBezTo>
                <a:cubicBezTo>
                  <a:pt x="36794" y="13795"/>
                  <a:pt x="36763" y="13734"/>
                  <a:pt x="36763" y="13704"/>
                </a:cubicBezTo>
                <a:cubicBezTo>
                  <a:pt x="36733" y="13461"/>
                  <a:pt x="36672" y="13248"/>
                  <a:pt x="36642" y="13035"/>
                </a:cubicBezTo>
                <a:cubicBezTo>
                  <a:pt x="36642" y="12792"/>
                  <a:pt x="36581" y="12488"/>
                  <a:pt x="36550" y="12215"/>
                </a:cubicBezTo>
                <a:cubicBezTo>
                  <a:pt x="36550" y="12093"/>
                  <a:pt x="36520" y="11972"/>
                  <a:pt x="36520" y="11850"/>
                </a:cubicBezTo>
                <a:cubicBezTo>
                  <a:pt x="36490" y="11759"/>
                  <a:pt x="36490" y="11607"/>
                  <a:pt x="36490" y="11486"/>
                </a:cubicBezTo>
                <a:cubicBezTo>
                  <a:pt x="36459" y="11364"/>
                  <a:pt x="36459" y="11151"/>
                  <a:pt x="36429" y="10999"/>
                </a:cubicBezTo>
                <a:cubicBezTo>
                  <a:pt x="36429" y="10848"/>
                  <a:pt x="36429" y="10696"/>
                  <a:pt x="36399" y="10574"/>
                </a:cubicBezTo>
                <a:lnTo>
                  <a:pt x="36399" y="10483"/>
                </a:lnTo>
                <a:lnTo>
                  <a:pt x="36399" y="10301"/>
                </a:lnTo>
                <a:lnTo>
                  <a:pt x="36399" y="10088"/>
                </a:lnTo>
                <a:cubicBezTo>
                  <a:pt x="36399" y="9966"/>
                  <a:pt x="36429" y="9815"/>
                  <a:pt x="36459" y="9693"/>
                </a:cubicBezTo>
                <a:close/>
                <a:moveTo>
                  <a:pt x="38890" y="13035"/>
                </a:moveTo>
                <a:lnTo>
                  <a:pt x="38890" y="13066"/>
                </a:lnTo>
                <a:cubicBezTo>
                  <a:pt x="38890" y="13187"/>
                  <a:pt x="38860" y="13309"/>
                  <a:pt x="38829" y="13430"/>
                </a:cubicBezTo>
                <a:cubicBezTo>
                  <a:pt x="38799" y="13552"/>
                  <a:pt x="38738" y="13734"/>
                  <a:pt x="38708" y="13886"/>
                </a:cubicBezTo>
                <a:lnTo>
                  <a:pt x="38677" y="13886"/>
                </a:lnTo>
                <a:lnTo>
                  <a:pt x="38708" y="13764"/>
                </a:lnTo>
                <a:cubicBezTo>
                  <a:pt x="38708" y="13643"/>
                  <a:pt x="38738" y="13491"/>
                  <a:pt x="38738" y="13369"/>
                </a:cubicBezTo>
                <a:cubicBezTo>
                  <a:pt x="38738" y="13309"/>
                  <a:pt x="38768" y="13278"/>
                  <a:pt x="38768" y="13248"/>
                </a:cubicBezTo>
                <a:lnTo>
                  <a:pt x="38829" y="13157"/>
                </a:lnTo>
                <a:cubicBezTo>
                  <a:pt x="38860" y="13096"/>
                  <a:pt x="38860" y="13066"/>
                  <a:pt x="38890" y="13035"/>
                </a:cubicBezTo>
                <a:close/>
                <a:moveTo>
                  <a:pt x="30018" y="12184"/>
                </a:moveTo>
                <a:lnTo>
                  <a:pt x="30049" y="12276"/>
                </a:lnTo>
                <a:lnTo>
                  <a:pt x="30079" y="12549"/>
                </a:lnTo>
                <a:cubicBezTo>
                  <a:pt x="30079" y="12671"/>
                  <a:pt x="30049" y="12792"/>
                  <a:pt x="30049" y="12914"/>
                </a:cubicBezTo>
                <a:cubicBezTo>
                  <a:pt x="29988" y="13248"/>
                  <a:pt x="29957" y="13582"/>
                  <a:pt x="29897" y="13916"/>
                </a:cubicBezTo>
                <a:cubicBezTo>
                  <a:pt x="29897" y="13764"/>
                  <a:pt x="29836" y="13643"/>
                  <a:pt x="29836" y="13491"/>
                </a:cubicBezTo>
                <a:cubicBezTo>
                  <a:pt x="29806" y="13339"/>
                  <a:pt x="29806" y="13217"/>
                  <a:pt x="29775" y="13096"/>
                </a:cubicBezTo>
                <a:lnTo>
                  <a:pt x="29775" y="13005"/>
                </a:lnTo>
                <a:cubicBezTo>
                  <a:pt x="29806" y="12914"/>
                  <a:pt x="29836" y="12853"/>
                  <a:pt x="29866" y="12792"/>
                </a:cubicBezTo>
                <a:cubicBezTo>
                  <a:pt x="29897" y="12640"/>
                  <a:pt x="29927" y="12519"/>
                  <a:pt x="29988" y="12367"/>
                </a:cubicBezTo>
                <a:cubicBezTo>
                  <a:pt x="29988" y="12306"/>
                  <a:pt x="30018" y="12245"/>
                  <a:pt x="30018" y="12184"/>
                </a:cubicBezTo>
                <a:close/>
                <a:moveTo>
                  <a:pt x="38282" y="10908"/>
                </a:moveTo>
                <a:cubicBezTo>
                  <a:pt x="38282" y="10999"/>
                  <a:pt x="38313" y="11091"/>
                  <a:pt x="38313" y="11182"/>
                </a:cubicBezTo>
                <a:lnTo>
                  <a:pt x="38373" y="11546"/>
                </a:lnTo>
                <a:cubicBezTo>
                  <a:pt x="38373" y="11729"/>
                  <a:pt x="38404" y="11941"/>
                  <a:pt x="38404" y="12093"/>
                </a:cubicBezTo>
                <a:cubicBezTo>
                  <a:pt x="38404" y="12276"/>
                  <a:pt x="38404" y="12397"/>
                  <a:pt x="38404" y="12549"/>
                </a:cubicBezTo>
                <a:cubicBezTo>
                  <a:pt x="38404" y="12731"/>
                  <a:pt x="38373" y="12792"/>
                  <a:pt x="38373" y="12883"/>
                </a:cubicBezTo>
                <a:cubicBezTo>
                  <a:pt x="38373" y="13005"/>
                  <a:pt x="38373" y="13096"/>
                  <a:pt x="38343" y="13187"/>
                </a:cubicBezTo>
                <a:cubicBezTo>
                  <a:pt x="38313" y="13278"/>
                  <a:pt x="38343" y="13369"/>
                  <a:pt x="38313" y="13430"/>
                </a:cubicBezTo>
                <a:cubicBezTo>
                  <a:pt x="38313" y="13461"/>
                  <a:pt x="38313" y="13491"/>
                  <a:pt x="38282" y="13491"/>
                </a:cubicBezTo>
                <a:lnTo>
                  <a:pt x="38222" y="13673"/>
                </a:lnTo>
                <a:lnTo>
                  <a:pt x="38191" y="13673"/>
                </a:lnTo>
                <a:cubicBezTo>
                  <a:pt x="38161" y="13673"/>
                  <a:pt x="38130" y="13704"/>
                  <a:pt x="38070" y="13704"/>
                </a:cubicBezTo>
                <a:cubicBezTo>
                  <a:pt x="37978" y="13764"/>
                  <a:pt x="37857" y="13825"/>
                  <a:pt x="37796" y="13916"/>
                </a:cubicBezTo>
                <a:cubicBezTo>
                  <a:pt x="37796" y="13855"/>
                  <a:pt x="37796" y="13795"/>
                  <a:pt x="37766" y="13704"/>
                </a:cubicBezTo>
                <a:lnTo>
                  <a:pt x="37766" y="13643"/>
                </a:lnTo>
                <a:cubicBezTo>
                  <a:pt x="37796" y="13552"/>
                  <a:pt x="37796" y="13430"/>
                  <a:pt x="37827" y="13309"/>
                </a:cubicBezTo>
                <a:cubicBezTo>
                  <a:pt x="37857" y="13066"/>
                  <a:pt x="37887" y="12822"/>
                  <a:pt x="37918" y="12549"/>
                </a:cubicBezTo>
                <a:cubicBezTo>
                  <a:pt x="37948" y="12306"/>
                  <a:pt x="37948" y="12093"/>
                  <a:pt x="37978" y="11881"/>
                </a:cubicBezTo>
                <a:lnTo>
                  <a:pt x="37978" y="11638"/>
                </a:lnTo>
                <a:lnTo>
                  <a:pt x="37978" y="11212"/>
                </a:lnTo>
                <a:cubicBezTo>
                  <a:pt x="37978" y="11060"/>
                  <a:pt x="38009" y="11091"/>
                  <a:pt x="38009" y="10969"/>
                </a:cubicBezTo>
                <a:lnTo>
                  <a:pt x="38009" y="10908"/>
                </a:lnTo>
                <a:cubicBezTo>
                  <a:pt x="38054" y="10939"/>
                  <a:pt x="38100" y="10954"/>
                  <a:pt x="38146" y="10954"/>
                </a:cubicBezTo>
                <a:cubicBezTo>
                  <a:pt x="38191" y="10954"/>
                  <a:pt x="38237" y="10939"/>
                  <a:pt x="38282" y="10908"/>
                </a:cubicBezTo>
                <a:close/>
                <a:moveTo>
                  <a:pt x="11485" y="13704"/>
                </a:moveTo>
                <a:lnTo>
                  <a:pt x="11485" y="14068"/>
                </a:lnTo>
                <a:cubicBezTo>
                  <a:pt x="11454" y="13947"/>
                  <a:pt x="11424" y="13825"/>
                  <a:pt x="11363" y="13704"/>
                </a:cubicBezTo>
                <a:close/>
                <a:moveTo>
                  <a:pt x="17895" y="12853"/>
                </a:moveTo>
                <a:lnTo>
                  <a:pt x="17895" y="12883"/>
                </a:lnTo>
                <a:cubicBezTo>
                  <a:pt x="17926" y="13066"/>
                  <a:pt x="17956" y="13248"/>
                  <a:pt x="17956" y="13430"/>
                </a:cubicBezTo>
                <a:lnTo>
                  <a:pt x="17956" y="13673"/>
                </a:lnTo>
                <a:lnTo>
                  <a:pt x="17956" y="13855"/>
                </a:lnTo>
                <a:lnTo>
                  <a:pt x="17956" y="13916"/>
                </a:lnTo>
                <a:lnTo>
                  <a:pt x="17926" y="13916"/>
                </a:lnTo>
                <a:cubicBezTo>
                  <a:pt x="17865" y="13947"/>
                  <a:pt x="17804" y="14007"/>
                  <a:pt x="17774" y="14068"/>
                </a:cubicBezTo>
                <a:cubicBezTo>
                  <a:pt x="17744" y="14159"/>
                  <a:pt x="17713" y="14220"/>
                  <a:pt x="17683" y="14311"/>
                </a:cubicBezTo>
                <a:lnTo>
                  <a:pt x="17683" y="14220"/>
                </a:lnTo>
                <a:cubicBezTo>
                  <a:pt x="17683" y="14007"/>
                  <a:pt x="17683" y="13825"/>
                  <a:pt x="17652" y="13643"/>
                </a:cubicBezTo>
                <a:cubicBezTo>
                  <a:pt x="17652" y="13521"/>
                  <a:pt x="17652" y="13400"/>
                  <a:pt x="17683" y="13278"/>
                </a:cubicBezTo>
                <a:cubicBezTo>
                  <a:pt x="17713" y="13157"/>
                  <a:pt x="17683" y="13157"/>
                  <a:pt x="17713" y="13096"/>
                </a:cubicBezTo>
                <a:cubicBezTo>
                  <a:pt x="17744" y="13035"/>
                  <a:pt x="17774" y="12974"/>
                  <a:pt x="17804" y="12914"/>
                </a:cubicBezTo>
                <a:lnTo>
                  <a:pt x="17804" y="12883"/>
                </a:lnTo>
                <a:lnTo>
                  <a:pt x="17804" y="12853"/>
                </a:lnTo>
                <a:close/>
                <a:moveTo>
                  <a:pt x="22817" y="14007"/>
                </a:moveTo>
                <a:lnTo>
                  <a:pt x="22817" y="14038"/>
                </a:lnTo>
                <a:cubicBezTo>
                  <a:pt x="22817" y="14159"/>
                  <a:pt x="22787" y="14281"/>
                  <a:pt x="22757" y="14402"/>
                </a:cubicBezTo>
                <a:cubicBezTo>
                  <a:pt x="22757" y="14372"/>
                  <a:pt x="22757" y="14342"/>
                  <a:pt x="22726" y="14311"/>
                </a:cubicBezTo>
                <a:cubicBezTo>
                  <a:pt x="22726" y="14281"/>
                  <a:pt x="22726" y="14250"/>
                  <a:pt x="22726" y="14220"/>
                </a:cubicBezTo>
                <a:cubicBezTo>
                  <a:pt x="22726" y="14220"/>
                  <a:pt x="22787" y="14190"/>
                  <a:pt x="22787" y="14159"/>
                </a:cubicBezTo>
                <a:lnTo>
                  <a:pt x="22787" y="14159"/>
                </a:lnTo>
                <a:lnTo>
                  <a:pt x="22757" y="14190"/>
                </a:lnTo>
                <a:lnTo>
                  <a:pt x="22757" y="14129"/>
                </a:lnTo>
                <a:cubicBezTo>
                  <a:pt x="22787" y="14099"/>
                  <a:pt x="22787" y="14038"/>
                  <a:pt x="22817" y="14007"/>
                </a:cubicBezTo>
                <a:close/>
                <a:moveTo>
                  <a:pt x="19141" y="13369"/>
                </a:moveTo>
                <a:cubicBezTo>
                  <a:pt x="19111" y="13430"/>
                  <a:pt x="19141" y="13491"/>
                  <a:pt x="19141" y="13552"/>
                </a:cubicBezTo>
                <a:lnTo>
                  <a:pt x="19141" y="13734"/>
                </a:lnTo>
                <a:cubicBezTo>
                  <a:pt x="19141" y="13855"/>
                  <a:pt x="19111" y="14007"/>
                  <a:pt x="19080" y="14129"/>
                </a:cubicBezTo>
                <a:cubicBezTo>
                  <a:pt x="19080" y="14281"/>
                  <a:pt x="19080" y="14311"/>
                  <a:pt x="19050" y="14402"/>
                </a:cubicBezTo>
                <a:lnTo>
                  <a:pt x="19050" y="14494"/>
                </a:lnTo>
                <a:cubicBezTo>
                  <a:pt x="19020" y="14372"/>
                  <a:pt x="18989" y="14281"/>
                  <a:pt x="18959" y="14190"/>
                </a:cubicBezTo>
                <a:cubicBezTo>
                  <a:pt x="18928" y="14068"/>
                  <a:pt x="18959" y="14038"/>
                  <a:pt x="18989" y="13977"/>
                </a:cubicBezTo>
                <a:lnTo>
                  <a:pt x="19050" y="13704"/>
                </a:lnTo>
                <a:cubicBezTo>
                  <a:pt x="19050" y="13643"/>
                  <a:pt x="19080" y="13612"/>
                  <a:pt x="19080" y="13552"/>
                </a:cubicBezTo>
                <a:cubicBezTo>
                  <a:pt x="19080" y="13521"/>
                  <a:pt x="19111" y="13430"/>
                  <a:pt x="19141" y="13369"/>
                </a:cubicBezTo>
                <a:close/>
                <a:moveTo>
                  <a:pt x="30990" y="13430"/>
                </a:moveTo>
                <a:cubicBezTo>
                  <a:pt x="31021" y="13612"/>
                  <a:pt x="31051" y="13825"/>
                  <a:pt x="31082" y="14007"/>
                </a:cubicBezTo>
                <a:lnTo>
                  <a:pt x="31173" y="14463"/>
                </a:lnTo>
                <a:lnTo>
                  <a:pt x="31173" y="14524"/>
                </a:lnTo>
                <a:cubicBezTo>
                  <a:pt x="31112" y="14402"/>
                  <a:pt x="31082" y="14281"/>
                  <a:pt x="31082" y="14129"/>
                </a:cubicBezTo>
                <a:lnTo>
                  <a:pt x="30990" y="13612"/>
                </a:lnTo>
                <a:lnTo>
                  <a:pt x="30990" y="13430"/>
                </a:lnTo>
                <a:close/>
                <a:moveTo>
                  <a:pt x="12973" y="13339"/>
                </a:moveTo>
                <a:cubicBezTo>
                  <a:pt x="12913" y="13643"/>
                  <a:pt x="12882" y="13947"/>
                  <a:pt x="12913" y="14250"/>
                </a:cubicBezTo>
                <a:cubicBezTo>
                  <a:pt x="12913" y="14311"/>
                  <a:pt x="12913" y="14342"/>
                  <a:pt x="12913" y="14372"/>
                </a:cubicBezTo>
                <a:cubicBezTo>
                  <a:pt x="12913" y="14433"/>
                  <a:pt x="12882" y="14494"/>
                  <a:pt x="12882" y="14554"/>
                </a:cubicBezTo>
                <a:cubicBezTo>
                  <a:pt x="12882" y="14463"/>
                  <a:pt x="12852" y="14372"/>
                  <a:pt x="12822" y="14250"/>
                </a:cubicBezTo>
                <a:lnTo>
                  <a:pt x="12822" y="14038"/>
                </a:lnTo>
                <a:cubicBezTo>
                  <a:pt x="12822" y="13886"/>
                  <a:pt x="12852" y="13734"/>
                  <a:pt x="12852" y="13552"/>
                </a:cubicBezTo>
                <a:cubicBezTo>
                  <a:pt x="12913" y="13491"/>
                  <a:pt x="12943" y="13430"/>
                  <a:pt x="12943" y="13400"/>
                </a:cubicBezTo>
                <a:cubicBezTo>
                  <a:pt x="12943" y="13369"/>
                  <a:pt x="12943" y="13339"/>
                  <a:pt x="12973" y="13339"/>
                </a:cubicBezTo>
                <a:close/>
                <a:moveTo>
                  <a:pt x="16133" y="13369"/>
                </a:moveTo>
                <a:lnTo>
                  <a:pt x="16194" y="13400"/>
                </a:lnTo>
                <a:lnTo>
                  <a:pt x="16224" y="13400"/>
                </a:lnTo>
                <a:cubicBezTo>
                  <a:pt x="16255" y="13643"/>
                  <a:pt x="16255" y="13916"/>
                  <a:pt x="16224" y="14159"/>
                </a:cubicBezTo>
                <a:lnTo>
                  <a:pt x="16194" y="14463"/>
                </a:lnTo>
                <a:lnTo>
                  <a:pt x="16194" y="14554"/>
                </a:lnTo>
                <a:cubicBezTo>
                  <a:pt x="16194" y="14494"/>
                  <a:pt x="16164" y="14433"/>
                  <a:pt x="16133" y="14372"/>
                </a:cubicBezTo>
                <a:lnTo>
                  <a:pt x="16133" y="14007"/>
                </a:lnTo>
                <a:lnTo>
                  <a:pt x="16133" y="13582"/>
                </a:lnTo>
                <a:lnTo>
                  <a:pt x="16133" y="13369"/>
                </a:lnTo>
                <a:close/>
                <a:moveTo>
                  <a:pt x="29380" y="14159"/>
                </a:moveTo>
                <a:lnTo>
                  <a:pt x="29441" y="14463"/>
                </a:lnTo>
                <a:lnTo>
                  <a:pt x="29411" y="14554"/>
                </a:lnTo>
                <a:cubicBezTo>
                  <a:pt x="29380" y="14524"/>
                  <a:pt x="29350" y="14494"/>
                  <a:pt x="29319" y="14463"/>
                </a:cubicBezTo>
                <a:lnTo>
                  <a:pt x="29259" y="14433"/>
                </a:lnTo>
                <a:cubicBezTo>
                  <a:pt x="29259" y="14372"/>
                  <a:pt x="29289" y="14342"/>
                  <a:pt x="29319" y="14311"/>
                </a:cubicBezTo>
                <a:cubicBezTo>
                  <a:pt x="29319" y="14281"/>
                  <a:pt x="29350" y="14220"/>
                  <a:pt x="29380" y="14159"/>
                </a:cubicBezTo>
                <a:close/>
                <a:moveTo>
                  <a:pt x="40500" y="14372"/>
                </a:moveTo>
                <a:lnTo>
                  <a:pt x="40500" y="14372"/>
                </a:lnTo>
                <a:cubicBezTo>
                  <a:pt x="40470" y="14433"/>
                  <a:pt x="40439" y="14494"/>
                  <a:pt x="40409" y="14554"/>
                </a:cubicBezTo>
                <a:lnTo>
                  <a:pt x="40439" y="14433"/>
                </a:lnTo>
                <a:lnTo>
                  <a:pt x="40500" y="14372"/>
                </a:lnTo>
                <a:close/>
                <a:moveTo>
                  <a:pt x="42263" y="14489"/>
                </a:moveTo>
                <a:cubicBezTo>
                  <a:pt x="42269" y="14489"/>
                  <a:pt x="42296" y="14588"/>
                  <a:pt x="42323" y="14615"/>
                </a:cubicBezTo>
                <a:lnTo>
                  <a:pt x="42323" y="14645"/>
                </a:lnTo>
                <a:lnTo>
                  <a:pt x="42262" y="14524"/>
                </a:lnTo>
                <a:lnTo>
                  <a:pt x="42262" y="14494"/>
                </a:lnTo>
                <a:cubicBezTo>
                  <a:pt x="42262" y="14490"/>
                  <a:pt x="42263" y="14489"/>
                  <a:pt x="42263" y="14489"/>
                </a:cubicBezTo>
                <a:close/>
                <a:moveTo>
                  <a:pt x="9935" y="14068"/>
                </a:moveTo>
                <a:lnTo>
                  <a:pt x="9935" y="14190"/>
                </a:lnTo>
                <a:cubicBezTo>
                  <a:pt x="9935" y="14250"/>
                  <a:pt x="9966" y="14311"/>
                  <a:pt x="9966" y="14342"/>
                </a:cubicBezTo>
                <a:lnTo>
                  <a:pt x="9935" y="14342"/>
                </a:lnTo>
                <a:lnTo>
                  <a:pt x="9935" y="14494"/>
                </a:lnTo>
                <a:lnTo>
                  <a:pt x="9935" y="14585"/>
                </a:lnTo>
                <a:lnTo>
                  <a:pt x="9874" y="14676"/>
                </a:lnTo>
                <a:lnTo>
                  <a:pt x="9814" y="14524"/>
                </a:lnTo>
                <a:cubicBezTo>
                  <a:pt x="9844" y="14433"/>
                  <a:pt x="9874" y="14311"/>
                  <a:pt x="9905" y="14190"/>
                </a:cubicBezTo>
                <a:cubicBezTo>
                  <a:pt x="9905" y="14159"/>
                  <a:pt x="9905" y="14099"/>
                  <a:pt x="9935" y="14068"/>
                </a:cubicBezTo>
                <a:close/>
                <a:moveTo>
                  <a:pt x="30322" y="13612"/>
                </a:moveTo>
                <a:cubicBezTo>
                  <a:pt x="30322" y="13673"/>
                  <a:pt x="30352" y="13734"/>
                  <a:pt x="30383" y="13764"/>
                </a:cubicBezTo>
                <a:cubicBezTo>
                  <a:pt x="30383" y="13825"/>
                  <a:pt x="30383" y="13886"/>
                  <a:pt x="30413" y="13977"/>
                </a:cubicBezTo>
                <a:lnTo>
                  <a:pt x="30535" y="14372"/>
                </a:lnTo>
                <a:lnTo>
                  <a:pt x="30535" y="14433"/>
                </a:lnTo>
                <a:cubicBezTo>
                  <a:pt x="30535" y="14494"/>
                  <a:pt x="30535" y="14554"/>
                  <a:pt x="30535" y="14645"/>
                </a:cubicBezTo>
                <a:lnTo>
                  <a:pt x="30535" y="14676"/>
                </a:lnTo>
                <a:lnTo>
                  <a:pt x="30504" y="14585"/>
                </a:lnTo>
                <a:cubicBezTo>
                  <a:pt x="30444" y="14463"/>
                  <a:pt x="30383" y="14311"/>
                  <a:pt x="30292" y="14220"/>
                </a:cubicBezTo>
                <a:lnTo>
                  <a:pt x="30261" y="14159"/>
                </a:lnTo>
                <a:cubicBezTo>
                  <a:pt x="30292" y="13977"/>
                  <a:pt x="30292" y="13795"/>
                  <a:pt x="30322" y="13612"/>
                </a:cubicBezTo>
                <a:close/>
                <a:moveTo>
                  <a:pt x="21450" y="14676"/>
                </a:moveTo>
                <a:lnTo>
                  <a:pt x="21450" y="14706"/>
                </a:lnTo>
                <a:cubicBezTo>
                  <a:pt x="21450" y="14706"/>
                  <a:pt x="21450" y="14676"/>
                  <a:pt x="21420" y="14676"/>
                </a:cubicBezTo>
                <a:close/>
                <a:moveTo>
                  <a:pt x="20053" y="14645"/>
                </a:moveTo>
                <a:lnTo>
                  <a:pt x="19992" y="14737"/>
                </a:lnTo>
                <a:lnTo>
                  <a:pt x="19992" y="14706"/>
                </a:lnTo>
                <a:lnTo>
                  <a:pt x="19992" y="14645"/>
                </a:lnTo>
                <a:close/>
                <a:moveTo>
                  <a:pt x="38070" y="14190"/>
                </a:moveTo>
                <a:cubicBezTo>
                  <a:pt x="38009" y="14402"/>
                  <a:pt x="37948" y="14615"/>
                  <a:pt x="37918" y="14828"/>
                </a:cubicBezTo>
                <a:cubicBezTo>
                  <a:pt x="37887" y="14737"/>
                  <a:pt x="37887" y="14645"/>
                  <a:pt x="37857" y="14554"/>
                </a:cubicBezTo>
                <a:lnTo>
                  <a:pt x="37887" y="14494"/>
                </a:lnTo>
                <a:cubicBezTo>
                  <a:pt x="37948" y="14372"/>
                  <a:pt x="38009" y="14281"/>
                  <a:pt x="38070" y="14190"/>
                </a:cubicBezTo>
                <a:close/>
                <a:moveTo>
                  <a:pt x="35001" y="12519"/>
                </a:moveTo>
                <a:lnTo>
                  <a:pt x="35153" y="13248"/>
                </a:lnTo>
                <a:cubicBezTo>
                  <a:pt x="35153" y="13309"/>
                  <a:pt x="35183" y="13369"/>
                  <a:pt x="35183" y="13430"/>
                </a:cubicBezTo>
                <a:cubicBezTo>
                  <a:pt x="35244" y="13582"/>
                  <a:pt x="35274" y="13704"/>
                  <a:pt x="35305" y="13855"/>
                </a:cubicBezTo>
                <a:cubicBezTo>
                  <a:pt x="35335" y="14007"/>
                  <a:pt x="35335" y="14099"/>
                  <a:pt x="35366" y="14190"/>
                </a:cubicBezTo>
                <a:lnTo>
                  <a:pt x="35335" y="14524"/>
                </a:lnTo>
                <a:lnTo>
                  <a:pt x="35335" y="14463"/>
                </a:lnTo>
                <a:cubicBezTo>
                  <a:pt x="35305" y="14615"/>
                  <a:pt x="35274" y="14767"/>
                  <a:pt x="35274" y="14888"/>
                </a:cubicBezTo>
                <a:lnTo>
                  <a:pt x="35183" y="14888"/>
                </a:lnTo>
                <a:cubicBezTo>
                  <a:pt x="35153" y="14706"/>
                  <a:pt x="35153" y="14524"/>
                  <a:pt x="35122" y="14372"/>
                </a:cubicBezTo>
                <a:cubicBezTo>
                  <a:pt x="35092" y="13947"/>
                  <a:pt x="35062" y="13552"/>
                  <a:pt x="35031" y="13157"/>
                </a:cubicBezTo>
                <a:cubicBezTo>
                  <a:pt x="35031" y="12974"/>
                  <a:pt x="35001" y="12762"/>
                  <a:pt x="35001" y="12579"/>
                </a:cubicBezTo>
                <a:lnTo>
                  <a:pt x="35001" y="12519"/>
                </a:lnTo>
                <a:close/>
                <a:moveTo>
                  <a:pt x="45787" y="12883"/>
                </a:moveTo>
                <a:cubicBezTo>
                  <a:pt x="45848" y="12974"/>
                  <a:pt x="45878" y="13066"/>
                  <a:pt x="45908" y="13157"/>
                </a:cubicBezTo>
                <a:cubicBezTo>
                  <a:pt x="45939" y="13248"/>
                  <a:pt x="46000" y="13369"/>
                  <a:pt x="46030" y="13461"/>
                </a:cubicBezTo>
                <a:cubicBezTo>
                  <a:pt x="46030" y="13491"/>
                  <a:pt x="46060" y="13552"/>
                  <a:pt x="46060" y="13582"/>
                </a:cubicBezTo>
                <a:cubicBezTo>
                  <a:pt x="46091" y="13643"/>
                  <a:pt x="46121" y="13734"/>
                  <a:pt x="46151" y="13795"/>
                </a:cubicBezTo>
                <a:cubicBezTo>
                  <a:pt x="46212" y="14038"/>
                  <a:pt x="46273" y="14311"/>
                  <a:pt x="46273" y="14554"/>
                </a:cubicBezTo>
                <a:cubicBezTo>
                  <a:pt x="46300" y="14715"/>
                  <a:pt x="46303" y="14852"/>
                  <a:pt x="46324" y="15006"/>
                </a:cubicBezTo>
                <a:lnTo>
                  <a:pt x="46324" y="15006"/>
                </a:lnTo>
                <a:cubicBezTo>
                  <a:pt x="46307" y="14947"/>
                  <a:pt x="46273" y="14896"/>
                  <a:pt x="46273" y="14828"/>
                </a:cubicBezTo>
                <a:lnTo>
                  <a:pt x="46243" y="14797"/>
                </a:lnTo>
                <a:cubicBezTo>
                  <a:pt x="46182" y="14645"/>
                  <a:pt x="46121" y="14494"/>
                  <a:pt x="46060" y="14311"/>
                </a:cubicBezTo>
                <a:cubicBezTo>
                  <a:pt x="46030" y="14038"/>
                  <a:pt x="45939" y="13764"/>
                  <a:pt x="45878" y="13491"/>
                </a:cubicBezTo>
                <a:cubicBezTo>
                  <a:pt x="45878" y="13369"/>
                  <a:pt x="45848" y="13278"/>
                  <a:pt x="45817" y="13187"/>
                </a:cubicBezTo>
                <a:cubicBezTo>
                  <a:pt x="45817" y="13066"/>
                  <a:pt x="45817" y="12974"/>
                  <a:pt x="45787" y="12883"/>
                </a:cubicBezTo>
                <a:close/>
                <a:moveTo>
                  <a:pt x="8264" y="14980"/>
                </a:moveTo>
                <a:cubicBezTo>
                  <a:pt x="8264" y="14980"/>
                  <a:pt x="8295" y="14980"/>
                  <a:pt x="8295" y="15010"/>
                </a:cubicBezTo>
                <a:lnTo>
                  <a:pt x="8264" y="14980"/>
                </a:lnTo>
                <a:close/>
                <a:moveTo>
                  <a:pt x="26858" y="13369"/>
                </a:moveTo>
                <a:lnTo>
                  <a:pt x="26919" y="13552"/>
                </a:lnTo>
                <a:cubicBezTo>
                  <a:pt x="26950" y="13643"/>
                  <a:pt x="26980" y="13704"/>
                  <a:pt x="27010" y="13764"/>
                </a:cubicBezTo>
                <a:cubicBezTo>
                  <a:pt x="27041" y="13825"/>
                  <a:pt x="27071" y="13886"/>
                  <a:pt x="27132" y="13947"/>
                </a:cubicBezTo>
                <a:lnTo>
                  <a:pt x="27162" y="13977"/>
                </a:lnTo>
                <a:cubicBezTo>
                  <a:pt x="27193" y="13977"/>
                  <a:pt x="27223" y="14007"/>
                  <a:pt x="27253" y="14007"/>
                </a:cubicBezTo>
                <a:lnTo>
                  <a:pt x="27344" y="14007"/>
                </a:lnTo>
                <a:lnTo>
                  <a:pt x="27344" y="14099"/>
                </a:lnTo>
                <a:cubicBezTo>
                  <a:pt x="27344" y="14220"/>
                  <a:pt x="27344" y="14311"/>
                  <a:pt x="27314" y="14433"/>
                </a:cubicBezTo>
                <a:cubicBezTo>
                  <a:pt x="27284" y="14524"/>
                  <a:pt x="27314" y="14615"/>
                  <a:pt x="27314" y="14676"/>
                </a:cubicBezTo>
                <a:lnTo>
                  <a:pt x="27314" y="15040"/>
                </a:lnTo>
                <a:lnTo>
                  <a:pt x="27284" y="14980"/>
                </a:lnTo>
                <a:lnTo>
                  <a:pt x="26980" y="14250"/>
                </a:lnTo>
                <a:cubicBezTo>
                  <a:pt x="26919" y="14159"/>
                  <a:pt x="26889" y="14038"/>
                  <a:pt x="26828" y="13916"/>
                </a:cubicBezTo>
                <a:lnTo>
                  <a:pt x="26828" y="13886"/>
                </a:lnTo>
                <a:cubicBezTo>
                  <a:pt x="26828" y="13734"/>
                  <a:pt x="26828" y="13612"/>
                  <a:pt x="26858" y="13461"/>
                </a:cubicBezTo>
                <a:cubicBezTo>
                  <a:pt x="26858" y="13430"/>
                  <a:pt x="26858" y="13400"/>
                  <a:pt x="26858" y="13369"/>
                </a:cubicBezTo>
                <a:close/>
                <a:moveTo>
                  <a:pt x="10573" y="14220"/>
                </a:moveTo>
                <a:lnTo>
                  <a:pt x="10573" y="14281"/>
                </a:lnTo>
                <a:cubicBezTo>
                  <a:pt x="10573" y="14554"/>
                  <a:pt x="10604" y="14828"/>
                  <a:pt x="10664" y="15101"/>
                </a:cubicBezTo>
                <a:lnTo>
                  <a:pt x="10604" y="15040"/>
                </a:lnTo>
                <a:cubicBezTo>
                  <a:pt x="10543" y="14980"/>
                  <a:pt x="10452" y="14919"/>
                  <a:pt x="10391" y="14888"/>
                </a:cubicBezTo>
                <a:cubicBezTo>
                  <a:pt x="10391" y="14767"/>
                  <a:pt x="10361" y="14676"/>
                  <a:pt x="10391" y="14585"/>
                </a:cubicBezTo>
                <a:lnTo>
                  <a:pt x="10361" y="14585"/>
                </a:lnTo>
                <a:cubicBezTo>
                  <a:pt x="10361" y="14554"/>
                  <a:pt x="10361" y="14554"/>
                  <a:pt x="10391" y="14524"/>
                </a:cubicBezTo>
                <a:cubicBezTo>
                  <a:pt x="10421" y="14433"/>
                  <a:pt x="10482" y="14372"/>
                  <a:pt x="10543" y="14281"/>
                </a:cubicBezTo>
                <a:lnTo>
                  <a:pt x="10573" y="14220"/>
                </a:lnTo>
                <a:close/>
                <a:moveTo>
                  <a:pt x="32905" y="13066"/>
                </a:moveTo>
                <a:lnTo>
                  <a:pt x="32905" y="13248"/>
                </a:lnTo>
                <a:cubicBezTo>
                  <a:pt x="32935" y="13400"/>
                  <a:pt x="32935" y="13582"/>
                  <a:pt x="32965" y="13764"/>
                </a:cubicBezTo>
                <a:lnTo>
                  <a:pt x="33026" y="14068"/>
                </a:lnTo>
                <a:cubicBezTo>
                  <a:pt x="33026" y="14129"/>
                  <a:pt x="33026" y="14159"/>
                  <a:pt x="33026" y="14220"/>
                </a:cubicBezTo>
                <a:lnTo>
                  <a:pt x="33148" y="14706"/>
                </a:lnTo>
                <a:cubicBezTo>
                  <a:pt x="33148" y="14767"/>
                  <a:pt x="33117" y="14858"/>
                  <a:pt x="33087" y="14919"/>
                </a:cubicBezTo>
                <a:cubicBezTo>
                  <a:pt x="33087" y="15010"/>
                  <a:pt x="33087" y="15071"/>
                  <a:pt x="33056" y="15132"/>
                </a:cubicBezTo>
                <a:lnTo>
                  <a:pt x="33026" y="15040"/>
                </a:lnTo>
                <a:cubicBezTo>
                  <a:pt x="32996" y="14888"/>
                  <a:pt x="32996" y="14706"/>
                  <a:pt x="32965" y="14554"/>
                </a:cubicBezTo>
                <a:cubicBezTo>
                  <a:pt x="32935" y="14402"/>
                  <a:pt x="32905" y="14190"/>
                  <a:pt x="32874" y="13977"/>
                </a:cubicBezTo>
                <a:cubicBezTo>
                  <a:pt x="32874" y="13916"/>
                  <a:pt x="32844" y="13825"/>
                  <a:pt x="32813" y="13734"/>
                </a:cubicBezTo>
                <a:lnTo>
                  <a:pt x="32874" y="13369"/>
                </a:lnTo>
                <a:cubicBezTo>
                  <a:pt x="32874" y="13248"/>
                  <a:pt x="32905" y="13157"/>
                  <a:pt x="32905" y="13066"/>
                </a:cubicBezTo>
                <a:close/>
                <a:moveTo>
                  <a:pt x="36156" y="13187"/>
                </a:moveTo>
                <a:lnTo>
                  <a:pt x="36186" y="13278"/>
                </a:lnTo>
                <a:lnTo>
                  <a:pt x="36186" y="13369"/>
                </a:lnTo>
                <a:cubicBezTo>
                  <a:pt x="36156" y="13430"/>
                  <a:pt x="36156" y="13521"/>
                  <a:pt x="36186" y="13582"/>
                </a:cubicBezTo>
                <a:lnTo>
                  <a:pt x="36216" y="13612"/>
                </a:lnTo>
                <a:cubicBezTo>
                  <a:pt x="36216" y="13764"/>
                  <a:pt x="36247" y="13886"/>
                  <a:pt x="36277" y="14007"/>
                </a:cubicBezTo>
                <a:cubicBezTo>
                  <a:pt x="36277" y="14190"/>
                  <a:pt x="36338" y="14372"/>
                  <a:pt x="36368" y="14554"/>
                </a:cubicBezTo>
                <a:cubicBezTo>
                  <a:pt x="36307" y="14645"/>
                  <a:pt x="36277" y="14737"/>
                  <a:pt x="36216" y="14858"/>
                </a:cubicBezTo>
                <a:cubicBezTo>
                  <a:pt x="36186" y="14949"/>
                  <a:pt x="36156" y="15040"/>
                  <a:pt x="36095" y="15132"/>
                </a:cubicBezTo>
                <a:cubicBezTo>
                  <a:pt x="36064" y="15010"/>
                  <a:pt x="36034" y="14919"/>
                  <a:pt x="36004" y="14797"/>
                </a:cubicBezTo>
                <a:lnTo>
                  <a:pt x="35943" y="14676"/>
                </a:lnTo>
                <a:cubicBezTo>
                  <a:pt x="36004" y="14372"/>
                  <a:pt x="36064" y="14068"/>
                  <a:pt x="36095" y="13734"/>
                </a:cubicBezTo>
                <a:cubicBezTo>
                  <a:pt x="36095" y="13643"/>
                  <a:pt x="36125" y="13582"/>
                  <a:pt x="36125" y="13491"/>
                </a:cubicBezTo>
                <a:cubicBezTo>
                  <a:pt x="36125" y="13400"/>
                  <a:pt x="36156" y="13278"/>
                  <a:pt x="36156" y="13187"/>
                </a:cubicBezTo>
                <a:close/>
                <a:moveTo>
                  <a:pt x="16559" y="14585"/>
                </a:moveTo>
                <a:cubicBezTo>
                  <a:pt x="16559" y="14676"/>
                  <a:pt x="16559" y="14767"/>
                  <a:pt x="16589" y="14858"/>
                </a:cubicBezTo>
                <a:cubicBezTo>
                  <a:pt x="16589" y="14949"/>
                  <a:pt x="16589" y="15071"/>
                  <a:pt x="16619" y="15192"/>
                </a:cubicBezTo>
                <a:cubicBezTo>
                  <a:pt x="16589" y="15162"/>
                  <a:pt x="16589" y="15132"/>
                  <a:pt x="16559" y="15101"/>
                </a:cubicBezTo>
                <a:lnTo>
                  <a:pt x="16589" y="15071"/>
                </a:lnTo>
                <a:cubicBezTo>
                  <a:pt x="16559" y="15040"/>
                  <a:pt x="16528" y="15010"/>
                  <a:pt x="16498" y="14980"/>
                </a:cubicBezTo>
                <a:lnTo>
                  <a:pt x="16528" y="14797"/>
                </a:lnTo>
                <a:cubicBezTo>
                  <a:pt x="16528" y="14737"/>
                  <a:pt x="16528" y="14645"/>
                  <a:pt x="16559" y="14585"/>
                </a:cubicBezTo>
                <a:close/>
                <a:moveTo>
                  <a:pt x="20448" y="15223"/>
                </a:moveTo>
                <a:cubicBezTo>
                  <a:pt x="20448" y="15253"/>
                  <a:pt x="20448" y="15314"/>
                  <a:pt x="20478" y="15344"/>
                </a:cubicBezTo>
                <a:lnTo>
                  <a:pt x="20448" y="15344"/>
                </a:lnTo>
                <a:lnTo>
                  <a:pt x="20448" y="15223"/>
                </a:lnTo>
                <a:close/>
                <a:moveTo>
                  <a:pt x="23911" y="12944"/>
                </a:moveTo>
                <a:lnTo>
                  <a:pt x="23911" y="13248"/>
                </a:lnTo>
                <a:lnTo>
                  <a:pt x="23911" y="13764"/>
                </a:lnTo>
                <a:lnTo>
                  <a:pt x="23911" y="14250"/>
                </a:lnTo>
                <a:cubicBezTo>
                  <a:pt x="23911" y="14311"/>
                  <a:pt x="23911" y="14372"/>
                  <a:pt x="23911" y="14463"/>
                </a:cubicBezTo>
                <a:cubicBezTo>
                  <a:pt x="23911" y="14737"/>
                  <a:pt x="23911" y="14980"/>
                  <a:pt x="23942" y="15223"/>
                </a:cubicBezTo>
                <a:lnTo>
                  <a:pt x="23942" y="15466"/>
                </a:lnTo>
                <a:cubicBezTo>
                  <a:pt x="23942" y="15405"/>
                  <a:pt x="23911" y="15344"/>
                  <a:pt x="23881" y="15283"/>
                </a:cubicBezTo>
                <a:cubicBezTo>
                  <a:pt x="23850" y="15223"/>
                  <a:pt x="23850" y="15162"/>
                  <a:pt x="23820" y="15071"/>
                </a:cubicBezTo>
                <a:cubicBezTo>
                  <a:pt x="23805" y="15040"/>
                  <a:pt x="23805" y="15033"/>
                  <a:pt x="23809" y="15033"/>
                </a:cubicBezTo>
                <a:cubicBezTo>
                  <a:pt x="23813" y="15033"/>
                  <a:pt x="23820" y="15040"/>
                  <a:pt x="23820" y="15040"/>
                </a:cubicBezTo>
                <a:lnTo>
                  <a:pt x="23820" y="14311"/>
                </a:lnTo>
                <a:lnTo>
                  <a:pt x="23820" y="13552"/>
                </a:lnTo>
                <a:lnTo>
                  <a:pt x="23820" y="13187"/>
                </a:lnTo>
                <a:cubicBezTo>
                  <a:pt x="23820" y="13066"/>
                  <a:pt x="23881" y="13005"/>
                  <a:pt x="23911" y="12944"/>
                </a:cubicBezTo>
                <a:close/>
                <a:moveTo>
                  <a:pt x="29137" y="14737"/>
                </a:moveTo>
                <a:cubicBezTo>
                  <a:pt x="29198" y="14797"/>
                  <a:pt x="29228" y="14858"/>
                  <a:pt x="29259" y="14919"/>
                </a:cubicBezTo>
                <a:cubicBezTo>
                  <a:pt x="29289" y="14980"/>
                  <a:pt x="29350" y="15040"/>
                  <a:pt x="29380" y="15101"/>
                </a:cubicBezTo>
                <a:lnTo>
                  <a:pt x="29380" y="15283"/>
                </a:lnTo>
                <a:lnTo>
                  <a:pt x="29380" y="15405"/>
                </a:lnTo>
                <a:cubicBezTo>
                  <a:pt x="29380" y="15466"/>
                  <a:pt x="29350" y="15527"/>
                  <a:pt x="29350" y="15587"/>
                </a:cubicBezTo>
                <a:cubicBezTo>
                  <a:pt x="29289" y="15466"/>
                  <a:pt x="29228" y="15344"/>
                  <a:pt x="29198" y="15223"/>
                </a:cubicBezTo>
                <a:cubicBezTo>
                  <a:pt x="29137" y="15071"/>
                  <a:pt x="29107" y="15010"/>
                  <a:pt x="29076" y="14888"/>
                </a:cubicBezTo>
                <a:cubicBezTo>
                  <a:pt x="29107" y="14858"/>
                  <a:pt x="29137" y="14797"/>
                  <a:pt x="29137" y="14737"/>
                </a:cubicBezTo>
                <a:close/>
                <a:moveTo>
                  <a:pt x="39832" y="15253"/>
                </a:moveTo>
                <a:cubicBezTo>
                  <a:pt x="39832" y="15314"/>
                  <a:pt x="39832" y="15375"/>
                  <a:pt x="39862" y="15435"/>
                </a:cubicBezTo>
                <a:cubicBezTo>
                  <a:pt x="39862" y="15435"/>
                  <a:pt x="39862" y="15466"/>
                  <a:pt x="39862" y="15466"/>
                </a:cubicBezTo>
                <a:cubicBezTo>
                  <a:pt x="39832" y="15527"/>
                  <a:pt x="39832" y="15587"/>
                  <a:pt x="39832" y="15648"/>
                </a:cubicBezTo>
                <a:lnTo>
                  <a:pt x="39832" y="15253"/>
                </a:lnTo>
                <a:close/>
                <a:moveTo>
                  <a:pt x="9206" y="14250"/>
                </a:moveTo>
                <a:lnTo>
                  <a:pt x="9236" y="14342"/>
                </a:lnTo>
                <a:cubicBezTo>
                  <a:pt x="9267" y="14433"/>
                  <a:pt x="9297" y="14524"/>
                  <a:pt x="9297" y="14615"/>
                </a:cubicBezTo>
                <a:lnTo>
                  <a:pt x="9297" y="15010"/>
                </a:lnTo>
                <a:cubicBezTo>
                  <a:pt x="9176" y="15223"/>
                  <a:pt x="9054" y="15466"/>
                  <a:pt x="8933" y="15678"/>
                </a:cubicBezTo>
                <a:cubicBezTo>
                  <a:pt x="8933" y="15678"/>
                  <a:pt x="8933" y="15648"/>
                  <a:pt x="8933" y="15648"/>
                </a:cubicBezTo>
                <a:cubicBezTo>
                  <a:pt x="8902" y="15527"/>
                  <a:pt x="8872" y="15435"/>
                  <a:pt x="8841" y="15314"/>
                </a:cubicBezTo>
                <a:cubicBezTo>
                  <a:pt x="8841" y="15253"/>
                  <a:pt x="8811" y="15192"/>
                  <a:pt x="8781" y="15132"/>
                </a:cubicBezTo>
                <a:cubicBezTo>
                  <a:pt x="8841" y="14919"/>
                  <a:pt x="8902" y="14706"/>
                  <a:pt x="8993" y="14494"/>
                </a:cubicBezTo>
                <a:cubicBezTo>
                  <a:pt x="9024" y="14463"/>
                  <a:pt x="9054" y="14402"/>
                  <a:pt x="9084" y="14342"/>
                </a:cubicBezTo>
                <a:lnTo>
                  <a:pt x="9206" y="14250"/>
                </a:lnTo>
                <a:close/>
                <a:moveTo>
                  <a:pt x="37006" y="15435"/>
                </a:moveTo>
                <a:cubicBezTo>
                  <a:pt x="37037" y="15435"/>
                  <a:pt x="37067" y="15466"/>
                  <a:pt x="37097" y="15466"/>
                </a:cubicBezTo>
                <a:lnTo>
                  <a:pt x="37128" y="15466"/>
                </a:lnTo>
                <a:cubicBezTo>
                  <a:pt x="37097" y="15557"/>
                  <a:pt x="37097" y="15618"/>
                  <a:pt x="37067" y="15709"/>
                </a:cubicBezTo>
                <a:lnTo>
                  <a:pt x="36976" y="15618"/>
                </a:lnTo>
                <a:cubicBezTo>
                  <a:pt x="36976" y="15557"/>
                  <a:pt x="37006" y="15496"/>
                  <a:pt x="37006" y="15435"/>
                </a:cubicBezTo>
                <a:close/>
                <a:moveTo>
                  <a:pt x="42080" y="14949"/>
                </a:moveTo>
                <a:cubicBezTo>
                  <a:pt x="42080" y="14980"/>
                  <a:pt x="42080" y="15010"/>
                  <a:pt x="42111" y="15040"/>
                </a:cubicBezTo>
                <a:cubicBezTo>
                  <a:pt x="42171" y="15223"/>
                  <a:pt x="42232" y="15405"/>
                  <a:pt x="42262" y="15587"/>
                </a:cubicBezTo>
                <a:lnTo>
                  <a:pt x="42262" y="15678"/>
                </a:lnTo>
                <a:lnTo>
                  <a:pt x="42262" y="15739"/>
                </a:lnTo>
                <a:cubicBezTo>
                  <a:pt x="42202" y="15648"/>
                  <a:pt x="42141" y="15557"/>
                  <a:pt x="42050" y="15466"/>
                </a:cubicBezTo>
                <a:lnTo>
                  <a:pt x="41989" y="15405"/>
                </a:lnTo>
                <a:lnTo>
                  <a:pt x="42019" y="15253"/>
                </a:lnTo>
                <a:cubicBezTo>
                  <a:pt x="42019" y="15162"/>
                  <a:pt x="42050" y="15040"/>
                  <a:pt x="42080" y="14949"/>
                </a:cubicBezTo>
                <a:close/>
                <a:moveTo>
                  <a:pt x="10452" y="15405"/>
                </a:moveTo>
                <a:lnTo>
                  <a:pt x="10482" y="15435"/>
                </a:lnTo>
                <a:cubicBezTo>
                  <a:pt x="10543" y="15496"/>
                  <a:pt x="10573" y="15527"/>
                  <a:pt x="10634" y="15587"/>
                </a:cubicBezTo>
                <a:cubicBezTo>
                  <a:pt x="10604" y="15678"/>
                  <a:pt x="10604" y="15709"/>
                  <a:pt x="10573" y="15770"/>
                </a:cubicBezTo>
                <a:cubicBezTo>
                  <a:pt x="10543" y="15709"/>
                  <a:pt x="10512" y="15648"/>
                  <a:pt x="10482" y="15587"/>
                </a:cubicBezTo>
                <a:lnTo>
                  <a:pt x="10482" y="15557"/>
                </a:lnTo>
                <a:lnTo>
                  <a:pt x="10452" y="15405"/>
                </a:lnTo>
                <a:close/>
                <a:moveTo>
                  <a:pt x="35700" y="15770"/>
                </a:moveTo>
                <a:cubicBezTo>
                  <a:pt x="35700" y="15770"/>
                  <a:pt x="35700" y="15800"/>
                  <a:pt x="35730" y="15800"/>
                </a:cubicBezTo>
                <a:lnTo>
                  <a:pt x="35700" y="15861"/>
                </a:lnTo>
                <a:lnTo>
                  <a:pt x="35700" y="15770"/>
                </a:lnTo>
                <a:close/>
                <a:moveTo>
                  <a:pt x="36520" y="15739"/>
                </a:moveTo>
                <a:lnTo>
                  <a:pt x="36459" y="15952"/>
                </a:lnTo>
                <a:lnTo>
                  <a:pt x="36429" y="15922"/>
                </a:lnTo>
                <a:cubicBezTo>
                  <a:pt x="36490" y="15861"/>
                  <a:pt x="36490" y="15800"/>
                  <a:pt x="36490" y="15739"/>
                </a:cubicBezTo>
                <a:close/>
                <a:moveTo>
                  <a:pt x="34667" y="15010"/>
                </a:moveTo>
                <a:lnTo>
                  <a:pt x="34667" y="15071"/>
                </a:lnTo>
                <a:cubicBezTo>
                  <a:pt x="34697" y="15192"/>
                  <a:pt x="34697" y="15283"/>
                  <a:pt x="34728" y="15375"/>
                </a:cubicBezTo>
                <a:lnTo>
                  <a:pt x="34758" y="15375"/>
                </a:lnTo>
                <a:cubicBezTo>
                  <a:pt x="34728" y="15435"/>
                  <a:pt x="34697" y="15496"/>
                  <a:pt x="34667" y="15557"/>
                </a:cubicBezTo>
                <a:cubicBezTo>
                  <a:pt x="34667" y="15648"/>
                  <a:pt x="34636" y="15739"/>
                  <a:pt x="34606" y="15830"/>
                </a:cubicBezTo>
                <a:lnTo>
                  <a:pt x="34576" y="15982"/>
                </a:lnTo>
                <a:lnTo>
                  <a:pt x="34606" y="15557"/>
                </a:lnTo>
                <a:cubicBezTo>
                  <a:pt x="34606" y="15375"/>
                  <a:pt x="34636" y="15162"/>
                  <a:pt x="34667" y="15010"/>
                </a:cubicBezTo>
                <a:close/>
                <a:moveTo>
                  <a:pt x="15617" y="15678"/>
                </a:moveTo>
                <a:cubicBezTo>
                  <a:pt x="15617" y="15709"/>
                  <a:pt x="15647" y="15770"/>
                  <a:pt x="15647" y="15830"/>
                </a:cubicBezTo>
                <a:lnTo>
                  <a:pt x="15678" y="16043"/>
                </a:lnTo>
                <a:lnTo>
                  <a:pt x="15556" y="15922"/>
                </a:lnTo>
                <a:cubicBezTo>
                  <a:pt x="15556" y="15830"/>
                  <a:pt x="15586" y="15770"/>
                  <a:pt x="15617" y="15678"/>
                </a:cubicBezTo>
                <a:close/>
                <a:moveTo>
                  <a:pt x="45544" y="14099"/>
                </a:moveTo>
                <a:lnTo>
                  <a:pt x="45635" y="14220"/>
                </a:lnTo>
                <a:cubicBezTo>
                  <a:pt x="45665" y="14554"/>
                  <a:pt x="45726" y="14858"/>
                  <a:pt x="45787" y="15192"/>
                </a:cubicBezTo>
                <a:lnTo>
                  <a:pt x="45817" y="15314"/>
                </a:lnTo>
                <a:lnTo>
                  <a:pt x="45817" y="15527"/>
                </a:lnTo>
                <a:lnTo>
                  <a:pt x="45817" y="15952"/>
                </a:lnTo>
                <a:lnTo>
                  <a:pt x="45817" y="16043"/>
                </a:lnTo>
                <a:lnTo>
                  <a:pt x="45787" y="16043"/>
                </a:lnTo>
                <a:cubicBezTo>
                  <a:pt x="45787" y="15952"/>
                  <a:pt x="45787" y="15830"/>
                  <a:pt x="45756" y="15739"/>
                </a:cubicBezTo>
                <a:cubicBezTo>
                  <a:pt x="45726" y="15648"/>
                  <a:pt x="45726" y="15527"/>
                  <a:pt x="45726" y="15405"/>
                </a:cubicBezTo>
                <a:cubicBezTo>
                  <a:pt x="45696" y="15314"/>
                  <a:pt x="45696" y="15223"/>
                  <a:pt x="45696" y="15132"/>
                </a:cubicBezTo>
                <a:cubicBezTo>
                  <a:pt x="45665" y="15010"/>
                  <a:pt x="45635" y="14858"/>
                  <a:pt x="45635" y="14737"/>
                </a:cubicBezTo>
                <a:cubicBezTo>
                  <a:pt x="45605" y="14615"/>
                  <a:pt x="45605" y="14554"/>
                  <a:pt x="45574" y="14463"/>
                </a:cubicBezTo>
                <a:cubicBezTo>
                  <a:pt x="45574" y="14372"/>
                  <a:pt x="45574" y="14220"/>
                  <a:pt x="45544" y="14099"/>
                </a:cubicBezTo>
                <a:close/>
                <a:moveTo>
                  <a:pt x="32023" y="13582"/>
                </a:moveTo>
                <a:lnTo>
                  <a:pt x="32023" y="13673"/>
                </a:lnTo>
                <a:cubicBezTo>
                  <a:pt x="32023" y="13734"/>
                  <a:pt x="32054" y="13795"/>
                  <a:pt x="32054" y="13855"/>
                </a:cubicBezTo>
                <a:cubicBezTo>
                  <a:pt x="32084" y="14007"/>
                  <a:pt x="32084" y="14190"/>
                  <a:pt x="32115" y="14342"/>
                </a:cubicBezTo>
                <a:cubicBezTo>
                  <a:pt x="32145" y="14585"/>
                  <a:pt x="32206" y="14858"/>
                  <a:pt x="32236" y="15101"/>
                </a:cubicBezTo>
                <a:lnTo>
                  <a:pt x="32145" y="15800"/>
                </a:lnTo>
                <a:cubicBezTo>
                  <a:pt x="32115" y="15830"/>
                  <a:pt x="32115" y="15861"/>
                  <a:pt x="32115" y="15891"/>
                </a:cubicBezTo>
                <a:lnTo>
                  <a:pt x="32084" y="16073"/>
                </a:lnTo>
                <a:cubicBezTo>
                  <a:pt x="32054" y="16013"/>
                  <a:pt x="32023" y="15982"/>
                  <a:pt x="31993" y="15922"/>
                </a:cubicBezTo>
                <a:lnTo>
                  <a:pt x="31963" y="15891"/>
                </a:lnTo>
                <a:cubicBezTo>
                  <a:pt x="31932" y="15891"/>
                  <a:pt x="31902" y="15861"/>
                  <a:pt x="31872" y="15861"/>
                </a:cubicBezTo>
                <a:cubicBezTo>
                  <a:pt x="31872" y="15709"/>
                  <a:pt x="31902" y="15557"/>
                  <a:pt x="31932" y="15405"/>
                </a:cubicBezTo>
                <a:cubicBezTo>
                  <a:pt x="31932" y="15253"/>
                  <a:pt x="31963" y="14980"/>
                  <a:pt x="31963" y="14797"/>
                </a:cubicBezTo>
                <a:cubicBezTo>
                  <a:pt x="31963" y="14372"/>
                  <a:pt x="32023" y="13977"/>
                  <a:pt x="32023" y="13582"/>
                </a:cubicBezTo>
                <a:close/>
                <a:moveTo>
                  <a:pt x="42992" y="13795"/>
                </a:moveTo>
                <a:cubicBezTo>
                  <a:pt x="42992" y="13825"/>
                  <a:pt x="42992" y="13825"/>
                  <a:pt x="42992" y="13825"/>
                </a:cubicBezTo>
                <a:cubicBezTo>
                  <a:pt x="43022" y="13855"/>
                  <a:pt x="43052" y="13886"/>
                  <a:pt x="43052" y="13916"/>
                </a:cubicBezTo>
                <a:cubicBezTo>
                  <a:pt x="43083" y="13977"/>
                  <a:pt x="43113" y="14007"/>
                  <a:pt x="43174" y="14007"/>
                </a:cubicBezTo>
                <a:cubicBezTo>
                  <a:pt x="43192" y="14016"/>
                  <a:pt x="43210" y="14020"/>
                  <a:pt x="43227" y="14020"/>
                </a:cubicBezTo>
                <a:cubicBezTo>
                  <a:pt x="43270" y="14020"/>
                  <a:pt x="43313" y="13998"/>
                  <a:pt x="43356" y="13977"/>
                </a:cubicBezTo>
                <a:lnTo>
                  <a:pt x="43387" y="13916"/>
                </a:lnTo>
                <a:cubicBezTo>
                  <a:pt x="43417" y="14007"/>
                  <a:pt x="43447" y="14068"/>
                  <a:pt x="43478" y="14129"/>
                </a:cubicBezTo>
                <a:lnTo>
                  <a:pt x="43539" y="14281"/>
                </a:lnTo>
                <a:lnTo>
                  <a:pt x="43539" y="14402"/>
                </a:lnTo>
                <a:lnTo>
                  <a:pt x="43478" y="14828"/>
                </a:lnTo>
                <a:lnTo>
                  <a:pt x="43447" y="15283"/>
                </a:lnTo>
                <a:lnTo>
                  <a:pt x="43447" y="15496"/>
                </a:lnTo>
                <a:lnTo>
                  <a:pt x="43447" y="16073"/>
                </a:lnTo>
                <a:cubicBezTo>
                  <a:pt x="43417" y="15739"/>
                  <a:pt x="43356" y="15405"/>
                  <a:pt x="43265" y="15101"/>
                </a:cubicBezTo>
                <a:cubicBezTo>
                  <a:pt x="43235" y="14949"/>
                  <a:pt x="43204" y="14797"/>
                  <a:pt x="43144" y="14676"/>
                </a:cubicBezTo>
                <a:cubicBezTo>
                  <a:pt x="43113" y="14524"/>
                  <a:pt x="43052" y="14402"/>
                  <a:pt x="42992" y="14281"/>
                </a:cubicBezTo>
                <a:cubicBezTo>
                  <a:pt x="42961" y="14220"/>
                  <a:pt x="42931" y="14190"/>
                  <a:pt x="42900" y="14129"/>
                </a:cubicBezTo>
                <a:lnTo>
                  <a:pt x="42931" y="14007"/>
                </a:lnTo>
                <a:cubicBezTo>
                  <a:pt x="42961" y="13947"/>
                  <a:pt x="42992" y="13886"/>
                  <a:pt x="42992" y="13795"/>
                </a:cubicBezTo>
                <a:close/>
                <a:moveTo>
                  <a:pt x="30960" y="15861"/>
                </a:moveTo>
                <a:cubicBezTo>
                  <a:pt x="30960" y="15952"/>
                  <a:pt x="30930" y="16013"/>
                  <a:pt x="30930" y="16104"/>
                </a:cubicBezTo>
                <a:cubicBezTo>
                  <a:pt x="30930" y="16073"/>
                  <a:pt x="30930" y="16043"/>
                  <a:pt x="30930" y="16013"/>
                </a:cubicBezTo>
                <a:lnTo>
                  <a:pt x="30899" y="16043"/>
                </a:lnTo>
                <a:cubicBezTo>
                  <a:pt x="30930" y="15982"/>
                  <a:pt x="30960" y="15922"/>
                  <a:pt x="30960" y="15861"/>
                </a:cubicBezTo>
                <a:close/>
                <a:moveTo>
                  <a:pt x="37614" y="15800"/>
                </a:moveTo>
                <a:lnTo>
                  <a:pt x="37675" y="15861"/>
                </a:lnTo>
                <a:cubicBezTo>
                  <a:pt x="37675" y="15952"/>
                  <a:pt x="37675" y="16043"/>
                  <a:pt x="37644" y="16104"/>
                </a:cubicBezTo>
                <a:cubicBezTo>
                  <a:pt x="37644" y="16013"/>
                  <a:pt x="37644" y="15922"/>
                  <a:pt x="37614" y="15800"/>
                </a:cubicBezTo>
                <a:close/>
                <a:moveTo>
                  <a:pt x="11515" y="14676"/>
                </a:moveTo>
                <a:lnTo>
                  <a:pt x="11576" y="15010"/>
                </a:lnTo>
                <a:cubicBezTo>
                  <a:pt x="11576" y="15192"/>
                  <a:pt x="11606" y="15375"/>
                  <a:pt x="11637" y="15557"/>
                </a:cubicBezTo>
                <a:lnTo>
                  <a:pt x="11606" y="15557"/>
                </a:lnTo>
                <a:cubicBezTo>
                  <a:pt x="11606" y="15618"/>
                  <a:pt x="11606" y="15709"/>
                  <a:pt x="11637" y="15770"/>
                </a:cubicBezTo>
                <a:lnTo>
                  <a:pt x="11637" y="15891"/>
                </a:lnTo>
                <a:lnTo>
                  <a:pt x="11606" y="16134"/>
                </a:lnTo>
                <a:lnTo>
                  <a:pt x="11606" y="16195"/>
                </a:lnTo>
                <a:cubicBezTo>
                  <a:pt x="11545" y="16013"/>
                  <a:pt x="11515" y="15830"/>
                  <a:pt x="11485" y="15648"/>
                </a:cubicBezTo>
                <a:cubicBezTo>
                  <a:pt x="11485" y="15587"/>
                  <a:pt x="11485" y="15527"/>
                  <a:pt x="11454" y="15466"/>
                </a:cubicBezTo>
                <a:cubicBezTo>
                  <a:pt x="11454" y="15435"/>
                  <a:pt x="11454" y="15344"/>
                  <a:pt x="11454" y="15283"/>
                </a:cubicBezTo>
                <a:cubicBezTo>
                  <a:pt x="11424" y="15223"/>
                  <a:pt x="11454" y="15192"/>
                  <a:pt x="11454" y="15162"/>
                </a:cubicBezTo>
                <a:cubicBezTo>
                  <a:pt x="11454" y="15132"/>
                  <a:pt x="11454" y="15101"/>
                  <a:pt x="11454" y="15071"/>
                </a:cubicBezTo>
                <a:cubicBezTo>
                  <a:pt x="11485" y="14949"/>
                  <a:pt x="11515" y="14797"/>
                  <a:pt x="11515" y="14676"/>
                </a:cubicBezTo>
                <a:close/>
                <a:moveTo>
                  <a:pt x="7900" y="15678"/>
                </a:moveTo>
                <a:cubicBezTo>
                  <a:pt x="7960" y="15800"/>
                  <a:pt x="7991" y="15891"/>
                  <a:pt x="8021" y="16013"/>
                </a:cubicBezTo>
                <a:cubicBezTo>
                  <a:pt x="8021" y="16134"/>
                  <a:pt x="8051" y="16286"/>
                  <a:pt x="8051" y="16408"/>
                </a:cubicBezTo>
                <a:cubicBezTo>
                  <a:pt x="8021" y="16377"/>
                  <a:pt x="7960" y="16316"/>
                  <a:pt x="7930" y="16286"/>
                </a:cubicBezTo>
                <a:cubicBezTo>
                  <a:pt x="7900" y="16286"/>
                  <a:pt x="7839" y="16256"/>
                  <a:pt x="7808" y="16256"/>
                </a:cubicBezTo>
                <a:cubicBezTo>
                  <a:pt x="7808" y="16134"/>
                  <a:pt x="7839" y="15982"/>
                  <a:pt x="7839" y="15861"/>
                </a:cubicBezTo>
                <a:cubicBezTo>
                  <a:pt x="7869" y="15800"/>
                  <a:pt x="7869" y="15739"/>
                  <a:pt x="7900" y="15678"/>
                </a:cubicBezTo>
                <a:close/>
                <a:moveTo>
                  <a:pt x="34241" y="11607"/>
                </a:moveTo>
                <a:lnTo>
                  <a:pt x="34272" y="12124"/>
                </a:lnTo>
                <a:cubicBezTo>
                  <a:pt x="34272" y="12245"/>
                  <a:pt x="34302" y="12397"/>
                  <a:pt x="34333" y="12519"/>
                </a:cubicBezTo>
                <a:cubicBezTo>
                  <a:pt x="34333" y="12640"/>
                  <a:pt x="34363" y="12822"/>
                  <a:pt x="34393" y="13005"/>
                </a:cubicBezTo>
                <a:cubicBezTo>
                  <a:pt x="34393" y="13157"/>
                  <a:pt x="34393" y="13217"/>
                  <a:pt x="34424" y="13309"/>
                </a:cubicBezTo>
                <a:lnTo>
                  <a:pt x="34424" y="13886"/>
                </a:lnTo>
                <a:lnTo>
                  <a:pt x="34424" y="14068"/>
                </a:lnTo>
                <a:cubicBezTo>
                  <a:pt x="34424" y="14250"/>
                  <a:pt x="34393" y="14402"/>
                  <a:pt x="34393" y="14585"/>
                </a:cubicBezTo>
                <a:cubicBezTo>
                  <a:pt x="34363" y="15040"/>
                  <a:pt x="34333" y="15466"/>
                  <a:pt x="34272" y="15922"/>
                </a:cubicBezTo>
                <a:cubicBezTo>
                  <a:pt x="34272" y="16104"/>
                  <a:pt x="34241" y="16286"/>
                  <a:pt x="34211" y="16499"/>
                </a:cubicBezTo>
                <a:lnTo>
                  <a:pt x="34181" y="16377"/>
                </a:lnTo>
                <a:lnTo>
                  <a:pt x="34181" y="16195"/>
                </a:lnTo>
                <a:lnTo>
                  <a:pt x="34181" y="15557"/>
                </a:lnTo>
                <a:lnTo>
                  <a:pt x="34181" y="14858"/>
                </a:lnTo>
                <a:cubicBezTo>
                  <a:pt x="34181" y="14372"/>
                  <a:pt x="34211" y="13886"/>
                  <a:pt x="34241" y="13400"/>
                </a:cubicBezTo>
                <a:lnTo>
                  <a:pt x="34241" y="12914"/>
                </a:lnTo>
                <a:lnTo>
                  <a:pt x="34241" y="12458"/>
                </a:lnTo>
                <a:lnTo>
                  <a:pt x="34241" y="11789"/>
                </a:lnTo>
                <a:lnTo>
                  <a:pt x="34241" y="11607"/>
                </a:lnTo>
                <a:close/>
                <a:moveTo>
                  <a:pt x="9145" y="16013"/>
                </a:moveTo>
                <a:cubicBezTo>
                  <a:pt x="9115" y="16104"/>
                  <a:pt x="9084" y="16165"/>
                  <a:pt x="9054" y="16256"/>
                </a:cubicBezTo>
                <a:cubicBezTo>
                  <a:pt x="9024" y="16347"/>
                  <a:pt x="9024" y="16468"/>
                  <a:pt x="8993" y="16560"/>
                </a:cubicBezTo>
                <a:lnTo>
                  <a:pt x="8993" y="16225"/>
                </a:lnTo>
                <a:cubicBezTo>
                  <a:pt x="8993" y="16195"/>
                  <a:pt x="9024" y="16195"/>
                  <a:pt x="9024" y="16165"/>
                </a:cubicBezTo>
                <a:cubicBezTo>
                  <a:pt x="9084" y="16104"/>
                  <a:pt x="9115" y="16043"/>
                  <a:pt x="9145" y="16013"/>
                </a:cubicBezTo>
                <a:close/>
                <a:moveTo>
                  <a:pt x="28651" y="15861"/>
                </a:moveTo>
                <a:lnTo>
                  <a:pt x="28651" y="15952"/>
                </a:lnTo>
                <a:lnTo>
                  <a:pt x="28651" y="16316"/>
                </a:lnTo>
                <a:lnTo>
                  <a:pt x="28651" y="16560"/>
                </a:lnTo>
                <a:lnTo>
                  <a:pt x="28621" y="16468"/>
                </a:lnTo>
                <a:cubicBezTo>
                  <a:pt x="28621" y="16408"/>
                  <a:pt x="28621" y="16347"/>
                  <a:pt x="28621" y="16316"/>
                </a:cubicBezTo>
                <a:lnTo>
                  <a:pt x="28621" y="16073"/>
                </a:lnTo>
                <a:cubicBezTo>
                  <a:pt x="28621" y="16013"/>
                  <a:pt x="28651" y="15952"/>
                  <a:pt x="28651" y="15861"/>
                </a:cubicBezTo>
                <a:close/>
                <a:moveTo>
                  <a:pt x="46607" y="16013"/>
                </a:moveTo>
                <a:cubicBezTo>
                  <a:pt x="46638" y="16165"/>
                  <a:pt x="46638" y="16286"/>
                  <a:pt x="46638" y="16438"/>
                </a:cubicBezTo>
                <a:lnTo>
                  <a:pt x="46607" y="16408"/>
                </a:lnTo>
                <a:lnTo>
                  <a:pt x="46607" y="16560"/>
                </a:lnTo>
                <a:cubicBezTo>
                  <a:pt x="46607" y="16438"/>
                  <a:pt x="46577" y="16316"/>
                  <a:pt x="46577" y="16165"/>
                </a:cubicBezTo>
                <a:lnTo>
                  <a:pt x="46607" y="16073"/>
                </a:lnTo>
                <a:lnTo>
                  <a:pt x="46607" y="16013"/>
                </a:lnTo>
                <a:close/>
                <a:moveTo>
                  <a:pt x="12487" y="15314"/>
                </a:moveTo>
                <a:cubicBezTo>
                  <a:pt x="12487" y="15405"/>
                  <a:pt x="12487" y="15466"/>
                  <a:pt x="12518" y="15527"/>
                </a:cubicBezTo>
                <a:cubicBezTo>
                  <a:pt x="12548" y="15618"/>
                  <a:pt x="12518" y="15678"/>
                  <a:pt x="12548" y="15770"/>
                </a:cubicBezTo>
                <a:cubicBezTo>
                  <a:pt x="12548" y="15830"/>
                  <a:pt x="12578" y="15952"/>
                  <a:pt x="12548" y="16043"/>
                </a:cubicBezTo>
                <a:lnTo>
                  <a:pt x="12548" y="16225"/>
                </a:lnTo>
                <a:cubicBezTo>
                  <a:pt x="12548" y="16286"/>
                  <a:pt x="12518" y="16438"/>
                  <a:pt x="12518" y="16560"/>
                </a:cubicBezTo>
                <a:lnTo>
                  <a:pt x="12487" y="16711"/>
                </a:lnTo>
                <a:lnTo>
                  <a:pt x="12457" y="16651"/>
                </a:lnTo>
                <a:lnTo>
                  <a:pt x="12396" y="16590"/>
                </a:lnTo>
                <a:lnTo>
                  <a:pt x="12427" y="16499"/>
                </a:lnTo>
                <a:lnTo>
                  <a:pt x="12427" y="16347"/>
                </a:lnTo>
                <a:cubicBezTo>
                  <a:pt x="12427" y="16286"/>
                  <a:pt x="12457" y="16225"/>
                  <a:pt x="12487" y="16165"/>
                </a:cubicBezTo>
                <a:lnTo>
                  <a:pt x="12487" y="16013"/>
                </a:lnTo>
                <a:cubicBezTo>
                  <a:pt x="12487" y="15982"/>
                  <a:pt x="12487" y="15922"/>
                  <a:pt x="12487" y="15861"/>
                </a:cubicBezTo>
                <a:cubicBezTo>
                  <a:pt x="12487" y="15800"/>
                  <a:pt x="12487" y="15709"/>
                  <a:pt x="12487" y="15648"/>
                </a:cubicBezTo>
                <a:lnTo>
                  <a:pt x="12487" y="15527"/>
                </a:lnTo>
                <a:lnTo>
                  <a:pt x="12487" y="15314"/>
                </a:lnTo>
                <a:close/>
                <a:moveTo>
                  <a:pt x="21298" y="15314"/>
                </a:moveTo>
                <a:lnTo>
                  <a:pt x="21329" y="15375"/>
                </a:lnTo>
                <a:cubicBezTo>
                  <a:pt x="21359" y="15375"/>
                  <a:pt x="21389" y="15405"/>
                  <a:pt x="21420" y="15435"/>
                </a:cubicBezTo>
                <a:lnTo>
                  <a:pt x="21450" y="15435"/>
                </a:lnTo>
                <a:lnTo>
                  <a:pt x="21450" y="15830"/>
                </a:lnTo>
                <a:lnTo>
                  <a:pt x="21481" y="16590"/>
                </a:lnTo>
                <a:lnTo>
                  <a:pt x="21481" y="16711"/>
                </a:lnTo>
                <a:lnTo>
                  <a:pt x="21389" y="16711"/>
                </a:lnTo>
                <a:cubicBezTo>
                  <a:pt x="21359" y="16468"/>
                  <a:pt x="21298" y="16256"/>
                  <a:pt x="21238" y="16013"/>
                </a:cubicBezTo>
                <a:lnTo>
                  <a:pt x="21238" y="15800"/>
                </a:lnTo>
                <a:lnTo>
                  <a:pt x="21238" y="15435"/>
                </a:lnTo>
                <a:cubicBezTo>
                  <a:pt x="21268" y="15435"/>
                  <a:pt x="21268" y="15435"/>
                  <a:pt x="21298" y="15405"/>
                </a:cubicBezTo>
                <a:lnTo>
                  <a:pt x="21298" y="15314"/>
                </a:lnTo>
                <a:close/>
                <a:moveTo>
                  <a:pt x="38920" y="15040"/>
                </a:moveTo>
                <a:cubicBezTo>
                  <a:pt x="38951" y="15132"/>
                  <a:pt x="38981" y="15223"/>
                  <a:pt x="38981" y="15314"/>
                </a:cubicBezTo>
                <a:cubicBezTo>
                  <a:pt x="39042" y="15496"/>
                  <a:pt x="39042" y="15678"/>
                  <a:pt x="39072" y="15861"/>
                </a:cubicBezTo>
                <a:cubicBezTo>
                  <a:pt x="39042" y="16043"/>
                  <a:pt x="39011" y="16195"/>
                  <a:pt x="38981" y="16377"/>
                </a:cubicBezTo>
                <a:cubicBezTo>
                  <a:pt x="38951" y="16499"/>
                  <a:pt x="38920" y="16590"/>
                  <a:pt x="38920" y="16711"/>
                </a:cubicBezTo>
                <a:lnTo>
                  <a:pt x="38860" y="16681"/>
                </a:lnTo>
                <a:cubicBezTo>
                  <a:pt x="38799" y="16651"/>
                  <a:pt x="38738" y="16620"/>
                  <a:pt x="38677" y="16620"/>
                </a:cubicBezTo>
                <a:lnTo>
                  <a:pt x="38647" y="16620"/>
                </a:lnTo>
                <a:lnTo>
                  <a:pt x="38647" y="16499"/>
                </a:lnTo>
                <a:cubicBezTo>
                  <a:pt x="38647" y="16438"/>
                  <a:pt x="38677" y="16347"/>
                  <a:pt x="38677" y="16286"/>
                </a:cubicBezTo>
                <a:cubicBezTo>
                  <a:pt x="38708" y="16104"/>
                  <a:pt x="38738" y="15922"/>
                  <a:pt x="38768" y="15739"/>
                </a:cubicBezTo>
                <a:cubicBezTo>
                  <a:pt x="38799" y="15618"/>
                  <a:pt x="38829" y="15527"/>
                  <a:pt x="38829" y="15405"/>
                </a:cubicBezTo>
                <a:lnTo>
                  <a:pt x="38920" y="15132"/>
                </a:lnTo>
                <a:lnTo>
                  <a:pt x="38920" y="15040"/>
                </a:lnTo>
                <a:close/>
                <a:moveTo>
                  <a:pt x="29745" y="16316"/>
                </a:moveTo>
                <a:cubicBezTo>
                  <a:pt x="29745" y="16377"/>
                  <a:pt x="29745" y="16438"/>
                  <a:pt x="29775" y="16499"/>
                </a:cubicBezTo>
                <a:cubicBezTo>
                  <a:pt x="29775" y="16590"/>
                  <a:pt x="29745" y="16651"/>
                  <a:pt x="29745" y="16742"/>
                </a:cubicBezTo>
                <a:lnTo>
                  <a:pt x="29714" y="16347"/>
                </a:lnTo>
                <a:lnTo>
                  <a:pt x="29745" y="16316"/>
                </a:lnTo>
                <a:close/>
                <a:moveTo>
                  <a:pt x="18290" y="15770"/>
                </a:moveTo>
                <a:cubicBezTo>
                  <a:pt x="18290" y="15830"/>
                  <a:pt x="18290" y="15891"/>
                  <a:pt x="18260" y="15952"/>
                </a:cubicBezTo>
                <a:cubicBezTo>
                  <a:pt x="18260" y="16134"/>
                  <a:pt x="18230" y="16347"/>
                  <a:pt x="18199" y="16529"/>
                </a:cubicBezTo>
                <a:cubicBezTo>
                  <a:pt x="18199" y="16620"/>
                  <a:pt x="18169" y="16681"/>
                  <a:pt x="18139" y="16772"/>
                </a:cubicBezTo>
                <a:cubicBezTo>
                  <a:pt x="18139" y="16681"/>
                  <a:pt x="18108" y="16590"/>
                  <a:pt x="18108" y="16499"/>
                </a:cubicBezTo>
                <a:cubicBezTo>
                  <a:pt x="18078" y="16408"/>
                  <a:pt x="18139" y="16408"/>
                  <a:pt x="18139" y="16347"/>
                </a:cubicBezTo>
                <a:cubicBezTo>
                  <a:pt x="18199" y="16165"/>
                  <a:pt x="18260" y="15982"/>
                  <a:pt x="18290" y="15770"/>
                </a:cubicBezTo>
                <a:close/>
                <a:moveTo>
                  <a:pt x="44177" y="13248"/>
                </a:moveTo>
                <a:lnTo>
                  <a:pt x="44207" y="13278"/>
                </a:lnTo>
                <a:cubicBezTo>
                  <a:pt x="44237" y="13309"/>
                  <a:pt x="44268" y="13309"/>
                  <a:pt x="44298" y="13339"/>
                </a:cubicBezTo>
                <a:cubicBezTo>
                  <a:pt x="44328" y="13369"/>
                  <a:pt x="44389" y="13369"/>
                  <a:pt x="44450" y="13369"/>
                </a:cubicBezTo>
                <a:lnTo>
                  <a:pt x="44480" y="13369"/>
                </a:lnTo>
                <a:cubicBezTo>
                  <a:pt x="44480" y="13369"/>
                  <a:pt x="44480" y="13369"/>
                  <a:pt x="44511" y="13400"/>
                </a:cubicBezTo>
                <a:cubicBezTo>
                  <a:pt x="44511" y="13552"/>
                  <a:pt x="44480" y="13734"/>
                  <a:pt x="44450" y="13916"/>
                </a:cubicBezTo>
                <a:lnTo>
                  <a:pt x="44450" y="14007"/>
                </a:lnTo>
                <a:lnTo>
                  <a:pt x="44450" y="14220"/>
                </a:lnTo>
                <a:lnTo>
                  <a:pt x="44450" y="14585"/>
                </a:lnTo>
                <a:cubicBezTo>
                  <a:pt x="44450" y="14676"/>
                  <a:pt x="44450" y="14767"/>
                  <a:pt x="44480" y="14828"/>
                </a:cubicBezTo>
                <a:cubicBezTo>
                  <a:pt x="44480" y="15010"/>
                  <a:pt x="44511" y="15162"/>
                  <a:pt x="44511" y="15314"/>
                </a:cubicBezTo>
                <a:cubicBezTo>
                  <a:pt x="44511" y="15466"/>
                  <a:pt x="44541" y="15739"/>
                  <a:pt x="44572" y="15952"/>
                </a:cubicBezTo>
                <a:lnTo>
                  <a:pt x="44602" y="16286"/>
                </a:lnTo>
                <a:lnTo>
                  <a:pt x="44572" y="16286"/>
                </a:lnTo>
                <a:cubicBezTo>
                  <a:pt x="44511" y="16286"/>
                  <a:pt x="44480" y="16316"/>
                  <a:pt x="44450" y="16377"/>
                </a:cubicBezTo>
                <a:lnTo>
                  <a:pt x="44420" y="16408"/>
                </a:lnTo>
                <a:cubicBezTo>
                  <a:pt x="44420" y="16438"/>
                  <a:pt x="44389" y="16468"/>
                  <a:pt x="44389" y="16499"/>
                </a:cubicBezTo>
                <a:cubicBezTo>
                  <a:pt x="44359" y="16590"/>
                  <a:pt x="44328" y="16681"/>
                  <a:pt x="44328" y="16803"/>
                </a:cubicBezTo>
                <a:lnTo>
                  <a:pt x="44298" y="16803"/>
                </a:lnTo>
                <a:lnTo>
                  <a:pt x="44298" y="16468"/>
                </a:lnTo>
                <a:lnTo>
                  <a:pt x="44298" y="16165"/>
                </a:lnTo>
                <a:lnTo>
                  <a:pt x="44268" y="15739"/>
                </a:lnTo>
                <a:cubicBezTo>
                  <a:pt x="44268" y="15678"/>
                  <a:pt x="44268" y="15587"/>
                  <a:pt x="44268" y="15527"/>
                </a:cubicBezTo>
                <a:cubicBezTo>
                  <a:pt x="44268" y="15375"/>
                  <a:pt x="44237" y="15223"/>
                  <a:pt x="44207" y="15071"/>
                </a:cubicBezTo>
                <a:cubicBezTo>
                  <a:pt x="44207" y="14919"/>
                  <a:pt x="44177" y="14676"/>
                  <a:pt x="44146" y="14524"/>
                </a:cubicBezTo>
                <a:cubicBezTo>
                  <a:pt x="44116" y="14342"/>
                  <a:pt x="44116" y="14220"/>
                  <a:pt x="44085" y="14068"/>
                </a:cubicBezTo>
                <a:lnTo>
                  <a:pt x="44055" y="13916"/>
                </a:lnTo>
                <a:cubicBezTo>
                  <a:pt x="44055" y="13855"/>
                  <a:pt x="44055" y="13795"/>
                  <a:pt x="44085" y="13734"/>
                </a:cubicBezTo>
                <a:cubicBezTo>
                  <a:pt x="44116" y="13582"/>
                  <a:pt x="44146" y="13400"/>
                  <a:pt x="44177" y="13248"/>
                </a:cubicBezTo>
                <a:close/>
                <a:moveTo>
                  <a:pt x="10816" y="16225"/>
                </a:moveTo>
                <a:cubicBezTo>
                  <a:pt x="10847" y="16438"/>
                  <a:pt x="10907" y="16681"/>
                  <a:pt x="10968" y="16894"/>
                </a:cubicBezTo>
                <a:cubicBezTo>
                  <a:pt x="10938" y="16894"/>
                  <a:pt x="10938" y="16863"/>
                  <a:pt x="10938" y="16833"/>
                </a:cubicBezTo>
                <a:cubicBezTo>
                  <a:pt x="10907" y="16772"/>
                  <a:pt x="10877" y="16742"/>
                  <a:pt x="10847" y="16681"/>
                </a:cubicBezTo>
                <a:cubicBezTo>
                  <a:pt x="10786" y="16620"/>
                  <a:pt x="10756" y="16529"/>
                  <a:pt x="10725" y="16438"/>
                </a:cubicBezTo>
                <a:cubicBezTo>
                  <a:pt x="10725" y="16408"/>
                  <a:pt x="10756" y="16408"/>
                  <a:pt x="10756" y="16377"/>
                </a:cubicBezTo>
                <a:lnTo>
                  <a:pt x="10816" y="16256"/>
                </a:lnTo>
                <a:cubicBezTo>
                  <a:pt x="10786" y="16256"/>
                  <a:pt x="10786" y="16225"/>
                  <a:pt x="10816" y="16225"/>
                </a:cubicBezTo>
                <a:close/>
                <a:moveTo>
                  <a:pt x="13885" y="15253"/>
                </a:moveTo>
                <a:cubicBezTo>
                  <a:pt x="13964" y="15384"/>
                  <a:pt x="14065" y="15538"/>
                  <a:pt x="14189" y="15597"/>
                </a:cubicBezTo>
                <a:lnTo>
                  <a:pt x="14189" y="15597"/>
                </a:lnTo>
                <a:cubicBezTo>
                  <a:pt x="14189" y="15655"/>
                  <a:pt x="14189" y="15710"/>
                  <a:pt x="14189" y="15739"/>
                </a:cubicBezTo>
                <a:cubicBezTo>
                  <a:pt x="14158" y="15800"/>
                  <a:pt x="14158" y="15891"/>
                  <a:pt x="14128" y="15982"/>
                </a:cubicBezTo>
                <a:cubicBezTo>
                  <a:pt x="14128" y="16043"/>
                  <a:pt x="14128" y="16134"/>
                  <a:pt x="14098" y="16225"/>
                </a:cubicBezTo>
                <a:cubicBezTo>
                  <a:pt x="14067" y="16377"/>
                  <a:pt x="14037" y="16560"/>
                  <a:pt x="13976" y="16711"/>
                </a:cubicBezTo>
                <a:cubicBezTo>
                  <a:pt x="13976" y="16803"/>
                  <a:pt x="13946" y="16863"/>
                  <a:pt x="13946" y="16924"/>
                </a:cubicBezTo>
                <a:cubicBezTo>
                  <a:pt x="13946" y="16863"/>
                  <a:pt x="13885" y="16803"/>
                  <a:pt x="13885" y="16742"/>
                </a:cubicBezTo>
                <a:lnTo>
                  <a:pt x="13763" y="16316"/>
                </a:lnTo>
                <a:cubicBezTo>
                  <a:pt x="13763" y="16286"/>
                  <a:pt x="13763" y="16225"/>
                  <a:pt x="13763" y="16195"/>
                </a:cubicBezTo>
                <a:lnTo>
                  <a:pt x="13703" y="15891"/>
                </a:lnTo>
                <a:lnTo>
                  <a:pt x="13703" y="15861"/>
                </a:lnTo>
                <a:cubicBezTo>
                  <a:pt x="13733" y="15800"/>
                  <a:pt x="13763" y="15739"/>
                  <a:pt x="13763" y="15678"/>
                </a:cubicBezTo>
                <a:cubicBezTo>
                  <a:pt x="13763" y="15618"/>
                  <a:pt x="13794" y="15587"/>
                  <a:pt x="13824" y="15527"/>
                </a:cubicBezTo>
                <a:lnTo>
                  <a:pt x="13855" y="15344"/>
                </a:lnTo>
                <a:cubicBezTo>
                  <a:pt x="13855" y="15314"/>
                  <a:pt x="13855" y="15283"/>
                  <a:pt x="13885" y="15253"/>
                </a:cubicBezTo>
                <a:close/>
                <a:moveTo>
                  <a:pt x="10543" y="16894"/>
                </a:moveTo>
                <a:cubicBezTo>
                  <a:pt x="10543" y="16894"/>
                  <a:pt x="10573" y="16924"/>
                  <a:pt x="10573" y="16955"/>
                </a:cubicBezTo>
                <a:lnTo>
                  <a:pt x="10543" y="16955"/>
                </a:lnTo>
                <a:lnTo>
                  <a:pt x="10543" y="16894"/>
                </a:lnTo>
                <a:close/>
                <a:moveTo>
                  <a:pt x="37219" y="16742"/>
                </a:moveTo>
                <a:cubicBezTo>
                  <a:pt x="37249" y="16803"/>
                  <a:pt x="37280" y="16863"/>
                  <a:pt x="37310" y="16955"/>
                </a:cubicBezTo>
                <a:lnTo>
                  <a:pt x="37280" y="16894"/>
                </a:lnTo>
                <a:lnTo>
                  <a:pt x="37189" y="16894"/>
                </a:lnTo>
                <a:cubicBezTo>
                  <a:pt x="37189" y="16833"/>
                  <a:pt x="37219" y="16772"/>
                  <a:pt x="37219" y="16742"/>
                </a:cubicBezTo>
                <a:close/>
                <a:moveTo>
                  <a:pt x="15465" y="16316"/>
                </a:moveTo>
                <a:cubicBezTo>
                  <a:pt x="15526" y="16377"/>
                  <a:pt x="15586" y="16438"/>
                  <a:pt x="15647" y="16529"/>
                </a:cubicBezTo>
                <a:cubicBezTo>
                  <a:pt x="15738" y="16651"/>
                  <a:pt x="15799" y="16772"/>
                  <a:pt x="15860" y="16924"/>
                </a:cubicBezTo>
                <a:cubicBezTo>
                  <a:pt x="15890" y="16955"/>
                  <a:pt x="15890" y="16985"/>
                  <a:pt x="15890" y="17015"/>
                </a:cubicBezTo>
                <a:lnTo>
                  <a:pt x="15890" y="17076"/>
                </a:lnTo>
                <a:cubicBezTo>
                  <a:pt x="15769" y="16924"/>
                  <a:pt x="15678" y="16772"/>
                  <a:pt x="15586" y="16590"/>
                </a:cubicBezTo>
                <a:cubicBezTo>
                  <a:pt x="15556" y="16499"/>
                  <a:pt x="15495" y="16408"/>
                  <a:pt x="15465" y="16316"/>
                </a:cubicBezTo>
                <a:close/>
                <a:moveTo>
                  <a:pt x="11910" y="16468"/>
                </a:moveTo>
                <a:cubicBezTo>
                  <a:pt x="11940" y="16529"/>
                  <a:pt x="12001" y="16620"/>
                  <a:pt x="12032" y="16681"/>
                </a:cubicBezTo>
                <a:cubicBezTo>
                  <a:pt x="12001" y="16772"/>
                  <a:pt x="11971" y="16863"/>
                  <a:pt x="11940" y="16985"/>
                </a:cubicBezTo>
                <a:lnTo>
                  <a:pt x="11971" y="16985"/>
                </a:lnTo>
                <a:lnTo>
                  <a:pt x="11880" y="17258"/>
                </a:lnTo>
                <a:lnTo>
                  <a:pt x="11880" y="17228"/>
                </a:lnTo>
                <a:cubicBezTo>
                  <a:pt x="11849" y="17137"/>
                  <a:pt x="11819" y="17015"/>
                  <a:pt x="11789" y="16894"/>
                </a:cubicBezTo>
                <a:cubicBezTo>
                  <a:pt x="11789" y="16863"/>
                  <a:pt x="11819" y="16833"/>
                  <a:pt x="11819" y="16772"/>
                </a:cubicBezTo>
                <a:cubicBezTo>
                  <a:pt x="11849" y="16742"/>
                  <a:pt x="11849" y="16651"/>
                  <a:pt x="11880" y="16590"/>
                </a:cubicBezTo>
                <a:cubicBezTo>
                  <a:pt x="11910" y="16529"/>
                  <a:pt x="11910" y="16499"/>
                  <a:pt x="11910" y="16468"/>
                </a:cubicBezTo>
                <a:close/>
                <a:moveTo>
                  <a:pt x="30232" y="17023"/>
                </a:moveTo>
                <a:cubicBezTo>
                  <a:pt x="30237" y="17046"/>
                  <a:pt x="30264" y="17049"/>
                  <a:pt x="30292" y="17076"/>
                </a:cubicBezTo>
                <a:cubicBezTo>
                  <a:pt x="30292" y="17167"/>
                  <a:pt x="30261" y="17228"/>
                  <a:pt x="30261" y="17319"/>
                </a:cubicBezTo>
                <a:lnTo>
                  <a:pt x="30232" y="17023"/>
                </a:lnTo>
                <a:close/>
                <a:moveTo>
                  <a:pt x="34971" y="16073"/>
                </a:moveTo>
                <a:cubicBezTo>
                  <a:pt x="34971" y="16104"/>
                  <a:pt x="35001" y="16134"/>
                  <a:pt x="35001" y="16195"/>
                </a:cubicBezTo>
                <a:lnTo>
                  <a:pt x="35001" y="16256"/>
                </a:lnTo>
                <a:cubicBezTo>
                  <a:pt x="34940" y="16560"/>
                  <a:pt x="34879" y="16863"/>
                  <a:pt x="34819" y="17167"/>
                </a:cubicBezTo>
                <a:cubicBezTo>
                  <a:pt x="34819" y="17228"/>
                  <a:pt x="34819" y="17258"/>
                  <a:pt x="34788" y="17319"/>
                </a:cubicBezTo>
                <a:cubicBezTo>
                  <a:pt x="34788" y="17198"/>
                  <a:pt x="34788" y="17076"/>
                  <a:pt x="34819" y="16985"/>
                </a:cubicBezTo>
                <a:lnTo>
                  <a:pt x="34910" y="16286"/>
                </a:lnTo>
                <a:lnTo>
                  <a:pt x="34971" y="16073"/>
                </a:lnTo>
                <a:close/>
                <a:moveTo>
                  <a:pt x="32570" y="16529"/>
                </a:moveTo>
                <a:cubicBezTo>
                  <a:pt x="32601" y="16620"/>
                  <a:pt x="32631" y="16711"/>
                  <a:pt x="32631" y="16803"/>
                </a:cubicBezTo>
                <a:cubicBezTo>
                  <a:pt x="32631" y="16863"/>
                  <a:pt x="32661" y="16894"/>
                  <a:pt x="32661" y="16924"/>
                </a:cubicBezTo>
                <a:cubicBezTo>
                  <a:pt x="32661" y="16955"/>
                  <a:pt x="32631" y="17015"/>
                  <a:pt x="32631" y="17046"/>
                </a:cubicBezTo>
                <a:cubicBezTo>
                  <a:pt x="32601" y="17137"/>
                  <a:pt x="32570" y="17198"/>
                  <a:pt x="32540" y="17289"/>
                </a:cubicBezTo>
                <a:lnTo>
                  <a:pt x="32540" y="17349"/>
                </a:lnTo>
                <a:cubicBezTo>
                  <a:pt x="32540" y="17258"/>
                  <a:pt x="32510" y="17167"/>
                  <a:pt x="32479" y="17046"/>
                </a:cubicBezTo>
                <a:cubicBezTo>
                  <a:pt x="32449" y="16955"/>
                  <a:pt x="32449" y="16863"/>
                  <a:pt x="32418" y="16803"/>
                </a:cubicBezTo>
                <a:lnTo>
                  <a:pt x="32418" y="16620"/>
                </a:lnTo>
                <a:lnTo>
                  <a:pt x="32479" y="16529"/>
                </a:lnTo>
                <a:close/>
                <a:moveTo>
                  <a:pt x="31659" y="16681"/>
                </a:moveTo>
                <a:cubicBezTo>
                  <a:pt x="31689" y="16833"/>
                  <a:pt x="31720" y="16985"/>
                  <a:pt x="31750" y="17137"/>
                </a:cubicBezTo>
                <a:cubicBezTo>
                  <a:pt x="31750" y="17228"/>
                  <a:pt x="31750" y="17289"/>
                  <a:pt x="31750" y="17349"/>
                </a:cubicBezTo>
                <a:lnTo>
                  <a:pt x="31750" y="17410"/>
                </a:lnTo>
                <a:lnTo>
                  <a:pt x="31689" y="17015"/>
                </a:lnTo>
                <a:cubicBezTo>
                  <a:pt x="31689" y="16955"/>
                  <a:pt x="31659" y="16894"/>
                  <a:pt x="31659" y="16833"/>
                </a:cubicBezTo>
                <a:cubicBezTo>
                  <a:pt x="31628" y="16772"/>
                  <a:pt x="31659" y="16742"/>
                  <a:pt x="31659" y="16681"/>
                </a:cubicBezTo>
                <a:close/>
                <a:moveTo>
                  <a:pt x="12335" y="17015"/>
                </a:moveTo>
                <a:lnTo>
                  <a:pt x="12335" y="17076"/>
                </a:lnTo>
                <a:lnTo>
                  <a:pt x="12305" y="17137"/>
                </a:lnTo>
                <a:cubicBezTo>
                  <a:pt x="12305" y="17198"/>
                  <a:pt x="12275" y="17228"/>
                  <a:pt x="12244" y="17289"/>
                </a:cubicBezTo>
                <a:cubicBezTo>
                  <a:pt x="12244" y="17310"/>
                  <a:pt x="12230" y="17374"/>
                  <a:pt x="12211" y="17432"/>
                </a:cubicBezTo>
                <a:lnTo>
                  <a:pt x="12211" y="17432"/>
                </a:lnTo>
                <a:cubicBezTo>
                  <a:pt x="12232" y="17334"/>
                  <a:pt x="12253" y="17243"/>
                  <a:pt x="12275" y="17137"/>
                </a:cubicBezTo>
                <a:cubicBezTo>
                  <a:pt x="12275" y="17106"/>
                  <a:pt x="12305" y="17046"/>
                  <a:pt x="12305" y="17015"/>
                </a:cubicBezTo>
                <a:close/>
                <a:moveTo>
                  <a:pt x="16417" y="15750"/>
                </a:moveTo>
                <a:cubicBezTo>
                  <a:pt x="16444" y="15864"/>
                  <a:pt x="16471" y="15996"/>
                  <a:pt x="16498" y="16104"/>
                </a:cubicBezTo>
                <a:cubicBezTo>
                  <a:pt x="16559" y="16377"/>
                  <a:pt x="16589" y="16620"/>
                  <a:pt x="16619" y="16894"/>
                </a:cubicBezTo>
                <a:lnTo>
                  <a:pt x="16650" y="16894"/>
                </a:lnTo>
                <a:lnTo>
                  <a:pt x="16650" y="16955"/>
                </a:lnTo>
                <a:cubicBezTo>
                  <a:pt x="16619" y="17137"/>
                  <a:pt x="16559" y="17289"/>
                  <a:pt x="16498" y="17441"/>
                </a:cubicBezTo>
                <a:cubicBezTo>
                  <a:pt x="16498" y="17380"/>
                  <a:pt x="16467" y="17319"/>
                  <a:pt x="16437" y="17258"/>
                </a:cubicBezTo>
                <a:cubicBezTo>
                  <a:pt x="16437" y="17198"/>
                  <a:pt x="16437" y="17137"/>
                  <a:pt x="16437" y="17046"/>
                </a:cubicBezTo>
                <a:lnTo>
                  <a:pt x="16437" y="16863"/>
                </a:lnTo>
                <a:lnTo>
                  <a:pt x="16437" y="16438"/>
                </a:lnTo>
                <a:cubicBezTo>
                  <a:pt x="16437" y="16199"/>
                  <a:pt x="16437" y="15983"/>
                  <a:pt x="16417" y="15750"/>
                </a:cubicBezTo>
                <a:close/>
                <a:moveTo>
                  <a:pt x="35274" y="16772"/>
                </a:moveTo>
                <a:cubicBezTo>
                  <a:pt x="35274" y="16772"/>
                  <a:pt x="35305" y="16803"/>
                  <a:pt x="35305" y="16833"/>
                </a:cubicBezTo>
                <a:lnTo>
                  <a:pt x="35305" y="16894"/>
                </a:lnTo>
                <a:cubicBezTo>
                  <a:pt x="35274" y="16985"/>
                  <a:pt x="35244" y="17076"/>
                  <a:pt x="35214" y="17198"/>
                </a:cubicBezTo>
                <a:cubicBezTo>
                  <a:pt x="35183" y="17289"/>
                  <a:pt x="35153" y="17380"/>
                  <a:pt x="35153" y="17471"/>
                </a:cubicBezTo>
                <a:lnTo>
                  <a:pt x="35122" y="17471"/>
                </a:lnTo>
                <a:cubicBezTo>
                  <a:pt x="35153" y="17319"/>
                  <a:pt x="35153" y="17198"/>
                  <a:pt x="35183" y="17046"/>
                </a:cubicBezTo>
                <a:lnTo>
                  <a:pt x="35214" y="17046"/>
                </a:lnTo>
                <a:lnTo>
                  <a:pt x="35274" y="16772"/>
                </a:lnTo>
                <a:close/>
                <a:moveTo>
                  <a:pt x="24527" y="14390"/>
                </a:moveTo>
                <a:cubicBezTo>
                  <a:pt x="24522" y="14457"/>
                  <a:pt x="24519" y="14522"/>
                  <a:pt x="24519" y="14585"/>
                </a:cubicBezTo>
                <a:lnTo>
                  <a:pt x="24519" y="14919"/>
                </a:lnTo>
                <a:lnTo>
                  <a:pt x="24519" y="15800"/>
                </a:lnTo>
                <a:cubicBezTo>
                  <a:pt x="24489" y="15952"/>
                  <a:pt x="24519" y="16134"/>
                  <a:pt x="24519" y="16316"/>
                </a:cubicBezTo>
                <a:cubicBezTo>
                  <a:pt x="24519" y="16560"/>
                  <a:pt x="24549" y="16803"/>
                  <a:pt x="24549" y="17076"/>
                </a:cubicBezTo>
                <a:lnTo>
                  <a:pt x="24549" y="17258"/>
                </a:lnTo>
                <a:lnTo>
                  <a:pt x="24549" y="17349"/>
                </a:lnTo>
                <a:cubicBezTo>
                  <a:pt x="24549" y="17380"/>
                  <a:pt x="24549" y="17441"/>
                  <a:pt x="24519" y="17501"/>
                </a:cubicBezTo>
                <a:cubicBezTo>
                  <a:pt x="24519" y="17410"/>
                  <a:pt x="24519" y="17349"/>
                  <a:pt x="24489" y="17258"/>
                </a:cubicBezTo>
                <a:lnTo>
                  <a:pt x="24428" y="16894"/>
                </a:lnTo>
                <a:lnTo>
                  <a:pt x="24428" y="16803"/>
                </a:lnTo>
                <a:lnTo>
                  <a:pt x="24428" y="16590"/>
                </a:lnTo>
                <a:lnTo>
                  <a:pt x="24428" y="15952"/>
                </a:lnTo>
                <a:lnTo>
                  <a:pt x="24428" y="15678"/>
                </a:lnTo>
                <a:cubicBezTo>
                  <a:pt x="24428" y="15466"/>
                  <a:pt x="24458" y="15253"/>
                  <a:pt x="24458" y="15040"/>
                </a:cubicBezTo>
                <a:cubicBezTo>
                  <a:pt x="24458" y="14949"/>
                  <a:pt x="24458" y="14858"/>
                  <a:pt x="24489" y="14767"/>
                </a:cubicBezTo>
                <a:cubicBezTo>
                  <a:pt x="24489" y="14641"/>
                  <a:pt x="24510" y="14516"/>
                  <a:pt x="24527" y="14390"/>
                </a:cubicBezTo>
                <a:close/>
                <a:moveTo>
                  <a:pt x="25522" y="16651"/>
                </a:moveTo>
                <a:cubicBezTo>
                  <a:pt x="25522" y="16803"/>
                  <a:pt x="25552" y="16955"/>
                  <a:pt x="25552" y="17076"/>
                </a:cubicBezTo>
                <a:cubicBezTo>
                  <a:pt x="25552" y="17228"/>
                  <a:pt x="25582" y="17380"/>
                  <a:pt x="25613" y="17501"/>
                </a:cubicBezTo>
                <a:lnTo>
                  <a:pt x="25582" y="17471"/>
                </a:lnTo>
                <a:cubicBezTo>
                  <a:pt x="25552" y="17441"/>
                  <a:pt x="25522" y="17410"/>
                  <a:pt x="25491" y="17380"/>
                </a:cubicBezTo>
                <a:lnTo>
                  <a:pt x="25522" y="17380"/>
                </a:lnTo>
                <a:lnTo>
                  <a:pt x="25522" y="17258"/>
                </a:lnTo>
                <a:lnTo>
                  <a:pt x="25522" y="16985"/>
                </a:lnTo>
                <a:lnTo>
                  <a:pt x="25522" y="16651"/>
                </a:lnTo>
                <a:close/>
                <a:moveTo>
                  <a:pt x="26889" y="14797"/>
                </a:moveTo>
                <a:lnTo>
                  <a:pt x="27071" y="15496"/>
                </a:lnTo>
                <a:lnTo>
                  <a:pt x="27314" y="16165"/>
                </a:lnTo>
                <a:lnTo>
                  <a:pt x="27314" y="16408"/>
                </a:lnTo>
                <a:cubicBezTo>
                  <a:pt x="27344" y="16711"/>
                  <a:pt x="27344" y="16985"/>
                  <a:pt x="27375" y="17258"/>
                </a:cubicBezTo>
                <a:lnTo>
                  <a:pt x="27284" y="17228"/>
                </a:lnTo>
                <a:cubicBezTo>
                  <a:pt x="27263" y="17228"/>
                  <a:pt x="27230" y="17214"/>
                  <a:pt x="27200" y="17214"/>
                </a:cubicBezTo>
                <a:cubicBezTo>
                  <a:pt x="27186" y="17214"/>
                  <a:pt x="27172" y="17218"/>
                  <a:pt x="27162" y="17228"/>
                </a:cubicBezTo>
                <a:cubicBezTo>
                  <a:pt x="27101" y="17228"/>
                  <a:pt x="27071" y="17258"/>
                  <a:pt x="27041" y="17289"/>
                </a:cubicBezTo>
                <a:cubicBezTo>
                  <a:pt x="27010" y="17349"/>
                  <a:pt x="26980" y="17410"/>
                  <a:pt x="26950" y="17471"/>
                </a:cubicBezTo>
                <a:cubicBezTo>
                  <a:pt x="26950" y="17501"/>
                  <a:pt x="26919" y="17501"/>
                  <a:pt x="26919" y="17532"/>
                </a:cubicBezTo>
                <a:lnTo>
                  <a:pt x="26919" y="17198"/>
                </a:lnTo>
                <a:lnTo>
                  <a:pt x="26919" y="16803"/>
                </a:lnTo>
                <a:cubicBezTo>
                  <a:pt x="26919" y="16681"/>
                  <a:pt x="26919" y="16590"/>
                  <a:pt x="26889" y="16468"/>
                </a:cubicBezTo>
                <a:cubicBezTo>
                  <a:pt x="26889" y="16347"/>
                  <a:pt x="26889" y="16316"/>
                  <a:pt x="26889" y="16225"/>
                </a:cubicBezTo>
                <a:lnTo>
                  <a:pt x="26889" y="16195"/>
                </a:lnTo>
                <a:lnTo>
                  <a:pt x="26889" y="16134"/>
                </a:lnTo>
                <a:lnTo>
                  <a:pt x="26889" y="16073"/>
                </a:lnTo>
                <a:cubicBezTo>
                  <a:pt x="26889" y="16073"/>
                  <a:pt x="26889" y="16043"/>
                  <a:pt x="26889" y="16043"/>
                </a:cubicBezTo>
                <a:cubicBezTo>
                  <a:pt x="26889" y="16043"/>
                  <a:pt x="26889" y="16013"/>
                  <a:pt x="26889" y="16013"/>
                </a:cubicBezTo>
                <a:cubicBezTo>
                  <a:pt x="26889" y="15982"/>
                  <a:pt x="26889" y="15952"/>
                  <a:pt x="26889" y="15922"/>
                </a:cubicBezTo>
                <a:lnTo>
                  <a:pt x="26889" y="15861"/>
                </a:lnTo>
                <a:cubicBezTo>
                  <a:pt x="26889" y="15861"/>
                  <a:pt x="26889" y="15861"/>
                  <a:pt x="26889" y="15830"/>
                </a:cubicBezTo>
                <a:cubicBezTo>
                  <a:pt x="26889" y="15830"/>
                  <a:pt x="26889" y="15800"/>
                  <a:pt x="26889" y="15770"/>
                </a:cubicBezTo>
                <a:cubicBezTo>
                  <a:pt x="26889" y="15770"/>
                  <a:pt x="26889" y="15739"/>
                  <a:pt x="26889" y="15739"/>
                </a:cubicBezTo>
                <a:lnTo>
                  <a:pt x="26889" y="15678"/>
                </a:lnTo>
                <a:cubicBezTo>
                  <a:pt x="26889" y="15648"/>
                  <a:pt x="26889" y="15618"/>
                  <a:pt x="26889" y="15618"/>
                </a:cubicBezTo>
                <a:lnTo>
                  <a:pt x="26889" y="15496"/>
                </a:lnTo>
                <a:lnTo>
                  <a:pt x="26889" y="15192"/>
                </a:lnTo>
                <a:lnTo>
                  <a:pt x="26889" y="14797"/>
                </a:lnTo>
                <a:close/>
                <a:moveTo>
                  <a:pt x="6684" y="16195"/>
                </a:moveTo>
                <a:lnTo>
                  <a:pt x="6715" y="16256"/>
                </a:lnTo>
                <a:lnTo>
                  <a:pt x="6685" y="16226"/>
                </a:lnTo>
                <a:lnTo>
                  <a:pt x="6685" y="16226"/>
                </a:lnTo>
                <a:cubicBezTo>
                  <a:pt x="6715" y="16256"/>
                  <a:pt x="6745" y="16286"/>
                  <a:pt x="6745" y="16316"/>
                </a:cubicBezTo>
                <a:cubicBezTo>
                  <a:pt x="6715" y="16408"/>
                  <a:pt x="6715" y="16499"/>
                  <a:pt x="6684" y="16590"/>
                </a:cubicBezTo>
                <a:cubicBezTo>
                  <a:pt x="6623" y="16803"/>
                  <a:pt x="6593" y="17046"/>
                  <a:pt x="6532" y="17258"/>
                </a:cubicBezTo>
                <a:cubicBezTo>
                  <a:pt x="6532" y="17349"/>
                  <a:pt x="6502" y="17471"/>
                  <a:pt x="6502" y="17562"/>
                </a:cubicBezTo>
                <a:lnTo>
                  <a:pt x="6472" y="17562"/>
                </a:lnTo>
                <a:lnTo>
                  <a:pt x="6472" y="17410"/>
                </a:lnTo>
                <a:lnTo>
                  <a:pt x="6472" y="17015"/>
                </a:lnTo>
                <a:lnTo>
                  <a:pt x="6472" y="16529"/>
                </a:lnTo>
                <a:lnTo>
                  <a:pt x="6532" y="16408"/>
                </a:lnTo>
                <a:cubicBezTo>
                  <a:pt x="6563" y="16347"/>
                  <a:pt x="6623" y="16316"/>
                  <a:pt x="6654" y="16256"/>
                </a:cubicBezTo>
                <a:lnTo>
                  <a:pt x="6684" y="16195"/>
                </a:lnTo>
                <a:close/>
                <a:moveTo>
                  <a:pt x="25157" y="16286"/>
                </a:moveTo>
                <a:cubicBezTo>
                  <a:pt x="25187" y="16651"/>
                  <a:pt x="25157" y="16985"/>
                  <a:pt x="25127" y="17349"/>
                </a:cubicBezTo>
                <a:cubicBezTo>
                  <a:pt x="25096" y="17380"/>
                  <a:pt x="25096" y="17380"/>
                  <a:pt x="25066" y="17380"/>
                </a:cubicBezTo>
                <a:cubicBezTo>
                  <a:pt x="25035" y="17410"/>
                  <a:pt x="25005" y="17471"/>
                  <a:pt x="25005" y="17501"/>
                </a:cubicBezTo>
                <a:cubicBezTo>
                  <a:pt x="25005" y="17523"/>
                  <a:pt x="24990" y="17545"/>
                  <a:pt x="24981" y="17566"/>
                </a:cubicBezTo>
                <a:lnTo>
                  <a:pt x="24981" y="17566"/>
                </a:lnTo>
                <a:cubicBezTo>
                  <a:pt x="25005" y="17454"/>
                  <a:pt x="25007" y="17341"/>
                  <a:pt x="25035" y="17228"/>
                </a:cubicBezTo>
                <a:cubicBezTo>
                  <a:pt x="25066" y="17015"/>
                  <a:pt x="25096" y="16803"/>
                  <a:pt x="25127" y="16590"/>
                </a:cubicBezTo>
                <a:cubicBezTo>
                  <a:pt x="25127" y="16499"/>
                  <a:pt x="25157" y="16408"/>
                  <a:pt x="25157" y="16286"/>
                </a:cubicBezTo>
                <a:close/>
                <a:moveTo>
                  <a:pt x="14228" y="17475"/>
                </a:moveTo>
                <a:cubicBezTo>
                  <a:pt x="14216" y="17526"/>
                  <a:pt x="14210" y="17581"/>
                  <a:pt x="14189" y="17623"/>
                </a:cubicBezTo>
                <a:lnTo>
                  <a:pt x="14189" y="17593"/>
                </a:lnTo>
                <a:cubicBezTo>
                  <a:pt x="14202" y="17553"/>
                  <a:pt x="14215" y="17514"/>
                  <a:pt x="14228" y="17475"/>
                </a:cubicBezTo>
                <a:close/>
                <a:moveTo>
                  <a:pt x="25917" y="12974"/>
                </a:moveTo>
                <a:cubicBezTo>
                  <a:pt x="26008" y="13369"/>
                  <a:pt x="26068" y="13734"/>
                  <a:pt x="26099" y="14129"/>
                </a:cubicBezTo>
                <a:cubicBezTo>
                  <a:pt x="26099" y="14311"/>
                  <a:pt x="26129" y="14494"/>
                  <a:pt x="26160" y="14676"/>
                </a:cubicBezTo>
                <a:lnTo>
                  <a:pt x="26160" y="15071"/>
                </a:lnTo>
                <a:lnTo>
                  <a:pt x="26160" y="15618"/>
                </a:lnTo>
                <a:cubicBezTo>
                  <a:pt x="26160" y="15770"/>
                  <a:pt x="26129" y="16013"/>
                  <a:pt x="26129" y="16225"/>
                </a:cubicBezTo>
                <a:lnTo>
                  <a:pt x="26129" y="16924"/>
                </a:lnTo>
                <a:cubicBezTo>
                  <a:pt x="26129" y="17137"/>
                  <a:pt x="26129" y="17349"/>
                  <a:pt x="26099" y="17562"/>
                </a:cubicBezTo>
                <a:lnTo>
                  <a:pt x="26099" y="17653"/>
                </a:lnTo>
                <a:lnTo>
                  <a:pt x="26068" y="17623"/>
                </a:lnTo>
                <a:lnTo>
                  <a:pt x="25977" y="17137"/>
                </a:lnTo>
                <a:cubicBezTo>
                  <a:pt x="25977" y="16955"/>
                  <a:pt x="25947" y="16772"/>
                  <a:pt x="25947" y="16620"/>
                </a:cubicBezTo>
                <a:cubicBezTo>
                  <a:pt x="25917" y="16438"/>
                  <a:pt x="25917" y="16316"/>
                  <a:pt x="25886" y="16134"/>
                </a:cubicBezTo>
                <a:cubicBezTo>
                  <a:pt x="25886" y="15770"/>
                  <a:pt x="25856" y="15375"/>
                  <a:pt x="25856" y="15040"/>
                </a:cubicBezTo>
                <a:lnTo>
                  <a:pt x="25856" y="14645"/>
                </a:lnTo>
                <a:lnTo>
                  <a:pt x="25856" y="14463"/>
                </a:lnTo>
                <a:lnTo>
                  <a:pt x="25856" y="14159"/>
                </a:lnTo>
                <a:lnTo>
                  <a:pt x="25856" y="13886"/>
                </a:lnTo>
                <a:cubicBezTo>
                  <a:pt x="25856" y="13704"/>
                  <a:pt x="25856" y="13552"/>
                  <a:pt x="25886" y="13369"/>
                </a:cubicBezTo>
                <a:cubicBezTo>
                  <a:pt x="25917" y="13187"/>
                  <a:pt x="25917" y="13126"/>
                  <a:pt x="25917" y="12974"/>
                </a:cubicBezTo>
                <a:close/>
                <a:moveTo>
                  <a:pt x="39893" y="16742"/>
                </a:moveTo>
                <a:cubicBezTo>
                  <a:pt x="39893" y="16833"/>
                  <a:pt x="39893" y="16894"/>
                  <a:pt x="39862" y="16955"/>
                </a:cubicBezTo>
                <a:cubicBezTo>
                  <a:pt x="39832" y="17106"/>
                  <a:pt x="39801" y="17289"/>
                  <a:pt x="39801" y="17471"/>
                </a:cubicBezTo>
                <a:lnTo>
                  <a:pt x="39771" y="17684"/>
                </a:lnTo>
                <a:lnTo>
                  <a:pt x="39771" y="17501"/>
                </a:lnTo>
                <a:lnTo>
                  <a:pt x="39801" y="17380"/>
                </a:lnTo>
                <a:cubicBezTo>
                  <a:pt x="39771" y="17349"/>
                  <a:pt x="39771" y="17349"/>
                  <a:pt x="39801" y="17319"/>
                </a:cubicBezTo>
                <a:lnTo>
                  <a:pt x="39801" y="17076"/>
                </a:lnTo>
                <a:lnTo>
                  <a:pt x="39801" y="16833"/>
                </a:lnTo>
                <a:lnTo>
                  <a:pt x="39832" y="16833"/>
                </a:lnTo>
                <a:cubicBezTo>
                  <a:pt x="39862" y="16803"/>
                  <a:pt x="39862" y="16772"/>
                  <a:pt x="39893" y="16742"/>
                </a:cubicBezTo>
                <a:close/>
                <a:moveTo>
                  <a:pt x="20600" y="15800"/>
                </a:moveTo>
                <a:cubicBezTo>
                  <a:pt x="20630" y="15982"/>
                  <a:pt x="20691" y="16195"/>
                  <a:pt x="20751" y="16377"/>
                </a:cubicBezTo>
                <a:lnTo>
                  <a:pt x="20751" y="16681"/>
                </a:lnTo>
                <a:cubicBezTo>
                  <a:pt x="20751" y="16924"/>
                  <a:pt x="20721" y="17167"/>
                  <a:pt x="20721" y="17441"/>
                </a:cubicBezTo>
                <a:cubicBezTo>
                  <a:pt x="20691" y="17425"/>
                  <a:pt x="20653" y="17418"/>
                  <a:pt x="20619" y="17418"/>
                </a:cubicBezTo>
                <a:cubicBezTo>
                  <a:pt x="20584" y="17418"/>
                  <a:pt x="20554" y="17425"/>
                  <a:pt x="20539" y="17441"/>
                </a:cubicBezTo>
                <a:cubicBezTo>
                  <a:pt x="20508" y="17471"/>
                  <a:pt x="20478" y="17501"/>
                  <a:pt x="20448" y="17562"/>
                </a:cubicBezTo>
                <a:lnTo>
                  <a:pt x="20417" y="17593"/>
                </a:lnTo>
                <a:cubicBezTo>
                  <a:pt x="20417" y="17623"/>
                  <a:pt x="20387" y="17684"/>
                  <a:pt x="20387" y="17714"/>
                </a:cubicBezTo>
                <a:cubicBezTo>
                  <a:pt x="20387" y="17623"/>
                  <a:pt x="20356" y="17562"/>
                  <a:pt x="20356" y="17471"/>
                </a:cubicBezTo>
                <a:lnTo>
                  <a:pt x="20356" y="17015"/>
                </a:lnTo>
                <a:lnTo>
                  <a:pt x="20356" y="16742"/>
                </a:lnTo>
                <a:lnTo>
                  <a:pt x="20356" y="16620"/>
                </a:lnTo>
                <a:lnTo>
                  <a:pt x="20356" y="16499"/>
                </a:lnTo>
                <a:cubicBezTo>
                  <a:pt x="20417" y="16256"/>
                  <a:pt x="20508" y="16013"/>
                  <a:pt x="20600" y="15800"/>
                </a:cubicBezTo>
                <a:close/>
                <a:moveTo>
                  <a:pt x="21511" y="17805"/>
                </a:moveTo>
                <a:cubicBezTo>
                  <a:pt x="21496" y="17805"/>
                  <a:pt x="21488" y="17813"/>
                  <a:pt x="21481" y="17824"/>
                </a:cubicBezTo>
                <a:lnTo>
                  <a:pt x="21481" y="17824"/>
                </a:lnTo>
                <a:lnTo>
                  <a:pt x="21481" y="17805"/>
                </a:lnTo>
                <a:close/>
                <a:moveTo>
                  <a:pt x="7748" y="16681"/>
                </a:moveTo>
                <a:cubicBezTo>
                  <a:pt x="7808" y="16711"/>
                  <a:pt x="7808" y="16742"/>
                  <a:pt x="7839" y="16742"/>
                </a:cubicBezTo>
                <a:lnTo>
                  <a:pt x="7808" y="16772"/>
                </a:lnTo>
                <a:cubicBezTo>
                  <a:pt x="7839" y="16863"/>
                  <a:pt x="7869" y="16924"/>
                  <a:pt x="7869" y="17015"/>
                </a:cubicBezTo>
                <a:cubicBezTo>
                  <a:pt x="7869" y="17167"/>
                  <a:pt x="7869" y="17349"/>
                  <a:pt x="7839" y="17501"/>
                </a:cubicBezTo>
                <a:cubicBezTo>
                  <a:pt x="7839" y="17623"/>
                  <a:pt x="7808" y="17744"/>
                  <a:pt x="7748" y="17866"/>
                </a:cubicBezTo>
                <a:lnTo>
                  <a:pt x="7748" y="17076"/>
                </a:lnTo>
                <a:lnTo>
                  <a:pt x="7748" y="16681"/>
                </a:lnTo>
                <a:close/>
                <a:moveTo>
                  <a:pt x="13368" y="16073"/>
                </a:moveTo>
                <a:cubicBezTo>
                  <a:pt x="13368" y="16134"/>
                  <a:pt x="13368" y="16225"/>
                  <a:pt x="13399" y="16286"/>
                </a:cubicBezTo>
                <a:cubicBezTo>
                  <a:pt x="13429" y="16499"/>
                  <a:pt x="13490" y="16681"/>
                  <a:pt x="13551" y="16894"/>
                </a:cubicBezTo>
                <a:cubicBezTo>
                  <a:pt x="13581" y="17015"/>
                  <a:pt x="13611" y="17137"/>
                  <a:pt x="13642" y="17258"/>
                </a:cubicBezTo>
                <a:cubicBezTo>
                  <a:pt x="13672" y="17380"/>
                  <a:pt x="13672" y="17380"/>
                  <a:pt x="13703" y="17441"/>
                </a:cubicBezTo>
                <a:lnTo>
                  <a:pt x="13733" y="17593"/>
                </a:lnTo>
                <a:cubicBezTo>
                  <a:pt x="13703" y="17653"/>
                  <a:pt x="13703" y="17714"/>
                  <a:pt x="13672" y="17775"/>
                </a:cubicBezTo>
                <a:lnTo>
                  <a:pt x="13581" y="17866"/>
                </a:lnTo>
                <a:lnTo>
                  <a:pt x="13581" y="17805"/>
                </a:lnTo>
                <a:cubicBezTo>
                  <a:pt x="13581" y="17744"/>
                  <a:pt x="13581" y="17653"/>
                  <a:pt x="13551" y="17562"/>
                </a:cubicBezTo>
                <a:cubicBezTo>
                  <a:pt x="13551" y="17532"/>
                  <a:pt x="13520" y="17501"/>
                  <a:pt x="13520" y="17441"/>
                </a:cubicBezTo>
                <a:cubicBezTo>
                  <a:pt x="13490" y="17410"/>
                  <a:pt x="13460" y="17380"/>
                  <a:pt x="13429" y="17349"/>
                </a:cubicBezTo>
                <a:cubicBezTo>
                  <a:pt x="13429" y="17319"/>
                  <a:pt x="13399" y="17319"/>
                  <a:pt x="13399" y="17319"/>
                </a:cubicBezTo>
                <a:cubicBezTo>
                  <a:pt x="13368" y="17198"/>
                  <a:pt x="13338" y="17076"/>
                  <a:pt x="13308" y="16924"/>
                </a:cubicBezTo>
                <a:cubicBezTo>
                  <a:pt x="13277" y="16803"/>
                  <a:pt x="13247" y="16620"/>
                  <a:pt x="13217" y="16438"/>
                </a:cubicBezTo>
                <a:cubicBezTo>
                  <a:pt x="13247" y="16377"/>
                  <a:pt x="13277" y="16316"/>
                  <a:pt x="13308" y="16256"/>
                </a:cubicBezTo>
                <a:lnTo>
                  <a:pt x="13368" y="16073"/>
                </a:lnTo>
                <a:close/>
                <a:moveTo>
                  <a:pt x="23759" y="16316"/>
                </a:moveTo>
                <a:cubicBezTo>
                  <a:pt x="23759" y="16347"/>
                  <a:pt x="23790" y="16408"/>
                  <a:pt x="23790" y="16468"/>
                </a:cubicBezTo>
                <a:cubicBezTo>
                  <a:pt x="23820" y="16651"/>
                  <a:pt x="23850" y="16803"/>
                  <a:pt x="23850" y="16955"/>
                </a:cubicBezTo>
                <a:cubicBezTo>
                  <a:pt x="23881" y="17137"/>
                  <a:pt x="23911" y="17349"/>
                  <a:pt x="23911" y="17532"/>
                </a:cubicBezTo>
                <a:lnTo>
                  <a:pt x="23942" y="17866"/>
                </a:lnTo>
                <a:lnTo>
                  <a:pt x="23911" y="17775"/>
                </a:lnTo>
                <a:cubicBezTo>
                  <a:pt x="23911" y="17684"/>
                  <a:pt x="23881" y="17623"/>
                  <a:pt x="23850" y="17532"/>
                </a:cubicBezTo>
                <a:lnTo>
                  <a:pt x="23759" y="17106"/>
                </a:lnTo>
                <a:lnTo>
                  <a:pt x="23759" y="16803"/>
                </a:lnTo>
                <a:cubicBezTo>
                  <a:pt x="23759" y="16681"/>
                  <a:pt x="23759" y="16590"/>
                  <a:pt x="23759" y="16499"/>
                </a:cubicBezTo>
                <a:cubicBezTo>
                  <a:pt x="23729" y="16408"/>
                  <a:pt x="23759" y="16377"/>
                  <a:pt x="23759" y="16316"/>
                </a:cubicBezTo>
                <a:close/>
                <a:moveTo>
                  <a:pt x="10148" y="16590"/>
                </a:moveTo>
                <a:lnTo>
                  <a:pt x="10178" y="16620"/>
                </a:lnTo>
                <a:cubicBezTo>
                  <a:pt x="10209" y="16955"/>
                  <a:pt x="10209" y="17289"/>
                  <a:pt x="10209" y="17623"/>
                </a:cubicBezTo>
                <a:lnTo>
                  <a:pt x="10209" y="17775"/>
                </a:lnTo>
                <a:lnTo>
                  <a:pt x="10209" y="17836"/>
                </a:lnTo>
                <a:lnTo>
                  <a:pt x="10148" y="18018"/>
                </a:lnTo>
                <a:lnTo>
                  <a:pt x="10148" y="17957"/>
                </a:lnTo>
                <a:cubicBezTo>
                  <a:pt x="10148" y="17836"/>
                  <a:pt x="10148" y="17684"/>
                  <a:pt x="10148" y="17562"/>
                </a:cubicBezTo>
                <a:cubicBezTo>
                  <a:pt x="10178" y="17410"/>
                  <a:pt x="10148" y="17228"/>
                  <a:pt x="10148" y="17076"/>
                </a:cubicBezTo>
                <a:lnTo>
                  <a:pt x="10148" y="16590"/>
                </a:lnTo>
                <a:close/>
                <a:moveTo>
                  <a:pt x="45331" y="16225"/>
                </a:moveTo>
                <a:cubicBezTo>
                  <a:pt x="45331" y="16316"/>
                  <a:pt x="45361" y="16408"/>
                  <a:pt x="45361" y="16468"/>
                </a:cubicBezTo>
                <a:cubicBezTo>
                  <a:pt x="45392" y="16681"/>
                  <a:pt x="45453" y="16863"/>
                  <a:pt x="45483" y="17076"/>
                </a:cubicBezTo>
                <a:lnTo>
                  <a:pt x="45483" y="17349"/>
                </a:lnTo>
                <a:lnTo>
                  <a:pt x="45483" y="18018"/>
                </a:lnTo>
                <a:cubicBezTo>
                  <a:pt x="45483" y="17988"/>
                  <a:pt x="45483" y="17957"/>
                  <a:pt x="45453" y="17927"/>
                </a:cubicBezTo>
                <a:cubicBezTo>
                  <a:pt x="45422" y="17836"/>
                  <a:pt x="45422" y="17744"/>
                  <a:pt x="45392" y="17623"/>
                </a:cubicBezTo>
                <a:cubicBezTo>
                  <a:pt x="45392" y="17532"/>
                  <a:pt x="45361" y="17441"/>
                  <a:pt x="45331" y="17319"/>
                </a:cubicBezTo>
                <a:cubicBezTo>
                  <a:pt x="45331" y="17228"/>
                  <a:pt x="45301" y="17137"/>
                  <a:pt x="45301" y="17046"/>
                </a:cubicBezTo>
                <a:cubicBezTo>
                  <a:pt x="45301" y="16955"/>
                  <a:pt x="45331" y="16894"/>
                  <a:pt x="45331" y="16803"/>
                </a:cubicBezTo>
                <a:lnTo>
                  <a:pt x="45331" y="16468"/>
                </a:lnTo>
                <a:lnTo>
                  <a:pt x="45331" y="16225"/>
                </a:lnTo>
                <a:close/>
                <a:moveTo>
                  <a:pt x="36446" y="17765"/>
                </a:moveTo>
                <a:lnTo>
                  <a:pt x="36446" y="17765"/>
                </a:lnTo>
                <a:cubicBezTo>
                  <a:pt x="36458" y="17864"/>
                  <a:pt x="36459" y="17963"/>
                  <a:pt x="36459" y="18063"/>
                </a:cubicBezTo>
                <a:lnTo>
                  <a:pt x="36459" y="18063"/>
                </a:lnTo>
                <a:cubicBezTo>
                  <a:pt x="36455" y="17963"/>
                  <a:pt x="36451" y="17863"/>
                  <a:pt x="36446" y="17765"/>
                </a:cubicBezTo>
                <a:close/>
                <a:moveTo>
                  <a:pt x="16650" y="17805"/>
                </a:moveTo>
                <a:lnTo>
                  <a:pt x="16650" y="18018"/>
                </a:lnTo>
                <a:lnTo>
                  <a:pt x="16650" y="18079"/>
                </a:lnTo>
                <a:lnTo>
                  <a:pt x="16619" y="17836"/>
                </a:lnTo>
                <a:lnTo>
                  <a:pt x="16650" y="17805"/>
                </a:lnTo>
                <a:close/>
                <a:moveTo>
                  <a:pt x="46911" y="17593"/>
                </a:moveTo>
                <a:cubicBezTo>
                  <a:pt x="46911" y="17714"/>
                  <a:pt x="46911" y="17866"/>
                  <a:pt x="46911" y="18018"/>
                </a:cubicBezTo>
                <a:lnTo>
                  <a:pt x="46820" y="18018"/>
                </a:lnTo>
                <a:cubicBezTo>
                  <a:pt x="46789" y="18048"/>
                  <a:pt x="46759" y="18048"/>
                  <a:pt x="46759" y="18079"/>
                </a:cubicBezTo>
                <a:lnTo>
                  <a:pt x="46698" y="17988"/>
                </a:lnTo>
                <a:cubicBezTo>
                  <a:pt x="46698" y="17957"/>
                  <a:pt x="46698" y="17927"/>
                  <a:pt x="46668" y="17896"/>
                </a:cubicBezTo>
                <a:lnTo>
                  <a:pt x="46638" y="17866"/>
                </a:lnTo>
                <a:lnTo>
                  <a:pt x="46638" y="17684"/>
                </a:lnTo>
                <a:cubicBezTo>
                  <a:pt x="46653" y="17699"/>
                  <a:pt x="46668" y="17706"/>
                  <a:pt x="46683" y="17706"/>
                </a:cubicBezTo>
                <a:cubicBezTo>
                  <a:pt x="46698" y="17706"/>
                  <a:pt x="46714" y="17699"/>
                  <a:pt x="46729" y="17684"/>
                </a:cubicBezTo>
                <a:cubicBezTo>
                  <a:pt x="46789" y="17684"/>
                  <a:pt x="46820" y="17684"/>
                  <a:pt x="46850" y="17653"/>
                </a:cubicBezTo>
                <a:cubicBezTo>
                  <a:pt x="46881" y="17623"/>
                  <a:pt x="46881" y="17623"/>
                  <a:pt x="46911" y="17593"/>
                </a:cubicBezTo>
                <a:close/>
                <a:moveTo>
                  <a:pt x="29016" y="15830"/>
                </a:moveTo>
                <a:cubicBezTo>
                  <a:pt x="29046" y="15922"/>
                  <a:pt x="29107" y="16013"/>
                  <a:pt x="29167" y="16104"/>
                </a:cubicBezTo>
                <a:cubicBezTo>
                  <a:pt x="29198" y="16104"/>
                  <a:pt x="29198" y="16134"/>
                  <a:pt x="29228" y="16165"/>
                </a:cubicBezTo>
                <a:cubicBezTo>
                  <a:pt x="29198" y="16377"/>
                  <a:pt x="29167" y="16590"/>
                  <a:pt x="29167" y="16833"/>
                </a:cubicBezTo>
                <a:cubicBezTo>
                  <a:pt x="29167" y="17137"/>
                  <a:pt x="29137" y="17441"/>
                  <a:pt x="29167" y="17775"/>
                </a:cubicBezTo>
                <a:lnTo>
                  <a:pt x="29167" y="18018"/>
                </a:lnTo>
                <a:lnTo>
                  <a:pt x="29167" y="18139"/>
                </a:lnTo>
                <a:cubicBezTo>
                  <a:pt x="29107" y="17957"/>
                  <a:pt x="29046" y="17744"/>
                  <a:pt x="28985" y="17562"/>
                </a:cubicBezTo>
                <a:lnTo>
                  <a:pt x="28985" y="17532"/>
                </a:lnTo>
                <a:lnTo>
                  <a:pt x="28985" y="17289"/>
                </a:lnTo>
                <a:lnTo>
                  <a:pt x="29016" y="16985"/>
                </a:lnTo>
                <a:lnTo>
                  <a:pt x="29016" y="16894"/>
                </a:lnTo>
                <a:lnTo>
                  <a:pt x="29016" y="16651"/>
                </a:lnTo>
                <a:lnTo>
                  <a:pt x="29016" y="16286"/>
                </a:lnTo>
                <a:lnTo>
                  <a:pt x="29016" y="15982"/>
                </a:lnTo>
                <a:lnTo>
                  <a:pt x="29016" y="15830"/>
                </a:lnTo>
                <a:close/>
                <a:moveTo>
                  <a:pt x="37310" y="17258"/>
                </a:moveTo>
                <a:lnTo>
                  <a:pt x="37310" y="17714"/>
                </a:lnTo>
                <a:lnTo>
                  <a:pt x="37310" y="17744"/>
                </a:lnTo>
                <a:cubicBezTo>
                  <a:pt x="37280" y="17896"/>
                  <a:pt x="37249" y="17988"/>
                  <a:pt x="37189" y="18109"/>
                </a:cubicBezTo>
                <a:lnTo>
                  <a:pt x="37158" y="18200"/>
                </a:lnTo>
                <a:lnTo>
                  <a:pt x="37158" y="18048"/>
                </a:lnTo>
                <a:lnTo>
                  <a:pt x="37189" y="17562"/>
                </a:lnTo>
                <a:lnTo>
                  <a:pt x="37189" y="17258"/>
                </a:lnTo>
                <a:close/>
                <a:moveTo>
                  <a:pt x="34181" y="17775"/>
                </a:moveTo>
                <a:cubicBezTo>
                  <a:pt x="34181" y="17866"/>
                  <a:pt x="34211" y="17927"/>
                  <a:pt x="34211" y="18018"/>
                </a:cubicBezTo>
                <a:cubicBezTo>
                  <a:pt x="34181" y="18079"/>
                  <a:pt x="34181" y="18139"/>
                  <a:pt x="34150" y="18231"/>
                </a:cubicBezTo>
                <a:lnTo>
                  <a:pt x="34150" y="18170"/>
                </a:lnTo>
                <a:lnTo>
                  <a:pt x="34150" y="17836"/>
                </a:lnTo>
                <a:lnTo>
                  <a:pt x="34150" y="17775"/>
                </a:lnTo>
                <a:close/>
                <a:moveTo>
                  <a:pt x="13915" y="18139"/>
                </a:moveTo>
                <a:cubicBezTo>
                  <a:pt x="13915" y="18200"/>
                  <a:pt x="13915" y="18231"/>
                  <a:pt x="13946" y="18261"/>
                </a:cubicBezTo>
                <a:cubicBezTo>
                  <a:pt x="13915" y="18261"/>
                  <a:pt x="13915" y="18261"/>
                  <a:pt x="13885" y="18231"/>
                </a:cubicBezTo>
                <a:cubicBezTo>
                  <a:pt x="13885" y="18231"/>
                  <a:pt x="13855" y="18200"/>
                  <a:pt x="13855" y="18200"/>
                </a:cubicBezTo>
                <a:lnTo>
                  <a:pt x="13885" y="18170"/>
                </a:lnTo>
                <a:lnTo>
                  <a:pt x="13915" y="18139"/>
                </a:lnTo>
                <a:close/>
                <a:moveTo>
                  <a:pt x="19020" y="16772"/>
                </a:moveTo>
                <a:cubicBezTo>
                  <a:pt x="19050" y="16833"/>
                  <a:pt x="19080" y="16863"/>
                  <a:pt x="19111" y="16924"/>
                </a:cubicBezTo>
                <a:cubicBezTo>
                  <a:pt x="19111" y="16985"/>
                  <a:pt x="19141" y="17046"/>
                  <a:pt x="19172" y="17106"/>
                </a:cubicBezTo>
                <a:cubicBezTo>
                  <a:pt x="19202" y="17198"/>
                  <a:pt x="19202" y="17319"/>
                  <a:pt x="19232" y="17410"/>
                </a:cubicBezTo>
                <a:cubicBezTo>
                  <a:pt x="19263" y="17501"/>
                  <a:pt x="19263" y="17593"/>
                  <a:pt x="19293" y="17684"/>
                </a:cubicBezTo>
                <a:cubicBezTo>
                  <a:pt x="19293" y="17775"/>
                  <a:pt x="19263" y="17775"/>
                  <a:pt x="19263" y="17836"/>
                </a:cubicBezTo>
                <a:lnTo>
                  <a:pt x="19263" y="17866"/>
                </a:lnTo>
                <a:cubicBezTo>
                  <a:pt x="19263" y="17896"/>
                  <a:pt x="19263" y="17957"/>
                  <a:pt x="19263" y="17988"/>
                </a:cubicBezTo>
                <a:cubicBezTo>
                  <a:pt x="19232" y="18048"/>
                  <a:pt x="19263" y="18048"/>
                  <a:pt x="19263" y="18079"/>
                </a:cubicBezTo>
                <a:lnTo>
                  <a:pt x="19202" y="18261"/>
                </a:lnTo>
                <a:cubicBezTo>
                  <a:pt x="19172" y="18170"/>
                  <a:pt x="19141" y="18079"/>
                  <a:pt x="19111" y="17988"/>
                </a:cubicBezTo>
                <a:cubicBezTo>
                  <a:pt x="19080" y="17866"/>
                  <a:pt x="19050" y="17714"/>
                  <a:pt x="19020" y="17593"/>
                </a:cubicBezTo>
                <a:cubicBezTo>
                  <a:pt x="18989" y="17471"/>
                  <a:pt x="18989" y="17319"/>
                  <a:pt x="18959" y="17228"/>
                </a:cubicBezTo>
                <a:cubicBezTo>
                  <a:pt x="18928" y="17106"/>
                  <a:pt x="19020" y="16924"/>
                  <a:pt x="19020" y="16772"/>
                </a:cubicBezTo>
                <a:close/>
                <a:moveTo>
                  <a:pt x="14401" y="18170"/>
                </a:moveTo>
                <a:cubicBezTo>
                  <a:pt x="14401" y="18211"/>
                  <a:pt x="14401" y="18275"/>
                  <a:pt x="14401" y="18322"/>
                </a:cubicBezTo>
                <a:cubicBezTo>
                  <a:pt x="14401" y="18291"/>
                  <a:pt x="14401" y="18261"/>
                  <a:pt x="14371" y="18231"/>
                </a:cubicBezTo>
                <a:lnTo>
                  <a:pt x="14401" y="18170"/>
                </a:lnTo>
                <a:close/>
                <a:moveTo>
                  <a:pt x="46182" y="16955"/>
                </a:moveTo>
                <a:lnTo>
                  <a:pt x="46212" y="17106"/>
                </a:lnTo>
                <a:cubicBezTo>
                  <a:pt x="46212" y="17137"/>
                  <a:pt x="46243" y="17167"/>
                  <a:pt x="46273" y="17198"/>
                </a:cubicBezTo>
                <a:lnTo>
                  <a:pt x="46273" y="17471"/>
                </a:lnTo>
                <a:cubicBezTo>
                  <a:pt x="46273" y="17684"/>
                  <a:pt x="46243" y="17866"/>
                  <a:pt x="46212" y="18048"/>
                </a:cubicBezTo>
                <a:cubicBezTo>
                  <a:pt x="46212" y="18170"/>
                  <a:pt x="46212" y="18291"/>
                  <a:pt x="46182" y="18383"/>
                </a:cubicBezTo>
                <a:cubicBezTo>
                  <a:pt x="46182" y="18170"/>
                  <a:pt x="46182" y="17957"/>
                  <a:pt x="46151" y="17684"/>
                </a:cubicBezTo>
                <a:lnTo>
                  <a:pt x="46151" y="17501"/>
                </a:lnTo>
                <a:cubicBezTo>
                  <a:pt x="46151" y="17380"/>
                  <a:pt x="46151" y="17289"/>
                  <a:pt x="46182" y="17167"/>
                </a:cubicBezTo>
                <a:lnTo>
                  <a:pt x="46182" y="16955"/>
                </a:lnTo>
                <a:close/>
                <a:moveTo>
                  <a:pt x="6958" y="17805"/>
                </a:moveTo>
                <a:lnTo>
                  <a:pt x="6897" y="18139"/>
                </a:lnTo>
                <a:cubicBezTo>
                  <a:pt x="6897" y="18231"/>
                  <a:pt x="6897" y="18322"/>
                  <a:pt x="6867" y="18413"/>
                </a:cubicBezTo>
                <a:cubicBezTo>
                  <a:pt x="6867" y="18352"/>
                  <a:pt x="6867" y="18291"/>
                  <a:pt x="6836" y="18231"/>
                </a:cubicBezTo>
                <a:cubicBezTo>
                  <a:pt x="6867" y="18109"/>
                  <a:pt x="6897" y="17957"/>
                  <a:pt x="6958" y="17805"/>
                </a:cubicBezTo>
                <a:close/>
                <a:moveTo>
                  <a:pt x="32844" y="17653"/>
                </a:moveTo>
                <a:cubicBezTo>
                  <a:pt x="32844" y="17744"/>
                  <a:pt x="32844" y="17836"/>
                  <a:pt x="32874" y="17896"/>
                </a:cubicBezTo>
                <a:lnTo>
                  <a:pt x="32874" y="18018"/>
                </a:lnTo>
                <a:cubicBezTo>
                  <a:pt x="32844" y="18109"/>
                  <a:pt x="32813" y="18170"/>
                  <a:pt x="32783" y="18231"/>
                </a:cubicBezTo>
                <a:cubicBezTo>
                  <a:pt x="32753" y="18322"/>
                  <a:pt x="32692" y="18413"/>
                  <a:pt x="32692" y="18504"/>
                </a:cubicBezTo>
                <a:cubicBezTo>
                  <a:pt x="32692" y="18474"/>
                  <a:pt x="32692" y="18443"/>
                  <a:pt x="32692" y="18413"/>
                </a:cubicBezTo>
                <a:lnTo>
                  <a:pt x="32692" y="18322"/>
                </a:lnTo>
                <a:lnTo>
                  <a:pt x="32692" y="18291"/>
                </a:lnTo>
                <a:cubicBezTo>
                  <a:pt x="32692" y="18170"/>
                  <a:pt x="32722" y="18079"/>
                  <a:pt x="32753" y="17988"/>
                </a:cubicBezTo>
                <a:cubicBezTo>
                  <a:pt x="32753" y="17896"/>
                  <a:pt x="32783" y="17866"/>
                  <a:pt x="32783" y="17836"/>
                </a:cubicBezTo>
                <a:cubicBezTo>
                  <a:pt x="32813" y="17775"/>
                  <a:pt x="32813" y="17714"/>
                  <a:pt x="32844" y="17653"/>
                </a:cubicBezTo>
                <a:close/>
                <a:moveTo>
                  <a:pt x="4983" y="18139"/>
                </a:moveTo>
                <a:cubicBezTo>
                  <a:pt x="4922" y="18322"/>
                  <a:pt x="4892" y="18474"/>
                  <a:pt x="4861" y="18686"/>
                </a:cubicBezTo>
                <a:lnTo>
                  <a:pt x="4831" y="18656"/>
                </a:lnTo>
                <a:lnTo>
                  <a:pt x="4740" y="18626"/>
                </a:lnTo>
                <a:lnTo>
                  <a:pt x="4618" y="18626"/>
                </a:lnTo>
                <a:cubicBezTo>
                  <a:pt x="4740" y="18443"/>
                  <a:pt x="4861" y="18291"/>
                  <a:pt x="4983" y="18139"/>
                </a:cubicBezTo>
                <a:close/>
                <a:moveTo>
                  <a:pt x="35335" y="18200"/>
                </a:moveTo>
                <a:cubicBezTo>
                  <a:pt x="35366" y="18231"/>
                  <a:pt x="35396" y="18261"/>
                  <a:pt x="35426" y="18322"/>
                </a:cubicBezTo>
                <a:lnTo>
                  <a:pt x="35426" y="18352"/>
                </a:lnTo>
                <a:lnTo>
                  <a:pt x="35426" y="18686"/>
                </a:lnTo>
                <a:lnTo>
                  <a:pt x="35305" y="18413"/>
                </a:lnTo>
                <a:cubicBezTo>
                  <a:pt x="35305" y="18322"/>
                  <a:pt x="35335" y="18261"/>
                  <a:pt x="35335" y="18200"/>
                </a:cubicBezTo>
                <a:close/>
                <a:moveTo>
                  <a:pt x="42749" y="14706"/>
                </a:moveTo>
                <a:cubicBezTo>
                  <a:pt x="42840" y="14919"/>
                  <a:pt x="42900" y="15132"/>
                  <a:pt x="42931" y="15344"/>
                </a:cubicBezTo>
                <a:cubicBezTo>
                  <a:pt x="42992" y="15587"/>
                  <a:pt x="43022" y="15830"/>
                  <a:pt x="43022" y="16073"/>
                </a:cubicBezTo>
                <a:lnTo>
                  <a:pt x="43052" y="16073"/>
                </a:lnTo>
                <a:cubicBezTo>
                  <a:pt x="43083" y="16468"/>
                  <a:pt x="43083" y="16803"/>
                  <a:pt x="43113" y="17167"/>
                </a:cubicBezTo>
                <a:lnTo>
                  <a:pt x="43113" y="17593"/>
                </a:lnTo>
                <a:lnTo>
                  <a:pt x="43113" y="18291"/>
                </a:lnTo>
                <a:lnTo>
                  <a:pt x="43052" y="18747"/>
                </a:lnTo>
                <a:lnTo>
                  <a:pt x="42992" y="18747"/>
                </a:lnTo>
                <a:cubicBezTo>
                  <a:pt x="42992" y="18626"/>
                  <a:pt x="43022" y="18504"/>
                  <a:pt x="43022" y="18352"/>
                </a:cubicBezTo>
                <a:lnTo>
                  <a:pt x="43052" y="18109"/>
                </a:lnTo>
                <a:cubicBezTo>
                  <a:pt x="43052" y="18079"/>
                  <a:pt x="43052" y="18048"/>
                  <a:pt x="43052" y="18018"/>
                </a:cubicBezTo>
                <a:lnTo>
                  <a:pt x="43052" y="17805"/>
                </a:lnTo>
                <a:lnTo>
                  <a:pt x="43052" y="16924"/>
                </a:lnTo>
                <a:cubicBezTo>
                  <a:pt x="43052" y="16620"/>
                  <a:pt x="43022" y="16316"/>
                  <a:pt x="42992" y="16013"/>
                </a:cubicBezTo>
                <a:cubicBezTo>
                  <a:pt x="42961" y="15678"/>
                  <a:pt x="42900" y="15344"/>
                  <a:pt x="42840" y="15040"/>
                </a:cubicBezTo>
                <a:cubicBezTo>
                  <a:pt x="42809" y="14949"/>
                  <a:pt x="42779" y="14858"/>
                  <a:pt x="42749" y="14767"/>
                </a:cubicBezTo>
                <a:lnTo>
                  <a:pt x="42749" y="14706"/>
                </a:lnTo>
                <a:close/>
                <a:moveTo>
                  <a:pt x="13277" y="18139"/>
                </a:moveTo>
                <a:lnTo>
                  <a:pt x="13277" y="18443"/>
                </a:lnTo>
                <a:lnTo>
                  <a:pt x="13277" y="18534"/>
                </a:lnTo>
                <a:cubicBezTo>
                  <a:pt x="13247" y="18656"/>
                  <a:pt x="13217" y="18777"/>
                  <a:pt x="13186" y="18899"/>
                </a:cubicBezTo>
                <a:lnTo>
                  <a:pt x="13186" y="18838"/>
                </a:lnTo>
                <a:cubicBezTo>
                  <a:pt x="13186" y="18777"/>
                  <a:pt x="13186" y="18686"/>
                  <a:pt x="13186" y="18595"/>
                </a:cubicBezTo>
                <a:lnTo>
                  <a:pt x="13186" y="18565"/>
                </a:lnTo>
                <a:cubicBezTo>
                  <a:pt x="13186" y="18504"/>
                  <a:pt x="13217" y="18413"/>
                  <a:pt x="13247" y="18352"/>
                </a:cubicBezTo>
                <a:lnTo>
                  <a:pt x="13277" y="18139"/>
                </a:lnTo>
                <a:close/>
                <a:moveTo>
                  <a:pt x="15434" y="17076"/>
                </a:moveTo>
                <a:lnTo>
                  <a:pt x="15434" y="17076"/>
                </a:lnTo>
                <a:cubicBezTo>
                  <a:pt x="15526" y="17228"/>
                  <a:pt x="15617" y="17349"/>
                  <a:pt x="15708" y="17471"/>
                </a:cubicBezTo>
                <a:cubicBezTo>
                  <a:pt x="15738" y="17532"/>
                  <a:pt x="15799" y="17562"/>
                  <a:pt x="15860" y="17623"/>
                </a:cubicBezTo>
                <a:cubicBezTo>
                  <a:pt x="15860" y="17714"/>
                  <a:pt x="15860" y="17775"/>
                  <a:pt x="15829" y="17866"/>
                </a:cubicBezTo>
                <a:cubicBezTo>
                  <a:pt x="15799" y="17927"/>
                  <a:pt x="15829" y="18018"/>
                  <a:pt x="15799" y="18109"/>
                </a:cubicBezTo>
                <a:lnTo>
                  <a:pt x="15708" y="18686"/>
                </a:lnTo>
                <a:cubicBezTo>
                  <a:pt x="15708" y="18747"/>
                  <a:pt x="15678" y="18838"/>
                  <a:pt x="15678" y="18899"/>
                </a:cubicBezTo>
                <a:cubicBezTo>
                  <a:pt x="15678" y="18808"/>
                  <a:pt x="15647" y="18717"/>
                  <a:pt x="15617" y="18626"/>
                </a:cubicBezTo>
                <a:cubicBezTo>
                  <a:pt x="15586" y="18383"/>
                  <a:pt x="15556" y="18139"/>
                  <a:pt x="15526" y="17896"/>
                </a:cubicBezTo>
                <a:cubicBezTo>
                  <a:pt x="15495" y="17653"/>
                  <a:pt x="15465" y="17349"/>
                  <a:pt x="15434" y="17076"/>
                </a:cubicBezTo>
                <a:close/>
                <a:moveTo>
                  <a:pt x="46911" y="18534"/>
                </a:moveTo>
                <a:lnTo>
                  <a:pt x="46911" y="18960"/>
                </a:lnTo>
                <a:cubicBezTo>
                  <a:pt x="46911" y="18869"/>
                  <a:pt x="46881" y="18777"/>
                  <a:pt x="46881" y="18656"/>
                </a:cubicBezTo>
                <a:lnTo>
                  <a:pt x="46911" y="18534"/>
                </a:lnTo>
                <a:close/>
                <a:moveTo>
                  <a:pt x="41898" y="15861"/>
                </a:moveTo>
                <a:cubicBezTo>
                  <a:pt x="41989" y="15982"/>
                  <a:pt x="42080" y="16134"/>
                  <a:pt x="42141" y="16286"/>
                </a:cubicBezTo>
                <a:cubicBezTo>
                  <a:pt x="42141" y="16377"/>
                  <a:pt x="42171" y="16438"/>
                  <a:pt x="42202" y="16529"/>
                </a:cubicBezTo>
                <a:cubicBezTo>
                  <a:pt x="42171" y="16711"/>
                  <a:pt x="42171" y="16894"/>
                  <a:pt x="42171" y="17076"/>
                </a:cubicBezTo>
                <a:lnTo>
                  <a:pt x="42202" y="17076"/>
                </a:lnTo>
                <a:cubicBezTo>
                  <a:pt x="42202" y="17319"/>
                  <a:pt x="42202" y="17593"/>
                  <a:pt x="42171" y="17836"/>
                </a:cubicBezTo>
                <a:lnTo>
                  <a:pt x="42171" y="17988"/>
                </a:lnTo>
                <a:lnTo>
                  <a:pt x="42171" y="18109"/>
                </a:lnTo>
                <a:cubicBezTo>
                  <a:pt x="42141" y="18109"/>
                  <a:pt x="42080" y="18079"/>
                  <a:pt x="42050" y="18079"/>
                </a:cubicBezTo>
                <a:cubicBezTo>
                  <a:pt x="41959" y="18079"/>
                  <a:pt x="41898" y="18139"/>
                  <a:pt x="41867" y="18231"/>
                </a:cubicBezTo>
                <a:cubicBezTo>
                  <a:pt x="41837" y="18261"/>
                  <a:pt x="41837" y="18322"/>
                  <a:pt x="41837" y="18383"/>
                </a:cubicBezTo>
                <a:lnTo>
                  <a:pt x="41807" y="18595"/>
                </a:lnTo>
                <a:lnTo>
                  <a:pt x="41807" y="18747"/>
                </a:lnTo>
                <a:cubicBezTo>
                  <a:pt x="41807" y="18838"/>
                  <a:pt x="41807" y="18899"/>
                  <a:pt x="41776" y="18990"/>
                </a:cubicBezTo>
                <a:lnTo>
                  <a:pt x="41776" y="17684"/>
                </a:lnTo>
                <a:lnTo>
                  <a:pt x="41807" y="16377"/>
                </a:lnTo>
                <a:cubicBezTo>
                  <a:pt x="41837" y="16195"/>
                  <a:pt x="41867" y="16013"/>
                  <a:pt x="41898" y="15861"/>
                </a:cubicBezTo>
                <a:close/>
                <a:moveTo>
                  <a:pt x="46273" y="18990"/>
                </a:moveTo>
                <a:lnTo>
                  <a:pt x="46273" y="19142"/>
                </a:lnTo>
                <a:cubicBezTo>
                  <a:pt x="46273" y="19112"/>
                  <a:pt x="46273" y="19051"/>
                  <a:pt x="46243" y="18990"/>
                </a:cubicBezTo>
                <a:close/>
                <a:moveTo>
                  <a:pt x="41260" y="19112"/>
                </a:moveTo>
                <a:cubicBezTo>
                  <a:pt x="41260" y="19136"/>
                  <a:pt x="41255" y="19160"/>
                  <a:pt x="41249" y="19187"/>
                </a:cubicBezTo>
                <a:lnTo>
                  <a:pt x="41249" y="19187"/>
                </a:lnTo>
                <a:lnTo>
                  <a:pt x="41260" y="19112"/>
                </a:lnTo>
                <a:close/>
                <a:moveTo>
                  <a:pt x="5712" y="18352"/>
                </a:moveTo>
                <a:lnTo>
                  <a:pt x="5712" y="18413"/>
                </a:lnTo>
                <a:cubicBezTo>
                  <a:pt x="5712" y="18504"/>
                  <a:pt x="5742" y="18595"/>
                  <a:pt x="5773" y="18656"/>
                </a:cubicBezTo>
                <a:cubicBezTo>
                  <a:pt x="5773" y="18747"/>
                  <a:pt x="5742" y="18869"/>
                  <a:pt x="5712" y="18960"/>
                </a:cubicBezTo>
                <a:lnTo>
                  <a:pt x="5712" y="18929"/>
                </a:lnTo>
                <a:cubicBezTo>
                  <a:pt x="5712" y="19021"/>
                  <a:pt x="5682" y="19112"/>
                  <a:pt x="5651" y="19203"/>
                </a:cubicBezTo>
                <a:cubicBezTo>
                  <a:pt x="5651" y="18929"/>
                  <a:pt x="5682" y="18626"/>
                  <a:pt x="5712" y="18352"/>
                </a:cubicBezTo>
                <a:close/>
                <a:moveTo>
                  <a:pt x="23456" y="18443"/>
                </a:moveTo>
                <a:cubicBezTo>
                  <a:pt x="23456" y="18626"/>
                  <a:pt x="23456" y="18777"/>
                  <a:pt x="23456" y="18960"/>
                </a:cubicBezTo>
                <a:lnTo>
                  <a:pt x="23456" y="18990"/>
                </a:lnTo>
                <a:lnTo>
                  <a:pt x="23456" y="19264"/>
                </a:lnTo>
                <a:cubicBezTo>
                  <a:pt x="23456" y="19172"/>
                  <a:pt x="23425" y="19081"/>
                  <a:pt x="23395" y="18990"/>
                </a:cubicBezTo>
                <a:cubicBezTo>
                  <a:pt x="23364" y="18808"/>
                  <a:pt x="23304" y="18656"/>
                  <a:pt x="23273" y="18474"/>
                </a:cubicBezTo>
                <a:lnTo>
                  <a:pt x="23334" y="18474"/>
                </a:lnTo>
                <a:cubicBezTo>
                  <a:pt x="23364" y="18474"/>
                  <a:pt x="23395" y="18474"/>
                  <a:pt x="23425" y="18443"/>
                </a:cubicBezTo>
                <a:close/>
                <a:moveTo>
                  <a:pt x="12639" y="17593"/>
                </a:moveTo>
                <a:cubicBezTo>
                  <a:pt x="12639" y="17653"/>
                  <a:pt x="12670" y="17684"/>
                  <a:pt x="12670" y="17744"/>
                </a:cubicBezTo>
                <a:cubicBezTo>
                  <a:pt x="12700" y="17927"/>
                  <a:pt x="12730" y="18109"/>
                  <a:pt x="12730" y="18291"/>
                </a:cubicBezTo>
                <a:cubicBezTo>
                  <a:pt x="12730" y="18383"/>
                  <a:pt x="12730" y="18474"/>
                  <a:pt x="12761" y="18565"/>
                </a:cubicBezTo>
                <a:lnTo>
                  <a:pt x="12730" y="18656"/>
                </a:lnTo>
                <a:cubicBezTo>
                  <a:pt x="12700" y="18777"/>
                  <a:pt x="12670" y="18899"/>
                  <a:pt x="12639" y="19021"/>
                </a:cubicBezTo>
                <a:lnTo>
                  <a:pt x="12578" y="19416"/>
                </a:lnTo>
                <a:cubicBezTo>
                  <a:pt x="12548" y="19294"/>
                  <a:pt x="12518" y="19172"/>
                  <a:pt x="12457" y="19021"/>
                </a:cubicBezTo>
                <a:cubicBezTo>
                  <a:pt x="12427" y="18899"/>
                  <a:pt x="12396" y="18869"/>
                  <a:pt x="12366" y="18777"/>
                </a:cubicBezTo>
                <a:lnTo>
                  <a:pt x="12366" y="18747"/>
                </a:lnTo>
                <a:cubicBezTo>
                  <a:pt x="12366" y="18626"/>
                  <a:pt x="12335" y="18474"/>
                  <a:pt x="12335" y="18352"/>
                </a:cubicBezTo>
                <a:cubicBezTo>
                  <a:pt x="12335" y="18291"/>
                  <a:pt x="12366" y="18231"/>
                  <a:pt x="12366" y="18170"/>
                </a:cubicBezTo>
                <a:lnTo>
                  <a:pt x="12366" y="18139"/>
                </a:lnTo>
                <a:cubicBezTo>
                  <a:pt x="12396" y="18139"/>
                  <a:pt x="12427" y="18109"/>
                  <a:pt x="12427" y="18079"/>
                </a:cubicBezTo>
                <a:cubicBezTo>
                  <a:pt x="12487" y="18048"/>
                  <a:pt x="12487" y="18018"/>
                  <a:pt x="12518" y="17957"/>
                </a:cubicBezTo>
                <a:cubicBezTo>
                  <a:pt x="12548" y="17927"/>
                  <a:pt x="12548" y="17866"/>
                  <a:pt x="12578" y="17805"/>
                </a:cubicBezTo>
                <a:cubicBezTo>
                  <a:pt x="12609" y="17744"/>
                  <a:pt x="12609" y="17653"/>
                  <a:pt x="12639" y="17593"/>
                </a:cubicBezTo>
                <a:close/>
                <a:moveTo>
                  <a:pt x="7991" y="18474"/>
                </a:moveTo>
                <a:lnTo>
                  <a:pt x="8021" y="18565"/>
                </a:lnTo>
                <a:cubicBezTo>
                  <a:pt x="7991" y="18869"/>
                  <a:pt x="7930" y="19203"/>
                  <a:pt x="7900" y="19537"/>
                </a:cubicBezTo>
                <a:cubicBezTo>
                  <a:pt x="7900" y="19416"/>
                  <a:pt x="7900" y="19324"/>
                  <a:pt x="7869" y="19233"/>
                </a:cubicBezTo>
                <a:lnTo>
                  <a:pt x="7869" y="19081"/>
                </a:lnTo>
                <a:cubicBezTo>
                  <a:pt x="7869" y="18990"/>
                  <a:pt x="7900" y="18899"/>
                  <a:pt x="7930" y="18808"/>
                </a:cubicBezTo>
                <a:cubicBezTo>
                  <a:pt x="7930" y="18747"/>
                  <a:pt x="7960" y="18595"/>
                  <a:pt x="7991" y="18474"/>
                </a:cubicBezTo>
                <a:close/>
                <a:moveTo>
                  <a:pt x="13703" y="18565"/>
                </a:moveTo>
                <a:cubicBezTo>
                  <a:pt x="13733" y="18595"/>
                  <a:pt x="13763" y="18626"/>
                  <a:pt x="13794" y="18626"/>
                </a:cubicBezTo>
                <a:lnTo>
                  <a:pt x="13946" y="18626"/>
                </a:lnTo>
                <a:lnTo>
                  <a:pt x="13946" y="18960"/>
                </a:lnTo>
                <a:lnTo>
                  <a:pt x="13946" y="19172"/>
                </a:lnTo>
                <a:cubicBezTo>
                  <a:pt x="13915" y="19294"/>
                  <a:pt x="13855" y="19446"/>
                  <a:pt x="13794" y="19537"/>
                </a:cubicBezTo>
                <a:lnTo>
                  <a:pt x="13794" y="19598"/>
                </a:lnTo>
                <a:cubicBezTo>
                  <a:pt x="13763" y="19537"/>
                  <a:pt x="13703" y="19507"/>
                  <a:pt x="13672" y="19476"/>
                </a:cubicBezTo>
                <a:lnTo>
                  <a:pt x="13672" y="19081"/>
                </a:lnTo>
                <a:cubicBezTo>
                  <a:pt x="13672" y="18960"/>
                  <a:pt x="13703" y="18777"/>
                  <a:pt x="13703" y="18626"/>
                </a:cubicBezTo>
                <a:lnTo>
                  <a:pt x="13672" y="18626"/>
                </a:lnTo>
                <a:lnTo>
                  <a:pt x="13703" y="18565"/>
                </a:lnTo>
                <a:close/>
                <a:moveTo>
                  <a:pt x="26463" y="16468"/>
                </a:moveTo>
                <a:cubicBezTo>
                  <a:pt x="26463" y="16620"/>
                  <a:pt x="26463" y="16772"/>
                  <a:pt x="26494" y="16894"/>
                </a:cubicBezTo>
                <a:cubicBezTo>
                  <a:pt x="26524" y="17046"/>
                  <a:pt x="26494" y="17198"/>
                  <a:pt x="26524" y="17349"/>
                </a:cubicBezTo>
                <a:lnTo>
                  <a:pt x="26585" y="17988"/>
                </a:lnTo>
                <a:cubicBezTo>
                  <a:pt x="26585" y="18170"/>
                  <a:pt x="26615" y="18352"/>
                  <a:pt x="26615" y="18504"/>
                </a:cubicBezTo>
                <a:cubicBezTo>
                  <a:pt x="26615" y="18595"/>
                  <a:pt x="26676" y="18686"/>
                  <a:pt x="26767" y="18717"/>
                </a:cubicBezTo>
                <a:cubicBezTo>
                  <a:pt x="26767" y="18777"/>
                  <a:pt x="26767" y="18869"/>
                  <a:pt x="26737" y="18960"/>
                </a:cubicBezTo>
                <a:lnTo>
                  <a:pt x="26767" y="18960"/>
                </a:lnTo>
                <a:cubicBezTo>
                  <a:pt x="26767" y="19021"/>
                  <a:pt x="26767" y="19081"/>
                  <a:pt x="26767" y="19142"/>
                </a:cubicBezTo>
                <a:lnTo>
                  <a:pt x="26767" y="19598"/>
                </a:lnTo>
                <a:cubicBezTo>
                  <a:pt x="26737" y="19355"/>
                  <a:pt x="26706" y="19081"/>
                  <a:pt x="26646" y="18838"/>
                </a:cubicBezTo>
                <a:cubicBezTo>
                  <a:pt x="26615" y="18656"/>
                  <a:pt x="26555" y="18443"/>
                  <a:pt x="26463" y="18261"/>
                </a:cubicBezTo>
                <a:lnTo>
                  <a:pt x="26463" y="18170"/>
                </a:lnTo>
                <a:lnTo>
                  <a:pt x="26463" y="17532"/>
                </a:lnTo>
                <a:lnTo>
                  <a:pt x="26463" y="16863"/>
                </a:lnTo>
                <a:lnTo>
                  <a:pt x="26463" y="16468"/>
                </a:lnTo>
                <a:close/>
                <a:moveTo>
                  <a:pt x="34879" y="18322"/>
                </a:moveTo>
                <a:cubicBezTo>
                  <a:pt x="34910" y="18352"/>
                  <a:pt x="34910" y="18413"/>
                  <a:pt x="34940" y="18443"/>
                </a:cubicBezTo>
                <a:cubicBezTo>
                  <a:pt x="34940" y="18504"/>
                  <a:pt x="34940" y="18534"/>
                  <a:pt x="34910" y="18565"/>
                </a:cubicBezTo>
                <a:cubicBezTo>
                  <a:pt x="34879" y="18717"/>
                  <a:pt x="34849" y="18869"/>
                  <a:pt x="34849" y="19021"/>
                </a:cubicBezTo>
                <a:cubicBezTo>
                  <a:pt x="34819" y="19172"/>
                  <a:pt x="34788" y="19324"/>
                  <a:pt x="34788" y="19476"/>
                </a:cubicBezTo>
                <a:lnTo>
                  <a:pt x="34788" y="19598"/>
                </a:lnTo>
                <a:cubicBezTo>
                  <a:pt x="34788" y="19355"/>
                  <a:pt x="34758" y="19142"/>
                  <a:pt x="34728" y="18899"/>
                </a:cubicBezTo>
                <a:lnTo>
                  <a:pt x="34728" y="18383"/>
                </a:lnTo>
                <a:cubicBezTo>
                  <a:pt x="34788" y="18383"/>
                  <a:pt x="34819" y="18352"/>
                  <a:pt x="34879" y="18322"/>
                </a:cubicBezTo>
                <a:close/>
                <a:moveTo>
                  <a:pt x="40986" y="15010"/>
                </a:moveTo>
                <a:cubicBezTo>
                  <a:pt x="40986" y="15101"/>
                  <a:pt x="41017" y="15223"/>
                  <a:pt x="41017" y="15314"/>
                </a:cubicBezTo>
                <a:lnTo>
                  <a:pt x="41017" y="15496"/>
                </a:lnTo>
                <a:lnTo>
                  <a:pt x="41017" y="15709"/>
                </a:lnTo>
                <a:lnTo>
                  <a:pt x="41017" y="16347"/>
                </a:lnTo>
                <a:lnTo>
                  <a:pt x="41017" y="16560"/>
                </a:lnTo>
                <a:cubicBezTo>
                  <a:pt x="41017" y="16651"/>
                  <a:pt x="40986" y="16651"/>
                  <a:pt x="40986" y="16711"/>
                </a:cubicBezTo>
                <a:lnTo>
                  <a:pt x="40926" y="17076"/>
                </a:lnTo>
                <a:lnTo>
                  <a:pt x="40895" y="17289"/>
                </a:lnTo>
                <a:cubicBezTo>
                  <a:pt x="40895" y="17349"/>
                  <a:pt x="40895" y="17380"/>
                  <a:pt x="40865" y="17441"/>
                </a:cubicBezTo>
                <a:lnTo>
                  <a:pt x="40804" y="17927"/>
                </a:lnTo>
                <a:cubicBezTo>
                  <a:pt x="40804" y="17988"/>
                  <a:pt x="40804" y="18048"/>
                  <a:pt x="40774" y="18109"/>
                </a:cubicBezTo>
                <a:cubicBezTo>
                  <a:pt x="40743" y="18261"/>
                  <a:pt x="40713" y="18413"/>
                  <a:pt x="40683" y="18565"/>
                </a:cubicBezTo>
                <a:cubicBezTo>
                  <a:pt x="40683" y="18717"/>
                  <a:pt x="40652" y="18777"/>
                  <a:pt x="40652" y="18869"/>
                </a:cubicBezTo>
                <a:cubicBezTo>
                  <a:pt x="40622" y="18990"/>
                  <a:pt x="40591" y="19081"/>
                  <a:pt x="40561" y="19203"/>
                </a:cubicBezTo>
                <a:cubicBezTo>
                  <a:pt x="40531" y="19203"/>
                  <a:pt x="40531" y="19233"/>
                  <a:pt x="40531" y="19264"/>
                </a:cubicBezTo>
                <a:cubicBezTo>
                  <a:pt x="40500" y="19294"/>
                  <a:pt x="40500" y="19324"/>
                  <a:pt x="40470" y="19355"/>
                </a:cubicBezTo>
                <a:lnTo>
                  <a:pt x="40439" y="19507"/>
                </a:lnTo>
                <a:cubicBezTo>
                  <a:pt x="40439" y="19537"/>
                  <a:pt x="40409" y="19567"/>
                  <a:pt x="40409" y="19628"/>
                </a:cubicBezTo>
                <a:cubicBezTo>
                  <a:pt x="40379" y="19416"/>
                  <a:pt x="40318" y="19203"/>
                  <a:pt x="40288" y="18990"/>
                </a:cubicBezTo>
                <a:lnTo>
                  <a:pt x="40257" y="18990"/>
                </a:lnTo>
                <a:lnTo>
                  <a:pt x="40348" y="18443"/>
                </a:lnTo>
                <a:cubicBezTo>
                  <a:pt x="40348" y="18261"/>
                  <a:pt x="40379" y="18079"/>
                  <a:pt x="40409" y="17896"/>
                </a:cubicBezTo>
                <a:cubicBezTo>
                  <a:pt x="40439" y="17744"/>
                  <a:pt x="40470" y="17471"/>
                  <a:pt x="40500" y="17258"/>
                </a:cubicBezTo>
                <a:cubicBezTo>
                  <a:pt x="40561" y="16985"/>
                  <a:pt x="40622" y="16681"/>
                  <a:pt x="40683" y="16377"/>
                </a:cubicBezTo>
                <a:cubicBezTo>
                  <a:pt x="40713" y="16104"/>
                  <a:pt x="40774" y="15861"/>
                  <a:pt x="40834" y="15618"/>
                </a:cubicBezTo>
                <a:lnTo>
                  <a:pt x="40895" y="15344"/>
                </a:lnTo>
                <a:cubicBezTo>
                  <a:pt x="40926" y="15223"/>
                  <a:pt x="40956" y="15101"/>
                  <a:pt x="40986" y="15010"/>
                </a:cubicBezTo>
                <a:close/>
                <a:moveTo>
                  <a:pt x="44632" y="16772"/>
                </a:moveTo>
                <a:lnTo>
                  <a:pt x="44693" y="16985"/>
                </a:lnTo>
                <a:cubicBezTo>
                  <a:pt x="44693" y="17076"/>
                  <a:pt x="44693" y="17137"/>
                  <a:pt x="44723" y="17198"/>
                </a:cubicBezTo>
                <a:cubicBezTo>
                  <a:pt x="44754" y="17319"/>
                  <a:pt x="44784" y="17471"/>
                  <a:pt x="44815" y="17593"/>
                </a:cubicBezTo>
                <a:lnTo>
                  <a:pt x="44845" y="17744"/>
                </a:lnTo>
                <a:lnTo>
                  <a:pt x="44784" y="18139"/>
                </a:lnTo>
                <a:cubicBezTo>
                  <a:pt x="44784" y="18200"/>
                  <a:pt x="44784" y="18291"/>
                  <a:pt x="44754" y="18352"/>
                </a:cubicBezTo>
                <a:cubicBezTo>
                  <a:pt x="44754" y="18443"/>
                  <a:pt x="44723" y="18565"/>
                  <a:pt x="44693" y="18686"/>
                </a:cubicBezTo>
                <a:cubicBezTo>
                  <a:pt x="44663" y="18899"/>
                  <a:pt x="44602" y="19142"/>
                  <a:pt x="44572" y="19385"/>
                </a:cubicBezTo>
                <a:lnTo>
                  <a:pt x="44511" y="19689"/>
                </a:lnTo>
                <a:lnTo>
                  <a:pt x="44511" y="19659"/>
                </a:lnTo>
                <a:lnTo>
                  <a:pt x="44511" y="19081"/>
                </a:lnTo>
                <a:lnTo>
                  <a:pt x="44480" y="18717"/>
                </a:lnTo>
                <a:cubicBezTo>
                  <a:pt x="44480" y="18534"/>
                  <a:pt x="44480" y="18352"/>
                  <a:pt x="44511" y="18139"/>
                </a:cubicBezTo>
                <a:cubicBezTo>
                  <a:pt x="44541" y="17927"/>
                  <a:pt x="44541" y="17836"/>
                  <a:pt x="44541" y="17714"/>
                </a:cubicBezTo>
                <a:lnTo>
                  <a:pt x="44541" y="17501"/>
                </a:lnTo>
                <a:cubicBezTo>
                  <a:pt x="44541" y="17410"/>
                  <a:pt x="44572" y="17319"/>
                  <a:pt x="44572" y="17258"/>
                </a:cubicBezTo>
                <a:cubicBezTo>
                  <a:pt x="44602" y="17106"/>
                  <a:pt x="44632" y="16955"/>
                  <a:pt x="44632" y="16833"/>
                </a:cubicBezTo>
                <a:lnTo>
                  <a:pt x="44632" y="16772"/>
                </a:lnTo>
                <a:close/>
                <a:moveTo>
                  <a:pt x="17288" y="17593"/>
                </a:moveTo>
                <a:lnTo>
                  <a:pt x="17288" y="17593"/>
                </a:lnTo>
                <a:cubicBezTo>
                  <a:pt x="17349" y="17805"/>
                  <a:pt x="17379" y="17957"/>
                  <a:pt x="17409" y="18139"/>
                </a:cubicBezTo>
                <a:lnTo>
                  <a:pt x="17409" y="18109"/>
                </a:lnTo>
                <a:cubicBezTo>
                  <a:pt x="17470" y="18443"/>
                  <a:pt x="17531" y="18777"/>
                  <a:pt x="17561" y="19081"/>
                </a:cubicBezTo>
                <a:lnTo>
                  <a:pt x="17622" y="19719"/>
                </a:lnTo>
                <a:cubicBezTo>
                  <a:pt x="17470" y="19142"/>
                  <a:pt x="17379" y="18565"/>
                  <a:pt x="17318" y="17988"/>
                </a:cubicBezTo>
                <a:cubicBezTo>
                  <a:pt x="17318" y="17866"/>
                  <a:pt x="17288" y="17744"/>
                  <a:pt x="17288" y="17593"/>
                </a:cubicBezTo>
                <a:close/>
                <a:moveTo>
                  <a:pt x="42141" y="18990"/>
                </a:moveTo>
                <a:cubicBezTo>
                  <a:pt x="42171" y="19142"/>
                  <a:pt x="42171" y="19264"/>
                  <a:pt x="42202" y="19416"/>
                </a:cubicBezTo>
                <a:cubicBezTo>
                  <a:pt x="42202" y="19537"/>
                  <a:pt x="42141" y="19628"/>
                  <a:pt x="42111" y="19719"/>
                </a:cubicBezTo>
                <a:lnTo>
                  <a:pt x="42111" y="19537"/>
                </a:lnTo>
                <a:cubicBezTo>
                  <a:pt x="42111" y="19385"/>
                  <a:pt x="42111" y="19203"/>
                  <a:pt x="42141" y="19021"/>
                </a:cubicBezTo>
                <a:lnTo>
                  <a:pt x="42141" y="18990"/>
                </a:lnTo>
                <a:close/>
                <a:moveTo>
                  <a:pt x="4041" y="19476"/>
                </a:moveTo>
                <a:lnTo>
                  <a:pt x="4041" y="19628"/>
                </a:lnTo>
                <a:cubicBezTo>
                  <a:pt x="4011" y="19628"/>
                  <a:pt x="3980" y="19659"/>
                  <a:pt x="3950" y="19689"/>
                </a:cubicBezTo>
                <a:cubicBezTo>
                  <a:pt x="3919" y="19750"/>
                  <a:pt x="3859" y="19811"/>
                  <a:pt x="3828" y="19871"/>
                </a:cubicBezTo>
                <a:cubicBezTo>
                  <a:pt x="3859" y="19811"/>
                  <a:pt x="3889" y="19750"/>
                  <a:pt x="3919" y="19659"/>
                </a:cubicBezTo>
                <a:lnTo>
                  <a:pt x="3919" y="19628"/>
                </a:lnTo>
                <a:cubicBezTo>
                  <a:pt x="3980" y="19598"/>
                  <a:pt x="4011" y="19537"/>
                  <a:pt x="4041" y="19476"/>
                </a:cubicBezTo>
                <a:close/>
                <a:moveTo>
                  <a:pt x="27344" y="18139"/>
                </a:moveTo>
                <a:cubicBezTo>
                  <a:pt x="27375" y="18291"/>
                  <a:pt x="27375" y="18413"/>
                  <a:pt x="27405" y="18565"/>
                </a:cubicBezTo>
                <a:cubicBezTo>
                  <a:pt x="27405" y="18686"/>
                  <a:pt x="27466" y="18929"/>
                  <a:pt x="27466" y="19112"/>
                </a:cubicBezTo>
                <a:lnTo>
                  <a:pt x="27466" y="19294"/>
                </a:lnTo>
                <a:cubicBezTo>
                  <a:pt x="27405" y="19476"/>
                  <a:pt x="27344" y="19659"/>
                  <a:pt x="27314" y="19871"/>
                </a:cubicBezTo>
                <a:lnTo>
                  <a:pt x="27314" y="19476"/>
                </a:lnTo>
                <a:lnTo>
                  <a:pt x="27314" y="19294"/>
                </a:lnTo>
                <a:lnTo>
                  <a:pt x="27314" y="18899"/>
                </a:lnTo>
                <a:cubicBezTo>
                  <a:pt x="27314" y="18747"/>
                  <a:pt x="27314" y="18504"/>
                  <a:pt x="27344" y="18352"/>
                </a:cubicBezTo>
                <a:lnTo>
                  <a:pt x="27344" y="18139"/>
                </a:lnTo>
                <a:close/>
                <a:moveTo>
                  <a:pt x="28894" y="18291"/>
                </a:moveTo>
                <a:cubicBezTo>
                  <a:pt x="28894" y="18443"/>
                  <a:pt x="28924" y="18504"/>
                  <a:pt x="28955" y="18595"/>
                </a:cubicBezTo>
                <a:lnTo>
                  <a:pt x="28955" y="18565"/>
                </a:lnTo>
                <a:lnTo>
                  <a:pt x="29289" y="19324"/>
                </a:lnTo>
                <a:lnTo>
                  <a:pt x="29289" y="19476"/>
                </a:lnTo>
                <a:lnTo>
                  <a:pt x="29319" y="19811"/>
                </a:lnTo>
                <a:cubicBezTo>
                  <a:pt x="29289" y="19780"/>
                  <a:pt x="29228" y="19780"/>
                  <a:pt x="29167" y="19780"/>
                </a:cubicBezTo>
                <a:cubicBezTo>
                  <a:pt x="29137" y="19780"/>
                  <a:pt x="29107" y="19780"/>
                  <a:pt x="29076" y="19811"/>
                </a:cubicBezTo>
                <a:cubicBezTo>
                  <a:pt x="29046" y="19811"/>
                  <a:pt x="29016" y="19871"/>
                  <a:pt x="29016" y="19902"/>
                </a:cubicBezTo>
                <a:lnTo>
                  <a:pt x="29016" y="19750"/>
                </a:lnTo>
                <a:cubicBezTo>
                  <a:pt x="28985" y="19598"/>
                  <a:pt x="28955" y="19446"/>
                  <a:pt x="28924" y="19294"/>
                </a:cubicBezTo>
                <a:cubicBezTo>
                  <a:pt x="28864" y="19172"/>
                  <a:pt x="28833" y="19051"/>
                  <a:pt x="28803" y="18960"/>
                </a:cubicBezTo>
                <a:cubicBezTo>
                  <a:pt x="28803" y="18838"/>
                  <a:pt x="28833" y="18717"/>
                  <a:pt x="28864" y="18595"/>
                </a:cubicBezTo>
                <a:cubicBezTo>
                  <a:pt x="28864" y="18474"/>
                  <a:pt x="28864" y="18383"/>
                  <a:pt x="28894" y="18291"/>
                </a:cubicBezTo>
                <a:close/>
                <a:moveTo>
                  <a:pt x="29927" y="19811"/>
                </a:moveTo>
                <a:cubicBezTo>
                  <a:pt x="29927" y="19841"/>
                  <a:pt x="29957" y="19902"/>
                  <a:pt x="29957" y="19932"/>
                </a:cubicBezTo>
                <a:lnTo>
                  <a:pt x="29927" y="19932"/>
                </a:lnTo>
                <a:lnTo>
                  <a:pt x="29927" y="19811"/>
                </a:lnTo>
                <a:close/>
                <a:moveTo>
                  <a:pt x="9814" y="16438"/>
                </a:moveTo>
                <a:lnTo>
                  <a:pt x="9814" y="16499"/>
                </a:lnTo>
                <a:lnTo>
                  <a:pt x="9814" y="17076"/>
                </a:lnTo>
                <a:lnTo>
                  <a:pt x="9814" y="17593"/>
                </a:lnTo>
                <a:cubicBezTo>
                  <a:pt x="9814" y="17775"/>
                  <a:pt x="9814" y="17866"/>
                  <a:pt x="9783" y="18018"/>
                </a:cubicBezTo>
                <a:lnTo>
                  <a:pt x="9753" y="18322"/>
                </a:lnTo>
                <a:lnTo>
                  <a:pt x="9753" y="18413"/>
                </a:lnTo>
                <a:lnTo>
                  <a:pt x="9753" y="18595"/>
                </a:lnTo>
                <a:lnTo>
                  <a:pt x="9722" y="18929"/>
                </a:lnTo>
                <a:cubicBezTo>
                  <a:pt x="9722" y="19081"/>
                  <a:pt x="9692" y="19233"/>
                  <a:pt x="9692" y="19416"/>
                </a:cubicBezTo>
                <a:cubicBezTo>
                  <a:pt x="9662" y="19567"/>
                  <a:pt x="9631" y="19780"/>
                  <a:pt x="9631" y="19962"/>
                </a:cubicBezTo>
                <a:lnTo>
                  <a:pt x="9631" y="19902"/>
                </a:lnTo>
                <a:lnTo>
                  <a:pt x="9631" y="19355"/>
                </a:lnTo>
                <a:lnTo>
                  <a:pt x="9631" y="19021"/>
                </a:lnTo>
                <a:cubicBezTo>
                  <a:pt x="9631" y="18777"/>
                  <a:pt x="9631" y="18534"/>
                  <a:pt x="9631" y="18322"/>
                </a:cubicBezTo>
                <a:lnTo>
                  <a:pt x="9631" y="18018"/>
                </a:lnTo>
                <a:cubicBezTo>
                  <a:pt x="9662" y="17714"/>
                  <a:pt x="9692" y="17410"/>
                  <a:pt x="9722" y="17137"/>
                </a:cubicBezTo>
                <a:lnTo>
                  <a:pt x="9722" y="17046"/>
                </a:lnTo>
                <a:lnTo>
                  <a:pt x="9753" y="16803"/>
                </a:lnTo>
                <a:cubicBezTo>
                  <a:pt x="9783" y="16681"/>
                  <a:pt x="9783" y="16560"/>
                  <a:pt x="9814" y="16438"/>
                </a:cubicBezTo>
                <a:close/>
                <a:moveTo>
                  <a:pt x="4618" y="18990"/>
                </a:moveTo>
                <a:lnTo>
                  <a:pt x="4649" y="19021"/>
                </a:lnTo>
                <a:cubicBezTo>
                  <a:pt x="4709" y="19112"/>
                  <a:pt x="4740" y="19172"/>
                  <a:pt x="4770" y="19264"/>
                </a:cubicBezTo>
                <a:cubicBezTo>
                  <a:pt x="4770" y="19507"/>
                  <a:pt x="4770" y="19750"/>
                  <a:pt x="4770" y="19993"/>
                </a:cubicBezTo>
                <a:cubicBezTo>
                  <a:pt x="4740" y="19871"/>
                  <a:pt x="4679" y="19780"/>
                  <a:pt x="4618" y="19719"/>
                </a:cubicBezTo>
                <a:cubicBezTo>
                  <a:pt x="4588" y="19689"/>
                  <a:pt x="4527" y="19659"/>
                  <a:pt x="4497" y="19628"/>
                </a:cubicBezTo>
                <a:lnTo>
                  <a:pt x="4436" y="19598"/>
                </a:lnTo>
                <a:cubicBezTo>
                  <a:pt x="4436" y="19567"/>
                  <a:pt x="4436" y="19537"/>
                  <a:pt x="4436" y="19507"/>
                </a:cubicBezTo>
                <a:cubicBezTo>
                  <a:pt x="4466" y="19446"/>
                  <a:pt x="4497" y="19355"/>
                  <a:pt x="4497" y="19264"/>
                </a:cubicBezTo>
                <a:cubicBezTo>
                  <a:pt x="4527" y="19172"/>
                  <a:pt x="4588" y="19172"/>
                  <a:pt x="4588" y="19142"/>
                </a:cubicBezTo>
                <a:cubicBezTo>
                  <a:pt x="4588" y="19081"/>
                  <a:pt x="4618" y="19021"/>
                  <a:pt x="4618" y="18990"/>
                </a:cubicBezTo>
                <a:close/>
                <a:moveTo>
                  <a:pt x="14979" y="16499"/>
                </a:moveTo>
                <a:cubicBezTo>
                  <a:pt x="14979" y="16681"/>
                  <a:pt x="14979" y="16863"/>
                  <a:pt x="15039" y="17015"/>
                </a:cubicBezTo>
                <a:cubicBezTo>
                  <a:pt x="15039" y="17106"/>
                  <a:pt x="15039" y="17167"/>
                  <a:pt x="15039" y="17258"/>
                </a:cubicBezTo>
                <a:lnTo>
                  <a:pt x="15100" y="17744"/>
                </a:lnTo>
                <a:cubicBezTo>
                  <a:pt x="15161" y="17927"/>
                  <a:pt x="15191" y="18109"/>
                  <a:pt x="15222" y="18291"/>
                </a:cubicBezTo>
                <a:lnTo>
                  <a:pt x="15161" y="18291"/>
                </a:lnTo>
                <a:cubicBezTo>
                  <a:pt x="15191" y="18534"/>
                  <a:pt x="15252" y="18777"/>
                  <a:pt x="15283" y="19021"/>
                </a:cubicBezTo>
                <a:cubicBezTo>
                  <a:pt x="15283" y="19112"/>
                  <a:pt x="15313" y="19203"/>
                  <a:pt x="15343" y="19294"/>
                </a:cubicBezTo>
                <a:lnTo>
                  <a:pt x="15434" y="19780"/>
                </a:lnTo>
                <a:lnTo>
                  <a:pt x="15434" y="19811"/>
                </a:lnTo>
                <a:cubicBezTo>
                  <a:pt x="15434" y="19871"/>
                  <a:pt x="15374" y="19932"/>
                  <a:pt x="15374" y="19993"/>
                </a:cubicBezTo>
                <a:cubicBezTo>
                  <a:pt x="15313" y="19871"/>
                  <a:pt x="15252" y="19780"/>
                  <a:pt x="15222" y="19659"/>
                </a:cubicBezTo>
                <a:cubicBezTo>
                  <a:pt x="15222" y="19567"/>
                  <a:pt x="15191" y="19476"/>
                  <a:pt x="15191" y="19385"/>
                </a:cubicBezTo>
                <a:lnTo>
                  <a:pt x="15039" y="18291"/>
                </a:lnTo>
                <a:cubicBezTo>
                  <a:pt x="15039" y="18079"/>
                  <a:pt x="15039" y="17866"/>
                  <a:pt x="15009" y="17653"/>
                </a:cubicBezTo>
                <a:lnTo>
                  <a:pt x="14979" y="17228"/>
                </a:lnTo>
                <a:lnTo>
                  <a:pt x="14979" y="17046"/>
                </a:lnTo>
                <a:lnTo>
                  <a:pt x="14979" y="16529"/>
                </a:lnTo>
                <a:lnTo>
                  <a:pt x="14979" y="16499"/>
                </a:lnTo>
                <a:close/>
                <a:moveTo>
                  <a:pt x="45301" y="18990"/>
                </a:moveTo>
                <a:lnTo>
                  <a:pt x="45331" y="19051"/>
                </a:lnTo>
                <a:cubicBezTo>
                  <a:pt x="45331" y="19051"/>
                  <a:pt x="45331" y="19051"/>
                  <a:pt x="45361" y="19081"/>
                </a:cubicBezTo>
                <a:cubicBezTo>
                  <a:pt x="45392" y="19081"/>
                  <a:pt x="45392" y="19112"/>
                  <a:pt x="45422" y="19112"/>
                </a:cubicBezTo>
                <a:lnTo>
                  <a:pt x="45574" y="19112"/>
                </a:lnTo>
                <a:lnTo>
                  <a:pt x="45574" y="19172"/>
                </a:lnTo>
                <a:cubicBezTo>
                  <a:pt x="45544" y="19264"/>
                  <a:pt x="45513" y="19324"/>
                  <a:pt x="45513" y="19416"/>
                </a:cubicBezTo>
                <a:cubicBezTo>
                  <a:pt x="45483" y="19507"/>
                  <a:pt x="45453" y="19689"/>
                  <a:pt x="45422" y="19811"/>
                </a:cubicBezTo>
                <a:lnTo>
                  <a:pt x="45331" y="20084"/>
                </a:lnTo>
                <a:cubicBezTo>
                  <a:pt x="45331" y="20054"/>
                  <a:pt x="45301" y="20054"/>
                  <a:pt x="45270" y="20054"/>
                </a:cubicBezTo>
                <a:lnTo>
                  <a:pt x="45210" y="20054"/>
                </a:lnTo>
                <a:lnTo>
                  <a:pt x="45210" y="19962"/>
                </a:lnTo>
                <a:cubicBezTo>
                  <a:pt x="45240" y="19811"/>
                  <a:pt x="45270" y="19659"/>
                  <a:pt x="45270" y="19507"/>
                </a:cubicBezTo>
                <a:cubicBezTo>
                  <a:pt x="45301" y="19355"/>
                  <a:pt x="45301" y="19172"/>
                  <a:pt x="45301" y="18990"/>
                </a:cubicBezTo>
                <a:close/>
                <a:moveTo>
                  <a:pt x="13672" y="20054"/>
                </a:moveTo>
                <a:cubicBezTo>
                  <a:pt x="13672" y="20054"/>
                  <a:pt x="13703" y="20084"/>
                  <a:pt x="13703" y="20114"/>
                </a:cubicBezTo>
                <a:lnTo>
                  <a:pt x="13672" y="20114"/>
                </a:lnTo>
                <a:lnTo>
                  <a:pt x="13672" y="20054"/>
                </a:lnTo>
                <a:close/>
                <a:moveTo>
                  <a:pt x="45939" y="19324"/>
                </a:moveTo>
                <a:lnTo>
                  <a:pt x="45969" y="19841"/>
                </a:lnTo>
                <a:lnTo>
                  <a:pt x="45969" y="19871"/>
                </a:lnTo>
                <a:cubicBezTo>
                  <a:pt x="45969" y="19902"/>
                  <a:pt x="45939" y="20023"/>
                  <a:pt x="45908" y="20084"/>
                </a:cubicBezTo>
                <a:lnTo>
                  <a:pt x="45878" y="20175"/>
                </a:lnTo>
                <a:cubicBezTo>
                  <a:pt x="45848" y="20145"/>
                  <a:pt x="45848" y="20114"/>
                  <a:pt x="45817" y="20114"/>
                </a:cubicBezTo>
                <a:lnTo>
                  <a:pt x="45756" y="20084"/>
                </a:lnTo>
                <a:lnTo>
                  <a:pt x="45787" y="19871"/>
                </a:lnTo>
                <a:cubicBezTo>
                  <a:pt x="45817" y="19750"/>
                  <a:pt x="45878" y="19598"/>
                  <a:pt x="45908" y="19476"/>
                </a:cubicBezTo>
                <a:lnTo>
                  <a:pt x="45939" y="19324"/>
                </a:lnTo>
                <a:close/>
                <a:moveTo>
                  <a:pt x="16467" y="18534"/>
                </a:moveTo>
                <a:cubicBezTo>
                  <a:pt x="16498" y="18626"/>
                  <a:pt x="16559" y="18717"/>
                  <a:pt x="16589" y="18838"/>
                </a:cubicBezTo>
                <a:cubicBezTo>
                  <a:pt x="16619" y="18929"/>
                  <a:pt x="16650" y="18990"/>
                  <a:pt x="16680" y="19081"/>
                </a:cubicBezTo>
                <a:cubicBezTo>
                  <a:pt x="16711" y="19142"/>
                  <a:pt x="16680" y="19142"/>
                  <a:pt x="16680" y="19203"/>
                </a:cubicBezTo>
                <a:lnTo>
                  <a:pt x="16680" y="19689"/>
                </a:lnTo>
                <a:cubicBezTo>
                  <a:pt x="16650" y="19689"/>
                  <a:pt x="16619" y="19719"/>
                  <a:pt x="16619" y="19750"/>
                </a:cubicBezTo>
                <a:lnTo>
                  <a:pt x="16589" y="19811"/>
                </a:lnTo>
                <a:cubicBezTo>
                  <a:pt x="16559" y="19841"/>
                  <a:pt x="16559" y="19871"/>
                  <a:pt x="16559" y="19932"/>
                </a:cubicBezTo>
                <a:cubicBezTo>
                  <a:pt x="16528" y="19962"/>
                  <a:pt x="16528" y="20023"/>
                  <a:pt x="16528" y="20054"/>
                </a:cubicBezTo>
                <a:cubicBezTo>
                  <a:pt x="16528" y="20114"/>
                  <a:pt x="16528" y="20145"/>
                  <a:pt x="16498" y="20205"/>
                </a:cubicBezTo>
                <a:lnTo>
                  <a:pt x="16498" y="20145"/>
                </a:lnTo>
                <a:cubicBezTo>
                  <a:pt x="16498" y="20054"/>
                  <a:pt x="16467" y="19962"/>
                  <a:pt x="16467" y="19871"/>
                </a:cubicBezTo>
                <a:lnTo>
                  <a:pt x="16467" y="19385"/>
                </a:lnTo>
                <a:lnTo>
                  <a:pt x="16467" y="18534"/>
                </a:lnTo>
                <a:close/>
                <a:moveTo>
                  <a:pt x="21610" y="19879"/>
                </a:moveTo>
                <a:lnTo>
                  <a:pt x="21633" y="19902"/>
                </a:lnTo>
                <a:cubicBezTo>
                  <a:pt x="21633" y="19993"/>
                  <a:pt x="21633" y="20084"/>
                  <a:pt x="21602" y="20205"/>
                </a:cubicBezTo>
                <a:lnTo>
                  <a:pt x="21602" y="20054"/>
                </a:lnTo>
                <a:lnTo>
                  <a:pt x="21602" y="19932"/>
                </a:lnTo>
                <a:cubicBezTo>
                  <a:pt x="21605" y="19914"/>
                  <a:pt x="21607" y="19897"/>
                  <a:pt x="21610" y="19879"/>
                </a:cubicBezTo>
                <a:close/>
                <a:moveTo>
                  <a:pt x="24367" y="18717"/>
                </a:moveTo>
                <a:lnTo>
                  <a:pt x="24367" y="18717"/>
                </a:lnTo>
                <a:cubicBezTo>
                  <a:pt x="24428" y="18808"/>
                  <a:pt x="24489" y="18929"/>
                  <a:pt x="24519" y="19021"/>
                </a:cubicBezTo>
                <a:cubicBezTo>
                  <a:pt x="24580" y="19203"/>
                  <a:pt x="24640" y="19385"/>
                  <a:pt x="24671" y="19567"/>
                </a:cubicBezTo>
                <a:cubicBezTo>
                  <a:pt x="24701" y="19719"/>
                  <a:pt x="24732" y="19841"/>
                  <a:pt x="24732" y="19993"/>
                </a:cubicBezTo>
                <a:lnTo>
                  <a:pt x="24732" y="20236"/>
                </a:lnTo>
                <a:lnTo>
                  <a:pt x="24397" y="19355"/>
                </a:lnTo>
                <a:lnTo>
                  <a:pt x="24397" y="19324"/>
                </a:lnTo>
                <a:lnTo>
                  <a:pt x="24397" y="19294"/>
                </a:lnTo>
                <a:cubicBezTo>
                  <a:pt x="24397" y="19112"/>
                  <a:pt x="24397" y="18899"/>
                  <a:pt x="24367" y="18717"/>
                </a:cubicBezTo>
                <a:close/>
                <a:moveTo>
                  <a:pt x="12001" y="20145"/>
                </a:moveTo>
                <a:lnTo>
                  <a:pt x="12001" y="20236"/>
                </a:lnTo>
                <a:cubicBezTo>
                  <a:pt x="12001" y="20236"/>
                  <a:pt x="12001" y="20266"/>
                  <a:pt x="12001" y="20297"/>
                </a:cubicBezTo>
                <a:lnTo>
                  <a:pt x="11971" y="20297"/>
                </a:lnTo>
                <a:lnTo>
                  <a:pt x="12001" y="20145"/>
                </a:lnTo>
                <a:close/>
                <a:moveTo>
                  <a:pt x="38617" y="16955"/>
                </a:moveTo>
                <a:cubicBezTo>
                  <a:pt x="38647" y="16955"/>
                  <a:pt x="38677" y="16985"/>
                  <a:pt x="38738" y="16985"/>
                </a:cubicBezTo>
                <a:lnTo>
                  <a:pt x="38860" y="17076"/>
                </a:lnTo>
                <a:cubicBezTo>
                  <a:pt x="38829" y="17319"/>
                  <a:pt x="38799" y="17562"/>
                  <a:pt x="38768" y="17775"/>
                </a:cubicBezTo>
                <a:cubicBezTo>
                  <a:pt x="38768" y="17927"/>
                  <a:pt x="38738" y="18079"/>
                  <a:pt x="38708" y="18261"/>
                </a:cubicBezTo>
                <a:cubicBezTo>
                  <a:pt x="38708" y="18534"/>
                  <a:pt x="38677" y="18808"/>
                  <a:pt x="38647" y="19112"/>
                </a:cubicBezTo>
                <a:lnTo>
                  <a:pt x="38617" y="19476"/>
                </a:lnTo>
                <a:lnTo>
                  <a:pt x="38617" y="19598"/>
                </a:lnTo>
                <a:lnTo>
                  <a:pt x="38586" y="20357"/>
                </a:lnTo>
                <a:cubicBezTo>
                  <a:pt x="38556" y="20084"/>
                  <a:pt x="38556" y="19811"/>
                  <a:pt x="38556" y="19507"/>
                </a:cubicBezTo>
                <a:cubicBezTo>
                  <a:pt x="38556" y="19233"/>
                  <a:pt x="38556" y="19021"/>
                  <a:pt x="38556" y="18777"/>
                </a:cubicBezTo>
                <a:cubicBezTo>
                  <a:pt x="38556" y="18383"/>
                  <a:pt x="38556" y="18048"/>
                  <a:pt x="38586" y="17684"/>
                </a:cubicBezTo>
                <a:lnTo>
                  <a:pt x="38586" y="17349"/>
                </a:lnTo>
                <a:cubicBezTo>
                  <a:pt x="38586" y="17258"/>
                  <a:pt x="38617" y="17106"/>
                  <a:pt x="38617" y="16955"/>
                </a:cubicBezTo>
                <a:close/>
                <a:moveTo>
                  <a:pt x="25096" y="19841"/>
                </a:moveTo>
                <a:cubicBezTo>
                  <a:pt x="25127" y="20023"/>
                  <a:pt x="25157" y="20236"/>
                  <a:pt x="25157" y="20388"/>
                </a:cubicBezTo>
                <a:lnTo>
                  <a:pt x="25127" y="20388"/>
                </a:lnTo>
                <a:cubicBezTo>
                  <a:pt x="25127" y="20376"/>
                  <a:pt x="25127" y="20366"/>
                  <a:pt x="25127" y="20357"/>
                </a:cubicBezTo>
                <a:cubicBezTo>
                  <a:pt x="25127" y="20236"/>
                  <a:pt x="25096" y="20114"/>
                  <a:pt x="25096" y="19993"/>
                </a:cubicBezTo>
                <a:lnTo>
                  <a:pt x="25096" y="19841"/>
                </a:lnTo>
                <a:close/>
                <a:moveTo>
                  <a:pt x="8234" y="19780"/>
                </a:moveTo>
                <a:lnTo>
                  <a:pt x="8234" y="20054"/>
                </a:lnTo>
                <a:lnTo>
                  <a:pt x="8234" y="20297"/>
                </a:lnTo>
                <a:lnTo>
                  <a:pt x="8234" y="20479"/>
                </a:lnTo>
                <a:lnTo>
                  <a:pt x="8143" y="20388"/>
                </a:lnTo>
                <a:cubicBezTo>
                  <a:pt x="8112" y="20357"/>
                  <a:pt x="8112" y="20357"/>
                  <a:pt x="8082" y="20357"/>
                </a:cubicBezTo>
                <a:cubicBezTo>
                  <a:pt x="8112" y="20327"/>
                  <a:pt x="8112" y="20297"/>
                  <a:pt x="8112" y="20266"/>
                </a:cubicBezTo>
                <a:lnTo>
                  <a:pt x="8173" y="20236"/>
                </a:lnTo>
                <a:cubicBezTo>
                  <a:pt x="8173" y="20175"/>
                  <a:pt x="8173" y="20145"/>
                  <a:pt x="8173" y="20114"/>
                </a:cubicBezTo>
                <a:cubicBezTo>
                  <a:pt x="8173" y="20084"/>
                  <a:pt x="8173" y="20023"/>
                  <a:pt x="8203" y="19993"/>
                </a:cubicBezTo>
                <a:cubicBezTo>
                  <a:pt x="8234" y="19932"/>
                  <a:pt x="8203" y="19841"/>
                  <a:pt x="8234" y="19780"/>
                </a:cubicBezTo>
                <a:close/>
                <a:moveTo>
                  <a:pt x="14310" y="19416"/>
                </a:moveTo>
                <a:lnTo>
                  <a:pt x="14341" y="19446"/>
                </a:lnTo>
                <a:lnTo>
                  <a:pt x="14371" y="19476"/>
                </a:lnTo>
                <a:cubicBezTo>
                  <a:pt x="14432" y="19598"/>
                  <a:pt x="14432" y="19689"/>
                  <a:pt x="14432" y="19780"/>
                </a:cubicBezTo>
                <a:lnTo>
                  <a:pt x="14432" y="19993"/>
                </a:lnTo>
                <a:cubicBezTo>
                  <a:pt x="14432" y="20145"/>
                  <a:pt x="14432" y="20297"/>
                  <a:pt x="14462" y="20449"/>
                </a:cubicBezTo>
                <a:cubicBezTo>
                  <a:pt x="14462" y="20479"/>
                  <a:pt x="14462" y="20509"/>
                  <a:pt x="14462" y="20540"/>
                </a:cubicBezTo>
                <a:cubicBezTo>
                  <a:pt x="14432" y="20509"/>
                  <a:pt x="14371" y="20479"/>
                  <a:pt x="14310" y="20479"/>
                </a:cubicBezTo>
                <a:lnTo>
                  <a:pt x="14310" y="20357"/>
                </a:lnTo>
                <a:lnTo>
                  <a:pt x="14310" y="19416"/>
                </a:lnTo>
                <a:close/>
                <a:moveTo>
                  <a:pt x="12396" y="20084"/>
                </a:moveTo>
                <a:cubicBezTo>
                  <a:pt x="12396" y="20205"/>
                  <a:pt x="12427" y="20327"/>
                  <a:pt x="12427" y="20418"/>
                </a:cubicBezTo>
                <a:lnTo>
                  <a:pt x="12396" y="20570"/>
                </a:lnTo>
                <a:lnTo>
                  <a:pt x="12396" y="20388"/>
                </a:lnTo>
                <a:lnTo>
                  <a:pt x="12396" y="20266"/>
                </a:lnTo>
                <a:lnTo>
                  <a:pt x="12396" y="20205"/>
                </a:lnTo>
                <a:lnTo>
                  <a:pt x="12396" y="20084"/>
                </a:lnTo>
                <a:close/>
                <a:moveTo>
                  <a:pt x="36307" y="20457"/>
                </a:moveTo>
                <a:cubicBezTo>
                  <a:pt x="36307" y="20465"/>
                  <a:pt x="36307" y="20472"/>
                  <a:pt x="36307" y="20479"/>
                </a:cubicBezTo>
                <a:lnTo>
                  <a:pt x="36307" y="20570"/>
                </a:lnTo>
                <a:cubicBezTo>
                  <a:pt x="36307" y="20531"/>
                  <a:pt x="36307" y="20493"/>
                  <a:pt x="36307" y="20457"/>
                </a:cubicBezTo>
                <a:close/>
                <a:moveTo>
                  <a:pt x="40136" y="20114"/>
                </a:moveTo>
                <a:cubicBezTo>
                  <a:pt x="40136" y="20175"/>
                  <a:pt x="40166" y="20236"/>
                  <a:pt x="40196" y="20297"/>
                </a:cubicBezTo>
                <a:lnTo>
                  <a:pt x="40196" y="20357"/>
                </a:lnTo>
                <a:cubicBezTo>
                  <a:pt x="40166" y="20418"/>
                  <a:pt x="40136" y="20509"/>
                  <a:pt x="40105" y="20570"/>
                </a:cubicBezTo>
                <a:lnTo>
                  <a:pt x="40136" y="20114"/>
                </a:lnTo>
                <a:close/>
                <a:moveTo>
                  <a:pt x="45210" y="20540"/>
                </a:moveTo>
                <a:lnTo>
                  <a:pt x="45210" y="20570"/>
                </a:lnTo>
                <a:cubicBezTo>
                  <a:pt x="45210" y="20570"/>
                  <a:pt x="45210" y="20600"/>
                  <a:pt x="45179" y="20631"/>
                </a:cubicBezTo>
                <a:cubicBezTo>
                  <a:pt x="45179" y="20600"/>
                  <a:pt x="45179" y="20570"/>
                  <a:pt x="45210" y="20540"/>
                </a:cubicBezTo>
                <a:close/>
                <a:moveTo>
                  <a:pt x="12852" y="19962"/>
                </a:moveTo>
                <a:lnTo>
                  <a:pt x="12852" y="20175"/>
                </a:lnTo>
                <a:lnTo>
                  <a:pt x="12822" y="20297"/>
                </a:lnTo>
                <a:lnTo>
                  <a:pt x="12761" y="20661"/>
                </a:lnTo>
                <a:cubicBezTo>
                  <a:pt x="12761" y="20570"/>
                  <a:pt x="12761" y="20509"/>
                  <a:pt x="12761" y="20449"/>
                </a:cubicBezTo>
                <a:lnTo>
                  <a:pt x="12852" y="19962"/>
                </a:lnTo>
                <a:close/>
                <a:moveTo>
                  <a:pt x="41138" y="19719"/>
                </a:moveTo>
                <a:lnTo>
                  <a:pt x="41199" y="19780"/>
                </a:lnTo>
                <a:lnTo>
                  <a:pt x="41199" y="19811"/>
                </a:lnTo>
                <a:lnTo>
                  <a:pt x="41138" y="20236"/>
                </a:lnTo>
                <a:cubicBezTo>
                  <a:pt x="41138" y="20297"/>
                  <a:pt x="41138" y="20357"/>
                  <a:pt x="41138" y="20418"/>
                </a:cubicBezTo>
                <a:lnTo>
                  <a:pt x="41078" y="20783"/>
                </a:lnTo>
                <a:lnTo>
                  <a:pt x="41078" y="20449"/>
                </a:lnTo>
                <a:lnTo>
                  <a:pt x="41108" y="20327"/>
                </a:lnTo>
                <a:lnTo>
                  <a:pt x="41108" y="20023"/>
                </a:lnTo>
                <a:lnTo>
                  <a:pt x="41108" y="19932"/>
                </a:lnTo>
                <a:cubicBezTo>
                  <a:pt x="41108" y="19871"/>
                  <a:pt x="41138" y="19780"/>
                  <a:pt x="41138" y="19719"/>
                </a:cubicBezTo>
                <a:close/>
                <a:moveTo>
                  <a:pt x="15678" y="20631"/>
                </a:moveTo>
                <a:lnTo>
                  <a:pt x="15708" y="20661"/>
                </a:lnTo>
                <a:lnTo>
                  <a:pt x="15678" y="20752"/>
                </a:lnTo>
                <a:cubicBezTo>
                  <a:pt x="15678" y="20783"/>
                  <a:pt x="15678" y="20813"/>
                  <a:pt x="15647" y="20844"/>
                </a:cubicBezTo>
                <a:cubicBezTo>
                  <a:pt x="15647" y="20752"/>
                  <a:pt x="15678" y="20692"/>
                  <a:pt x="15678" y="20631"/>
                </a:cubicBezTo>
                <a:close/>
                <a:moveTo>
                  <a:pt x="8933" y="19233"/>
                </a:moveTo>
                <a:lnTo>
                  <a:pt x="8963" y="19476"/>
                </a:lnTo>
                <a:cubicBezTo>
                  <a:pt x="8963" y="19567"/>
                  <a:pt x="8993" y="19659"/>
                  <a:pt x="8993" y="19780"/>
                </a:cubicBezTo>
                <a:cubicBezTo>
                  <a:pt x="8993" y="19871"/>
                  <a:pt x="8993" y="20084"/>
                  <a:pt x="9024" y="20236"/>
                </a:cubicBezTo>
                <a:cubicBezTo>
                  <a:pt x="8933" y="20236"/>
                  <a:pt x="8872" y="20297"/>
                  <a:pt x="8811" y="20357"/>
                </a:cubicBezTo>
                <a:cubicBezTo>
                  <a:pt x="8781" y="20388"/>
                  <a:pt x="8781" y="20418"/>
                  <a:pt x="8750" y="20449"/>
                </a:cubicBezTo>
                <a:cubicBezTo>
                  <a:pt x="8750" y="20509"/>
                  <a:pt x="8750" y="20540"/>
                  <a:pt x="8750" y="20570"/>
                </a:cubicBezTo>
                <a:lnTo>
                  <a:pt x="8689" y="20874"/>
                </a:lnTo>
                <a:lnTo>
                  <a:pt x="8689" y="20661"/>
                </a:lnTo>
                <a:cubicBezTo>
                  <a:pt x="8750" y="20509"/>
                  <a:pt x="8750" y="20357"/>
                  <a:pt x="8750" y="20205"/>
                </a:cubicBezTo>
                <a:cubicBezTo>
                  <a:pt x="8750" y="20084"/>
                  <a:pt x="8750" y="19993"/>
                  <a:pt x="8781" y="19902"/>
                </a:cubicBezTo>
                <a:lnTo>
                  <a:pt x="8781" y="19841"/>
                </a:lnTo>
                <a:lnTo>
                  <a:pt x="8811" y="19841"/>
                </a:lnTo>
                <a:cubicBezTo>
                  <a:pt x="8841" y="19811"/>
                  <a:pt x="8872" y="19811"/>
                  <a:pt x="8872" y="19780"/>
                </a:cubicBezTo>
                <a:cubicBezTo>
                  <a:pt x="8902" y="19750"/>
                  <a:pt x="8902" y="19719"/>
                  <a:pt x="8902" y="19689"/>
                </a:cubicBezTo>
                <a:cubicBezTo>
                  <a:pt x="8933" y="19628"/>
                  <a:pt x="8933" y="19537"/>
                  <a:pt x="8933" y="19476"/>
                </a:cubicBezTo>
                <a:lnTo>
                  <a:pt x="8933" y="19324"/>
                </a:lnTo>
                <a:lnTo>
                  <a:pt x="8933" y="19233"/>
                </a:lnTo>
                <a:close/>
                <a:moveTo>
                  <a:pt x="6046" y="19294"/>
                </a:moveTo>
                <a:lnTo>
                  <a:pt x="6046" y="19324"/>
                </a:lnTo>
                <a:lnTo>
                  <a:pt x="6046" y="19719"/>
                </a:lnTo>
                <a:lnTo>
                  <a:pt x="6046" y="19871"/>
                </a:lnTo>
                <a:lnTo>
                  <a:pt x="6046" y="20236"/>
                </a:lnTo>
                <a:lnTo>
                  <a:pt x="6046" y="20631"/>
                </a:lnTo>
                <a:lnTo>
                  <a:pt x="6046" y="20661"/>
                </a:lnTo>
                <a:cubicBezTo>
                  <a:pt x="6046" y="20692"/>
                  <a:pt x="6046" y="20752"/>
                  <a:pt x="6016" y="20783"/>
                </a:cubicBezTo>
                <a:cubicBezTo>
                  <a:pt x="6016" y="20844"/>
                  <a:pt x="5985" y="20904"/>
                  <a:pt x="5985" y="20965"/>
                </a:cubicBezTo>
                <a:cubicBezTo>
                  <a:pt x="5925" y="20752"/>
                  <a:pt x="5864" y="20570"/>
                  <a:pt x="5833" y="20357"/>
                </a:cubicBezTo>
                <a:lnTo>
                  <a:pt x="5833" y="20297"/>
                </a:lnTo>
                <a:cubicBezTo>
                  <a:pt x="5864" y="20175"/>
                  <a:pt x="5894" y="20023"/>
                  <a:pt x="5925" y="19902"/>
                </a:cubicBezTo>
                <a:cubicBezTo>
                  <a:pt x="5955" y="19719"/>
                  <a:pt x="5985" y="19567"/>
                  <a:pt x="6016" y="19416"/>
                </a:cubicBezTo>
                <a:cubicBezTo>
                  <a:pt x="6016" y="19385"/>
                  <a:pt x="6016" y="19324"/>
                  <a:pt x="6016" y="19294"/>
                </a:cubicBezTo>
                <a:close/>
                <a:moveTo>
                  <a:pt x="37310" y="18888"/>
                </a:moveTo>
                <a:lnTo>
                  <a:pt x="37310" y="18899"/>
                </a:lnTo>
                <a:cubicBezTo>
                  <a:pt x="37310" y="19051"/>
                  <a:pt x="37280" y="19233"/>
                  <a:pt x="37280" y="19416"/>
                </a:cubicBezTo>
                <a:cubicBezTo>
                  <a:pt x="37249" y="19567"/>
                  <a:pt x="37249" y="19719"/>
                  <a:pt x="37219" y="19841"/>
                </a:cubicBezTo>
                <a:cubicBezTo>
                  <a:pt x="37189" y="20084"/>
                  <a:pt x="37158" y="20297"/>
                  <a:pt x="37128" y="20540"/>
                </a:cubicBezTo>
                <a:lnTo>
                  <a:pt x="37097" y="20722"/>
                </a:lnTo>
                <a:cubicBezTo>
                  <a:pt x="37097" y="20783"/>
                  <a:pt x="37067" y="20844"/>
                  <a:pt x="37037" y="20935"/>
                </a:cubicBezTo>
                <a:cubicBezTo>
                  <a:pt x="37006" y="20935"/>
                  <a:pt x="37006" y="20935"/>
                  <a:pt x="36976" y="20965"/>
                </a:cubicBezTo>
                <a:lnTo>
                  <a:pt x="36945" y="20965"/>
                </a:lnTo>
                <a:lnTo>
                  <a:pt x="36945" y="20388"/>
                </a:lnTo>
                <a:lnTo>
                  <a:pt x="36945" y="20054"/>
                </a:lnTo>
                <a:cubicBezTo>
                  <a:pt x="37059" y="19657"/>
                  <a:pt x="37172" y="19260"/>
                  <a:pt x="37310" y="18888"/>
                </a:cubicBezTo>
                <a:close/>
                <a:moveTo>
                  <a:pt x="44875" y="19780"/>
                </a:moveTo>
                <a:cubicBezTo>
                  <a:pt x="44875" y="19871"/>
                  <a:pt x="44845" y="19962"/>
                  <a:pt x="44845" y="20023"/>
                </a:cubicBezTo>
                <a:cubicBezTo>
                  <a:pt x="44784" y="20266"/>
                  <a:pt x="44754" y="20479"/>
                  <a:pt x="44693" y="20692"/>
                </a:cubicBezTo>
                <a:cubicBezTo>
                  <a:pt x="44693" y="20752"/>
                  <a:pt x="44663" y="20813"/>
                  <a:pt x="44632" y="20874"/>
                </a:cubicBezTo>
                <a:lnTo>
                  <a:pt x="44602" y="21026"/>
                </a:lnTo>
                <a:cubicBezTo>
                  <a:pt x="44572" y="20844"/>
                  <a:pt x="44572" y="20692"/>
                  <a:pt x="44541" y="20509"/>
                </a:cubicBezTo>
                <a:lnTo>
                  <a:pt x="44541" y="20297"/>
                </a:lnTo>
                <a:lnTo>
                  <a:pt x="44572" y="20297"/>
                </a:lnTo>
                <a:cubicBezTo>
                  <a:pt x="44602" y="20297"/>
                  <a:pt x="44632" y="20297"/>
                  <a:pt x="44663" y="20266"/>
                </a:cubicBezTo>
                <a:cubicBezTo>
                  <a:pt x="44693" y="20236"/>
                  <a:pt x="44723" y="20205"/>
                  <a:pt x="44754" y="20175"/>
                </a:cubicBezTo>
                <a:cubicBezTo>
                  <a:pt x="44784" y="20145"/>
                  <a:pt x="44784" y="20114"/>
                  <a:pt x="44815" y="20054"/>
                </a:cubicBezTo>
                <a:cubicBezTo>
                  <a:pt x="44815" y="19962"/>
                  <a:pt x="44845" y="19871"/>
                  <a:pt x="44875" y="19780"/>
                </a:cubicBezTo>
                <a:close/>
                <a:moveTo>
                  <a:pt x="39315" y="20266"/>
                </a:moveTo>
                <a:lnTo>
                  <a:pt x="39315" y="20388"/>
                </a:lnTo>
                <a:cubicBezTo>
                  <a:pt x="39315" y="20449"/>
                  <a:pt x="39315" y="20540"/>
                  <a:pt x="39315" y="20600"/>
                </a:cubicBezTo>
                <a:cubicBezTo>
                  <a:pt x="39285" y="20752"/>
                  <a:pt x="39255" y="20904"/>
                  <a:pt x="39255" y="21056"/>
                </a:cubicBezTo>
                <a:cubicBezTo>
                  <a:pt x="39224" y="21026"/>
                  <a:pt x="39194" y="21026"/>
                  <a:pt x="39163" y="21026"/>
                </a:cubicBezTo>
                <a:lnTo>
                  <a:pt x="39133" y="20995"/>
                </a:lnTo>
                <a:cubicBezTo>
                  <a:pt x="39194" y="20783"/>
                  <a:pt x="39255" y="20600"/>
                  <a:pt x="39285" y="20388"/>
                </a:cubicBezTo>
                <a:cubicBezTo>
                  <a:pt x="39285" y="20327"/>
                  <a:pt x="39315" y="20297"/>
                  <a:pt x="39315" y="20266"/>
                </a:cubicBezTo>
                <a:close/>
                <a:moveTo>
                  <a:pt x="34272" y="18838"/>
                </a:moveTo>
                <a:lnTo>
                  <a:pt x="34272" y="18990"/>
                </a:lnTo>
                <a:lnTo>
                  <a:pt x="34272" y="19567"/>
                </a:lnTo>
                <a:lnTo>
                  <a:pt x="34272" y="20175"/>
                </a:lnTo>
                <a:lnTo>
                  <a:pt x="34272" y="20570"/>
                </a:lnTo>
                <a:lnTo>
                  <a:pt x="34211" y="21087"/>
                </a:lnTo>
                <a:cubicBezTo>
                  <a:pt x="34211" y="21087"/>
                  <a:pt x="34211" y="21056"/>
                  <a:pt x="34211" y="21056"/>
                </a:cubicBezTo>
                <a:cubicBezTo>
                  <a:pt x="34120" y="20844"/>
                  <a:pt x="34029" y="20600"/>
                  <a:pt x="33938" y="20357"/>
                </a:cubicBezTo>
                <a:cubicBezTo>
                  <a:pt x="33907" y="20357"/>
                  <a:pt x="33907" y="20297"/>
                  <a:pt x="33907" y="20266"/>
                </a:cubicBezTo>
                <a:lnTo>
                  <a:pt x="33877" y="20266"/>
                </a:lnTo>
                <a:cubicBezTo>
                  <a:pt x="33938" y="19993"/>
                  <a:pt x="33998" y="19689"/>
                  <a:pt x="34089" y="19385"/>
                </a:cubicBezTo>
                <a:cubicBezTo>
                  <a:pt x="34120" y="19203"/>
                  <a:pt x="34181" y="18990"/>
                  <a:pt x="34272" y="18838"/>
                </a:cubicBezTo>
                <a:close/>
                <a:moveTo>
                  <a:pt x="45726" y="20570"/>
                </a:moveTo>
                <a:cubicBezTo>
                  <a:pt x="45726" y="20600"/>
                  <a:pt x="45726" y="20631"/>
                  <a:pt x="45756" y="20661"/>
                </a:cubicBezTo>
                <a:lnTo>
                  <a:pt x="45756" y="20722"/>
                </a:lnTo>
                <a:cubicBezTo>
                  <a:pt x="45726" y="20783"/>
                  <a:pt x="45726" y="20874"/>
                  <a:pt x="45696" y="20965"/>
                </a:cubicBezTo>
                <a:lnTo>
                  <a:pt x="45665" y="21087"/>
                </a:lnTo>
                <a:cubicBezTo>
                  <a:pt x="45665" y="21026"/>
                  <a:pt x="45665" y="20965"/>
                  <a:pt x="45635" y="20904"/>
                </a:cubicBezTo>
                <a:lnTo>
                  <a:pt x="45726" y="20570"/>
                </a:lnTo>
                <a:close/>
                <a:moveTo>
                  <a:pt x="35183" y="19203"/>
                </a:moveTo>
                <a:cubicBezTo>
                  <a:pt x="35244" y="19355"/>
                  <a:pt x="35274" y="19537"/>
                  <a:pt x="35335" y="19689"/>
                </a:cubicBezTo>
                <a:cubicBezTo>
                  <a:pt x="35335" y="19780"/>
                  <a:pt x="35366" y="19871"/>
                  <a:pt x="35366" y="19932"/>
                </a:cubicBezTo>
                <a:cubicBezTo>
                  <a:pt x="35396" y="20023"/>
                  <a:pt x="35366" y="20023"/>
                  <a:pt x="35366" y="20054"/>
                </a:cubicBezTo>
                <a:lnTo>
                  <a:pt x="35366" y="20540"/>
                </a:lnTo>
                <a:lnTo>
                  <a:pt x="35366" y="20631"/>
                </a:lnTo>
                <a:cubicBezTo>
                  <a:pt x="35335" y="20631"/>
                  <a:pt x="35335" y="20661"/>
                  <a:pt x="35305" y="20661"/>
                </a:cubicBezTo>
                <a:cubicBezTo>
                  <a:pt x="35274" y="20692"/>
                  <a:pt x="35244" y="20752"/>
                  <a:pt x="35244" y="20783"/>
                </a:cubicBezTo>
                <a:cubicBezTo>
                  <a:pt x="35214" y="20844"/>
                  <a:pt x="35183" y="20904"/>
                  <a:pt x="35183" y="20965"/>
                </a:cubicBezTo>
                <a:lnTo>
                  <a:pt x="35122" y="21147"/>
                </a:lnTo>
                <a:cubicBezTo>
                  <a:pt x="35092" y="20813"/>
                  <a:pt x="35092" y="20509"/>
                  <a:pt x="35092" y="20175"/>
                </a:cubicBezTo>
                <a:lnTo>
                  <a:pt x="35122" y="20175"/>
                </a:lnTo>
                <a:cubicBezTo>
                  <a:pt x="35122" y="19962"/>
                  <a:pt x="35122" y="19780"/>
                  <a:pt x="35153" y="19567"/>
                </a:cubicBezTo>
                <a:cubicBezTo>
                  <a:pt x="35153" y="19446"/>
                  <a:pt x="35183" y="19324"/>
                  <a:pt x="35183" y="19203"/>
                </a:cubicBezTo>
                <a:close/>
                <a:moveTo>
                  <a:pt x="17318" y="20175"/>
                </a:moveTo>
                <a:cubicBezTo>
                  <a:pt x="17349" y="20205"/>
                  <a:pt x="17379" y="20236"/>
                  <a:pt x="17379" y="20266"/>
                </a:cubicBezTo>
                <a:cubicBezTo>
                  <a:pt x="17409" y="20357"/>
                  <a:pt x="17409" y="20449"/>
                  <a:pt x="17440" y="20509"/>
                </a:cubicBezTo>
                <a:cubicBezTo>
                  <a:pt x="17500" y="20722"/>
                  <a:pt x="17561" y="20935"/>
                  <a:pt x="17622" y="21147"/>
                </a:cubicBezTo>
                <a:lnTo>
                  <a:pt x="17622" y="21178"/>
                </a:lnTo>
                <a:cubicBezTo>
                  <a:pt x="17592" y="21117"/>
                  <a:pt x="17531" y="21087"/>
                  <a:pt x="17470" y="21056"/>
                </a:cubicBezTo>
                <a:cubicBezTo>
                  <a:pt x="17470" y="20965"/>
                  <a:pt x="17470" y="20904"/>
                  <a:pt x="17440" y="20844"/>
                </a:cubicBezTo>
                <a:cubicBezTo>
                  <a:pt x="17409" y="20752"/>
                  <a:pt x="17379" y="20570"/>
                  <a:pt x="17349" y="20449"/>
                </a:cubicBezTo>
                <a:lnTo>
                  <a:pt x="17318" y="20175"/>
                </a:lnTo>
                <a:close/>
                <a:moveTo>
                  <a:pt x="44116" y="19811"/>
                </a:moveTo>
                <a:cubicBezTo>
                  <a:pt x="44116" y="19841"/>
                  <a:pt x="44146" y="19871"/>
                  <a:pt x="44177" y="19902"/>
                </a:cubicBezTo>
                <a:lnTo>
                  <a:pt x="44177" y="19962"/>
                </a:lnTo>
                <a:cubicBezTo>
                  <a:pt x="44177" y="20084"/>
                  <a:pt x="44177" y="20236"/>
                  <a:pt x="44177" y="20388"/>
                </a:cubicBezTo>
                <a:cubicBezTo>
                  <a:pt x="44207" y="20509"/>
                  <a:pt x="44177" y="20540"/>
                  <a:pt x="44177" y="20631"/>
                </a:cubicBezTo>
                <a:lnTo>
                  <a:pt x="44268" y="21299"/>
                </a:lnTo>
                <a:lnTo>
                  <a:pt x="44177" y="21208"/>
                </a:lnTo>
                <a:cubicBezTo>
                  <a:pt x="44146" y="21178"/>
                  <a:pt x="44085" y="21147"/>
                  <a:pt x="44055" y="21117"/>
                </a:cubicBezTo>
                <a:lnTo>
                  <a:pt x="44055" y="21147"/>
                </a:lnTo>
                <a:lnTo>
                  <a:pt x="43933" y="21147"/>
                </a:lnTo>
                <a:cubicBezTo>
                  <a:pt x="43964" y="20995"/>
                  <a:pt x="43964" y="20874"/>
                  <a:pt x="43994" y="20722"/>
                </a:cubicBezTo>
                <a:cubicBezTo>
                  <a:pt x="43994" y="20661"/>
                  <a:pt x="43994" y="20600"/>
                  <a:pt x="43994" y="20540"/>
                </a:cubicBezTo>
                <a:lnTo>
                  <a:pt x="44025" y="20084"/>
                </a:lnTo>
                <a:lnTo>
                  <a:pt x="44025" y="19962"/>
                </a:lnTo>
                <a:lnTo>
                  <a:pt x="44085" y="19871"/>
                </a:lnTo>
                <a:cubicBezTo>
                  <a:pt x="44116" y="19871"/>
                  <a:pt x="44116" y="19841"/>
                  <a:pt x="44116" y="19811"/>
                </a:cubicBezTo>
                <a:close/>
                <a:moveTo>
                  <a:pt x="45179" y="20631"/>
                </a:moveTo>
                <a:lnTo>
                  <a:pt x="45179" y="20631"/>
                </a:lnTo>
                <a:cubicBezTo>
                  <a:pt x="45118" y="20844"/>
                  <a:pt x="45027" y="21056"/>
                  <a:pt x="44967" y="21299"/>
                </a:cubicBezTo>
                <a:cubicBezTo>
                  <a:pt x="44997" y="21178"/>
                  <a:pt x="45027" y="21087"/>
                  <a:pt x="45058" y="20995"/>
                </a:cubicBezTo>
                <a:cubicBezTo>
                  <a:pt x="45088" y="20874"/>
                  <a:pt x="45088" y="20874"/>
                  <a:pt x="45118" y="20783"/>
                </a:cubicBezTo>
                <a:lnTo>
                  <a:pt x="45179" y="20631"/>
                </a:lnTo>
                <a:close/>
                <a:moveTo>
                  <a:pt x="37614" y="19203"/>
                </a:moveTo>
                <a:lnTo>
                  <a:pt x="37614" y="19294"/>
                </a:lnTo>
                <a:cubicBezTo>
                  <a:pt x="37644" y="19598"/>
                  <a:pt x="37675" y="19932"/>
                  <a:pt x="37735" y="20266"/>
                </a:cubicBezTo>
                <a:cubicBezTo>
                  <a:pt x="37735" y="20327"/>
                  <a:pt x="37735" y="20388"/>
                  <a:pt x="37766" y="20449"/>
                </a:cubicBezTo>
                <a:lnTo>
                  <a:pt x="37735" y="20570"/>
                </a:lnTo>
                <a:cubicBezTo>
                  <a:pt x="37735" y="20631"/>
                  <a:pt x="37705" y="20692"/>
                  <a:pt x="37705" y="20752"/>
                </a:cubicBezTo>
                <a:cubicBezTo>
                  <a:pt x="37675" y="20813"/>
                  <a:pt x="37675" y="20874"/>
                  <a:pt x="37675" y="20904"/>
                </a:cubicBezTo>
                <a:cubicBezTo>
                  <a:pt x="37644" y="20965"/>
                  <a:pt x="37644" y="21087"/>
                  <a:pt x="37614" y="21147"/>
                </a:cubicBezTo>
                <a:cubicBezTo>
                  <a:pt x="37614" y="21178"/>
                  <a:pt x="37614" y="21208"/>
                  <a:pt x="37614" y="21238"/>
                </a:cubicBezTo>
                <a:cubicBezTo>
                  <a:pt x="37614" y="21269"/>
                  <a:pt x="37614" y="21330"/>
                  <a:pt x="37644" y="21360"/>
                </a:cubicBezTo>
                <a:lnTo>
                  <a:pt x="37614" y="21330"/>
                </a:lnTo>
                <a:cubicBezTo>
                  <a:pt x="37583" y="21238"/>
                  <a:pt x="37523" y="21147"/>
                  <a:pt x="37462" y="21056"/>
                </a:cubicBezTo>
                <a:lnTo>
                  <a:pt x="37432" y="21026"/>
                </a:lnTo>
                <a:lnTo>
                  <a:pt x="37371" y="20995"/>
                </a:lnTo>
                <a:cubicBezTo>
                  <a:pt x="37401" y="20844"/>
                  <a:pt x="37432" y="20692"/>
                  <a:pt x="37432" y="20540"/>
                </a:cubicBezTo>
                <a:cubicBezTo>
                  <a:pt x="37462" y="20388"/>
                  <a:pt x="37492" y="20266"/>
                  <a:pt x="37523" y="20145"/>
                </a:cubicBezTo>
                <a:cubicBezTo>
                  <a:pt x="37553" y="19902"/>
                  <a:pt x="37583" y="19689"/>
                  <a:pt x="37583" y="19476"/>
                </a:cubicBezTo>
                <a:lnTo>
                  <a:pt x="37583" y="19416"/>
                </a:lnTo>
                <a:cubicBezTo>
                  <a:pt x="37583" y="19355"/>
                  <a:pt x="37583" y="19294"/>
                  <a:pt x="37614" y="19203"/>
                </a:cubicBezTo>
                <a:close/>
                <a:moveTo>
                  <a:pt x="5499" y="21117"/>
                </a:moveTo>
                <a:cubicBezTo>
                  <a:pt x="5499" y="21208"/>
                  <a:pt x="5530" y="21299"/>
                  <a:pt x="5530" y="21390"/>
                </a:cubicBezTo>
                <a:cubicBezTo>
                  <a:pt x="5530" y="21330"/>
                  <a:pt x="5499" y="21269"/>
                  <a:pt x="5499" y="21208"/>
                </a:cubicBezTo>
                <a:lnTo>
                  <a:pt x="5469" y="21208"/>
                </a:lnTo>
                <a:cubicBezTo>
                  <a:pt x="5469" y="21178"/>
                  <a:pt x="5469" y="21147"/>
                  <a:pt x="5499" y="21117"/>
                </a:cubicBezTo>
                <a:close/>
                <a:moveTo>
                  <a:pt x="15981" y="21087"/>
                </a:moveTo>
                <a:cubicBezTo>
                  <a:pt x="15981" y="21208"/>
                  <a:pt x="15981" y="21299"/>
                  <a:pt x="15951" y="21390"/>
                </a:cubicBezTo>
                <a:lnTo>
                  <a:pt x="15921" y="21360"/>
                </a:lnTo>
                <a:cubicBezTo>
                  <a:pt x="15921" y="21360"/>
                  <a:pt x="15921" y="21390"/>
                  <a:pt x="15921" y="21390"/>
                </a:cubicBezTo>
                <a:lnTo>
                  <a:pt x="15890" y="21390"/>
                </a:lnTo>
                <a:cubicBezTo>
                  <a:pt x="15921" y="21299"/>
                  <a:pt x="15951" y="21208"/>
                  <a:pt x="15981" y="21087"/>
                </a:cubicBezTo>
                <a:close/>
                <a:moveTo>
                  <a:pt x="30747" y="19963"/>
                </a:moveTo>
                <a:cubicBezTo>
                  <a:pt x="30747" y="20114"/>
                  <a:pt x="30747" y="20297"/>
                  <a:pt x="30717" y="20449"/>
                </a:cubicBezTo>
                <a:cubicBezTo>
                  <a:pt x="30717" y="20661"/>
                  <a:pt x="30687" y="20904"/>
                  <a:pt x="30687" y="21117"/>
                </a:cubicBezTo>
                <a:cubicBezTo>
                  <a:pt x="30687" y="21208"/>
                  <a:pt x="30687" y="21299"/>
                  <a:pt x="30656" y="21390"/>
                </a:cubicBezTo>
                <a:lnTo>
                  <a:pt x="30626" y="21360"/>
                </a:lnTo>
                <a:cubicBezTo>
                  <a:pt x="30626" y="21319"/>
                  <a:pt x="30626" y="21292"/>
                  <a:pt x="30626" y="21269"/>
                </a:cubicBezTo>
                <a:cubicBezTo>
                  <a:pt x="30595" y="21117"/>
                  <a:pt x="30565" y="20995"/>
                  <a:pt x="30535" y="20874"/>
                </a:cubicBezTo>
                <a:cubicBezTo>
                  <a:pt x="30535" y="20844"/>
                  <a:pt x="30535" y="20783"/>
                  <a:pt x="30565" y="20752"/>
                </a:cubicBezTo>
                <a:cubicBezTo>
                  <a:pt x="30595" y="20722"/>
                  <a:pt x="30595" y="20692"/>
                  <a:pt x="30626" y="20661"/>
                </a:cubicBezTo>
                <a:lnTo>
                  <a:pt x="30656" y="20631"/>
                </a:lnTo>
                <a:cubicBezTo>
                  <a:pt x="30656" y="20600"/>
                  <a:pt x="30687" y="20570"/>
                  <a:pt x="30687" y="20540"/>
                </a:cubicBezTo>
                <a:cubicBezTo>
                  <a:pt x="30717" y="20509"/>
                  <a:pt x="30717" y="20449"/>
                  <a:pt x="30717" y="20388"/>
                </a:cubicBezTo>
                <a:lnTo>
                  <a:pt x="30717" y="20236"/>
                </a:lnTo>
                <a:cubicBezTo>
                  <a:pt x="30717" y="20175"/>
                  <a:pt x="30747" y="20054"/>
                  <a:pt x="30747" y="19963"/>
                </a:cubicBezTo>
                <a:close/>
                <a:moveTo>
                  <a:pt x="33786" y="20965"/>
                </a:moveTo>
                <a:cubicBezTo>
                  <a:pt x="33816" y="21087"/>
                  <a:pt x="33877" y="21208"/>
                  <a:pt x="33938" y="21330"/>
                </a:cubicBezTo>
                <a:cubicBezTo>
                  <a:pt x="33938" y="21360"/>
                  <a:pt x="33907" y="21390"/>
                  <a:pt x="33907" y="21451"/>
                </a:cubicBezTo>
                <a:cubicBezTo>
                  <a:pt x="33877" y="21360"/>
                  <a:pt x="33846" y="21299"/>
                  <a:pt x="33816" y="21238"/>
                </a:cubicBezTo>
                <a:cubicBezTo>
                  <a:pt x="33816" y="21238"/>
                  <a:pt x="33786" y="21208"/>
                  <a:pt x="33786" y="21178"/>
                </a:cubicBezTo>
                <a:cubicBezTo>
                  <a:pt x="33786" y="21147"/>
                  <a:pt x="33786" y="21117"/>
                  <a:pt x="33786" y="21087"/>
                </a:cubicBezTo>
                <a:lnTo>
                  <a:pt x="33786" y="20965"/>
                </a:lnTo>
                <a:close/>
                <a:moveTo>
                  <a:pt x="11971" y="20297"/>
                </a:moveTo>
                <a:cubicBezTo>
                  <a:pt x="11971" y="20388"/>
                  <a:pt x="11971" y="20449"/>
                  <a:pt x="11971" y="20570"/>
                </a:cubicBezTo>
                <a:cubicBezTo>
                  <a:pt x="11940" y="20661"/>
                  <a:pt x="11940" y="20813"/>
                  <a:pt x="11910" y="20965"/>
                </a:cubicBezTo>
                <a:lnTo>
                  <a:pt x="11910" y="21056"/>
                </a:lnTo>
                <a:cubicBezTo>
                  <a:pt x="11910" y="21147"/>
                  <a:pt x="11880" y="21208"/>
                  <a:pt x="11880" y="21299"/>
                </a:cubicBezTo>
                <a:cubicBezTo>
                  <a:pt x="11849" y="21390"/>
                  <a:pt x="11849" y="21421"/>
                  <a:pt x="11849" y="21512"/>
                </a:cubicBezTo>
                <a:lnTo>
                  <a:pt x="11849" y="21208"/>
                </a:lnTo>
                <a:cubicBezTo>
                  <a:pt x="11849" y="21117"/>
                  <a:pt x="11880" y="20995"/>
                  <a:pt x="11880" y="20874"/>
                </a:cubicBezTo>
                <a:lnTo>
                  <a:pt x="11880" y="20752"/>
                </a:lnTo>
                <a:lnTo>
                  <a:pt x="11971" y="20297"/>
                </a:lnTo>
                <a:close/>
                <a:moveTo>
                  <a:pt x="13308" y="19902"/>
                </a:moveTo>
                <a:lnTo>
                  <a:pt x="13308" y="20175"/>
                </a:lnTo>
                <a:lnTo>
                  <a:pt x="13308" y="20540"/>
                </a:lnTo>
                <a:cubicBezTo>
                  <a:pt x="13308" y="20844"/>
                  <a:pt x="13308" y="21178"/>
                  <a:pt x="13277" y="21512"/>
                </a:cubicBezTo>
                <a:lnTo>
                  <a:pt x="13277" y="21087"/>
                </a:lnTo>
                <a:lnTo>
                  <a:pt x="13277" y="20266"/>
                </a:lnTo>
                <a:lnTo>
                  <a:pt x="13277" y="20114"/>
                </a:lnTo>
                <a:lnTo>
                  <a:pt x="13308" y="19902"/>
                </a:lnTo>
                <a:close/>
                <a:moveTo>
                  <a:pt x="32874" y="19021"/>
                </a:moveTo>
                <a:lnTo>
                  <a:pt x="32874" y="19446"/>
                </a:lnTo>
                <a:lnTo>
                  <a:pt x="32874" y="19659"/>
                </a:lnTo>
                <a:cubicBezTo>
                  <a:pt x="32874" y="19932"/>
                  <a:pt x="32844" y="20205"/>
                  <a:pt x="32844" y="20479"/>
                </a:cubicBezTo>
                <a:cubicBezTo>
                  <a:pt x="32844" y="20661"/>
                  <a:pt x="32813" y="20844"/>
                  <a:pt x="32813" y="21026"/>
                </a:cubicBezTo>
                <a:lnTo>
                  <a:pt x="32813" y="21269"/>
                </a:lnTo>
                <a:lnTo>
                  <a:pt x="32783" y="21299"/>
                </a:lnTo>
                <a:cubicBezTo>
                  <a:pt x="32783" y="21360"/>
                  <a:pt x="32753" y="21390"/>
                  <a:pt x="32722" y="21451"/>
                </a:cubicBezTo>
                <a:cubicBezTo>
                  <a:pt x="32722" y="21482"/>
                  <a:pt x="32722" y="21512"/>
                  <a:pt x="32692" y="21512"/>
                </a:cubicBezTo>
                <a:lnTo>
                  <a:pt x="32722" y="21056"/>
                </a:lnTo>
                <a:lnTo>
                  <a:pt x="32722" y="20844"/>
                </a:lnTo>
                <a:lnTo>
                  <a:pt x="32722" y="20418"/>
                </a:lnTo>
                <a:lnTo>
                  <a:pt x="32722" y="20023"/>
                </a:lnTo>
                <a:lnTo>
                  <a:pt x="32722" y="19780"/>
                </a:lnTo>
                <a:lnTo>
                  <a:pt x="32722" y="19659"/>
                </a:lnTo>
                <a:cubicBezTo>
                  <a:pt x="32783" y="19446"/>
                  <a:pt x="32813" y="19233"/>
                  <a:pt x="32874" y="19021"/>
                </a:cubicBezTo>
                <a:close/>
                <a:moveTo>
                  <a:pt x="19383" y="19054"/>
                </a:moveTo>
                <a:lnTo>
                  <a:pt x="19354" y="19142"/>
                </a:lnTo>
                <a:lnTo>
                  <a:pt x="19354" y="19476"/>
                </a:lnTo>
                <a:cubicBezTo>
                  <a:pt x="19354" y="19719"/>
                  <a:pt x="19354" y="19993"/>
                  <a:pt x="19354" y="20236"/>
                </a:cubicBezTo>
                <a:lnTo>
                  <a:pt x="19354" y="20479"/>
                </a:lnTo>
                <a:cubicBezTo>
                  <a:pt x="19354" y="20661"/>
                  <a:pt x="19323" y="20813"/>
                  <a:pt x="19323" y="20965"/>
                </a:cubicBezTo>
                <a:cubicBezTo>
                  <a:pt x="19293" y="21117"/>
                  <a:pt x="19293" y="21390"/>
                  <a:pt x="19263" y="21573"/>
                </a:cubicBezTo>
                <a:lnTo>
                  <a:pt x="19263" y="21208"/>
                </a:lnTo>
                <a:lnTo>
                  <a:pt x="19263" y="20965"/>
                </a:lnTo>
                <a:lnTo>
                  <a:pt x="19263" y="20175"/>
                </a:lnTo>
                <a:lnTo>
                  <a:pt x="19263" y="19993"/>
                </a:lnTo>
                <a:cubicBezTo>
                  <a:pt x="19263" y="19811"/>
                  <a:pt x="19263" y="19659"/>
                  <a:pt x="19232" y="19476"/>
                </a:cubicBezTo>
                <a:cubicBezTo>
                  <a:pt x="19232" y="19416"/>
                  <a:pt x="19293" y="19355"/>
                  <a:pt x="19293" y="19294"/>
                </a:cubicBezTo>
                <a:cubicBezTo>
                  <a:pt x="19323" y="19234"/>
                  <a:pt x="19353" y="19144"/>
                  <a:pt x="19383" y="19054"/>
                </a:cubicBezTo>
                <a:close/>
                <a:moveTo>
                  <a:pt x="3585" y="20874"/>
                </a:moveTo>
                <a:lnTo>
                  <a:pt x="3555" y="21026"/>
                </a:lnTo>
                <a:cubicBezTo>
                  <a:pt x="3494" y="21178"/>
                  <a:pt x="3494" y="21330"/>
                  <a:pt x="3464" y="21451"/>
                </a:cubicBezTo>
                <a:lnTo>
                  <a:pt x="3433" y="21633"/>
                </a:lnTo>
                <a:lnTo>
                  <a:pt x="3403" y="21573"/>
                </a:lnTo>
                <a:cubicBezTo>
                  <a:pt x="3403" y="21482"/>
                  <a:pt x="3433" y="21421"/>
                  <a:pt x="3464" y="21330"/>
                </a:cubicBezTo>
                <a:cubicBezTo>
                  <a:pt x="3464" y="21238"/>
                  <a:pt x="3494" y="21208"/>
                  <a:pt x="3494" y="21178"/>
                </a:cubicBezTo>
                <a:cubicBezTo>
                  <a:pt x="3524" y="21056"/>
                  <a:pt x="3555" y="20965"/>
                  <a:pt x="3585" y="20874"/>
                </a:cubicBezTo>
                <a:close/>
                <a:moveTo>
                  <a:pt x="18230" y="20995"/>
                </a:moveTo>
                <a:lnTo>
                  <a:pt x="18230" y="21147"/>
                </a:lnTo>
                <a:lnTo>
                  <a:pt x="18230" y="21178"/>
                </a:lnTo>
                <a:cubicBezTo>
                  <a:pt x="18260" y="21330"/>
                  <a:pt x="18230" y="21482"/>
                  <a:pt x="18199" y="21633"/>
                </a:cubicBezTo>
                <a:cubicBezTo>
                  <a:pt x="18199" y="21603"/>
                  <a:pt x="18199" y="21573"/>
                  <a:pt x="18169" y="21542"/>
                </a:cubicBezTo>
                <a:lnTo>
                  <a:pt x="18169" y="21026"/>
                </a:lnTo>
                <a:cubicBezTo>
                  <a:pt x="18199" y="21026"/>
                  <a:pt x="18199" y="21026"/>
                  <a:pt x="18230" y="20995"/>
                </a:cubicBezTo>
                <a:close/>
                <a:moveTo>
                  <a:pt x="20873" y="18626"/>
                </a:moveTo>
                <a:lnTo>
                  <a:pt x="20903" y="18656"/>
                </a:lnTo>
                <a:lnTo>
                  <a:pt x="20903" y="18686"/>
                </a:lnTo>
                <a:cubicBezTo>
                  <a:pt x="20873" y="18960"/>
                  <a:pt x="20873" y="19203"/>
                  <a:pt x="20843" y="19476"/>
                </a:cubicBezTo>
                <a:lnTo>
                  <a:pt x="20843" y="19628"/>
                </a:lnTo>
                <a:lnTo>
                  <a:pt x="20843" y="20084"/>
                </a:lnTo>
                <a:lnTo>
                  <a:pt x="20843" y="20813"/>
                </a:lnTo>
                <a:lnTo>
                  <a:pt x="20843" y="20965"/>
                </a:lnTo>
                <a:lnTo>
                  <a:pt x="20843" y="21026"/>
                </a:lnTo>
                <a:cubicBezTo>
                  <a:pt x="20843" y="21147"/>
                  <a:pt x="20812" y="21269"/>
                  <a:pt x="20782" y="21390"/>
                </a:cubicBezTo>
                <a:lnTo>
                  <a:pt x="20751" y="21694"/>
                </a:lnTo>
                <a:cubicBezTo>
                  <a:pt x="20736" y="21679"/>
                  <a:pt x="20721" y="21671"/>
                  <a:pt x="20706" y="21671"/>
                </a:cubicBezTo>
                <a:cubicBezTo>
                  <a:pt x="20691" y="21671"/>
                  <a:pt x="20675" y="21679"/>
                  <a:pt x="20660" y="21694"/>
                </a:cubicBezTo>
                <a:lnTo>
                  <a:pt x="20600" y="20965"/>
                </a:lnTo>
                <a:lnTo>
                  <a:pt x="20600" y="20570"/>
                </a:lnTo>
                <a:lnTo>
                  <a:pt x="20600" y="19902"/>
                </a:lnTo>
                <a:lnTo>
                  <a:pt x="20600" y="19811"/>
                </a:lnTo>
                <a:lnTo>
                  <a:pt x="20600" y="19446"/>
                </a:lnTo>
                <a:lnTo>
                  <a:pt x="20600" y="19051"/>
                </a:lnTo>
                <a:lnTo>
                  <a:pt x="20691" y="19051"/>
                </a:lnTo>
                <a:cubicBezTo>
                  <a:pt x="20721" y="19051"/>
                  <a:pt x="20751" y="19021"/>
                  <a:pt x="20782" y="18990"/>
                </a:cubicBezTo>
                <a:cubicBezTo>
                  <a:pt x="20812" y="18929"/>
                  <a:pt x="20812" y="18899"/>
                  <a:pt x="20843" y="18869"/>
                </a:cubicBezTo>
                <a:cubicBezTo>
                  <a:pt x="20843" y="18808"/>
                  <a:pt x="20873" y="18747"/>
                  <a:pt x="20873" y="18686"/>
                </a:cubicBezTo>
                <a:lnTo>
                  <a:pt x="20873" y="18626"/>
                </a:lnTo>
                <a:close/>
                <a:moveTo>
                  <a:pt x="37310" y="21542"/>
                </a:moveTo>
                <a:lnTo>
                  <a:pt x="37340" y="21633"/>
                </a:lnTo>
                <a:cubicBezTo>
                  <a:pt x="37340" y="21664"/>
                  <a:pt x="37371" y="21725"/>
                  <a:pt x="37401" y="21755"/>
                </a:cubicBezTo>
                <a:lnTo>
                  <a:pt x="37310" y="21694"/>
                </a:lnTo>
                <a:cubicBezTo>
                  <a:pt x="37310" y="21664"/>
                  <a:pt x="37310" y="21664"/>
                  <a:pt x="37280" y="21664"/>
                </a:cubicBezTo>
                <a:lnTo>
                  <a:pt x="37310" y="21542"/>
                </a:lnTo>
                <a:close/>
                <a:moveTo>
                  <a:pt x="20022" y="19081"/>
                </a:moveTo>
                <a:lnTo>
                  <a:pt x="20022" y="19233"/>
                </a:lnTo>
                <a:cubicBezTo>
                  <a:pt x="20022" y="19689"/>
                  <a:pt x="20022" y="20145"/>
                  <a:pt x="20053" y="20600"/>
                </a:cubicBezTo>
                <a:cubicBezTo>
                  <a:pt x="20053" y="20995"/>
                  <a:pt x="20083" y="21390"/>
                  <a:pt x="20083" y="21785"/>
                </a:cubicBezTo>
                <a:cubicBezTo>
                  <a:pt x="20053" y="21542"/>
                  <a:pt x="20022" y="21299"/>
                  <a:pt x="19992" y="21056"/>
                </a:cubicBezTo>
                <a:lnTo>
                  <a:pt x="19992" y="21087"/>
                </a:lnTo>
                <a:cubicBezTo>
                  <a:pt x="19992" y="20904"/>
                  <a:pt x="19961" y="20722"/>
                  <a:pt x="19961" y="20570"/>
                </a:cubicBezTo>
                <a:lnTo>
                  <a:pt x="19961" y="20297"/>
                </a:lnTo>
                <a:lnTo>
                  <a:pt x="19961" y="20266"/>
                </a:lnTo>
                <a:cubicBezTo>
                  <a:pt x="19961" y="20054"/>
                  <a:pt x="19992" y="19871"/>
                  <a:pt x="19992" y="19659"/>
                </a:cubicBezTo>
                <a:cubicBezTo>
                  <a:pt x="19992" y="19476"/>
                  <a:pt x="19992" y="19294"/>
                  <a:pt x="20022" y="19081"/>
                </a:cubicBezTo>
                <a:close/>
                <a:moveTo>
                  <a:pt x="43964" y="21482"/>
                </a:moveTo>
                <a:lnTo>
                  <a:pt x="44025" y="21512"/>
                </a:lnTo>
                <a:lnTo>
                  <a:pt x="44085" y="21603"/>
                </a:lnTo>
                <a:lnTo>
                  <a:pt x="44116" y="21664"/>
                </a:lnTo>
                <a:lnTo>
                  <a:pt x="44055" y="21816"/>
                </a:lnTo>
                <a:cubicBezTo>
                  <a:pt x="44025" y="21846"/>
                  <a:pt x="44025" y="21907"/>
                  <a:pt x="43994" y="21937"/>
                </a:cubicBezTo>
                <a:cubicBezTo>
                  <a:pt x="43964" y="21785"/>
                  <a:pt x="43903" y="21664"/>
                  <a:pt x="43873" y="21512"/>
                </a:cubicBezTo>
                <a:lnTo>
                  <a:pt x="43903" y="21482"/>
                </a:lnTo>
                <a:close/>
                <a:moveTo>
                  <a:pt x="43447" y="21208"/>
                </a:moveTo>
                <a:lnTo>
                  <a:pt x="43508" y="21451"/>
                </a:lnTo>
                <a:cubicBezTo>
                  <a:pt x="43478" y="21482"/>
                  <a:pt x="43447" y="21542"/>
                  <a:pt x="43447" y="21573"/>
                </a:cubicBezTo>
                <a:cubicBezTo>
                  <a:pt x="43417" y="21633"/>
                  <a:pt x="43387" y="21694"/>
                  <a:pt x="43356" y="21755"/>
                </a:cubicBezTo>
                <a:cubicBezTo>
                  <a:pt x="43326" y="21846"/>
                  <a:pt x="43295" y="21907"/>
                  <a:pt x="43295" y="21968"/>
                </a:cubicBezTo>
                <a:lnTo>
                  <a:pt x="43295" y="21785"/>
                </a:lnTo>
                <a:cubicBezTo>
                  <a:pt x="43356" y="21603"/>
                  <a:pt x="43417" y="21390"/>
                  <a:pt x="43447" y="21208"/>
                </a:cubicBezTo>
                <a:close/>
                <a:moveTo>
                  <a:pt x="22859" y="20610"/>
                </a:moveTo>
                <a:lnTo>
                  <a:pt x="22859" y="20610"/>
                </a:lnTo>
                <a:cubicBezTo>
                  <a:pt x="22868" y="20651"/>
                  <a:pt x="22878" y="20687"/>
                  <a:pt x="22878" y="20722"/>
                </a:cubicBezTo>
                <a:cubicBezTo>
                  <a:pt x="22939" y="20965"/>
                  <a:pt x="23000" y="21208"/>
                  <a:pt x="23030" y="21451"/>
                </a:cubicBezTo>
                <a:lnTo>
                  <a:pt x="23030" y="21633"/>
                </a:lnTo>
                <a:lnTo>
                  <a:pt x="23030" y="22028"/>
                </a:lnTo>
                <a:cubicBezTo>
                  <a:pt x="23000" y="21877"/>
                  <a:pt x="22969" y="21755"/>
                  <a:pt x="22939" y="21603"/>
                </a:cubicBezTo>
                <a:cubicBezTo>
                  <a:pt x="22939" y="21573"/>
                  <a:pt x="22939" y="21542"/>
                  <a:pt x="22939" y="21512"/>
                </a:cubicBezTo>
                <a:lnTo>
                  <a:pt x="22909" y="21238"/>
                </a:lnTo>
                <a:lnTo>
                  <a:pt x="22848" y="20844"/>
                </a:lnTo>
                <a:cubicBezTo>
                  <a:pt x="22848" y="20778"/>
                  <a:pt x="22848" y="20696"/>
                  <a:pt x="22859" y="20610"/>
                </a:cubicBezTo>
                <a:close/>
                <a:moveTo>
                  <a:pt x="16832" y="21968"/>
                </a:moveTo>
                <a:lnTo>
                  <a:pt x="16832" y="22028"/>
                </a:lnTo>
                <a:lnTo>
                  <a:pt x="16802" y="22150"/>
                </a:lnTo>
                <a:lnTo>
                  <a:pt x="16802" y="22059"/>
                </a:lnTo>
                <a:cubicBezTo>
                  <a:pt x="16802" y="22028"/>
                  <a:pt x="16832" y="21998"/>
                  <a:pt x="16832" y="21968"/>
                </a:cubicBezTo>
                <a:close/>
                <a:moveTo>
                  <a:pt x="29684" y="21968"/>
                </a:moveTo>
                <a:cubicBezTo>
                  <a:pt x="29684" y="21998"/>
                  <a:pt x="29684" y="22028"/>
                  <a:pt x="29684" y="22059"/>
                </a:cubicBezTo>
                <a:lnTo>
                  <a:pt x="29684" y="22089"/>
                </a:lnTo>
                <a:lnTo>
                  <a:pt x="29654" y="22150"/>
                </a:lnTo>
                <a:lnTo>
                  <a:pt x="29654" y="22059"/>
                </a:lnTo>
                <a:cubicBezTo>
                  <a:pt x="29654" y="22028"/>
                  <a:pt x="29684" y="21998"/>
                  <a:pt x="29684" y="21968"/>
                </a:cubicBezTo>
                <a:close/>
                <a:moveTo>
                  <a:pt x="31214" y="16592"/>
                </a:moveTo>
                <a:cubicBezTo>
                  <a:pt x="31240" y="16672"/>
                  <a:pt x="31264" y="16753"/>
                  <a:pt x="31264" y="16833"/>
                </a:cubicBezTo>
                <a:lnTo>
                  <a:pt x="31264" y="16863"/>
                </a:lnTo>
                <a:cubicBezTo>
                  <a:pt x="31264" y="16985"/>
                  <a:pt x="31233" y="17137"/>
                  <a:pt x="31233" y="17258"/>
                </a:cubicBezTo>
                <a:cubicBezTo>
                  <a:pt x="31203" y="17410"/>
                  <a:pt x="31233" y="17441"/>
                  <a:pt x="31233" y="17501"/>
                </a:cubicBezTo>
                <a:cubicBezTo>
                  <a:pt x="31233" y="17714"/>
                  <a:pt x="31203" y="17927"/>
                  <a:pt x="31203" y="18139"/>
                </a:cubicBezTo>
                <a:lnTo>
                  <a:pt x="31203" y="18990"/>
                </a:lnTo>
                <a:lnTo>
                  <a:pt x="31203" y="19142"/>
                </a:lnTo>
                <a:lnTo>
                  <a:pt x="31203" y="19598"/>
                </a:lnTo>
                <a:lnTo>
                  <a:pt x="31203" y="19993"/>
                </a:lnTo>
                <a:lnTo>
                  <a:pt x="31203" y="20327"/>
                </a:lnTo>
                <a:cubicBezTo>
                  <a:pt x="31203" y="20418"/>
                  <a:pt x="31203" y="20631"/>
                  <a:pt x="31203" y="20783"/>
                </a:cubicBezTo>
                <a:cubicBezTo>
                  <a:pt x="31233" y="20935"/>
                  <a:pt x="31233" y="21026"/>
                  <a:pt x="31233" y="21178"/>
                </a:cubicBezTo>
                <a:cubicBezTo>
                  <a:pt x="31264" y="21451"/>
                  <a:pt x="31294" y="21725"/>
                  <a:pt x="31325" y="21998"/>
                </a:cubicBezTo>
                <a:cubicBezTo>
                  <a:pt x="31325" y="22059"/>
                  <a:pt x="31325" y="22089"/>
                  <a:pt x="31355" y="22150"/>
                </a:cubicBezTo>
                <a:cubicBezTo>
                  <a:pt x="31233" y="22059"/>
                  <a:pt x="31142" y="21968"/>
                  <a:pt x="31021" y="21846"/>
                </a:cubicBezTo>
                <a:lnTo>
                  <a:pt x="30990" y="21816"/>
                </a:lnTo>
                <a:cubicBezTo>
                  <a:pt x="30990" y="21785"/>
                  <a:pt x="30990" y="21785"/>
                  <a:pt x="30990" y="21755"/>
                </a:cubicBezTo>
                <a:lnTo>
                  <a:pt x="31051" y="21087"/>
                </a:lnTo>
                <a:cubicBezTo>
                  <a:pt x="31051" y="20874"/>
                  <a:pt x="31082" y="20631"/>
                  <a:pt x="31082" y="20418"/>
                </a:cubicBezTo>
                <a:cubicBezTo>
                  <a:pt x="31112" y="20175"/>
                  <a:pt x="31082" y="19962"/>
                  <a:pt x="31112" y="19719"/>
                </a:cubicBezTo>
                <a:cubicBezTo>
                  <a:pt x="31142" y="19507"/>
                  <a:pt x="31112" y="19324"/>
                  <a:pt x="31112" y="19112"/>
                </a:cubicBezTo>
                <a:lnTo>
                  <a:pt x="31112" y="18777"/>
                </a:lnTo>
                <a:lnTo>
                  <a:pt x="31112" y="18504"/>
                </a:lnTo>
                <a:lnTo>
                  <a:pt x="31112" y="17866"/>
                </a:lnTo>
                <a:cubicBezTo>
                  <a:pt x="31112" y="17653"/>
                  <a:pt x="31082" y="17410"/>
                  <a:pt x="31051" y="17198"/>
                </a:cubicBezTo>
                <a:lnTo>
                  <a:pt x="31112" y="16924"/>
                </a:lnTo>
                <a:cubicBezTo>
                  <a:pt x="31160" y="16804"/>
                  <a:pt x="31189" y="16704"/>
                  <a:pt x="31214" y="16592"/>
                </a:cubicBezTo>
                <a:close/>
                <a:moveTo>
                  <a:pt x="21876" y="20449"/>
                </a:moveTo>
                <a:cubicBezTo>
                  <a:pt x="21906" y="20570"/>
                  <a:pt x="21936" y="20692"/>
                  <a:pt x="21967" y="20813"/>
                </a:cubicBezTo>
                <a:lnTo>
                  <a:pt x="21997" y="20904"/>
                </a:lnTo>
                <a:cubicBezTo>
                  <a:pt x="22028" y="21026"/>
                  <a:pt x="22028" y="21178"/>
                  <a:pt x="21997" y="21330"/>
                </a:cubicBezTo>
                <a:lnTo>
                  <a:pt x="21997" y="21573"/>
                </a:lnTo>
                <a:cubicBezTo>
                  <a:pt x="21997" y="21664"/>
                  <a:pt x="21997" y="21785"/>
                  <a:pt x="21967" y="21877"/>
                </a:cubicBezTo>
                <a:cubicBezTo>
                  <a:pt x="21936" y="21968"/>
                  <a:pt x="21967" y="22059"/>
                  <a:pt x="21936" y="22180"/>
                </a:cubicBezTo>
                <a:cubicBezTo>
                  <a:pt x="21906" y="22120"/>
                  <a:pt x="21876" y="22089"/>
                  <a:pt x="21845" y="22059"/>
                </a:cubicBezTo>
                <a:lnTo>
                  <a:pt x="21815" y="21998"/>
                </a:lnTo>
                <a:lnTo>
                  <a:pt x="21754" y="21968"/>
                </a:lnTo>
                <a:lnTo>
                  <a:pt x="21754" y="21816"/>
                </a:lnTo>
                <a:lnTo>
                  <a:pt x="21784" y="21482"/>
                </a:lnTo>
                <a:cubicBezTo>
                  <a:pt x="21784" y="21269"/>
                  <a:pt x="21815" y="21056"/>
                  <a:pt x="21845" y="20844"/>
                </a:cubicBezTo>
                <a:cubicBezTo>
                  <a:pt x="21845" y="20692"/>
                  <a:pt x="21876" y="20570"/>
                  <a:pt x="21876" y="20449"/>
                </a:cubicBezTo>
                <a:close/>
                <a:moveTo>
                  <a:pt x="34181" y="21755"/>
                </a:moveTo>
                <a:cubicBezTo>
                  <a:pt x="34211" y="21937"/>
                  <a:pt x="34150" y="22089"/>
                  <a:pt x="34150" y="22241"/>
                </a:cubicBezTo>
                <a:lnTo>
                  <a:pt x="34120" y="22241"/>
                </a:lnTo>
                <a:cubicBezTo>
                  <a:pt x="34120" y="22211"/>
                  <a:pt x="34120" y="22180"/>
                  <a:pt x="34120" y="22150"/>
                </a:cubicBezTo>
                <a:cubicBezTo>
                  <a:pt x="34120" y="22089"/>
                  <a:pt x="34150" y="22028"/>
                  <a:pt x="34150" y="21968"/>
                </a:cubicBezTo>
                <a:cubicBezTo>
                  <a:pt x="34150" y="21907"/>
                  <a:pt x="34181" y="21816"/>
                  <a:pt x="34181" y="21755"/>
                </a:cubicBezTo>
                <a:close/>
                <a:moveTo>
                  <a:pt x="30990" y="22241"/>
                </a:moveTo>
                <a:lnTo>
                  <a:pt x="31082" y="22332"/>
                </a:lnTo>
                <a:cubicBezTo>
                  <a:pt x="31051" y="22302"/>
                  <a:pt x="31021" y="22302"/>
                  <a:pt x="30990" y="22302"/>
                </a:cubicBezTo>
                <a:cubicBezTo>
                  <a:pt x="30990" y="22272"/>
                  <a:pt x="30960" y="22272"/>
                  <a:pt x="30990" y="22241"/>
                </a:cubicBezTo>
                <a:close/>
                <a:moveTo>
                  <a:pt x="45301" y="22302"/>
                </a:moveTo>
                <a:lnTo>
                  <a:pt x="45301" y="22363"/>
                </a:lnTo>
                <a:lnTo>
                  <a:pt x="45301" y="22454"/>
                </a:lnTo>
                <a:lnTo>
                  <a:pt x="45270" y="22393"/>
                </a:lnTo>
                <a:lnTo>
                  <a:pt x="45301" y="22302"/>
                </a:lnTo>
                <a:close/>
                <a:moveTo>
                  <a:pt x="22544" y="21907"/>
                </a:moveTo>
                <a:cubicBezTo>
                  <a:pt x="22574" y="22028"/>
                  <a:pt x="22635" y="22150"/>
                  <a:pt x="22666" y="22272"/>
                </a:cubicBezTo>
                <a:cubicBezTo>
                  <a:pt x="22696" y="22363"/>
                  <a:pt x="22696" y="22393"/>
                  <a:pt x="22696" y="22484"/>
                </a:cubicBezTo>
                <a:lnTo>
                  <a:pt x="22666" y="22454"/>
                </a:lnTo>
                <a:lnTo>
                  <a:pt x="22514" y="22454"/>
                </a:lnTo>
                <a:cubicBezTo>
                  <a:pt x="22514" y="22302"/>
                  <a:pt x="22483" y="22180"/>
                  <a:pt x="22453" y="22059"/>
                </a:cubicBezTo>
                <a:lnTo>
                  <a:pt x="22453" y="21907"/>
                </a:lnTo>
                <a:close/>
                <a:moveTo>
                  <a:pt x="2674" y="21998"/>
                </a:moveTo>
                <a:lnTo>
                  <a:pt x="2522" y="22575"/>
                </a:lnTo>
                <a:cubicBezTo>
                  <a:pt x="2491" y="22666"/>
                  <a:pt x="2461" y="22758"/>
                  <a:pt x="2431" y="22849"/>
                </a:cubicBezTo>
                <a:lnTo>
                  <a:pt x="2431" y="22727"/>
                </a:lnTo>
                <a:lnTo>
                  <a:pt x="2522" y="22302"/>
                </a:lnTo>
                <a:lnTo>
                  <a:pt x="2674" y="21998"/>
                </a:lnTo>
                <a:close/>
                <a:moveTo>
                  <a:pt x="12153" y="21877"/>
                </a:moveTo>
                <a:lnTo>
                  <a:pt x="12183" y="22332"/>
                </a:lnTo>
                <a:cubicBezTo>
                  <a:pt x="12183" y="22454"/>
                  <a:pt x="12153" y="22575"/>
                  <a:pt x="12123" y="22697"/>
                </a:cubicBezTo>
                <a:cubicBezTo>
                  <a:pt x="12123" y="22810"/>
                  <a:pt x="12123" y="22856"/>
                  <a:pt x="12123" y="22910"/>
                </a:cubicBezTo>
                <a:cubicBezTo>
                  <a:pt x="12092" y="22788"/>
                  <a:pt x="12062" y="22666"/>
                  <a:pt x="12032" y="22545"/>
                </a:cubicBezTo>
                <a:lnTo>
                  <a:pt x="12092" y="22211"/>
                </a:lnTo>
                <a:cubicBezTo>
                  <a:pt x="12123" y="22120"/>
                  <a:pt x="12153" y="21998"/>
                  <a:pt x="12153" y="21877"/>
                </a:cubicBezTo>
                <a:close/>
                <a:moveTo>
                  <a:pt x="31203" y="22454"/>
                </a:moveTo>
                <a:lnTo>
                  <a:pt x="31203" y="22454"/>
                </a:lnTo>
                <a:cubicBezTo>
                  <a:pt x="31294" y="22515"/>
                  <a:pt x="31355" y="22575"/>
                  <a:pt x="31446" y="22606"/>
                </a:cubicBezTo>
                <a:cubicBezTo>
                  <a:pt x="31446" y="22697"/>
                  <a:pt x="31477" y="22758"/>
                  <a:pt x="31507" y="22818"/>
                </a:cubicBezTo>
                <a:cubicBezTo>
                  <a:pt x="31507" y="22860"/>
                  <a:pt x="31507" y="22887"/>
                  <a:pt x="31507" y="22910"/>
                </a:cubicBezTo>
                <a:cubicBezTo>
                  <a:pt x="31446" y="22788"/>
                  <a:pt x="31385" y="22666"/>
                  <a:pt x="31294" y="22545"/>
                </a:cubicBezTo>
                <a:cubicBezTo>
                  <a:pt x="31294" y="22515"/>
                  <a:pt x="31233" y="22484"/>
                  <a:pt x="31203" y="22454"/>
                </a:cubicBezTo>
                <a:close/>
                <a:moveTo>
                  <a:pt x="44906" y="22332"/>
                </a:moveTo>
                <a:cubicBezTo>
                  <a:pt x="44906" y="22393"/>
                  <a:pt x="44875" y="22423"/>
                  <a:pt x="44875" y="22484"/>
                </a:cubicBezTo>
                <a:cubicBezTo>
                  <a:pt x="44875" y="22545"/>
                  <a:pt x="44845" y="22666"/>
                  <a:pt x="44845" y="22758"/>
                </a:cubicBezTo>
                <a:lnTo>
                  <a:pt x="44784" y="22970"/>
                </a:lnTo>
                <a:lnTo>
                  <a:pt x="44784" y="22849"/>
                </a:lnTo>
                <a:cubicBezTo>
                  <a:pt x="44784" y="22727"/>
                  <a:pt x="44754" y="22575"/>
                  <a:pt x="44754" y="22454"/>
                </a:cubicBezTo>
                <a:cubicBezTo>
                  <a:pt x="44754" y="22446"/>
                  <a:pt x="44754" y="22435"/>
                  <a:pt x="44754" y="22423"/>
                </a:cubicBezTo>
                <a:lnTo>
                  <a:pt x="44754" y="22393"/>
                </a:lnTo>
                <a:cubicBezTo>
                  <a:pt x="44784" y="22393"/>
                  <a:pt x="44845" y="22393"/>
                  <a:pt x="44875" y="22363"/>
                </a:cubicBezTo>
                <a:lnTo>
                  <a:pt x="44906" y="22332"/>
                </a:lnTo>
                <a:close/>
                <a:moveTo>
                  <a:pt x="6623" y="21907"/>
                </a:moveTo>
                <a:cubicBezTo>
                  <a:pt x="6684" y="22180"/>
                  <a:pt x="6745" y="22484"/>
                  <a:pt x="6836" y="22788"/>
                </a:cubicBezTo>
                <a:cubicBezTo>
                  <a:pt x="6836" y="22849"/>
                  <a:pt x="6867" y="22940"/>
                  <a:pt x="6897" y="23031"/>
                </a:cubicBezTo>
                <a:cubicBezTo>
                  <a:pt x="6867" y="23001"/>
                  <a:pt x="6806" y="22970"/>
                  <a:pt x="6775" y="22970"/>
                </a:cubicBezTo>
                <a:lnTo>
                  <a:pt x="6715" y="22970"/>
                </a:lnTo>
                <a:cubicBezTo>
                  <a:pt x="6654" y="22666"/>
                  <a:pt x="6593" y="22363"/>
                  <a:pt x="6563" y="22059"/>
                </a:cubicBezTo>
                <a:lnTo>
                  <a:pt x="6563" y="22028"/>
                </a:lnTo>
                <a:cubicBezTo>
                  <a:pt x="6593" y="21968"/>
                  <a:pt x="6623" y="21937"/>
                  <a:pt x="6623" y="21907"/>
                </a:cubicBezTo>
                <a:close/>
                <a:moveTo>
                  <a:pt x="23699" y="21026"/>
                </a:moveTo>
                <a:lnTo>
                  <a:pt x="23699" y="21117"/>
                </a:lnTo>
                <a:cubicBezTo>
                  <a:pt x="23699" y="21299"/>
                  <a:pt x="23729" y="21482"/>
                  <a:pt x="23759" y="21664"/>
                </a:cubicBezTo>
                <a:lnTo>
                  <a:pt x="23820" y="22393"/>
                </a:lnTo>
                <a:cubicBezTo>
                  <a:pt x="23820" y="22423"/>
                  <a:pt x="23820" y="22454"/>
                  <a:pt x="23820" y="22454"/>
                </a:cubicBezTo>
                <a:cubicBezTo>
                  <a:pt x="23820" y="22515"/>
                  <a:pt x="23820" y="22545"/>
                  <a:pt x="23820" y="22575"/>
                </a:cubicBezTo>
                <a:cubicBezTo>
                  <a:pt x="23820" y="22697"/>
                  <a:pt x="23790" y="22818"/>
                  <a:pt x="23790" y="22940"/>
                </a:cubicBezTo>
                <a:lnTo>
                  <a:pt x="23759" y="23061"/>
                </a:lnTo>
                <a:cubicBezTo>
                  <a:pt x="23759" y="22818"/>
                  <a:pt x="23699" y="22575"/>
                  <a:pt x="23638" y="22363"/>
                </a:cubicBezTo>
                <a:lnTo>
                  <a:pt x="23638" y="21937"/>
                </a:lnTo>
                <a:lnTo>
                  <a:pt x="23638" y="21785"/>
                </a:lnTo>
                <a:lnTo>
                  <a:pt x="23638" y="21694"/>
                </a:lnTo>
                <a:cubicBezTo>
                  <a:pt x="23638" y="21482"/>
                  <a:pt x="23668" y="21238"/>
                  <a:pt x="23699" y="21026"/>
                </a:cubicBezTo>
                <a:close/>
                <a:moveTo>
                  <a:pt x="3281" y="22484"/>
                </a:moveTo>
                <a:cubicBezTo>
                  <a:pt x="3281" y="22575"/>
                  <a:pt x="3312" y="22666"/>
                  <a:pt x="3312" y="22788"/>
                </a:cubicBezTo>
                <a:cubicBezTo>
                  <a:pt x="3312" y="22818"/>
                  <a:pt x="3312" y="22849"/>
                  <a:pt x="3312" y="22879"/>
                </a:cubicBezTo>
                <a:cubicBezTo>
                  <a:pt x="3312" y="22940"/>
                  <a:pt x="3281" y="23031"/>
                  <a:pt x="3251" y="23122"/>
                </a:cubicBezTo>
                <a:cubicBezTo>
                  <a:pt x="3251" y="23011"/>
                  <a:pt x="3251" y="22899"/>
                  <a:pt x="3251" y="22788"/>
                </a:cubicBezTo>
                <a:cubicBezTo>
                  <a:pt x="3281" y="22666"/>
                  <a:pt x="3251" y="22575"/>
                  <a:pt x="3281" y="22484"/>
                </a:cubicBezTo>
                <a:close/>
                <a:moveTo>
                  <a:pt x="7344" y="19943"/>
                </a:moveTo>
                <a:lnTo>
                  <a:pt x="7292" y="20388"/>
                </a:lnTo>
                <a:lnTo>
                  <a:pt x="7292" y="20479"/>
                </a:lnTo>
                <a:lnTo>
                  <a:pt x="7292" y="20813"/>
                </a:lnTo>
                <a:lnTo>
                  <a:pt x="7261" y="21451"/>
                </a:lnTo>
                <a:lnTo>
                  <a:pt x="7261" y="21725"/>
                </a:lnTo>
                <a:lnTo>
                  <a:pt x="7261" y="22454"/>
                </a:lnTo>
                <a:lnTo>
                  <a:pt x="7261" y="22849"/>
                </a:lnTo>
                <a:lnTo>
                  <a:pt x="7261" y="23153"/>
                </a:lnTo>
                <a:cubicBezTo>
                  <a:pt x="7231" y="22910"/>
                  <a:pt x="7201" y="22666"/>
                  <a:pt x="7170" y="22393"/>
                </a:cubicBezTo>
                <a:lnTo>
                  <a:pt x="7170" y="22363"/>
                </a:lnTo>
                <a:cubicBezTo>
                  <a:pt x="7170" y="22150"/>
                  <a:pt x="7140" y="21937"/>
                  <a:pt x="7140" y="21755"/>
                </a:cubicBezTo>
                <a:lnTo>
                  <a:pt x="7110" y="21147"/>
                </a:lnTo>
                <a:lnTo>
                  <a:pt x="7110" y="20874"/>
                </a:lnTo>
                <a:lnTo>
                  <a:pt x="7110" y="20783"/>
                </a:lnTo>
                <a:lnTo>
                  <a:pt x="7110" y="20631"/>
                </a:lnTo>
                <a:cubicBezTo>
                  <a:pt x="7170" y="20600"/>
                  <a:pt x="7201" y="20540"/>
                  <a:pt x="7231" y="20479"/>
                </a:cubicBezTo>
                <a:cubicBezTo>
                  <a:pt x="7261" y="20388"/>
                  <a:pt x="7261" y="20327"/>
                  <a:pt x="7292" y="20236"/>
                </a:cubicBezTo>
                <a:cubicBezTo>
                  <a:pt x="7292" y="20175"/>
                  <a:pt x="7292" y="20145"/>
                  <a:pt x="7322" y="20084"/>
                </a:cubicBezTo>
                <a:cubicBezTo>
                  <a:pt x="7322" y="20044"/>
                  <a:pt x="7335" y="19992"/>
                  <a:pt x="7344" y="19943"/>
                </a:cubicBezTo>
                <a:close/>
                <a:moveTo>
                  <a:pt x="43751" y="22241"/>
                </a:moveTo>
                <a:cubicBezTo>
                  <a:pt x="43782" y="22302"/>
                  <a:pt x="43812" y="22363"/>
                  <a:pt x="43842" y="22423"/>
                </a:cubicBezTo>
                <a:lnTo>
                  <a:pt x="43842" y="22454"/>
                </a:lnTo>
                <a:cubicBezTo>
                  <a:pt x="43842" y="22484"/>
                  <a:pt x="43842" y="22515"/>
                  <a:pt x="43842" y="22515"/>
                </a:cubicBezTo>
                <a:cubicBezTo>
                  <a:pt x="43842" y="22606"/>
                  <a:pt x="43812" y="22697"/>
                  <a:pt x="43782" y="22758"/>
                </a:cubicBezTo>
                <a:cubicBezTo>
                  <a:pt x="43782" y="22849"/>
                  <a:pt x="43690" y="23031"/>
                  <a:pt x="43690" y="23153"/>
                </a:cubicBezTo>
                <a:lnTo>
                  <a:pt x="43690" y="23213"/>
                </a:lnTo>
                <a:cubicBezTo>
                  <a:pt x="43660" y="23122"/>
                  <a:pt x="43630" y="23031"/>
                  <a:pt x="43599" y="22940"/>
                </a:cubicBezTo>
                <a:lnTo>
                  <a:pt x="43630" y="22758"/>
                </a:lnTo>
                <a:cubicBezTo>
                  <a:pt x="43660" y="22666"/>
                  <a:pt x="43690" y="22575"/>
                  <a:pt x="43721" y="22484"/>
                </a:cubicBezTo>
                <a:cubicBezTo>
                  <a:pt x="43721" y="22393"/>
                  <a:pt x="43751" y="22332"/>
                  <a:pt x="43751" y="22241"/>
                </a:cubicBezTo>
                <a:close/>
                <a:moveTo>
                  <a:pt x="4406" y="19962"/>
                </a:moveTo>
                <a:lnTo>
                  <a:pt x="4406" y="19993"/>
                </a:lnTo>
                <a:cubicBezTo>
                  <a:pt x="4466" y="20084"/>
                  <a:pt x="4497" y="20145"/>
                  <a:pt x="4557" y="20236"/>
                </a:cubicBezTo>
                <a:lnTo>
                  <a:pt x="4588" y="20236"/>
                </a:lnTo>
                <a:cubicBezTo>
                  <a:pt x="4679" y="20600"/>
                  <a:pt x="4770" y="20935"/>
                  <a:pt x="4800" y="21299"/>
                </a:cubicBezTo>
                <a:cubicBezTo>
                  <a:pt x="4800" y="21451"/>
                  <a:pt x="4800" y="21573"/>
                  <a:pt x="4800" y="21694"/>
                </a:cubicBezTo>
                <a:lnTo>
                  <a:pt x="4800" y="21998"/>
                </a:lnTo>
                <a:lnTo>
                  <a:pt x="4800" y="22454"/>
                </a:lnTo>
                <a:lnTo>
                  <a:pt x="4800" y="23244"/>
                </a:lnTo>
                <a:cubicBezTo>
                  <a:pt x="4800" y="23122"/>
                  <a:pt x="4770" y="23001"/>
                  <a:pt x="4770" y="22879"/>
                </a:cubicBezTo>
                <a:cubicBezTo>
                  <a:pt x="4770" y="22818"/>
                  <a:pt x="4770" y="22758"/>
                  <a:pt x="4740" y="22666"/>
                </a:cubicBezTo>
                <a:cubicBezTo>
                  <a:pt x="4709" y="22606"/>
                  <a:pt x="4740" y="22545"/>
                  <a:pt x="4709" y="22484"/>
                </a:cubicBezTo>
                <a:cubicBezTo>
                  <a:pt x="4679" y="22423"/>
                  <a:pt x="4709" y="22423"/>
                  <a:pt x="4709" y="22393"/>
                </a:cubicBezTo>
                <a:cubicBezTo>
                  <a:pt x="4709" y="22272"/>
                  <a:pt x="4709" y="22120"/>
                  <a:pt x="4709" y="21968"/>
                </a:cubicBezTo>
                <a:cubicBezTo>
                  <a:pt x="4709" y="21816"/>
                  <a:pt x="4679" y="21664"/>
                  <a:pt x="4649" y="21542"/>
                </a:cubicBezTo>
                <a:cubicBezTo>
                  <a:pt x="4618" y="21421"/>
                  <a:pt x="4588" y="21330"/>
                  <a:pt x="4497" y="21269"/>
                </a:cubicBezTo>
                <a:cubicBezTo>
                  <a:pt x="4466" y="21238"/>
                  <a:pt x="4436" y="21208"/>
                  <a:pt x="4406" y="21208"/>
                </a:cubicBezTo>
                <a:lnTo>
                  <a:pt x="4314" y="21208"/>
                </a:lnTo>
                <a:lnTo>
                  <a:pt x="4314" y="21087"/>
                </a:lnTo>
                <a:cubicBezTo>
                  <a:pt x="4314" y="20874"/>
                  <a:pt x="4314" y="20692"/>
                  <a:pt x="4345" y="20479"/>
                </a:cubicBezTo>
                <a:cubicBezTo>
                  <a:pt x="4345" y="20418"/>
                  <a:pt x="4345" y="20327"/>
                  <a:pt x="4375" y="20266"/>
                </a:cubicBezTo>
                <a:lnTo>
                  <a:pt x="4375" y="20236"/>
                </a:lnTo>
                <a:lnTo>
                  <a:pt x="4375" y="20145"/>
                </a:lnTo>
                <a:cubicBezTo>
                  <a:pt x="4375" y="20145"/>
                  <a:pt x="4375" y="20023"/>
                  <a:pt x="4406" y="19962"/>
                </a:cubicBezTo>
                <a:close/>
                <a:moveTo>
                  <a:pt x="5985" y="21846"/>
                </a:moveTo>
                <a:lnTo>
                  <a:pt x="6046" y="21937"/>
                </a:lnTo>
                <a:cubicBezTo>
                  <a:pt x="6077" y="21968"/>
                  <a:pt x="6107" y="21998"/>
                  <a:pt x="6137" y="21998"/>
                </a:cubicBezTo>
                <a:cubicBezTo>
                  <a:pt x="6137" y="22089"/>
                  <a:pt x="6168" y="22211"/>
                  <a:pt x="6198" y="22302"/>
                </a:cubicBezTo>
                <a:cubicBezTo>
                  <a:pt x="6228" y="22515"/>
                  <a:pt x="6259" y="22758"/>
                  <a:pt x="6320" y="23001"/>
                </a:cubicBezTo>
                <a:cubicBezTo>
                  <a:pt x="6289" y="23031"/>
                  <a:pt x="6259" y="23031"/>
                  <a:pt x="6228" y="23061"/>
                </a:cubicBezTo>
                <a:cubicBezTo>
                  <a:pt x="6198" y="23092"/>
                  <a:pt x="6198" y="23153"/>
                  <a:pt x="6168" y="23183"/>
                </a:cubicBezTo>
                <a:lnTo>
                  <a:pt x="6137" y="23244"/>
                </a:lnTo>
                <a:cubicBezTo>
                  <a:pt x="6137" y="22970"/>
                  <a:pt x="6107" y="22727"/>
                  <a:pt x="6077" y="22484"/>
                </a:cubicBezTo>
                <a:cubicBezTo>
                  <a:pt x="6046" y="22363"/>
                  <a:pt x="6046" y="22241"/>
                  <a:pt x="6016" y="22150"/>
                </a:cubicBezTo>
                <a:cubicBezTo>
                  <a:pt x="6016" y="22120"/>
                  <a:pt x="6016" y="22120"/>
                  <a:pt x="6016" y="22089"/>
                </a:cubicBezTo>
                <a:cubicBezTo>
                  <a:pt x="6016" y="21998"/>
                  <a:pt x="6016" y="21937"/>
                  <a:pt x="5985" y="21846"/>
                </a:cubicBezTo>
                <a:close/>
                <a:moveTo>
                  <a:pt x="37280" y="22484"/>
                </a:moveTo>
                <a:cubicBezTo>
                  <a:pt x="37280" y="22575"/>
                  <a:pt x="37310" y="22666"/>
                  <a:pt x="37310" y="22758"/>
                </a:cubicBezTo>
                <a:cubicBezTo>
                  <a:pt x="37340" y="22910"/>
                  <a:pt x="37371" y="23092"/>
                  <a:pt x="37401" y="23274"/>
                </a:cubicBezTo>
                <a:cubicBezTo>
                  <a:pt x="37340" y="23153"/>
                  <a:pt x="37310" y="23092"/>
                  <a:pt x="37249" y="23001"/>
                </a:cubicBezTo>
                <a:lnTo>
                  <a:pt x="37249" y="22849"/>
                </a:lnTo>
                <a:cubicBezTo>
                  <a:pt x="37249" y="22727"/>
                  <a:pt x="37249" y="22606"/>
                  <a:pt x="37280" y="22484"/>
                </a:cubicBezTo>
                <a:close/>
                <a:moveTo>
                  <a:pt x="5439" y="21785"/>
                </a:moveTo>
                <a:lnTo>
                  <a:pt x="5439" y="21785"/>
                </a:lnTo>
                <a:cubicBezTo>
                  <a:pt x="5469" y="21816"/>
                  <a:pt x="5530" y="21877"/>
                  <a:pt x="5560" y="21877"/>
                </a:cubicBezTo>
                <a:lnTo>
                  <a:pt x="5530" y="21937"/>
                </a:lnTo>
                <a:cubicBezTo>
                  <a:pt x="5530" y="21968"/>
                  <a:pt x="5499" y="21998"/>
                  <a:pt x="5499" y="22028"/>
                </a:cubicBezTo>
                <a:lnTo>
                  <a:pt x="5499" y="22059"/>
                </a:lnTo>
                <a:lnTo>
                  <a:pt x="5499" y="22180"/>
                </a:lnTo>
                <a:lnTo>
                  <a:pt x="5499" y="22332"/>
                </a:lnTo>
                <a:lnTo>
                  <a:pt x="5499" y="22727"/>
                </a:lnTo>
                <a:cubicBezTo>
                  <a:pt x="5499" y="22849"/>
                  <a:pt x="5499" y="22940"/>
                  <a:pt x="5530" y="23031"/>
                </a:cubicBezTo>
                <a:cubicBezTo>
                  <a:pt x="5560" y="23153"/>
                  <a:pt x="5530" y="23213"/>
                  <a:pt x="5560" y="23305"/>
                </a:cubicBezTo>
                <a:cubicBezTo>
                  <a:pt x="5530" y="23244"/>
                  <a:pt x="5499" y="23183"/>
                  <a:pt x="5439" y="23122"/>
                </a:cubicBezTo>
                <a:cubicBezTo>
                  <a:pt x="5439" y="23122"/>
                  <a:pt x="5408" y="23122"/>
                  <a:pt x="5408" y="23092"/>
                </a:cubicBezTo>
                <a:lnTo>
                  <a:pt x="5408" y="22666"/>
                </a:lnTo>
                <a:cubicBezTo>
                  <a:pt x="5469" y="22363"/>
                  <a:pt x="5439" y="22089"/>
                  <a:pt x="5439" y="21785"/>
                </a:cubicBezTo>
                <a:close/>
                <a:moveTo>
                  <a:pt x="24367" y="20357"/>
                </a:moveTo>
                <a:cubicBezTo>
                  <a:pt x="24397" y="20509"/>
                  <a:pt x="24458" y="20631"/>
                  <a:pt x="24519" y="20783"/>
                </a:cubicBezTo>
                <a:lnTo>
                  <a:pt x="24732" y="21238"/>
                </a:lnTo>
                <a:lnTo>
                  <a:pt x="24732" y="21299"/>
                </a:lnTo>
                <a:lnTo>
                  <a:pt x="24732" y="21542"/>
                </a:lnTo>
                <a:cubicBezTo>
                  <a:pt x="24732" y="21603"/>
                  <a:pt x="24732" y="21664"/>
                  <a:pt x="24762" y="21725"/>
                </a:cubicBezTo>
                <a:lnTo>
                  <a:pt x="24762" y="21755"/>
                </a:lnTo>
                <a:cubicBezTo>
                  <a:pt x="24762" y="21755"/>
                  <a:pt x="24762" y="21785"/>
                  <a:pt x="24762" y="21816"/>
                </a:cubicBezTo>
                <a:lnTo>
                  <a:pt x="24701" y="22272"/>
                </a:lnTo>
                <a:cubicBezTo>
                  <a:pt x="24701" y="22363"/>
                  <a:pt x="24701" y="22484"/>
                  <a:pt x="24671" y="22575"/>
                </a:cubicBezTo>
                <a:cubicBezTo>
                  <a:pt x="24671" y="22697"/>
                  <a:pt x="24640" y="22788"/>
                  <a:pt x="24640" y="22910"/>
                </a:cubicBezTo>
                <a:cubicBezTo>
                  <a:pt x="24610" y="23001"/>
                  <a:pt x="24580" y="23153"/>
                  <a:pt x="24580" y="23274"/>
                </a:cubicBezTo>
                <a:lnTo>
                  <a:pt x="24610" y="23365"/>
                </a:lnTo>
                <a:lnTo>
                  <a:pt x="24489" y="23365"/>
                </a:lnTo>
                <a:cubicBezTo>
                  <a:pt x="24428" y="23122"/>
                  <a:pt x="24397" y="22849"/>
                  <a:pt x="24367" y="22606"/>
                </a:cubicBezTo>
                <a:cubicBezTo>
                  <a:pt x="24337" y="22423"/>
                  <a:pt x="24337" y="22241"/>
                  <a:pt x="24306" y="22059"/>
                </a:cubicBezTo>
                <a:lnTo>
                  <a:pt x="24306" y="21968"/>
                </a:lnTo>
                <a:cubicBezTo>
                  <a:pt x="24306" y="21725"/>
                  <a:pt x="24337" y="21482"/>
                  <a:pt x="24367" y="21269"/>
                </a:cubicBezTo>
                <a:lnTo>
                  <a:pt x="24367" y="20995"/>
                </a:lnTo>
                <a:lnTo>
                  <a:pt x="24367" y="20540"/>
                </a:lnTo>
                <a:lnTo>
                  <a:pt x="24367" y="20357"/>
                </a:lnTo>
                <a:close/>
                <a:moveTo>
                  <a:pt x="26311" y="19659"/>
                </a:moveTo>
                <a:cubicBezTo>
                  <a:pt x="26311" y="19780"/>
                  <a:pt x="26342" y="19932"/>
                  <a:pt x="26342" y="20084"/>
                </a:cubicBezTo>
                <a:cubicBezTo>
                  <a:pt x="26342" y="20205"/>
                  <a:pt x="26342" y="20327"/>
                  <a:pt x="26342" y="20449"/>
                </a:cubicBezTo>
                <a:lnTo>
                  <a:pt x="26342" y="20783"/>
                </a:lnTo>
                <a:lnTo>
                  <a:pt x="26342" y="21421"/>
                </a:lnTo>
                <a:lnTo>
                  <a:pt x="26342" y="22211"/>
                </a:lnTo>
                <a:lnTo>
                  <a:pt x="26342" y="22423"/>
                </a:lnTo>
                <a:lnTo>
                  <a:pt x="26311" y="22910"/>
                </a:lnTo>
                <a:cubicBezTo>
                  <a:pt x="26311" y="23061"/>
                  <a:pt x="26281" y="23244"/>
                  <a:pt x="26281" y="23396"/>
                </a:cubicBezTo>
                <a:cubicBezTo>
                  <a:pt x="26190" y="23274"/>
                  <a:pt x="26129" y="23183"/>
                  <a:pt x="26068" y="23061"/>
                </a:cubicBezTo>
                <a:cubicBezTo>
                  <a:pt x="26099" y="22879"/>
                  <a:pt x="26129" y="22666"/>
                  <a:pt x="26160" y="22454"/>
                </a:cubicBezTo>
                <a:lnTo>
                  <a:pt x="26220" y="21694"/>
                </a:lnTo>
                <a:lnTo>
                  <a:pt x="26220" y="21451"/>
                </a:lnTo>
                <a:lnTo>
                  <a:pt x="26220" y="20965"/>
                </a:lnTo>
                <a:lnTo>
                  <a:pt x="26220" y="20752"/>
                </a:lnTo>
                <a:lnTo>
                  <a:pt x="26190" y="20388"/>
                </a:lnTo>
                <a:lnTo>
                  <a:pt x="26190" y="19962"/>
                </a:lnTo>
                <a:lnTo>
                  <a:pt x="26190" y="19689"/>
                </a:lnTo>
                <a:lnTo>
                  <a:pt x="26220" y="19689"/>
                </a:lnTo>
                <a:cubicBezTo>
                  <a:pt x="26251" y="19689"/>
                  <a:pt x="26281" y="19689"/>
                  <a:pt x="26311" y="19659"/>
                </a:cubicBezTo>
                <a:close/>
                <a:moveTo>
                  <a:pt x="10725" y="17319"/>
                </a:moveTo>
                <a:cubicBezTo>
                  <a:pt x="10786" y="17410"/>
                  <a:pt x="10847" y="17501"/>
                  <a:pt x="10877" y="17593"/>
                </a:cubicBezTo>
                <a:cubicBezTo>
                  <a:pt x="10938" y="17744"/>
                  <a:pt x="10968" y="17896"/>
                  <a:pt x="10999" y="18048"/>
                </a:cubicBezTo>
                <a:cubicBezTo>
                  <a:pt x="10999" y="18109"/>
                  <a:pt x="10968" y="18139"/>
                  <a:pt x="10968" y="18200"/>
                </a:cubicBezTo>
                <a:cubicBezTo>
                  <a:pt x="10938" y="18291"/>
                  <a:pt x="10907" y="18413"/>
                  <a:pt x="10877" y="18504"/>
                </a:cubicBezTo>
                <a:cubicBezTo>
                  <a:pt x="10847" y="18626"/>
                  <a:pt x="10847" y="18626"/>
                  <a:pt x="10847" y="18656"/>
                </a:cubicBezTo>
                <a:cubicBezTo>
                  <a:pt x="10816" y="18717"/>
                  <a:pt x="10786" y="18838"/>
                  <a:pt x="10786" y="18929"/>
                </a:cubicBezTo>
                <a:cubicBezTo>
                  <a:pt x="10725" y="19142"/>
                  <a:pt x="10695" y="19355"/>
                  <a:pt x="10634" y="19567"/>
                </a:cubicBezTo>
                <a:cubicBezTo>
                  <a:pt x="10543" y="20023"/>
                  <a:pt x="10482" y="20509"/>
                  <a:pt x="10452" y="21026"/>
                </a:cubicBezTo>
                <a:cubicBezTo>
                  <a:pt x="10452" y="21269"/>
                  <a:pt x="10421" y="21512"/>
                  <a:pt x="10452" y="21785"/>
                </a:cubicBezTo>
                <a:lnTo>
                  <a:pt x="10452" y="22727"/>
                </a:lnTo>
                <a:lnTo>
                  <a:pt x="10452" y="23031"/>
                </a:lnTo>
                <a:cubicBezTo>
                  <a:pt x="10452" y="23170"/>
                  <a:pt x="10452" y="23321"/>
                  <a:pt x="10460" y="23468"/>
                </a:cubicBezTo>
                <a:lnTo>
                  <a:pt x="10460" y="23468"/>
                </a:lnTo>
                <a:cubicBezTo>
                  <a:pt x="10449" y="23416"/>
                  <a:pt x="10435" y="23360"/>
                  <a:pt x="10421" y="23305"/>
                </a:cubicBezTo>
                <a:cubicBezTo>
                  <a:pt x="10391" y="23244"/>
                  <a:pt x="10361" y="23183"/>
                  <a:pt x="10330" y="23153"/>
                </a:cubicBezTo>
                <a:cubicBezTo>
                  <a:pt x="10300" y="23092"/>
                  <a:pt x="10269" y="23061"/>
                  <a:pt x="10209" y="23001"/>
                </a:cubicBezTo>
                <a:cubicBezTo>
                  <a:pt x="10209" y="23001"/>
                  <a:pt x="10178" y="23001"/>
                  <a:pt x="10178" y="22970"/>
                </a:cubicBezTo>
                <a:lnTo>
                  <a:pt x="10178" y="22818"/>
                </a:lnTo>
                <a:cubicBezTo>
                  <a:pt x="10239" y="22150"/>
                  <a:pt x="10300" y="21482"/>
                  <a:pt x="10361" y="20783"/>
                </a:cubicBezTo>
                <a:cubicBezTo>
                  <a:pt x="10391" y="20114"/>
                  <a:pt x="10452" y="19476"/>
                  <a:pt x="10452" y="18838"/>
                </a:cubicBezTo>
                <a:cubicBezTo>
                  <a:pt x="10452" y="18504"/>
                  <a:pt x="10482" y="18170"/>
                  <a:pt x="10482" y="17836"/>
                </a:cubicBezTo>
                <a:lnTo>
                  <a:pt x="10512" y="17836"/>
                </a:lnTo>
                <a:cubicBezTo>
                  <a:pt x="10573" y="17684"/>
                  <a:pt x="10634" y="17501"/>
                  <a:pt x="10725" y="17349"/>
                </a:cubicBezTo>
                <a:lnTo>
                  <a:pt x="10725" y="17319"/>
                </a:lnTo>
                <a:close/>
                <a:moveTo>
                  <a:pt x="26798" y="21512"/>
                </a:moveTo>
                <a:lnTo>
                  <a:pt x="26798" y="21573"/>
                </a:lnTo>
                <a:cubicBezTo>
                  <a:pt x="26798" y="21785"/>
                  <a:pt x="26828" y="21998"/>
                  <a:pt x="26858" y="22211"/>
                </a:cubicBezTo>
                <a:cubicBezTo>
                  <a:pt x="26889" y="22484"/>
                  <a:pt x="26919" y="22758"/>
                  <a:pt x="26919" y="23031"/>
                </a:cubicBezTo>
                <a:cubicBezTo>
                  <a:pt x="26919" y="23092"/>
                  <a:pt x="26919" y="23183"/>
                  <a:pt x="26950" y="23274"/>
                </a:cubicBezTo>
                <a:cubicBezTo>
                  <a:pt x="26980" y="23365"/>
                  <a:pt x="26980" y="23456"/>
                  <a:pt x="26980" y="23517"/>
                </a:cubicBezTo>
                <a:lnTo>
                  <a:pt x="26919" y="23548"/>
                </a:lnTo>
                <a:lnTo>
                  <a:pt x="26646" y="23548"/>
                </a:lnTo>
                <a:cubicBezTo>
                  <a:pt x="26676" y="23365"/>
                  <a:pt x="26676" y="23183"/>
                  <a:pt x="26706" y="23031"/>
                </a:cubicBezTo>
                <a:cubicBezTo>
                  <a:pt x="26706" y="22849"/>
                  <a:pt x="26737" y="22727"/>
                  <a:pt x="26737" y="22575"/>
                </a:cubicBezTo>
                <a:cubicBezTo>
                  <a:pt x="26737" y="22484"/>
                  <a:pt x="26767" y="22393"/>
                  <a:pt x="26767" y="22332"/>
                </a:cubicBezTo>
                <a:cubicBezTo>
                  <a:pt x="26767" y="22059"/>
                  <a:pt x="26798" y="21785"/>
                  <a:pt x="26798" y="21512"/>
                </a:cubicBezTo>
                <a:close/>
                <a:moveTo>
                  <a:pt x="24944" y="23335"/>
                </a:moveTo>
                <a:cubicBezTo>
                  <a:pt x="24944" y="23426"/>
                  <a:pt x="24975" y="23517"/>
                  <a:pt x="25005" y="23608"/>
                </a:cubicBezTo>
                <a:lnTo>
                  <a:pt x="24914" y="23517"/>
                </a:lnTo>
                <a:cubicBezTo>
                  <a:pt x="24914" y="23456"/>
                  <a:pt x="24944" y="23396"/>
                  <a:pt x="24944" y="23335"/>
                </a:cubicBezTo>
                <a:close/>
                <a:moveTo>
                  <a:pt x="11120" y="18990"/>
                </a:moveTo>
                <a:cubicBezTo>
                  <a:pt x="11150" y="19264"/>
                  <a:pt x="11150" y="19537"/>
                  <a:pt x="11181" y="19811"/>
                </a:cubicBezTo>
                <a:lnTo>
                  <a:pt x="11090" y="20236"/>
                </a:lnTo>
                <a:cubicBezTo>
                  <a:pt x="11090" y="20327"/>
                  <a:pt x="11090" y="20418"/>
                  <a:pt x="11059" y="20540"/>
                </a:cubicBezTo>
                <a:cubicBezTo>
                  <a:pt x="11029" y="20752"/>
                  <a:pt x="11029" y="20995"/>
                  <a:pt x="10999" y="21238"/>
                </a:cubicBezTo>
                <a:cubicBezTo>
                  <a:pt x="10999" y="21330"/>
                  <a:pt x="10968" y="21421"/>
                  <a:pt x="10968" y="21512"/>
                </a:cubicBezTo>
                <a:cubicBezTo>
                  <a:pt x="10968" y="21755"/>
                  <a:pt x="10938" y="21968"/>
                  <a:pt x="10938" y="22211"/>
                </a:cubicBezTo>
                <a:lnTo>
                  <a:pt x="10938" y="22515"/>
                </a:lnTo>
                <a:lnTo>
                  <a:pt x="10938" y="22788"/>
                </a:lnTo>
                <a:lnTo>
                  <a:pt x="10938" y="22970"/>
                </a:lnTo>
                <a:cubicBezTo>
                  <a:pt x="10915" y="23222"/>
                  <a:pt x="10909" y="23457"/>
                  <a:pt x="10921" y="23687"/>
                </a:cubicBezTo>
                <a:lnTo>
                  <a:pt x="10921" y="23687"/>
                </a:lnTo>
                <a:cubicBezTo>
                  <a:pt x="10917" y="23671"/>
                  <a:pt x="10913" y="23655"/>
                  <a:pt x="10907" y="23639"/>
                </a:cubicBezTo>
                <a:cubicBezTo>
                  <a:pt x="10877" y="23335"/>
                  <a:pt x="10847" y="23031"/>
                  <a:pt x="10847" y="22697"/>
                </a:cubicBezTo>
                <a:lnTo>
                  <a:pt x="10847" y="21694"/>
                </a:lnTo>
                <a:lnTo>
                  <a:pt x="10847" y="21269"/>
                </a:lnTo>
                <a:cubicBezTo>
                  <a:pt x="10877" y="20752"/>
                  <a:pt x="10938" y="20236"/>
                  <a:pt x="10999" y="19750"/>
                </a:cubicBezTo>
                <a:lnTo>
                  <a:pt x="10968" y="19719"/>
                </a:lnTo>
                <a:cubicBezTo>
                  <a:pt x="11029" y="19476"/>
                  <a:pt x="11059" y="19233"/>
                  <a:pt x="11120" y="18990"/>
                </a:cubicBezTo>
                <a:close/>
                <a:moveTo>
                  <a:pt x="41290" y="22758"/>
                </a:moveTo>
                <a:cubicBezTo>
                  <a:pt x="41290" y="22879"/>
                  <a:pt x="41260" y="22970"/>
                  <a:pt x="41260" y="23092"/>
                </a:cubicBezTo>
                <a:cubicBezTo>
                  <a:pt x="41229" y="23213"/>
                  <a:pt x="41199" y="23365"/>
                  <a:pt x="41169" y="23487"/>
                </a:cubicBezTo>
                <a:cubicBezTo>
                  <a:pt x="41138" y="23578"/>
                  <a:pt x="41108" y="23639"/>
                  <a:pt x="41078" y="23699"/>
                </a:cubicBezTo>
                <a:cubicBezTo>
                  <a:pt x="41078" y="23578"/>
                  <a:pt x="41047" y="23426"/>
                  <a:pt x="41047" y="23305"/>
                </a:cubicBezTo>
                <a:lnTo>
                  <a:pt x="41047" y="23213"/>
                </a:lnTo>
                <a:lnTo>
                  <a:pt x="41138" y="22758"/>
                </a:lnTo>
                <a:close/>
                <a:moveTo>
                  <a:pt x="24094" y="23639"/>
                </a:moveTo>
                <a:lnTo>
                  <a:pt x="24094" y="23730"/>
                </a:lnTo>
                <a:lnTo>
                  <a:pt x="24063" y="23669"/>
                </a:lnTo>
                <a:lnTo>
                  <a:pt x="24094" y="23639"/>
                </a:lnTo>
                <a:close/>
                <a:moveTo>
                  <a:pt x="28226" y="20023"/>
                </a:moveTo>
                <a:cubicBezTo>
                  <a:pt x="28256" y="20054"/>
                  <a:pt x="28286" y="20054"/>
                  <a:pt x="28317" y="20054"/>
                </a:cubicBezTo>
                <a:lnTo>
                  <a:pt x="28378" y="20054"/>
                </a:lnTo>
                <a:cubicBezTo>
                  <a:pt x="28469" y="20357"/>
                  <a:pt x="28529" y="20661"/>
                  <a:pt x="28560" y="20965"/>
                </a:cubicBezTo>
                <a:cubicBezTo>
                  <a:pt x="28590" y="21421"/>
                  <a:pt x="28590" y="21877"/>
                  <a:pt x="28560" y="22363"/>
                </a:cubicBezTo>
                <a:lnTo>
                  <a:pt x="28560" y="22515"/>
                </a:lnTo>
                <a:lnTo>
                  <a:pt x="28529" y="22788"/>
                </a:lnTo>
                <a:lnTo>
                  <a:pt x="28529" y="22727"/>
                </a:lnTo>
                <a:lnTo>
                  <a:pt x="28408" y="23456"/>
                </a:lnTo>
                <a:cubicBezTo>
                  <a:pt x="28408" y="23548"/>
                  <a:pt x="28378" y="23639"/>
                  <a:pt x="28347" y="23730"/>
                </a:cubicBezTo>
                <a:lnTo>
                  <a:pt x="28256" y="22940"/>
                </a:lnTo>
                <a:cubicBezTo>
                  <a:pt x="28256" y="22636"/>
                  <a:pt x="28226" y="22332"/>
                  <a:pt x="28195" y="22028"/>
                </a:cubicBezTo>
                <a:lnTo>
                  <a:pt x="28195" y="21785"/>
                </a:lnTo>
                <a:lnTo>
                  <a:pt x="28195" y="21573"/>
                </a:lnTo>
                <a:cubicBezTo>
                  <a:pt x="28195" y="21542"/>
                  <a:pt x="28195" y="21512"/>
                  <a:pt x="28195" y="21482"/>
                </a:cubicBezTo>
                <a:lnTo>
                  <a:pt x="28195" y="21208"/>
                </a:lnTo>
                <a:cubicBezTo>
                  <a:pt x="28195" y="21178"/>
                  <a:pt x="28195" y="21147"/>
                  <a:pt x="28195" y="21117"/>
                </a:cubicBezTo>
                <a:lnTo>
                  <a:pt x="28195" y="20904"/>
                </a:lnTo>
                <a:lnTo>
                  <a:pt x="28195" y="20418"/>
                </a:lnTo>
                <a:cubicBezTo>
                  <a:pt x="28195" y="20266"/>
                  <a:pt x="28195" y="20175"/>
                  <a:pt x="28226" y="20054"/>
                </a:cubicBezTo>
                <a:lnTo>
                  <a:pt x="28226" y="20023"/>
                </a:lnTo>
                <a:close/>
                <a:moveTo>
                  <a:pt x="41785" y="23505"/>
                </a:moveTo>
                <a:lnTo>
                  <a:pt x="41807" y="23548"/>
                </a:lnTo>
                <a:lnTo>
                  <a:pt x="41807" y="23760"/>
                </a:lnTo>
                <a:lnTo>
                  <a:pt x="41807" y="23821"/>
                </a:lnTo>
                <a:lnTo>
                  <a:pt x="41716" y="23821"/>
                </a:lnTo>
                <a:cubicBezTo>
                  <a:pt x="41742" y="23716"/>
                  <a:pt x="41745" y="23610"/>
                  <a:pt x="41785" y="23505"/>
                </a:cubicBezTo>
                <a:close/>
                <a:moveTo>
                  <a:pt x="23607" y="23548"/>
                </a:moveTo>
                <a:lnTo>
                  <a:pt x="23668" y="23730"/>
                </a:lnTo>
                <a:lnTo>
                  <a:pt x="23668" y="23760"/>
                </a:lnTo>
                <a:cubicBezTo>
                  <a:pt x="23668" y="23791"/>
                  <a:pt x="23668" y="23821"/>
                  <a:pt x="23668" y="23821"/>
                </a:cubicBezTo>
                <a:lnTo>
                  <a:pt x="23668" y="23882"/>
                </a:lnTo>
                <a:cubicBezTo>
                  <a:pt x="23668" y="23821"/>
                  <a:pt x="23638" y="23730"/>
                  <a:pt x="23607" y="23669"/>
                </a:cubicBezTo>
                <a:cubicBezTo>
                  <a:pt x="23577" y="23608"/>
                  <a:pt x="23607" y="23608"/>
                  <a:pt x="23607" y="23548"/>
                </a:cubicBezTo>
                <a:close/>
                <a:moveTo>
                  <a:pt x="28864" y="22910"/>
                </a:moveTo>
                <a:lnTo>
                  <a:pt x="28864" y="23183"/>
                </a:lnTo>
                <a:cubicBezTo>
                  <a:pt x="28864" y="23335"/>
                  <a:pt x="28864" y="23487"/>
                  <a:pt x="28924" y="23639"/>
                </a:cubicBezTo>
                <a:lnTo>
                  <a:pt x="28924" y="23882"/>
                </a:lnTo>
                <a:lnTo>
                  <a:pt x="28924" y="23973"/>
                </a:lnTo>
                <a:lnTo>
                  <a:pt x="28864" y="23973"/>
                </a:lnTo>
                <a:lnTo>
                  <a:pt x="28803" y="23943"/>
                </a:lnTo>
                <a:lnTo>
                  <a:pt x="28742" y="23943"/>
                </a:lnTo>
                <a:cubicBezTo>
                  <a:pt x="28742" y="23821"/>
                  <a:pt x="28772" y="23730"/>
                  <a:pt x="28772" y="23608"/>
                </a:cubicBezTo>
                <a:cubicBezTo>
                  <a:pt x="28803" y="23365"/>
                  <a:pt x="28864" y="23122"/>
                  <a:pt x="28864" y="22910"/>
                </a:cubicBezTo>
                <a:close/>
                <a:moveTo>
                  <a:pt x="8051" y="20935"/>
                </a:moveTo>
                <a:cubicBezTo>
                  <a:pt x="8112" y="21087"/>
                  <a:pt x="8143" y="21208"/>
                  <a:pt x="8173" y="21360"/>
                </a:cubicBezTo>
                <a:cubicBezTo>
                  <a:pt x="8203" y="21512"/>
                  <a:pt x="8203" y="21664"/>
                  <a:pt x="8234" y="21846"/>
                </a:cubicBezTo>
                <a:cubicBezTo>
                  <a:pt x="8264" y="21998"/>
                  <a:pt x="8234" y="22120"/>
                  <a:pt x="8203" y="22272"/>
                </a:cubicBezTo>
                <a:cubicBezTo>
                  <a:pt x="8173" y="22423"/>
                  <a:pt x="8173" y="22545"/>
                  <a:pt x="8143" y="22666"/>
                </a:cubicBezTo>
                <a:cubicBezTo>
                  <a:pt x="8143" y="22788"/>
                  <a:pt x="8143" y="22940"/>
                  <a:pt x="8112" y="23092"/>
                </a:cubicBezTo>
                <a:lnTo>
                  <a:pt x="8021" y="23578"/>
                </a:lnTo>
                <a:cubicBezTo>
                  <a:pt x="7991" y="23730"/>
                  <a:pt x="7960" y="23882"/>
                  <a:pt x="7930" y="24034"/>
                </a:cubicBezTo>
                <a:lnTo>
                  <a:pt x="7930" y="23699"/>
                </a:lnTo>
                <a:lnTo>
                  <a:pt x="7930" y="23548"/>
                </a:lnTo>
                <a:lnTo>
                  <a:pt x="7930" y="23213"/>
                </a:lnTo>
                <a:lnTo>
                  <a:pt x="7930" y="22666"/>
                </a:lnTo>
                <a:lnTo>
                  <a:pt x="7930" y="22515"/>
                </a:lnTo>
                <a:cubicBezTo>
                  <a:pt x="7930" y="22393"/>
                  <a:pt x="7930" y="22272"/>
                  <a:pt x="7960" y="22150"/>
                </a:cubicBezTo>
                <a:cubicBezTo>
                  <a:pt x="7960" y="21998"/>
                  <a:pt x="7960" y="21968"/>
                  <a:pt x="7960" y="21877"/>
                </a:cubicBezTo>
                <a:lnTo>
                  <a:pt x="8021" y="21390"/>
                </a:lnTo>
                <a:cubicBezTo>
                  <a:pt x="8021" y="21269"/>
                  <a:pt x="8051" y="21147"/>
                  <a:pt x="8051" y="21026"/>
                </a:cubicBezTo>
                <a:lnTo>
                  <a:pt x="8051" y="20935"/>
                </a:lnTo>
                <a:close/>
                <a:moveTo>
                  <a:pt x="15009" y="23213"/>
                </a:moveTo>
                <a:cubicBezTo>
                  <a:pt x="15009" y="23213"/>
                  <a:pt x="15039" y="23244"/>
                  <a:pt x="15039" y="23274"/>
                </a:cubicBezTo>
                <a:cubicBezTo>
                  <a:pt x="15100" y="23396"/>
                  <a:pt x="15131" y="23517"/>
                  <a:pt x="15191" y="23639"/>
                </a:cubicBezTo>
                <a:lnTo>
                  <a:pt x="15252" y="23699"/>
                </a:lnTo>
                <a:lnTo>
                  <a:pt x="15252" y="23730"/>
                </a:lnTo>
                <a:lnTo>
                  <a:pt x="15161" y="23821"/>
                </a:lnTo>
                <a:lnTo>
                  <a:pt x="15039" y="23943"/>
                </a:lnTo>
                <a:lnTo>
                  <a:pt x="15009" y="24034"/>
                </a:lnTo>
                <a:lnTo>
                  <a:pt x="14979" y="23882"/>
                </a:lnTo>
                <a:cubicBezTo>
                  <a:pt x="14979" y="23669"/>
                  <a:pt x="15009" y="23487"/>
                  <a:pt x="15009" y="23274"/>
                </a:cubicBezTo>
                <a:cubicBezTo>
                  <a:pt x="15009" y="23244"/>
                  <a:pt x="15009" y="23213"/>
                  <a:pt x="15009" y="23213"/>
                </a:cubicBezTo>
                <a:close/>
                <a:moveTo>
                  <a:pt x="31051" y="22849"/>
                </a:moveTo>
                <a:cubicBezTo>
                  <a:pt x="31142" y="23001"/>
                  <a:pt x="31203" y="23153"/>
                  <a:pt x="31264" y="23335"/>
                </a:cubicBezTo>
                <a:cubicBezTo>
                  <a:pt x="31264" y="23335"/>
                  <a:pt x="31294" y="23365"/>
                  <a:pt x="31294" y="23396"/>
                </a:cubicBezTo>
                <a:lnTo>
                  <a:pt x="31264" y="23426"/>
                </a:lnTo>
                <a:cubicBezTo>
                  <a:pt x="31233" y="23426"/>
                  <a:pt x="31203" y="23456"/>
                  <a:pt x="31203" y="23487"/>
                </a:cubicBezTo>
                <a:cubicBezTo>
                  <a:pt x="31173" y="23548"/>
                  <a:pt x="31142" y="23639"/>
                  <a:pt x="31142" y="23699"/>
                </a:cubicBezTo>
                <a:lnTo>
                  <a:pt x="31173" y="23639"/>
                </a:lnTo>
                <a:lnTo>
                  <a:pt x="31173" y="23639"/>
                </a:lnTo>
                <a:cubicBezTo>
                  <a:pt x="31142" y="23760"/>
                  <a:pt x="31112" y="23882"/>
                  <a:pt x="31112" y="24034"/>
                </a:cubicBezTo>
                <a:cubicBezTo>
                  <a:pt x="31112" y="23760"/>
                  <a:pt x="31051" y="23487"/>
                  <a:pt x="31021" y="23244"/>
                </a:cubicBezTo>
                <a:cubicBezTo>
                  <a:pt x="31021" y="23092"/>
                  <a:pt x="31021" y="22970"/>
                  <a:pt x="31051" y="22849"/>
                </a:cubicBezTo>
                <a:close/>
                <a:moveTo>
                  <a:pt x="46151" y="23608"/>
                </a:moveTo>
                <a:lnTo>
                  <a:pt x="46151" y="23760"/>
                </a:lnTo>
                <a:lnTo>
                  <a:pt x="46151" y="23851"/>
                </a:lnTo>
                <a:cubicBezTo>
                  <a:pt x="46151" y="23912"/>
                  <a:pt x="46091" y="23973"/>
                  <a:pt x="46091" y="24064"/>
                </a:cubicBezTo>
                <a:lnTo>
                  <a:pt x="46091" y="24003"/>
                </a:lnTo>
                <a:cubicBezTo>
                  <a:pt x="46091" y="23882"/>
                  <a:pt x="46121" y="23730"/>
                  <a:pt x="46151" y="23608"/>
                </a:cubicBezTo>
                <a:close/>
                <a:moveTo>
                  <a:pt x="26889" y="23943"/>
                </a:moveTo>
                <a:cubicBezTo>
                  <a:pt x="26889" y="23973"/>
                  <a:pt x="26858" y="24034"/>
                  <a:pt x="26858" y="24094"/>
                </a:cubicBezTo>
                <a:lnTo>
                  <a:pt x="26828" y="24034"/>
                </a:lnTo>
                <a:lnTo>
                  <a:pt x="26706" y="23943"/>
                </a:lnTo>
                <a:close/>
                <a:moveTo>
                  <a:pt x="21025" y="23069"/>
                </a:moveTo>
                <a:lnTo>
                  <a:pt x="21025" y="23213"/>
                </a:lnTo>
                <a:cubicBezTo>
                  <a:pt x="21025" y="23274"/>
                  <a:pt x="21025" y="23365"/>
                  <a:pt x="20994" y="23456"/>
                </a:cubicBezTo>
                <a:lnTo>
                  <a:pt x="20994" y="23517"/>
                </a:lnTo>
                <a:cubicBezTo>
                  <a:pt x="20994" y="23760"/>
                  <a:pt x="20964" y="23973"/>
                  <a:pt x="20964" y="24216"/>
                </a:cubicBezTo>
                <a:cubicBezTo>
                  <a:pt x="20934" y="23973"/>
                  <a:pt x="20903" y="23730"/>
                  <a:pt x="20873" y="23517"/>
                </a:cubicBezTo>
                <a:lnTo>
                  <a:pt x="20873" y="23487"/>
                </a:lnTo>
                <a:cubicBezTo>
                  <a:pt x="20903" y="23426"/>
                  <a:pt x="20934" y="23335"/>
                  <a:pt x="20964" y="23274"/>
                </a:cubicBezTo>
                <a:cubicBezTo>
                  <a:pt x="20984" y="23213"/>
                  <a:pt x="21005" y="23139"/>
                  <a:pt x="21025" y="23069"/>
                </a:cubicBezTo>
                <a:close/>
                <a:moveTo>
                  <a:pt x="19536" y="22332"/>
                </a:moveTo>
                <a:lnTo>
                  <a:pt x="19536" y="22606"/>
                </a:lnTo>
                <a:lnTo>
                  <a:pt x="19536" y="22788"/>
                </a:lnTo>
                <a:cubicBezTo>
                  <a:pt x="19536" y="23001"/>
                  <a:pt x="19536" y="23183"/>
                  <a:pt x="19567" y="23365"/>
                </a:cubicBezTo>
                <a:lnTo>
                  <a:pt x="19627" y="23973"/>
                </a:lnTo>
                <a:cubicBezTo>
                  <a:pt x="19627" y="24064"/>
                  <a:pt x="19658" y="24155"/>
                  <a:pt x="19658" y="24216"/>
                </a:cubicBezTo>
                <a:lnTo>
                  <a:pt x="19658" y="24277"/>
                </a:lnTo>
                <a:cubicBezTo>
                  <a:pt x="19627" y="24246"/>
                  <a:pt x="19627" y="24246"/>
                  <a:pt x="19597" y="24216"/>
                </a:cubicBezTo>
                <a:lnTo>
                  <a:pt x="19536" y="23973"/>
                </a:lnTo>
                <a:cubicBezTo>
                  <a:pt x="19475" y="23760"/>
                  <a:pt x="19415" y="23578"/>
                  <a:pt x="19354" y="23396"/>
                </a:cubicBezTo>
                <a:cubicBezTo>
                  <a:pt x="19384" y="23305"/>
                  <a:pt x="19384" y="23183"/>
                  <a:pt x="19415" y="23092"/>
                </a:cubicBezTo>
                <a:cubicBezTo>
                  <a:pt x="19445" y="22879"/>
                  <a:pt x="19475" y="22636"/>
                  <a:pt x="19506" y="22423"/>
                </a:cubicBezTo>
                <a:cubicBezTo>
                  <a:pt x="19536" y="22393"/>
                  <a:pt x="19536" y="22363"/>
                  <a:pt x="19536" y="22332"/>
                </a:cubicBezTo>
                <a:close/>
                <a:moveTo>
                  <a:pt x="22666" y="22788"/>
                </a:moveTo>
                <a:lnTo>
                  <a:pt x="22726" y="22849"/>
                </a:lnTo>
                <a:lnTo>
                  <a:pt x="22787" y="22910"/>
                </a:lnTo>
                <a:cubicBezTo>
                  <a:pt x="22817" y="23061"/>
                  <a:pt x="22878" y="23213"/>
                  <a:pt x="22909" y="23365"/>
                </a:cubicBezTo>
                <a:lnTo>
                  <a:pt x="22909" y="23396"/>
                </a:lnTo>
                <a:cubicBezTo>
                  <a:pt x="22878" y="23578"/>
                  <a:pt x="22848" y="23760"/>
                  <a:pt x="22817" y="23943"/>
                </a:cubicBezTo>
                <a:cubicBezTo>
                  <a:pt x="22787" y="24125"/>
                  <a:pt x="22787" y="24277"/>
                  <a:pt x="22757" y="24429"/>
                </a:cubicBezTo>
                <a:cubicBezTo>
                  <a:pt x="22726" y="24307"/>
                  <a:pt x="22726" y="24216"/>
                  <a:pt x="22696" y="24094"/>
                </a:cubicBezTo>
                <a:cubicBezTo>
                  <a:pt x="22666" y="23882"/>
                  <a:pt x="22605" y="23639"/>
                  <a:pt x="22574" y="23396"/>
                </a:cubicBezTo>
                <a:cubicBezTo>
                  <a:pt x="22574" y="23305"/>
                  <a:pt x="22544" y="23183"/>
                  <a:pt x="22544" y="23061"/>
                </a:cubicBezTo>
                <a:lnTo>
                  <a:pt x="22514" y="22788"/>
                </a:lnTo>
                <a:close/>
                <a:moveTo>
                  <a:pt x="27952" y="23517"/>
                </a:moveTo>
                <a:cubicBezTo>
                  <a:pt x="27952" y="23578"/>
                  <a:pt x="27952" y="23639"/>
                  <a:pt x="27983" y="23669"/>
                </a:cubicBezTo>
                <a:cubicBezTo>
                  <a:pt x="28013" y="23730"/>
                  <a:pt x="27983" y="23882"/>
                  <a:pt x="28013" y="23973"/>
                </a:cubicBezTo>
                <a:lnTo>
                  <a:pt x="28043" y="24216"/>
                </a:lnTo>
                <a:lnTo>
                  <a:pt x="28104" y="24489"/>
                </a:lnTo>
                <a:cubicBezTo>
                  <a:pt x="28043" y="24429"/>
                  <a:pt x="28013" y="24338"/>
                  <a:pt x="27952" y="24277"/>
                </a:cubicBezTo>
                <a:lnTo>
                  <a:pt x="27952" y="24246"/>
                </a:lnTo>
                <a:lnTo>
                  <a:pt x="27861" y="24125"/>
                </a:lnTo>
                <a:cubicBezTo>
                  <a:pt x="27891" y="23912"/>
                  <a:pt x="27922" y="23730"/>
                  <a:pt x="27952" y="23517"/>
                </a:cubicBezTo>
                <a:close/>
                <a:moveTo>
                  <a:pt x="18533" y="23335"/>
                </a:moveTo>
                <a:cubicBezTo>
                  <a:pt x="18594" y="23396"/>
                  <a:pt x="18655" y="23517"/>
                  <a:pt x="18716" y="23608"/>
                </a:cubicBezTo>
                <a:cubicBezTo>
                  <a:pt x="18685" y="23730"/>
                  <a:pt x="18655" y="23882"/>
                  <a:pt x="18655" y="24034"/>
                </a:cubicBezTo>
                <a:lnTo>
                  <a:pt x="18594" y="24307"/>
                </a:lnTo>
                <a:cubicBezTo>
                  <a:pt x="18594" y="24398"/>
                  <a:pt x="18564" y="24489"/>
                  <a:pt x="18533" y="24550"/>
                </a:cubicBezTo>
                <a:cubicBezTo>
                  <a:pt x="18503" y="24520"/>
                  <a:pt x="18473" y="24459"/>
                  <a:pt x="18442" y="24398"/>
                </a:cubicBezTo>
                <a:lnTo>
                  <a:pt x="18442" y="24064"/>
                </a:lnTo>
                <a:cubicBezTo>
                  <a:pt x="18442" y="23943"/>
                  <a:pt x="18442" y="23943"/>
                  <a:pt x="18473" y="23882"/>
                </a:cubicBezTo>
                <a:cubicBezTo>
                  <a:pt x="18503" y="23699"/>
                  <a:pt x="18533" y="23517"/>
                  <a:pt x="18533" y="23335"/>
                </a:cubicBezTo>
                <a:close/>
                <a:moveTo>
                  <a:pt x="40318" y="24277"/>
                </a:moveTo>
                <a:cubicBezTo>
                  <a:pt x="40318" y="24307"/>
                  <a:pt x="40318" y="24307"/>
                  <a:pt x="40318" y="24338"/>
                </a:cubicBezTo>
                <a:cubicBezTo>
                  <a:pt x="40348" y="24398"/>
                  <a:pt x="40379" y="24489"/>
                  <a:pt x="40409" y="24550"/>
                </a:cubicBezTo>
                <a:cubicBezTo>
                  <a:pt x="40379" y="24520"/>
                  <a:pt x="40348" y="24520"/>
                  <a:pt x="40318" y="24489"/>
                </a:cubicBezTo>
                <a:lnTo>
                  <a:pt x="40257" y="24489"/>
                </a:lnTo>
                <a:cubicBezTo>
                  <a:pt x="40288" y="24429"/>
                  <a:pt x="40288" y="24368"/>
                  <a:pt x="40318" y="24277"/>
                </a:cubicBezTo>
                <a:close/>
                <a:moveTo>
                  <a:pt x="15738" y="24246"/>
                </a:moveTo>
                <a:lnTo>
                  <a:pt x="15738" y="24581"/>
                </a:lnTo>
                <a:cubicBezTo>
                  <a:pt x="15738" y="24459"/>
                  <a:pt x="15708" y="24368"/>
                  <a:pt x="15708" y="24246"/>
                </a:cubicBezTo>
                <a:close/>
                <a:moveTo>
                  <a:pt x="21633" y="22363"/>
                </a:moveTo>
                <a:lnTo>
                  <a:pt x="21663" y="22423"/>
                </a:lnTo>
                <a:cubicBezTo>
                  <a:pt x="21693" y="22484"/>
                  <a:pt x="21724" y="22515"/>
                  <a:pt x="21754" y="22575"/>
                </a:cubicBezTo>
                <a:cubicBezTo>
                  <a:pt x="21784" y="22727"/>
                  <a:pt x="21845" y="22849"/>
                  <a:pt x="21876" y="23001"/>
                </a:cubicBezTo>
                <a:lnTo>
                  <a:pt x="21815" y="23335"/>
                </a:lnTo>
                <a:cubicBezTo>
                  <a:pt x="21815" y="23548"/>
                  <a:pt x="21754" y="23791"/>
                  <a:pt x="21724" y="24003"/>
                </a:cubicBezTo>
                <a:cubicBezTo>
                  <a:pt x="21693" y="24216"/>
                  <a:pt x="21663" y="24398"/>
                  <a:pt x="21633" y="24581"/>
                </a:cubicBezTo>
                <a:lnTo>
                  <a:pt x="21602" y="24398"/>
                </a:lnTo>
                <a:lnTo>
                  <a:pt x="21602" y="24246"/>
                </a:lnTo>
                <a:cubicBezTo>
                  <a:pt x="21602" y="24155"/>
                  <a:pt x="21572" y="24034"/>
                  <a:pt x="21572" y="23912"/>
                </a:cubicBezTo>
                <a:cubicBezTo>
                  <a:pt x="21572" y="23791"/>
                  <a:pt x="21602" y="23639"/>
                  <a:pt x="21602" y="23487"/>
                </a:cubicBezTo>
                <a:cubicBezTo>
                  <a:pt x="21602" y="23274"/>
                  <a:pt x="21602" y="23061"/>
                  <a:pt x="21633" y="22818"/>
                </a:cubicBezTo>
                <a:lnTo>
                  <a:pt x="21633" y="22363"/>
                </a:lnTo>
                <a:close/>
                <a:moveTo>
                  <a:pt x="36733" y="22970"/>
                </a:moveTo>
                <a:cubicBezTo>
                  <a:pt x="36763" y="23244"/>
                  <a:pt x="36794" y="23517"/>
                  <a:pt x="36794" y="23760"/>
                </a:cubicBezTo>
                <a:cubicBezTo>
                  <a:pt x="36794" y="23943"/>
                  <a:pt x="36794" y="24094"/>
                  <a:pt x="36763" y="24246"/>
                </a:cubicBezTo>
                <a:cubicBezTo>
                  <a:pt x="36733" y="24398"/>
                  <a:pt x="36763" y="24489"/>
                  <a:pt x="36733" y="24611"/>
                </a:cubicBezTo>
                <a:lnTo>
                  <a:pt x="36672" y="24611"/>
                </a:lnTo>
                <a:lnTo>
                  <a:pt x="36642" y="24581"/>
                </a:lnTo>
                <a:lnTo>
                  <a:pt x="36642" y="24489"/>
                </a:lnTo>
                <a:lnTo>
                  <a:pt x="36642" y="24216"/>
                </a:lnTo>
                <a:cubicBezTo>
                  <a:pt x="36642" y="24034"/>
                  <a:pt x="36642" y="23851"/>
                  <a:pt x="36672" y="23669"/>
                </a:cubicBezTo>
                <a:cubicBezTo>
                  <a:pt x="36702" y="23456"/>
                  <a:pt x="36702" y="23183"/>
                  <a:pt x="36733" y="22970"/>
                </a:cubicBezTo>
                <a:close/>
                <a:moveTo>
                  <a:pt x="20539" y="24277"/>
                </a:moveTo>
                <a:cubicBezTo>
                  <a:pt x="20600" y="24368"/>
                  <a:pt x="20600" y="24459"/>
                  <a:pt x="20630" y="24550"/>
                </a:cubicBezTo>
                <a:cubicBezTo>
                  <a:pt x="20630" y="24581"/>
                  <a:pt x="20630" y="24611"/>
                  <a:pt x="20630" y="24641"/>
                </a:cubicBezTo>
                <a:cubicBezTo>
                  <a:pt x="20600" y="24550"/>
                  <a:pt x="20569" y="24429"/>
                  <a:pt x="20539" y="24338"/>
                </a:cubicBezTo>
                <a:lnTo>
                  <a:pt x="20539" y="24277"/>
                </a:lnTo>
                <a:close/>
                <a:moveTo>
                  <a:pt x="6806" y="24307"/>
                </a:moveTo>
                <a:cubicBezTo>
                  <a:pt x="6836" y="24338"/>
                  <a:pt x="6836" y="24368"/>
                  <a:pt x="6867" y="24398"/>
                </a:cubicBezTo>
                <a:cubicBezTo>
                  <a:pt x="6897" y="24429"/>
                  <a:pt x="6927" y="24489"/>
                  <a:pt x="6958" y="24520"/>
                </a:cubicBezTo>
                <a:lnTo>
                  <a:pt x="7018" y="24550"/>
                </a:lnTo>
                <a:cubicBezTo>
                  <a:pt x="6958" y="24550"/>
                  <a:pt x="6927" y="24581"/>
                  <a:pt x="6897" y="24581"/>
                </a:cubicBezTo>
                <a:cubicBezTo>
                  <a:pt x="6867" y="24611"/>
                  <a:pt x="6836" y="24611"/>
                  <a:pt x="6806" y="24641"/>
                </a:cubicBezTo>
                <a:cubicBezTo>
                  <a:pt x="6806" y="24641"/>
                  <a:pt x="6775" y="24672"/>
                  <a:pt x="6745" y="24702"/>
                </a:cubicBezTo>
                <a:cubicBezTo>
                  <a:pt x="6745" y="24702"/>
                  <a:pt x="6745" y="24733"/>
                  <a:pt x="6745" y="24733"/>
                </a:cubicBezTo>
                <a:cubicBezTo>
                  <a:pt x="6745" y="24733"/>
                  <a:pt x="6715" y="24702"/>
                  <a:pt x="6715" y="24702"/>
                </a:cubicBezTo>
                <a:lnTo>
                  <a:pt x="6745" y="24702"/>
                </a:lnTo>
                <a:cubicBezTo>
                  <a:pt x="6715" y="24672"/>
                  <a:pt x="6715" y="24641"/>
                  <a:pt x="6715" y="24611"/>
                </a:cubicBezTo>
                <a:cubicBezTo>
                  <a:pt x="6745" y="24520"/>
                  <a:pt x="6775" y="24398"/>
                  <a:pt x="6806" y="24307"/>
                </a:cubicBezTo>
                <a:close/>
                <a:moveTo>
                  <a:pt x="3919" y="22150"/>
                </a:moveTo>
                <a:cubicBezTo>
                  <a:pt x="3919" y="22272"/>
                  <a:pt x="3919" y="22423"/>
                  <a:pt x="3919" y="22545"/>
                </a:cubicBezTo>
                <a:lnTo>
                  <a:pt x="3919" y="22606"/>
                </a:lnTo>
                <a:lnTo>
                  <a:pt x="3919" y="22940"/>
                </a:lnTo>
                <a:lnTo>
                  <a:pt x="3919" y="23092"/>
                </a:lnTo>
                <a:lnTo>
                  <a:pt x="3919" y="23183"/>
                </a:lnTo>
                <a:cubicBezTo>
                  <a:pt x="3919" y="23305"/>
                  <a:pt x="3919" y="23396"/>
                  <a:pt x="3889" y="23517"/>
                </a:cubicBezTo>
                <a:cubicBezTo>
                  <a:pt x="3889" y="23608"/>
                  <a:pt x="3889" y="23821"/>
                  <a:pt x="3889" y="23973"/>
                </a:cubicBezTo>
                <a:lnTo>
                  <a:pt x="3889" y="24155"/>
                </a:lnTo>
                <a:lnTo>
                  <a:pt x="3889" y="24398"/>
                </a:lnTo>
                <a:lnTo>
                  <a:pt x="3798" y="24641"/>
                </a:lnTo>
                <a:cubicBezTo>
                  <a:pt x="3767" y="24702"/>
                  <a:pt x="3737" y="24763"/>
                  <a:pt x="3737" y="24793"/>
                </a:cubicBezTo>
                <a:lnTo>
                  <a:pt x="3707" y="24459"/>
                </a:lnTo>
                <a:lnTo>
                  <a:pt x="3707" y="23882"/>
                </a:lnTo>
                <a:lnTo>
                  <a:pt x="3707" y="23730"/>
                </a:lnTo>
                <a:lnTo>
                  <a:pt x="3707" y="23335"/>
                </a:lnTo>
                <a:lnTo>
                  <a:pt x="3707" y="22970"/>
                </a:lnTo>
                <a:lnTo>
                  <a:pt x="3707" y="22849"/>
                </a:lnTo>
                <a:cubicBezTo>
                  <a:pt x="3767" y="22606"/>
                  <a:pt x="3859" y="22363"/>
                  <a:pt x="3919" y="22150"/>
                </a:cubicBezTo>
                <a:close/>
                <a:moveTo>
                  <a:pt x="40865" y="24702"/>
                </a:moveTo>
                <a:cubicBezTo>
                  <a:pt x="40865" y="24733"/>
                  <a:pt x="40865" y="24793"/>
                  <a:pt x="40895" y="24824"/>
                </a:cubicBezTo>
                <a:lnTo>
                  <a:pt x="40865" y="24915"/>
                </a:lnTo>
                <a:lnTo>
                  <a:pt x="40865" y="24763"/>
                </a:lnTo>
                <a:cubicBezTo>
                  <a:pt x="40865" y="24763"/>
                  <a:pt x="40865" y="24733"/>
                  <a:pt x="40865" y="24702"/>
                </a:cubicBezTo>
                <a:close/>
                <a:moveTo>
                  <a:pt x="2704" y="23213"/>
                </a:moveTo>
                <a:lnTo>
                  <a:pt x="2704" y="23365"/>
                </a:lnTo>
                <a:cubicBezTo>
                  <a:pt x="2704" y="23456"/>
                  <a:pt x="2704" y="23548"/>
                  <a:pt x="2734" y="23639"/>
                </a:cubicBezTo>
                <a:cubicBezTo>
                  <a:pt x="2765" y="23730"/>
                  <a:pt x="2734" y="23821"/>
                  <a:pt x="2734" y="23912"/>
                </a:cubicBezTo>
                <a:lnTo>
                  <a:pt x="2734" y="24398"/>
                </a:lnTo>
                <a:cubicBezTo>
                  <a:pt x="2734" y="24550"/>
                  <a:pt x="2734" y="24702"/>
                  <a:pt x="2765" y="24824"/>
                </a:cubicBezTo>
                <a:lnTo>
                  <a:pt x="2765" y="24945"/>
                </a:lnTo>
                <a:cubicBezTo>
                  <a:pt x="2765" y="24945"/>
                  <a:pt x="2765" y="24915"/>
                  <a:pt x="2734" y="24884"/>
                </a:cubicBezTo>
                <a:cubicBezTo>
                  <a:pt x="2734" y="24824"/>
                  <a:pt x="2704" y="24763"/>
                  <a:pt x="2674" y="24733"/>
                </a:cubicBezTo>
                <a:cubicBezTo>
                  <a:pt x="2643" y="24702"/>
                  <a:pt x="2613" y="24672"/>
                  <a:pt x="2552" y="24672"/>
                </a:cubicBezTo>
                <a:lnTo>
                  <a:pt x="2522" y="24672"/>
                </a:lnTo>
                <a:cubicBezTo>
                  <a:pt x="2491" y="24520"/>
                  <a:pt x="2461" y="24368"/>
                  <a:pt x="2400" y="24246"/>
                </a:cubicBezTo>
                <a:lnTo>
                  <a:pt x="2400" y="24155"/>
                </a:lnTo>
                <a:lnTo>
                  <a:pt x="2522" y="23821"/>
                </a:lnTo>
                <a:cubicBezTo>
                  <a:pt x="2583" y="23639"/>
                  <a:pt x="2643" y="23426"/>
                  <a:pt x="2704" y="23213"/>
                </a:cubicBezTo>
                <a:close/>
                <a:moveTo>
                  <a:pt x="6441" y="23426"/>
                </a:moveTo>
                <a:cubicBezTo>
                  <a:pt x="6441" y="23456"/>
                  <a:pt x="6472" y="23487"/>
                  <a:pt x="6472" y="23517"/>
                </a:cubicBezTo>
                <a:cubicBezTo>
                  <a:pt x="6502" y="23639"/>
                  <a:pt x="6563" y="23760"/>
                  <a:pt x="6593" y="23882"/>
                </a:cubicBezTo>
                <a:cubicBezTo>
                  <a:pt x="6563" y="23912"/>
                  <a:pt x="6532" y="23973"/>
                  <a:pt x="6502" y="24003"/>
                </a:cubicBezTo>
                <a:cubicBezTo>
                  <a:pt x="6441" y="24125"/>
                  <a:pt x="6411" y="24246"/>
                  <a:pt x="6380" y="24368"/>
                </a:cubicBezTo>
                <a:cubicBezTo>
                  <a:pt x="6350" y="24429"/>
                  <a:pt x="6320" y="24520"/>
                  <a:pt x="6320" y="24581"/>
                </a:cubicBezTo>
                <a:cubicBezTo>
                  <a:pt x="6289" y="24611"/>
                  <a:pt x="6259" y="24641"/>
                  <a:pt x="6259" y="24672"/>
                </a:cubicBezTo>
                <a:cubicBezTo>
                  <a:pt x="6228" y="24733"/>
                  <a:pt x="6228" y="24793"/>
                  <a:pt x="6198" y="24854"/>
                </a:cubicBezTo>
                <a:cubicBezTo>
                  <a:pt x="6198" y="24884"/>
                  <a:pt x="6198" y="24915"/>
                  <a:pt x="6198" y="24976"/>
                </a:cubicBezTo>
                <a:cubicBezTo>
                  <a:pt x="6198" y="24884"/>
                  <a:pt x="6168" y="24824"/>
                  <a:pt x="6137" y="24733"/>
                </a:cubicBezTo>
                <a:cubicBezTo>
                  <a:pt x="6137" y="24641"/>
                  <a:pt x="6168" y="24550"/>
                  <a:pt x="6168" y="24429"/>
                </a:cubicBezTo>
                <a:lnTo>
                  <a:pt x="6168" y="24277"/>
                </a:lnTo>
                <a:cubicBezTo>
                  <a:pt x="6168" y="24216"/>
                  <a:pt x="6198" y="24186"/>
                  <a:pt x="6198" y="24155"/>
                </a:cubicBezTo>
                <a:cubicBezTo>
                  <a:pt x="6228" y="24034"/>
                  <a:pt x="6289" y="23912"/>
                  <a:pt x="6320" y="23760"/>
                </a:cubicBezTo>
                <a:cubicBezTo>
                  <a:pt x="6380" y="23639"/>
                  <a:pt x="6411" y="23548"/>
                  <a:pt x="6441" y="23456"/>
                </a:cubicBezTo>
                <a:lnTo>
                  <a:pt x="6441" y="23426"/>
                </a:lnTo>
                <a:close/>
                <a:moveTo>
                  <a:pt x="24823" y="24003"/>
                </a:moveTo>
                <a:lnTo>
                  <a:pt x="24883" y="24094"/>
                </a:lnTo>
                <a:cubicBezTo>
                  <a:pt x="24883" y="24155"/>
                  <a:pt x="24914" y="24216"/>
                  <a:pt x="24944" y="24277"/>
                </a:cubicBezTo>
                <a:cubicBezTo>
                  <a:pt x="24914" y="24550"/>
                  <a:pt x="24883" y="24824"/>
                  <a:pt x="24823" y="25097"/>
                </a:cubicBezTo>
                <a:cubicBezTo>
                  <a:pt x="24792" y="24945"/>
                  <a:pt x="24732" y="24824"/>
                  <a:pt x="24701" y="24672"/>
                </a:cubicBezTo>
                <a:lnTo>
                  <a:pt x="24671" y="24581"/>
                </a:lnTo>
                <a:cubicBezTo>
                  <a:pt x="24701" y="24520"/>
                  <a:pt x="24701" y="24459"/>
                  <a:pt x="24732" y="24398"/>
                </a:cubicBezTo>
                <a:lnTo>
                  <a:pt x="24732" y="24398"/>
                </a:lnTo>
                <a:lnTo>
                  <a:pt x="24701" y="24429"/>
                </a:lnTo>
                <a:cubicBezTo>
                  <a:pt x="24762" y="24307"/>
                  <a:pt x="24792" y="24155"/>
                  <a:pt x="24823" y="24003"/>
                </a:cubicBezTo>
                <a:close/>
                <a:moveTo>
                  <a:pt x="25856" y="24398"/>
                </a:moveTo>
                <a:cubicBezTo>
                  <a:pt x="25886" y="24520"/>
                  <a:pt x="25917" y="24641"/>
                  <a:pt x="25947" y="24733"/>
                </a:cubicBezTo>
                <a:cubicBezTo>
                  <a:pt x="25977" y="24854"/>
                  <a:pt x="25977" y="24854"/>
                  <a:pt x="25977" y="24915"/>
                </a:cubicBezTo>
                <a:cubicBezTo>
                  <a:pt x="26008" y="24976"/>
                  <a:pt x="25947" y="25067"/>
                  <a:pt x="25947" y="25158"/>
                </a:cubicBezTo>
                <a:cubicBezTo>
                  <a:pt x="25947" y="25097"/>
                  <a:pt x="25917" y="25036"/>
                  <a:pt x="25917" y="25006"/>
                </a:cubicBezTo>
                <a:cubicBezTo>
                  <a:pt x="25886" y="24824"/>
                  <a:pt x="25856" y="24672"/>
                  <a:pt x="25825" y="24520"/>
                </a:cubicBezTo>
                <a:lnTo>
                  <a:pt x="25856" y="24398"/>
                </a:lnTo>
                <a:close/>
                <a:moveTo>
                  <a:pt x="38738" y="23365"/>
                </a:moveTo>
                <a:lnTo>
                  <a:pt x="38768" y="23396"/>
                </a:lnTo>
                <a:cubicBezTo>
                  <a:pt x="38799" y="23426"/>
                  <a:pt x="38829" y="23456"/>
                  <a:pt x="38829" y="23456"/>
                </a:cubicBezTo>
                <a:cubicBezTo>
                  <a:pt x="38860" y="23487"/>
                  <a:pt x="38860" y="23487"/>
                  <a:pt x="38860" y="23487"/>
                </a:cubicBezTo>
                <a:cubicBezTo>
                  <a:pt x="38860" y="23639"/>
                  <a:pt x="38829" y="23821"/>
                  <a:pt x="38829" y="23973"/>
                </a:cubicBezTo>
                <a:cubicBezTo>
                  <a:pt x="38829" y="24064"/>
                  <a:pt x="38799" y="24186"/>
                  <a:pt x="38768" y="24277"/>
                </a:cubicBezTo>
                <a:lnTo>
                  <a:pt x="38738" y="24611"/>
                </a:lnTo>
                <a:cubicBezTo>
                  <a:pt x="38708" y="24702"/>
                  <a:pt x="38677" y="24793"/>
                  <a:pt x="38677" y="24915"/>
                </a:cubicBezTo>
                <a:cubicBezTo>
                  <a:pt x="38647" y="25006"/>
                  <a:pt x="38647" y="25097"/>
                  <a:pt x="38617" y="25158"/>
                </a:cubicBezTo>
                <a:lnTo>
                  <a:pt x="38617" y="25067"/>
                </a:lnTo>
                <a:cubicBezTo>
                  <a:pt x="38647" y="24854"/>
                  <a:pt x="38677" y="24611"/>
                  <a:pt x="38708" y="24368"/>
                </a:cubicBezTo>
                <a:cubicBezTo>
                  <a:pt x="38708" y="24307"/>
                  <a:pt x="38708" y="24216"/>
                  <a:pt x="38708" y="24125"/>
                </a:cubicBezTo>
                <a:cubicBezTo>
                  <a:pt x="38708" y="23973"/>
                  <a:pt x="38738" y="23821"/>
                  <a:pt x="38738" y="23669"/>
                </a:cubicBezTo>
                <a:cubicBezTo>
                  <a:pt x="38768" y="23517"/>
                  <a:pt x="38738" y="23456"/>
                  <a:pt x="38738" y="23365"/>
                </a:cubicBezTo>
                <a:close/>
                <a:moveTo>
                  <a:pt x="9084" y="20935"/>
                </a:moveTo>
                <a:lnTo>
                  <a:pt x="9084" y="21087"/>
                </a:lnTo>
                <a:cubicBezTo>
                  <a:pt x="9084" y="21360"/>
                  <a:pt x="9084" y="21633"/>
                  <a:pt x="9115" y="21877"/>
                </a:cubicBezTo>
                <a:lnTo>
                  <a:pt x="9145" y="22940"/>
                </a:lnTo>
                <a:cubicBezTo>
                  <a:pt x="9145" y="23061"/>
                  <a:pt x="9145" y="23153"/>
                  <a:pt x="9115" y="23244"/>
                </a:cubicBezTo>
                <a:cubicBezTo>
                  <a:pt x="9084" y="23365"/>
                  <a:pt x="9084" y="23548"/>
                  <a:pt x="9084" y="23699"/>
                </a:cubicBezTo>
                <a:lnTo>
                  <a:pt x="9084" y="24641"/>
                </a:lnTo>
                <a:cubicBezTo>
                  <a:pt x="9054" y="24733"/>
                  <a:pt x="9024" y="24824"/>
                  <a:pt x="8993" y="24915"/>
                </a:cubicBezTo>
                <a:cubicBezTo>
                  <a:pt x="8963" y="25036"/>
                  <a:pt x="8933" y="25188"/>
                  <a:pt x="8872" y="25310"/>
                </a:cubicBezTo>
                <a:cubicBezTo>
                  <a:pt x="8872" y="25006"/>
                  <a:pt x="8841" y="24702"/>
                  <a:pt x="8811" y="24398"/>
                </a:cubicBezTo>
                <a:lnTo>
                  <a:pt x="8811" y="24064"/>
                </a:lnTo>
                <a:lnTo>
                  <a:pt x="8811" y="23517"/>
                </a:lnTo>
                <a:lnTo>
                  <a:pt x="8811" y="22910"/>
                </a:lnTo>
                <a:cubicBezTo>
                  <a:pt x="8811" y="22788"/>
                  <a:pt x="8811" y="22666"/>
                  <a:pt x="8841" y="22545"/>
                </a:cubicBezTo>
                <a:cubicBezTo>
                  <a:pt x="8841" y="22363"/>
                  <a:pt x="8872" y="22180"/>
                  <a:pt x="8902" y="21968"/>
                </a:cubicBezTo>
                <a:lnTo>
                  <a:pt x="8902" y="21846"/>
                </a:lnTo>
                <a:cubicBezTo>
                  <a:pt x="8902" y="21725"/>
                  <a:pt x="8933" y="21603"/>
                  <a:pt x="8963" y="21451"/>
                </a:cubicBezTo>
                <a:lnTo>
                  <a:pt x="8963" y="21299"/>
                </a:lnTo>
                <a:cubicBezTo>
                  <a:pt x="8963" y="21269"/>
                  <a:pt x="8993" y="21117"/>
                  <a:pt x="8993" y="21026"/>
                </a:cubicBezTo>
                <a:cubicBezTo>
                  <a:pt x="9024" y="20935"/>
                  <a:pt x="9054" y="20995"/>
                  <a:pt x="9084" y="20935"/>
                </a:cubicBezTo>
                <a:close/>
                <a:moveTo>
                  <a:pt x="26524" y="24307"/>
                </a:moveTo>
                <a:cubicBezTo>
                  <a:pt x="26585" y="24368"/>
                  <a:pt x="26676" y="24429"/>
                  <a:pt x="26737" y="24459"/>
                </a:cubicBezTo>
                <a:lnTo>
                  <a:pt x="26767" y="24459"/>
                </a:lnTo>
                <a:lnTo>
                  <a:pt x="26737" y="24641"/>
                </a:lnTo>
                <a:cubicBezTo>
                  <a:pt x="26676" y="24884"/>
                  <a:pt x="26615" y="25097"/>
                  <a:pt x="26555" y="25310"/>
                </a:cubicBezTo>
                <a:cubicBezTo>
                  <a:pt x="26494" y="25249"/>
                  <a:pt x="26463" y="25158"/>
                  <a:pt x="26433" y="25097"/>
                </a:cubicBezTo>
                <a:cubicBezTo>
                  <a:pt x="26433" y="25047"/>
                  <a:pt x="26433" y="25018"/>
                  <a:pt x="26433" y="24976"/>
                </a:cubicBezTo>
                <a:cubicBezTo>
                  <a:pt x="26463" y="24763"/>
                  <a:pt x="26494" y="24520"/>
                  <a:pt x="26524" y="24307"/>
                </a:cubicBezTo>
                <a:close/>
                <a:moveTo>
                  <a:pt x="8325" y="24034"/>
                </a:moveTo>
                <a:cubicBezTo>
                  <a:pt x="8325" y="24216"/>
                  <a:pt x="8325" y="24398"/>
                  <a:pt x="8325" y="24581"/>
                </a:cubicBezTo>
                <a:lnTo>
                  <a:pt x="8325" y="24915"/>
                </a:lnTo>
                <a:cubicBezTo>
                  <a:pt x="8325" y="25006"/>
                  <a:pt x="8325" y="25188"/>
                  <a:pt x="8325" y="25340"/>
                </a:cubicBezTo>
                <a:cubicBezTo>
                  <a:pt x="8234" y="25279"/>
                  <a:pt x="8173" y="25188"/>
                  <a:pt x="8112" y="25127"/>
                </a:cubicBezTo>
                <a:cubicBezTo>
                  <a:pt x="8112" y="25097"/>
                  <a:pt x="8082" y="25067"/>
                  <a:pt x="8082" y="25036"/>
                </a:cubicBezTo>
                <a:cubicBezTo>
                  <a:pt x="8082" y="25006"/>
                  <a:pt x="8112" y="24945"/>
                  <a:pt x="8112" y="24915"/>
                </a:cubicBezTo>
                <a:cubicBezTo>
                  <a:pt x="8112" y="24884"/>
                  <a:pt x="8112" y="24854"/>
                  <a:pt x="8143" y="24824"/>
                </a:cubicBezTo>
                <a:cubicBezTo>
                  <a:pt x="8203" y="24550"/>
                  <a:pt x="8264" y="24277"/>
                  <a:pt x="8325" y="24034"/>
                </a:cubicBezTo>
                <a:close/>
                <a:moveTo>
                  <a:pt x="15283" y="24360"/>
                </a:moveTo>
                <a:lnTo>
                  <a:pt x="15283" y="24368"/>
                </a:lnTo>
                <a:cubicBezTo>
                  <a:pt x="15283" y="24459"/>
                  <a:pt x="15252" y="24550"/>
                  <a:pt x="15252" y="24641"/>
                </a:cubicBezTo>
                <a:cubicBezTo>
                  <a:pt x="15222" y="24733"/>
                  <a:pt x="15222" y="24854"/>
                  <a:pt x="15191" y="24976"/>
                </a:cubicBezTo>
                <a:cubicBezTo>
                  <a:pt x="15191" y="25097"/>
                  <a:pt x="15191" y="25188"/>
                  <a:pt x="15161" y="25279"/>
                </a:cubicBezTo>
                <a:cubicBezTo>
                  <a:pt x="15161" y="25307"/>
                  <a:pt x="15161" y="25338"/>
                  <a:pt x="15161" y="25371"/>
                </a:cubicBezTo>
                <a:cubicBezTo>
                  <a:pt x="15161" y="25158"/>
                  <a:pt x="15131" y="24976"/>
                  <a:pt x="15131" y="24763"/>
                </a:cubicBezTo>
                <a:lnTo>
                  <a:pt x="15131" y="24611"/>
                </a:lnTo>
                <a:cubicBezTo>
                  <a:pt x="15177" y="24519"/>
                  <a:pt x="15223" y="24444"/>
                  <a:pt x="15283" y="24360"/>
                </a:cubicBezTo>
                <a:close/>
                <a:moveTo>
                  <a:pt x="27800" y="24793"/>
                </a:moveTo>
                <a:lnTo>
                  <a:pt x="27800" y="24793"/>
                </a:lnTo>
                <a:cubicBezTo>
                  <a:pt x="27831" y="24854"/>
                  <a:pt x="27861" y="24915"/>
                  <a:pt x="27891" y="24976"/>
                </a:cubicBezTo>
                <a:cubicBezTo>
                  <a:pt x="27922" y="25036"/>
                  <a:pt x="27952" y="25188"/>
                  <a:pt x="27983" y="25279"/>
                </a:cubicBezTo>
                <a:lnTo>
                  <a:pt x="27952" y="25371"/>
                </a:lnTo>
                <a:cubicBezTo>
                  <a:pt x="27891" y="25158"/>
                  <a:pt x="27861" y="24945"/>
                  <a:pt x="27800" y="24793"/>
                </a:cubicBezTo>
                <a:close/>
                <a:moveTo>
                  <a:pt x="30170" y="23548"/>
                </a:moveTo>
                <a:cubicBezTo>
                  <a:pt x="30170" y="23669"/>
                  <a:pt x="30200" y="23791"/>
                  <a:pt x="30231" y="23943"/>
                </a:cubicBezTo>
                <a:cubicBezTo>
                  <a:pt x="30231" y="24155"/>
                  <a:pt x="30261" y="24368"/>
                  <a:pt x="30261" y="24550"/>
                </a:cubicBezTo>
                <a:cubicBezTo>
                  <a:pt x="30261" y="24763"/>
                  <a:pt x="30261" y="24884"/>
                  <a:pt x="30261" y="25067"/>
                </a:cubicBezTo>
                <a:cubicBezTo>
                  <a:pt x="30200" y="25127"/>
                  <a:pt x="30170" y="25219"/>
                  <a:pt x="30140" y="25279"/>
                </a:cubicBezTo>
                <a:cubicBezTo>
                  <a:pt x="30109" y="25340"/>
                  <a:pt x="30079" y="25401"/>
                  <a:pt x="30079" y="25462"/>
                </a:cubicBezTo>
                <a:lnTo>
                  <a:pt x="30079" y="25431"/>
                </a:lnTo>
                <a:lnTo>
                  <a:pt x="30079" y="25401"/>
                </a:lnTo>
                <a:cubicBezTo>
                  <a:pt x="30079" y="25127"/>
                  <a:pt x="30018" y="24854"/>
                  <a:pt x="30018" y="24581"/>
                </a:cubicBezTo>
                <a:lnTo>
                  <a:pt x="30018" y="24368"/>
                </a:lnTo>
                <a:lnTo>
                  <a:pt x="30018" y="23821"/>
                </a:lnTo>
                <a:lnTo>
                  <a:pt x="30018" y="23669"/>
                </a:lnTo>
                <a:cubicBezTo>
                  <a:pt x="30079" y="23669"/>
                  <a:pt x="30140" y="23639"/>
                  <a:pt x="30170" y="23578"/>
                </a:cubicBezTo>
                <a:lnTo>
                  <a:pt x="30170" y="23548"/>
                </a:lnTo>
                <a:close/>
                <a:moveTo>
                  <a:pt x="37249" y="23639"/>
                </a:moveTo>
                <a:cubicBezTo>
                  <a:pt x="37310" y="23730"/>
                  <a:pt x="37401" y="23791"/>
                  <a:pt x="37462" y="23851"/>
                </a:cubicBezTo>
                <a:lnTo>
                  <a:pt x="37462" y="23882"/>
                </a:lnTo>
                <a:lnTo>
                  <a:pt x="37462" y="24094"/>
                </a:lnTo>
                <a:lnTo>
                  <a:pt x="37462" y="24641"/>
                </a:lnTo>
                <a:lnTo>
                  <a:pt x="37462" y="24884"/>
                </a:lnTo>
                <a:cubicBezTo>
                  <a:pt x="37462" y="25067"/>
                  <a:pt x="37432" y="25219"/>
                  <a:pt x="37401" y="25401"/>
                </a:cubicBezTo>
                <a:lnTo>
                  <a:pt x="37401" y="25492"/>
                </a:lnTo>
                <a:cubicBezTo>
                  <a:pt x="37371" y="25431"/>
                  <a:pt x="37340" y="25371"/>
                  <a:pt x="37340" y="25340"/>
                </a:cubicBezTo>
                <a:cubicBezTo>
                  <a:pt x="37310" y="25279"/>
                  <a:pt x="37340" y="25219"/>
                  <a:pt x="37310" y="25158"/>
                </a:cubicBezTo>
                <a:cubicBezTo>
                  <a:pt x="37310" y="24884"/>
                  <a:pt x="37280" y="24611"/>
                  <a:pt x="37249" y="24307"/>
                </a:cubicBezTo>
                <a:lnTo>
                  <a:pt x="37249" y="24034"/>
                </a:lnTo>
                <a:lnTo>
                  <a:pt x="37249" y="23639"/>
                </a:lnTo>
                <a:close/>
                <a:moveTo>
                  <a:pt x="38252" y="23608"/>
                </a:moveTo>
                <a:cubicBezTo>
                  <a:pt x="38252" y="23821"/>
                  <a:pt x="38222" y="24034"/>
                  <a:pt x="38222" y="24246"/>
                </a:cubicBezTo>
                <a:cubicBezTo>
                  <a:pt x="38222" y="24307"/>
                  <a:pt x="38222" y="24398"/>
                  <a:pt x="38222" y="24489"/>
                </a:cubicBezTo>
                <a:lnTo>
                  <a:pt x="38222" y="24976"/>
                </a:lnTo>
                <a:lnTo>
                  <a:pt x="38222" y="25067"/>
                </a:lnTo>
                <a:cubicBezTo>
                  <a:pt x="38222" y="25097"/>
                  <a:pt x="38222" y="25188"/>
                  <a:pt x="38191" y="25249"/>
                </a:cubicBezTo>
                <a:cubicBezTo>
                  <a:pt x="38191" y="25279"/>
                  <a:pt x="38191" y="25401"/>
                  <a:pt x="38161" y="25492"/>
                </a:cubicBezTo>
                <a:lnTo>
                  <a:pt x="38130" y="25249"/>
                </a:lnTo>
                <a:lnTo>
                  <a:pt x="38130" y="25006"/>
                </a:lnTo>
                <a:lnTo>
                  <a:pt x="38130" y="24733"/>
                </a:lnTo>
                <a:cubicBezTo>
                  <a:pt x="38130" y="24489"/>
                  <a:pt x="38100" y="24246"/>
                  <a:pt x="38100" y="24003"/>
                </a:cubicBezTo>
                <a:lnTo>
                  <a:pt x="38100" y="23943"/>
                </a:lnTo>
                <a:lnTo>
                  <a:pt x="38130" y="23912"/>
                </a:lnTo>
                <a:cubicBezTo>
                  <a:pt x="38191" y="23821"/>
                  <a:pt x="38222" y="23699"/>
                  <a:pt x="38252" y="23608"/>
                </a:cubicBezTo>
                <a:close/>
                <a:moveTo>
                  <a:pt x="45422" y="24884"/>
                </a:moveTo>
                <a:lnTo>
                  <a:pt x="45422" y="25158"/>
                </a:lnTo>
                <a:lnTo>
                  <a:pt x="45422" y="25371"/>
                </a:lnTo>
                <a:cubicBezTo>
                  <a:pt x="45422" y="25431"/>
                  <a:pt x="45422" y="25492"/>
                  <a:pt x="45453" y="25553"/>
                </a:cubicBezTo>
                <a:lnTo>
                  <a:pt x="45422" y="25553"/>
                </a:lnTo>
                <a:lnTo>
                  <a:pt x="45392" y="25522"/>
                </a:lnTo>
                <a:lnTo>
                  <a:pt x="45392" y="25310"/>
                </a:lnTo>
                <a:cubicBezTo>
                  <a:pt x="45392" y="25158"/>
                  <a:pt x="45422" y="25006"/>
                  <a:pt x="45422" y="24884"/>
                </a:cubicBezTo>
                <a:close/>
                <a:moveTo>
                  <a:pt x="18746" y="24976"/>
                </a:moveTo>
                <a:lnTo>
                  <a:pt x="18746" y="25006"/>
                </a:lnTo>
                <a:lnTo>
                  <a:pt x="18746" y="25553"/>
                </a:lnTo>
                <a:lnTo>
                  <a:pt x="18746" y="25583"/>
                </a:lnTo>
                <a:cubicBezTo>
                  <a:pt x="18716" y="25431"/>
                  <a:pt x="18655" y="25310"/>
                  <a:pt x="18625" y="25158"/>
                </a:cubicBezTo>
                <a:cubicBezTo>
                  <a:pt x="18625" y="25127"/>
                  <a:pt x="18594" y="25097"/>
                  <a:pt x="18594" y="25067"/>
                </a:cubicBezTo>
                <a:cubicBezTo>
                  <a:pt x="18655" y="25067"/>
                  <a:pt x="18716" y="25036"/>
                  <a:pt x="18746" y="24976"/>
                </a:cubicBezTo>
                <a:close/>
                <a:moveTo>
                  <a:pt x="44328" y="22575"/>
                </a:moveTo>
                <a:lnTo>
                  <a:pt x="44328" y="22818"/>
                </a:lnTo>
                <a:lnTo>
                  <a:pt x="44328" y="23092"/>
                </a:lnTo>
                <a:lnTo>
                  <a:pt x="44268" y="23851"/>
                </a:lnTo>
                <a:lnTo>
                  <a:pt x="44268" y="24064"/>
                </a:lnTo>
                <a:lnTo>
                  <a:pt x="44268" y="24550"/>
                </a:lnTo>
                <a:lnTo>
                  <a:pt x="44268" y="25097"/>
                </a:lnTo>
                <a:lnTo>
                  <a:pt x="44268" y="25553"/>
                </a:lnTo>
                <a:lnTo>
                  <a:pt x="43994" y="25553"/>
                </a:lnTo>
                <a:cubicBezTo>
                  <a:pt x="43964" y="25583"/>
                  <a:pt x="43933" y="25583"/>
                  <a:pt x="43903" y="25614"/>
                </a:cubicBezTo>
                <a:lnTo>
                  <a:pt x="43873" y="25644"/>
                </a:lnTo>
                <a:lnTo>
                  <a:pt x="43842" y="25674"/>
                </a:lnTo>
                <a:lnTo>
                  <a:pt x="43842" y="25492"/>
                </a:lnTo>
                <a:lnTo>
                  <a:pt x="43842" y="25279"/>
                </a:lnTo>
                <a:lnTo>
                  <a:pt x="43842" y="24824"/>
                </a:lnTo>
                <a:lnTo>
                  <a:pt x="43842" y="24429"/>
                </a:lnTo>
                <a:cubicBezTo>
                  <a:pt x="43842" y="24277"/>
                  <a:pt x="43842" y="24246"/>
                  <a:pt x="43873" y="24155"/>
                </a:cubicBezTo>
                <a:cubicBezTo>
                  <a:pt x="43873" y="24064"/>
                  <a:pt x="43903" y="23882"/>
                  <a:pt x="43903" y="23760"/>
                </a:cubicBezTo>
                <a:cubicBezTo>
                  <a:pt x="43933" y="23669"/>
                  <a:pt x="43964" y="23396"/>
                  <a:pt x="43994" y="23213"/>
                </a:cubicBezTo>
                <a:cubicBezTo>
                  <a:pt x="44025" y="23061"/>
                  <a:pt x="44055" y="22940"/>
                  <a:pt x="44085" y="22818"/>
                </a:cubicBezTo>
                <a:lnTo>
                  <a:pt x="44146" y="22666"/>
                </a:lnTo>
                <a:lnTo>
                  <a:pt x="44177" y="22666"/>
                </a:lnTo>
                <a:cubicBezTo>
                  <a:pt x="44207" y="22666"/>
                  <a:pt x="44237" y="22636"/>
                  <a:pt x="44298" y="22606"/>
                </a:cubicBezTo>
                <a:cubicBezTo>
                  <a:pt x="44298" y="22606"/>
                  <a:pt x="44328" y="22606"/>
                  <a:pt x="44328" y="22575"/>
                </a:cubicBezTo>
                <a:close/>
                <a:moveTo>
                  <a:pt x="5439" y="24611"/>
                </a:moveTo>
                <a:cubicBezTo>
                  <a:pt x="5439" y="24824"/>
                  <a:pt x="5469" y="25036"/>
                  <a:pt x="5499" y="25249"/>
                </a:cubicBezTo>
                <a:lnTo>
                  <a:pt x="5522" y="25689"/>
                </a:lnTo>
                <a:lnTo>
                  <a:pt x="5522" y="25689"/>
                </a:lnTo>
                <a:cubicBezTo>
                  <a:pt x="5518" y="25653"/>
                  <a:pt x="5511" y="25618"/>
                  <a:pt x="5499" y="25583"/>
                </a:cubicBezTo>
                <a:cubicBezTo>
                  <a:pt x="5469" y="25462"/>
                  <a:pt x="5469" y="25279"/>
                  <a:pt x="5439" y="25127"/>
                </a:cubicBezTo>
                <a:lnTo>
                  <a:pt x="5439" y="25006"/>
                </a:lnTo>
                <a:lnTo>
                  <a:pt x="5439" y="24702"/>
                </a:lnTo>
                <a:cubicBezTo>
                  <a:pt x="5439" y="24672"/>
                  <a:pt x="5439" y="24641"/>
                  <a:pt x="5439" y="24611"/>
                </a:cubicBezTo>
                <a:close/>
                <a:moveTo>
                  <a:pt x="28833" y="24338"/>
                </a:moveTo>
                <a:lnTo>
                  <a:pt x="28894" y="24398"/>
                </a:lnTo>
                <a:lnTo>
                  <a:pt x="28955" y="24489"/>
                </a:lnTo>
                <a:cubicBezTo>
                  <a:pt x="28985" y="24520"/>
                  <a:pt x="28985" y="24581"/>
                  <a:pt x="29016" y="24641"/>
                </a:cubicBezTo>
                <a:lnTo>
                  <a:pt x="28955" y="24854"/>
                </a:lnTo>
                <a:cubicBezTo>
                  <a:pt x="28955" y="24976"/>
                  <a:pt x="28924" y="25097"/>
                  <a:pt x="28894" y="25219"/>
                </a:cubicBezTo>
                <a:lnTo>
                  <a:pt x="28803" y="25553"/>
                </a:lnTo>
                <a:cubicBezTo>
                  <a:pt x="28803" y="25614"/>
                  <a:pt x="28803" y="25674"/>
                  <a:pt x="28772" y="25705"/>
                </a:cubicBezTo>
                <a:cubicBezTo>
                  <a:pt x="28681" y="25492"/>
                  <a:pt x="28621" y="25219"/>
                  <a:pt x="28560" y="24976"/>
                </a:cubicBezTo>
                <a:cubicBezTo>
                  <a:pt x="28560" y="24945"/>
                  <a:pt x="28590" y="24915"/>
                  <a:pt x="28590" y="24884"/>
                </a:cubicBezTo>
                <a:cubicBezTo>
                  <a:pt x="28651" y="24702"/>
                  <a:pt x="28712" y="24550"/>
                  <a:pt x="28772" y="24398"/>
                </a:cubicBezTo>
                <a:lnTo>
                  <a:pt x="28803" y="24338"/>
                </a:lnTo>
                <a:close/>
                <a:moveTo>
                  <a:pt x="31477" y="23973"/>
                </a:moveTo>
                <a:cubicBezTo>
                  <a:pt x="31477" y="24064"/>
                  <a:pt x="31507" y="24155"/>
                  <a:pt x="31537" y="24216"/>
                </a:cubicBezTo>
                <a:lnTo>
                  <a:pt x="31537" y="24338"/>
                </a:lnTo>
                <a:lnTo>
                  <a:pt x="31537" y="24672"/>
                </a:lnTo>
                <a:lnTo>
                  <a:pt x="31537" y="25279"/>
                </a:lnTo>
                <a:cubicBezTo>
                  <a:pt x="31537" y="25492"/>
                  <a:pt x="31537" y="25614"/>
                  <a:pt x="31537" y="25766"/>
                </a:cubicBezTo>
                <a:cubicBezTo>
                  <a:pt x="31507" y="25644"/>
                  <a:pt x="31446" y="25522"/>
                  <a:pt x="31385" y="25431"/>
                </a:cubicBezTo>
                <a:lnTo>
                  <a:pt x="31385" y="25401"/>
                </a:lnTo>
                <a:lnTo>
                  <a:pt x="31385" y="25219"/>
                </a:lnTo>
                <a:lnTo>
                  <a:pt x="31385" y="24854"/>
                </a:lnTo>
                <a:cubicBezTo>
                  <a:pt x="31385" y="24702"/>
                  <a:pt x="31416" y="24520"/>
                  <a:pt x="31416" y="24368"/>
                </a:cubicBezTo>
                <a:cubicBezTo>
                  <a:pt x="31446" y="24186"/>
                  <a:pt x="31446" y="24125"/>
                  <a:pt x="31477" y="23973"/>
                </a:cubicBezTo>
                <a:close/>
                <a:moveTo>
                  <a:pt x="3889" y="25371"/>
                </a:moveTo>
                <a:cubicBezTo>
                  <a:pt x="3889" y="25492"/>
                  <a:pt x="3859" y="25644"/>
                  <a:pt x="3859" y="25796"/>
                </a:cubicBezTo>
                <a:lnTo>
                  <a:pt x="3859" y="25766"/>
                </a:lnTo>
                <a:cubicBezTo>
                  <a:pt x="3828" y="25705"/>
                  <a:pt x="3828" y="25614"/>
                  <a:pt x="3828" y="25553"/>
                </a:cubicBezTo>
                <a:lnTo>
                  <a:pt x="3828" y="25522"/>
                </a:lnTo>
                <a:cubicBezTo>
                  <a:pt x="3828" y="25462"/>
                  <a:pt x="3859" y="25431"/>
                  <a:pt x="3889" y="25371"/>
                </a:cubicBezTo>
                <a:close/>
                <a:moveTo>
                  <a:pt x="40196" y="24854"/>
                </a:moveTo>
                <a:lnTo>
                  <a:pt x="40288" y="24945"/>
                </a:lnTo>
                <a:cubicBezTo>
                  <a:pt x="40318" y="25006"/>
                  <a:pt x="40348" y="25067"/>
                  <a:pt x="40379" y="25127"/>
                </a:cubicBezTo>
                <a:cubicBezTo>
                  <a:pt x="40379" y="25158"/>
                  <a:pt x="40379" y="25188"/>
                  <a:pt x="40348" y="25249"/>
                </a:cubicBezTo>
                <a:cubicBezTo>
                  <a:pt x="40318" y="25431"/>
                  <a:pt x="40288" y="25644"/>
                  <a:pt x="40257" y="25857"/>
                </a:cubicBezTo>
                <a:lnTo>
                  <a:pt x="40227" y="25826"/>
                </a:lnTo>
                <a:lnTo>
                  <a:pt x="40227" y="25705"/>
                </a:lnTo>
                <a:lnTo>
                  <a:pt x="40227" y="25674"/>
                </a:lnTo>
                <a:cubicBezTo>
                  <a:pt x="40196" y="25462"/>
                  <a:pt x="40196" y="25219"/>
                  <a:pt x="40166" y="25006"/>
                </a:cubicBezTo>
                <a:lnTo>
                  <a:pt x="40166" y="24854"/>
                </a:lnTo>
                <a:close/>
                <a:moveTo>
                  <a:pt x="5529" y="25823"/>
                </a:moveTo>
                <a:lnTo>
                  <a:pt x="5530" y="25826"/>
                </a:lnTo>
                <a:cubicBezTo>
                  <a:pt x="5560" y="25826"/>
                  <a:pt x="5530" y="25857"/>
                  <a:pt x="5530" y="25887"/>
                </a:cubicBezTo>
                <a:cubicBezTo>
                  <a:pt x="5530" y="25865"/>
                  <a:pt x="5530" y="25843"/>
                  <a:pt x="5529" y="25823"/>
                </a:cubicBezTo>
                <a:close/>
                <a:moveTo>
                  <a:pt x="33786" y="25553"/>
                </a:moveTo>
                <a:cubicBezTo>
                  <a:pt x="33786" y="25674"/>
                  <a:pt x="33755" y="25796"/>
                  <a:pt x="33755" y="25887"/>
                </a:cubicBezTo>
                <a:lnTo>
                  <a:pt x="33725" y="25887"/>
                </a:lnTo>
                <a:cubicBezTo>
                  <a:pt x="33730" y="25776"/>
                  <a:pt x="33758" y="25664"/>
                  <a:pt x="33786" y="25553"/>
                </a:cubicBezTo>
                <a:close/>
                <a:moveTo>
                  <a:pt x="25187" y="25188"/>
                </a:moveTo>
                <a:lnTo>
                  <a:pt x="25187" y="25249"/>
                </a:lnTo>
                <a:lnTo>
                  <a:pt x="25187" y="25371"/>
                </a:lnTo>
                <a:cubicBezTo>
                  <a:pt x="25187" y="25462"/>
                  <a:pt x="25127" y="25553"/>
                  <a:pt x="25127" y="25644"/>
                </a:cubicBezTo>
                <a:cubicBezTo>
                  <a:pt x="25127" y="25735"/>
                  <a:pt x="25096" y="25826"/>
                  <a:pt x="25096" y="25917"/>
                </a:cubicBezTo>
                <a:cubicBezTo>
                  <a:pt x="25096" y="25887"/>
                  <a:pt x="25066" y="25887"/>
                  <a:pt x="25066" y="25857"/>
                </a:cubicBezTo>
                <a:cubicBezTo>
                  <a:pt x="25066" y="25826"/>
                  <a:pt x="25035" y="25796"/>
                  <a:pt x="25035" y="25766"/>
                </a:cubicBezTo>
                <a:cubicBezTo>
                  <a:pt x="25051" y="25750"/>
                  <a:pt x="25058" y="25743"/>
                  <a:pt x="25066" y="25735"/>
                </a:cubicBezTo>
                <a:lnTo>
                  <a:pt x="25066" y="25735"/>
                </a:lnTo>
                <a:lnTo>
                  <a:pt x="25096" y="25674"/>
                </a:lnTo>
                <a:cubicBezTo>
                  <a:pt x="25096" y="25644"/>
                  <a:pt x="25127" y="25644"/>
                  <a:pt x="25127" y="25614"/>
                </a:cubicBezTo>
                <a:lnTo>
                  <a:pt x="25127" y="25492"/>
                </a:lnTo>
                <a:lnTo>
                  <a:pt x="25157" y="25371"/>
                </a:lnTo>
                <a:cubicBezTo>
                  <a:pt x="25157" y="25310"/>
                  <a:pt x="25157" y="25249"/>
                  <a:pt x="25187" y="25188"/>
                </a:cubicBezTo>
                <a:close/>
                <a:moveTo>
                  <a:pt x="38860" y="25674"/>
                </a:moveTo>
                <a:lnTo>
                  <a:pt x="38860" y="25705"/>
                </a:lnTo>
                <a:cubicBezTo>
                  <a:pt x="38860" y="25807"/>
                  <a:pt x="38838" y="25887"/>
                  <a:pt x="38813" y="25964"/>
                </a:cubicBezTo>
                <a:lnTo>
                  <a:pt x="38813" y="25964"/>
                </a:lnTo>
                <a:cubicBezTo>
                  <a:pt x="38830" y="25891"/>
                  <a:pt x="38835" y="25773"/>
                  <a:pt x="38860" y="25674"/>
                </a:cubicBezTo>
                <a:close/>
                <a:moveTo>
                  <a:pt x="35609" y="24459"/>
                </a:moveTo>
                <a:cubicBezTo>
                  <a:pt x="35639" y="24489"/>
                  <a:pt x="35669" y="24520"/>
                  <a:pt x="35700" y="24520"/>
                </a:cubicBezTo>
                <a:cubicBezTo>
                  <a:pt x="35718" y="24529"/>
                  <a:pt x="35735" y="24532"/>
                  <a:pt x="35752" y="24532"/>
                </a:cubicBezTo>
                <a:cubicBezTo>
                  <a:pt x="35794" y="24532"/>
                  <a:pt x="35830" y="24511"/>
                  <a:pt x="35852" y="24489"/>
                </a:cubicBezTo>
                <a:cubicBezTo>
                  <a:pt x="35882" y="24581"/>
                  <a:pt x="35912" y="24702"/>
                  <a:pt x="35943" y="24793"/>
                </a:cubicBezTo>
                <a:lnTo>
                  <a:pt x="35943" y="24884"/>
                </a:lnTo>
                <a:lnTo>
                  <a:pt x="35852" y="25371"/>
                </a:lnTo>
                <a:lnTo>
                  <a:pt x="35852" y="25431"/>
                </a:lnTo>
                <a:cubicBezTo>
                  <a:pt x="35761" y="25614"/>
                  <a:pt x="35700" y="25826"/>
                  <a:pt x="35639" y="26009"/>
                </a:cubicBezTo>
                <a:lnTo>
                  <a:pt x="35609" y="25826"/>
                </a:lnTo>
                <a:lnTo>
                  <a:pt x="35609" y="25705"/>
                </a:lnTo>
                <a:lnTo>
                  <a:pt x="35609" y="25188"/>
                </a:lnTo>
                <a:lnTo>
                  <a:pt x="35609" y="24611"/>
                </a:lnTo>
                <a:lnTo>
                  <a:pt x="35609" y="24459"/>
                </a:lnTo>
                <a:close/>
                <a:moveTo>
                  <a:pt x="33239" y="23031"/>
                </a:moveTo>
                <a:lnTo>
                  <a:pt x="33239" y="23305"/>
                </a:lnTo>
                <a:lnTo>
                  <a:pt x="33239" y="24034"/>
                </a:lnTo>
                <a:lnTo>
                  <a:pt x="33239" y="24246"/>
                </a:lnTo>
                <a:cubicBezTo>
                  <a:pt x="33239" y="24398"/>
                  <a:pt x="33239" y="24581"/>
                  <a:pt x="33269" y="24702"/>
                </a:cubicBezTo>
                <a:cubicBezTo>
                  <a:pt x="33300" y="24854"/>
                  <a:pt x="33300" y="25006"/>
                  <a:pt x="33330" y="25127"/>
                </a:cubicBezTo>
                <a:cubicBezTo>
                  <a:pt x="33330" y="25188"/>
                  <a:pt x="33330" y="25219"/>
                  <a:pt x="33360" y="25249"/>
                </a:cubicBezTo>
                <a:cubicBezTo>
                  <a:pt x="33330" y="25279"/>
                  <a:pt x="33330" y="25310"/>
                  <a:pt x="33360" y="25340"/>
                </a:cubicBezTo>
                <a:cubicBezTo>
                  <a:pt x="33330" y="25553"/>
                  <a:pt x="33300" y="25766"/>
                  <a:pt x="33269" y="26009"/>
                </a:cubicBezTo>
                <a:lnTo>
                  <a:pt x="33269" y="26069"/>
                </a:lnTo>
                <a:cubicBezTo>
                  <a:pt x="33239" y="25887"/>
                  <a:pt x="33239" y="25735"/>
                  <a:pt x="33208" y="25553"/>
                </a:cubicBezTo>
                <a:cubicBezTo>
                  <a:pt x="33178" y="25310"/>
                  <a:pt x="33178" y="25036"/>
                  <a:pt x="33178" y="24793"/>
                </a:cubicBezTo>
                <a:lnTo>
                  <a:pt x="33178" y="24277"/>
                </a:lnTo>
                <a:lnTo>
                  <a:pt x="33178" y="23791"/>
                </a:lnTo>
                <a:cubicBezTo>
                  <a:pt x="33239" y="23699"/>
                  <a:pt x="33239" y="23608"/>
                  <a:pt x="33239" y="23517"/>
                </a:cubicBezTo>
                <a:lnTo>
                  <a:pt x="33208" y="23517"/>
                </a:lnTo>
                <a:lnTo>
                  <a:pt x="33208" y="23183"/>
                </a:lnTo>
                <a:cubicBezTo>
                  <a:pt x="33208" y="23092"/>
                  <a:pt x="33239" y="23092"/>
                  <a:pt x="33239" y="23031"/>
                </a:cubicBezTo>
                <a:close/>
                <a:moveTo>
                  <a:pt x="32874" y="23943"/>
                </a:moveTo>
                <a:lnTo>
                  <a:pt x="32874" y="24489"/>
                </a:lnTo>
                <a:lnTo>
                  <a:pt x="32874" y="24824"/>
                </a:lnTo>
                <a:lnTo>
                  <a:pt x="32874" y="25067"/>
                </a:lnTo>
                <a:cubicBezTo>
                  <a:pt x="32874" y="25249"/>
                  <a:pt x="32905" y="25431"/>
                  <a:pt x="32905" y="25614"/>
                </a:cubicBezTo>
                <a:cubicBezTo>
                  <a:pt x="32935" y="25796"/>
                  <a:pt x="32935" y="25917"/>
                  <a:pt x="32965" y="26100"/>
                </a:cubicBezTo>
                <a:lnTo>
                  <a:pt x="32935" y="26069"/>
                </a:lnTo>
                <a:lnTo>
                  <a:pt x="32905" y="26039"/>
                </a:lnTo>
                <a:cubicBezTo>
                  <a:pt x="32874" y="26009"/>
                  <a:pt x="32844" y="26009"/>
                  <a:pt x="32813" y="26009"/>
                </a:cubicBezTo>
                <a:lnTo>
                  <a:pt x="32753" y="26009"/>
                </a:lnTo>
                <a:lnTo>
                  <a:pt x="32753" y="25644"/>
                </a:lnTo>
                <a:lnTo>
                  <a:pt x="32753" y="24976"/>
                </a:lnTo>
                <a:lnTo>
                  <a:pt x="32753" y="24824"/>
                </a:lnTo>
                <a:cubicBezTo>
                  <a:pt x="32753" y="24672"/>
                  <a:pt x="32783" y="24489"/>
                  <a:pt x="32813" y="24338"/>
                </a:cubicBezTo>
                <a:lnTo>
                  <a:pt x="32874" y="23943"/>
                </a:lnTo>
                <a:close/>
                <a:moveTo>
                  <a:pt x="39619" y="21056"/>
                </a:moveTo>
                <a:lnTo>
                  <a:pt x="39619" y="21147"/>
                </a:lnTo>
                <a:cubicBezTo>
                  <a:pt x="39619" y="21451"/>
                  <a:pt x="39650" y="21755"/>
                  <a:pt x="39680" y="22059"/>
                </a:cubicBezTo>
                <a:lnTo>
                  <a:pt x="39680" y="22180"/>
                </a:lnTo>
                <a:lnTo>
                  <a:pt x="39680" y="22970"/>
                </a:lnTo>
                <a:lnTo>
                  <a:pt x="39680" y="23274"/>
                </a:lnTo>
                <a:cubicBezTo>
                  <a:pt x="39680" y="23730"/>
                  <a:pt x="39680" y="24186"/>
                  <a:pt x="39710" y="24611"/>
                </a:cubicBezTo>
                <a:lnTo>
                  <a:pt x="39710" y="24793"/>
                </a:lnTo>
                <a:lnTo>
                  <a:pt x="39589" y="25036"/>
                </a:lnTo>
                <a:cubicBezTo>
                  <a:pt x="39558" y="25127"/>
                  <a:pt x="39528" y="25219"/>
                  <a:pt x="39498" y="25310"/>
                </a:cubicBezTo>
                <a:lnTo>
                  <a:pt x="39406" y="25492"/>
                </a:lnTo>
                <a:cubicBezTo>
                  <a:pt x="39406" y="25522"/>
                  <a:pt x="39406" y="25522"/>
                  <a:pt x="39376" y="25553"/>
                </a:cubicBezTo>
                <a:cubicBezTo>
                  <a:pt x="39346" y="25705"/>
                  <a:pt x="39285" y="25826"/>
                  <a:pt x="39224" y="25978"/>
                </a:cubicBezTo>
                <a:lnTo>
                  <a:pt x="39163" y="26130"/>
                </a:lnTo>
                <a:cubicBezTo>
                  <a:pt x="39163" y="26039"/>
                  <a:pt x="39194" y="25917"/>
                  <a:pt x="39224" y="25826"/>
                </a:cubicBezTo>
                <a:cubicBezTo>
                  <a:pt x="39224" y="25705"/>
                  <a:pt x="39255" y="25583"/>
                  <a:pt x="39285" y="25431"/>
                </a:cubicBezTo>
                <a:cubicBezTo>
                  <a:pt x="39315" y="25219"/>
                  <a:pt x="39346" y="24976"/>
                  <a:pt x="39406" y="24763"/>
                </a:cubicBezTo>
                <a:cubicBezTo>
                  <a:pt x="39406" y="24672"/>
                  <a:pt x="39437" y="24611"/>
                  <a:pt x="39437" y="24520"/>
                </a:cubicBezTo>
                <a:cubicBezTo>
                  <a:pt x="39437" y="24429"/>
                  <a:pt x="39467" y="24246"/>
                  <a:pt x="39498" y="24125"/>
                </a:cubicBezTo>
                <a:cubicBezTo>
                  <a:pt x="39498" y="23973"/>
                  <a:pt x="39498" y="23912"/>
                  <a:pt x="39528" y="23791"/>
                </a:cubicBezTo>
                <a:cubicBezTo>
                  <a:pt x="39558" y="23669"/>
                  <a:pt x="39558" y="23517"/>
                  <a:pt x="39558" y="23426"/>
                </a:cubicBezTo>
                <a:cubicBezTo>
                  <a:pt x="39589" y="23305"/>
                  <a:pt x="39558" y="23031"/>
                  <a:pt x="39589" y="22849"/>
                </a:cubicBezTo>
                <a:cubicBezTo>
                  <a:pt x="39619" y="22666"/>
                  <a:pt x="39589" y="22545"/>
                  <a:pt x="39589" y="22363"/>
                </a:cubicBezTo>
                <a:cubicBezTo>
                  <a:pt x="39589" y="22211"/>
                  <a:pt x="39558" y="22089"/>
                  <a:pt x="39558" y="21937"/>
                </a:cubicBezTo>
                <a:cubicBezTo>
                  <a:pt x="39558" y="21877"/>
                  <a:pt x="39528" y="21785"/>
                  <a:pt x="39528" y="21694"/>
                </a:cubicBezTo>
                <a:cubicBezTo>
                  <a:pt x="39498" y="21633"/>
                  <a:pt x="39558" y="21421"/>
                  <a:pt x="39589" y="21330"/>
                </a:cubicBezTo>
                <a:cubicBezTo>
                  <a:pt x="39589" y="21208"/>
                  <a:pt x="39589" y="21147"/>
                  <a:pt x="39619" y="21056"/>
                </a:cubicBezTo>
                <a:close/>
                <a:moveTo>
                  <a:pt x="19445" y="25036"/>
                </a:moveTo>
                <a:cubicBezTo>
                  <a:pt x="19475" y="25127"/>
                  <a:pt x="19506" y="25249"/>
                  <a:pt x="19506" y="25371"/>
                </a:cubicBezTo>
                <a:cubicBezTo>
                  <a:pt x="19536" y="25553"/>
                  <a:pt x="19567" y="25705"/>
                  <a:pt x="19597" y="25887"/>
                </a:cubicBezTo>
                <a:lnTo>
                  <a:pt x="19627" y="26009"/>
                </a:lnTo>
                <a:lnTo>
                  <a:pt x="19567" y="26100"/>
                </a:lnTo>
                <a:cubicBezTo>
                  <a:pt x="19536" y="26161"/>
                  <a:pt x="19536" y="26191"/>
                  <a:pt x="19506" y="26221"/>
                </a:cubicBezTo>
                <a:lnTo>
                  <a:pt x="19475" y="26009"/>
                </a:lnTo>
                <a:cubicBezTo>
                  <a:pt x="19475" y="25887"/>
                  <a:pt x="19445" y="25766"/>
                  <a:pt x="19445" y="25644"/>
                </a:cubicBezTo>
                <a:lnTo>
                  <a:pt x="19445" y="25553"/>
                </a:lnTo>
                <a:lnTo>
                  <a:pt x="19445" y="25431"/>
                </a:lnTo>
                <a:lnTo>
                  <a:pt x="19445" y="25371"/>
                </a:lnTo>
                <a:lnTo>
                  <a:pt x="19445" y="25219"/>
                </a:lnTo>
                <a:lnTo>
                  <a:pt x="19445" y="25067"/>
                </a:lnTo>
                <a:cubicBezTo>
                  <a:pt x="19445" y="25052"/>
                  <a:pt x="19445" y="25042"/>
                  <a:pt x="19445" y="25036"/>
                </a:cubicBezTo>
                <a:close/>
                <a:moveTo>
                  <a:pt x="38799" y="26009"/>
                </a:moveTo>
                <a:lnTo>
                  <a:pt x="38799" y="26009"/>
                </a:lnTo>
                <a:cubicBezTo>
                  <a:pt x="38799" y="26100"/>
                  <a:pt x="38768" y="26161"/>
                  <a:pt x="38768" y="26252"/>
                </a:cubicBezTo>
                <a:lnTo>
                  <a:pt x="38768" y="26221"/>
                </a:lnTo>
                <a:cubicBezTo>
                  <a:pt x="38768" y="26191"/>
                  <a:pt x="38799" y="26069"/>
                  <a:pt x="38799" y="26009"/>
                </a:cubicBezTo>
                <a:close/>
                <a:moveTo>
                  <a:pt x="34515" y="22241"/>
                </a:moveTo>
                <a:cubicBezTo>
                  <a:pt x="34606" y="22515"/>
                  <a:pt x="34667" y="22818"/>
                  <a:pt x="34667" y="23092"/>
                </a:cubicBezTo>
                <a:cubicBezTo>
                  <a:pt x="34697" y="23396"/>
                  <a:pt x="34697" y="23730"/>
                  <a:pt x="34697" y="24034"/>
                </a:cubicBezTo>
                <a:cubicBezTo>
                  <a:pt x="34667" y="24368"/>
                  <a:pt x="34636" y="24702"/>
                  <a:pt x="34606" y="25006"/>
                </a:cubicBezTo>
                <a:cubicBezTo>
                  <a:pt x="34576" y="25127"/>
                  <a:pt x="34545" y="25249"/>
                  <a:pt x="34515" y="25371"/>
                </a:cubicBezTo>
                <a:cubicBezTo>
                  <a:pt x="34515" y="25492"/>
                  <a:pt x="34484" y="25553"/>
                  <a:pt x="34484" y="25674"/>
                </a:cubicBezTo>
                <a:cubicBezTo>
                  <a:pt x="34424" y="25887"/>
                  <a:pt x="34363" y="26100"/>
                  <a:pt x="34333" y="26312"/>
                </a:cubicBezTo>
                <a:cubicBezTo>
                  <a:pt x="34302" y="26191"/>
                  <a:pt x="34272" y="26069"/>
                  <a:pt x="34241" y="25917"/>
                </a:cubicBezTo>
                <a:cubicBezTo>
                  <a:pt x="34211" y="25796"/>
                  <a:pt x="34241" y="25735"/>
                  <a:pt x="34241" y="25644"/>
                </a:cubicBezTo>
                <a:lnTo>
                  <a:pt x="34181" y="25279"/>
                </a:lnTo>
                <a:cubicBezTo>
                  <a:pt x="34241" y="25006"/>
                  <a:pt x="34241" y="24733"/>
                  <a:pt x="34272" y="24429"/>
                </a:cubicBezTo>
                <a:cubicBezTo>
                  <a:pt x="34302" y="24277"/>
                  <a:pt x="34333" y="24125"/>
                  <a:pt x="34333" y="23973"/>
                </a:cubicBezTo>
                <a:cubicBezTo>
                  <a:pt x="34363" y="23760"/>
                  <a:pt x="34393" y="23548"/>
                  <a:pt x="34424" y="23335"/>
                </a:cubicBezTo>
                <a:cubicBezTo>
                  <a:pt x="34454" y="23122"/>
                  <a:pt x="34484" y="22849"/>
                  <a:pt x="34515" y="22606"/>
                </a:cubicBezTo>
                <a:lnTo>
                  <a:pt x="34515" y="22393"/>
                </a:lnTo>
                <a:lnTo>
                  <a:pt x="34515" y="22241"/>
                </a:lnTo>
                <a:close/>
                <a:moveTo>
                  <a:pt x="22058" y="24581"/>
                </a:moveTo>
                <a:lnTo>
                  <a:pt x="22058" y="24915"/>
                </a:lnTo>
                <a:lnTo>
                  <a:pt x="22058" y="25462"/>
                </a:lnTo>
                <a:lnTo>
                  <a:pt x="22058" y="26161"/>
                </a:lnTo>
                <a:lnTo>
                  <a:pt x="22058" y="26191"/>
                </a:lnTo>
                <a:lnTo>
                  <a:pt x="22058" y="26343"/>
                </a:lnTo>
                <a:cubicBezTo>
                  <a:pt x="22028" y="26252"/>
                  <a:pt x="21997" y="26161"/>
                  <a:pt x="21967" y="26069"/>
                </a:cubicBezTo>
                <a:lnTo>
                  <a:pt x="21967" y="25431"/>
                </a:lnTo>
                <a:cubicBezTo>
                  <a:pt x="21967" y="25158"/>
                  <a:pt x="21997" y="24884"/>
                  <a:pt x="22058" y="24581"/>
                </a:cubicBezTo>
                <a:close/>
                <a:moveTo>
                  <a:pt x="31385" y="26373"/>
                </a:moveTo>
                <a:cubicBezTo>
                  <a:pt x="31385" y="26373"/>
                  <a:pt x="31385" y="26404"/>
                  <a:pt x="31416" y="26404"/>
                </a:cubicBezTo>
                <a:lnTo>
                  <a:pt x="31385" y="26434"/>
                </a:lnTo>
                <a:lnTo>
                  <a:pt x="31385" y="26373"/>
                </a:lnTo>
                <a:close/>
                <a:moveTo>
                  <a:pt x="13733" y="21451"/>
                </a:moveTo>
                <a:cubicBezTo>
                  <a:pt x="13733" y="21482"/>
                  <a:pt x="13733" y="21512"/>
                  <a:pt x="13733" y="21542"/>
                </a:cubicBezTo>
                <a:lnTo>
                  <a:pt x="13733" y="22059"/>
                </a:lnTo>
                <a:lnTo>
                  <a:pt x="13733" y="22818"/>
                </a:lnTo>
                <a:cubicBezTo>
                  <a:pt x="13733" y="22879"/>
                  <a:pt x="13703" y="22940"/>
                  <a:pt x="13733" y="23001"/>
                </a:cubicBezTo>
                <a:lnTo>
                  <a:pt x="13703" y="23001"/>
                </a:lnTo>
                <a:lnTo>
                  <a:pt x="13703" y="23487"/>
                </a:lnTo>
                <a:lnTo>
                  <a:pt x="13733" y="23943"/>
                </a:lnTo>
                <a:lnTo>
                  <a:pt x="13733" y="24003"/>
                </a:lnTo>
                <a:cubicBezTo>
                  <a:pt x="13733" y="24125"/>
                  <a:pt x="13703" y="24277"/>
                  <a:pt x="13703" y="24429"/>
                </a:cubicBezTo>
                <a:cubicBezTo>
                  <a:pt x="13672" y="24763"/>
                  <a:pt x="13642" y="25067"/>
                  <a:pt x="13611" y="25401"/>
                </a:cubicBezTo>
                <a:cubicBezTo>
                  <a:pt x="13581" y="25735"/>
                  <a:pt x="13551" y="26069"/>
                  <a:pt x="13551" y="26404"/>
                </a:cubicBezTo>
                <a:lnTo>
                  <a:pt x="13551" y="26495"/>
                </a:lnTo>
                <a:lnTo>
                  <a:pt x="13551" y="26525"/>
                </a:lnTo>
                <a:lnTo>
                  <a:pt x="13520" y="26069"/>
                </a:lnTo>
                <a:cubicBezTo>
                  <a:pt x="13520" y="26009"/>
                  <a:pt x="13520" y="25917"/>
                  <a:pt x="13490" y="25857"/>
                </a:cubicBezTo>
                <a:lnTo>
                  <a:pt x="13490" y="25340"/>
                </a:lnTo>
                <a:lnTo>
                  <a:pt x="13490" y="24702"/>
                </a:lnTo>
                <a:lnTo>
                  <a:pt x="13490" y="24186"/>
                </a:lnTo>
                <a:lnTo>
                  <a:pt x="13490" y="23608"/>
                </a:lnTo>
                <a:lnTo>
                  <a:pt x="13551" y="22758"/>
                </a:lnTo>
                <a:cubicBezTo>
                  <a:pt x="13581" y="22393"/>
                  <a:pt x="13642" y="21998"/>
                  <a:pt x="13703" y="21603"/>
                </a:cubicBezTo>
                <a:cubicBezTo>
                  <a:pt x="13703" y="21542"/>
                  <a:pt x="13733" y="21512"/>
                  <a:pt x="13733" y="21451"/>
                </a:cubicBezTo>
                <a:close/>
                <a:moveTo>
                  <a:pt x="17531" y="24429"/>
                </a:moveTo>
                <a:lnTo>
                  <a:pt x="17531" y="24672"/>
                </a:lnTo>
                <a:lnTo>
                  <a:pt x="17531" y="25036"/>
                </a:lnTo>
                <a:lnTo>
                  <a:pt x="17531" y="25705"/>
                </a:lnTo>
                <a:lnTo>
                  <a:pt x="17531" y="26039"/>
                </a:lnTo>
                <a:lnTo>
                  <a:pt x="17561" y="26525"/>
                </a:lnTo>
                <a:cubicBezTo>
                  <a:pt x="17500" y="26282"/>
                  <a:pt x="17440" y="26009"/>
                  <a:pt x="17349" y="25766"/>
                </a:cubicBezTo>
                <a:cubicBezTo>
                  <a:pt x="17379" y="25583"/>
                  <a:pt x="17379" y="25401"/>
                  <a:pt x="17409" y="25188"/>
                </a:cubicBezTo>
                <a:lnTo>
                  <a:pt x="17470" y="24702"/>
                </a:lnTo>
                <a:cubicBezTo>
                  <a:pt x="17470" y="24641"/>
                  <a:pt x="17470" y="24550"/>
                  <a:pt x="17500" y="24459"/>
                </a:cubicBezTo>
                <a:lnTo>
                  <a:pt x="17500" y="24429"/>
                </a:lnTo>
                <a:close/>
                <a:moveTo>
                  <a:pt x="27891" y="26282"/>
                </a:moveTo>
                <a:lnTo>
                  <a:pt x="27922" y="26312"/>
                </a:lnTo>
                <a:cubicBezTo>
                  <a:pt x="27922" y="26373"/>
                  <a:pt x="27891" y="26434"/>
                  <a:pt x="27891" y="26525"/>
                </a:cubicBezTo>
                <a:lnTo>
                  <a:pt x="27891" y="26282"/>
                </a:lnTo>
                <a:close/>
                <a:moveTo>
                  <a:pt x="10609" y="24500"/>
                </a:moveTo>
                <a:lnTo>
                  <a:pt x="10609" y="24500"/>
                </a:lnTo>
                <a:cubicBezTo>
                  <a:pt x="10638" y="24726"/>
                  <a:pt x="10668" y="24927"/>
                  <a:pt x="10725" y="25127"/>
                </a:cubicBezTo>
                <a:cubicBezTo>
                  <a:pt x="10725" y="25158"/>
                  <a:pt x="10756" y="25219"/>
                  <a:pt x="10756" y="25249"/>
                </a:cubicBezTo>
                <a:cubicBezTo>
                  <a:pt x="10786" y="25310"/>
                  <a:pt x="10756" y="25401"/>
                  <a:pt x="10756" y="25462"/>
                </a:cubicBezTo>
                <a:cubicBezTo>
                  <a:pt x="10725" y="25735"/>
                  <a:pt x="10695" y="26069"/>
                  <a:pt x="10664" y="26373"/>
                </a:cubicBezTo>
                <a:cubicBezTo>
                  <a:pt x="10634" y="26434"/>
                  <a:pt x="10634" y="26495"/>
                  <a:pt x="10634" y="26555"/>
                </a:cubicBezTo>
                <a:lnTo>
                  <a:pt x="10634" y="25583"/>
                </a:lnTo>
                <a:cubicBezTo>
                  <a:pt x="10634" y="25241"/>
                  <a:pt x="10634" y="24871"/>
                  <a:pt x="10609" y="24500"/>
                </a:cubicBezTo>
                <a:close/>
                <a:moveTo>
                  <a:pt x="42840" y="24368"/>
                </a:moveTo>
                <a:lnTo>
                  <a:pt x="42840" y="24520"/>
                </a:lnTo>
                <a:cubicBezTo>
                  <a:pt x="42840" y="24824"/>
                  <a:pt x="42809" y="25127"/>
                  <a:pt x="42809" y="25401"/>
                </a:cubicBezTo>
                <a:lnTo>
                  <a:pt x="42809" y="25887"/>
                </a:lnTo>
                <a:cubicBezTo>
                  <a:pt x="42809" y="26039"/>
                  <a:pt x="42779" y="26100"/>
                  <a:pt x="42749" y="26221"/>
                </a:cubicBezTo>
                <a:cubicBezTo>
                  <a:pt x="42749" y="26312"/>
                  <a:pt x="42718" y="26434"/>
                  <a:pt x="42688" y="26555"/>
                </a:cubicBezTo>
                <a:lnTo>
                  <a:pt x="42657" y="26555"/>
                </a:lnTo>
                <a:lnTo>
                  <a:pt x="42657" y="25857"/>
                </a:lnTo>
                <a:lnTo>
                  <a:pt x="42657" y="25644"/>
                </a:lnTo>
                <a:cubicBezTo>
                  <a:pt x="42657" y="25553"/>
                  <a:pt x="42657" y="25431"/>
                  <a:pt x="42688" y="25310"/>
                </a:cubicBezTo>
                <a:cubicBezTo>
                  <a:pt x="42688" y="25219"/>
                  <a:pt x="42718" y="25006"/>
                  <a:pt x="42749" y="24854"/>
                </a:cubicBezTo>
                <a:lnTo>
                  <a:pt x="42749" y="24702"/>
                </a:lnTo>
                <a:cubicBezTo>
                  <a:pt x="42749" y="24672"/>
                  <a:pt x="42779" y="24641"/>
                  <a:pt x="42779" y="24611"/>
                </a:cubicBezTo>
                <a:cubicBezTo>
                  <a:pt x="42809" y="24581"/>
                  <a:pt x="42809" y="24550"/>
                  <a:pt x="42809" y="24550"/>
                </a:cubicBezTo>
                <a:lnTo>
                  <a:pt x="42809" y="24489"/>
                </a:lnTo>
                <a:cubicBezTo>
                  <a:pt x="42809" y="24429"/>
                  <a:pt x="42840" y="24398"/>
                  <a:pt x="42840" y="24368"/>
                </a:cubicBezTo>
                <a:close/>
                <a:moveTo>
                  <a:pt x="18503" y="25917"/>
                </a:moveTo>
                <a:cubicBezTo>
                  <a:pt x="18533" y="26039"/>
                  <a:pt x="18594" y="26130"/>
                  <a:pt x="18655" y="26252"/>
                </a:cubicBezTo>
                <a:lnTo>
                  <a:pt x="18594" y="26586"/>
                </a:lnTo>
                <a:cubicBezTo>
                  <a:pt x="18594" y="26495"/>
                  <a:pt x="18564" y="26404"/>
                  <a:pt x="18564" y="26312"/>
                </a:cubicBezTo>
                <a:lnTo>
                  <a:pt x="18533" y="26312"/>
                </a:lnTo>
                <a:cubicBezTo>
                  <a:pt x="18533" y="26191"/>
                  <a:pt x="18503" y="26069"/>
                  <a:pt x="18503" y="25978"/>
                </a:cubicBezTo>
                <a:lnTo>
                  <a:pt x="18503" y="25917"/>
                </a:lnTo>
                <a:close/>
                <a:moveTo>
                  <a:pt x="3616" y="26343"/>
                </a:moveTo>
                <a:cubicBezTo>
                  <a:pt x="3616" y="26404"/>
                  <a:pt x="3646" y="26464"/>
                  <a:pt x="3676" y="26525"/>
                </a:cubicBezTo>
                <a:cubicBezTo>
                  <a:pt x="3676" y="26555"/>
                  <a:pt x="3707" y="26586"/>
                  <a:pt x="3737" y="26616"/>
                </a:cubicBezTo>
                <a:lnTo>
                  <a:pt x="3707" y="26616"/>
                </a:lnTo>
                <a:cubicBezTo>
                  <a:pt x="3676" y="26586"/>
                  <a:pt x="3646" y="26586"/>
                  <a:pt x="3616" y="26586"/>
                </a:cubicBezTo>
                <a:lnTo>
                  <a:pt x="3616" y="26525"/>
                </a:lnTo>
                <a:lnTo>
                  <a:pt x="3616" y="26343"/>
                </a:lnTo>
                <a:close/>
                <a:moveTo>
                  <a:pt x="45842" y="26305"/>
                </a:moveTo>
                <a:cubicBezTo>
                  <a:pt x="45813" y="26415"/>
                  <a:pt x="45785" y="26503"/>
                  <a:pt x="45756" y="26616"/>
                </a:cubicBezTo>
                <a:lnTo>
                  <a:pt x="45756" y="26373"/>
                </a:lnTo>
                <a:cubicBezTo>
                  <a:pt x="45802" y="26351"/>
                  <a:pt x="45830" y="26328"/>
                  <a:pt x="45842" y="26305"/>
                </a:cubicBezTo>
                <a:close/>
                <a:moveTo>
                  <a:pt x="39801" y="25553"/>
                </a:moveTo>
                <a:cubicBezTo>
                  <a:pt x="39801" y="25614"/>
                  <a:pt x="39832" y="25705"/>
                  <a:pt x="39862" y="25766"/>
                </a:cubicBezTo>
                <a:lnTo>
                  <a:pt x="39862" y="25796"/>
                </a:lnTo>
                <a:cubicBezTo>
                  <a:pt x="39832" y="25826"/>
                  <a:pt x="39801" y="25857"/>
                  <a:pt x="39801" y="25857"/>
                </a:cubicBezTo>
                <a:cubicBezTo>
                  <a:pt x="39771" y="25887"/>
                  <a:pt x="39741" y="25917"/>
                  <a:pt x="39741" y="25948"/>
                </a:cubicBezTo>
                <a:cubicBezTo>
                  <a:pt x="39710" y="25978"/>
                  <a:pt x="39710" y="26039"/>
                  <a:pt x="39710" y="26069"/>
                </a:cubicBezTo>
                <a:cubicBezTo>
                  <a:pt x="39650" y="26191"/>
                  <a:pt x="39619" y="26343"/>
                  <a:pt x="39558" y="26495"/>
                </a:cubicBezTo>
                <a:cubicBezTo>
                  <a:pt x="39528" y="26555"/>
                  <a:pt x="39528" y="26647"/>
                  <a:pt x="39498" y="26707"/>
                </a:cubicBezTo>
                <a:cubicBezTo>
                  <a:pt x="39558" y="26464"/>
                  <a:pt x="39589" y="26252"/>
                  <a:pt x="39650" y="26039"/>
                </a:cubicBezTo>
                <a:cubicBezTo>
                  <a:pt x="39710" y="25887"/>
                  <a:pt x="39741" y="25705"/>
                  <a:pt x="39801" y="25553"/>
                </a:cubicBezTo>
                <a:close/>
                <a:moveTo>
                  <a:pt x="36034" y="26282"/>
                </a:moveTo>
                <a:cubicBezTo>
                  <a:pt x="36034" y="26373"/>
                  <a:pt x="36034" y="26464"/>
                  <a:pt x="36064" y="26555"/>
                </a:cubicBezTo>
                <a:cubicBezTo>
                  <a:pt x="36064" y="26647"/>
                  <a:pt x="36064" y="26677"/>
                  <a:pt x="36064" y="26738"/>
                </a:cubicBezTo>
                <a:lnTo>
                  <a:pt x="36034" y="26738"/>
                </a:lnTo>
                <a:lnTo>
                  <a:pt x="35912" y="26707"/>
                </a:lnTo>
                <a:cubicBezTo>
                  <a:pt x="35943" y="26616"/>
                  <a:pt x="35973" y="26495"/>
                  <a:pt x="36004" y="26404"/>
                </a:cubicBezTo>
                <a:cubicBezTo>
                  <a:pt x="36004" y="26343"/>
                  <a:pt x="36004" y="26312"/>
                  <a:pt x="36034" y="26282"/>
                </a:cubicBezTo>
                <a:close/>
                <a:moveTo>
                  <a:pt x="11971" y="23821"/>
                </a:moveTo>
                <a:cubicBezTo>
                  <a:pt x="12001" y="23882"/>
                  <a:pt x="12001" y="23973"/>
                  <a:pt x="12032" y="24034"/>
                </a:cubicBezTo>
                <a:lnTo>
                  <a:pt x="12062" y="24155"/>
                </a:lnTo>
                <a:lnTo>
                  <a:pt x="12062" y="24216"/>
                </a:lnTo>
                <a:cubicBezTo>
                  <a:pt x="12062" y="24307"/>
                  <a:pt x="12062" y="24398"/>
                  <a:pt x="12092" y="24520"/>
                </a:cubicBezTo>
                <a:cubicBezTo>
                  <a:pt x="12092" y="24763"/>
                  <a:pt x="12092" y="25006"/>
                  <a:pt x="12123" y="25219"/>
                </a:cubicBezTo>
                <a:lnTo>
                  <a:pt x="12123" y="25492"/>
                </a:lnTo>
                <a:lnTo>
                  <a:pt x="12123" y="25583"/>
                </a:lnTo>
                <a:cubicBezTo>
                  <a:pt x="12123" y="25857"/>
                  <a:pt x="12153" y="26130"/>
                  <a:pt x="12183" y="26434"/>
                </a:cubicBezTo>
                <a:cubicBezTo>
                  <a:pt x="12183" y="26434"/>
                  <a:pt x="12153" y="26434"/>
                  <a:pt x="12153" y="26464"/>
                </a:cubicBezTo>
                <a:lnTo>
                  <a:pt x="12123" y="26525"/>
                </a:lnTo>
                <a:lnTo>
                  <a:pt x="12123" y="26586"/>
                </a:lnTo>
                <a:lnTo>
                  <a:pt x="12123" y="26647"/>
                </a:lnTo>
                <a:lnTo>
                  <a:pt x="12092" y="26768"/>
                </a:lnTo>
                <a:cubicBezTo>
                  <a:pt x="12092" y="26647"/>
                  <a:pt x="12062" y="26495"/>
                  <a:pt x="12032" y="26373"/>
                </a:cubicBezTo>
                <a:cubicBezTo>
                  <a:pt x="12032" y="26252"/>
                  <a:pt x="12001" y="26161"/>
                  <a:pt x="11971" y="26039"/>
                </a:cubicBezTo>
                <a:cubicBezTo>
                  <a:pt x="11940" y="26009"/>
                  <a:pt x="11910" y="25948"/>
                  <a:pt x="11880" y="25917"/>
                </a:cubicBezTo>
                <a:cubicBezTo>
                  <a:pt x="11880" y="25917"/>
                  <a:pt x="11880" y="25887"/>
                  <a:pt x="11880" y="25887"/>
                </a:cubicBezTo>
                <a:cubicBezTo>
                  <a:pt x="11880" y="25766"/>
                  <a:pt x="11910" y="25644"/>
                  <a:pt x="11940" y="25522"/>
                </a:cubicBezTo>
                <a:lnTo>
                  <a:pt x="11940" y="25371"/>
                </a:lnTo>
                <a:lnTo>
                  <a:pt x="11940" y="24976"/>
                </a:lnTo>
                <a:lnTo>
                  <a:pt x="11940" y="24611"/>
                </a:lnTo>
                <a:cubicBezTo>
                  <a:pt x="11940" y="24368"/>
                  <a:pt x="11940" y="24125"/>
                  <a:pt x="11971" y="23912"/>
                </a:cubicBezTo>
                <a:lnTo>
                  <a:pt x="11971" y="23821"/>
                </a:lnTo>
                <a:close/>
                <a:moveTo>
                  <a:pt x="16285" y="25796"/>
                </a:moveTo>
                <a:lnTo>
                  <a:pt x="16285" y="25917"/>
                </a:lnTo>
                <a:lnTo>
                  <a:pt x="16285" y="26252"/>
                </a:lnTo>
                <a:lnTo>
                  <a:pt x="16285" y="26555"/>
                </a:lnTo>
                <a:lnTo>
                  <a:pt x="16285" y="26768"/>
                </a:lnTo>
                <a:cubicBezTo>
                  <a:pt x="16224" y="26738"/>
                  <a:pt x="16194" y="26707"/>
                  <a:pt x="16164" y="26707"/>
                </a:cubicBezTo>
                <a:cubicBezTo>
                  <a:pt x="16103" y="26707"/>
                  <a:pt x="16072" y="26738"/>
                  <a:pt x="16042" y="26768"/>
                </a:cubicBezTo>
                <a:cubicBezTo>
                  <a:pt x="16042" y="26738"/>
                  <a:pt x="16012" y="26707"/>
                  <a:pt x="16012" y="26677"/>
                </a:cubicBezTo>
                <a:cubicBezTo>
                  <a:pt x="16103" y="26525"/>
                  <a:pt x="16133" y="26404"/>
                  <a:pt x="16164" y="26252"/>
                </a:cubicBezTo>
                <a:lnTo>
                  <a:pt x="16164" y="26282"/>
                </a:lnTo>
                <a:cubicBezTo>
                  <a:pt x="16194" y="26130"/>
                  <a:pt x="16224" y="25978"/>
                  <a:pt x="16285" y="25796"/>
                </a:cubicBezTo>
                <a:close/>
                <a:moveTo>
                  <a:pt x="37006" y="25462"/>
                </a:moveTo>
                <a:cubicBezTo>
                  <a:pt x="37006" y="25614"/>
                  <a:pt x="37037" y="25766"/>
                  <a:pt x="37037" y="25887"/>
                </a:cubicBezTo>
                <a:lnTo>
                  <a:pt x="37097" y="26191"/>
                </a:lnTo>
                <a:lnTo>
                  <a:pt x="37097" y="26221"/>
                </a:lnTo>
                <a:cubicBezTo>
                  <a:pt x="37097" y="26312"/>
                  <a:pt x="37097" y="26373"/>
                  <a:pt x="37128" y="26434"/>
                </a:cubicBezTo>
                <a:cubicBezTo>
                  <a:pt x="37128" y="26495"/>
                  <a:pt x="37128" y="26525"/>
                  <a:pt x="37158" y="26586"/>
                </a:cubicBezTo>
                <a:lnTo>
                  <a:pt x="37128" y="26677"/>
                </a:lnTo>
                <a:lnTo>
                  <a:pt x="36976" y="26677"/>
                </a:lnTo>
                <a:cubicBezTo>
                  <a:pt x="36885" y="26707"/>
                  <a:pt x="36824" y="26738"/>
                  <a:pt x="36763" y="26768"/>
                </a:cubicBezTo>
                <a:lnTo>
                  <a:pt x="36763" y="26707"/>
                </a:lnTo>
                <a:lnTo>
                  <a:pt x="36763" y="26525"/>
                </a:lnTo>
                <a:lnTo>
                  <a:pt x="36794" y="26434"/>
                </a:lnTo>
                <a:cubicBezTo>
                  <a:pt x="36824" y="26312"/>
                  <a:pt x="36854" y="26191"/>
                  <a:pt x="36885" y="26069"/>
                </a:cubicBezTo>
                <a:cubicBezTo>
                  <a:pt x="36915" y="25948"/>
                  <a:pt x="36915" y="25857"/>
                  <a:pt x="36945" y="25766"/>
                </a:cubicBezTo>
                <a:lnTo>
                  <a:pt x="37006" y="25462"/>
                </a:lnTo>
                <a:close/>
                <a:moveTo>
                  <a:pt x="3950" y="26738"/>
                </a:moveTo>
                <a:lnTo>
                  <a:pt x="3950" y="26829"/>
                </a:lnTo>
                <a:cubicBezTo>
                  <a:pt x="3950" y="26799"/>
                  <a:pt x="3919" y="26768"/>
                  <a:pt x="3859" y="26738"/>
                </a:cubicBezTo>
                <a:close/>
                <a:moveTo>
                  <a:pt x="19688" y="26586"/>
                </a:moveTo>
                <a:lnTo>
                  <a:pt x="19688" y="26707"/>
                </a:lnTo>
                <a:cubicBezTo>
                  <a:pt x="19658" y="26738"/>
                  <a:pt x="19627" y="26768"/>
                  <a:pt x="19597" y="26799"/>
                </a:cubicBezTo>
                <a:cubicBezTo>
                  <a:pt x="19597" y="26829"/>
                  <a:pt x="19597" y="26859"/>
                  <a:pt x="19567" y="26859"/>
                </a:cubicBezTo>
                <a:cubicBezTo>
                  <a:pt x="19597" y="26799"/>
                  <a:pt x="19567" y="26738"/>
                  <a:pt x="19567" y="26677"/>
                </a:cubicBezTo>
                <a:cubicBezTo>
                  <a:pt x="19567" y="26677"/>
                  <a:pt x="19597" y="26647"/>
                  <a:pt x="19597" y="26647"/>
                </a:cubicBezTo>
                <a:cubicBezTo>
                  <a:pt x="19627" y="26616"/>
                  <a:pt x="19658" y="26616"/>
                  <a:pt x="19688" y="26586"/>
                </a:cubicBezTo>
                <a:close/>
                <a:moveTo>
                  <a:pt x="33998" y="26495"/>
                </a:moveTo>
                <a:cubicBezTo>
                  <a:pt x="34029" y="26586"/>
                  <a:pt x="34059" y="26677"/>
                  <a:pt x="34089" y="26799"/>
                </a:cubicBezTo>
                <a:lnTo>
                  <a:pt x="34059" y="26799"/>
                </a:lnTo>
                <a:lnTo>
                  <a:pt x="34029" y="26829"/>
                </a:lnTo>
                <a:cubicBezTo>
                  <a:pt x="33998" y="26829"/>
                  <a:pt x="33998" y="26859"/>
                  <a:pt x="33968" y="26859"/>
                </a:cubicBezTo>
                <a:cubicBezTo>
                  <a:pt x="33968" y="26829"/>
                  <a:pt x="33938" y="26829"/>
                  <a:pt x="33938" y="26799"/>
                </a:cubicBezTo>
                <a:cubicBezTo>
                  <a:pt x="33938" y="26768"/>
                  <a:pt x="33938" y="26707"/>
                  <a:pt x="33968" y="26677"/>
                </a:cubicBezTo>
                <a:lnTo>
                  <a:pt x="33998" y="26495"/>
                </a:lnTo>
                <a:close/>
                <a:moveTo>
                  <a:pt x="41746" y="25340"/>
                </a:moveTo>
                <a:lnTo>
                  <a:pt x="41746" y="25462"/>
                </a:lnTo>
                <a:cubicBezTo>
                  <a:pt x="41746" y="25553"/>
                  <a:pt x="41746" y="25674"/>
                  <a:pt x="41716" y="25766"/>
                </a:cubicBezTo>
                <a:cubicBezTo>
                  <a:pt x="41716" y="25887"/>
                  <a:pt x="41685" y="26069"/>
                  <a:pt x="41655" y="26221"/>
                </a:cubicBezTo>
                <a:lnTo>
                  <a:pt x="41655" y="26404"/>
                </a:lnTo>
                <a:cubicBezTo>
                  <a:pt x="41624" y="26555"/>
                  <a:pt x="41594" y="26707"/>
                  <a:pt x="41564" y="26859"/>
                </a:cubicBezTo>
                <a:cubicBezTo>
                  <a:pt x="41533" y="26647"/>
                  <a:pt x="41533" y="26434"/>
                  <a:pt x="41533" y="26252"/>
                </a:cubicBezTo>
                <a:lnTo>
                  <a:pt x="41533" y="26221"/>
                </a:lnTo>
                <a:lnTo>
                  <a:pt x="41533" y="25857"/>
                </a:lnTo>
                <a:lnTo>
                  <a:pt x="41533" y="25705"/>
                </a:lnTo>
                <a:lnTo>
                  <a:pt x="41594" y="25644"/>
                </a:lnTo>
                <a:cubicBezTo>
                  <a:pt x="41655" y="25614"/>
                  <a:pt x="41655" y="25583"/>
                  <a:pt x="41685" y="25522"/>
                </a:cubicBezTo>
                <a:cubicBezTo>
                  <a:pt x="41716" y="25462"/>
                  <a:pt x="41746" y="25401"/>
                  <a:pt x="41746" y="25340"/>
                </a:cubicBezTo>
                <a:close/>
                <a:moveTo>
                  <a:pt x="43326" y="23548"/>
                </a:moveTo>
                <a:lnTo>
                  <a:pt x="43356" y="23639"/>
                </a:lnTo>
                <a:cubicBezTo>
                  <a:pt x="43387" y="23821"/>
                  <a:pt x="43387" y="24034"/>
                  <a:pt x="43417" y="24186"/>
                </a:cubicBezTo>
                <a:cubicBezTo>
                  <a:pt x="43417" y="24277"/>
                  <a:pt x="43417" y="24368"/>
                  <a:pt x="43447" y="24429"/>
                </a:cubicBezTo>
                <a:lnTo>
                  <a:pt x="43387" y="24884"/>
                </a:lnTo>
                <a:cubicBezTo>
                  <a:pt x="43387" y="24945"/>
                  <a:pt x="43387" y="25006"/>
                  <a:pt x="43356" y="25097"/>
                </a:cubicBezTo>
                <a:cubicBezTo>
                  <a:pt x="43356" y="25158"/>
                  <a:pt x="43356" y="25279"/>
                  <a:pt x="43356" y="25401"/>
                </a:cubicBezTo>
                <a:cubicBezTo>
                  <a:pt x="43356" y="25492"/>
                  <a:pt x="43356" y="25705"/>
                  <a:pt x="43356" y="25857"/>
                </a:cubicBezTo>
                <a:lnTo>
                  <a:pt x="43356" y="26100"/>
                </a:lnTo>
                <a:lnTo>
                  <a:pt x="43356" y="26799"/>
                </a:lnTo>
                <a:lnTo>
                  <a:pt x="43356" y="26829"/>
                </a:lnTo>
                <a:lnTo>
                  <a:pt x="43356" y="26890"/>
                </a:lnTo>
                <a:cubicBezTo>
                  <a:pt x="43295" y="26829"/>
                  <a:pt x="43204" y="26768"/>
                  <a:pt x="43144" y="26707"/>
                </a:cubicBezTo>
                <a:lnTo>
                  <a:pt x="43113" y="26677"/>
                </a:lnTo>
                <a:lnTo>
                  <a:pt x="43113" y="26495"/>
                </a:lnTo>
                <a:lnTo>
                  <a:pt x="43113" y="25857"/>
                </a:lnTo>
                <a:lnTo>
                  <a:pt x="43113" y="25766"/>
                </a:lnTo>
                <a:cubicBezTo>
                  <a:pt x="43113" y="25674"/>
                  <a:pt x="43144" y="25583"/>
                  <a:pt x="43144" y="25492"/>
                </a:cubicBezTo>
                <a:lnTo>
                  <a:pt x="43174" y="25097"/>
                </a:lnTo>
                <a:lnTo>
                  <a:pt x="43174" y="24854"/>
                </a:lnTo>
                <a:lnTo>
                  <a:pt x="43174" y="24429"/>
                </a:lnTo>
                <a:lnTo>
                  <a:pt x="43174" y="24186"/>
                </a:lnTo>
                <a:cubicBezTo>
                  <a:pt x="43174" y="24094"/>
                  <a:pt x="43174" y="24064"/>
                  <a:pt x="43204" y="24034"/>
                </a:cubicBezTo>
                <a:lnTo>
                  <a:pt x="43204" y="23851"/>
                </a:lnTo>
                <a:lnTo>
                  <a:pt x="43265" y="23699"/>
                </a:lnTo>
                <a:lnTo>
                  <a:pt x="43326" y="23548"/>
                </a:lnTo>
                <a:close/>
                <a:moveTo>
                  <a:pt x="4740" y="26616"/>
                </a:moveTo>
                <a:lnTo>
                  <a:pt x="4770" y="26950"/>
                </a:lnTo>
                <a:lnTo>
                  <a:pt x="4770" y="26981"/>
                </a:lnTo>
                <a:cubicBezTo>
                  <a:pt x="4740" y="26890"/>
                  <a:pt x="4709" y="26799"/>
                  <a:pt x="4709" y="26707"/>
                </a:cubicBezTo>
                <a:lnTo>
                  <a:pt x="4709" y="26616"/>
                </a:lnTo>
                <a:close/>
                <a:moveTo>
                  <a:pt x="32783" y="26404"/>
                </a:moveTo>
                <a:cubicBezTo>
                  <a:pt x="32783" y="26404"/>
                  <a:pt x="32813" y="26434"/>
                  <a:pt x="32844" y="26464"/>
                </a:cubicBezTo>
                <a:lnTo>
                  <a:pt x="32874" y="26555"/>
                </a:lnTo>
                <a:lnTo>
                  <a:pt x="32874" y="26586"/>
                </a:lnTo>
                <a:cubicBezTo>
                  <a:pt x="32905" y="26707"/>
                  <a:pt x="32874" y="26859"/>
                  <a:pt x="32844" y="26981"/>
                </a:cubicBezTo>
                <a:lnTo>
                  <a:pt x="32844" y="26950"/>
                </a:lnTo>
                <a:cubicBezTo>
                  <a:pt x="32813" y="26768"/>
                  <a:pt x="32783" y="26586"/>
                  <a:pt x="32783" y="26404"/>
                </a:cubicBezTo>
                <a:close/>
                <a:moveTo>
                  <a:pt x="37675" y="26495"/>
                </a:moveTo>
                <a:cubicBezTo>
                  <a:pt x="37705" y="26647"/>
                  <a:pt x="37735" y="26768"/>
                  <a:pt x="37796" y="26920"/>
                </a:cubicBezTo>
                <a:lnTo>
                  <a:pt x="37735" y="26920"/>
                </a:lnTo>
                <a:cubicBezTo>
                  <a:pt x="37735" y="26920"/>
                  <a:pt x="37705" y="26950"/>
                  <a:pt x="37675" y="26981"/>
                </a:cubicBezTo>
                <a:cubicBezTo>
                  <a:pt x="37675" y="26981"/>
                  <a:pt x="37675" y="27011"/>
                  <a:pt x="37644" y="27011"/>
                </a:cubicBezTo>
                <a:cubicBezTo>
                  <a:pt x="37644" y="27042"/>
                  <a:pt x="37644" y="27072"/>
                  <a:pt x="37675" y="27102"/>
                </a:cubicBezTo>
                <a:lnTo>
                  <a:pt x="37614" y="27102"/>
                </a:lnTo>
                <a:lnTo>
                  <a:pt x="37614" y="26950"/>
                </a:lnTo>
                <a:cubicBezTo>
                  <a:pt x="37614" y="26950"/>
                  <a:pt x="37614" y="26920"/>
                  <a:pt x="37614" y="26890"/>
                </a:cubicBezTo>
                <a:lnTo>
                  <a:pt x="37675" y="26495"/>
                </a:lnTo>
                <a:close/>
                <a:moveTo>
                  <a:pt x="34910" y="25522"/>
                </a:moveTo>
                <a:cubicBezTo>
                  <a:pt x="34940" y="25766"/>
                  <a:pt x="34971" y="26039"/>
                  <a:pt x="35001" y="26282"/>
                </a:cubicBezTo>
                <a:cubicBezTo>
                  <a:pt x="35031" y="26525"/>
                  <a:pt x="35092" y="26859"/>
                  <a:pt x="35153" y="27133"/>
                </a:cubicBezTo>
                <a:cubicBezTo>
                  <a:pt x="35122" y="27102"/>
                  <a:pt x="35092" y="27042"/>
                  <a:pt x="35031" y="27011"/>
                </a:cubicBezTo>
                <a:cubicBezTo>
                  <a:pt x="34971" y="26950"/>
                  <a:pt x="34910" y="26890"/>
                  <a:pt x="34849" y="26859"/>
                </a:cubicBezTo>
                <a:cubicBezTo>
                  <a:pt x="34788" y="26799"/>
                  <a:pt x="34728" y="26738"/>
                  <a:pt x="34636" y="26707"/>
                </a:cubicBezTo>
                <a:cubicBezTo>
                  <a:pt x="34667" y="26586"/>
                  <a:pt x="34728" y="26434"/>
                  <a:pt x="34758" y="26282"/>
                </a:cubicBezTo>
                <a:cubicBezTo>
                  <a:pt x="34788" y="26069"/>
                  <a:pt x="34849" y="25857"/>
                  <a:pt x="34879" y="25644"/>
                </a:cubicBezTo>
                <a:lnTo>
                  <a:pt x="34910" y="25522"/>
                </a:lnTo>
                <a:close/>
                <a:moveTo>
                  <a:pt x="22392" y="24277"/>
                </a:moveTo>
                <a:cubicBezTo>
                  <a:pt x="22453" y="24489"/>
                  <a:pt x="22483" y="24702"/>
                  <a:pt x="22544" y="24915"/>
                </a:cubicBezTo>
                <a:cubicBezTo>
                  <a:pt x="22605" y="25127"/>
                  <a:pt x="22666" y="25310"/>
                  <a:pt x="22726" y="25522"/>
                </a:cubicBezTo>
                <a:lnTo>
                  <a:pt x="22635" y="26252"/>
                </a:lnTo>
                <a:cubicBezTo>
                  <a:pt x="22574" y="26404"/>
                  <a:pt x="22544" y="26586"/>
                  <a:pt x="22514" y="26768"/>
                </a:cubicBezTo>
                <a:cubicBezTo>
                  <a:pt x="22514" y="26859"/>
                  <a:pt x="22483" y="26920"/>
                  <a:pt x="22453" y="27011"/>
                </a:cubicBezTo>
                <a:cubicBezTo>
                  <a:pt x="22453" y="27102"/>
                  <a:pt x="22453" y="27133"/>
                  <a:pt x="22422" y="27194"/>
                </a:cubicBezTo>
                <a:lnTo>
                  <a:pt x="22392" y="27163"/>
                </a:lnTo>
                <a:lnTo>
                  <a:pt x="22362" y="27102"/>
                </a:lnTo>
                <a:cubicBezTo>
                  <a:pt x="22362" y="26920"/>
                  <a:pt x="22392" y="26738"/>
                  <a:pt x="22392" y="26555"/>
                </a:cubicBezTo>
                <a:lnTo>
                  <a:pt x="22392" y="26161"/>
                </a:lnTo>
                <a:lnTo>
                  <a:pt x="22392" y="25917"/>
                </a:lnTo>
                <a:lnTo>
                  <a:pt x="22392" y="25279"/>
                </a:lnTo>
                <a:cubicBezTo>
                  <a:pt x="22392" y="25067"/>
                  <a:pt x="22422" y="24793"/>
                  <a:pt x="22422" y="24550"/>
                </a:cubicBezTo>
                <a:lnTo>
                  <a:pt x="22392" y="24550"/>
                </a:lnTo>
                <a:lnTo>
                  <a:pt x="22392" y="24277"/>
                </a:lnTo>
                <a:close/>
                <a:moveTo>
                  <a:pt x="20508" y="25431"/>
                </a:moveTo>
                <a:cubicBezTo>
                  <a:pt x="20539" y="25553"/>
                  <a:pt x="20600" y="25705"/>
                  <a:pt x="20660" y="25826"/>
                </a:cubicBezTo>
                <a:cubicBezTo>
                  <a:pt x="20691" y="25917"/>
                  <a:pt x="20721" y="26009"/>
                  <a:pt x="20782" y="26100"/>
                </a:cubicBezTo>
                <a:lnTo>
                  <a:pt x="20843" y="26191"/>
                </a:lnTo>
                <a:lnTo>
                  <a:pt x="20873" y="26221"/>
                </a:lnTo>
                <a:lnTo>
                  <a:pt x="20903" y="26221"/>
                </a:lnTo>
                <a:lnTo>
                  <a:pt x="20934" y="26981"/>
                </a:lnTo>
                <a:cubicBezTo>
                  <a:pt x="20903" y="27042"/>
                  <a:pt x="20873" y="27102"/>
                  <a:pt x="20873" y="27163"/>
                </a:cubicBezTo>
                <a:lnTo>
                  <a:pt x="20843" y="27133"/>
                </a:lnTo>
                <a:cubicBezTo>
                  <a:pt x="20782" y="27102"/>
                  <a:pt x="20691" y="27072"/>
                  <a:pt x="20630" y="27072"/>
                </a:cubicBezTo>
                <a:lnTo>
                  <a:pt x="20630" y="27102"/>
                </a:lnTo>
                <a:cubicBezTo>
                  <a:pt x="20569" y="27102"/>
                  <a:pt x="20539" y="27102"/>
                  <a:pt x="20508" y="27133"/>
                </a:cubicBezTo>
                <a:cubicBezTo>
                  <a:pt x="20478" y="27163"/>
                  <a:pt x="20448" y="27194"/>
                  <a:pt x="20417" y="27224"/>
                </a:cubicBezTo>
                <a:cubicBezTo>
                  <a:pt x="20417" y="27042"/>
                  <a:pt x="20448" y="26829"/>
                  <a:pt x="20478" y="26647"/>
                </a:cubicBezTo>
                <a:lnTo>
                  <a:pt x="20478" y="26373"/>
                </a:lnTo>
                <a:cubicBezTo>
                  <a:pt x="20478" y="26100"/>
                  <a:pt x="20508" y="25796"/>
                  <a:pt x="20508" y="25522"/>
                </a:cubicBezTo>
                <a:cubicBezTo>
                  <a:pt x="20508" y="25492"/>
                  <a:pt x="20508" y="25462"/>
                  <a:pt x="20508" y="25431"/>
                </a:cubicBezTo>
                <a:close/>
                <a:moveTo>
                  <a:pt x="38525" y="26982"/>
                </a:moveTo>
                <a:cubicBezTo>
                  <a:pt x="38520" y="27088"/>
                  <a:pt x="38492" y="27171"/>
                  <a:pt x="38465" y="27254"/>
                </a:cubicBezTo>
                <a:lnTo>
                  <a:pt x="38434" y="27224"/>
                </a:lnTo>
                <a:lnTo>
                  <a:pt x="38434" y="27194"/>
                </a:lnTo>
                <a:lnTo>
                  <a:pt x="38465" y="27133"/>
                </a:lnTo>
                <a:cubicBezTo>
                  <a:pt x="38465" y="27072"/>
                  <a:pt x="38495" y="27012"/>
                  <a:pt x="38525" y="26982"/>
                </a:cubicBezTo>
                <a:close/>
                <a:moveTo>
                  <a:pt x="36945" y="27194"/>
                </a:moveTo>
                <a:cubicBezTo>
                  <a:pt x="36945" y="27224"/>
                  <a:pt x="36945" y="27254"/>
                  <a:pt x="36915" y="27285"/>
                </a:cubicBezTo>
                <a:cubicBezTo>
                  <a:pt x="36915" y="27254"/>
                  <a:pt x="36945" y="27224"/>
                  <a:pt x="36945" y="27194"/>
                </a:cubicBezTo>
                <a:close/>
                <a:moveTo>
                  <a:pt x="44237" y="25978"/>
                </a:moveTo>
                <a:cubicBezTo>
                  <a:pt x="44207" y="26130"/>
                  <a:pt x="44177" y="26282"/>
                  <a:pt x="44146" y="26464"/>
                </a:cubicBezTo>
                <a:cubicBezTo>
                  <a:pt x="44116" y="26616"/>
                  <a:pt x="44085" y="26647"/>
                  <a:pt x="44085" y="26738"/>
                </a:cubicBezTo>
                <a:cubicBezTo>
                  <a:pt x="44055" y="26859"/>
                  <a:pt x="44025" y="26950"/>
                  <a:pt x="43994" y="27042"/>
                </a:cubicBezTo>
                <a:lnTo>
                  <a:pt x="43933" y="27315"/>
                </a:lnTo>
                <a:cubicBezTo>
                  <a:pt x="43903" y="27285"/>
                  <a:pt x="43873" y="27254"/>
                  <a:pt x="43842" y="27224"/>
                </a:cubicBezTo>
                <a:lnTo>
                  <a:pt x="43782" y="27163"/>
                </a:lnTo>
                <a:cubicBezTo>
                  <a:pt x="43782" y="27102"/>
                  <a:pt x="43782" y="27072"/>
                  <a:pt x="43782" y="27011"/>
                </a:cubicBezTo>
                <a:cubicBezTo>
                  <a:pt x="43873" y="26707"/>
                  <a:pt x="43933" y="26404"/>
                  <a:pt x="44055" y="26100"/>
                </a:cubicBezTo>
                <a:lnTo>
                  <a:pt x="44055" y="26069"/>
                </a:lnTo>
                <a:cubicBezTo>
                  <a:pt x="44085" y="26039"/>
                  <a:pt x="44085" y="26039"/>
                  <a:pt x="44116" y="26009"/>
                </a:cubicBezTo>
                <a:lnTo>
                  <a:pt x="44116" y="25978"/>
                </a:lnTo>
                <a:close/>
                <a:moveTo>
                  <a:pt x="9115" y="25644"/>
                </a:moveTo>
                <a:lnTo>
                  <a:pt x="9115" y="25674"/>
                </a:lnTo>
                <a:lnTo>
                  <a:pt x="9145" y="26707"/>
                </a:lnTo>
                <a:cubicBezTo>
                  <a:pt x="9145" y="26829"/>
                  <a:pt x="9115" y="26950"/>
                  <a:pt x="9115" y="27042"/>
                </a:cubicBezTo>
                <a:lnTo>
                  <a:pt x="9084" y="27406"/>
                </a:lnTo>
                <a:cubicBezTo>
                  <a:pt x="9084" y="27285"/>
                  <a:pt x="9054" y="27194"/>
                  <a:pt x="9024" y="27072"/>
                </a:cubicBezTo>
                <a:cubicBezTo>
                  <a:pt x="9024" y="26950"/>
                  <a:pt x="9024" y="26890"/>
                  <a:pt x="8993" y="26799"/>
                </a:cubicBezTo>
                <a:cubicBezTo>
                  <a:pt x="8963" y="26464"/>
                  <a:pt x="8933" y="26161"/>
                  <a:pt x="8902" y="25826"/>
                </a:cubicBezTo>
                <a:cubicBezTo>
                  <a:pt x="8963" y="25796"/>
                  <a:pt x="8993" y="25766"/>
                  <a:pt x="9024" y="25735"/>
                </a:cubicBezTo>
                <a:lnTo>
                  <a:pt x="9054" y="25705"/>
                </a:lnTo>
                <a:lnTo>
                  <a:pt x="9115" y="25644"/>
                </a:lnTo>
                <a:close/>
                <a:moveTo>
                  <a:pt x="14857" y="26647"/>
                </a:moveTo>
                <a:lnTo>
                  <a:pt x="14857" y="26890"/>
                </a:lnTo>
                <a:cubicBezTo>
                  <a:pt x="14857" y="27042"/>
                  <a:pt x="14888" y="27224"/>
                  <a:pt x="14888" y="27406"/>
                </a:cubicBezTo>
                <a:lnTo>
                  <a:pt x="14827" y="27285"/>
                </a:lnTo>
                <a:cubicBezTo>
                  <a:pt x="14827" y="27072"/>
                  <a:pt x="14857" y="26859"/>
                  <a:pt x="14857" y="26647"/>
                </a:cubicBezTo>
                <a:close/>
                <a:moveTo>
                  <a:pt x="35912" y="27102"/>
                </a:moveTo>
                <a:cubicBezTo>
                  <a:pt x="35912" y="27163"/>
                  <a:pt x="35882" y="27224"/>
                  <a:pt x="35882" y="27285"/>
                </a:cubicBezTo>
                <a:cubicBezTo>
                  <a:pt x="35852" y="27345"/>
                  <a:pt x="35882" y="27376"/>
                  <a:pt x="35852" y="27406"/>
                </a:cubicBezTo>
                <a:lnTo>
                  <a:pt x="35821" y="27224"/>
                </a:lnTo>
                <a:cubicBezTo>
                  <a:pt x="35882" y="27194"/>
                  <a:pt x="35882" y="27163"/>
                  <a:pt x="35912" y="27102"/>
                </a:cubicBezTo>
                <a:lnTo>
                  <a:pt x="35912" y="27102"/>
                </a:lnTo>
                <a:lnTo>
                  <a:pt x="35882" y="27133"/>
                </a:lnTo>
                <a:lnTo>
                  <a:pt x="35882" y="27102"/>
                </a:lnTo>
                <a:close/>
                <a:moveTo>
                  <a:pt x="40683" y="26981"/>
                </a:moveTo>
                <a:lnTo>
                  <a:pt x="40683" y="27042"/>
                </a:lnTo>
                <a:lnTo>
                  <a:pt x="40683" y="27558"/>
                </a:lnTo>
                <a:lnTo>
                  <a:pt x="40683" y="27619"/>
                </a:lnTo>
                <a:cubicBezTo>
                  <a:pt x="40683" y="27497"/>
                  <a:pt x="40683" y="27376"/>
                  <a:pt x="40652" y="27254"/>
                </a:cubicBezTo>
                <a:lnTo>
                  <a:pt x="40652" y="27072"/>
                </a:lnTo>
                <a:lnTo>
                  <a:pt x="40683" y="26981"/>
                </a:lnTo>
                <a:close/>
                <a:moveTo>
                  <a:pt x="45301" y="27406"/>
                </a:moveTo>
                <a:lnTo>
                  <a:pt x="45301" y="27437"/>
                </a:lnTo>
                <a:cubicBezTo>
                  <a:pt x="45301" y="27497"/>
                  <a:pt x="45270" y="27558"/>
                  <a:pt x="45270" y="27649"/>
                </a:cubicBezTo>
                <a:cubicBezTo>
                  <a:pt x="45270" y="27528"/>
                  <a:pt x="45301" y="27467"/>
                  <a:pt x="45301" y="27406"/>
                </a:cubicBezTo>
                <a:close/>
                <a:moveTo>
                  <a:pt x="17197" y="26677"/>
                </a:moveTo>
                <a:cubicBezTo>
                  <a:pt x="17288" y="27011"/>
                  <a:pt x="17349" y="27376"/>
                  <a:pt x="17379" y="27710"/>
                </a:cubicBezTo>
                <a:lnTo>
                  <a:pt x="17379" y="27771"/>
                </a:lnTo>
                <a:cubicBezTo>
                  <a:pt x="17349" y="27649"/>
                  <a:pt x="17318" y="27528"/>
                  <a:pt x="17288" y="27406"/>
                </a:cubicBezTo>
                <a:lnTo>
                  <a:pt x="17227" y="27163"/>
                </a:lnTo>
                <a:cubicBezTo>
                  <a:pt x="17227" y="27102"/>
                  <a:pt x="17227" y="27072"/>
                  <a:pt x="17227" y="27042"/>
                </a:cubicBezTo>
                <a:lnTo>
                  <a:pt x="17166" y="26829"/>
                </a:lnTo>
                <a:cubicBezTo>
                  <a:pt x="17166" y="26768"/>
                  <a:pt x="17166" y="26738"/>
                  <a:pt x="17197" y="26677"/>
                </a:cubicBezTo>
                <a:close/>
                <a:moveTo>
                  <a:pt x="42809" y="27680"/>
                </a:moveTo>
                <a:lnTo>
                  <a:pt x="42809" y="27740"/>
                </a:lnTo>
                <a:cubicBezTo>
                  <a:pt x="42809" y="27771"/>
                  <a:pt x="42809" y="27771"/>
                  <a:pt x="42779" y="27771"/>
                </a:cubicBezTo>
                <a:cubicBezTo>
                  <a:pt x="42779" y="27740"/>
                  <a:pt x="42779" y="27710"/>
                  <a:pt x="42809" y="27680"/>
                </a:cubicBezTo>
                <a:close/>
                <a:moveTo>
                  <a:pt x="23486" y="24976"/>
                </a:moveTo>
                <a:cubicBezTo>
                  <a:pt x="23486" y="25127"/>
                  <a:pt x="23516" y="25279"/>
                  <a:pt x="23516" y="25431"/>
                </a:cubicBezTo>
                <a:lnTo>
                  <a:pt x="23516" y="25705"/>
                </a:lnTo>
                <a:lnTo>
                  <a:pt x="23516" y="26069"/>
                </a:lnTo>
                <a:lnTo>
                  <a:pt x="23516" y="26191"/>
                </a:lnTo>
                <a:cubicBezTo>
                  <a:pt x="23516" y="26404"/>
                  <a:pt x="23516" y="26616"/>
                  <a:pt x="23516" y="26829"/>
                </a:cubicBezTo>
                <a:lnTo>
                  <a:pt x="23516" y="26859"/>
                </a:lnTo>
                <a:cubicBezTo>
                  <a:pt x="23516" y="27011"/>
                  <a:pt x="23486" y="27163"/>
                  <a:pt x="23486" y="27315"/>
                </a:cubicBezTo>
                <a:cubicBezTo>
                  <a:pt x="23486" y="27467"/>
                  <a:pt x="23456" y="27680"/>
                  <a:pt x="23425" y="27862"/>
                </a:cubicBezTo>
                <a:cubicBezTo>
                  <a:pt x="23395" y="27832"/>
                  <a:pt x="23334" y="27801"/>
                  <a:pt x="23273" y="27771"/>
                </a:cubicBezTo>
                <a:lnTo>
                  <a:pt x="23243" y="27771"/>
                </a:lnTo>
                <a:lnTo>
                  <a:pt x="23243" y="27710"/>
                </a:lnTo>
                <a:lnTo>
                  <a:pt x="23182" y="26859"/>
                </a:lnTo>
                <a:cubicBezTo>
                  <a:pt x="23182" y="26616"/>
                  <a:pt x="23182" y="26343"/>
                  <a:pt x="23152" y="26100"/>
                </a:cubicBezTo>
                <a:lnTo>
                  <a:pt x="23152" y="26069"/>
                </a:lnTo>
                <a:lnTo>
                  <a:pt x="23212" y="26069"/>
                </a:lnTo>
                <a:lnTo>
                  <a:pt x="23273" y="26039"/>
                </a:lnTo>
                <a:cubicBezTo>
                  <a:pt x="23364" y="25978"/>
                  <a:pt x="23395" y="25887"/>
                  <a:pt x="23395" y="25766"/>
                </a:cubicBezTo>
                <a:lnTo>
                  <a:pt x="23425" y="25522"/>
                </a:lnTo>
                <a:cubicBezTo>
                  <a:pt x="23425" y="25401"/>
                  <a:pt x="23456" y="25310"/>
                  <a:pt x="23456" y="25188"/>
                </a:cubicBezTo>
                <a:lnTo>
                  <a:pt x="23486" y="24976"/>
                </a:lnTo>
                <a:close/>
                <a:moveTo>
                  <a:pt x="19779" y="27467"/>
                </a:moveTo>
                <a:lnTo>
                  <a:pt x="19779" y="27680"/>
                </a:lnTo>
                <a:lnTo>
                  <a:pt x="19779" y="27923"/>
                </a:lnTo>
                <a:cubicBezTo>
                  <a:pt x="19779" y="27892"/>
                  <a:pt x="19749" y="27832"/>
                  <a:pt x="19749" y="27771"/>
                </a:cubicBezTo>
                <a:lnTo>
                  <a:pt x="19688" y="27619"/>
                </a:lnTo>
                <a:lnTo>
                  <a:pt x="19749" y="27619"/>
                </a:lnTo>
                <a:cubicBezTo>
                  <a:pt x="19749" y="27558"/>
                  <a:pt x="19749" y="27528"/>
                  <a:pt x="19779" y="27467"/>
                </a:cubicBezTo>
                <a:close/>
                <a:moveTo>
                  <a:pt x="13247" y="27315"/>
                </a:moveTo>
                <a:cubicBezTo>
                  <a:pt x="13247" y="27406"/>
                  <a:pt x="13247" y="27497"/>
                  <a:pt x="13277" y="27619"/>
                </a:cubicBezTo>
                <a:lnTo>
                  <a:pt x="13277" y="27740"/>
                </a:lnTo>
                <a:cubicBezTo>
                  <a:pt x="13277" y="27820"/>
                  <a:pt x="13264" y="27899"/>
                  <a:pt x="13247" y="27978"/>
                </a:cubicBezTo>
                <a:lnTo>
                  <a:pt x="13247" y="27978"/>
                </a:lnTo>
                <a:lnTo>
                  <a:pt x="13247" y="27953"/>
                </a:lnTo>
                <a:lnTo>
                  <a:pt x="13247" y="27801"/>
                </a:lnTo>
                <a:lnTo>
                  <a:pt x="13247" y="27588"/>
                </a:lnTo>
                <a:lnTo>
                  <a:pt x="13247" y="27315"/>
                </a:lnTo>
                <a:close/>
                <a:moveTo>
                  <a:pt x="20691" y="27558"/>
                </a:moveTo>
                <a:lnTo>
                  <a:pt x="20691" y="27619"/>
                </a:lnTo>
                <a:cubicBezTo>
                  <a:pt x="20721" y="27649"/>
                  <a:pt x="20751" y="27680"/>
                  <a:pt x="20751" y="27740"/>
                </a:cubicBezTo>
                <a:lnTo>
                  <a:pt x="20751" y="27832"/>
                </a:lnTo>
                <a:cubicBezTo>
                  <a:pt x="20751" y="27862"/>
                  <a:pt x="20721" y="27923"/>
                  <a:pt x="20721" y="27983"/>
                </a:cubicBezTo>
                <a:cubicBezTo>
                  <a:pt x="20691" y="27923"/>
                  <a:pt x="20660" y="27862"/>
                  <a:pt x="20630" y="27801"/>
                </a:cubicBezTo>
                <a:cubicBezTo>
                  <a:pt x="20660" y="27740"/>
                  <a:pt x="20691" y="27649"/>
                  <a:pt x="20691" y="27558"/>
                </a:cubicBezTo>
                <a:close/>
                <a:moveTo>
                  <a:pt x="8477" y="27285"/>
                </a:moveTo>
                <a:cubicBezTo>
                  <a:pt x="8568" y="27528"/>
                  <a:pt x="8598" y="27832"/>
                  <a:pt x="8629" y="28075"/>
                </a:cubicBezTo>
                <a:cubicBezTo>
                  <a:pt x="8629" y="28105"/>
                  <a:pt x="8629" y="28135"/>
                  <a:pt x="8629" y="28135"/>
                </a:cubicBezTo>
                <a:lnTo>
                  <a:pt x="8568" y="28105"/>
                </a:lnTo>
                <a:cubicBezTo>
                  <a:pt x="8538" y="28044"/>
                  <a:pt x="8477" y="28014"/>
                  <a:pt x="8416" y="28014"/>
                </a:cubicBezTo>
                <a:lnTo>
                  <a:pt x="8416" y="27953"/>
                </a:lnTo>
                <a:cubicBezTo>
                  <a:pt x="8416" y="27923"/>
                  <a:pt x="8446" y="27892"/>
                  <a:pt x="8416" y="27862"/>
                </a:cubicBezTo>
                <a:cubicBezTo>
                  <a:pt x="8446" y="27832"/>
                  <a:pt x="8446" y="27771"/>
                  <a:pt x="8446" y="27740"/>
                </a:cubicBezTo>
                <a:lnTo>
                  <a:pt x="8446" y="27588"/>
                </a:lnTo>
                <a:cubicBezTo>
                  <a:pt x="8446" y="27528"/>
                  <a:pt x="8446" y="27437"/>
                  <a:pt x="8477" y="27345"/>
                </a:cubicBezTo>
                <a:cubicBezTo>
                  <a:pt x="8477" y="27315"/>
                  <a:pt x="8477" y="27285"/>
                  <a:pt x="8477" y="27285"/>
                </a:cubicBezTo>
                <a:close/>
                <a:moveTo>
                  <a:pt x="34667" y="27194"/>
                </a:moveTo>
                <a:cubicBezTo>
                  <a:pt x="34697" y="27224"/>
                  <a:pt x="34697" y="27224"/>
                  <a:pt x="34697" y="27254"/>
                </a:cubicBezTo>
                <a:cubicBezTo>
                  <a:pt x="34758" y="27345"/>
                  <a:pt x="34819" y="27437"/>
                  <a:pt x="34879" y="27558"/>
                </a:cubicBezTo>
                <a:cubicBezTo>
                  <a:pt x="34940" y="27740"/>
                  <a:pt x="35001" y="27923"/>
                  <a:pt x="35031" y="28135"/>
                </a:cubicBezTo>
                <a:cubicBezTo>
                  <a:pt x="35001" y="28105"/>
                  <a:pt x="34971" y="28075"/>
                  <a:pt x="34940" y="28044"/>
                </a:cubicBezTo>
                <a:cubicBezTo>
                  <a:pt x="34879" y="27983"/>
                  <a:pt x="34849" y="27923"/>
                  <a:pt x="34819" y="27862"/>
                </a:cubicBezTo>
                <a:lnTo>
                  <a:pt x="34758" y="27740"/>
                </a:lnTo>
                <a:cubicBezTo>
                  <a:pt x="34758" y="27649"/>
                  <a:pt x="34728" y="27558"/>
                  <a:pt x="34697" y="27437"/>
                </a:cubicBezTo>
                <a:lnTo>
                  <a:pt x="34636" y="27315"/>
                </a:lnTo>
                <a:lnTo>
                  <a:pt x="34667" y="27194"/>
                </a:lnTo>
                <a:close/>
                <a:moveTo>
                  <a:pt x="30656" y="25279"/>
                </a:moveTo>
                <a:lnTo>
                  <a:pt x="30656" y="25553"/>
                </a:lnTo>
                <a:cubicBezTo>
                  <a:pt x="30656" y="25826"/>
                  <a:pt x="30656" y="26130"/>
                  <a:pt x="30687" y="26404"/>
                </a:cubicBezTo>
                <a:cubicBezTo>
                  <a:pt x="30687" y="26464"/>
                  <a:pt x="30687" y="26525"/>
                  <a:pt x="30687" y="26586"/>
                </a:cubicBezTo>
                <a:cubicBezTo>
                  <a:pt x="30626" y="26829"/>
                  <a:pt x="30595" y="27072"/>
                  <a:pt x="30565" y="27315"/>
                </a:cubicBezTo>
                <a:cubicBezTo>
                  <a:pt x="30504" y="27528"/>
                  <a:pt x="30474" y="27680"/>
                  <a:pt x="30413" y="27862"/>
                </a:cubicBezTo>
                <a:lnTo>
                  <a:pt x="30413" y="27892"/>
                </a:lnTo>
                <a:cubicBezTo>
                  <a:pt x="30413" y="27983"/>
                  <a:pt x="30383" y="28075"/>
                  <a:pt x="30352" y="28166"/>
                </a:cubicBezTo>
                <a:lnTo>
                  <a:pt x="30322" y="28044"/>
                </a:lnTo>
                <a:lnTo>
                  <a:pt x="30322" y="27558"/>
                </a:lnTo>
                <a:lnTo>
                  <a:pt x="30322" y="27437"/>
                </a:lnTo>
                <a:cubicBezTo>
                  <a:pt x="30352" y="27285"/>
                  <a:pt x="30383" y="27133"/>
                  <a:pt x="30413" y="26981"/>
                </a:cubicBezTo>
                <a:cubicBezTo>
                  <a:pt x="30444" y="26829"/>
                  <a:pt x="30444" y="26768"/>
                  <a:pt x="30474" y="26677"/>
                </a:cubicBezTo>
                <a:cubicBezTo>
                  <a:pt x="30474" y="26586"/>
                  <a:pt x="30504" y="26495"/>
                  <a:pt x="30504" y="26404"/>
                </a:cubicBezTo>
                <a:cubicBezTo>
                  <a:pt x="30535" y="26312"/>
                  <a:pt x="30535" y="26191"/>
                  <a:pt x="30565" y="26069"/>
                </a:cubicBezTo>
                <a:cubicBezTo>
                  <a:pt x="30565" y="26009"/>
                  <a:pt x="30565" y="25917"/>
                  <a:pt x="30595" y="25857"/>
                </a:cubicBezTo>
                <a:cubicBezTo>
                  <a:pt x="30595" y="25735"/>
                  <a:pt x="30595" y="25583"/>
                  <a:pt x="30626" y="25431"/>
                </a:cubicBezTo>
                <a:lnTo>
                  <a:pt x="30626" y="25401"/>
                </a:lnTo>
                <a:lnTo>
                  <a:pt x="30656" y="25279"/>
                </a:lnTo>
                <a:close/>
                <a:moveTo>
                  <a:pt x="14796" y="28014"/>
                </a:moveTo>
                <a:cubicBezTo>
                  <a:pt x="14796" y="28075"/>
                  <a:pt x="14827" y="28135"/>
                  <a:pt x="14857" y="28196"/>
                </a:cubicBezTo>
                <a:lnTo>
                  <a:pt x="14796" y="28166"/>
                </a:lnTo>
                <a:lnTo>
                  <a:pt x="14796" y="28014"/>
                </a:lnTo>
                <a:close/>
                <a:moveTo>
                  <a:pt x="37067" y="27953"/>
                </a:moveTo>
                <a:cubicBezTo>
                  <a:pt x="37067" y="28044"/>
                  <a:pt x="37037" y="28105"/>
                  <a:pt x="37037" y="28196"/>
                </a:cubicBezTo>
                <a:lnTo>
                  <a:pt x="37037" y="28257"/>
                </a:lnTo>
                <a:cubicBezTo>
                  <a:pt x="37006" y="28227"/>
                  <a:pt x="37006" y="28196"/>
                  <a:pt x="37006" y="28196"/>
                </a:cubicBezTo>
                <a:cubicBezTo>
                  <a:pt x="37006" y="28166"/>
                  <a:pt x="37037" y="28135"/>
                  <a:pt x="37037" y="28105"/>
                </a:cubicBezTo>
                <a:lnTo>
                  <a:pt x="37067" y="27953"/>
                </a:lnTo>
                <a:close/>
                <a:moveTo>
                  <a:pt x="22848" y="26981"/>
                </a:moveTo>
                <a:lnTo>
                  <a:pt x="22848" y="27011"/>
                </a:lnTo>
                <a:cubicBezTo>
                  <a:pt x="22848" y="27163"/>
                  <a:pt x="22878" y="27315"/>
                  <a:pt x="22878" y="27437"/>
                </a:cubicBezTo>
                <a:lnTo>
                  <a:pt x="22878" y="27528"/>
                </a:lnTo>
                <a:lnTo>
                  <a:pt x="22787" y="27528"/>
                </a:lnTo>
                <a:cubicBezTo>
                  <a:pt x="22757" y="27558"/>
                  <a:pt x="22696" y="27558"/>
                  <a:pt x="22666" y="27588"/>
                </a:cubicBezTo>
                <a:cubicBezTo>
                  <a:pt x="22605" y="27649"/>
                  <a:pt x="22574" y="27740"/>
                  <a:pt x="22574" y="27832"/>
                </a:cubicBezTo>
                <a:cubicBezTo>
                  <a:pt x="22544" y="27892"/>
                  <a:pt x="22544" y="27953"/>
                  <a:pt x="22514" y="28044"/>
                </a:cubicBezTo>
                <a:cubicBezTo>
                  <a:pt x="22514" y="28105"/>
                  <a:pt x="22514" y="28196"/>
                  <a:pt x="22483" y="28287"/>
                </a:cubicBezTo>
                <a:cubicBezTo>
                  <a:pt x="22483" y="28257"/>
                  <a:pt x="22453" y="28227"/>
                  <a:pt x="22453" y="28166"/>
                </a:cubicBezTo>
                <a:cubicBezTo>
                  <a:pt x="22422" y="28075"/>
                  <a:pt x="22362" y="27983"/>
                  <a:pt x="22331" y="27892"/>
                </a:cubicBezTo>
                <a:lnTo>
                  <a:pt x="22331" y="27558"/>
                </a:lnTo>
                <a:lnTo>
                  <a:pt x="22362" y="27558"/>
                </a:lnTo>
                <a:cubicBezTo>
                  <a:pt x="22392" y="27588"/>
                  <a:pt x="22422" y="27588"/>
                  <a:pt x="22453" y="27619"/>
                </a:cubicBezTo>
                <a:cubicBezTo>
                  <a:pt x="22514" y="27619"/>
                  <a:pt x="22544" y="27588"/>
                  <a:pt x="22605" y="27588"/>
                </a:cubicBezTo>
                <a:cubicBezTo>
                  <a:pt x="22696" y="27528"/>
                  <a:pt x="22757" y="27437"/>
                  <a:pt x="22757" y="27345"/>
                </a:cubicBezTo>
                <a:cubicBezTo>
                  <a:pt x="22787" y="27315"/>
                  <a:pt x="22787" y="27285"/>
                  <a:pt x="22787" y="27254"/>
                </a:cubicBezTo>
                <a:lnTo>
                  <a:pt x="22817" y="27163"/>
                </a:lnTo>
                <a:cubicBezTo>
                  <a:pt x="22817" y="27102"/>
                  <a:pt x="22848" y="27042"/>
                  <a:pt x="22848" y="26981"/>
                </a:cubicBezTo>
                <a:close/>
                <a:moveTo>
                  <a:pt x="16437" y="27832"/>
                </a:moveTo>
                <a:cubicBezTo>
                  <a:pt x="16467" y="27892"/>
                  <a:pt x="16528" y="27923"/>
                  <a:pt x="16589" y="27953"/>
                </a:cubicBezTo>
                <a:lnTo>
                  <a:pt x="16619" y="27953"/>
                </a:lnTo>
                <a:lnTo>
                  <a:pt x="16619" y="28135"/>
                </a:lnTo>
                <a:cubicBezTo>
                  <a:pt x="16619" y="28196"/>
                  <a:pt x="16589" y="28227"/>
                  <a:pt x="16589" y="28287"/>
                </a:cubicBezTo>
                <a:lnTo>
                  <a:pt x="16589" y="28318"/>
                </a:lnTo>
                <a:cubicBezTo>
                  <a:pt x="16528" y="28196"/>
                  <a:pt x="16467" y="28105"/>
                  <a:pt x="16437" y="27983"/>
                </a:cubicBezTo>
                <a:lnTo>
                  <a:pt x="16437" y="27832"/>
                </a:lnTo>
                <a:close/>
                <a:moveTo>
                  <a:pt x="21481" y="27832"/>
                </a:moveTo>
                <a:cubicBezTo>
                  <a:pt x="21511" y="27862"/>
                  <a:pt x="21511" y="27892"/>
                  <a:pt x="21511" y="27923"/>
                </a:cubicBezTo>
                <a:lnTo>
                  <a:pt x="21481" y="27953"/>
                </a:lnTo>
                <a:lnTo>
                  <a:pt x="21481" y="28105"/>
                </a:lnTo>
                <a:cubicBezTo>
                  <a:pt x="21481" y="28166"/>
                  <a:pt x="21450" y="28318"/>
                  <a:pt x="21420" y="28409"/>
                </a:cubicBezTo>
                <a:lnTo>
                  <a:pt x="21481" y="27832"/>
                </a:lnTo>
                <a:close/>
                <a:moveTo>
                  <a:pt x="31689" y="28257"/>
                </a:moveTo>
                <a:cubicBezTo>
                  <a:pt x="31689" y="28348"/>
                  <a:pt x="31689" y="28439"/>
                  <a:pt x="31659" y="28530"/>
                </a:cubicBezTo>
                <a:lnTo>
                  <a:pt x="31659" y="28378"/>
                </a:lnTo>
                <a:lnTo>
                  <a:pt x="31689" y="28257"/>
                </a:lnTo>
                <a:close/>
                <a:moveTo>
                  <a:pt x="13212" y="28201"/>
                </a:moveTo>
                <a:cubicBezTo>
                  <a:pt x="13202" y="28311"/>
                  <a:pt x="13179" y="28445"/>
                  <a:pt x="13156" y="28561"/>
                </a:cubicBezTo>
                <a:cubicBezTo>
                  <a:pt x="13156" y="28439"/>
                  <a:pt x="13156" y="28348"/>
                  <a:pt x="13156" y="28227"/>
                </a:cubicBezTo>
                <a:cubicBezTo>
                  <a:pt x="13156" y="28227"/>
                  <a:pt x="13183" y="28227"/>
                  <a:pt x="13212" y="28201"/>
                </a:cubicBezTo>
                <a:close/>
                <a:moveTo>
                  <a:pt x="36247" y="28014"/>
                </a:moveTo>
                <a:cubicBezTo>
                  <a:pt x="36247" y="28135"/>
                  <a:pt x="36277" y="28287"/>
                  <a:pt x="36277" y="28409"/>
                </a:cubicBezTo>
                <a:lnTo>
                  <a:pt x="36277" y="28470"/>
                </a:lnTo>
                <a:lnTo>
                  <a:pt x="36277" y="28561"/>
                </a:lnTo>
                <a:lnTo>
                  <a:pt x="36277" y="28652"/>
                </a:lnTo>
                <a:cubicBezTo>
                  <a:pt x="36247" y="28530"/>
                  <a:pt x="36216" y="28439"/>
                  <a:pt x="36186" y="28318"/>
                </a:cubicBezTo>
                <a:lnTo>
                  <a:pt x="36125" y="28318"/>
                </a:lnTo>
                <a:lnTo>
                  <a:pt x="36125" y="28287"/>
                </a:lnTo>
                <a:cubicBezTo>
                  <a:pt x="36186" y="28196"/>
                  <a:pt x="36216" y="28105"/>
                  <a:pt x="36247" y="28014"/>
                </a:cubicBezTo>
                <a:close/>
                <a:moveTo>
                  <a:pt x="4557" y="27983"/>
                </a:moveTo>
                <a:lnTo>
                  <a:pt x="4679" y="28561"/>
                </a:lnTo>
                <a:lnTo>
                  <a:pt x="4649" y="28622"/>
                </a:lnTo>
                <a:lnTo>
                  <a:pt x="4649" y="28713"/>
                </a:lnTo>
                <a:cubicBezTo>
                  <a:pt x="4618" y="28500"/>
                  <a:pt x="4588" y="28318"/>
                  <a:pt x="4557" y="28135"/>
                </a:cubicBezTo>
                <a:lnTo>
                  <a:pt x="4557" y="27983"/>
                </a:lnTo>
                <a:close/>
                <a:moveTo>
                  <a:pt x="41108" y="28348"/>
                </a:moveTo>
                <a:lnTo>
                  <a:pt x="41108" y="28561"/>
                </a:lnTo>
                <a:lnTo>
                  <a:pt x="41108" y="28804"/>
                </a:lnTo>
                <a:lnTo>
                  <a:pt x="41078" y="28865"/>
                </a:lnTo>
                <a:lnTo>
                  <a:pt x="41078" y="28530"/>
                </a:lnTo>
                <a:lnTo>
                  <a:pt x="41078" y="28439"/>
                </a:lnTo>
                <a:cubicBezTo>
                  <a:pt x="41078" y="28409"/>
                  <a:pt x="41108" y="28378"/>
                  <a:pt x="41108" y="28348"/>
                </a:cubicBezTo>
                <a:close/>
                <a:moveTo>
                  <a:pt x="8477" y="28652"/>
                </a:moveTo>
                <a:lnTo>
                  <a:pt x="8477" y="28652"/>
                </a:lnTo>
                <a:cubicBezTo>
                  <a:pt x="8514" y="28746"/>
                  <a:pt x="8540" y="28840"/>
                  <a:pt x="8562" y="28934"/>
                </a:cubicBezTo>
                <a:lnTo>
                  <a:pt x="8562" y="28934"/>
                </a:lnTo>
                <a:cubicBezTo>
                  <a:pt x="8536" y="28834"/>
                  <a:pt x="8511" y="28738"/>
                  <a:pt x="8477" y="28652"/>
                </a:cubicBezTo>
                <a:close/>
                <a:moveTo>
                  <a:pt x="33603" y="28166"/>
                </a:moveTo>
                <a:cubicBezTo>
                  <a:pt x="33603" y="28227"/>
                  <a:pt x="33573" y="28318"/>
                  <a:pt x="33573" y="28378"/>
                </a:cubicBezTo>
                <a:cubicBezTo>
                  <a:pt x="33573" y="28439"/>
                  <a:pt x="33573" y="28500"/>
                  <a:pt x="33573" y="28561"/>
                </a:cubicBezTo>
                <a:cubicBezTo>
                  <a:pt x="33573" y="28682"/>
                  <a:pt x="33573" y="28834"/>
                  <a:pt x="33543" y="28956"/>
                </a:cubicBezTo>
                <a:lnTo>
                  <a:pt x="33543" y="28652"/>
                </a:lnTo>
                <a:cubicBezTo>
                  <a:pt x="33543" y="28591"/>
                  <a:pt x="33543" y="28500"/>
                  <a:pt x="33543" y="28439"/>
                </a:cubicBezTo>
                <a:lnTo>
                  <a:pt x="33512" y="28439"/>
                </a:lnTo>
                <a:cubicBezTo>
                  <a:pt x="33543" y="28409"/>
                  <a:pt x="33543" y="28378"/>
                  <a:pt x="33543" y="28348"/>
                </a:cubicBezTo>
                <a:lnTo>
                  <a:pt x="33603" y="28166"/>
                </a:lnTo>
                <a:close/>
                <a:moveTo>
                  <a:pt x="14979" y="28561"/>
                </a:moveTo>
                <a:lnTo>
                  <a:pt x="14979" y="28956"/>
                </a:lnTo>
                <a:lnTo>
                  <a:pt x="14979" y="29047"/>
                </a:lnTo>
                <a:cubicBezTo>
                  <a:pt x="14888" y="28925"/>
                  <a:pt x="14827" y="28834"/>
                  <a:pt x="14796" y="28743"/>
                </a:cubicBezTo>
                <a:cubicBezTo>
                  <a:pt x="14766" y="28713"/>
                  <a:pt x="14766" y="28713"/>
                  <a:pt x="14796" y="28682"/>
                </a:cubicBezTo>
                <a:cubicBezTo>
                  <a:pt x="14766" y="28652"/>
                  <a:pt x="14766" y="28652"/>
                  <a:pt x="14796" y="28622"/>
                </a:cubicBezTo>
                <a:lnTo>
                  <a:pt x="14796" y="28561"/>
                </a:lnTo>
                <a:close/>
                <a:moveTo>
                  <a:pt x="18260" y="26768"/>
                </a:moveTo>
                <a:cubicBezTo>
                  <a:pt x="18290" y="26890"/>
                  <a:pt x="18321" y="27011"/>
                  <a:pt x="18382" y="27102"/>
                </a:cubicBezTo>
                <a:cubicBezTo>
                  <a:pt x="18382" y="27163"/>
                  <a:pt x="18442" y="27194"/>
                  <a:pt x="18473" y="27254"/>
                </a:cubicBezTo>
                <a:cubicBezTo>
                  <a:pt x="18442" y="27649"/>
                  <a:pt x="18382" y="28014"/>
                  <a:pt x="18351" y="28409"/>
                </a:cubicBezTo>
                <a:cubicBezTo>
                  <a:pt x="18351" y="28439"/>
                  <a:pt x="18351" y="28439"/>
                  <a:pt x="18351" y="28470"/>
                </a:cubicBezTo>
                <a:lnTo>
                  <a:pt x="18351" y="28652"/>
                </a:lnTo>
                <a:cubicBezTo>
                  <a:pt x="18351" y="28713"/>
                  <a:pt x="18321" y="28773"/>
                  <a:pt x="18321" y="28804"/>
                </a:cubicBezTo>
                <a:cubicBezTo>
                  <a:pt x="18290" y="28865"/>
                  <a:pt x="18290" y="29016"/>
                  <a:pt x="18260" y="29108"/>
                </a:cubicBezTo>
                <a:cubicBezTo>
                  <a:pt x="18230" y="28956"/>
                  <a:pt x="18199" y="28773"/>
                  <a:pt x="18169" y="28622"/>
                </a:cubicBezTo>
                <a:lnTo>
                  <a:pt x="18169" y="28561"/>
                </a:lnTo>
                <a:cubicBezTo>
                  <a:pt x="18199" y="28257"/>
                  <a:pt x="18199" y="27953"/>
                  <a:pt x="18199" y="27649"/>
                </a:cubicBezTo>
                <a:cubicBezTo>
                  <a:pt x="18230" y="27345"/>
                  <a:pt x="18260" y="27072"/>
                  <a:pt x="18260" y="26768"/>
                </a:cubicBezTo>
                <a:close/>
                <a:moveTo>
                  <a:pt x="42597" y="28561"/>
                </a:moveTo>
                <a:lnTo>
                  <a:pt x="42536" y="28986"/>
                </a:lnTo>
                <a:cubicBezTo>
                  <a:pt x="42536" y="29016"/>
                  <a:pt x="42536" y="29077"/>
                  <a:pt x="42536" y="29108"/>
                </a:cubicBezTo>
                <a:lnTo>
                  <a:pt x="42445" y="29108"/>
                </a:lnTo>
                <a:lnTo>
                  <a:pt x="42445" y="29077"/>
                </a:lnTo>
                <a:cubicBezTo>
                  <a:pt x="42475" y="28986"/>
                  <a:pt x="42505" y="28895"/>
                  <a:pt x="42536" y="28773"/>
                </a:cubicBezTo>
                <a:lnTo>
                  <a:pt x="42566" y="28591"/>
                </a:lnTo>
                <a:lnTo>
                  <a:pt x="42597" y="28561"/>
                </a:lnTo>
                <a:close/>
                <a:moveTo>
                  <a:pt x="8610" y="29110"/>
                </a:moveTo>
                <a:cubicBezTo>
                  <a:pt x="8629" y="29117"/>
                  <a:pt x="8629" y="29143"/>
                  <a:pt x="8629" y="29168"/>
                </a:cubicBezTo>
                <a:cubicBezTo>
                  <a:pt x="8622" y="29149"/>
                  <a:pt x="8616" y="29129"/>
                  <a:pt x="8610" y="29110"/>
                </a:cubicBezTo>
                <a:close/>
                <a:moveTo>
                  <a:pt x="27375" y="25097"/>
                </a:moveTo>
                <a:cubicBezTo>
                  <a:pt x="27436" y="25249"/>
                  <a:pt x="27466" y="25401"/>
                  <a:pt x="27466" y="25553"/>
                </a:cubicBezTo>
                <a:cubicBezTo>
                  <a:pt x="27466" y="25674"/>
                  <a:pt x="27496" y="25796"/>
                  <a:pt x="27496" y="25917"/>
                </a:cubicBezTo>
                <a:lnTo>
                  <a:pt x="27496" y="26252"/>
                </a:lnTo>
                <a:lnTo>
                  <a:pt x="27496" y="26707"/>
                </a:lnTo>
                <a:lnTo>
                  <a:pt x="27496" y="27345"/>
                </a:lnTo>
                <a:lnTo>
                  <a:pt x="27496" y="27892"/>
                </a:lnTo>
                <a:cubicBezTo>
                  <a:pt x="27496" y="28227"/>
                  <a:pt x="27496" y="28561"/>
                  <a:pt x="27466" y="28895"/>
                </a:cubicBezTo>
                <a:lnTo>
                  <a:pt x="27466" y="29229"/>
                </a:lnTo>
                <a:cubicBezTo>
                  <a:pt x="27436" y="29138"/>
                  <a:pt x="27436" y="29047"/>
                  <a:pt x="27405" y="28956"/>
                </a:cubicBezTo>
                <a:cubicBezTo>
                  <a:pt x="27405" y="28865"/>
                  <a:pt x="27375" y="28652"/>
                  <a:pt x="27375" y="28530"/>
                </a:cubicBezTo>
                <a:cubicBezTo>
                  <a:pt x="27344" y="28287"/>
                  <a:pt x="27314" y="28044"/>
                  <a:pt x="27284" y="27801"/>
                </a:cubicBezTo>
                <a:cubicBezTo>
                  <a:pt x="27253" y="27558"/>
                  <a:pt x="27284" y="27224"/>
                  <a:pt x="27253" y="26950"/>
                </a:cubicBezTo>
                <a:lnTo>
                  <a:pt x="27253" y="26677"/>
                </a:lnTo>
                <a:lnTo>
                  <a:pt x="27253" y="26161"/>
                </a:lnTo>
                <a:lnTo>
                  <a:pt x="27253" y="25857"/>
                </a:lnTo>
                <a:cubicBezTo>
                  <a:pt x="27253" y="25766"/>
                  <a:pt x="27284" y="25583"/>
                  <a:pt x="27314" y="25431"/>
                </a:cubicBezTo>
                <a:cubicBezTo>
                  <a:pt x="27314" y="25371"/>
                  <a:pt x="27314" y="25340"/>
                  <a:pt x="27314" y="25279"/>
                </a:cubicBezTo>
                <a:lnTo>
                  <a:pt x="27344" y="25097"/>
                </a:lnTo>
                <a:close/>
                <a:moveTo>
                  <a:pt x="23881" y="24246"/>
                </a:moveTo>
                <a:lnTo>
                  <a:pt x="23911" y="24307"/>
                </a:lnTo>
                <a:cubicBezTo>
                  <a:pt x="23942" y="24459"/>
                  <a:pt x="24002" y="24641"/>
                  <a:pt x="24033" y="24793"/>
                </a:cubicBezTo>
                <a:cubicBezTo>
                  <a:pt x="24033" y="24824"/>
                  <a:pt x="24033" y="24824"/>
                  <a:pt x="24033" y="24854"/>
                </a:cubicBezTo>
                <a:lnTo>
                  <a:pt x="24033" y="24915"/>
                </a:lnTo>
                <a:lnTo>
                  <a:pt x="24002" y="25340"/>
                </a:lnTo>
                <a:cubicBezTo>
                  <a:pt x="24002" y="25431"/>
                  <a:pt x="24002" y="25492"/>
                  <a:pt x="23972" y="25583"/>
                </a:cubicBezTo>
                <a:cubicBezTo>
                  <a:pt x="23972" y="25674"/>
                  <a:pt x="23972" y="25826"/>
                  <a:pt x="23972" y="25917"/>
                </a:cubicBezTo>
                <a:cubicBezTo>
                  <a:pt x="23972" y="26130"/>
                  <a:pt x="23972" y="26343"/>
                  <a:pt x="23972" y="26555"/>
                </a:cubicBezTo>
                <a:lnTo>
                  <a:pt x="23972" y="27406"/>
                </a:lnTo>
                <a:lnTo>
                  <a:pt x="23972" y="27953"/>
                </a:lnTo>
                <a:cubicBezTo>
                  <a:pt x="23972" y="27983"/>
                  <a:pt x="23972" y="27983"/>
                  <a:pt x="23972" y="28014"/>
                </a:cubicBezTo>
                <a:cubicBezTo>
                  <a:pt x="23942" y="28044"/>
                  <a:pt x="23942" y="28075"/>
                  <a:pt x="23942" y="28135"/>
                </a:cubicBezTo>
                <a:cubicBezTo>
                  <a:pt x="23942" y="28196"/>
                  <a:pt x="23911" y="28227"/>
                  <a:pt x="23881" y="28287"/>
                </a:cubicBezTo>
                <a:cubicBezTo>
                  <a:pt x="23881" y="28439"/>
                  <a:pt x="23850" y="28561"/>
                  <a:pt x="23850" y="28713"/>
                </a:cubicBezTo>
                <a:cubicBezTo>
                  <a:pt x="23850" y="28865"/>
                  <a:pt x="23820" y="29047"/>
                  <a:pt x="23790" y="29199"/>
                </a:cubicBezTo>
                <a:lnTo>
                  <a:pt x="23790" y="29260"/>
                </a:lnTo>
                <a:cubicBezTo>
                  <a:pt x="23790" y="29168"/>
                  <a:pt x="23790" y="29077"/>
                  <a:pt x="23759" y="28986"/>
                </a:cubicBezTo>
                <a:cubicBezTo>
                  <a:pt x="23759" y="28895"/>
                  <a:pt x="23699" y="28773"/>
                  <a:pt x="23699" y="28652"/>
                </a:cubicBezTo>
                <a:lnTo>
                  <a:pt x="23699" y="28500"/>
                </a:lnTo>
                <a:cubicBezTo>
                  <a:pt x="23699" y="28378"/>
                  <a:pt x="23759" y="28257"/>
                  <a:pt x="23759" y="28135"/>
                </a:cubicBezTo>
                <a:cubicBezTo>
                  <a:pt x="23790" y="27923"/>
                  <a:pt x="23820" y="27710"/>
                  <a:pt x="23820" y="27528"/>
                </a:cubicBezTo>
                <a:cubicBezTo>
                  <a:pt x="23850" y="27315"/>
                  <a:pt x="23850" y="27224"/>
                  <a:pt x="23881" y="27072"/>
                </a:cubicBezTo>
                <a:lnTo>
                  <a:pt x="23881" y="26859"/>
                </a:lnTo>
                <a:lnTo>
                  <a:pt x="23881" y="26404"/>
                </a:lnTo>
                <a:lnTo>
                  <a:pt x="23881" y="26161"/>
                </a:lnTo>
                <a:lnTo>
                  <a:pt x="23881" y="25431"/>
                </a:lnTo>
                <a:cubicBezTo>
                  <a:pt x="23881" y="25279"/>
                  <a:pt x="23881" y="25127"/>
                  <a:pt x="23850" y="24976"/>
                </a:cubicBezTo>
                <a:cubicBezTo>
                  <a:pt x="23820" y="24854"/>
                  <a:pt x="23820" y="24702"/>
                  <a:pt x="23790" y="24581"/>
                </a:cubicBezTo>
                <a:cubicBezTo>
                  <a:pt x="23790" y="24520"/>
                  <a:pt x="23790" y="24459"/>
                  <a:pt x="23759" y="24398"/>
                </a:cubicBezTo>
                <a:cubicBezTo>
                  <a:pt x="23820" y="24368"/>
                  <a:pt x="23850" y="24307"/>
                  <a:pt x="23881" y="24246"/>
                </a:cubicBezTo>
                <a:close/>
                <a:moveTo>
                  <a:pt x="5165" y="28834"/>
                </a:moveTo>
                <a:cubicBezTo>
                  <a:pt x="5165" y="28865"/>
                  <a:pt x="5195" y="28895"/>
                  <a:pt x="5226" y="28925"/>
                </a:cubicBezTo>
                <a:lnTo>
                  <a:pt x="5256" y="28925"/>
                </a:lnTo>
                <a:cubicBezTo>
                  <a:pt x="5226" y="29047"/>
                  <a:pt x="5226" y="29168"/>
                  <a:pt x="5226" y="29260"/>
                </a:cubicBezTo>
                <a:lnTo>
                  <a:pt x="5226" y="29320"/>
                </a:lnTo>
                <a:cubicBezTo>
                  <a:pt x="5226" y="29260"/>
                  <a:pt x="5195" y="29168"/>
                  <a:pt x="5165" y="29108"/>
                </a:cubicBezTo>
                <a:lnTo>
                  <a:pt x="5165" y="29047"/>
                </a:lnTo>
                <a:lnTo>
                  <a:pt x="5165" y="28834"/>
                </a:lnTo>
                <a:close/>
                <a:moveTo>
                  <a:pt x="41716" y="27588"/>
                </a:moveTo>
                <a:lnTo>
                  <a:pt x="41716" y="27680"/>
                </a:lnTo>
                <a:lnTo>
                  <a:pt x="41716" y="28227"/>
                </a:lnTo>
                <a:lnTo>
                  <a:pt x="41716" y="28956"/>
                </a:lnTo>
                <a:lnTo>
                  <a:pt x="41716" y="29108"/>
                </a:lnTo>
                <a:lnTo>
                  <a:pt x="41624" y="29320"/>
                </a:lnTo>
                <a:cubicBezTo>
                  <a:pt x="41594" y="29290"/>
                  <a:pt x="41564" y="29229"/>
                  <a:pt x="41533" y="29199"/>
                </a:cubicBezTo>
                <a:cubicBezTo>
                  <a:pt x="41503" y="29168"/>
                  <a:pt x="41442" y="29138"/>
                  <a:pt x="41412" y="29108"/>
                </a:cubicBezTo>
                <a:lnTo>
                  <a:pt x="41412" y="28986"/>
                </a:lnTo>
                <a:lnTo>
                  <a:pt x="41412" y="28834"/>
                </a:lnTo>
                <a:cubicBezTo>
                  <a:pt x="41564" y="28530"/>
                  <a:pt x="41655" y="28196"/>
                  <a:pt x="41716" y="27832"/>
                </a:cubicBezTo>
                <a:lnTo>
                  <a:pt x="41685" y="27832"/>
                </a:lnTo>
                <a:cubicBezTo>
                  <a:pt x="41685" y="27740"/>
                  <a:pt x="41716" y="27649"/>
                  <a:pt x="41716" y="27588"/>
                </a:cubicBezTo>
                <a:close/>
                <a:moveTo>
                  <a:pt x="3646" y="27011"/>
                </a:moveTo>
                <a:cubicBezTo>
                  <a:pt x="3676" y="27042"/>
                  <a:pt x="3737" y="27072"/>
                  <a:pt x="3767" y="27133"/>
                </a:cubicBezTo>
                <a:cubicBezTo>
                  <a:pt x="3859" y="27285"/>
                  <a:pt x="3919" y="27437"/>
                  <a:pt x="3980" y="27588"/>
                </a:cubicBezTo>
                <a:cubicBezTo>
                  <a:pt x="3980" y="27649"/>
                  <a:pt x="4011" y="27710"/>
                  <a:pt x="4041" y="27740"/>
                </a:cubicBezTo>
                <a:lnTo>
                  <a:pt x="4071" y="28105"/>
                </a:lnTo>
                <a:cubicBezTo>
                  <a:pt x="4071" y="28227"/>
                  <a:pt x="4071" y="28348"/>
                  <a:pt x="4102" y="28500"/>
                </a:cubicBezTo>
                <a:lnTo>
                  <a:pt x="4102" y="28682"/>
                </a:lnTo>
                <a:lnTo>
                  <a:pt x="4071" y="28956"/>
                </a:lnTo>
                <a:cubicBezTo>
                  <a:pt x="4071" y="29047"/>
                  <a:pt x="4041" y="29138"/>
                  <a:pt x="4011" y="29229"/>
                </a:cubicBezTo>
                <a:cubicBezTo>
                  <a:pt x="4011" y="29320"/>
                  <a:pt x="4011" y="29351"/>
                  <a:pt x="3980" y="29442"/>
                </a:cubicBezTo>
                <a:cubicBezTo>
                  <a:pt x="3919" y="29351"/>
                  <a:pt x="3859" y="29290"/>
                  <a:pt x="3767" y="29260"/>
                </a:cubicBezTo>
                <a:lnTo>
                  <a:pt x="3737" y="29260"/>
                </a:lnTo>
                <a:lnTo>
                  <a:pt x="3737" y="28895"/>
                </a:lnTo>
                <a:cubicBezTo>
                  <a:pt x="3707" y="28378"/>
                  <a:pt x="3676" y="27892"/>
                  <a:pt x="3676" y="27376"/>
                </a:cubicBezTo>
                <a:cubicBezTo>
                  <a:pt x="3676" y="27285"/>
                  <a:pt x="3676" y="27194"/>
                  <a:pt x="3646" y="27102"/>
                </a:cubicBezTo>
                <a:cubicBezTo>
                  <a:pt x="3646" y="27072"/>
                  <a:pt x="3646" y="27042"/>
                  <a:pt x="3646" y="27011"/>
                </a:cubicBezTo>
                <a:close/>
                <a:moveTo>
                  <a:pt x="27104" y="24816"/>
                </a:moveTo>
                <a:cubicBezTo>
                  <a:pt x="27085" y="24900"/>
                  <a:pt x="27071" y="24983"/>
                  <a:pt x="27071" y="25067"/>
                </a:cubicBezTo>
                <a:lnTo>
                  <a:pt x="27010" y="25431"/>
                </a:lnTo>
                <a:cubicBezTo>
                  <a:pt x="27010" y="25553"/>
                  <a:pt x="27010" y="25644"/>
                  <a:pt x="26980" y="25735"/>
                </a:cubicBezTo>
                <a:cubicBezTo>
                  <a:pt x="26980" y="25857"/>
                  <a:pt x="26980" y="25978"/>
                  <a:pt x="26950" y="26100"/>
                </a:cubicBezTo>
                <a:lnTo>
                  <a:pt x="26950" y="26161"/>
                </a:lnTo>
                <a:lnTo>
                  <a:pt x="26950" y="26373"/>
                </a:lnTo>
                <a:lnTo>
                  <a:pt x="26950" y="26981"/>
                </a:lnTo>
                <a:cubicBezTo>
                  <a:pt x="26950" y="27254"/>
                  <a:pt x="26950" y="27528"/>
                  <a:pt x="26980" y="27801"/>
                </a:cubicBezTo>
                <a:cubicBezTo>
                  <a:pt x="26980" y="27892"/>
                  <a:pt x="26980" y="27953"/>
                  <a:pt x="26980" y="28014"/>
                </a:cubicBezTo>
                <a:cubicBezTo>
                  <a:pt x="26980" y="28196"/>
                  <a:pt x="27010" y="28348"/>
                  <a:pt x="27041" y="28500"/>
                </a:cubicBezTo>
                <a:cubicBezTo>
                  <a:pt x="27010" y="28500"/>
                  <a:pt x="26950" y="28530"/>
                  <a:pt x="26950" y="28561"/>
                </a:cubicBezTo>
                <a:lnTo>
                  <a:pt x="26919" y="28622"/>
                </a:lnTo>
                <a:cubicBezTo>
                  <a:pt x="26889" y="28652"/>
                  <a:pt x="26889" y="28682"/>
                  <a:pt x="26858" y="28713"/>
                </a:cubicBezTo>
                <a:cubicBezTo>
                  <a:pt x="26858" y="28743"/>
                  <a:pt x="26858" y="28804"/>
                  <a:pt x="26828" y="28865"/>
                </a:cubicBezTo>
                <a:lnTo>
                  <a:pt x="26828" y="28986"/>
                </a:lnTo>
                <a:cubicBezTo>
                  <a:pt x="26798" y="29016"/>
                  <a:pt x="26767" y="29047"/>
                  <a:pt x="26737" y="29077"/>
                </a:cubicBezTo>
                <a:cubicBezTo>
                  <a:pt x="26737" y="29108"/>
                  <a:pt x="26706" y="29138"/>
                  <a:pt x="26706" y="29138"/>
                </a:cubicBezTo>
                <a:cubicBezTo>
                  <a:pt x="26706" y="29168"/>
                  <a:pt x="26676" y="29199"/>
                  <a:pt x="26646" y="29229"/>
                </a:cubicBezTo>
                <a:cubicBezTo>
                  <a:pt x="26646" y="29290"/>
                  <a:pt x="26615" y="29320"/>
                  <a:pt x="26615" y="29351"/>
                </a:cubicBezTo>
                <a:cubicBezTo>
                  <a:pt x="26585" y="29411"/>
                  <a:pt x="26585" y="29471"/>
                  <a:pt x="26585" y="29502"/>
                </a:cubicBezTo>
                <a:lnTo>
                  <a:pt x="26585" y="29502"/>
                </a:lnTo>
                <a:cubicBezTo>
                  <a:pt x="26585" y="28925"/>
                  <a:pt x="26615" y="28317"/>
                  <a:pt x="26615" y="27740"/>
                </a:cubicBezTo>
                <a:cubicBezTo>
                  <a:pt x="26555" y="27285"/>
                  <a:pt x="26555" y="26859"/>
                  <a:pt x="26524" y="26434"/>
                </a:cubicBezTo>
                <a:lnTo>
                  <a:pt x="26555" y="26434"/>
                </a:lnTo>
                <a:lnTo>
                  <a:pt x="26555" y="26039"/>
                </a:lnTo>
                <a:lnTo>
                  <a:pt x="26555" y="25826"/>
                </a:lnTo>
                <a:lnTo>
                  <a:pt x="26555" y="25796"/>
                </a:lnTo>
                <a:lnTo>
                  <a:pt x="26585" y="25796"/>
                </a:lnTo>
                <a:cubicBezTo>
                  <a:pt x="26646" y="25796"/>
                  <a:pt x="26676" y="25766"/>
                  <a:pt x="26737" y="25766"/>
                </a:cubicBezTo>
                <a:cubicBezTo>
                  <a:pt x="26828" y="25705"/>
                  <a:pt x="26858" y="25614"/>
                  <a:pt x="26889" y="25522"/>
                </a:cubicBezTo>
                <a:cubicBezTo>
                  <a:pt x="26919" y="25462"/>
                  <a:pt x="26919" y="25401"/>
                  <a:pt x="26950" y="25340"/>
                </a:cubicBezTo>
                <a:cubicBezTo>
                  <a:pt x="26980" y="25279"/>
                  <a:pt x="27010" y="25127"/>
                  <a:pt x="27041" y="25036"/>
                </a:cubicBezTo>
                <a:cubicBezTo>
                  <a:pt x="27062" y="24952"/>
                  <a:pt x="27083" y="24881"/>
                  <a:pt x="27104" y="24816"/>
                </a:cubicBezTo>
                <a:close/>
                <a:moveTo>
                  <a:pt x="7717" y="26920"/>
                </a:moveTo>
                <a:cubicBezTo>
                  <a:pt x="7717" y="26950"/>
                  <a:pt x="7717" y="27011"/>
                  <a:pt x="7748" y="27042"/>
                </a:cubicBezTo>
                <a:cubicBezTo>
                  <a:pt x="7778" y="27194"/>
                  <a:pt x="7808" y="27315"/>
                  <a:pt x="7839" y="27437"/>
                </a:cubicBezTo>
                <a:lnTo>
                  <a:pt x="7930" y="28227"/>
                </a:lnTo>
                <a:cubicBezTo>
                  <a:pt x="7930" y="28378"/>
                  <a:pt x="7930" y="28530"/>
                  <a:pt x="7930" y="28682"/>
                </a:cubicBezTo>
                <a:cubicBezTo>
                  <a:pt x="7930" y="28682"/>
                  <a:pt x="7930" y="28713"/>
                  <a:pt x="7930" y="28713"/>
                </a:cubicBezTo>
                <a:cubicBezTo>
                  <a:pt x="7900" y="28865"/>
                  <a:pt x="7869" y="29016"/>
                  <a:pt x="7839" y="29168"/>
                </a:cubicBezTo>
                <a:cubicBezTo>
                  <a:pt x="7808" y="29320"/>
                  <a:pt x="7778" y="29411"/>
                  <a:pt x="7778" y="29503"/>
                </a:cubicBezTo>
                <a:cubicBezTo>
                  <a:pt x="7778" y="29472"/>
                  <a:pt x="7748" y="29442"/>
                  <a:pt x="7717" y="29411"/>
                </a:cubicBezTo>
                <a:lnTo>
                  <a:pt x="7717" y="28561"/>
                </a:lnTo>
                <a:lnTo>
                  <a:pt x="7717" y="27588"/>
                </a:lnTo>
                <a:lnTo>
                  <a:pt x="7717" y="27497"/>
                </a:lnTo>
                <a:lnTo>
                  <a:pt x="7717" y="27133"/>
                </a:lnTo>
                <a:lnTo>
                  <a:pt x="7717" y="26920"/>
                </a:lnTo>
                <a:close/>
                <a:moveTo>
                  <a:pt x="19567" y="28409"/>
                </a:moveTo>
                <a:lnTo>
                  <a:pt x="19597" y="28439"/>
                </a:lnTo>
                <a:cubicBezTo>
                  <a:pt x="19597" y="28470"/>
                  <a:pt x="19627" y="28500"/>
                  <a:pt x="19627" y="28500"/>
                </a:cubicBezTo>
                <a:cubicBezTo>
                  <a:pt x="19658" y="28530"/>
                  <a:pt x="19688" y="28561"/>
                  <a:pt x="19718" y="28561"/>
                </a:cubicBezTo>
                <a:cubicBezTo>
                  <a:pt x="19688" y="28591"/>
                  <a:pt x="19688" y="28622"/>
                  <a:pt x="19688" y="28682"/>
                </a:cubicBezTo>
                <a:cubicBezTo>
                  <a:pt x="19597" y="28956"/>
                  <a:pt x="19567" y="29229"/>
                  <a:pt x="19536" y="29503"/>
                </a:cubicBezTo>
                <a:cubicBezTo>
                  <a:pt x="19506" y="29472"/>
                  <a:pt x="19506" y="29442"/>
                  <a:pt x="19475" y="29411"/>
                </a:cubicBezTo>
                <a:cubicBezTo>
                  <a:pt x="19475" y="29047"/>
                  <a:pt x="19506" y="28743"/>
                  <a:pt x="19567" y="28409"/>
                </a:cubicBezTo>
                <a:close/>
                <a:moveTo>
                  <a:pt x="28564" y="26066"/>
                </a:moveTo>
                <a:cubicBezTo>
                  <a:pt x="28567" y="26069"/>
                  <a:pt x="28575" y="26069"/>
                  <a:pt x="28590" y="26069"/>
                </a:cubicBezTo>
                <a:lnTo>
                  <a:pt x="28621" y="26130"/>
                </a:lnTo>
                <a:lnTo>
                  <a:pt x="28712" y="26221"/>
                </a:lnTo>
                <a:cubicBezTo>
                  <a:pt x="28712" y="26221"/>
                  <a:pt x="28742" y="26252"/>
                  <a:pt x="28772" y="26252"/>
                </a:cubicBezTo>
                <a:lnTo>
                  <a:pt x="28803" y="26252"/>
                </a:lnTo>
                <a:cubicBezTo>
                  <a:pt x="28803" y="26404"/>
                  <a:pt x="28803" y="26525"/>
                  <a:pt x="28772" y="26647"/>
                </a:cubicBezTo>
                <a:lnTo>
                  <a:pt x="28772" y="26859"/>
                </a:lnTo>
                <a:cubicBezTo>
                  <a:pt x="28772" y="26890"/>
                  <a:pt x="28772" y="26920"/>
                  <a:pt x="28772" y="26950"/>
                </a:cubicBezTo>
                <a:cubicBezTo>
                  <a:pt x="28772" y="27224"/>
                  <a:pt x="28772" y="27497"/>
                  <a:pt x="28742" y="27740"/>
                </a:cubicBezTo>
                <a:lnTo>
                  <a:pt x="28742" y="28318"/>
                </a:lnTo>
                <a:lnTo>
                  <a:pt x="28742" y="28895"/>
                </a:lnTo>
                <a:lnTo>
                  <a:pt x="28772" y="29533"/>
                </a:lnTo>
                <a:lnTo>
                  <a:pt x="28681" y="29533"/>
                </a:lnTo>
                <a:lnTo>
                  <a:pt x="28681" y="29381"/>
                </a:lnTo>
                <a:lnTo>
                  <a:pt x="28681" y="29016"/>
                </a:lnTo>
                <a:lnTo>
                  <a:pt x="28681" y="28773"/>
                </a:lnTo>
                <a:lnTo>
                  <a:pt x="28681" y="28348"/>
                </a:lnTo>
                <a:lnTo>
                  <a:pt x="28681" y="28075"/>
                </a:lnTo>
                <a:cubicBezTo>
                  <a:pt x="28651" y="27953"/>
                  <a:pt x="28651" y="27832"/>
                  <a:pt x="28651" y="27680"/>
                </a:cubicBezTo>
                <a:lnTo>
                  <a:pt x="28651" y="27376"/>
                </a:lnTo>
                <a:cubicBezTo>
                  <a:pt x="28651" y="27345"/>
                  <a:pt x="28651" y="27315"/>
                  <a:pt x="28651" y="27285"/>
                </a:cubicBezTo>
                <a:lnTo>
                  <a:pt x="28651" y="27042"/>
                </a:lnTo>
                <a:lnTo>
                  <a:pt x="28621" y="26647"/>
                </a:lnTo>
                <a:cubicBezTo>
                  <a:pt x="28621" y="26443"/>
                  <a:pt x="28593" y="26267"/>
                  <a:pt x="28564" y="26066"/>
                </a:cubicBezTo>
                <a:close/>
                <a:moveTo>
                  <a:pt x="17379" y="29168"/>
                </a:moveTo>
                <a:lnTo>
                  <a:pt x="17379" y="29168"/>
                </a:lnTo>
                <a:cubicBezTo>
                  <a:pt x="17409" y="29229"/>
                  <a:pt x="17440" y="29290"/>
                  <a:pt x="17440" y="29320"/>
                </a:cubicBezTo>
                <a:lnTo>
                  <a:pt x="17470" y="29442"/>
                </a:lnTo>
                <a:lnTo>
                  <a:pt x="17500" y="29503"/>
                </a:lnTo>
                <a:cubicBezTo>
                  <a:pt x="17489" y="29514"/>
                  <a:pt x="17482" y="29526"/>
                  <a:pt x="17479" y="29538"/>
                </a:cubicBezTo>
                <a:lnTo>
                  <a:pt x="17479" y="29538"/>
                </a:lnTo>
                <a:cubicBezTo>
                  <a:pt x="17432" y="29411"/>
                  <a:pt x="17406" y="29301"/>
                  <a:pt x="17379" y="29168"/>
                </a:cubicBezTo>
                <a:close/>
                <a:moveTo>
                  <a:pt x="29593" y="28713"/>
                </a:moveTo>
                <a:cubicBezTo>
                  <a:pt x="29623" y="28773"/>
                  <a:pt x="29684" y="28804"/>
                  <a:pt x="29714" y="28834"/>
                </a:cubicBezTo>
                <a:lnTo>
                  <a:pt x="29745" y="28865"/>
                </a:lnTo>
                <a:lnTo>
                  <a:pt x="29745" y="28925"/>
                </a:lnTo>
                <a:cubicBezTo>
                  <a:pt x="29745" y="28986"/>
                  <a:pt x="29775" y="29077"/>
                  <a:pt x="29806" y="29138"/>
                </a:cubicBezTo>
                <a:cubicBezTo>
                  <a:pt x="29745" y="29168"/>
                  <a:pt x="29714" y="29199"/>
                  <a:pt x="29684" y="29260"/>
                </a:cubicBezTo>
                <a:cubicBezTo>
                  <a:pt x="29623" y="29320"/>
                  <a:pt x="29562" y="29411"/>
                  <a:pt x="29532" y="29503"/>
                </a:cubicBezTo>
                <a:cubicBezTo>
                  <a:pt x="29532" y="29529"/>
                  <a:pt x="29509" y="29555"/>
                  <a:pt x="29503" y="29581"/>
                </a:cubicBezTo>
                <a:lnTo>
                  <a:pt x="29503" y="29581"/>
                </a:lnTo>
                <a:cubicBezTo>
                  <a:pt x="29533" y="29340"/>
                  <a:pt x="29563" y="29043"/>
                  <a:pt x="29593" y="28804"/>
                </a:cubicBezTo>
                <a:lnTo>
                  <a:pt x="29593" y="28773"/>
                </a:lnTo>
                <a:cubicBezTo>
                  <a:pt x="29593" y="28773"/>
                  <a:pt x="29593" y="28743"/>
                  <a:pt x="29593" y="28713"/>
                </a:cubicBezTo>
                <a:close/>
                <a:moveTo>
                  <a:pt x="41351" y="29594"/>
                </a:moveTo>
                <a:lnTo>
                  <a:pt x="41381" y="29655"/>
                </a:lnTo>
                <a:lnTo>
                  <a:pt x="41351" y="29624"/>
                </a:lnTo>
                <a:lnTo>
                  <a:pt x="41351" y="29594"/>
                </a:lnTo>
                <a:close/>
                <a:moveTo>
                  <a:pt x="9257" y="29600"/>
                </a:moveTo>
                <a:cubicBezTo>
                  <a:pt x="9262" y="29606"/>
                  <a:pt x="9267" y="29613"/>
                  <a:pt x="9267" y="29624"/>
                </a:cubicBezTo>
                <a:lnTo>
                  <a:pt x="9267" y="29685"/>
                </a:lnTo>
                <a:cubicBezTo>
                  <a:pt x="9267" y="29664"/>
                  <a:pt x="9267" y="29629"/>
                  <a:pt x="9257" y="29600"/>
                </a:cubicBezTo>
                <a:close/>
                <a:moveTo>
                  <a:pt x="16407" y="28895"/>
                </a:moveTo>
                <a:cubicBezTo>
                  <a:pt x="16407" y="28925"/>
                  <a:pt x="16437" y="28925"/>
                  <a:pt x="16437" y="28956"/>
                </a:cubicBezTo>
                <a:lnTo>
                  <a:pt x="16467" y="28986"/>
                </a:lnTo>
                <a:cubicBezTo>
                  <a:pt x="16467" y="29047"/>
                  <a:pt x="16467" y="29077"/>
                  <a:pt x="16437" y="29138"/>
                </a:cubicBezTo>
                <a:cubicBezTo>
                  <a:pt x="16407" y="29290"/>
                  <a:pt x="16376" y="29411"/>
                  <a:pt x="16346" y="29563"/>
                </a:cubicBezTo>
                <a:cubicBezTo>
                  <a:pt x="16346" y="29616"/>
                  <a:pt x="16324" y="29668"/>
                  <a:pt x="16317" y="29720"/>
                </a:cubicBezTo>
                <a:lnTo>
                  <a:pt x="16317" y="29720"/>
                </a:lnTo>
                <a:cubicBezTo>
                  <a:pt x="16324" y="29543"/>
                  <a:pt x="16350" y="29382"/>
                  <a:pt x="16376" y="29199"/>
                </a:cubicBezTo>
                <a:cubicBezTo>
                  <a:pt x="16376" y="29108"/>
                  <a:pt x="16407" y="28986"/>
                  <a:pt x="16407" y="28895"/>
                </a:cubicBezTo>
                <a:close/>
                <a:moveTo>
                  <a:pt x="30808" y="27740"/>
                </a:moveTo>
                <a:cubicBezTo>
                  <a:pt x="30869" y="28075"/>
                  <a:pt x="30930" y="28378"/>
                  <a:pt x="31021" y="28713"/>
                </a:cubicBezTo>
                <a:cubicBezTo>
                  <a:pt x="31051" y="28834"/>
                  <a:pt x="31082" y="28956"/>
                  <a:pt x="31112" y="29047"/>
                </a:cubicBezTo>
                <a:cubicBezTo>
                  <a:pt x="31112" y="29108"/>
                  <a:pt x="31082" y="29168"/>
                  <a:pt x="31051" y="29199"/>
                </a:cubicBezTo>
                <a:cubicBezTo>
                  <a:pt x="30990" y="29381"/>
                  <a:pt x="30930" y="29563"/>
                  <a:pt x="30869" y="29746"/>
                </a:cubicBezTo>
                <a:lnTo>
                  <a:pt x="30839" y="29746"/>
                </a:lnTo>
                <a:cubicBezTo>
                  <a:pt x="30778" y="29624"/>
                  <a:pt x="30717" y="29503"/>
                  <a:pt x="30656" y="29351"/>
                </a:cubicBezTo>
                <a:cubicBezTo>
                  <a:pt x="30626" y="29229"/>
                  <a:pt x="30595" y="29108"/>
                  <a:pt x="30535" y="28956"/>
                </a:cubicBezTo>
                <a:cubicBezTo>
                  <a:pt x="30595" y="28773"/>
                  <a:pt x="30656" y="28561"/>
                  <a:pt x="30687" y="28348"/>
                </a:cubicBezTo>
                <a:cubicBezTo>
                  <a:pt x="30747" y="28166"/>
                  <a:pt x="30778" y="27953"/>
                  <a:pt x="30808" y="27740"/>
                </a:cubicBezTo>
                <a:close/>
                <a:moveTo>
                  <a:pt x="28226" y="26677"/>
                </a:moveTo>
                <a:cubicBezTo>
                  <a:pt x="28226" y="26859"/>
                  <a:pt x="28256" y="27011"/>
                  <a:pt x="28256" y="27163"/>
                </a:cubicBezTo>
                <a:lnTo>
                  <a:pt x="28256" y="27345"/>
                </a:lnTo>
                <a:lnTo>
                  <a:pt x="28256" y="27619"/>
                </a:lnTo>
                <a:lnTo>
                  <a:pt x="28256" y="28135"/>
                </a:lnTo>
                <a:lnTo>
                  <a:pt x="28286" y="28743"/>
                </a:lnTo>
                <a:lnTo>
                  <a:pt x="28286" y="28986"/>
                </a:lnTo>
                <a:lnTo>
                  <a:pt x="28286" y="29320"/>
                </a:lnTo>
                <a:cubicBezTo>
                  <a:pt x="28286" y="29442"/>
                  <a:pt x="28256" y="29624"/>
                  <a:pt x="28256" y="29776"/>
                </a:cubicBezTo>
                <a:cubicBezTo>
                  <a:pt x="28226" y="29472"/>
                  <a:pt x="28226" y="29138"/>
                  <a:pt x="28195" y="28804"/>
                </a:cubicBezTo>
                <a:cubicBezTo>
                  <a:pt x="28195" y="28773"/>
                  <a:pt x="28195" y="28743"/>
                  <a:pt x="28195" y="28713"/>
                </a:cubicBezTo>
                <a:lnTo>
                  <a:pt x="28195" y="28378"/>
                </a:lnTo>
                <a:lnTo>
                  <a:pt x="28195" y="27862"/>
                </a:lnTo>
                <a:lnTo>
                  <a:pt x="28195" y="27771"/>
                </a:lnTo>
                <a:lnTo>
                  <a:pt x="28195" y="27467"/>
                </a:lnTo>
                <a:lnTo>
                  <a:pt x="28226" y="26920"/>
                </a:lnTo>
                <a:lnTo>
                  <a:pt x="28226" y="26799"/>
                </a:lnTo>
                <a:lnTo>
                  <a:pt x="28226" y="26677"/>
                </a:lnTo>
                <a:close/>
                <a:moveTo>
                  <a:pt x="29198" y="26191"/>
                </a:moveTo>
                <a:cubicBezTo>
                  <a:pt x="29198" y="26300"/>
                  <a:pt x="29198" y="26428"/>
                  <a:pt x="29198" y="26555"/>
                </a:cubicBezTo>
                <a:cubicBezTo>
                  <a:pt x="29198" y="26586"/>
                  <a:pt x="29198" y="26647"/>
                  <a:pt x="29228" y="26707"/>
                </a:cubicBezTo>
                <a:cubicBezTo>
                  <a:pt x="29228" y="26829"/>
                  <a:pt x="29259" y="26950"/>
                  <a:pt x="29259" y="27072"/>
                </a:cubicBezTo>
                <a:lnTo>
                  <a:pt x="29289" y="27315"/>
                </a:lnTo>
                <a:lnTo>
                  <a:pt x="29289" y="27406"/>
                </a:lnTo>
                <a:cubicBezTo>
                  <a:pt x="29289" y="27619"/>
                  <a:pt x="29289" y="27832"/>
                  <a:pt x="29259" y="28044"/>
                </a:cubicBezTo>
                <a:cubicBezTo>
                  <a:pt x="29259" y="28166"/>
                  <a:pt x="29259" y="28318"/>
                  <a:pt x="29228" y="28470"/>
                </a:cubicBezTo>
                <a:cubicBezTo>
                  <a:pt x="29228" y="28622"/>
                  <a:pt x="29228" y="28652"/>
                  <a:pt x="29228" y="28743"/>
                </a:cubicBezTo>
                <a:cubicBezTo>
                  <a:pt x="29198" y="29108"/>
                  <a:pt x="29167" y="29442"/>
                  <a:pt x="29137" y="29776"/>
                </a:cubicBezTo>
                <a:lnTo>
                  <a:pt x="29107" y="29746"/>
                </a:lnTo>
                <a:lnTo>
                  <a:pt x="29076" y="29746"/>
                </a:lnTo>
                <a:lnTo>
                  <a:pt x="29076" y="29563"/>
                </a:lnTo>
                <a:lnTo>
                  <a:pt x="29076" y="29077"/>
                </a:lnTo>
                <a:lnTo>
                  <a:pt x="29076" y="28834"/>
                </a:lnTo>
                <a:lnTo>
                  <a:pt x="29076" y="28075"/>
                </a:lnTo>
                <a:lnTo>
                  <a:pt x="29076" y="27892"/>
                </a:lnTo>
                <a:cubicBezTo>
                  <a:pt x="29076" y="27619"/>
                  <a:pt x="29107" y="27345"/>
                  <a:pt x="29107" y="27072"/>
                </a:cubicBezTo>
                <a:lnTo>
                  <a:pt x="29107" y="26890"/>
                </a:lnTo>
                <a:lnTo>
                  <a:pt x="29167" y="26404"/>
                </a:lnTo>
                <a:cubicBezTo>
                  <a:pt x="29167" y="26343"/>
                  <a:pt x="29167" y="26282"/>
                  <a:pt x="29198" y="26191"/>
                </a:cubicBezTo>
                <a:close/>
                <a:moveTo>
                  <a:pt x="32540" y="27376"/>
                </a:moveTo>
                <a:cubicBezTo>
                  <a:pt x="32570" y="27528"/>
                  <a:pt x="32601" y="27680"/>
                  <a:pt x="32631" y="27832"/>
                </a:cubicBezTo>
                <a:cubicBezTo>
                  <a:pt x="32631" y="27892"/>
                  <a:pt x="32661" y="27953"/>
                  <a:pt x="32692" y="28044"/>
                </a:cubicBezTo>
                <a:lnTo>
                  <a:pt x="32661" y="28348"/>
                </a:lnTo>
                <a:lnTo>
                  <a:pt x="32661" y="29016"/>
                </a:lnTo>
                <a:lnTo>
                  <a:pt x="32661" y="29320"/>
                </a:lnTo>
                <a:lnTo>
                  <a:pt x="32661" y="29503"/>
                </a:lnTo>
                <a:cubicBezTo>
                  <a:pt x="32661" y="29563"/>
                  <a:pt x="32631" y="29563"/>
                  <a:pt x="32631" y="29624"/>
                </a:cubicBezTo>
                <a:cubicBezTo>
                  <a:pt x="32601" y="29655"/>
                  <a:pt x="32601" y="29746"/>
                  <a:pt x="32570" y="29776"/>
                </a:cubicBezTo>
                <a:lnTo>
                  <a:pt x="32510" y="29624"/>
                </a:lnTo>
                <a:cubicBezTo>
                  <a:pt x="32449" y="29503"/>
                  <a:pt x="32418" y="29381"/>
                  <a:pt x="32388" y="29260"/>
                </a:cubicBezTo>
                <a:cubicBezTo>
                  <a:pt x="32388" y="29199"/>
                  <a:pt x="32358" y="29138"/>
                  <a:pt x="32358" y="29077"/>
                </a:cubicBezTo>
                <a:lnTo>
                  <a:pt x="32358" y="28713"/>
                </a:lnTo>
                <a:lnTo>
                  <a:pt x="32358" y="28561"/>
                </a:lnTo>
                <a:cubicBezTo>
                  <a:pt x="32388" y="28530"/>
                  <a:pt x="32418" y="28470"/>
                  <a:pt x="32449" y="28409"/>
                </a:cubicBezTo>
                <a:lnTo>
                  <a:pt x="32449" y="28014"/>
                </a:lnTo>
                <a:cubicBezTo>
                  <a:pt x="32479" y="27801"/>
                  <a:pt x="32510" y="27588"/>
                  <a:pt x="32540" y="27376"/>
                </a:cubicBezTo>
                <a:close/>
                <a:moveTo>
                  <a:pt x="10573" y="28470"/>
                </a:moveTo>
                <a:cubicBezTo>
                  <a:pt x="10573" y="28713"/>
                  <a:pt x="10573" y="28956"/>
                  <a:pt x="10604" y="29199"/>
                </a:cubicBezTo>
                <a:cubicBezTo>
                  <a:pt x="10604" y="29290"/>
                  <a:pt x="10604" y="29411"/>
                  <a:pt x="10604" y="29503"/>
                </a:cubicBezTo>
                <a:lnTo>
                  <a:pt x="10543" y="29685"/>
                </a:lnTo>
                <a:lnTo>
                  <a:pt x="10452" y="29867"/>
                </a:lnTo>
                <a:lnTo>
                  <a:pt x="10452" y="29837"/>
                </a:lnTo>
                <a:cubicBezTo>
                  <a:pt x="10482" y="29685"/>
                  <a:pt x="10482" y="29503"/>
                  <a:pt x="10512" y="29351"/>
                </a:cubicBezTo>
                <a:cubicBezTo>
                  <a:pt x="10512" y="29199"/>
                  <a:pt x="10543" y="29016"/>
                  <a:pt x="10543" y="28834"/>
                </a:cubicBezTo>
                <a:cubicBezTo>
                  <a:pt x="10543" y="28713"/>
                  <a:pt x="10543" y="28591"/>
                  <a:pt x="10573" y="28470"/>
                </a:cubicBezTo>
                <a:close/>
                <a:moveTo>
                  <a:pt x="16711" y="29624"/>
                </a:moveTo>
                <a:cubicBezTo>
                  <a:pt x="16711" y="29682"/>
                  <a:pt x="16711" y="29712"/>
                  <a:pt x="16711" y="29768"/>
                </a:cubicBezTo>
                <a:lnTo>
                  <a:pt x="16711" y="29768"/>
                </a:lnTo>
                <a:cubicBezTo>
                  <a:pt x="16679" y="29800"/>
                  <a:pt x="16674" y="29843"/>
                  <a:pt x="16650" y="29867"/>
                </a:cubicBezTo>
                <a:cubicBezTo>
                  <a:pt x="16650" y="29806"/>
                  <a:pt x="16680" y="29715"/>
                  <a:pt x="16711" y="29624"/>
                </a:cubicBezTo>
                <a:close/>
                <a:moveTo>
                  <a:pt x="31294" y="29594"/>
                </a:moveTo>
                <a:cubicBezTo>
                  <a:pt x="31325" y="29655"/>
                  <a:pt x="31355" y="29715"/>
                  <a:pt x="31385" y="29746"/>
                </a:cubicBezTo>
                <a:lnTo>
                  <a:pt x="31385" y="29776"/>
                </a:lnTo>
                <a:lnTo>
                  <a:pt x="31385" y="29806"/>
                </a:lnTo>
                <a:lnTo>
                  <a:pt x="31325" y="29806"/>
                </a:lnTo>
                <a:cubicBezTo>
                  <a:pt x="31294" y="29806"/>
                  <a:pt x="31264" y="29806"/>
                  <a:pt x="31233" y="29837"/>
                </a:cubicBezTo>
                <a:cubicBezTo>
                  <a:pt x="31203" y="29837"/>
                  <a:pt x="31173" y="29867"/>
                  <a:pt x="31173" y="29867"/>
                </a:cubicBezTo>
                <a:cubicBezTo>
                  <a:pt x="31173" y="29867"/>
                  <a:pt x="31186" y="29854"/>
                  <a:pt x="31203" y="29837"/>
                </a:cubicBezTo>
                <a:lnTo>
                  <a:pt x="31203" y="29837"/>
                </a:lnTo>
                <a:cubicBezTo>
                  <a:pt x="31233" y="29776"/>
                  <a:pt x="31233" y="29715"/>
                  <a:pt x="31264" y="29685"/>
                </a:cubicBezTo>
                <a:cubicBezTo>
                  <a:pt x="31294" y="29624"/>
                  <a:pt x="31294" y="29624"/>
                  <a:pt x="31294" y="29594"/>
                </a:cubicBezTo>
                <a:close/>
                <a:moveTo>
                  <a:pt x="11637" y="27862"/>
                </a:moveTo>
                <a:cubicBezTo>
                  <a:pt x="11637" y="27923"/>
                  <a:pt x="11667" y="28014"/>
                  <a:pt x="11697" y="28075"/>
                </a:cubicBezTo>
                <a:cubicBezTo>
                  <a:pt x="11728" y="28257"/>
                  <a:pt x="11758" y="28439"/>
                  <a:pt x="11789" y="28591"/>
                </a:cubicBezTo>
                <a:cubicBezTo>
                  <a:pt x="11728" y="28652"/>
                  <a:pt x="11728" y="28682"/>
                  <a:pt x="11728" y="28743"/>
                </a:cubicBezTo>
                <a:lnTo>
                  <a:pt x="11728" y="29077"/>
                </a:lnTo>
                <a:lnTo>
                  <a:pt x="11728" y="29199"/>
                </a:lnTo>
                <a:cubicBezTo>
                  <a:pt x="11728" y="29442"/>
                  <a:pt x="11697" y="29685"/>
                  <a:pt x="11697" y="29928"/>
                </a:cubicBezTo>
                <a:lnTo>
                  <a:pt x="11697" y="29898"/>
                </a:lnTo>
                <a:lnTo>
                  <a:pt x="11697" y="29594"/>
                </a:lnTo>
                <a:lnTo>
                  <a:pt x="11697" y="29199"/>
                </a:lnTo>
                <a:cubicBezTo>
                  <a:pt x="11697" y="29047"/>
                  <a:pt x="11697" y="29016"/>
                  <a:pt x="11667" y="28925"/>
                </a:cubicBezTo>
                <a:cubicBezTo>
                  <a:pt x="11637" y="28834"/>
                  <a:pt x="11637" y="28652"/>
                  <a:pt x="11637" y="28500"/>
                </a:cubicBezTo>
                <a:cubicBezTo>
                  <a:pt x="11637" y="28470"/>
                  <a:pt x="11637" y="28439"/>
                  <a:pt x="11637" y="28378"/>
                </a:cubicBezTo>
                <a:cubicBezTo>
                  <a:pt x="11637" y="28196"/>
                  <a:pt x="11637" y="28044"/>
                  <a:pt x="11637" y="27862"/>
                </a:cubicBezTo>
                <a:close/>
                <a:moveTo>
                  <a:pt x="39953" y="26434"/>
                </a:moveTo>
                <a:lnTo>
                  <a:pt x="39953" y="26464"/>
                </a:lnTo>
                <a:cubicBezTo>
                  <a:pt x="39984" y="26525"/>
                  <a:pt x="40014" y="26616"/>
                  <a:pt x="40044" y="26707"/>
                </a:cubicBezTo>
                <a:cubicBezTo>
                  <a:pt x="40044" y="26738"/>
                  <a:pt x="40075" y="26768"/>
                  <a:pt x="40105" y="26799"/>
                </a:cubicBezTo>
                <a:lnTo>
                  <a:pt x="40136" y="26890"/>
                </a:lnTo>
                <a:lnTo>
                  <a:pt x="40136" y="26950"/>
                </a:lnTo>
                <a:cubicBezTo>
                  <a:pt x="40136" y="27011"/>
                  <a:pt x="40136" y="27102"/>
                  <a:pt x="40105" y="27194"/>
                </a:cubicBezTo>
                <a:cubicBezTo>
                  <a:pt x="40105" y="27467"/>
                  <a:pt x="40075" y="27740"/>
                  <a:pt x="40044" y="28014"/>
                </a:cubicBezTo>
                <a:cubicBezTo>
                  <a:pt x="40044" y="28044"/>
                  <a:pt x="40044" y="28075"/>
                  <a:pt x="40044" y="28105"/>
                </a:cubicBezTo>
                <a:lnTo>
                  <a:pt x="40044" y="28439"/>
                </a:lnTo>
                <a:cubicBezTo>
                  <a:pt x="40044" y="28682"/>
                  <a:pt x="40014" y="28925"/>
                  <a:pt x="40014" y="29168"/>
                </a:cubicBezTo>
                <a:lnTo>
                  <a:pt x="40014" y="29503"/>
                </a:lnTo>
                <a:lnTo>
                  <a:pt x="40014" y="30019"/>
                </a:lnTo>
                <a:lnTo>
                  <a:pt x="39984" y="30019"/>
                </a:lnTo>
                <a:lnTo>
                  <a:pt x="39984" y="29776"/>
                </a:lnTo>
                <a:lnTo>
                  <a:pt x="39984" y="29381"/>
                </a:lnTo>
                <a:cubicBezTo>
                  <a:pt x="39984" y="29320"/>
                  <a:pt x="39984" y="29229"/>
                  <a:pt x="39984" y="29168"/>
                </a:cubicBezTo>
                <a:lnTo>
                  <a:pt x="39923" y="28713"/>
                </a:lnTo>
                <a:cubicBezTo>
                  <a:pt x="39923" y="28500"/>
                  <a:pt x="39893" y="28318"/>
                  <a:pt x="39862" y="28135"/>
                </a:cubicBezTo>
                <a:cubicBezTo>
                  <a:pt x="39862" y="27953"/>
                  <a:pt x="39832" y="27832"/>
                  <a:pt x="39801" y="27680"/>
                </a:cubicBezTo>
                <a:cubicBezTo>
                  <a:pt x="39801" y="27619"/>
                  <a:pt x="39771" y="27558"/>
                  <a:pt x="39741" y="27528"/>
                </a:cubicBezTo>
                <a:lnTo>
                  <a:pt x="39710" y="27406"/>
                </a:lnTo>
                <a:cubicBezTo>
                  <a:pt x="39710" y="27315"/>
                  <a:pt x="39741" y="27254"/>
                  <a:pt x="39771" y="27194"/>
                </a:cubicBezTo>
                <a:lnTo>
                  <a:pt x="39801" y="27042"/>
                </a:lnTo>
                <a:cubicBezTo>
                  <a:pt x="39832" y="26920"/>
                  <a:pt x="39862" y="26799"/>
                  <a:pt x="39893" y="26677"/>
                </a:cubicBezTo>
                <a:cubicBezTo>
                  <a:pt x="39923" y="26555"/>
                  <a:pt x="39953" y="26495"/>
                  <a:pt x="39953" y="26434"/>
                </a:cubicBezTo>
                <a:close/>
                <a:moveTo>
                  <a:pt x="4254" y="29928"/>
                </a:moveTo>
                <a:lnTo>
                  <a:pt x="4254" y="30110"/>
                </a:lnTo>
                <a:lnTo>
                  <a:pt x="4223" y="30019"/>
                </a:lnTo>
                <a:cubicBezTo>
                  <a:pt x="4223" y="29989"/>
                  <a:pt x="4223" y="29989"/>
                  <a:pt x="4223" y="29989"/>
                </a:cubicBezTo>
                <a:lnTo>
                  <a:pt x="4254" y="29928"/>
                </a:lnTo>
                <a:close/>
                <a:moveTo>
                  <a:pt x="6806" y="28743"/>
                </a:moveTo>
                <a:cubicBezTo>
                  <a:pt x="6806" y="28773"/>
                  <a:pt x="6806" y="28865"/>
                  <a:pt x="6836" y="28925"/>
                </a:cubicBezTo>
                <a:cubicBezTo>
                  <a:pt x="6897" y="29229"/>
                  <a:pt x="6927" y="29503"/>
                  <a:pt x="6988" y="29806"/>
                </a:cubicBezTo>
                <a:lnTo>
                  <a:pt x="6988" y="29989"/>
                </a:lnTo>
                <a:lnTo>
                  <a:pt x="6988" y="30141"/>
                </a:lnTo>
                <a:cubicBezTo>
                  <a:pt x="6927" y="29958"/>
                  <a:pt x="6897" y="29776"/>
                  <a:pt x="6836" y="29594"/>
                </a:cubicBezTo>
                <a:cubicBezTo>
                  <a:pt x="6806" y="29411"/>
                  <a:pt x="6806" y="29320"/>
                  <a:pt x="6775" y="29168"/>
                </a:cubicBezTo>
                <a:cubicBezTo>
                  <a:pt x="6745" y="29016"/>
                  <a:pt x="6806" y="28925"/>
                  <a:pt x="6806" y="28804"/>
                </a:cubicBezTo>
                <a:lnTo>
                  <a:pt x="6806" y="28743"/>
                </a:lnTo>
                <a:close/>
                <a:moveTo>
                  <a:pt x="19867" y="30056"/>
                </a:moveTo>
                <a:cubicBezTo>
                  <a:pt x="19864" y="30096"/>
                  <a:pt x="19856" y="30138"/>
                  <a:pt x="19840" y="30171"/>
                </a:cubicBezTo>
                <a:cubicBezTo>
                  <a:pt x="19840" y="30142"/>
                  <a:pt x="19840" y="30112"/>
                  <a:pt x="19867" y="30056"/>
                </a:cubicBezTo>
                <a:close/>
                <a:moveTo>
                  <a:pt x="3767" y="29746"/>
                </a:moveTo>
                <a:cubicBezTo>
                  <a:pt x="3798" y="29806"/>
                  <a:pt x="3828" y="29837"/>
                  <a:pt x="3828" y="29898"/>
                </a:cubicBezTo>
                <a:cubicBezTo>
                  <a:pt x="3859" y="29928"/>
                  <a:pt x="3859" y="29958"/>
                  <a:pt x="3859" y="29989"/>
                </a:cubicBezTo>
                <a:cubicBezTo>
                  <a:pt x="3828" y="30080"/>
                  <a:pt x="3798" y="30171"/>
                  <a:pt x="3767" y="30262"/>
                </a:cubicBezTo>
                <a:lnTo>
                  <a:pt x="3767" y="29746"/>
                </a:lnTo>
                <a:close/>
                <a:moveTo>
                  <a:pt x="1398" y="26373"/>
                </a:moveTo>
                <a:cubicBezTo>
                  <a:pt x="1428" y="26647"/>
                  <a:pt x="1458" y="26890"/>
                  <a:pt x="1489" y="27133"/>
                </a:cubicBezTo>
                <a:lnTo>
                  <a:pt x="1489" y="27194"/>
                </a:lnTo>
                <a:lnTo>
                  <a:pt x="1489" y="27619"/>
                </a:lnTo>
                <a:lnTo>
                  <a:pt x="1489" y="27801"/>
                </a:lnTo>
                <a:cubicBezTo>
                  <a:pt x="1489" y="27923"/>
                  <a:pt x="1519" y="28044"/>
                  <a:pt x="1519" y="28166"/>
                </a:cubicBezTo>
                <a:cubicBezTo>
                  <a:pt x="1519" y="28287"/>
                  <a:pt x="1519" y="28439"/>
                  <a:pt x="1550" y="28591"/>
                </a:cubicBezTo>
                <a:cubicBezTo>
                  <a:pt x="1580" y="28804"/>
                  <a:pt x="1610" y="29016"/>
                  <a:pt x="1641" y="29229"/>
                </a:cubicBezTo>
                <a:cubicBezTo>
                  <a:pt x="1701" y="29533"/>
                  <a:pt x="1762" y="29806"/>
                  <a:pt x="1823" y="30110"/>
                </a:cubicBezTo>
                <a:cubicBezTo>
                  <a:pt x="1853" y="30201"/>
                  <a:pt x="1884" y="30323"/>
                  <a:pt x="1914" y="30414"/>
                </a:cubicBezTo>
                <a:cubicBezTo>
                  <a:pt x="1823" y="30171"/>
                  <a:pt x="1732" y="29928"/>
                  <a:pt x="1671" y="29655"/>
                </a:cubicBezTo>
                <a:cubicBezTo>
                  <a:pt x="1580" y="29077"/>
                  <a:pt x="1489" y="28530"/>
                  <a:pt x="1398" y="27953"/>
                </a:cubicBezTo>
                <a:cubicBezTo>
                  <a:pt x="1398" y="27771"/>
                  <a:pt x="1367" y="27619"/>
                  <a:pt x="1367" y="27467"/>
                </a:cubicBezTo>
                <a:cubicBezTo>
                  <a:pt x="1367" y="27194"/>
                  <a:pt x="1367" y="26950"/>
                  <a:pt x="1398" y="26707"/>
                </a:cubicBezTo>
                <a:lnTo>
                  <a:pt x="1398" y="26373"/>
                </a:lnTo>
                <a:close/>
                <a:moveTo>
                  <a:pt x="33208" y="28925"/>
                </a:moveTo>
                <a:cubicBezTo>
                  <a:pt x="33208" y="28956"/>
                  <a:pt x="33208" y="28986"/>
                  <a:pt x="33208" y="29016"/>
                </a:cubicBezTo>
                <a:cubicBezTo>
                  <a:pt x="33208" y="29411"/>
                  <a:pt x="33208" y="29776"/>
                  <a:pt x="33178" y="30171"/>
                </a:cubicBezTo>
                <a:lnTo>
                  <a:pt x="33178" y="30384"/>
                </a:lnTo>
                <a:lnTo>
                  <a:pt x="33056" y="30414"/>
                </a:lnTo>
                <a:lnTo>
                  <a:pt x="33056" y="30353"/>
                </a:lnTo>
                <a:lnTo>
                  <a:pt x="33056" y="30232"/>
                </a:lnTo>
                <a:lnTo>
                  <a:pt x="33056" y="29624"/>
                </a:lnTo>
                <a:lnTo>
                  <a:pt x="33056" y="29563"/>
                </a:lnTo>
                <a:lnTo>
                  <a:pt x="33117" y="29351"/>
                </a:lnTo>
                <a:lnTo>
                  <a:pt x="33208" y="28925"/>
                </a:lnTo>
                <a:close/>
                <a:moveTo>
                  <a:pt x="44055" y="30353"/>
                </a:moveTo>
                <a:cubicBezTo>
                  <a:pt x="44055" y="30353"/>
                  <a:pt x="44055" y="30353"/>
                  <a:pt x="44085" y="30384"/>
                </a:cubicBezTo>
                <a:lnTo>
                  <a:pt x="44025" y="30444"/>
                </a:lnTo>
                <a:lnTo>
                  <a:pt x="44055" y="30353"/>
                </a:lnTo>
                <a:close/>
                <a:moveTo>
                  <a:pt x="31051" y="30080"/>
                </a:moveTo>
                <a:lnTo>
                  <a:pt x="31051" y="30080"/>
                </a:lnTo>
                <a:cubicBezTo>
                  <a:pt x="31021" y="30110"/>
                  <a:pt x="30990" y="30171"/>
                  <a:pt x="30990" y="30232"/>
                </a:cubicBezTo>
                <a:cubicBezTo>
                  <a:pt x="30960" y="30293"/>
                  <a:pt x="30930" y="30384"/>
                  <a:pt x="30930" y="30444"/>
                </a:cubicBezTo>
                <a:lnTo>
                  <a:pt x="30930" y="30475"/>
                </a:lnTo>
                <a:cubicBezTo>
                  <a:pt x="30899" y="30444"/>
                  <a:pt x="30869" y="30384"/>
                  <a:pt x="30839" y="30353"/>
                </a:cubicBezTo>
                <a:lnTo>
                  <a:pt x="30808" y="30353"/>
                </a:lnTo>
                <a:lnTo>
                  <a:pt x="30778" y="30293"/>
                </a:lnTo>
                <a:cubicBezTo>
                  <a:pt x="30778" y="30232"/>
                  <a:pt x="30747" y="30201"/>
                  <a:pt x="30747" y="30141"/>
                </a:cubicBezTo>
                <a:lnTo>
                  <a:pt x="30930" y="30141"/>
                </a:lnTo>
                <a:cubicBezTo>
                  <a:pt x="30960" y="30110"/>
                  <a:pt x="31021" y="30110"/>
                  <a:pt x="31051" y="30080"/>
                </a:cubicBezTo>
                <a:close/>
                <a:moveTo>
                  <a:pt x="31841" y="30049"/>
                </a:moveTo>
                <a:lnTo>
                  <a:pt x="31841" y="30110"/>
                </a:lnTo>
                <a:cubicBezTo>
                  <a:pt x="31841" y="30201"/>
                  <a:pt x="31872" y="30323"/>
                  <a:pt x="31872" y="30444"/>
                </a:cubicBezTo>
                <a:lnTo>
                  <a:pt x="31841" y="30475"/>
                </a:lnTo>
                <a:cubicBezTo>
                  <a:pt x="31841" y="30384"/>
                  <a:pt x="31841" y="30293"/>
                  <a:pt x="31811" y="30232"/>
                </a:cubicBezTo>
                <a:lnTo>
                  <a:pt x="31780" y="30049"/>
                </a:lnTo>
                <a:close/>
                <a:moveTo>
                  <a:pt x="41321" y="30201"/>
                </a:moveTo>
                <a:cubicBezTo>
                  <a:pt x="41321" y="30232"/>
                  <a:pt x="41321" y="30262"/>
                  <a:pt x="41351" y="30293"/>
                </a:cubicBezTo>
                <a:cubicBezTo>
                  <a:pt x="41351" y="30353"/>
                  <a:pt x="41321" y="30414"/>
                  <a:pt x="41321" y="30475"/>
                </a:cubicBezTo>
                <a:lnTo>
                  <a:pt x="41321" y="30444"/>
                </a:lnTo>
                <a:lnTo>
                  <a:pt x="41321" y="30323"/>
                </a:lnTo>
                <a:cubicBezTo>
                  <a:pt x="41321" y="30293"/>
                  <a:pt x="41321" y="30232"/>
                  <a:pt x="41321" y="30201"/>
                </a:cubicBezTo>
                <a:close/>
                <a:moveTo>
                  <a:pt x="33482" y="30019"/>
                </a:moveTo>
                <a:lnTo>
                  <a:pt x="33512" y="30536"/>
                </a:lnTo>
                <a:lnTo>
                  <a:pt x="33482" y="30505"/>
                </a:lnTo>
                <a:lnTo>
                  <a:pt x="33482" y="30019"/>
                </a:lnTo>
                <a:close/>
                <a:moveTo>
                  <a:pt x="2096" y="29260"/>
                </a:moveTo>
                <a:cubicBezTo>
                  <a:pt x="2096" y="29320"/>
                  <a:pt x="2127" y="29411"/>
                  <a:pt x="2157" y="29472"/>
                </a:cubicBezTo>
                <a:cubicBezTo>
                  <a:pt x="2157" y="29533"/>
                  <a:pt x="2188" y="29594"/>
                  <a:pt x="2188" y="29655"/>
                </a:cubicBezTo>
                <a:cubicBezTo>
                  <a:pt x="2218" y="29715"/>
                  <a:pt x="2218" y="29776"/>
                  <a:pt x="2248" y="29837"/>
                </a:cubicBezTo>
                <a:lnTo>
                  <a:pt x="2279" y="29928"/>
                </a:lnTo>
                <a:cubicBezTo>
                  <a:pt x="2309" y="29958"/>
                  <a:pt x="2309" y="29989"/>
                  <a:pt x="2339" y="30019"/>
                </a:cubicBezTo>
                <a:cubicBezTo>
                  <a:pt x="2339" y="30201"/>
                  <a:pt x="2339" y="30414"/>
                  <a:pt x="2370" y="30566"/>
                </a:cubicBezTo>
                <a:cubicBezTo>
                  <a:pt x="2339" y="30444"/>
                  <a:pt x="2279" y="30293"/>
                  <a:pt x="2248" y="30141"/>
                </a:cubicBezTo>
                <a:cubicBezTo>
                  <a:pt x="2218" y="29989"/>
                  <a:pt x="2157" y="29776"/>
                  <a:pt x="2127" y="29563"/>
                </a:cubicBezTo>
                <a:cubicBezTo>
                  <a:pt x="2127" y="29472"/>
                  <a:pt x="2096" y="29381"/>
                  <a:pt x="2096" y="29290"/>
                </a:cubicBezTo>
                <a:lnTo>
                  <a:pt x="2096" y="29260"/>
                </a:lnTo>
                <a:close/>
                <a:moveTo>
                  <a:pt x="10573" y="30384"/>
                </a:moveTo>
                <a:lnTo>
                  <a:pt x="10512" y="30566"/>
                </a:lnTo>
                <a:lnTo>
                  <a:pt x="10512" y="30536"/>
                </a:lnTo>
                <a:lnTo>
                  <a:pt x="10512" y="30475"/>
                </a:lnTo>
                <a:lnTo>
                  <a:pt x="10573" y="30384"/>
                </a:lnTo>
                <a:close/>
                <a:moveTo>
                  <a:pt x="17106" y="29290"/>
                </a:moveTo>
                <a:lnTo>
                  <a:pt x="17106" y="29290"/>
                </a:lnTo>
                <a:cubicBezTo>
                  <a:pt x="17136" y="29472"/>
                  <a:pt x="17166" y="29624"/>
                  <a:pt x="17227" y="29776"/>
                </a:cubicBezTo>
                <a:cubicBezTo>
                  <a:pt x="17257" y="29928"/>
                  <a:pt x="17318" y="30080"/>
                  <a:pt x="17379" y="30232"/>
                </a:cubicBezTo>
                <a:lnTo>
                  <a:pt x="17318" y="30232"/>
                </a:lnTo>
                <a:cubicBezTo>
                  <a:pt x="17318" y="30323"/>
                  <a:pt x="17318" y="30384"/>
                  <a:pt x="17288" y="30475"/>
                </a:cubicBezTo>
                <a:lnTo>
                  <a:pt x="17288" y="30627"/>
                </a:lnTo>
                <a:cubicBezTo>
                  <a:pt x="17288" y="30596"/>
                  <a:pt x="17288" y="30536"/>
                  <a:pt x="17257" y="30505"/>
                </a:cubicBezTo>
                <a:cubicBezTo>
                  <a:pt x="17227" y="30384"/>
                  <a:pt x="17197" y="30262"/>
                  <a:pt x="17166" y="30110"/>
                </a:cubicBezTo>
                <a:lnTo>
                  <a:pt x="17166" y="30080"/>
                </a:lnTo>
                <a:lnTo>
                  <a:pt x="17166" y="29989"/>
                </a:lnTo>
                <a:cubicBezTo>
                  <a:pt x="17166" y="29958"/>
                  <a:pt x="17166" y="29928"/>
                  <a:pt x="17166" y="29898"/>
                </a:cubicBezTo>
                <a:lnTo>
                  <a:pt x="17166" y="29837"/>
                </a:lnTo>
                <a:cubicBezTo>
                  <a:pt x="17136" y="29655"/>
                  <a:pt x="17136" y="29472"/>
                  <a:pt x="17106" y="29290"/>
                </a:cubicBezTo>
                <a:close/>
                <a:moveTo>
                  <a:pt x="9297" y="30475"/>
                </a:moveTo>
                <a:cubicBezTo>
                  <a:pt x="9297" y="30536"/>
                  <a:pt x="9267" y="30596"/>
                  <a:pt x="9236" y="30657"/>
                </a:cubicBezTo>
                <a:lnTo>
                  <a:pt x="9236" y="30596"/>
                </a:lnTo>
                <a:lnTo>
                  <a:pt x="9236" y="30475"/>
                </a:lnTo>
                <a:close/>
                <a:moveTo>
                  <a:pt x="23486" y="30141"/>
                </a:moveTo>
                <a:cubicBezTo>
                  <a:pt x="23486" y="30161"/>
                  <a:pt x="23486" y="30181"/>
                  <a:pt x="23486" y="30201"/>
                </a:cubicBezTo>
                <a:cubicBezTo>
                  <a:pt x="23486" y="30353"/>
                  <a:pt x="23486" y="30536"/>
                  <a:pt x="23425" y="30688"/>
                </a:cubicBezTo>
                <a:lnTo>
                  <a:pt x="23425" y="30475"/>
                </a:lnTo>
                <a:cubicBezTo>
                  <a:pt x="23425" y="30414"/>
                  <a:pt x="23425" y="30353"/>
                  <a:pt x="23456" y="30293"/>
                </a:cubicBezTo>
                <a:cubicBezTo>
                  <a:pt x="23486" y="30232"/>
                  <a:pt x="23456" y="30171"/>
                  <a:pt x="23486" y="30141"/>
                </a:cubicBezTo>
                <a:close/>
                <a:moveTo>
                  <a:pt x="43873" y="28561"/>
                </a:moveTo>
                <a:lnTo>
                  <a:pt x="43873" y="28591"/>
                </a:lnTo>
                <a:cubicBezTo>
                  <a:pt x="43873" y="28713"/>
                  <a:pt x="43873" y="28865"/>
                  <a:pt x="43873" y="28986"/>
                </a:cubicBezTo>
                <a:cubicBezTo>
                  <a:pt x="43873" y="29199"/>
                  <a:pt x="43842" y="29411"/>
                  <a:pt x="43812" y="29594"/>
                </a:cubicBezTo>
                <a:cubicBezTo>
                  <a:pt x="43782" y="29806"/>
                  <a:pt x="43721" y="29958"/>
                  <a:pt x="43690" y="30110"/>
                </a:cubicBezTo>
                <a:cubicBezTo>
                  <a:pt x="43690" y="30201"/>
                  <a:pt x="43660" y="30293"/>
                  <a:pt x="43630" y="30384"/>
                </a:cubicBezTo>
                <a:cubicBezTo>
                  <a:pt x="43599" y="30475"/>
                  <a:pt x="43599" y="30566"/>
                  <a:pt x="43569" y="30627"/>
                </a:cubicBezTo>
                <a:lnTo>
                  <a:pt x="43569" y="30688"/>
                </a:lnTo>
                <a:lnTo>
                  <a:pt x="43539" y="30657"/>
                </a:lnTo>
                <a:cubicBezTo>
                  <a:pt x="43508" y="30627"/>
                  <a:pt x="43508" y="30566"/>
                  <a:pt x="43478" y="30536"/>
                </a:cubicBezTo>
                <a:lnTo>
                  <a:pt x="43478" y="30323"/>
                </a:lnTo>
                <a:lnTo>
                  <a:pt x="43478" y="29958"/>
                </a:lnTo>
                <a:cubicBezTo>
                  <a:pt x="43478" y="29898"/>
                  <a:pt x="43508" y="29837"/>
                  <a:pt x="43508" y="29746"/>
                </a:cubicBezTo>
                <a:cubicBezTo>
                  <a:pt x="43539" y="29685"/>
                  <a:pt x="43539" y="29655"/>
                  <a:pt x="43569" y="29594"/>
                </a:cubicBezTo>
                <a:lnTo>
                  <a:pt x="43569" y="29472"/>
                </a:lnTo>
                <a:cubicBezTo>
                  <a:pt x="43599" y="29351"/>
                  <a:pt x="43630" y="29229"/>
                  <a:pt x="43660" y="29077"/>
                </a:cubicBezTo>
                <a:cubicBezTo>
                  <a:pt x="43660" y="28956"/>
                  <a:pt x="43690" y="28804"/>
                  <a:pt x="43690" y="28682"/>
                </a:cubicBezTo>
                <a:cubicBezTo>
                  <a:pt x="43751" y="28652"/>
                  <a:pt x="43782" y="28652"/>
                  <a:pt x="43812" y="28622"/>
                </a:cubicBezTo>
                <a:cubicBezTo>
                  <a:pt x="43842" y="28622"/>
                  <a:pt x="43842" y="28591"/>
                  <a:pt x="43873" y="28561"/>
                </a:cubicBezTo>
                <a:close/>
                <a:moveTo>
                  <a:pt x="22331" y="29715"/>
                </a:moveTo>
                <a:lnTo>
                  <a:pt x="22331" y="29746"/>
                </a:lnTo>
                <a:cubicBezTo>
                  <a:pt x="22331" y="29837"/>
                  <a:pt x="22331" y="29928"/>
                  <a:pt x="22362" y="30019"/>
                </a:cubicBezTo>
                <a:cubicBezTo>
                  <a:pt x="22392" y="30110"/>
                  <a:pt x="22362" y="30141"/>
                  <a:pt x="22392" y="30201"/>
                </a:cubicBezTo>
                <a:lnTo>
                  <a:pt x="22392" y="30536"/>
                </a:lnTo>
                <a:cubicBezTo>
                  <a:pt x="22392" y="30627"/>
                  <a:pt x="22392" y="30718"/>
                  <a:pt x="22422" y="30809"/>
                </a:cubicBezTo>
                <a:cubicBezTo>
                  <a:pt x="22362" y="30627"/>
                  <a:pt x="22331" y="30414"/>
                  <a:pt x="22271" y="30201"/>
                </a:cubicBezTo>
                <a:lnTo>
                  <a:pt x="22271" y="30141"/>
                </a:lnTo>
                <a:cubicBezTo>
                  <a:pt x="22271" y="30141"/>
                  <a:pt x="22271" y="30019"/>
                  <a:pt x="22301" y="29958"/>
                </a:cubicBezTo>
                <a:cubicBezTo>
                  <a:pt x="22331" y="29867"/>
                  <a:pt x="22331" y="29776"/>
                  <a:pt x="22331" y="29715"/>
                </a:cubicBezTo>
                <a:close/>
                <a:moveTo>
                  <a:pt x="37280" y="28682"/>
                </a:moveTo>
                <a:cubicBezTo>
                  <a:pt x="37280" y="28743"/>
                  <a:pt x="37280" y="28834"/>
                  <a:pt x="37249" y="28895"/>
                </a:cubicBezTo>
                <a:cubicBezTo>
                  <a:pt x="37219" y="29016"/>
                  <a:pt x="37219" y="29168"/>
                  <a:pt x="37189" y="29320"/>
                </a:cubicBezTo>
                <a:cubicBezTo>
                  <a:pt x="37189" y="29381"/>
                  <a:pt x="37189" y="29442"/>
                  <a:pt x="37158" y="29503"/>
                </a:cubicBezTo>
                <a:cubicBezTo>
                  <a:pt x="37158" y="29685"/>
                  <a:pt x="37128" y="29837"/>
                  <a:pt x="37097" y="30019"/>
                </a:cubicBezTo>
                <a:cubicBezTo>
                  <a:pt x="37097" y="30019"/>
                  <a:pt x="37097" y="30019"/>
                  <a:pt x="37097" y="30049"/>
                </a:cubicBezTo>
                <a:lnTo>
                  <a:pt x="37037" y="30414"/>
                </a:lnTo>
                <a:lnTo>
                  <a:pt x="36945" y="30809"/>
                </a:lnTo>
                <a:lnTo>
                  <a:pt x="36945" y="30141"/>
                </a:lnTo>
                <a:cubicBezTo>
                  <a:pt x="36945" y="29928"/>
                  <a:pt x="36945" y="29715"/>
                  <a:pt x="36945" y="29533"/>
                </a:cubicBezTo>
                <a:lnTo>
                  <a:pt x="36945" y="29138"/>
                </a:lnTo>
                <a:cubicBezTo>
                  <a:pt x="36945" y="29016"/>
                  <a:pt x="36945" y="28925"/>
                  <a:pt x="36915" y="28804"/>
                </a:cubicBezTo>
                <a:lnTo>
                  <a:pt x="36915" y="28804"/>
                </a:lnTo>
                <a:lnTo>
                  <a:pt x="36945" y="28834"/>
                </a:lnTo>
                <a:cubicBezTo>
                  <a:pt x="36976" y="28865"/>
                  <a:pt x="37006" y="28895"/>
                  <a:pt x="37067" y="28895"/>
                </a:cubicBezTo>
                <a:cubicBezTo>
                  <a:pt x="37128" y="28895"/>
                  <a:pt x="37189" y="28865"/>
                  <a:pt x="37219" y="28804"/>
                </a:cubicBezTo>
                <a:lnTo>
                  <a:pt x="37249" y="28773"/>
                </a:lnTo>
                <a:cubicBezTo>
                  <a:pt x="37249" y="28743"/>
                  <a:pt x="37280" y="28713"/>
                  <a:pt x="37280" y="28682"/>
                </a:cubicBezTo>
                <a:close/>
                <a:moveTo>
                  <a:pt x="8355" y="29442"/>
                </a:moveTo>
                <a:cubicBezTo>
                  <a:pt x="8416" y="29594"/>
                  <a:pt x="8477" y="29746"/>
                  <a:pt x="8538" y="29898"/>
                </a:cubicBezTo>
                <a:lnTo>
                  <a:pt x="8507" y="29898"/>
                </a:lnTo>
                <a:cubicBezTo>
                  <a:pt x="8568" y="29989"/>
                  <a:pt x="8598" y="30049"/>
                  <a:pt x="8659" y="30141"/>
                </a:cubicBezTo>
                <a:cubicBezTo>
                  <a:pt x="8689" y="30201"/>
                  <a:pt x="8720" y="30232"/>
                  <a:pt x="8781" y="30293"/>
                </a:cubicBezTo>
                <a:lnTo>
                  <a:pt x="8841" y="30323"/>
                </a:lnTo>
                <a:cubicBezTo>
                  <a:pt x="8841" y="30414"/>
                  <a:pt x="8841" y="30475"/>
                  <a:pt x="8872" y="30536"/>
                </a:cubicBezTo>
                <a:lnTo>
                  <a:pt x="8902" y="30900"/>
                </a:lnTo>
                <a:cubicBezTo>
                  <a:pt x="8841" y="30870"/>
                  <a:pt x="8781" y="30809"/>
                  <a:pt x="8720" y="30779"/>
                </a:cubicBezTo>
                <a:cubicBezTo>
                  <a:pt x="8598" y="30657"/>
                  <a:pt x="8477" y="30536"/>
                  <a:pt x="8355" y="30384"/>
                </a:cubicBezTo>
                <a:lnTo>
                  <a:pt x="8355" y="29806"/>
                </a:lnTo>
                <a:lnTo>
                  <a:pt x="8355" y="29442"/>
                </a:lnTo>
                <a:close/>
                <a:moveTo>
                  <a:pt x="2674" y="29746"/>
                </a:moveTo>
                <a:cubicBezTo>
                  <a:pt x="2674" y="29806"/>
                  <a:pt x="2674" y="29867"/>
                  <a:pt x="2704" y="29928"/>
                </a:cubicBezTo>
                <a:cubicBezTo>
                  <a:pt x="2704" y="29989"/>
                  <a:pt x="2734" y="30080"/>
                  <a:pt x="2734" y="30171"/>
                </a:cubicBezTo>
                <a:cubicBezTo>
                  <a:pt x="2795" y="30384"/>
                  <a:pt x="2826" y="30596"/>
                  <a:pt x="2886" y="30809"/>
                </a:cubicBezTo>
                <a:cubicBezTo>
                  <a:pt x="2886" y="30870"/>
                  <a:pt x="2917" y="30961"/>
                  <a:pt x="2947" y="31052"/>
                </a:cubicBezTo>
                <a:lnTo>
                  <a:pt x="2947" y="31083"/>
                </a:lnTo>
                <a:cubicBezTo>
                  <a:pt x="2886" y="30931"/>
                  <a:pt x="2856" y="30779"/>
                  <a:pt x="2826" y="30627"/>
                </a:cubicBezTo>
                <a:lnTo>
                  <a:pt x="2795" y="30627"/>
                </a:lnTo>
                <a:cubicBezTo>
                  <a:pt x="2795" y="30536"/>
                  <a:pt x="2765" y="30444"/>
                  <a:pt x="2734" y="30353"/>
                </a:cubicBezTo>
                <a:cubicBezTo>
                  <a:pt x="2734" y="30293"/>
                  <a:pt x="2734" y="30232"/>
                  <a:pt x="2704" y="30171"/>
                </a:cubicBezTo>
                <a:cubicBezTo>
                  <a:pt x="2704" y="30080"/>
                  <a:pt x="2674" y="29958"/>
                  <a:pt x="2674" y="29867"/>
                </a:cubicBezTo>
                <a:lnTo>
                  <a:pt x="2674" y="29746"/>
                </a:lnTo>
                <a:close/>
                <a:moveTo>
                  <a:pt x="23759" y="30900"/>
                </a:moveTo>
                <a:lnTo>
                  <a:pt x="23790" y="31083"/>
                </a:lnTo>
                <a:lnTo>
                  <a:pt x="23729" y="31052"/>
                </a:lnTo>
                <a:cubicBezTo>
                  <a:pt x="23729" y="30991"/>
                  <a:pt x="23759" y="30961"/>
                  <a:pt x="23759" y="30900"/>
                </a:cubicBezTo>
                <a:close/>
                <a:moveTo>
                  <a:pt x="33148" y="30779"/>
                </a:moveTo>
                <a:lnTo>
                  <a:pt x="33148" y="31113"/>
                </a:lnTo>
                <a:cubicBezTo>
                  <a:pt x="33148" y="31052"/>
                  <a:pt x="33148" y="31022"/>
                  <a:pt x="33117" y="30991"/>
                </a:cubicBezTo>
                <a:cubicBezTo>
                  <a:pt x="33087" y="30961"/>
                  <a:pt x="33117" y="30870"/>
                  <a:pt x="33117" y="30809"/>
                </a:cubicBezTo>
                <a:lnTo>
                  <a:pt x="33148" y="30779"/>
                </a:lnTo>
                <a:close/>
                <a:moveTo>
                  <a:pt x="4831" y="30931"/>
                </a:moveTo>
                <a:lnTo>
                  <a:pt x="4831" y="31022"/>
                </a:lnTo>
                <a:lnTo>
                  <a:pt x="4831" y="31204"/>
                </a:lnTo>
                <a:cubicBezTo>
                  <a:pt x="4800" y="31174"/>
                  <a:pt x="4800" y="31143"/>
                  <a:pt x="4800" y="31113"/>
                </a:cubicBezTo>
                <a:lnTo>
                  <a:pt x="4770" y="31143"/>
                </a:lnTo>
                <a:lnTo>
                  <a:pt x="4740" y="30931"/>
                </a:lnTo>
                <a:close/>
                <a:moveTo>
                  <a:pt x="33451" y="31113"/>
                </a:moveTo>
                <a:lnTo>
                  <a:pt x="33512" y="31174"/>
                </a:lnTo>
                <a:lnTo>
                  <a:pt x="33512" y="31234"/>
                </a:lnTo>
                <a:cubicBezTo>
                  <a:pt x="33482" y="31234"/>
                  <a:pt x="33482" y="31265"/>
                  <a:pt x="33451" y="31265"/>
                </a:cubicBezTo>
                <a:lnTo>
                  <a:pt x="33451" y="31113"/>
                </a:lnTo>
                <a:close/>
                <a:moveTo>
                  <a:pt x="42445" y="29472"/>
                </a:moveTo>
                <a:cubicBezTo>
                  <a:pt x="42445" y="29503"/>
                  <a:pt x="42445" y="29503"/>
                  <a:pt x="42475" y="29533"/>
                </a:cubicBezTo>
                <a:lnTo>
                  <a:pt x="42445" y="29746"/>
                </a:lnTo>
                <a:cubicBezTo>
                  <a:pt x="42445" y="29867"/>
                  <a:pt x="42414" y="30019"/>
                  <a:pt x="42414" y="30171"/>
                </a:cubicBezTo>
                <a:lnTo>
                  <a:pt x="42414" y="30384"/>
                </a:lnTo>
                <a:lnTo>
                  <a:pt x="42354" y="30444"/>
                </a:lnTo>
                <a:cubicBezTo>
                  <a:pt x="42354" y="30505"/>
                  <a:pt x="42323" y="30536"/>
                  <a:pt x="42293" y="30596"/>
                </a:cubicBezTo>
                <a:cubicBezTo>
                  <a:pt x="42262" y="30657"/>
                  <a:pt x="42232" y="30688"/>
                  <a:pt x="42202" y="30748"/>
                </a:cubicBezTo>
                <a:cubicBezTo>
                  <a:pt x="42141" y="30870"/>
                  <a:pt x="42111" y="30961"/>
                  <a:pt x="42050" y="31083"/>
                </a:cubicBezTo>
                <a:cubicBezTo>
                  <a:pt x="41989" y="31204"/>
                  <a:pt x="41989" y="31204"/>
                  <a:pt x="41959" y="31265"/>
                </a:cubicBezTo>
                <a:cubicBezTo>
                  <a:pt x="41989" y="30900"/>
                  <a:pt x="41959" y="30536"/>
                  <a:pt x="41928" y="30171"/>
                </a:cubicBezTo>
                <a:lnTo>
                  <a:pt x="41928" y="30141"/>
                </a:lnTo>
                <a:cubicBezTo>
                  <a:pt x="41989" y="29989"/>
                  <a:pt x="42111" y="29806"/>
                  <a:pt x="42202" y="29655"/>
                </a:cubicBezTo>
                <a:cubicBezTo>
                  <a:pt x="42262" y="29624"/>
                  <a:pt x="42323" y="29563"/>
                  <a:pt x="42384" y="29503"/>
                </a:cubicBezTo>
                <a:lnTo>
                  <a:pt x="42445" y="29472"/>
                </a:lnTo>
                <a:close/>
                <a:moveTo>
                  <a:pt x="43903" y="31143"/>
                </a:moveTo>
                <a:lnTo>
                  <a:pt x="43791" y="31300"/>
                </a:lnTo>
                <a:lnTo>
                  <a:pt x="43812" y="31174"/>
                </a:lnTo>
                <a:cubicBezTo>
                  <a:pt x="43842" y="31143"/>
                  <a:pt x="43873" y="31143"/>
                  <a:pt x="43903" y="31143"/>
                </a:cubicBezTo>
                <a:close/>
                <a:moveTo>
                  <a:pt x="39498" y="28713"/>
                </a:moveTo>
                <a:lnTo>
                  <a:pt x="39558" y="29320"/>
                </a:lnTo>
                <a:cubicBezTo>
                  <a:pt x="39558" y="29381"/>
                  <a:pt x="39558" y="29442"/>
                  <a:pt x="39558" y="29503"/>
                </a:cubicBezTo>
                <a:lnTo>
                  <a:pt x="39558" y="29989"/>
                </a:lnTo>
                <a:cubicBezTo>
                  <a:pt x="39558" y="30201"/>
                  <a:pt x="39558" y="30414"/>
                  <a:pt x="39528" y="30657"/>
                </a:cubicBezTo>
                <a:lnTo>
                  <a:pt x="39528" y="30870"/>
                </a:lnTo>
                <a:cubicBezTo>
                  <a:pt x="39528" y="31022"/>
                  <a:pt x="39498" y="31143"/>
                  <a:pt x="39467" y="31295"/>
                </a:cubicBezTo>
                <a:lnTo>
                  <a:pt x="39467" y="31417"/>
                </a:lnTo>
                <a:cubicBezTo>
                  <a:pt x="39467" y="31295"/>
                  <a:pt x="39437" y="31174"/>
                  <a:pt x="39406" y="31052"/>
                </a:cubicBezTo>
                <a:lnTo>
                  <a:pt x="39406" y="30779"/>
                </a:lnTo>
                <a:lnTo>
                  <a:pt x="39437" y="30748"/>
                </a:lnTo>
                <a:cubicBezTo>
                  <a:pt x="39437" y="30505"/>
                  <a:pt x="39437" y="30232"/>
                  <a:pt x="39437" y="29989"/>
                </a:cubicBezTo>
                <a:lnTo>
                  <a:pt x="39437" y="29715"/>
                </a:lnTo>
                <a:lnTo>
                  <a:pt x="39437" y="29472"/>
                </a:lnTo>
                <a:lnTo>
                  <a:pt x="39498" y="28713"/>
                </a:lnTo>
                <a:close/>
                <a:moveTo>
                  <a:pt x="13824" y="29077"/>
                </a:moveTo>
                <a:lnTo>
                  <a:pt x="13824" y="29229"/>
                </a:lnTo>
                <a:cubicBezTo>
                  <a:pt x="13794" y="29442"/>
                  <a:pt x="13794" y="29655"/>
                  <a:pt x="13763" y="29837"/>
                </a:cubicBezTo>
                <a:cubicBezTo>
                  <a:pt x="13763" y="29958"/>
                  <a:pt x="13763" y="30049"/>
                  <a:pt x="13733" y="30171"/>
                </a:cubicBezTo>
                <a:lnTo>
                  <a:pt x="13642" y="30809"/>
                </a:lnTo>
                <a:cubicBezTo>
                  <a:pt x="13642" y="30931"/>
                  <a:pt x="13611" y="31022"/>
                  <a:pt x="13611" y="31143"/>
                </a:cubicBezTo>
                <a:cubicBezTo>
                  <a:pt x="13581" y="31265"/>
                  <a:pt x="13551" y="31356"/>
                  <a:pt x="13551" y="31447"/>
                </a:cubicBezTo>
                <a:lnTo>
                  <a:pt x="13520" y="31234"/>
                </a:lnTo>
                <a:cubicBezTo>
                  <a:pt x="13520" y="31143"/>
                  <a:pt x="13520" y="31052"/>
                  <a:pt x="13520" y="30961"/>
                </a:cubicBezTo>
                <a:lnTo>
                  <a:pt x="13490" y="30961"/>
                </a:lnTo>
                <a:cubicBezTo>
                  <a:pt x="13490" y="30870"/>
                  <a:pt x="13551" y="30748"/>
                  <a:pt x="13551" y="30627"/>
                </a:cubicBezTo>
                <a:lnTo>
                  <a:pt x="13733" y="29563"/>
                </a:lnTo>
                <a:cubicBezTo>
                  <a:pt x="13763" y="29411"/>
                  <a:pt x="13794" y="29229"/>
                  <a:pt x="13824" y="29077"/>
                </a:cubicBezTo>
                <a:close/>
                <a:moveTo>
                  <a:pt x="32510" y="30475"/>
                </a:moveTo>
                <a:lnTo>
                  <a:pt x="32540" y="30536"/>
                </a:lnTo>
                <a:cubicBezTo>
                  <a:pt x="32570" y="30596"/>
                  <a:pt x="32601" y="30657"/>
                  <a:pt x="32601" y="30718"/>
                </a:cubicBezTo>
                <a:lnTo>
                  <a:pt x="32631" y="30718"/>
                </a:lnTo>
                <a:cubicBezTo>
                  <a:pt x="32540" y="30870"/>
                  <a:pt x="32510" y="30991"/>
                  <a:pt x="32479" y="31143"/>
                </a:cubicBezTo>
                <a:cubicBezTo>
                  <a:pt x="32449" y="31265"/>
                  <a:pt x="32418" y="31356"/>
                  <a:pt x="32418" y="31477"/>
                </a:cubicBezTo>
                <a:cubicBezTo>
                  <a:pt x="32418" y="31174"/>
                  <a:pt x="32449" y="30839"/>
                  <a:pt x="32510" y="30536"/>
                </a:cubicBezTo>
                <a:lnTo>
                  <a:pt x="32510" y="30475"/>
                </a:lnTo>
                <a:close/>
                <a:moveTo>
                  <a:pt x="22271" y="31326"/>
                </a:moveTo>
                <a:cubicBezTo>
                  <a:pt x="22301" y="31386"/>
                  <a:pt x="22331" y="31417"/>
                  <a:pt x="22362" y="31447"/>
                </a:cubicBezTo>
                <a:lnTo>
                  <a:pt x="22362" y="31477"/>
                </a:lnTo>
                <a:lnTo>
                  <a:pt x="22301" y="31538"/>
                </a:lnTo>
                <a:lnTo>
                  <a:pt x="22271" y="31538"/>
                </a:lnTo>
                <a:lnTo>
                  <a:pt x="22271" y="31326"/>
                </a:lnTo>
                <a:close/>
                <a:moveTo>
                  <a:pt x="25187" y="30839"/>
                </a:moveTo>
                <a:cubicBezTo>
                  <a:pt x="25187" y="30839"/>
                  <a:pt x="25218" y="30870"/>
                  <a:pt x="25218" y="30900"/>
                </a:cubicBezTo>
                <a:cubicBezTo>
                  <a:pt x="25248" y="30931"/>
                  <a:pt x="25278" y="30931"/>
                  <a:pt x="25309" y="30931"/>
                </a:cubicBezTo>
                <a:cubicBezTo>
                  <a:pt x="25324" y="30946"/>
                  <a:pt x="25339" y="30953"/>
                  <a:pt x="25354" y="30953"/>
                </a:cubicBezTo>
                <a:cubicBezTo>
                  <a:pt x="25370" y="30953"/>
                  <a:pt x="25385" y="30946"/>
                  <a:pt x="25400" y="30931"/>
                </a:cubicBezTo>
                <a:cubicBezTo>
                  <a:pt x="25430" y="30931"/>
                  <a:pt x="25461" y="30931"/>
                  <a:pt x="25491" y="30900"/>
                </a:cubicBezTo>
                <a:lnTo>
                  <a:pt x="25491" y="31083"/>
                </a:lnTo>
                <a:cubicBezTo>
                  <a:pt x="25491" y="31234"/>
                  <a:pt x="25461" y="31386"/>
                  <a:pt x="25430" y="31538"/>
                </a:cubicBezTo>
                <a:lnTo>
                  <a:pt x="25157" y="31417"/>
                </a:lnTo>
                <a:lnTo>
                  <a:pt x="25096" y="31386"/>
                </a:lnTo>
                <a:cubicBezTo>
                  <a:pt x="25096" y="31326"/>
                  <a:pt x="25096" y="31265"/>
                  <a:pt x="25127" y="31234"/>
                </a:cubicBezTo>
                <a:lnTo>
                  <a:pt x="25127" y="31234"/>
                </a:lnTo>
                <a:lnTo>
                  <a:pt x="25096" y="31265"/>
                </a:lnTo>
                <a:cubicBezTo>
                  <a:pt x="25127" y="31143"/>
                  <a:pt x="25157" y="31022"/>
                  <a:pt x="25187" y="30931"/>
                </a:cubicBezTo>
                <a:cubicBezTo>
                  <a:pt x="25187" y="30900"/>
                  <a:pt x="25187" y="30870"/>
                  <a:pt x="25187" y="30839"/>
                </a:cubicBezTo>
                <a:close/>
                <a:moveTo>
                  <a:pt x="5439" y="30748"/>
                </a:moveTo>
                <a:lnTo>
                  <a:pt x="5439" y="30931"/>
                </a:lnTo>
                <a:cubicBezTo>
                  <a:pt x="5439" y="31052"/>
                  <a:pt x="5408" y="31204"/>
                  <a:pt x="5378" y="31386"/>
                </a:cubicBezTo>
                <a:cubicBezTo>
                  <a:pt x="5378" y="31447"/>
                  <a:pt x="5347" y="31508"/>
                  <a:pt x="5347" y="31569"/>
                </a:cubicBezTo>
                <a:lnTo>
                  <a:pt x="5287" y="31143"/>
                </a:lnTo>
                <a:cubicBezTo>
                  <a:pt x="5317" y="31113"/>
                  <a:pt x="5347" y="31113"/>
                  <a:pt x="5347" y="31083"/>
                </a:cubicBezTo>
                <a:cubicBezTo>
                  <a:pt x="5378" y="31052"/>
                  <a:pt x="5378" y="31022"/>
                  <a:pt x="5408" y="30991"/>
                </a:cubicBezTo>
                <a:cubicBezTo>
                  <a:pt x="5408" y="30961"/>
                  <a:pt x="5408" y="30931"/>
                  <a:pt x="5408" y="30900"/>
                </a:cubicBezTo>
                <a:cubicBezTo>
                  <a:pt x="5408" y="30870"/>
                  <a:pt x="5408" y="30809"/>
                  <a:pt x="5408" y="30748"/>
                </a:cubicBezTo>
                <a:close/>
                <a:moveTo>
                  <a:pt x="35122" y="28500"/>
                </a:moveTo>
                <a:cubicBezTo>
                  <a:pt x="35153" y="28652"/>
                  <a:pt x="35153" y="28804"/>
                  <a:pt x="35183" y="28956"/>
                </a:cubicBezTo>
                <a:cubicBezTo>
                  <a:pt x="35183" y="29108"/>
                  <a:pt x="35214" y="29260"/>
                  <a:pt x="35214" y="29381"/>
                </a:cubicBezTo>
                <a:lnTo>
                  <a:pt x="35214" y="29563"/>
                </a:lnTo>
                <a:lnTo>
                  <a:pt x="35214" y="29776"/>
                </a:lnTo>
                <a:lnTo>
                  <a:pt x="35214" y="30596"/>
                </a:lnTo>
                <a:lnTo>
                  <a:pt x="35214" y="30991"/>
                </a:lnTo>
                <a:cubicBezTo>
                  <a:pt x="35214" y="31174"/>
                  <a:pt x="35183" y="31356"/>
                  <a:pt x="35153" y="31569"/>
                </a:cubicBezTo>
                <a:lnTo>
                  <a:pt x="35122" y="31538"/>
                </a:lnTo>
                <a:lnTo>
                  <a:pt x="35031" y="31538"/>
                </a:lnTo>
                <a:cubicBezTo>
                  <a:pt x="35031" y="31477"/>
                  <a:pt x="35001" y="31417"/>
                  <a:pt x="35001" y="31356"/>
                </a:cubicBezTo>
                <a:cubicBezTo>
                  <a:pt x="34971" y="31265"/>
                  <a:pt x="34971" y="31143"/>
                  <a:pt x="34940" y="31022"/>
                </a:cubicBezTo>
                <a:lnTo>
                  <a:pt x="34940" y="30991"/>
                </a:lnTo>
                <a:lnTo>
                  <a:pt x="34940" y="30961"/>
                </a:lnTo>
                <a:cubicBezTo>
                  <a:pt x="34940" y="30748"/>
                  <a:pt x="34940" y="30505"/>
                  <a:pt x="34940" y="30293"/>
                </a:cubicBezTo>
                <a:cubicBezTo>
                  <a:pt x="34971" y="30049"/>
                  <a:pt x="34940" y="29837"/>
                  <a:pt x="34940" y="29594"/>
                </a:cubicBezTo>
                <a:cubicBezTo>
                  <a:pt x="34940" y="29381"/>
                  <a:pt x="34940" y="29168"/>
                  <a:pt x="34940" y="28925"/>
                </a:cubicBezTo>
                <a:cubicBezTo>
                  <a:pt x="34910" y="28773"/>
                  <a:pt x="34910" y="28652"/>
                  <a:pt x="34879" y="28500"/>
                </a:cubicBezTo>
                <a:close/>
                <a:moveTo>
                  <a:pt x="16437" y="30961"/>
                </a:moveTo>
                <a:lnTo>
                  <a:pt x="16437" y="31113"/>
                </a:lnTo>
                <a:lnTo>
                  <a:pt x="16437" y="31204"/>
                </a:lnTo>
                <a:lnTo>
                  <a:pt x="16437" y="31417"/>
                </a:lnTo>
                <a:lnTo>
                  <a:pt x="16437" y="31599"/>
                </a:lnTo>
                <a:cubicBezTo>
                  <a:pt x="16407" y="31569"/>
                  <a:pt x="16407" y="31538"/>
                  <a:pt x="16407" y="31508"/>
                </a:cubicBezTo>
                <a:lnTo>
                  <a:pt x="16376" y="31508"/>
                </a:lnTo>
                <a:lnTo>
                  <a:pt x="16376" y="31386"/>
                </a:lnTo>
                <a:cubicBezTo>
                  <a:pt x="16376" y="31295"/>
                  <a:pt x="16376" y="31234"/>
                  <a:pt x="16407" y="31143"/>
                </a:cubicBezTo>
                <a:lnTo>
                  <a:pt x="16437" y="30961"/>
                </a:lnTo>
                <a:close/>
                <a:moveTo>
                  <a:pt x="16832" y="30839"/>
                </a:moveTo>
                <a:cubicBezTo>
                  <a:pt x="16832" y="31022"/>
                  <a:pt x="16862" y="31174"/>
                  <a:pt x="16862" y="31326"/>
                </a:cubicBezTo>
                <a:cubicBezTo>
                  <a:pt x="16862" y="31356"/>
                  <a:pt x="16862" y="31386"/>
                  <a:pt x="16862" y="31447"/>
                </a:cubicBezTo>
                <a:cubicBezTo>
                  <a:pt x="16862" y="31477"/>
                  <a:pt x="16862" y="31508"/>
                  <a:pt x="16832" y="31538"/>
                </a:cubicBezTo>
                <a:lnTo>
                  <a:pt x="16802" y="31629"/>
                </a:lnTo>
                <a:lnTo>
                  <a:pt x="16802" y="31417"/>
                </a:lnTo>
                <a:lnTo>
                  <a:pt x="16802" y="31174"/>
                </a:lnTo>
                <a:lnTo>
                  <a:pt x="16802" y="31143"/>
                </a:lnTo>
                <a:lnTo>
                  <a:pt x="16832" y="30931"/>
                </a:lnTo>
                <a:lnTo>
                  <a:pt x="16832" y="30839"/>
                </a:lnTo>
                <a:close/>
                <a:moveTo>
                  <a:pt x="34241" y="31447"/>
                </a:moveTo>
                <a:cubicBezTo>
                  <a:pt x="34272" y="31508"/>
                  <a:pt x="34272" y="31569"/>
                  <a:pt x="34272" y="31629"/>
                </a:cubicBezTo>
                <a:cubicBezTo>
                  <a:pt x="34272" y="31629"/>
                  <a:pt x="34241" y="31599"/>
                  <a:pt x="34241" y="31599"/>
                </a:cubicBezTo>
                <a:lnTo>
                  <a:pt x="34241" y="31447"/>
                </a:lnTo>
                <a:close/>
                <a:moveTo>
                  <a:pt x="8355" y="30931"/>
                </a:moveTo>
                <a:cubicBezTo>
                  <a:pt x="8477" y="31052"/>
                  <a:pt x="8598" y="31143"/>
                  <a:pt x="8750" y="31234"/>
                </a:cubicBezTo>
                <a:cubicBezTo>
                  <a:pt x="8811" y="31265"/>
                  <a:pt x="8872" y="31295"/>
                  <a:pt x="8933" y="31326"/>
                </a:cubicBezTo>
                <a:lnTo>
                  <a:pt x="8933" y="31477"/>
                </a:lnTo>
                <a:lnTo>
                  <a:pt x="8933" y="31660"/>
                </a:lnTo>
                <a:cubicBezTo>
                  <a:pt x="8902" y="31629"/>
                  <a:pt x="8841" y="31629"/>
                  <a:pt x="8811" y="31629"/>
                </a:cubicBezTo>
                <a:lnTo>
                  <a:pt x="8598" y="31629"/>
                </a:lnTo>
                <a:cubicBezTo>
                  <a:pt x="8568" y="31538"/>
                  <a:pt x="8538" y="31447"/>
                  <a:pt x="8507" y="31356"/>
                </a:cubicBezTo>
                <a:cubicBezTo>
                  <a:pt x="8446" y="31265"/>
                  <a:pt x="8416" y="31174"/>
                  <a:pt x="8355" y="31083"/>
                </a:cubicBezTo>
                <a:lnTo>
                  <a:pt x="8355" y="30931"/>
                </a:lnTo>
                <a:close/>
                <a:moveTo>
                  <a:pt x="12822" y="29168"/>
                </a:moveTo>
                <a:lnTo>
                  <a:pt x="12822" y="29320"/>
                </a:lnTo>
                <a:lnTo>
                  <a:pt x="12822" y="29442"/>
                </a:lnTo>
                <a:cubicBezTo>
                  <a:pt x="12822" y="29776"/>
                  <a:pt x="12822" y="30110"/>
                  <a:pt x="12791" y="30444"/>
                </a:cubicBezTo>
                <a:cubicBezTo>
                  <a:pt x="12791" y="30627"/>
                  <a:pt x="12791" y="30839"/>
                  <a:pt x="12761" y="30991"/>
                </a:cubicBezTo>
                <a:lnTo>
                  <a:pt x="12761" y="31174"/>
                </a:lnTo>
                <a:cubicBezTo>
                  <a:pt x="12761" y="31326"/>
                  <a:pt x="12761" y="31447"/>
                  <a:pt x="12730" y="31569"/>
                </a:cubicBezTo>
                <a:lnTo>
                  <a:pt x="12730" y="31721"/>
                </a:lnTo>
                <a:cubicBezTo>
                  <a:pt x="12730" y="31508"/>
                  <a:pt x="12700" y="31326"/>
                  <a:pt x="12670" y="31113"/>
                </a:cubicBezTo>
                <a:cubicBezTo>
                  <a:pt x="12670" y="31083"/>
                  <a:pt x="12670" y="31052"/>
                  <a:pt x="12670" y="31022"/>
                </a:cubicBezTo>
                <a:lnTo>
                  <a:pt x="12670" y="30931"/>
                </a:lnTo>
                <a:cubicBezTo>
                  <a:pt x="12700" y="30596"/>
                  <a:pt x="12761" y="30262"/>
                  <a:pt x="12761" y="29928"/>
                </a:cubicBezTo>
                <a:cubicBezTo>
                  <a:pt x="12761" y="29685"/>
                  <a:pt x="12791" y="29411"/>
                  <a:pt x="12822" y="29168"/>
                </a:cubicBezTo>
                <a:close/>
                <a:moveTo>
                  <a:pt x="24458" y="25340"/>
                </a:moveTo>
                <a:cubicBezTo>
                  <a:pt x="24519" y="25492"/>
                  <a:pt x="24580" y="25644"/>
                  <a:pt x="24640" y="25796"/>
                </a:cubicBezTo>
                <a:cubicBezTo>
                  <a:pt x="24701" y="25948"/>
                  <a:pt x="24732" y="26009"/>
                  <a:pt x="24762" y="26130"/>
                </a:cubicBezTo>
                <a:lnTo>
                  <a:pt x="24823" y="26191"/>
                </a:lnTo>
                <a:lnTo>
                  <a:pt x="24883" y="26282"/>
                </a:lnTo>
                <a:cubicBezTo>
                  <a:pt x="24914" y="26312"/>
                  <a:pt x="24944" y="26343"/>
                  <a:pt x="25005" y="26373"/>
                </a:cubicBezTo>
                <a:lnTo>
                  <a:pt x="25005" y="26404"/>
                </a:lnTo>
                <a:cubicBezTo>
                  <a:pt x="25005" y="26464"/>
                  <a:pt x="25005" y="26495"/>
                  <a:pt x="25005" y="26555"/>
                </a:cubicBezTo>
                <a:lnTo>
                  <a:pt x="25005" y="27011"/>
                </a:lnTo>
                <a:cubicBezTo>
                  <a:pt x="25005" y="27163"/>
                  <a:pt x="24975" y="27376"/>
                  <a:pt x="24975" y="27588"/>
                </a:cubicBezTo>
                <a:lnTo>
                  <a:pt x="24975" y="28439"/>
                </a:lnTo>
                <a:lnTo>
                  <a:pt x="24975" y="28530"/>
                </a:lnTo>
                <a:cubicBezTo>
                  <a:pt x="24914" y="28530"/>
                  <a:pt x="24853" y="28561"/>
                  <a:pt x="24792" y="28622"/>
                </a:cubicBezTo>
                <a:lnTo>
                  <a:pt x="24732" y="28713"/>
                </a:lnTo>
                <a:cubicBezTo>
                  <a:pt x="24732" y="28773"/>
                  <a:pt x="24701" y="28804"/>
                  <a:pt x="24701" y="28865"/>
                </a:cubicBezTo>
                <a:cubicBezTo>
                  <a:pt x="24671" y="28895"/>
                  <a:pt x="24671" y="28956"/>
                  <a:pt x="24671" y="29016"/>
                </a:cubicBezTo>
                <a:cubicBezTo>
                  <a:pt x="24640" y="29047"/>
                  <a:pt x="24640" y="29108"/>
                  <a:pt x="24640" y="29168"/>
                </a:cubicBezTo>
                <a:cubicBezTo>
                  <a:pt x="24610" y="29351"/>
                  <a:pt x="24580" y="29533"/>
                  <a:pt x="24580" y="29715"/>
                </a:cubicBezTo>
                <a:lnTo>
                  <a:pt x="24580" y="30262"/>
                </a:lnTo>
                <a:cubicBezTo>
                  <a:pt x="24580" y="30353"/>
                  <a:pt x="24580" y="30414"/>
                  <a:pt x="24580" y="30505"/>
                </a:cubicBezTo>
                <a:lnTo>
                  <a:pt x="24580" y="30809"/>
                </a:lnTo>
                <a:cubicBezTo>
                  <a:pt x="24580" y="30961"/>
                  <a:pt x="24610" y="31113"/>
                  <a:pt x="24610" y="31265"/>
                </a:cubicBezTo>
                <a:cubicBezTo>
                  <a:pt x="24580" y="31250"/>
                  <a:pt x="24557" y="31242"/>
                  <a:pt x="24534" y="31242"/>
                </a:cubicBezTo>
                <a:cubicBezTo>
                  <a:pt x="24511" y="31242"/>
                  <a:pt x="24489" y="31250"/>
                  <a:pt x="24458" y="31265"/>
                </a:cubicBezTo>
                <a:cubicBezTo>
                  <a:pt x="24428" y="31265"/>
                  <a:pt x="24367" y="31295"/>
                  <a:pt x="24367" y="31295"/>
                </a:cubicBezTo>
                <a:cubicBezTo>
                  <a:pt x="24337" y="31326"/>
                  <a:pt x="24306" y="31386"/>
                  <a:pt x="24276" y="31417"/>
                </a:cubicBezTo>
                <a:cubicBezTo>
                  <a:pt x="24276" y="31508"/>
                  <a:pt x="24306" y="31599"/>
                  <a:pt x="24367" y="31690"/>
                </a:cubicBezTo>
                <a:lnTo>
                  <a:pt x="24397" y="31721"/>
                </a:lnTo>
                <a:lnTo>
                  <a:pt x="24215" y="31660"/>
                </a:lnTo>
                <a:cubicBezTo>
                  <a:pt x="24185" y="31538"/>
                  <a:pt x="24185" y="31447"/>
                  <a:pt x="24185" y="31356"/>
                </a:cubicBezTo>
                <a:lnTo>
                  <a:pt x="24154" y="31326"/>
                </a:lnTo>
                <a:lnTo>
                  <a:pt x="24154" y="31265"/>
                </a:lnTo>
                <a:lnTo>
                  <a:pt x="24154" y="31204"/>
                </a:lnTo>
                <a:cubicBezTo>
                  <a:pt x="24245" y="30991"/>
                  <a:pt x="24276" y="30748"/>
                  <a:pt x="24337" y="30505"/>
                </a:cubicBezTo>
                <a:lnTo>
                  <a:pt x="24397" y="30080"/>
                </a:lnTo>
                <a:lnTo>
                  <a:pt x="24397" y="29989"/>
                </a:lnTo>
                <a:cubicBezTo>
                  <a:pt x="24458" y="29958"/>
                  <a:pt x="24489" y="29898"/>
                  <a:pt x="24489" y="29837"/>
                </a:cubicBezTo>
                <a:lnTo>
                  <a:pt x="24489" y="29503"/>
                </a:lnTo>
                <a:lnTo>
                  <a:pt x="24489" y="29199"/>
                </a:lnTo>
                <a:lnTo>
                  <a:pt x="24519" y="28470"/>
                </a:lnTo>
                <a:cubicBezTo>
                  <a:pt x="24519" y="28044"/>
                  <a:pt x="24549" y="27588"/>
                  <a:pt x="24549" y="27163"/>
                </a:cubicBezTo>
                <a:lnTo>
                  <a:pt x="24549" y="26859"/>
                </a:lnTo>
                <a:lnTo>
                  <a:pt x="24549" y="26404"/>
                </a:lnTo>
                <a:cubicBezTo>
                  <a:pt x="24549" y="26191"/>
                  <a:pt x="24549" y="25948"/>
                  <a:pt x="24519" y="25705"/>
                </a:cubicBezTo>
                <a:cubicBezTo>
                  <a:pt x="24519" y="25583"/>
                  <a:pt x="24489" y="25462"/>
                  <a:pt x="24458" y="25340"/>
                </a:cubicBezTo>
                <a:close/>
                <a:moveTo>
                  <a:pt x="36095" y="28956"/>
                </a:moveTo>
                <a:lnTo>
                  <a:pt x="36156" y="29047"/>
                </a:lnTo>
                <a:lnTo>
                  <a:pt x="36186" y="29077"/>
                </a:lnTo>
                <a:cubicBezTo>
                  <a:pt x="36216" y="29077"/>
                  <a:pt x="36247" y="29108"/>
                  <a:pt x="36277" y="29108"/>
                </a:cubicBezTo>
                <a:lnTo>
                  <a:pt x="36307" y="29108"/>
                </a:lnTo>
                <a:lnTo>
                  <a:pt x="36307" y="29351"/>
                </a:lnTo>
                <a:lnTo>
                  <a:pt x="36307" y="29533"/>
                </a:lnTo>
                <a:lnTo>
                  <a:pt x="36307" y="30019"/>
                </a:lnTo>
                <a:cubicBezTo>
                  <a:pt x="36307" y="30201"/>
                  <a:pt x="36277" y="30353"/>
                  <a:pt x="36277" y="30536"/>
                </a:cubicBezTo>
                <a:lnTo>
                  <a:pt x="36277" y="30566"/>
                </a:lnTo>
                <a:lnTo>
                  <a:pt x="36277" y="30991"/>
                </a:lnTo>
                <a:cubicBezTo>
                  <a:pt x="36277" y="31083"/>
                  <a:pt x="36247" y="31174"/>
                  <a:pt x="36247" y="31265"/>
                </a:cubicBezTo>
                <a:cubicBezTo>
                  <a:pt x="36216" y="31356"/>
                  <a:pt x="36216" y="31477"/>
                  <a:pt x="36186" y="31569"/>
                </a:cubicBezTo>
                <a:lnTo>
                  <a:pt x="36156" y="31629"/>
                </a:lnTo>
                <a:cubicBezTo>
                  <a:pt x="36125" y="31660"/>
                  <a:pt x="36095" y="31690"/>
                  <a:pt x="36095" y="31751"/>
                </a:cubicBezTo>
                <a:lnTo>
                  <a:pt x="36095" y="30718"/>
                </a:lnTo>
                <a:lnTo>
                  <a:pt x="36095" y="29898"/>
                </a:lnTo>
                <a:lnTo>
                  <a:pt x="36095" y="29260"/>
                </a:lnTo>
                <a:lnTo>
                  <a:pt x="36095" y="29016"/>
                </a:lnTo>
                <a:lnTo>
                  <a:pt x="36095" y="28956"/>
                </a:lnTo>
                <a:close/>
                <a:moveTo>
                  <a:pt x="38100" y="27801"/>
                </a:moveTo>
                <a:cubicBezTo>
                  <a:pt x="38191" y="28105"/>
                  <a:pt x="38252" y="28439"/>
                  <a:pt x="38282" y="28743"/>
                </a:cubicBezTo>
                <a:cubicBezTo>
                  <a:pt x="38282" y="28895"/>
                  <a:pt x="38282" y="29016"/>
                  <a:pt x="38313" y="29168"/>
                </a:cubicBezTo>
                <a:cubicBezTo>
                  <a:pt x="38313" y="29229"/>
                  <a:pt x="38282" y="29320"/>
                  <a:pt x="38282" y="29381"/>
                </a:cubicBezTo>
                <a:cubicBezTo>
                  <a:pt x="38252" y="29655"/>
                  <a:pt x="38222" y="29928"/>
                  <a:pt x="38191" y="30201"/>
                </a:cubicBezTo>
                <a:lnTo>
                  <a:pt x="38191" y="30384"/>
                </a:lnTo>
                <a:cubicBezTo>
                  <a:pt x="38191" y="30536"/>
                  <a:pt x="38161" y="30718"/>
                  <a:pt x="38130" y="30870"/>
                </a:cubicBezTo>
                <a:lnTo>
                  <a:pt x="38130" y="31234"/>
                </a:lnTo>
                <a:lnTo>
                  <a:pt x="38130" y="31386"/>
                </a:lnTo>
                <a:cubicBezTo>
                  <a:pt x="38100" y="31417"/>
                  <a:pt x="38100" y="31417"/>
                  <a:pt x="38100" y="31447"/>
                </a:cubicBezTo>
                <a:cubicBezTo>
                  <a:pt x="38070" y="31569"/>
                  <a:pt x="38039" y="31660"/>
                  <a:pt x="38039" y="31751"/>
                </a:cubicBezTo>
                <a:cubicBezTo>
                  <a:pt x="37994" y="31721"/>
                  <a:pt x="37948" y="31705"/>
                  <a:pt x="37903" y="31705"/>
                </a:cubicBezTo>
                <a:cubicBezTo>
                  <a:pt x="37857" y="31705"/>
                  <a:pt x="37811" y="31721"/>
                  <a:pt x="37766" y="31751"/>
                </a:cubicBezTo>
                <a:lnTo>
                  <a:pt x="37735" y="31660"/>
                </a:lnTo>
                <a:cubicBezTo>
                  <a:pt x="37766" y="31447"/>
                  <a:pt x="37796" y="31204"/>
                  <a:pt x="37827" y="30991"/>
                </a:cubicBezTo>
                <a:cubicBezTo>
                  <a:pt x="37827" y="30870"/>
                  <a:pt x="37827" y="30718"/>
                  <a:pt x="37857" y="30596"/>
                </a:cubicBezTo>
                <a:cubicBezTo>
                  <a:pt x="37857" y="30475"/>
                  <a:pt x="37857" y="30414"/>
                  <a:pt x="37857" y="30323"/>
                </a:cubicBezTo>
                <a:lnTo>
                  <a:pt x="37887" y="29898"/>
                </a:lnTo>
                <a:cubicBezTo>
                  <a:pt x="37887" y="29806"/>
                  <a:pt x="37887" y="29746"/>
                  <a:pt x="37887" y="29685"/>
                </a:cubicBezTo>
                <a:lnTo>
                  <a:pt x="37887" y="29229"/>
                </a:lnTo>
                <a:lnTo>
                  <a:pt x="37887" y="28713"/>
                </a:lnTo>
                <a:cubicBezTo>
                  <a:pt x="37887" y="28622"/>
                  <a:pt x="37887" y="28530"/>
                  <a:pt x="37857" y="28439"/>
                </a:cubicBezTo>
                <a:cubicBezTo>
                  <a:pt x="37887" y="28439"/>
                  <a:pt x="37887" y="28409"/>
                  <a:pt x="37918" y="28409"/>
                </a:cubicBezTo>
                <a:cubicBezTo>
                  <a:pt x="37948" y="28378"/>
                  <a:pt x="37978" y="28318"/>
                  <a:pt x="38009" y="28287"/>
                </a:cubicBezTo>
                <a:cubicBezTo>
                  <a:pt x="38009" y="28257"/>
                  <a:pt x="38009" y="28227"/>
                  <a:pt x="38039" y="28166"/>
                </a:cubicBezTo>
                <a:cubicBezTo>
                  <a:pt x="38039" y="28135"/>
                  <a:pt x="38039" y="28075"/>
                  <a:pt x="38070" y="28044"/>
                </a:cubicBezTo>
                <a:lnTo>
                  <a:pt x="38100" y="27801"/>
                </a:lnTo>
                <a:close/>
                <a:moveTo>
                  <a:pt x="14645" y="30019"/>
                </a:moveTo>
                <a:cubicBezTo>
                  <a:pt x="14645" y="30049"/>
                  <a:pt x="14675" y="30110"/>
                  <a:pt x="14705" y="30141"/>
                </a:cubicBezTo>
                <a:cubicBezTo>
                  <a:pt x="14736" y="30232"/>
                  <a:pt x="14766" y="30323"/>
                  <a:pt x="14827" y="30414"/>
                </a:cubicBezTo>
                <a:cubicBezTo>
                  <a:pt x="14857" y="30444"/>
                  <a:pt x="14888" y="30475"/>
                  <a:pt x="14888" y="30505"/>
                </a:cubicBezTo>
                <a:lnTo>
                  <a:pt x="14948" y="30536"/>
                </a:lnTo>
                <a:lnTo>
                  <a:pt x="14948" y="30839"/>
                </a:lnTo>
                <a:cubicBezTo>
                  <a:pt x="14918" y="31022"/>
                  <a:pt x="14918" y="31204"/>
                  <a:pt x="14918" y="31417"/>
                </a:cubicBezTo>
                <a:cubicBezTo>
                  <a:pt x="14888" y="31417"/>
                  <a:pt x="14857" y="31417"/>
                  <a:pt x="14827" y="31447"/>
                </a:cubicBezTo>
                <a:cubicBezTo>
                  <a:pt x="14766" y="31477"/>
                  <a:pt x="14736" y="31508"/>
                  <a:pt x="14705" y="31538"/>
                </a:cubicBezTo>
                <a:cubicBezTo>
                  <a:pt x="14675" y="31569"/>
                  <a:pt x="14645" y="31629"/>
                  <a:pt x="14614" y="31690"/>
                </a:cubicBezTo>
                <a:cubicBezTo>
                  <a:pt x="14584" y="31751"/>
                  <a:pt x="14553" y="31842"/>
                  <a:pt x="14523" y="31903"/>
                </a:cubicBezTo>
                <a:cubicBezTo>
                  <a:pt x="14493" y="31751"/>
                  <a:pt x="14462" y="31599"/>
                  <a:pt x="14462" y="31447"/>
                </a:cubicBezTo>
                <a:cubicBezTo>
                  <a:pt x="14432" y="31295"/>
                  <a:pt x="14493" y="31204"/>
                  <a:pt x="14523" y="31083"/>
                </a:cubicBezTo>
                <a:lnTo>
                  <a:pt x="14584" y="30505"/>
                </a:lnTo>
                <a:cubicBezTo>
                  <a:pt x="14614" y="30353"/>
                  <a:pt x="14645" y="30171"/>
                  <a:pt x="14645" y="30019"/>
                </a:cubicBezTo>
                <a:close/>
                <a:moveTo>
                  <a:pt x="20113" y="31295"/>
                </a:moveTo>
                <a:lnTo>
                  <a:pt x="20144" y="31447"/>
                </a:lnTo>
                <a:cubicBezTo>
                  <a:pt x="20144" y="31599"/>
                  <a:pt x="20113" y="31751"/>
                  <a:pt x="20083" y="31872"/>
                </a:cubicBezTo>
                <a:lnTo>
                  <a:pt x="20053" y="31903"/>
                </a:lnTo>
                <a:cubicBezTo>
                  <a:pt x="20053" y="31812"/>
                  <a:pt x="20083" y="31721"/>
                  <a:pt x="20083" y="31629"/>
                </a:cubicBezTo>
                <a:cubicBezTo>
                  <a:pt x="20083" y="31538"/>
                  <a:pt x="20083" y="31386"/>
                  <a:pt x="20113" y="31295"/>
                </a:cubicBezTo>
                <a:close/>
                <a:moveTo>
                  <a:pt x="8325" y="31812"/>
                </a:moveTo>
                <a:lnTo>
                  <a:pt x="8355" y="31872"/>
                </a:lnTo>
                <a:cubicBezTo>
                  <a:pt x="8355" y="31903"/>
                  <a:pt x="8355" y="31903"/>
                  <a:pt x="8325" y="31933"/>
                </a:cubicBezTo>
                <a:lnTo>
                  <a:pt x="8325" y="31903"/>
                </a:lnTo>
                <a:lnTo>
                  <a:pt x="8325" y="31812"/>
                </a:lnTo>
                <a:close/>
                <a:moveTo>
                  <a:pt x="25765" y="26404"/>
                </a:moveTo>
                <a:lnTo>
                  <a:pt x="25886" y="26495"/>
                </a:lnTo>
                <a:lnTo>
                  <a:pt x="25917" y="26525"/>
                </a:lnTo>
                <a:cubicBezTo>
                  <a:pt x="25917" y="27072"/>
                  <a:pt x="25947" y="27588"/>
                  <a:pt x="25977" y="28105"/>
                </a:cubicBezTo>
                <a:cubicBezTo>
                  <a:pt x="25977" y="28287"/>
                  <a:pt x="25977" y="28439"/>
                  <a:pt x="26008" y="28591"/>
                </a:cubicBezTo>
                <a:cubicBezTo>
                  <a:pt x="26008" y="28743"/>
                  <a:pt x="26038" y="28986"/>
                  <a:pt x="26038" y="29199"/>
                </a:cubicBezTo>
                <a:lnTo>
                  <a:pt x="26038" y="29260"/>
                </a:lnTo>
                <a:cubicBezTo>
                  <a:pt x="26038" y="29320"/>
                  <a:pt x="26038" y="29381"/>
                  <a:pt x="26038" y="29442"/>
                </a:cubicBezTo>
                <a:lnTo>
                  <a:pt x="26038" y="29594"/>
                </a:lnTo>
                <a:lnTo>
                  <a:pt x="26038" y="29776"/>
                </a:lnTo>
                <a:cubicBezTo>
                  <a:pt x="26038" y="29837"/>
                  <a:pt x="26038" y="29928"/>
                  <a:pt x="26068" y="30019"/>
                </a:cubicBezTo>
                <a:cubicBezTo>
                  <a:pt x="26068" y="30201"/>
                  <a:pt x="26099" y="30384"/>
                  <a:pt x="26129" y="30566"/>
                </a:cubicBezTo>
                <a:cubicBezTo>
                  <a:pt x="26129" y="30748"/>
                  <a:pt x="26160" y="30931"/>
                  <a:pt x="26190" y="31113"/>
                </a:cubicBezTo>
                <a:cubicBezTo>
                  <a:pt x="26220" y="31295"/>
                  <a:pt x="26220" y="31447"/>
                  <a:pt x="26251" y="31599"/>
                </a:cubicBezTo>
                <a:cubicBezTo>
                  <a:pt x="26281" y="31751"/>
                  <a:pt x="26281" y="31812"/>
                  <a:pt x="26311" y="31933"/>
                </a:cubicBezTo>
                <a:cubicBezTo>
                  <a:pt x="26281" y="31903"/>
                  <a:pt x="26251" y="31903"/>
                  <a:pt x="26251" y="31872"/>
                </a:cubicBezTo>
                <a:cubicBezTo>
                  <a:pt x="26190" y="31842"/>
                  <a:pt x="26160" y="31812"/>
                  <a:pt x="26099" y="31781"/>
                </a:cubicBezTo>
                <a:lnTo>
                  <a:pt x="26038" y="31721"/>
                </a:lnTo>
                <a:cubicBezTo>
                  <a:pt x="26008" y="31569"/>
                  <a:pt x="25977" y="31386"/>
                  <a:pt x="25977" y="31234"/>
                </a:cubicBezTo>
                <a:cubicBezTo>
                  <a:pt x="25947" y="30931"/>
                  <a:pt x="25917" y="30627"/>
                  <a:pt x="25917" y="30323"/>
                </a:cubicBezTo>
                <a:cubicBezTo>
                  <a:pt x="25917" y="30293"/>
                  <a:pt x="25917" y="30262"/>
                  <a:pt x="25917" y="30262"/>
                </a:cubicBezTo>
                <a:lnTo>
                  <a:pt x="25917" y="30110"/>
                </a:lnTo>
                <a:lnTo>
                  <a:pt x="25917" y="29776"/>
                </a:lnTo>
                <a:cubicBezTo>
                  <a:pt x="25917" y="29685"/>
                  <a:pt x="25917" y="29472"/>
                  <a:pt x="25886" y="29320"/>
                </a:cubicBezTo>
                <a:lnTo>
                  <a:pt x="25856" y="28956"/>
                </a:lnTo>
                <a:lnTo>
                  <a:pt x="25856" y="28713"/>
                </a:lnTo>
                <a:lnTo>
                  <a:pt x="25856" y="28561"/>
                </a:lnTo>
                <a:lnTo>
                  <a:pt x="25856" y="28439"/>
                </a:lnTo>
                <a:lnTo>
                  <a:pt x="25856" y="28409"/>
                </a:lnTo>
                <a:lnTo>
                  <a:pt x="25825" y="28348"/>
                </a:lnTo>
                <a:cubicBezTo>
                  <a:pt x="25825" y="28318"/>
                  <a:pt x="25795" y="28287"/>
                  <a:pt x="25765" y="28257"/>
                </a:cubicBezTo>
                <a:lnTo>
                  <a:pt x="25765" y="28135"/>
                </a:lnTo>
                <a:lnTo>
                  <a:pt x="25765" y="27376"/>
                </a:lnTo>
                <a:lnTo>
                  <a:pt x="25765" y="27163"/>
                </a:lnTo>
                <a:lnTo>
                  <a:pt x="25765" y="26677"/>
                </a:lnTo>
                <a:lnTo>
                  <a:pt x="25765" y="26404"/>
                </a:lnTo>
                <a:close/>
                <a:moveTo>
                  <a:pt x="12275" y="29320"/>
                </a:moveTo>
                <a:lnTo>
                  <a:pt x="12275" y="29928"/>
                </a:lnTo>
                <a:cubicBezTo>
                  <a:pt x="12275" y="30080"/>
                  <a:pt x="12275" y="30201"/>
                  <a:pt x="12305" y="30323"/>
                </a:cubicBezTo>
                <a:cubicBezTo>
                  <a:pt x="12305" y="30536"/>
                  <a:pt x="12305" y="30748"/>
                  <a:pt x="12335" y="30931"/>
                </a:cubicBezTo>
                <a:cubicBezTo>
                  <a:pt x="12335" y="30961"/>
                  <a:pt x="12335" y="30961"/>
                  <a:pt x="12335" y="30991"/>
                </a:cubicBezTo>
                <a:cubicBezTo>
                  <a:pt x="12335" y="31143"/>
                  <a:pt x="12305" y="31265"/>
                  <a:pt x="12305" y="31386"/>
                </a:cubicBezTo>
                <a:lnTo>
                  <a:pt x="12214" y="31933"/>
                </a:lnTo>
                <a:cubicBezTo>
                  <a:pt x="12214" y="31948"/>
                  <a:pt x="12214" y="31971"/>
                  <a:pt x="12214" y="31994"/>
                </a:cubicBezTo>
                <a:lnTo>
                  <a:pt x="12183" y="31660"/>
                </a:lnTo>
                <a:lnTo>
                  <a:pt x="12183" y="31447"/>
                </a:lnTo>
                <a:lnTo>
                  <a:pt x="12183" y="31204"/>
                </a:lnTo>
                <a:lnTo>
                  <a:pt x="12183" y="30536"/>
                </a:lnTo>
                <a:lnTo>
                  <a:pt x="12183" y="30201"/>
                </a:lnTo>
                <a:lnTo>
                  <a:pt x="12183" y="29563"/>
                </a:lnTo>
                <a:lnTo>
                  <a:pt x="12183" y="29351"/>
                </a:lnTo>
                <a:cubicBezTo>
                  <a:pt x="12214" y="29351"/>
                  <a:pt x="12244" y="29351"/>
                  <a:pt x="12275" y="29320"/>
                </a:cubicBezTo>
                <a:close/>
                <a:moveTo>
                  <a:pt x="25066" y="31751"/>
                </a:moveTo>
                <a:lnTo>
                  <a:pt x="25187" y="31812"/>
                </a:lnTo>
                <a:lnTo>
                  <a:pt x="25400" y="31903"/>
                </a:lnTo>
                <a:cubicBezTo>
                  <a:pt x="25400" y="31933"/>
                  <a:pt x="25400" y="31964"/>
                  <a:pt x="25370" y="31994"/>
                </a:cubicBezTo>
                <a:lnTo>
                  <a:pt x="25309" y="31994"/>
                </a:lnTo>
                <a:lnTo>
                  <a:pt x="25096" y="31933"/>
                </a:lnTo>
                <a:cubicBezTo>
                  <a:pt x="25066" y="31872"/>
                  <a:pt x="25066" y="31812"/>
                  <a:pt x="25066" y="31751"/>
                </a:cubicBezTo>
                <a:close/>
                <a:moveTo>
                  <a:pt x="10786" y="31508"/>
                </a:moveTo>
                <a:lnTo>
                  <a:pt x="10786" y="31569"/>
                </a:lnTo>
                <a:lnTo>
                  <a:pt x="10695" y="32055"/>
                </a:lnTo>
                <a:lnTo>
                  <a:pt x="10695" y="32024"/>
                </a:lnTo>
                <a:cubicBezTo>
                  <a:pt x="10725" y="31842"/>
                  <a:pt x="10756" y="31690"/>
                  <a:pt x="10786" y="31508"/>
                </a:cubicBezTo>
                <a:close/>
                <a:moveTo>
                  <a:pt x="41017" y="31751"/>
                </a:moveTo>
                <a:lnTo>
                  <a:pt x="41017" y="31964"/>
                </a:lnTo>
                <a:cubicBezTo>
                  <a:pt x="41017" y="32003"/>
                  <a:pt x="41004" y="32056"/>
                  <a:pt x="40986" y="32113"/>
                </a:cubicBezTo>
                <a:lnTo>
                  <a:pt x="40986" y="32113"/>
                </a:lnTo>
                <a:lnTo>
                  <a:pt x="40986" y="31781"/>
                </a:lnTo>
                <a:lnTo>
                  <a:pt x="41017" y="31751"/>
                </a:lnTo>
                <a:close/>
                <a:moveTo>
                  <a:pt x="2886" y="31538"/>
                </a:moveTo>
                <a:lnTo>
                  <a:pt x="2886" y="31538"/>
                </a:lnTo>
                <a:cubicBezTo>
                  <a:pt x="2947" y="31569"/>
                  <a:pt x="2978" y="31599"/>
                  <a:pt x="3069" y="31629"/>
                </a:cubicBezTo>
                <a:cubicBezTo>
                  <a:pt x="3069" y="31751"/>
                  <a:pt x="3099" y="31872"/>
                  <a:pt x="3129" y="31994"/>
                </a:cubicBezTo>
                <a:lnTo>
                  <a:pt x="3129" y="32176"/>
                </a:lnTo>
                <a:cubicBezTo>
                  <a:pt x="3069" y="32085"/>
                  <a:pt x="3038" y="31994"/>
                  <a:pt x="3008" y="31903"/>
                </a:cubicBezTo>
                <a:cubicBezTo>
                  <a:pt x="2947" y="31781"/>
                  <a:pt x="2917" y="31660"/>
                  <a:pt x="2886" y="31538"/>
                </a:cubicBezTo>
                <a:close/>
                <a:moveTo>
                  <a:pt x="23759" y="31872"/>
                </a:moveTo>
                <a:lnTo>
                  <a:pt x="23942" y="31964"/>
                </a:lnTo>
                <a:cubicBezTo>
                  <a:pt x="23972" y="32024"/>
                  <a:pt x="23972" y="32085"/>
                  <a:pt x="24002" y="32116"/>
                </a:cubicBezTo>
                <a:cubicBezTo>
                  <a:pt x="24002" y="32146"/>
                  <a:pt x="24033" y="32146"/>
                  <a:pt x="24033" y="32176"/>
                </a:cubicBezTo>
                <a:cubicBezTo>
                  <a:pt x="23790" y="32146"/>
                  <a:pt x="23516" y="32116"/>
                  <a:pt x="23273" y="32116"/>
                </a:cubicBezTo>
                <a:cubicBezTo>
                  <a:pt x="23334" y="32085"/>
                  <a:pt x="23425" y="32055"/>
                  <a:pt x="23486" y="32024"/>
                </a:cubicBezTo>
                <a:cubicBezTo>
                  <a:pt x="23547" y="31994"/>
                  <a:pt x="23607" y="31964"/>
                  <a:pt x="23668" y="31903"/>
                </a:cubicBezTo>
                <a:lnTo>
                  <a:pt x="23699" y="31903"/>
                </a:lnTo>
                <a:lnTo>
                  <a:pt x="23759" y="31872"/>
                </a:lnTo>
                <a:close/>
                <a:moveTo>
                  <a:pt x="24762" y="32207"/>
                </a:moveTo>
                <a:cubicBezTo>
                  <a:pt x="24762" y="32237"/>
                  <a:pt x="24762" y="32237"/>
                  <a:pt x="24762" y="32267"/>
                </a:cubicBezTo>
                <a:lnTo>
                  <a:pt x="24678" y="32246"/>
                </a:lnTo>
                <a:lnTo>
                  <a:pt x="24678" y="32246"/>
                </a:lnTo>
                <a:cubicBezTo>
                  <a:pt x="24687" y="32234"/>
                  <a:pt x="24701" y="32228"/>
                  <a:pt x="24701" y="32207"/>
                </a:cubicBezTo>
                <a:close/>
                <a:moveTo>
                  <a:pt x="8841" y="31964"/>
                </a:moveTo>
                <a:lnTo>
                  <a:pt x="8902" y="32055"/>
                </a:lnTo>
                <a:cubicBezTo>
                  <a:pt x="8872" y="32176"/>
                  <a:pt x="8841" y="32298"/>
                  <a:pt x="8811" y="32419"/>
                </a:cubicBezTo>
                <a:lnTo>
                  <a:pt x="8811" y="32389"/>
                </a:lnTo>
                <a:cubicBezTo>
                  <a:pt x="8781" y="32267"/>
                  <a:pt x="8781" y="32116"/>
                  <a:pt x="8750" y="31994"/>
                </a:cubicBezTo>
                <a:lnTo>
                  <a:pt x="8750" y="31964"/>
                </a:lnTo>
                <a:close/>
                <a:moveTo>
                  <a:pt x="26239" y="32276"/>
                </a:moveTo>
                <a:cubicBezTo>
                  <a:pt x="26228" y="32314"/>
                  <a:pt x="26209" y="32351"/>
                  <a:pt x="26190" y="32389"/>
                </a:cubicBezTo>
                <a:cubicBezTo>
                  <a:pt x="26190" y="32389"/>
                  <a:pt x="26190" y="32419"/>
                  <a:pt x="26190" y="32419"/>
                </a:cubicBezTo>
                <a:cubicBezTo>
                  <a:pt x="26190" y="32389"/>
                  <a:pt x="26160" y="32359"/>
                  <a:pt x="26160" y="32328"/>
                </a:cubicBezTo>
                <a:cubicBezTo>
                  <a:pt x="26160" y="32328"/>
                  <a:pt x="26190" y="32328"/>
                  <a:pt x="26190" y="32298"/>
                </a:cubicBezTo>
                <a:cubicBezTo>
                  <a:pt x="26206" y="32298"/>
                  <a:pt x="26223" y="32289"/>
                  <a:pt x="26239" y="32276"/>
                </a:cubicBezTo>
                <a:close/>
                <a:moveTo>
                  <a:pt x="14006" y="30839"/>
                </a:moveTo>
                <a:lnTo>
                  <a:pt x="14006" y="31052"/>
                </a:lnTo>
                <a:cubicBezTo>
                  <a:pt x="14006" y="31143"/>
                  <a:pt x="14037" y="31326"/>
                  <a:pt x="14067" y="31447"/>
                </a:cubicBezTo>
                <a:lnTo>
                  <a:pt x="14067" y="31569"/>
                </a:lnTo>
                <a:lnTo>
                  <a:pt x="14006" y="31751"/>
                </a:lnTo>
                <a:cubicBezTo>
                  <a:pt x="13946" y="31781"/>
                  <a:pt x="13915" y="31842"/>
                  <a:pt x="13885" y="31903"/>
                </a:cubicBezTo>
                <a:cubicBezTo>
                  <a:pt x="13855" y="31994"/>
                  <a:pt x="13824" y="32085"/>
                  <a:pt x="13824" y="32146"/>
                </a:cubicBezTo>
                <a:cubicBezTo>
                  <a:pt x="13824" y="32207"/>
                  <a:pt x="13824" y="32237"/>
                  <a:pt x="13794" y="32267"/>
                </a:cubicBezTo>
                <a:lnTo>
                  <a:pt x="13733" y="32480"/>
                </a:lnTo>
                <a:lnTo>
                  <a:pt x="13733" y="32419"/>
                </a:lnTo>
                <a:cubicBezTo>
                  <a:pt x="13763" y="32207"/>
                  <a:pt x="13824" y="31994"/>
                  <a:pt x="13855" y="31751"/>
                </a:cubicBezTo>
                <a:lnTo>
                  <a:pt x="13855" y="31721"/>
                </a:lnTo>
                <a:cubicBezTo>
                  <a:pt x="13885" y="31569"/>
                  <a:pt x="13915" y="31417"/>
                  <a:pt x="13946" y="31234"/>
                </a:cubicBezTo>
                <a:cubicBezTo>
                  <a:pt x="13976" y="31083"/>
                  <a:pt x="14006" y="30961"/>
                  <a:pt x="14006" y="30839"/>
                </a:cubicBezTo>
                <a:close/>
                <a:moveTo>
                  <a:pt x="20782" y="32298"/>
                </a:moveTo>
                <a:lnTo>
                  <a:pt x="20782" y="32328"/>
                </a:lnTo>
                <a:cubicBezTo>
                  <a:pt x="20812" y="32389"/>
                  <a:pt x="20843" y="32419"/>
                  <a:pt x="20873" y="32450"/>
                </a:cubicBezTo>
                <a:lnTo>
                  <a:pt x="20751" y="32480"/>
                </a:lnTo>
                <a:lnTo>
                  <a:pt x="20508" y="32541"/>
                </a:lnTo>
                <a:lnTo>
                  <a:pt x="20782" y="32298"/>
                </a:lnTo>
                <a:close/>
                <a:moveTo>
                  <a:pt x="31385" y="30262"/>
                </a:moveTo>
                <a:cubicBezTo>
                  <a:pt x="31385" y="30293"/>
                  <a:pt x="31416" y="30323"/>
                  <a:pt x="31416" y="30353"/>
                </a:cubicBezTo>
                <a:cubicBezTo>
                  <a:pt x="31477" y="30505"/>
                  <a:pt x="31507" y="30657"/>
                  <a:pt x="31537" y="30809"/>
                </a:cubicBezTo>
                <a:lnTo>
                  <a:pt x="31537" y="30870"/>
                </a:lnTo>
                <a:cubicBezTo>
                  <a:pt x="31537" y="30931"/>
                  <a:pt x="31568" y="31022"/>
                  <a:pt x="31568" y="31083"/>
                </a:cubicBezTo>
                <a:lnTo>
                  <a:pt x="31598" y="31295"/>
                </a:lnTo>
                <a:cubicBezTo>
                  <a:pt x="31598" y="31508"/>
                  <a:pt x="31628" y="31690"/>
                  <a:pt x="31628" y="31903"/>
                </a:cubicBezTo>
                <a:cubicBezTo>
                  <a:pt x="31659" y="32116"/>
                  <a:pt x="31628" y="32237"/>
                  <a:pt x="31628" y="32389"/>
                </a:cubicBezTo>
                <a:lnTo>
                  <a:pt x="31628" y="32571"/>
                </a:lnTo>
                <a:cubicBezTo>
                  <a:pt x="31598" y="32359"/>
                  <a:pt x="31537" y="32146"/>
                  <a:pt x="31477" y="31933"/>
                </a:cubicBezTo>
                <a:lnTo>
                  <a:pt x="31446" y="31933"/>
                </a:lnTo>
                <a:cubicBezTo>
                  <a:pt x="31446" y="31903"/>
                  <a:pt x="31416" y="31872"/>
                  <a:pt x="31385" y="31842"/>
                </a:cubicBezTo>
                <a:lnTo>
                  <a:pt x="31385" y="31660"/>
                </a:lnTo>
                <a:cubicBezTo>
                  <a:pt x="31416" y="31569"/>
                  <a:pt x="31325" y="31477"/>
                  <a:pt x="31233" y="31477"/>
                </a:cubicBezTo>
                <a:lnTo>
                  <a:pt x="31203" y="31477"/>
                </a:lnTo>
                <a:lnTo>
                  <a:pt x="31173" y="31326"/>
                </a:lnTo>
                <a:lnTo>
                  <a:pt x="31142" y="31204"/>
                </a:lnTo>
                <a:cubicBezTo>
                  <a:pt x="31173" y="31083"/>
                  <a:pt x="31203" y="30931"/>
                  <a:pt x="31233" y="30809"/>
                </a:cubicBezTo>
                <a:cubicBezTo>
                  <a:pt x="31264" y="30627"/>
                  <a:pt x="31325" y="30444"/>
                  <a:pt x="31385" y="30262"/>
                </a:cubicBezTo>
                <a:close/>
                <a:moveTo>
                  <a:pt x="13277" y="32146"/>
                </a:moveTo>
                <a:cubicBezTo>
                  <a:pt x="13308" y="32237"/>
                  <a:pt x="13338" y="32359"/>
                  <a:pt x="13368" y="32450"/>
                </a:cubicBezTo>
                <a:lnTo>
                  <a:pt x="13368" y="32480"/>
                </a:lnTo>
                <a:cubicBezTo>
                  <a:pt x="13368" y="32511"/>
                  <a:pt x="13368" y="32571"/>
                  <a:pt x="13338" y="32602"/>
                </a:cubicBezTo>
                <a:lnTo>
                  <a:pt x="13186" y="32602"/>
                </a:lnTo>
                <a:cubicBezTo>
                  <a:pt x="13217" y="32450"/>
                  <a:pt x="13277" y="32298"/>
                  <a:pt x="13277" y="32146"/>
                </a:cubicBezTo>
                <a:close/>
                <a:moveTo>
                  <a:pt x="25765" y="32389"/>
                </a:moveTo>
                <a:cubicBezTo>
                  <a:pt x="25795" y="32480"/>
                  <a:pt x="25825" y="32541"/>
                  <a:pt x="25886" y="32602"/>
                </a:cubicBezTo>
                <a:lnTo>
                  <a:pt x="25734" y="32541"/>
                </a:lnTo>
                <a:lnTo>
                  <a:pt x="25613" y="32511"/>
                </a:lnTo>
                <a:lnTo>
                  <a:pt x="25643" y="32389"/>
                </a:lnTo>
                <a:close/>
                <a:moveTo>
                  <a:pt x="5469" y="32298"/>
                </a:moveTo>
                <a:lnTo>
                  <a:pt x="5469" y="32632"/>
                </a:lnTo>
                <a:cubicBezTo>
                  <a:pt x="5441" y="32521"/>
                  <a:pt x="5439" y="32435"/>
                  <a:pt x="5415" y="32351"/>
                </a:cubicBezTo>
                <a:lnTo>
                  <a:pt x="5415" y="32351"/>
                </a:lnTo>
                <a:lnTo>
                  <a:pt x="5469" y="32298"/>
                </a:lnTo>
                <a:close/>
                <a:moveTo>
                  <a:pt x="14948" y="31872"/>
                </a:moveTo>
                <a:lnTo>
                  <a:pt x="14948" y="32055"/>
                </a:lnTo>
                <a:lnTo>
                  <a:pt x="14948" y="32207"/>
                </a:lnTo>
                <a:cubicBezTo>
                  <a:pt x="14857" y="32359"/>
                  <a:pt x="14796" y="32511"/>
                  <a:pt x="14705" y="32632"/>
                </a:cubicBezTo>
                <a:cubicBezTo>
                  <a:pt x="14766" y="32389"/>
                  <a:pt x="14857" y="32116"/>
                  <a:pt x="14948" y="31872"/>
                </a:cubicBezTo>
                <a:close/>
                <a:moveTo>
                  <a:pt x="19080" y="30596"/>
                </a:moveTo>
                <a:cubicBezTo>
                  <a:pt x="19080" y="30657"/>
                  <a:pt x="19080" y="30688"/>
                  <a:pt x="19111" y="30748"/>
                </a:cubicBezTo>
                <a:cubicBezTo>
                  <a:pt x="19111" y="30961"/>
                  <a:pt x="19111" y="31204"/>
                  <a:pt x="19111" y="31417"/>
                </a:cubicBezTo>
                <a:cubicBezTo>
                  <a:pt x="19111" y="31538"/>
                  <a:pt x="19111" y="31629"/>
                  <a:pt x="19080" y="31721"/>
                </a:cubicBezTo>
                <a:cubicBezTo>
                  <a:pt x="19050" y="31781"/>
                  <a:pt x="19050" y="31872"/>
                  <a:pt x="19020" y="31933"/>
                </a:cubicBezTo>
                <a:cubicBezTo>
                  <a:pt x="18964" y="32157"/>
                  <a:pt x="18882" y="32408"/>
                  <a:pt x="18798" y="32636"/>
                </a:cubicBezTo>
                <a:lnTo>
                  <a:pt x="18798" y="32636"/>
                </a:lnTo>
                <a:lnTo>
                  <a:pt x="18837" y="32359"/>
                </a:lnTo>
                <a:lnTo>
                  <a:pt x="18837" y="32267"/>
                </a:lnTo>
                <a:cubicBezTo>
                  <a:pt x="18868" y="32267"/>
                  <a:pt x="18868" y="32207"/>
                  <a:pt x="18898" y="32176"/>
                </a:cubicBezTo>
                <a:cubicBezTo>
                  <a:pt x="18928" y="32055"/>
                  <a:pt x="18928" y="31933"/>
                  <a:pt x="18959" y="31812"/>
                </a:cubicBezTo>
                <a:cubicBezTo>
                  <a:pt x="18959" y="31721"/>
                  <a:pt x="18959" y="31629"/>
                  <a:pt x="18989" y="31538"/>
                </a:cubicBezTo>
                <a:cubicBezTo>
                  <a:pt x="18989" y="31417"/>
                  <a:pt x="19020" y="31265"/>
                  <a:pt x="19020" y="31113"/>
                </a:cubicBezTo>
                <a:lnTo>
                  <a:pt x="19080" y="30596"/>
                </a:lnTo>
                <a:close/>
                <a:moveTo>
                  <a:pt x="28742" y="30201"/>
                </a:moveTo>
                <a:cubicBezTo>
                  <a:pt x="28742" y="30201"/>
                  <a:pt x="28742" y="30232"/>
                  <a:pt x="28742" y="30262"/>
                </a:cubicBezTo>
                <a:cubicBezTo>
                  <a:pt x="28742" y="30414"/>
                  <a:pt x="28772" y="30596"/>
                  <a:pt x="28772" y="30748"/>
                </a:cubicBezTo>
                <a:lnTo>
                  <a:pt x="28803" y="31113"/>
                </a:lnTo>
                <a:cubicBezTo>
                  <a:pt x="28803" y="31174"/>
                  <a:pt x="28803" y="31234"/>
                  <a:pt x="28833" y="31295"/>
                </a:cubicBezTo>
                <a:cubicBezTo>
                  <a:pt x="28833" y="31386"/>
                  <a:pt x="28864" y="31447"/>
                  <a:pt x="28864" y="31508"/>
                </a:cubicBezTo>
                <a:cubicBezTo>
                  <a:pt x="28894" y="31569"/>
                  <a:pt x="28894" y="31599"/>
                  <a:pt x="28924" y="31629"/>
                </a:cubicBezTo>
                <a:lnTo>
                  <a:pt x="28924" y="31842"/>
                </a:lnTo>
                <a:lnTo>
                  <a:pt x="28924" y="32207"/>
                </a:lnTo>
                <a:lnTo>
                  <a:pt x="28924" y="32602"/>
                </a:lnTo>
                <a:lnTo>
                  <a:pt x="28924" y="32754"/>
                </a:lnTo>
                <a:lnTo>
                  <a:pt x="28529" y="32511"/>
                </a:lnTo>
                <a:cubicBezTo>
                  <a:pt x="28529" y="32419"/>
                  <a:pt x="28529" y="32328"/>
                  <a:pt x="28529" y="32237"/>
                </a:cubicBezTo>
                <a:cubicBezTo>
                  <a:pt x="28529" y="32055"/>
                  <a:pt x="28529" y="31903"/>
                  <a:pt x="28560" y="31751"/>
                </a:cubicBezTo>
                <a:cubicBezTo>
                  <a:pt x="28590" y="31295"/>
                  <a:pt x="28621" y="30839"/>
                  <a:pt x="28681" y="30384"/>
                </a:cubicBezTo>
                <a:cubicBezTo>
                  <a:pt x="28681" y="30323"/>
                  <a:pt x="28712" y="30262"/>
                  <a:pt x="28742" y="30201"/>
                </a:cubicBezTo>
                <a:close/>
                <a:moveTo>
                  <a:pt x="40561" y="31903"/>
                </a:moveTo>
                <a:lnTo>
                  <a:pt x="40561" y="32116"/>
                </a:lnTo>
                <a:lnTo>
                  <a:pt x="40561" y="32541"/>
                </a:lnTo>
                <a:lnTo>
                  <a:pt x="40561" y="32754"/>
                </a:lnTo>
                <a:lnTo>
                  <a:pt x="40500" y="32723"/>
                </a:lnTo>
                <a:lnTo>
                  <a:pt x="40500" y="32571"/>
                </a:lnTo>
                <a:cubicBezTo>
                  <a:pt x="40500" y="32541"/>
                  <a:pt x="40500" y="32389"/>
                  <a:pt x="40531" y="32298"/>
                </a:cubicBezTo>
                <a:lnTo>
                  <a:pt x="40561" y="31903"/>
                </a:lnTo>
                <a:close/>
                <a:moveTo>
                  <a:pt x="6836" y="30779"/>
                </a:moveTo>
                <a:lnTo>
                  <a:pt x="6836" y="30809"/>
                </a:lnTo>
                <a:lnTo>
                  <a:pt x="6867" y="30870"/>
                </a:lnTo>
                <a:cubicBezTo>
                  <a:pt x="6927" y="31052"/>
                  <a:pt x="6988" y="31204"/>
                  <a:pt x="6988" y="31386"/>
                </a:cubicBezTo>
                <a:cubicBezTo>
                  <a:pt x="7049" y="31569"/>
                  <a:pt x="7049" y="31751"/>
                  <a:pt x="7079" y="31964"/>
                </a:cubicBezTo>
                <a:cubicBezTo>
                  <a:pt x="7079" y="32055"/>
                  <a:pt x="7079" y="32176"/>
                  <a:pt x="7110" y="32267"/>
                </a:cubicBezTo>
                <a:lnTo>
                  <a:pt x="7110" y="32328"/>
                </a:lnTo>
                <a:lnTo>
                  <a:pt x="7110" y="32541"/>
                </a:lnTo>
                <a:lnTo>
                  <a:pt x="7110" y="32754"/>
                </a:lnTo>
                <a:lnTo>
                  <a:pt x="7079" y="32814"/>
                </a:lnTo>
                <a:cubicBezTo>
                  <a:pt x="7079" y="32784"/>
                  <a:pt x="7079" y="32723"/>
                  <a:pt x="7049" y="32662"/>
                </a:cubicBezTo>
                <a:cubicBezTo>
                  <a:pt x="7049" y="32632"/>
                  <a:pt x="7018" y="32571"/>
                  <a:pt x="7018" y="32511"/>
                </a:cubicBezTo>
                <a:cubicBezTo>
                  <a:pt x="7018" y="32450"/>
                  <a:pt x="6988" y="32389"/>
                  <a:pt x="6988" y="32328"/>
                </a:cubicBezTo>
                <a:cubicBezTo>
                  <a:pt x="6958" y="32146"/>
                  <a:pt x="6927" y="31994"/>
                  <a:pt x="6897" y="31812"/>
                </a:cubicBezTo>
                <a:cubicBezTo>
                  <a:pt x="6867" y="31569"/>
                  <a:pt x="6836" y="31326"/>
                  <a:pt x="6806" y="31052"/>
                </a:cubicBezTo>
                <a:lnTo>
                  <a:pt x="6806" y="30961"/>
                </a:lnTo>
                <a:cubicBezTo>
                  <a:pt x="6806" y="30900"/>
                  <a:pt x="6836" y="30839"/>
                  <a:pt x="6836" y="30779"/>
                </a:cubicBezTo>
                <a:close/>
                <a:moveTo>
                  <a:pt x="19445" y="32662"/>
                </a:moveTo>
                <a:cubicBezTo>
                  <a:pt x="19445" y="32693"/>
                  <a:pt x="19475" y="32723"/>
                  <a:pt x="19475" y="32723"/>
                </a:cubicBezTo>
                <a:lnTo>
                  <a:pt x="19506" y="32754"/>
                </a:lnTo>
                <a:lnTo>
                  <a:pt x="19263" y="32814"/>
                </a:lnTo>
                <a:lnTo>
                  <a:pt x="19323" y="32754"/>
                </a:lnTo>
                <a:lnTo>
                  <a:pt x="19445" y="32662"/>
                </a:lnTo>
                <a:close/>
                <a:moveTo>
                  <a:pt x="4041" y="30657"/>
                </a:moveTo>
                <a:cubicBezTo>
                  <a:pt x="4011" y="30748"/>
                  <a:pt x="4041" y="30809"/>
                  <a:pt x="4041" y="30900"/>
                </a:cubicBezTo>
                <a:cubicBezTo>
                  <a:pt x="4041" y="31022"/>
                  <a:pt x="4071" y="31143"/>
                  <a:pt x="4071" y="31234"/>
                </a:cubicBezTo>
                <a:cubicBezTo>
                  <a:pt x="4071" y="31356"/>
                  <a:pt x="4071" y="31386"/>
                  <a:pt x="4071" y="31447"/>
                </a:cubicBezTo>
                <a:cubicBezTo>
                  <a:pt x="4011" y="31599"/>
                  <a:pt x="3980" y="31721"/>
                  <a:pt x="3980" y="31872"/>
                </a:cubicBezTo>
                <a:cubicBezTo>
                  <a:pt x="3980" y="31964"/>
                  <a:pt x="3980" y="32055"/>
                  <a:pt x="3980" y="32116"/>
                </a:cubicBezTo>
                <a:cubicBezTo>
                  <a:pt x="3950" y="32207"/>
                  <a:pt x="3980" y="32267"/>
                  <a:pt x="3980" y="32359"/>
                </a:cubicBezTo>
                <a:lnTo>
                  <a:pt x="3980" y="32662"/>
                </a:lnTo>
                <a:lnTo>
                  <a:pt x="3950" y="32723"/>
                </a:lnTo>
                <a:lnTo>
                  <a:pt x="3919" y="32784"/>
                </a:lnTo>
                <a:cubicBezTo>
                  <a:pt x="3889" y="32784"/>
                  <a:pt x="3859" y="32814"/>
                  <a:pt x="3828" y="32814"/>
                </a:cubicBezTo>
                <a:lnTo>
                  <a:pt x="3737" y="32845"/>
                </a:lnTo>
                <a:lnTo>
                  <a:pt x="3767" y="32814"/>
                </a:lnTo>
                <a:cubicBezTo>
                  <a:pt x="3798" y="32784"/>
                  <a:pt x="3798" y="32754"/>
                  <a:pt x="3828" y="32723"/>
                </a:cubicBezTo>
                <a:cubicBezTo>
                  <a:pt x="3828" y="32662"/>
                  <a:pt x="3828" y="32602"/>
                  <a:pt x="3828" y="32541"/>
                </a:cubicBezTo>
                <a:lnTo>
                  <a:pt x="3828" y="32267"/>
                </a:lnTo>
                <a:lnTo>
                  <a:pt x="3828" y="31842"/>
                </a:lnTo>
                <a:lnTo>
                  <a:pt x="3828" y="31083"/>
                </a:lnTo>
                <a:lnTo>
                  <a:pt x="3919" y="30900"/>
                </a:lnTo>
                <a:cubicBezTo>
                  <a:pt x="3950" y="30839"/>
                  <a:pt x="3980" y="30748"/>
                  <a:pt x="4041" y="30657"/>
                </a:cubicBezTo>
                <a:close/>
                <a:moveTo>
                  <a:pt x="28134" y="32693"/>
                </a:moveTo>
                <a:lnTo>
                  <a:pt x="28165" y="32723"/>
                </a:lnTo>
                <a:lnTo>
                  <a:pt x="28165" y="32845"/>
                </a:lnTo>
                <a:lnTo>
                  <a:pt x="28134" y="32814"/>
                </a:lnTo>
                <a:lnTo>
                  <a:pt x="28134" y="32693"/>
                </a:lnTo>
                <a:close/>
                <a:moveTo>
                  <a:pt x="29471" y="31599"/>
                </a:moveTo>
                <a:lnTo>
                  <a:pt x="29471" y="32055"/>
                </a:lnTo>
                <a:lnTo>
                  <a:pt x="29471" y="32419"/>
                </a:lnTo>
                <a:lnTo>
                  <a:pt x="29471" y="32875"/>
                </a:lnTo>
                <a:lnTo>
                  <a:pt x="29471" y="32905"/>
                </a:lnTo>
                <a:lnTo>
                  <a:pt x="29441" y="32905"/>
                </a:lnTo>
                <a:lnTo>
                  <a:pt x="29441" y="32693"/>
                </a:lnTo>
                <a:lnTo>
                  <a:pt x="29441" y="31994"/>
                </a:lnTo>
                <a:cubicBezTo>
                  <a:pt x="29441" y="31872"/>
                  <a:pt x="29441" y="31721"/>
                  <a:pt x="29471" y="31599"/>
                </a:cubicBezTo>
                <a:close/>
                <a:moveTo>
                  <a:pt x="26828" y="29958"/>
                </a:moveTo>
                <a:lnTo>
                  <a:pt x="26828" y="30141"/>
                </a:lnTo>
                <a:lnTo>
                  <a:pt x="26889" y="30688"/>
                </a:lnTo>
                <a:cubicBezTo>
                  <a:pt x="26889" y="30870"/>
                  <a:pt x="26950" y="31052"/>
                  <a:pt x="26950" y="31204"/>
                </a:cubicBezTo>
                <a:cubicBezTo>
                  <a:pt x="26980" y="31386"/>
                  <a:pt x="27010" y="31538"/>
                  <a:pt x="27010" y="31690"/>
                </a:cubicBezTo>
                <a:cubicBezTo>
                  <a:pt x="27010" y="31751"/>
                  <a:pt x="27041" y="31842"/>
                  <a:pt x="27041" y="31903"/>
                </a:cubicBezTo>
                <a:cubicBezTo>
                  <a:pt x="27071" y="31964"/>
                  <a:pt x="27041" y="32055"/>
                  <a:pt x="27041" y="32116"/>
                </a:cubicBezTo>
                <a:cubicBezTo>
                  <a:pt x="27041" y="32298"/>
                  <a:pt x="27010" y="32480"/>
                  <a:pt x="26980" y="32662"/>
                </a:cubicBezTo>
                <a:cubicBezTo>
                  <a:pt x="26980" y="32784"/>
                  <a:pt x="26950" y="32905"/>
                  <a:pt x="26919" y="32997"/>
                </a:cubicBezTo>
                <a:lnTo>
                  <a:pt x="26889" y="32997"/>
                </a:lnTo>
                <a:cubicBezTo>
                  <a:pt x="26889" y="32936"/>
                  <a:pt x="26858" y="32875"/>
                  <a:pt x="26828" y="32814"/>
                </a:cubicBezTo>
                <a:lnTo>
                  <a:pt x="26798" y="32602"/>
                </a:lnTo>
                <a:cubicBezTo>
                  <a:pt x="26798" y="32389"/>
                  <a:pt x="26767" y="32207"/>
                  <a:pt x="26737" y="32024"/>
                </a:cubicBezTo>
                <a:lnTo>
                  <a:pt x="26737" y="31721"/>
                </a:lnTo>
                <a:lnTo>
                  <a:pt x="26737" y="31538"/>
                </a:lnTo>
                <a:cubicBezTo>
                  <a:pt x="26737" y="31417"/>
                  <a:pt x="26767" y="31265"/>
                  <a:pt x="26767" y="31113"/>
                </a:cubicBezTo>
                <a:lnTo>
                  <a:pt x="26767" y="30748"/>
                </a:lnTo>
                <a:cubicBezTo>
                  <a:pt x="26767" y="30657"/>
                  <a:pt x="26767" y="30536"/>
                  <a:pt x="26798" y="30414"/>
                </a:cubicBezTo>
                <a:cubicBezTo>
                  <a:pt x="26798" y="30293"/>
                  <a:pt x="26828" y="30110"/>
                  <a:pt x="26828" y="29958"/>
                </a:cubicBezTo>
                <a:close/>
                <a:moveTo>
                  <a:pt x="5925" y="30049"/>
                </a:moveTo>
                <a:cubicBezTo>
                  <a:pt x="5925" y="30080"/>
                  <a:pt x="5925" y="30110"/>
                  <a:pt x="5925" y="30110"/>
                </a:cubicBezTo>
                <a:cubicBezTo>
                  <a:pt x="5985" y="30232"/>
                  <a:pt x="5985" y="30353"/>
                  <a:pt x="6016" y="30475"/>
                </a:cubicBezTo>
                <a:lnTo>
                  <a:pt x="6016" y="30688"/>
                </a:lnTo>
                <a:cubicBezTo>
                  <a:pt x="6046" y="31052"/>
                  <a:pt x="6046" y="31386"/>
                  <a:pt x="6077" y="31751"/>
                </a:cubicBezTo>
                <a:lnTo>
                  <a:pt x="6077" y="31781"/>
                </a:lnTo>
                <a:lnTo>
                  <a:pt x="6016" y="32176"/>
                </a:lnTo>
                <a:cubicBezTo>
                  <a:pt x="5985" y="32419"/>
                  <a:pt x="5925" y="32662"/>
                  <a:pt x="5864" y="32875"/>
                </a:cubicBezTo>
                <a:lnTo>
                  <a:pt x="5822" y="33023"/>
                </a:lnTo>
                <a:lnTo>
                  <a:pt x="5822" y="33023"/>
                </a:lnTo>
                <a:cubicBezTo>
                  <a:pt x="5818" y="33014"/>
                  <a:pt x="5812" y="33005"/>
                  <a:pt x="5803" y="32997"/>
                </a:cubicBezTo>
                <a:lnTo>
                  <a:pt x="5803" y="32997"/>
                </a:lnTo>
                <a:cubicBezTo>
                  <a:pt x="5803" y="32583"/>
                  <a:pt x="5804" y="32197"/>
                  <a:pt x="5833" y="31781"/>
                </a:cubicBezTo>
                <a:lnTo>
                  <a:pt x="5833" y="30809"/>
                </a:lnTo>
                <a:lnTo>
                  <a:pt x="5833" y="30596"/>
                </a:lnTo>
                <a:cubicBezTo>
                  <a:pt x="5833" y="30596"/>
                  <a:pt x="5833" y="30566"/>
                  <a:pt x="5833" y="30566"/>
                </a:cubicBezTo>
                <a:cubicBezTo>
                  <a:pt x="5833" y="30384"/>
                  <a:pt x="5864" y="30232"/>
                  <a:pt x="5864" y="30049"/>
                </a:cubicBezTo>
                <a:close/>
                <a:moveTo>
                  <a:pt x="6593" y="32328"/>
                </a:moveTo>
                <a:cubicBezTo>
                  <a:pt x="6593" y="32419"/>
                  <a:pt x="6623" y="32511"/>
                  <a:pt x="6623" y="32602"/>
                </a:cubicBezTo>
                <a:lnTo>
                  <a:pt x="6654" y="32602"/>
                </a:lnTo>
                <a:lnTo>
                  <a:pt x="6715" y="33027"/>
                </a:lnTo>
                <a:cubicBezTo>
                  <a:pt x="6684" y="32966"/>
                  <a:pt x="6654" y="32905"/>
                  <a:pt x="6593" y="32845"/>
                </a:cubicBezTo>
                <a:lnTo>
                  <a:pt x="6593" y="32511"/>
                </a:lnTo>
                <a:lnTo>
                  <a:pt x="6593" y="32328"/>
                </a:lnTo>
                <a:close/>
                <a:moveTo>
                  <a:pt x="29866" y="29715"/>
                </a:moveTo>
                <a:lnTo>
                  <a:pt x="29866" y="29928"/>
                </a:lnTo>
                <a:cubicBezTo>
                  <a:pt x="29866" y="30019"/>
                  <a:pt x="29866" y="30110"/>
                  <a:pt x="29866" y="30201"/>
                </a:cubicBezTo>
                <a:cubicBezTo>
                  <a:pt x="29927" y="30566"/>
                  <a:pt x="29957" y="30961"/>
                  <a:pt x="29988" y="31326"/>
                </a:cubicBezTo>
                <a:lnTo>
                  <a:pt x="29988" y="31508"/>
                </a:lnTo>
                <a:cubicBezTo>
                  <a:pt x="29988" y="31690"/>
                  <a:pt x="29988" y="31842"/>
                  <a:pt x="29957" y="32024"/>
                </a:cubicBezTo>
                <a:cubicBezTo>
                  <a:pt x="29927" y="32176"/>
                  <a:pt x="29957" y="32328"/>
                  <a:pt x="29957" y="32511"/>
                </a:cubicBezTo>
                <a:lnTo>
                  <a:pt x="29957" y="32966"/>
                </a:lnTo>
                <a:lnTo>
                  <a:pt x="29957" y="33118"/>
                </a:lnTo>
                <a:lnTo>
                  <a:pt x="29836" y="33027"/>
                </a:lnTo>
                <a:lnTo>
                  <a:pt x="29836" y="32905"/>
                </a:lnTo>
                <a:lnTo>
                  <a:pt x="29836" y="32389"/>
                </a:lnTo>
                <a:cubicBezTo>
                  <a:pt x="29836" y="32237"/>
                  <a:pt x="29866" y="31994"/>
                  <a:pt x="29866" y="31781"/>
                </a:cubicBezTo>
                <a:lnTo>
                  <a:pt x="29866" y="31781"/>
                </a:lnTo>
                <a:lnTo>
                  <a:pt x="29836" y="31812"/>
                </a:lnTo>
                <a:cubicBezTo>
                  <a:pt x="29836" y="31569"/>
                  <a:pt x="29836" y="31356"/>
                  <a:pt x="29806" y="31143"/>
                </a:cubicBezTo>
                <a:cubicBezTo>
                  <a:pt x="29775" y="30931"/>
                  <a:pt x="29714" y="30688"/>
                  <a:pt x="29654" y="30475"/>
                </a:cubicBezTo>
                <a:cubicBezTo>
                  <a:pt x="29654" y="30353"/>
                  <a:pt x="29684" y="30262"/>
                  <a:pt x="29714" y="30141"/>
                </a:cubicBezTo>
                <a:cubicBezTo>
                  <a:pt x="29745" y="30019"/>
                  <a:pt x="29806" y="29867"/>
                  <a:pt x="29866" y="29715"/>
                </a:cubicBezTo>
                <a:close/>
                <a:moveTo>
                  <a:pt x="11971" y="32905"/>
                </a:moveTo>
                <a:cubicBezTo>
                  <a:pt x="11971" y="32997"/>
                  <a:pt x="12001" y="33057"/>
                  <a:pt x="12032" y="33149"/>
                </a:cubicBezTo>
                <a:lnTo>
                  <a:pt x="12001" y="33149"/>
                </a:lnTo>
                <a:cubicBezTo>
                  <a:pt x="11971" y="33057"/>
                  <a:pt x="11971" y="32997"/>
                  <a:pt x="11971" y="32936"/>
                </a:cubicBezTo>
                <a:lnTo>
                  <a:pt x="11971" y="32905"/>
                </a:lnTo>
                <a:close/>
                <a:moveTo>
                  <a:pt x="9996" y="31781"/>
                </a:moveTo>
                <a:cubicBezTo>
                  <a:pt x="10026" y="31872"/>
                  <a:pt x="10026" y="31964"/>
                  <a:pt x="10057" y="32055"/>
                </a:cubicBezTo>
                <a:cubicBezTo>
                  <a:pt x="10087" y="32146"/>
                  <a:pt x="10117" y="32207"/>
                  <a:pt x="10148" y="32298"/>
                </a:cubicBezTo>
                <a:cubicBezTo>
                  <a:pt x="10178" y="32359"/>
                  <a:pt x="10239" y="32419"/>
                  <a:pt x="10330" y="32419"/>
                </a:cubicBezTo>
                <a:lnTo>
                  <a:pt x="10330" y="32541"/>
                </a:lnTo>
                <a:lnTo>
                  <a:pt x="10330" y="32693"/>
                </a:lnTo>
                <a:lnTo>
                  <a:pt x="10330" y="32814"/>
                </a:lnTo>
                <a:cubicBezTo>
                  <a:pt x="10300" y="32875"/>
                  <a:pt x="10269" y="32936"/>
                  <a:pt x="10269" y="32997"/>
                </a:cubicBezTo>
                <a:lnTo>
                  <a:pt x="10239" y="33088"/>
                </a:lnTo>
                <a:lnTo>
                  <a:pt x="10148" y="33088"/>
                </a:lnTo>
                <a:cubicBezTo>
                  <a:pt x="10117" y="33118"/>
                  <a:pt x="10117" y="33118"/>
                  <a:pt x="10087" y="33118"/>
                </a:cubicBezTo>
                <a:cubicBezTo>
                  <a:pt x="10057" y="33149"/>
                  <a:pt x="10026" y="33149"/>
                  <a:pt x="9996" y="33179"/>
                </a:cubicBezTo>
                <a:cubicBezTo>
                  <a:pt x="9996" y="33179"/>
                  <a:pt x="9996" y="33209"/>
                  <a:pt x="9966" y="33270"/>
                </a:cubicBezTo>
                <a:lnTo>
                  <a:pt x="9966" y="33209"/>
                </a:lnTo>
                <a:lnTo>
                  <a:pt x="9966" y="32997"/>
                </a:lnTo>
                <a:lnTo>
                  <a:pt x="9996" y="32541"/>
                </a:lnTo>
                <a:lnTo>
                  <a:pt x="9996" y="32298"/>
                </a:lnTo>
                <a:lnTo>
                  <a:pt x="9996" y="31781"/>
                </a:lnTo>
                <a:close/>
                <a:moveTo>
                  <a:pt x="14158" y="32875"/>
                </a:moveTo>
                <a:cubicBezTo>
                  <a:pt x="14158" y="32966"/>
                  <a:pt x="14158" y="33057"/>
                  <a:pt x="14189" y="33149"/>
                </a:cubicBezTo>
                <a:cubicBezTo>
                  <a:pt x="14189" y="33149"/>
                  <a:pt x="14189" y="33179"/>
                  <a:pt x="14189" y="33209"/>
                </a:cubicBezTo>
                <a:cubicBezTo>
                  <a:pt x="14158" y="33240"/>
                  <a:pt x="14128" y="33270"/>
                  <a:pt x="14067" y="33300"/>
                </a:cubicBezTo>
                <a:cubicBezTo>
                  <a:pt x="14037" y="33331"/>
                  <a:pt x="14006" y="33331"/>
                  <a:pt x="13976" y="33361"/>
                </a:cubicBezTo>
                <a:lnTo>
                  <a:pt x="13946" y="33361"/>
                </a:lnTo>
                <a:cubicBezTo>
                  <a:pt x="13946" y="33300"/>
                  <a:pt x="13976" y="33270"/>
                  <a:pt x="13976" y="33209"/>
                </a:cubicBezTo>
                <a:cubicBezTo>
                  <a:pt x="14006" y="33209"/>
                  <a:pt x="14006" y="33209"/>
                  <a:pt x="14037" y="33179"/>
                </a:cubicBezTo>
                <a:cubicBezTo>
                  <a:pt x="14067" y="33149"/>
                  <a:pt x="14067" y="33149"/>
                  <a:pt x="14098" y="33118"/>
                </a:cubicBezTo>
                <a:cubicBezTo>
                  <a:pt x="14098" y="33088"/>
                  <a:pt x="14128" y="33027"/>
                  <a:pt x="14128" y="32997"/>
                </a:cubicBezTo>
                <a:cubicBezTo>
                  <a:pt x="14128" y="32966"/>
                  <a:pt x="14158" y="32905"/>
                  <a:pt x="14158" y="32875"/>
                </a:cubicBezTo>
                <a:close/>
                <a:moveTo>
                  <a:pt x="30504" y="30596"/>
                </a:moveTo>
                <a:lnTo>
                  <a:pt x="30504" y="30809"/>
                </a:lnTo>
                <a:cubicBezTo>
                  <a:pt x="30535" y="31083"/>
                  <a:pt x="30535" y="31326"/>
                  <a:pt x="30535" y="31569"/>
                </a:cubicBezTo>
                <a:cubicBezTo>
                  <a:pt x="30504" y="31690"/>
                  <a:pt x="30504" y="31812"/>
                  <a:pt x="30504" y="31964"/>
                </a:cubicBezTo>
                <a:lnTo>
                  <a:pt x="30504" y="32267"/>
                </a:lnTo>
                <a:lnTo>
                  <a:pt x="30504" y="32419"/>
                </a:lnTo>
                <a:lnTo>
                  <a:pt x="30444" y="32905"/>
                </a:lnTo>
                <a:cubicBezTo>
                  <a:pt x="30444" y="33057"/>
                  <a:pt x="30413" y="33209"/>
                  <a:pt x="30413" y="33361"/>
                </a:cubicBezTo>
                <a:lnTo>
                  <a:pt x="30352" y="33331"/>
                </a:lnTo>
                <a:lnTo>
                  <a:pt x="30352" y="33088"/>
                </a:lnTo>
                <a:lnTo>
                  <a:pt x="30352" y="32814"/>
                </a:lnTo>
                <a:lnTo>
                  <a:pt x="30352" y="32662"/>
                </a:lnTo>
                <a:lnTo>
                  <a:pt x="30352" y="32450"/>
                </a:lnTo>
                <a:cubicBezTo>
                  <a:pt x="30383" y="32450"/>
                  <a:pt x="30413" y="32450"/>
                  <a:pt x="30444" y="32419"/>
                </a:cubicBezTo>
                <a:cubicBezTo>
                  <a:pt x="30474" y="32389"/>
                  <a:pt x="30474" y="32359"/>
                  <a:pt x="30474" y="32298"/>
                </a:cubicBezTo>
                <a:cubicBezTo>
                  <a:pt x="30474" y="32207"/>
                  <a:pt x="30474" y="32146"/>
                  <a:pt x="30474" y="32055"/>
                </a:cubicBezTo>
                <a:cubicBezTo>
                  <a:pt x="30474" y="31751"/>
                  <a:pt x="30444" y="31417"/>
                  <a:pt x="30444" y="31113"/>
                </a:cubicBezTo>
                <a:lnTo>
                  <a:pt x="30444" y="30900"/>
                </a:lnTo>
                <a:cubicBezTo>
                  <a:pt x="30444" y="30839"/>
                  <a:pt x="30444" y="30809"/>
                  <a:pt x="30444" y="30748"/>
                </a:cubicBezTo>
                <a:cubicBezTo>
                  <a:pt x="30474" y="30688"/>
                  <a:pt x="30444" y="30657"/>
                  <a:pt x="30504" y="30596"/>
                </a:cubicBezTo>
                <a:close/>
                <a:moveTo>
                  <a:pt x="27739" y="33209"/>
                </a:moveTo>
                <a:cubicBezTo>
                  <a:pt x="27739" y="33300"/>
                  <a:pt x="27739" y="33361"/>
                  <a:pt x="27770" y="33452"/>
                </a:cubicBezTo>
                <a:lnTo>
                  <a:pt x="27436" y="33270"/>
                </a:lnTo>
                <a:lnTo>
                  <a:pt x="27679" y="33270"/>
                </a:lnTo>
                <a:cubicBezTo>
                  <a:pt x="27709" y="33240"/>
                  <a:pt x="27739" y="33240"/>
                  <a:pt x="27739" y="33209"/>
                </a:cubicBezTo>
                <a:close/>
                <a:moveTo>
                  <a:pt x="28529" y="32997"/>
                </a:moveTo>
                <a:lnTo>
                  <a:pt x="28833" y="33209"/>
                </a:lnTo>
                <a:cubicBezTo>
                  <a:pt x="28833" y="33270"/>
                  <a:pt x="28833" y="33331"/>
                  <a:pt x="28803" y="33392"/>
                </a:cubicBezTo>
                <a:cubicBezTo>
                  <a:pt x="28803" y="33422"/>
                  <a:pt x="28803" y="33452"/>
                  <a:pt x="28803" y="33483"/>
                </a:cubicBezTo>
                <a:lnTo>
                  <a:pt x="28590" y="33300"/>
                </a:lnTo>
                <a:cubicBezTo>
                  <a:pt x="28560" y="33209"/>
                  <a:pt x="28529" y="33088"/>
                  <a:pt x="28529" y="32997"/>
                </a:cubicBezTo>
                <a:close/>
                <a:moveTo>
                  <a:pt x="18290" y="33209"/>
                </a:moveTo>
                <a:lnTo>
                  <a:pt x="18290" y="33361"/>
                </a:lnTo>
                <a:cubicBezTo>
                  <a:pt x="18290" y="33392"/>
                  <a:pt x="18290" y="33422"/>
                  <a:pt x="18290" y="33483"/>
                </a:cubicBezTo>
                <a:lnTo>
                  <a:pt x="18260" y="33513"/>
                </a:lnTo>
                <a:lnTo>
                  <a:pt x="18230" y="33513"/>
                </a:lnTo>
                <a:cubicBezTo>
                  <a:pt x="18230" y="33392"/>
                  <a:pt x="18260" y="33300"/>
                  <a:pt x="18290" y="33209"/>
                </a:cubicBezTo>
                <a:close/>
                <a:moveTo>
                  <a:pt x="12487" y="32480"/>
                </a:moveTo>
                <a:cubicBezTo>
                  <a:pt x="12518" y="32662"/>
                  <a:pt x="12578" y="32845"/>
                  <a:pt x="12609" y="33027"/>
                </a:cubicBezTo>
                <a:cubicBezTo>
                  <a:pt x="12609" y="33149"/>
                  <a:pt x="12578" y="33270"/>
                  <a:pt x="12578" y="33422"/>
                </a:cubicBezTo>
                <a:lnTo>
                  <a:pt x="12518" y="33544"/>
                </a:lnTo>
                <a:cubicBezTo>
                  <a:pt x="12487" y="33544"/>
                  <a:pt x="12487" y="33513"/>
                  <a:pt x="12487" y="33513"/>
                </a:cubicBezTo>
                <a:cubicBezTo>
                  <a:pt x="12457" y="33392"/>
                  <a:pt x="12427" y="33300"/>
                  <a:pt x="12396" y="33179"/>
                </a:cubicBezTo>
                <a:lnTo>
                  <a:pt x="12457" y="32723"/>
                </a:lnTo>
                <a:cubicBezTo>
                  <a:pt x="12457" y="32662"/>
                  <a:pt x="12487" y="32571"/>
                  <a:pt x="12487" y="32480"/>
                </a:cubicBezTo>
                <a:close/>
                <a:moveTo>
                  <a:pt x="29927" y="33483"/>
                </a:moveTo>
                <a:lnTo>
                  <a:pt x="29988" y="33513"/>
                </a:lnTo>
                <a:lnTo>
                  <a:pt x="29988" y="33544"/>
                </a:lnTo>
                <a:lnTo>
                  <a:pt x="29927" y="33483"/>
                </a:lnTo>
                <a:close/>
                <a:moveTo>
                  <a:pt x="15009" y="33057"/>
                </a:moveTo>
                <a:lnTo>
                  <a:pt x="15009" y="33088"/>
                </a:lnTo>
                <a:cubicBezTo>
                  <a:pt x="15009" y="33240"/>
                  <a:pt x="15039" y="33392"/>
                  <a:pt x="15070" y="33513"/>
                </a:cubicBezTo>
                <a:cubicBezTo>
                  <a:pt x="15070" y="33544"/>
                  <a:pt x="15070" y="33544"/>
                  <a:pt x="15070" y="33574"/>
                </a:cubicBezTo>
                <a:lnTo>
                  <a:pt x="15039" y="33544"/>
                </a:lnTo>
                <a:cubicBezTo>
                  <a:pt x="15009" y="33483"/>
                  <a:pt x="14979" y="33422"/>
                  <a:pt x="14918" y="33331"/>
                </a:cubicBezTo>
                <a:cubicBezTo>
                  <a:pt x="14979" y="33240"/>
                  <a:pt x="15009" y="33149"/>
                  <a:pt x="15009" y="33057"/>
                </a:cubicBezTo>
                <a:close/>
                <a:moveTo>
                  <a:pt x="2575" y="32118"/>
                </a:moveTo>
                <a:lnTo>
                  <a:pt x="2575" y="32118"/>
                </a:lnTo>
                <a:cubicBezTo>
                  <a:pt x="2628" y="32192"/>
                  <a:pt x="2681" y="32249"/>
                  <a:pt x="2734" y="32328"/>
                </a:cubicBezTo>
                <a:cubicBezTo>
                  <a:pt x="2765" y="32389"/>
                  <a:pt x="2826" y="32450"/>
                  <a:pt x="2886" y="32511"/>
                </a:cubicBezTo>
                <a:lnTo>
                  <a:pt x="2917" y="32602"/>
                </a:lnTo>
                <a:cubicBezTo>
                  <a:pt x="2978" y="32693"/>
                  <a:pt x="3038" y="32784"/>
                  <a:pt x="3099" y="32845"/>
                </a:cubicBezTo>
                <a:cubicBezTo>
                  <a:pt x="3129" y="32905"/>
                  <a:pt x="3160" y="32936"/>
                  <a:pt x="3221" y="32966"/>
                </a:cubicBezTo>
                <a:cubicBezTo>
                  <a:pt x="3221" y="33118"/>
                  <a:pt x="3251" y="33300"/>
                  <a:pt x="3281" y="33452"/>
                </a:cubicBezTo>
                <a:cubicBezTo>
                  <a:pt x="3281" y="33544"/>
                  <a:pt x="3342" y="33635"/>
                  <a:pt x="3342" y="33695"/>
                </a:cubicBezTo>
                <a:cubicBezTo>
                  <a:pt x="3190" y="33422"/>
                  <a:pt x="3069" y="33149"/>
                  <a:pt x="2886" y="32845"/>
                </a:cubicBezTo>
                <a:cubicBezTo>
                  <a:pt x="2757" y="32587"/>
                  <a:pt x="2672" y="32351"/>
                  <a:pt x="2575" y="32118"/>
                </a:cubicBezTo>
                <a:close/>
                <a:moveTo>
                  <a:pt x="10968" y="32602"/>
                </a:moveTo>
                <a:lnTo>
                  <a:pt x="11029" y="32662"/>
                </a:lnTo>
                <a:cubicBezTo>
                  <a:pt x="11090" y="32754"/>
                  <a:pt x="11120" y="32845"/>
                  <a:pt x="11181" y="32936"/>
                </a:cubicBezTo>
                <a:cubicBezTo>
                  <a:pt x="11181" y="33209"/>
                  <a:pt x="11120" y="33452"/>
                  <a:pt x="11090" y="33726"/>
                </a:cubicBezTo>
                <a:cubicBezTo>
                  <a:pt x="11059" y="33695"/>
                  <a:pt x="11059" y="33635"/>
                  <a:pt x="11029" y="33604"/>
                </a:cubicBezTo>
                <a:cubicBezTo>
                  <a:pt x="10968" y="33483"/>
                  <a:pt x="10877" y="33361"/>
                  <a:pt x="10786" y="33270"/>
                </a:cubicBezTo>
                <a:lnTo>
                  <a:pt x="10786" y="33057"/>
                </a:lnTo>
                <a:lnTo>
                  <a:pt x="10786" y="32875"/>
                </a:lnTo>
                <a:cubicBezTo>
                  <a:pt x="10816" y="32845"/>
                  <a:pt x="10847" y="32845"/>
                  <a:pt x="10877" y="32814"/>
                </a:cubicBezTo>
                <a:cubicBezTo>
                  <a:pt x="10907" y="32784"/>
                  <a:pt x="10968" y="32723"/>
                  <a:pt x="10968" y="32662"/>
                </a:cubicBezTo>
                <a:cubicBezTo>
                  <a:pt x="10968" y="32632"/>
                  <a:pt x="10968" y="32602"/>
                  <a:pt x="10968" y="32602"/>
                </a:cubicBezTo>
                <a:close/>
                <a:moveTo>
                  <a:pt x="17197" y="32480"/>
                </a:moveTo>
                <a:lnTo>
                  <a:pt x="17197" y="32662"/>
                </a:lnTo>
                <a:cubicBezTo>
                  <a:pt x="17197" y="32875"/>
                  <a:pt x="17227" y="33057"/>
                  <a:pt x="17227" y="33240"/>
                </a:cubicBezTo>
                <a:lnTo>
                  <a:pt x="17227" y="33300"/>
                </a:lnTo>
                <a:lnTo>
                  <a:pt x="17197" y="33726"/>
                </a:lnTo>
                <a:cubicBezTo>
                  <a:pt x="17197" y="33756"/>
                  <a:pt x="17166" y="33817"/>
                  <a:pt x="17166" y="33878"/>
                </a:cubicBezTo>
                <a:cubicBezTo>
                  <a:pt x="17136" y="33756"/>
                  <a:pt x="17106" y="33635"/>
                  <a:pt x="17075" y="33483"/>
                </a:cubicBezTo>
                <a:cubicBezTo>
                  <a:pt x="17075" y="33361"/>
                  <a:pt x="17106" y="33270"/>
                  <a:pt x="17136" y="33179"/>
                </a:cubicBezTo>
                <a:lnTo>
                  <a:pt x="17166" y="32754"/>
                </a:lnTo>
                <a:cubicBezTo>
                  <a:pt x="17166" y="32662"/>
                  <a:pt x="17166" y="32571"/>
                  <a:pt x="17197" y="32480"/>
                </a:cubicBezTo>
                <a:close/>
                <a:moveTo>
                  <a:pt x="14128" y="33726"/>
                </a:moveTo>
                <a:lnTo>
                  <a:pt x="14128" y="33908"/>
                </a:lnTo>
                <a:lnTo>
                  <a:pt x="14098" y="33726"/>
                </a:lnTo>
                <a:close/>
                <a:moveTo>
                  <a:pt x="31477" y="33149"/>
                </a:moveTo>
                <a:lnTo>
                  <a:pt x="31537" y="33331"/>
                </a:lnTo>
                <a:lnTo>
                  <a:pt x="31659" y="33695"/>
                </a:lnTo>
                <a:lnTo>
                  <a:pt x="31659" y="33938"/>
                </a:lnTo>
                <a:lnTo>
                  <a:pt x="31568" y="33908"/>
                </a:lnTo>
                <a:lnTo>
                  <a:pt x="31507" y="33908"/>
                </a:lnTo>
                <a:lnTo>
                  <a:pt x="31477" y="33483"/>
                </a:lnTo>
                <a:lnTo>
                  <a:pt x="31477" y="33149"/>
                </a:lnTo>
                <a:close/>
                <a:moveTo>
                  <a:pt x="8477" y="32450"/>
                </a:moveTo>
                <a:cubicBezTo>
                  <a:pt x="8507" y="32602"/>
                  <a:pt x="8507" y="32754"/>
                  <a:pt x="8538" y="32905"/>
                </a:cubicBezTo>
                <a:lnTo>
                  <a:pt x="8598" y="33422"/>
                </a:lnTo>
                <a:cubicBezTo>
                  <a:pt x="8598" y="33574"/>
                  <a:pt x="8598" y="33726"/>
                  <a:pt x="8598" y="33878"/>
                </a:cubicBezTo>
                <a:lnTo>
                  <a:pt x="8598" y="33999"/>
                </a:lnTo>
                <a:cubicBezTo>
                  <a:pt x="8538" y="33908"/>
                  <a:pt x="8507" y="33787"/>
                  <a:pt x="8446" y="33665"/>
                </a:cubicBezTo>
                <a:lnTo>
                  <a:pt x="8477" y="33665"/>
                </a:lnTo>
                <a:cubicBezTo>
                  <a:pt x="8446" y="33604"/>
                  <a:pt x="8446" y="33513"/>
                  <a:pt x="8416" y="33452"/>
                </a:cubicBezTo>
                <a:cubicBezTo>
                  <a:pt x="8386" y="33361"/>
                  <a:pt x="8355" y="33270"/>
                  <a:pt x="8325" y="33209"/>
                </a:cubicBezTo>
                <a:lnTo>
                  <a:pt x="8264" y="33118"/>
                </a:lnTo>
                <a:cubicBezTo>
                  <a:pt x="8325" y="32875"/>
                  <a:pt x="8386" y="32662"/>
                  <a:pt x="8477" y="32450"/>
                </a:cubicBezTo>
                <a:close/>
                <a:moveTo>
                  <a:pt x="18139" y="29989"/>
                </a:moveTo>
                <a:cubicBezTo>
                  <a:pt x="18139" y="30080"/>
                  <a:pt x="18139" y="30171"/>
                  <a:pt x="18108" y="30293"/>
                </a:cubicBezTo>
                <a:cubicBezTo>
                  <a:pt x="18108" y="30657"/>
                  <a:pt x="18078" y="31022"/>
                  <a:pt x="18047" y="31386"/>
                </a:cubicBezTo>
                <a:cubicBezTo>
                  <a:pt x="18017" y="31690"/>
                  <a:pt x="18017" y="31994"/>
                  <a:pt x="17987" y="32298"/>
                </a:cubicBezTo>
                <a:cubicBezTo>
                  <a:pt x="17956" y="32723"/>
                  <a:pt x="17926" y="33179"/>
                  <a:pt x="17835" y="33604"/>
                </a:cubicBezTo>
                <a:cubicBezTo>
                  <a:pt x="17835" y="33726"/>
                  <a:pt x="17804" y="33847"/>
                  <a:pt x="17744" y="33938"/>
                </a:cubicBezTo>
                <a:lnTo>
                  <a:pt x="17683" y="33999"/>
                </a:lnTo>
                <a:cubicBezTo>
                  <a:pt x="17709" y="33947"/>
                  <a:pt x="17690" y="33917"/>
                  <a:pt x="17684" y="33871"/>
                </a:cubicBezTo>
                <a:lnTo>
                  <a:pt x="17684" y="33871"/>
                </a:lnTo>
                <a:cubicBezTo>
                  <a:pt x="17714" y="33751"/>
                  <a:pt x="17744" y="33602"/>
                  <a:pt x="17774" y="33483"/>
                </a:cubicBezTo>
                <a:cubicBezTo>
                  <a:pt x="17774" y="33422"/>
                  <a:pt x="17804" y="33361"/>
                  <a:pt x="17804" y="33300"/>
                </a:cubicBezTo>
                <a:lnTo>
                  <a:pt x="17865" y="32936"/>
                </a:lnTo>
                <a:cubicBezTo>
                  <a:pt x="17895" y="32814"/>
                  <a:pt x="17895" y="32662"/>
                  <a:pt x="17926" y="32541"/>
                </a:cubicBezTo>
                <a:cubicBezTo>
                  <a:pt x="17956" y="32267"/>
                  <a:pt x="17956" y="32024"/>
                  <a:pt x="17926" y="31781"/>
                </a:cubicBezTo>
                <a:cubicBezTo>
                  <a:pt x="17895" y="31660"/>
                  <a:pt x="17895" y="31538"/>
                  <a:pt x="17865" y="31447"/>
                </a:cubicBezTo>
                <a:cubicBezTo>
                  <a:pt x="17835" y="31356"/>
                  <a:pt x="17804" y="31265"/>
                  <a:pt x="17774" y="31174"/>
                </a:cubicBezTo>
                <a:lnTo>
                  <a:pt x="17774" y="31083"/>
                </a:lnTo>
                <a:cubicBezTo>
                  <a:pt x="17835" y="31052"/>
                  <a:pt x="17865" y="30991"/>
                  <a:pt x="17865" y="30931"/>
                </a:cubicBezTo>
                <a:lnTo>
                  <a:pt x="17865" y="30870"/>
                </a:lnTo>
                <a:cubicBezTo>
                  <a:pt x="17865" y="30839"/>
                  <a:pt x="17895" y="30839"/>
                  <a:pt x="17926" y="30809"/>
                </a:cubicBezTo>
                <a:cubicBezTo>
                  <a:pt x="17956" y="30779"/>
                  <a:pt x="17956" y="30748"/>
                  <a:pt x="17956" y="30688"/>
                </a:cubicBezTo>
                <a:cubicBezTo>
                  <a:pt x="17987" y="30505"/>
                  <a:pt x="18017" y="30353"/>
                  <a:pt x="18017" y="30171"/>
                </a:cubicBezTo>
                <a:lnTo>
                  <a:pt x="18017" y="29989"/>
                </a:lnTo>
                <a:close/>
                <a:moveTo>
                  <a:pt x="29775" y="33847"/>
                </a:moveTo>
                <a:lnTo>
                  <a:pt x="29957" y="34060"/>
                </a:lnTo>
                <a:lnTo>
                  <a:pt x="29806" y="34030"/>
                </a:lnTo>
                <a:lnTo>
                  <a:pt x="29775" y="33999"/>
                </a:lnTo>
                <a:lnTo>
                  <a:pt x="29775" y="33847"/>
                </a:lnTo>
                <a:close/>
                <a:moveTo>
                  <a:pt x="10209" y="33574"/>
                </a:moveTo>
                <a:cubicBezTo>
                  <a:pt x="10209" y="33604"/>
                  <a:pt x="10209" y="33635"/>
                  <a:pt x="10178" y="33695"/>
                </a:cubicBezTo>
                <a:cubicBezTo>
                  <a:pt x="10148" y="33817"/>
                  <a:pt x="10117" y="33969"/>
                  <a:pt x="10117" y="34121"/>
                </a:cubicBezTo>
                <a:lnTo>
                  <a:pt x="10117" y="34242"/>
                </a:lnTo>
                <a:cubicBezTo>
                  <a:pt x="10087" y="34090"/>
                  <a:pt x="10057" y="33969"/>
                  <a:pt x="10057" y="33847"/>
                </a:cubicBezTo>
                <a:cubicBezTo>
                  <a:pt x="10057" y="33817"/>
                  <a:pt x="10057" y="33817"/>
                  <a:pt x="10057" y="33787"/>
                </a:cubicBezTo>
                <a:cubicBezTo>
                  <a:pt x="10087" y="33726"/>
                  <a:pt x="10148" y="33635"/>
                  <a:pt x="10209" y="33574"/>
                </a:cubicBezTo>
                <a:close/>
                <a:moveTo>
                  <a:pt x="32388" y="33604"/>
                </a:moveTo>
                <a:cubicBezTo>
                  <a:pt x="32418" y="33756"/>
                  <a:pt x="32418" y="33908"/>
                  <a:pt x="32449" y="34060"/>
                </a:cubicBezTo>
                <a:lnTo>
                  <a:pt x="32418" y="34060"/>
                </a:lnTo>
                <a:cubicBezTo>
                  <a:pt x="32418" y="34121"/>
                  <a:pt x="32449" y="34212"/>
                  <a:pt x="32449" y="34303"/>
                </a:cubicBezTo>
                <a:lnTo>
                  <a:pt x="32418" y="34303"/>
                </a:lnTo>
                <a:lnTo>
                  <a:pt x="32388" y="33847"/>
                </a:lnTo>
                <a:lnTo>
                  <a:pt x="32388" y="33604"/>
                </a:lnTo>
                <a:close/>
                <a:moveTo>
                  <a:pt x="13460" y="33695"/>
                </a:moveTo>
                <a:cubicBezTo>
                  <a:pt x="13460" y="33787"/>
                  <a:pt x="13490" y="33878"/>
                  <a:pt x="13490" y="33938"/>
                </a:cubicBezTo>
                <a:cubicBezTo>
                  <a:pt x="13490" y="34030"/>
                  <a:pt x="13460" y="34060"/>
                  <a:pt x="13460" y="34121"/>
                </a:cubicBezTo>
                <a:cubicBezTo>
                  <a:pt x="13460" y="34182"/>
                  <a:pt x="13460" y="34212"/>
                  <a:pt x="13429" y="34273"/>
                </a:cubicBezTo>
                <a:lnTo>
                  <a:pt x="13429" y="34333"/>
                </a:lnTo>
                <a:lnTo>
                  <a:pt x="13368" y="34333"/>
                </a:lnTo>
                <a:cubicBezTo>
                  <a:pt x="13368" y="34182"/>
                  <a:pt x="13338" y="34060"/>
                  <a:pt x="13308" y="33938"/>
                </a:cubicBezTo>
                <a:cubicBezTo>
                  <a:pt x="13338" y="33938"/>
                  <a:pt x="13368" y="33908"/>
                  <a:pt x="13368" y="33878"/>
                </a:cubicBezTo>
                <a:cubicBezTo>
                  <a:pt x="13399" y="33847"/>
                  <a:pt x="13399" y="33817"/>
                  <a:pt x="13429" y="33756"/>
                </a:cubicBezTo>
                <a:cubicBezTo>
                  <a:pt x="13429" y="33756"/>
                  <a:pt x="13460" y="33726"/>
                  <a:pt x="13460" y="33695"/>
                </a:cubicBezTo>
                <a:close/>
                <a:moveTo>
                  <a:pt x="16255" y="32328"/>
                </a:moveTo>
                <a:lnTo>
                  <a:pt x="16316" y="32359"/>
                </a:lnTo>
                <a:cubicBezTo>
                  <a:pt x="16316" y="32359"/>
                  <a:pt x="16346" y="32389"/>
                  <a:pt x="16346" y="32389"/>
                </a:cubicBezTo>
                <a:lnTo>
                  <a:pt x="16346" y="32723"/>
                </a:lnTo>
                <a:cubicBezTo>
                  <a:pt x="16346" y="32845"/>
                  <a:pt x="16346" y="32845"/>
                  <a:pt x="16346" y="32905"/>
                </a:cubicBezTo>
                <a:lnTo>
                  <a:pt x="16346" y="33118"/>
                </a:lnTo>
                <a:lnTo>
                  <a:pt x="16346" y="33300"/>
                </a:lnTo>
                <a:cubicBezTo>
                  <a:pt x="16346" y="33422"/>
                  <a:pt x="16316" y="33513"/>
                  <a:pt x="16316" y="33635"/>
                </a:cubicBezTo>
                <a:cubicBezTo>
                  <a:pt x="16285" y="33756"/>
                  <a:pt x="16255" y="33938"/>
                  <a:pt x="16224" y="34090"/>
                </a:cubicBezTo>
                <a:cubicBezTo>
                  <a:pt x="16224" y="34242"/>
                  <a:pt x="16194" y="34303"/>
                  <a:pt x="16164" y="34394"/>
                </a:cubicBezTo>
                <a:lnTo>
                  <a:pt x="16164" y="34333"/>
                </a:lnTo>
                <a:lnTo>
                  <a:pt x="16164" y="33938"/>
                </a:lnTo>
                <a:lnTo>
                  <a:pt x="16164" y="33422"/>
                </a:lnTo>
                <a:cubicBezTo>
                  <a:pt x="16164" y="33270"/>
                  <a:pt x="16194" y="33149"/>
                  <a:pt x="16194" y="32997"/>
                </a:cubicBezTo>
                <a:cubicBezTo>
                  <a:pt x="16194" y="32784"/>
                  <a:pt x="16224" y="32541"/>
                  <a:pt x="16255" y="32328"/>
                </a:cubicBezTo>
                <a:close/>
                <a:moveTo>
                  <a:pt x="33634" y="31872"/>
                </a:moveTo>
                <a:cubicBezTo>
                  <a:pt x="33634" y="31964"/>
                  <a:pt x="33664" y="32055"/>
                  <a:pt x="33694" y="32146"/>
                </a:cubicBezTo>
                <a:cubicBezTo>
                  <a:pt x="33694" y="32450"/>
                  <a:pt x="33725" y="32723"/>
                  <a:pt x="33725" y="32997"/>
                </a:cubicBezTo>
                <a:lnTo>
                  <a:pt x="33725" y="33361"/>
                </a:lnTo>
                <a:lnTo>
                  <a:pt x="33725" y="33817"/>
                </a:lnTo>
                <a:cubicBezTo>
                  <a:pt x="33725" y="33969"/>
                  <a:pt x="33725" y="34090"/>
                  <a:pt x="33694" y="34212"/>
                </a:cubicBezTo>
                <a:cubicBezTo>
                  <a:pt x="33694" y="34303"/>
                  <a:pt x="33694" y="34364"/>
                  <a:pt x="33664" y="34455"/>
                </a:cubicBezTo>
                <a:lnTo>
                  <a:pt x="33634" y="34242"/>
                </a:lnTo>
                <a:lnTo>
                  <a:pt x="33512" y="33726"/>
                </a:lnTo>
                <a:lnTo>
                  <a:pt x="33512" y="33513"/>
                </a:lnTo>
                <a:cubicBezTo>
                  <a:pt x="33543" y="33361"/>
                  <a:pt x="33543" y="33149"/>
                  <a:pt x="33543" y="32936"/>
                </a:cubicBezTo>
                <a:lnTo>
                  <a:pt x="33543" y="32723"/>
                </a:lnTo>
                <a:lnTo>
                  <a:pt x="33543" y="32480"/>
                </a:lnTo>
                <a:lnTo>
                  <a:pt x="33543" y="32389"/>
                </a:lnTo>
                <a:lnTo>
                  <a:pt x="33634" y="31872"/>
                </a:lnTo>
                <a:close/>
                <a:moveTo>
                  <a:pt x="32763" y="31639"/>
                </a:moveTo>
                <a:lnTo>
                  <a:pt x="32763" y="31639"/>
                </a:lnTo>
                <a:cubicBezTo>
                  <a:pt x="32782" y="31739"/>
                  <a:pt x="32821" y="31851"/>
                  <a:pt x="32844" y="31964"/>
                </a:cubicBezTo>
                <a:cubicBezTo>
                  <a:pt x="32844" y="32024"/>
                  <a:pt x="32844" y="32116"/>
                  <a:pt x="32874" y="32176"/>
                </a:cubicBezTo>
                <a:lnTo>
                  <a:pt x="32874" y="32541"/>
                </a:lnTo>
                <a:lnTo>
                  <a:pt x="32874" y="32936"/>
                </a:lnTo>
                <a:lnTo>
                  <a:pt x="32874" y="33787"/>
                </a:lnTo>
                <a:lnTo>
                  <a:pt x="32874" y="34485"/>
                </a:lnTo>
                <a:cubicBezTo>
                  <a:pt x="32844" y="34303"/>
                  <a:pt x="32813" y="34121"/>
                  <a:pt x="32783" y="33938"/>
                </a:cubicBezTo>
                <a:lnTo>
                  <a:pt x="32722" y="33270"/>
                </a:lnTo>
                <a:cubicBezTo>
                  <a:pt x="32666" y="32736"/>
                  <a:pt x="32688" y="32177"/>
                  <a:pt x="32763" y="31639"/>
                </a:cubicBezTo>
                <a:close/>
                <a:moveTo>
                  <a:pt x="29927" y="34425"/>
                </a:moveTo>
                <a:lnTo>
                  <a:pt x="29927" y="34425"/>
                </a:lnTo>
                <a:cubicBezTo>
                  <a:pt x="29988" y="34455"/>
                  <a:pt x="30049" y="34455"/>
                  <a:pt x="30109" y="34485"/>
                </a:cubicBezTo>
                <a:cubicBezTo>
                  <a:pt x="30109" y="34485"/>
                  <a:pt x="30109" y="34516"/>
                  <a:pt x="30109" y="34516"/>
                </a:cubicBezTo>
                <a:lnTo>
                  <a:pt x="29927" y="34425"/>
                </a:lnTo>
                <a:close/>
                <a:moveTo>
                  <a:pt x="16923" y="34364"/>
                </a:moveTo>
                <a:cubicBezTo>
                  <a:pt x="16954" y="34394"/>
                  <a:pt x="16984" y="34425"/>
                  <a:pt x="16984" y="34455"/>
                </a:cubicBezTo>
                <a:lnTo>
                  <a:pt x="16984" y="34485"/>
                </a:lnTo>
                <a:cubicBezTo>
                  <a:pt x="16954" y="34516"/>
                  <a:pt x="16954" y="34546"/>
                  <a:pt x="16923" y="34577"/>
                </a:cubicBezTo>
                <a:lnTo>
                  <a:pt x="16893" y="34485"/>
                </a:lnTo>
                <a:lnTo>
                  <a:pt x="16923" y="34364"/>
                </a:lnTo>
                <a:close/>
                <a:moveTo>
                  <a:pt x="5347" y="33847"/>
                </a:moveTo>
                <a:lnTo>
                  <a:pt x="5347" y="33908"/>
                </a:lnTo>
                <a:cubicBezTo>
                  <a:pt x="5378" y="33908"/>
                  <a:pt x="5408" y="33938"/>
                  <a:pt x="5408" y="33969"/>
                </a:cubicBezTo>
                <a:lnTo>
                  <a:pt x="5408" y="34121"/>
                </a:lnTo>
                <a:cubicBezTo>
                  <a:pt x="5408" y="34316"/>
                  <a:pt x="5408" y="34536"/>
                  <a:pt x="5408" y="34759"/>
                </a:cubicBezTo>
                <a:lnTo>
                  <a:pt x="5347" y="34546"/>
                </a:lnTo>
                <a:cubicBezTo>
                  <a:pt x="5317" y="34303"/>
                  <a:pt x="5317" y="34060"/>
                  <a:pt x="5317" y="33847"/>
                </a:cubicBezTo>
                <a:close/>
                <a:moveTo>
                  <a:pt x="39406" y="34242"/>
                </a:moveTo>
                <a:cubicBezTo>
                  <a:pt x="39406" y="34273"/>
                  <a:pt x="39437" y="34303"/>
                  <a:pt x="39437" y="34333"/>
                </a:cubicBezTo>
                <a:cubicBezTo>
                  <a:pt x="39437" y="34333"/>
                  <a:pt x="39437" y="34364"/>
                  <a:pt x="39437" y="34364"/>
                </a:cubicBezTo>
                <a:cubicBezTo>
                  <a:pt x="39437" y="34485"/>
                  <a:pt x="39406" y="34607"/>
                  <a:pt x="39406" y="34698"/>
                </a:cubicBezTo>
                <a:lnTo>
                  <a:pt x="39406" y="34759"/>
                </a:lnTo>
                <a:lnTo>
                  <a:pt x="39376" y="34728"/>
                </a:lnTo>
                <a:lnTo>
                  <a:pt x="39376" y="34364"/>
                </a:lnTo>
                <a:cubicBezTo>
                  <a:pt x="39376" y="34303"/>
                  <a:pt x="39376" y="34273"/>
                  <a:pt x="39406" y="34242"/>
                </a:cubicBezTo>
                <a:close/>
                <a:moveTo>
                  <a:pt x="6654" y="33756"/>
                </a:moveTo>
                <a:cubicBezTo>
                  <a:pt x="6684" y="33938"/>
                  <a:pt x="6745" y="34090"/>
                  <a:pt x="6745" y="34273"/>
                </a:cubicBezTo>
                <a:cubicBezTo>
                  <a:pt x="6745" y="34394"/>
                  <a:pt x="6806" y="34516"/>
                  <a:pt x="6806" y="34637"/>
                </a:cubicBezTo>
                <a:lnTo>
                  <a:pt x="6806" y="34668"/>
                </a:lnTo>
                <a:lnTo>
                  <a:pt x="6775" y="34789"/>
                </a:lnTo>
                <a:lnTo>
                  <a:pt x="6775" y="34637"/>
                </a:lnTo>
                <a:cubicBezTo>
                  <a:pt x="6775" y="34607"/>
                  <a:pt x="6745" y="34455"/>
                  <a:pt x="6715" y="34364"/>
                </a:cubicBezTo>
                <a:cubicBezTo>
                  <a:pt x="6684" y="34182"/>
                  <a:pt x="6684" y="33999"/>
                  <a:pt x="6654" y="33817"/>
                </a:cubicBezTo>
                <a:lnTo>
                  <a:pt x="6654" y="33756"/>
                </a:lnTo>
                <a:close/>
                <a:moveTo>
                  <a:pt x="30595" y="34668"/>
                </a:moveTo>
                <a:lnTo>
                  <a:pt x="30595" y="34698"/>
                </a:lnTo>
                <a:cubicBezTo>
                  <a:pt x="30656" y="34728"/>
                  <a:pt x="30717" y="34789"/>
                  <a:pt x="30808" y="34850"/>
                </a:cubicBezTo>
                <a:cubicBezTo>
                  <a:pt x="30788" y="34850"/>
                  <a:pt x="30781" y="34864"/>
                  <a:pt x="30788" y="34873"/>
                </a:cubicBezTo>
                <a:lnTo>
                  <a:pt x="30788" y="34873"/>
                </a:lnTo>
                <a:lnTo>
                  <a:pt x="30565" y="34789"/>
                </a:lnTo>
                <a:cubicBezTo>
                  <a:pt x="30595" y="34759"/>
                  <a:pt x="30595" y="34728"/>
                  <a:pt x="30595" y="34668"/>
                </a:cubicBezTo>
                <a:close/>
                <a:moveTo>
                  <a:pt x="3950" y="33149"/>
                </a:moveTo>
                <a:lnTo>
                  <a:pt x="3950" y="33331"/>
                </a:lnTo>
                <a:lnTo>
                  <a:pt x="4011" y="33695"/>
                </a:lnTo>
                <a:cubicBezTo>
                  <a:pt x="4071" y="33999"/>
                  <a:pt x="4132" y="34303"/>
                  <a:pt x="4223" y="34607"/>
                </a:cubicBezTo>
                <a:lnTo>
                  <a:pt x="4223" y="34820"/>
                </a:lnTo>
                <a:cubicBezTo>
                  <a:pt x="4223" y="34850"/>
                  <a:pt x="4223" y="34880"/>
                  <a:pt x="4223" y="34911"/>
                </a:cubicBezTo>
                <a:cubicBezTo>
                  <a:pt x="4193" y="34880"/>
                  <a:pt x="4193" y="34880"/>
                  <a:pt x="4162" y="34850"/>
                </a:cubicBezTo>
                <a:cubicBezTo>
                  <a:pt x="4041" y="34607"/>
                  <a:pt x="3950" y="34364"/>
                  <a:pt x="3859" y="34121"/>
                </a:cubicBezTo>
                <a:lnTo>
                  <a:pt x="3828" y="34121"/>
                </a:lnTo>
                <a:cubicBezTo>
                  <a:pt x="3737" y="33847"/>
                  <a:pt x="3646" y="33544"/>
                  <a:pt x="3585" y="33240"/>
                </a:cubicBezTo>
                <a:lnTo>
                  <a:pt x="3676" y="33240"/>
                </a:lnTo>
                <a:cubicBezTo>
                  <a:pt x="3737" y="33209"/>
                  <a:pt x="3798" y="33209"/>
                  <a:pt x="3859" y="33209"/>
                </a:cubicBezTo>
                <a:cubicBezTo>
                  <a:pt x="3889" y="33179"/>
                  <a:pt x="3919" y="33179"/>
                  <a:pt x="3950" y="33149"/>
                </a:cubicBezTo>
                <a:close/>
                <a:moveTo>
                  <a:pt x="10786" y="33908"/>
                </a:moveTo>
                <a:cubicBezTo>
                  <a:pt x="10786" y="33938"/>
                  <a:pt x="10816" y="33999"/>
                  <a:pt x="10847" y="34060"/>
                </a:cubicBezTo>
                <a:cubicBezTo>
                  <a:pt x="10877" y="34121"/>
                  <a:pt x="10907" y="34212"/>
                  <a:pt x="10938" y="34303"/>
                </a:cubicBezTo>
                <a:cubicBezTo>
                  <a:pt x="10938" y="34333"/>
                  <a:pt x="10938" y="34364"/>
                  <a:pt x="10938" y="34394"/>
                </a:cubicBezTo>
                <a:cubicBezTo>
                  <a:pt x="10938" y="34485"/>
                  <a:pt x="10938" y="34577"/>
                  <a:pt x="10907" y="34668"/>
                </a:cubicBezTo>
                <a:cubicBezTo>
                  <a:pt x="10877" y="34759"/>
                  <a:pt x="10847" y="34789"/>
                  <a:pt x="10816" y="34880"/>
                </a:cubicBezTo>
                <a:lnTo>
                  <a:pt x="10786" y="34941"/>
                </a:lnTo>
                <a:cubicBezTo>
                  <a:pt x="10756" y="34668"/>
                  <a:pt x="10756" y="34364"/>
                  <a:pt x="10756" y="34060"/>
                </a:cubicBezTo>
                <a:lnTo>
                  <a:pt x="10756" y="34060"/>
                </a:lnTo>
                <a:lnTo>
                  <a:pt x="10786" y="34090"/>
                </a:lnTo>
                <a:lnTo>
                  <a:pt x="10786" y="33908"/>
                </a:lnTo>
                <a:close/>
                <a:moveTo>
                  <a:pt x="36338" y="33422"/>
                </a:moveTo>
                <a:cubicBezTo>
                  <a:pt x="36368" y="33422"/>
                  <a:pt x="36399" y="33452"/>
                  <a:pt x="36429" y="33452"/>
                </a:cubicBezTo>
                <a:cubicBezTo>
                  <a:pt x="36429" y="33544"/>
                  <a:pt x="36429" y="33604"/>
                  <a:pt x="36459" y="33695"/>
                </a:cubicBezTo>
                <a:cubicBezTo>
                  <a:pt x="36459" y="33787"/>
                  <a:pt x="36459" y="33847"/>
                  <a:pt x="36459" y="33938"/>
                </a:cubicBezTo>
                <a:cubicBezTo>
                  <a:pt x="36490" y="33999"/>
                  <a:pt x="36459" y="34151"/>
                  <a:pt x="36490" y="34242"/>
                </a:cubicBezTo>
                <a:cubicBezTo>
                  <a:pt x="36490" y="34303"/>
                  <a:pt x="36520" y="34333"/>
                  <a:pt x="36581" y="34364"/>
                </a:cubicBezTo>
                <a:lnTo>
                  <a:pt x="36581" y="34516"/>
                </a:lnTo>
                <a:cubicBezTo>
                  <a:pt x="36581" y="34668"/>
                  <a:pt x="36581" y="34820"/>
                  <a:pt x="36550" y="34941"/>
                </a:cubicBezTo>
                <a:cubicBezTo>
                  <a:pt x="36520" y="34789"/>
                  <a:pt x="36459" y="34607"/>
                  <a:pt x="36429" y="34455"/>
                </a:cubicBezTo>
                <a:cubicBezTo>
                  <a:pt x="36429" y="34394"/>
                  <a:pt x="36399" y="34333"/>
                  <a:pt x="36399" y="34303"/>
                </a:cubicBezTo>
                <a:cubicBezTo>
                  <a:pt x="36368" y="34242"/>
                  <a:pt x="36399" y="34242"/>
                  <a:pt x="36399" y="34182"/>
                </a:cubicBezTo>
                <a:lnTo>
                  <a:pt x="36368" y="34182"/>
                </a:lnTo>
                <a:cubicBezTo>
                  <a:pt x="36368" y="34030"/>
                  <a:pt x="36368" y="33878"/>
                  <a:pt x="36338" y="33695"/>
                </a:cubicBezTo>
                <a:lnTo>
                  <a:pt x="36338" y="33422"/>
                </a:lnTo>
                <a:close/>
                <a:moveTo>
                  <a:pt x="4679" y="32480"/>
                </a:moveTo>
                <a:lnTo>
                  <a:pt x="4709" y="32754"/>
                </a:lnTo>
                <a:cubicBezTo>
                  <a:pt x="4740" y="33027"/>
                  <a:pt x="4740" y="33300"/>
                  <a:pt x="4740" y="33604"/>
                </a:cubicBezTo>
                <a:lnTo>
                  <a:pt x="4740" y="34060"/>
                </a:lnTo>
                <a:cubicBezTo>
                  <a:pt x="4740" y="34242"/>
                  <a:pt x="4800" y="34425"/>
                  <a:pt x="4800" y="34607"/>
                </a:cubicBezTo>
                <a:lnTo>
                  <a:pt x="4770" y="34607"/>
                </a:lnTo>
                <a:cubicBezTo>
                  <a:pt x="4770" y="34728"/>
                  <a:pt x="4770" y="34850"/>
                  <a:pt x="4770" y="35002"/>
                </a:cubicBezTo>
                <a:cubicBezTo>
                  <a:pt x="4740" y="34911"/>
                  <a:pt x="4709" y="34820"/>
                  <a:pt x="4679" y="34759"/>
                </a:cubicBezTo>
                <a:cubicBezTo>
                  <a:pt x="4649" y="34668"/>
                  <a:pt x="4679" y="34516"/>
                  <a:pt x="4679" y="34425"/>
                </a:cubicBezTo>
                <a:lnTo>
                  <a:pt x="4679" y="33908"/>
                </a:lnTo>
                <a:lnTo>
                  <a:pt x="4679" y="32966"/>
                </a:lnTo>
                <a:lnTo>
                  <a:pt x="4679" y="32480"/>
                </a:lnTo>
                <a:close/>
                <a:moveTo>
                  <a:pt x="34089" y="32784"/>
                </a:moveTo>
                <a:cubicBezTo>
                  <a:pt x="34089" y="32905"/>
                  <a:pt x="34089" y="32997"/>
                  <a:pt x="34120" y="33118"/>
                </a:cubicBezTo>
                <a:cubicBezTo>
                  <a:pt x="34120" y="33240"/>
                  <a:pt x="34120" y="33392"/>
                  <a:pt x="34120" y="33483"/>
                </a:cubicBezTo>
                <a:cubicBezTo>
                  <a:pt x="34120" y="33787"/>
                  <a:pt x="34120" y="34060"/>
                  <a:pt x="34089" y="34333"/>
                </a:cubicBezTo>
                <a:cubicBezTo>
                  <a:pt x="34120" y="34425"/>
                  <a:pt x="34120" y="34516"/>
                  <a:pt x="34120" y="34607"/>
                </a:cubicBezTo>
                <a:cubicBezTo>
                  <a:pt x="34120" y="34728"/>
                  <a:pt x="34120" y="34880"/>
                  <a:pt x="34089" y="35002"/>
                </a:cubicBezTo>
                <a:lnTo>
                  <a:pt x="34059" y="34972"/>
                </a:lnTo>
                <a:lnTo>
                  <a:pt x="33998" y="34941"/>
                </a:lnTo>
                <a:lnTo>
                  <a:pt x="33998" y="34911"/>
                </a:lnTo>
                <a:cubicBezTo>
                  <a:pt x="33998" y="34789"/>
                  <a:pt x="34029" y="34698"/>
                  <a:pt x="34029" y="34607"/>
                </a:cubicBezTo>
                <a:cubicBezTo>
                  <a:pt x="34059" y="34485"/>
                  <a:pt x="34059" y="34364"/>
                  <a:pt x="34059" y="34242"/>
                </a:cubicBezTo>
                <a:lnTo>
                  <a:pt x="34089" y="33878"/>
                </a:lnTo>
                <a:lnTo>
                  <a:pt x="34089" y="33544"/>
                </a:lnTo>
                <a:lnTo>
                  <a:pt x="34089" y="32875"/>
                </a:lnTo>
                <a:lnTo>
                  <a:pt x="34089" y="32784"/>
                </a:lnTo>
                <a:close/>
                <a:moveTo>
                  <a:pt x="13004" y="34121"/>
                </a:moveTo>
                <a:cubicBezTo>
                  <a:pt x="13004" y="34212"/>
                  <a:pt x="13004" y="34273"/>
                  <a:pt x="13034" y="34364"/>
                </a:cubicBezTo>
                <a:cubicBezTo>
                  <a:pt x="13034" y="34425"/>
                  <a:pt x="13034" y="34546"/>
                  <a:pt x="13034" y="34637"/>
                </a:cubicBezTo>
                <a:cubicBezTo>
                  <a:pt x="13004" y="34668"/>
                  <a:pt x="12973" y="34728"/>
                  <a:pt x="12973" y="34759"/>
                </a:cubicBezTo>
                <a:cubicBezTo>
                  <a:pt x="12943" y="34820"/>
                  <a:pt x="12913" y="34880"/>
                  <a:pt x="12882" y="34941"/>
                </a:cubicBezTo>
                <a:lnTo>
                  <a:pt x="12822" y="35032"/>
                </a:lnTo>
                <a:cubicBezTo>
                  <a:pt x="12822" y="34850"/>
                  <a:pt x="12852" y="34728"/>
                  <a:pt x="12882" y="34577"/>
                </a:cubicBezTo>
                <a:cubicBezTo>
                  <a:pt x="12913" y="34425"/>
                  <a:pt x="12943" y="34273"/>
                  <a:pt x="13004" y="34121"/>
                </a:cubicBezTo>
                <a:close/>
                <a:moveTo>
                  <a:pt x="14857" y="33847"/>
                </a:moveTo>
                <a:lnTo>
                  <a:pt x="14918" y="33908"/>
                </a:lnTo>
                <a:cubicBezTo>
                  <a:pt x="14948" y="33938"/>
                  <a:pt x="14979" y="33938"/>
                  <a:pt x="15039" y="33969"/>
                </a:cubicBezTo>
                <a:cubicBezTo>
                  <a:pt x="14948" y="34242"/>
                  <a:pt x="14888" y="34516"/>
                  <a:pt x="14796" y="34820"/>
                </a:cubicBezTo>
                <a:cubicBezTo>
                  <a:pt x="14796" y="34911"/>
                  <a:pt x="14766" y="35002"/>
                  <a:pt x="14736" y="35093"/>
                </a:cubicBezTo>
                <a:cubicBezTo>
                  <a:pt x="14736" y="35032"/>
                  <a:pt x="14736" y="35002"/>
                  <a:pt x="14736" y="34941"/>
                </a:cubicBezTo>
                <a:lnTo>
                  <a:pt x="14766" y="34972"/>
                </a:lnTo>
                <a:lnTo>
                  <a:pt x="14766" y="34637"/>
                </a:lnTo>
                <a:lnTo>
                  <a:pt x="14766" y="34485"/>
                </a:lnTo>
                <a:cubicBezTo>
                  <a:pt x="14766" y="34303"/>
                  <a:pt x="14796" y="34151"/>
                  <a:pt x="14827" y="33969"/>
                </a:cubicBezTo>
                <a:lnTo>
                  <a:pt x="14857" y="33847"/>
                </a:lnTo>
                <a:close/>
                <a:moveTo>
                  <a:pt x="37432" y="33635"/>
                </a:moveTo>
                <a:lnTo>
                  <a:pt x="37432" y="33878"/>
                </a:lnTo>
                <a:lnTo>
                  <a:pt x="37432" y="34303"/>
                </a:lnTo>
                <a:cubicBezTo>
                  <a:pt x="37432" y="34455"/>
                  <a:pt x="37432" y="34485"/>
                  <a:pt x="37432" y="34577"/>
                </a:cubicBezTo>
                <a:lnTo>
                  <a:pt x="37462" y="34911"/>
                </a:lnTo>
                <a:lnTo>
                  <a:pt x="37462" y="35093"/>
                </a:lnTo>
                <a:cubicBezTo>
                  <a:pt x="37462" y="35093"/>
                  <a:pt x="37462" y="35063"/>
                  <a:pt x="37432" y="35063"/>
                </a:cubicBezTo>
                <a:lnTo>
                  <a:pt x="37401" y="35063"/>
                </a:lnTo>
                <a:cubicBezTo>
                  <a:pt x="37432" y="34637"/>
                  <a:pt x="37401" y="34212"/>
                  <a:pt x="37340" y="33817"/>
                </a:cubicBezTo>
                <a:lnTo>
                  <a:pt x="37340" y="33726"/>
                </a:lnTo>
                <a:cubicBezTo>
                  <a:pt x="37371" y="33726"/>
                  <a:pt x="37401" y="33665"/>
                  <a:pt x="37432" y="33635"/>
                </a:cubicBezTo>
                <a:close/>
                <a:moveTo>
                  <a:pt x="35366" y="34303"/>
                </a:moveTo>
                <a:cubicBezTo>
                  <a:pt x="35366" y="34394"/>
                  <a:pt x="35396" y="34516"/>
                  <a:pt x="35426" y="34607"/>
                </a:cubicBezTo>
                <a:cubicBezTo>
                  <a:pt x="35426" y="34698"/>
                  <a:pt x="35426" y="34789"/>
                  <a:pt x="35426" y="34880"/>
                </a:cubicBezTo>
                <a:cubicBezTo>
                  <a:pt x="35426" y="34972"/>
                  <a:pt x="35426" y="34941"/>
                  <a:pt x="35396" y="35002"/>
                </a:cubicBezTo>
                <a:cubicBezTo>
                  <a:pt x="35396" y="35032"/>
                  <a:pt x="35396" y="35123"/>
                  <a:pt x="35396" y="35184"/>
                </a:cubicBezTo>
                <a:cubicBezTo>
                  <a:pt x="35366" y="35063"/>
                  <a:pt x="35335" y="34941"/>
                  <a:pt x="35335" y="34789"/>
                </a:cubicBezTo>
                <a:lnTo>
                  <a:pt x="35335" y="34759"/>
                </a:lnTo>
                <a:cubicBezTo>
                  <a:pt x="35335" y="34637"/>
                  <a:pt x="35366" y="34485"/>
                  <a:pt x="35366" y="34394"/>
                </a:cubicBezTo>
                <a:lnTo>
                  <a:pt x="35366" y="34303"/>
                </a:lnTo>
                <a:close/>
                <a:moveTo>
                  <a:pt x="7656" y="34516"/>
                </a:moveTo>
                <a:lnTo>
                  <a:pt x="7656" y="34637"/>
                </a:lnTo>
                <a:lnTo>
                  <a:pt x="7656" y="34820"/>
                </a:lnTo>
                <a:lnTo>
                  <a:pt x="7656" y="35243"/>
                </a:lnTo>
                <a:lnTo>
                  <a:pt x="7656" y="35243"/>
                </a:lnTo>
                <a:cubicBezTo>
                  <a:pt x="7639" y="35022"/>
                  <a:pt x="7626" y="34784"/>
                  <a:pt x="7626" y="34546"/>
                </a:cubicBezTo>
                <a:cubicBezTo>
                  <a:pt x="7626" y="34546"/>
                  <a:pt x="7656" y="34546"/>
                  <a:pt x="7656" y="34516"/>
                </a:cubicBezTo>
                <a:close/>
                <a:moveTo>
                  <a:pt x="34545" y="33240"/>
                </a:moveTo>
                <a:lnTo>
                  <a:pt x="34545" y="33635"/>
                </a:lnTo>
                <a:lnTo>
                  <a:pt x="34545" y="33878"/>
                </a:lnTo>
                <a:cubicBezTo>
                  <a:pt x="34545" y="33938"/>
                  <a:pt x="34545" y="34121"/>
                  <a:pt x="34576" y="34242"/>
                </a:cubicBezTo>
                <a:cubicBezTo>
                  <a:pt x="34606" y="34394"/>
                  <a:pt x="34606" y="34485"/>
                  <a:pt x="34606" y="34637"/>
                </a:cubicBezTo>
                <a:cubicBezTo>
                  <a:pt x="34636" y="34759"/>
                  <a:pt x="34636" y="34850"/>
                  <a:pt x="34667" y="34941"/>
                </a:cubicBezTo>
                <a:cubicBezTo>
                  <a:pt x="34667" y="35063"/>
                  <a:pt x="34697" y="35154"/>
                  <a:pt x="34728" y="35245"/>
                </a:cubicBezTo>
                <a:lnTo>
                  <a:pt x="34515" y="35245"/>
                </a:lnTo>
                <a:lnTo>
                  <a:pt x="34454" y="34880"/>
                </a:lnTo>
                <a:lnTo>
                  <a:pt x="34454" y="34607"/>
                </a:lnTo>
                <a:cubicBezTo>
                  <a:pt x="34454" y="34516"/>
                  <a:pt x="34484" y="34394"/>
                  <a:pt x="34515" y="34273"/>
                </a:cubicBezTo>
                <a:lnTo>
                  <a:pt x="34484" y="34273"/>
                </a:lnTo>
                <a:lnTo>
                  <a:pt x="34484" y="33999"/>
                </a:lnTo>
                <a:lnTo>
                  <a:pt x="34484" y="33604"/>
                </a:lnTo>
                <a:lnTo>
                  <a:pt x="34484" y="33513"/>
                </a:lnTo>
                <a:cubicBezTo>
                  <a:pt x="34484" y="33422"/>
                  <a:pt x="34484" y="33331"/>
                  <a:pt x="34515" y="33240"/>
                </a:cubicBezTo>
                <a:close/>
                <a:moveTo>
                  <a:pt x="38916" y="27915"/>
                </a:moveTo>
                <a:cubicBezTo>
                  <a:pt x="38887" y="28467"/>
                  <a:pt x="38861" y="29046"/>
                  <a:pt x="38890" y="29624"/>
                </a:cubicBezTo>
                <a:cubicBezTo>
                  <a:pt x="38890" y="29928"/>
                  <a:pt x="38920" y="30232"/>
                  <a:pt x="38951" y="30505"/>
                </a:cubicBezTo>
                <a:cubicBezTo>
                  <a:pt x="38951" y="30688"/>
                  <a:pt x="38981" y="30870"/>
                  <a:pt x="39011" y="31022"/>
                </a:cubicBezTo>
                <a:lnTo>
                  <a:pt x="39011" y="31386"/>
                </a:lnTo>
                <a:cubicBezTo>
                  <a:pt x="38951" y="31386"/>
                  <a:pt x="38920" y="31386"/>
                  <a:pt x="38890" y="31417"/>
                </a:cubicBezTo>
                <a:cubicBezTo>
                  <a:pt x="38860" y="31447"/>
                  <a:pt x="38829" y="31508"/>
                  <a:pt x="38829" y="31538"/>
                </a:cubicBezTo>
                <a:lnTo>
                  <a:pt x="38829" y="31629"/>
                </a:lnTo>
                <a:cubicBezTo>
                  <a:pt x="38860" y="31690"/>
                  <a:pt x="38860" y="31721"/>
                  <a:pt x="38890" y="31781"/>
                </a:cubicBezTo>
                <a:lnTo>
                  <a:pt x="38890" y="31933"/>
                </a:lnTo>
                <a:lnTo>
                  <a:pt x="38890" y="32085"/>
                </a:lnTo>
                <a:lnTo>
                  <a:pt x="38890" y="32419"/>
                </a:lnTo>
                <a:lnTo>
                  <a:pt x="38890" y="32662"/>
                </a:lnTo>
                <a:lnTo>
                  <a:pt x="38890" y="32905"/>
                </a:lnTo>
                <a:cubicBezTo>
                  <a:pt x="38860" y="32936"/>
                  <a:pt x="38860" y="32966"/>
                  <a:pt x="38829" y="32966"/>
                </a:cubicBezTo>
                <a:cubicBezTo>
                  <a:pt x="38799" y="33027"/>
                  <a:pt x="38799" y="33057"/>
                  <a:pt x="38768" y="33088"/>
                </a:cubicBezTo>
                <a:cubicBezTo>
                  <a:pt x="38738" y="33240"/>
                  <a:pt x="38708" y="33361"/>
                  <a:pt x="38708" y="33483"/>
                </a:cubicBezTo>
                <a:cubicBezTo>
                  <a:pt x="38677" y="33574"/>
                  <a:pt x="38677" y="33635"/>
                  <a:pt x="38708" y="33726"/>
                </a:cubicBezTo>
                <a:lnTo>
                  <a:pt x="38708" y="33938"/>
                </a:lnTo>
                <a:cubicBezTo>
                  <a:pt x="38708" y="34030"/>
                  <a:pt x="38708" y="34121"/>
                  <a:pt x="38708" y="34212"/>
                </a:cubicBezTo>
                <a:cubicBezTo>
                  <a:pt x="38617" y="34425"/>
                  <a:pt x="38556" y="34637"/>
                  <a:pt x="38556" y="34880"/>
                </a:cubicBezTo>
                <a:cubicBezTo>
                  <a:pt x="38525" y="35002"/>
                  <a:pt x="38525" y="35123"/>
                  <a:pt x="38556" y="35275"/>
                </a:cubicBezTo>
                <a:lnTo>
                  <a:pt x="38525" y="35245"/>
                </a:lnTo>
                <a:lnTo>
                  <a:pt x="38525" y="35032"/>
                </a:lnTo>
                <a:cubicBezTo>
                  <a:pt x="38525" y="34759"/>
                  <a:pt x="38556" y="34455"/>
                  <a:pt x="38556" y="34151"/>
                </a:cubicBezTo>
                <a:lnTo>
                  <a:pt x="38556" y="34030"/>
                </a:lnTo>
                <a:lnTo>
                  <a:pt x="38556" y="33969"/>
                </a:lnTo>
                <a:lnTo>
                  <a:pt x="38556" y="33908"/>
                </a:lnTo>
                <a:cubicBezTo>
                  <a:pt x="38586" y="33817"/>
                  <a:pt x="38586" y="33695"/>
                  <a:pt x="38586" y="33574"/>
                </a:cubicBezTo>
                <a:cubicBezTo>
                  <a:pt x="38617" y="33361"/>
                  <a:pt x="38647" y="33149"/>
                  <a:pt x="38677" y="32936"/>
                </a:cubicBezTo>
                <a:cubicBezTo>
                  <a:pt x="38677" y="32845"/>
                  <a:pt x="38677" y="32754"/>
                  <a:pt x="38708" y="32662"/>
                </a:cubicBezTo>
                <a:cubicBezTo>
                  <a:pt x="38708" y="32511"/>
                  <a:pt x="38708" y="32359"/>
                  <a:pt x="38738" y="32207"/>
                </a:cubicBezTo>
                <a:cubicBezTo>
                  <a:pt x="38738" y="31994"/>
                  <a:pt x="38738" y="31751"/>
                  <a:pt x="38738" y="31538"/>
                </a:cubicBezTo>
                <a:cubicBezTo>
                  <a:pt x="38768" y="31295"/>
                  <a:pt x="38738" y="31083"/>
                  <a:pt x="38738" y="30839"/>
                </a:cubicBezTo>
                <a:lnTo>
                  <a:pt x="38738" y="30171"/>
                </a:lnTo>
                <a:lnTo>
                  <a:pt x="38738" y="29958"/>
                </a:lnTo>
                <a:lnTo>
                  <a:pt x="38738" y="29594"/>
                </a:lnTo>
                <a:lnTo>
                  <a:pt x="38738" y="29199"/>
                </a:lnTo>
                <a:cubicBezTo>
                  <a:pt x="38738" y="29077"/>
                  <a:pt x="38738" y="29047"/>
                  <a:pt x="38708" y="28956"/>
                </a:cubicBezTo>
                <a:lnTo>
                  <a:pt x="38708" y="28865"/>
                </a:lnTo>
                <a:cubicBezTo>
                  <a:pt x="38708" y="28804"/>
                  <a:pt x="38738" y="28713"/>
                  <a:pt x="38738" y="28622"/>
                </a:cubicBezTo>
                <a:cubicBezTo>
                  <a:pt x="38768" y="28530"/>
                  <a:pt x="38799" y="28378"/>
                  <a:pt x="38829" y="28257"/>
                </a:cubicBezTo>
                <a:cubicBezTo>
                  <a:pt x="38860" y="28166"/>
                  <a:pt x="38860" y="28075"/>
                  <a:pt x="38890" y="28014"/>
                </a:cubicBezTo>
                <a:cubicBezTo>
                  <a:pt x="38904" y="27971"/>
                  <a:pt x="38912" y="27941"/>
                  <a:pt x="38916" y="27915"/>
                </a:cubicBezTo>
                <a:close/>
                <a:moveTo>
                  <a:pt x="35852" y="33787"/>
                </a:moveTo>
                <a:cubicBezTo>
                  <a:pt x="35852" y="33817"/>
                  <a:pt x="35852" y="33847"/>
                  <a:pt x="35882" y="33878"/>
                </a:cubicBezTo>
                <a:cubicBezTo>
                  <a:pt x="35912" y="33908"/>
                  <a:pt x="35943" y="33908"/>
                  <a:pt x="35973" y="33938"/>
                </a:cubicBezTo>
                <a:cubicBezTo>
                  <a:pt x="35973" y="33969"/>
                  <a:pt x="35973" y="34030"/>
                  <a:pt x="35973" y="34060"/>
                </a:cubicBezTo>
                <a:lnTo>
                  <a:pt x="36004" y="34182"/>
                </a:lnTo>
                <a:cubicBezTo>
                  <a:pt x="36004" y="34303"/>
                  <a:pt x="36004" y="34425"/>
                  <a:pt x="36004" y="34546"/>
                </a:cubicBezTo>
                <a:cubicBezTo>
                  <a:pt x="36034" y="34668"/>
                  <a:pt x="36034" y="34759"/>
                  <a:pt x="36034" y="34880"/>
                </a:cubicBezTo>
                <a:lnTo>
                  <a:pt x="36034" y="34911"/>
                </a:lnTo>
                <a:cubicBezTo>
                  <a:pt x="36034" y="35032"/>
                  <a:pt x="36034" y="35184"/>
                  <a:pt x="36004" y="35306"/>
                </a:cubicBezTo>
                <a:cubicBezTo>
                  <a:pt x="35973" y="35154"/>
                  <a:pt x="35943" y="34972"/>
                  <a:pt x="35943" y="34820"/>
                </a:cubicBezTo>
                <a:cubicBezTo>
                  <a:pt x="35912" y="34668"/>
                  <a:pt x="35882" y="34425"/>
                  <a:pt x="35852" y="34242"/>
                </a:cubicBezTo>
                <a:lnTo>
                  <a:pt x="35852" y="34121"/>
                </a:lnTo>
                <a:cubicBezTo>
                  <a:pt x="35852" y="33999"/>
                  <a:pt x="35852" y="33908"/>
                  <a:pt x="35852" y="33787"/>
                </a:cubicBezTo>
                <a:close/>
                <a:moveTo>
                  <a:pt x="32601" y="34941"/>
                </a:moveTo>
                <a:cubicBezTo>
                  <a:pt x="32631" y="35063"/>
                  <a:pt x="32661" y="35184"/>
                  <a:pt x="32722" y="35306"/>
                </a:cubicBezTo>
                <a:lnTo>
                  <a:pt x="32722" y="35336"/>
                </a:lnTo>
                <a:cubicBezTo>
                  <a:pt x="32722" y="35336"/>
                  <a:pt x="32722" y="35366"/>
                  <a:pt x="32722" y="35366"/>
                </a:cubicBezTo>
                <a:lnTo>
                  <a:pt x="32631" y="35366"/>
                </a:lnTo>
                <a:lnTo>
                  <a:pt x="32570" y="35306"/>
                </a:lnTo>
                <a:lnTo>
                  <a:pt x="32479" y="35215"/>
                </a:lnTo>
                <a:lnTo>
                  <a:pt x="32479" y="35002"/>
                </a:lnTo>
                <a:lnTo>
                  <a:pt x="32510" y="34941"/>
                </a:lnTo>
                <a:close/>
                <a:moveTo>
                  <a:pt x="8173" y="34242"/>
                </a:moveTo>
                <a:cubicBezTo>
                  <a:pt x="8173" y="34455"/>
                  <a:pt x="8203" y="34637"/>
                  <a:pt x="8203" y="34820"/>
                </a:cubicBezTo>
                <a:lnTo>
                  <a:pt x="8203" y="35123"/>
                </a:lnTo>
                <a:lnTo>
                  <a:pt x="8203" y="35366"/>
                </a:lnTo>
                <a:lnTo>
                  <a:pt x="8203" y="35488"/>
                </a:lnTo>
                <a:cubicBezTo>
                  <a:pt x="8203" y="35458"/>
                  <a:pt x="8203" y="35397"/>
                  <a:pt x="8143" y="35366"/>
                </a:cubicBezTo>
                <a:lnTo>
                  <a:pt x="8173" y="35366"/>
                </a:lnTo>
                <a:lnTo>
                  <a:pt x="8173" y="34394"/>
                </a:lnTo>
                <a:lnTo>
                  <a:pt x="8173" y="34242"/>
                </a:lnTo>
                <a:close/>
                <a:moveTo>
                  <a:pt x="37447" y="35518"/>
                </a:moveTo>
                <a:cubicBezTo>
                  <a:pt x="37454" y="35526"/>
                  <a:pt x="37462" y="35534"/>
                  <a:pt x="37462" y="35549"/>
                </a:cubicBezTo>
                <a:lnTo>
                  <a:pt x="37447" y="35518"/>
                </a:lnTo>
                <a:close/>
                <a:moveTo>
                  <a:pt x="15313" y="34850"/>
                </a:moveTo>
                <a:lnTo>
                  <a:pt x="15313" y="34941"/>
                </a:lnTo>
                <a:cubicBezTo>
                  <a:pt x="15313" y="35032"/>
                  <a:pt x="15283" y="35123"/>
                  <a:pt x="15252" y="35215"/>
                </a:cubicBezTo>
                <a:cubicBezTo>
                  <a:pt x="15252" y="35306"/>
                  <a:pt x="15222" y="35458"/>
                  <a:pt x="15222" y="35549"/>
                </a:cubicBezTo>
                <a:lnTo>
                  <a:pt x="15039" y="35670"/>
                </a:lnTo>
                <a:cubicBezTo>
                  <a:pt x="15100" y="35549"/>
                  <a:pt x="15131" y="35427"/>
                  <a:pt x="15161" y="35336"/>
                </a:cubicBezTo>
                <a:cubicBezTo>
                  <a:pt x="15191" y="35215"/>
                  <a:pt x="15222" y="35093"/>
                  <a:pt x="15252" y="35002"/>
                </a:cubicBezTo>
                <a:cubicBezTo>
                  <a:pt x="15252" y="34941"/>
                  <a:pt x="15283" y="34911"/>
                  <a:pt x="15313" y="34850"/>
                </a:cubicBezTo>
                <a:close/>
                <a:moveTo>
                  <a:pt x="37371" y="35427"/>
                </a:moveTo>
                <a:lnTo>
                  <a:pt x="37401" y="35488"/>
                </a:lnTo>
                <a:lnTo>
                  <a:pt x="37401" y="35518"/>
                </a:lnTo>
                <a:lnTo>
                  <a:pt x="37401" y="35610"/>
                </a:lnTo>
                <a:cubicBezTo>
                  <a:pt x="37401" y="35640"/>
                  <a:pt x="37401" y="35670"/>
                  <a:pt x="37401" y="35670"/>
                </a:cubicBezTo>
                <a:lnTo>
                  <a:pt x="37310" y="35640"/>
                </a:lnTo>
                <a:cubicBezTo>
                  <a:pt x="37310" y="35579"/>
                  <a:pt x="37340" y="35518"/>
                  <a:pt x="37371" y="35427"/>
                </a:cubicBezTo>
                <a:close/>
                <a:moveTo>
                  <a:pt x="33938" y="35366"/>
                </a:moveTo>
                <a:lnTo>
                  <a:pt x="34029" y="35458"/>
                </a:lnTo>
                <a:cubicBezTo>
                  <a:pt x="34029" y="35549"/>
                  <a:pt x="33998" y="35610"/>
                  <a:pt x="33998" y="35701"/>
                </a:cubicBezTo>
                <a:cubicBezTo>
                  <a:pt x="33998" y="35701"/>
                  <a:pt x="33968" y="35701"/>
                  <a:pt x="33968" y="35670"/>
                </a:cubicBezTo>
                <a:cubicBezTo>
                  <a:pt x="33968" y="35610"/>
                  <a:pt x="33938" y="35549"/>
                  <a:pt x="33907" y="35488"/>
                </a:cubicBezTo>
                <a:lnTo>
                  <a:pt x="33938" y="35366"/>
                </a:lnTo>
                <a:close/>
                <a:moveTo>
                  <a:pt x="39498" y="35701"/>
                </a:moveTo>
                <a:lnTo>
                  <a:pt x="39411" y="35744"/>
                </a:lnTo>
                <a:lnTo>
                  <a:pt x="39411" y="35744"/>
                </a:lnTo>
                <a:cubicBezTo>
                  <a:pt x="39421" y="35729"/>
                  <a:pt x="39444" y="35724"/>
                  <a:pt x="39467" y="35701"/>
                </a:cubicBezTo>
                <a:close/>
                <a:moveTo>
                  <a:pt x="36794" y="35549"/>
                </a:moveTo>
                <a:lnTo>
                  <a:pt x="36824" y="35610"/>
                </a:lnTo>
                <a:cubicBezTo>
                  <a:pt x="36824" y="35640"/>
                  <a:pt x="36885" y="35701"/>
                  <a:pt x="36915" y="35731"/>
                </a:cubicBezTo>
                <a:cubicBezTo>
                  <a:pt x="36885" y="35761"/>
                  <a:pt x="36885" y="35792"/>
                  <a:pt x="36885" y="35822"/>
                </a:cubicBezTo>
                <a:lnTo>
                  <a:pt x="36824" y="35822"/>
                </a:lnTo>
                <a:lnTo>
                  <a:pt x="36733" y="35670"/>
                </a:lnTo>
                <a:cubicBezTo>
                  <a:pt x="36733" y="35640"/>
                  <a:pt x="36763" y="35579"/>
                  <a:pt x="36794" y="35549"/>
                </a:cubicBezTo>
                <a:close/>
                <a:moveTo>
                  <a:pt x="6867" y="35275"/>
                </a:moveTo>
                <a:cubicBezTo>
                  <a:pt x="6867" y="35306"/>
                  <a:pt x="6867" y="35366"/>
                  <a:pt x="6867" y="35458"/>
                </a:cubicBezTo>
                <a:lnTo>
                  <a:pt x="6867" y="35883"/>
                </a:lnTo>
                <a:cubicBezTo>
                  <a:pt x="6867" y="35822"/>
                  <a:pt x="6836" y="35761"/>
                  <a:pt x="6806" y="35701"/>
                </a:cubicBezTo>
                <a:cubicBezTo>
                  <a:pt x="6745" y="35579"/>
                  <a:pt x="6715" y="35427"/>
                  <a:pt x="6654" y="35275"/>
                </a:cubicBezTo>
                <a:close/>
                <a:moveTo>
                  <a:pt x="34849" y="35944"/>
                </a:moveTo>
                <a:lnTo>
                  <a:pt x="34940" y="35974"/>
                </a:lnTo>
                <a:lnTo>
                  <a:pt x="34849" y="36005"/>
                </a:lnTo>
                <a:lnTo>
                  <a:pt x="34758" y="36035"/>
                </a:lnTo>
                <a:lnTo>
                  <a:pt x="34758" y="36035"/>
                </a:lnTo>
                <a:lnTo>
                  <a:pt x="34819" y="36005"/>
                </a:lnTo>
                <a:lnTo>
                  <a:pt x="34849" y="35944"/>
                </a:lnTo>
                <a:close/>
                <a:moveTo>
                  <a:pt x="5104" y="35336"/>
                </a:moveTo>
                <a:cubicBezTo>
                  <a:pt x="5104" y="35427"/>
                  <a:pt x="5135" y="35518"/>
                  <a:pt x="5165" y="35579"/>
                </a:cubicBezTo>
                <a:cubicBezTo>
                  <a:pt x="5195" y="35761"/>
                  <a:pt x="5256" y="35913"/>
                  <a:pt x="5317" y="36065"/>
                </a:cubicBezTo>
                <a:cubicBezTo>
                  <a:pt x="5195" y="35883"/>
                  <a:pt x="5104" y="35701"/>
                  <a:pt x="5013" y="35518"/>
                </a:cubicBezTo>
                <a:cubicBezTo>
                  <a:pt x="5013" y="35488"/>
                  <a:pt x="5013" y="35458"/>
                  <a:pt x="5013" y="35458"/>
                </a:cubicBezTo>
                <a:lnTo>
                  <a:pt x="5044" y="35458"/>
                </a:lnTo>
                <a:cubicBezTo>
                  <a:pt x="5074" y="35427"/>
                  <a:pt x="5074" y="35366"/>
                  <a:pt x="5104" y="35336"/>
                </a:cubicBezTo>
                <a:close/>
                <a:moveTo>
                  <a:pt x="5803" y="33969"/>
                </a:moveTo>
                <a:lnTo>
                  <a:pt x="5803" y="34030"/>
                </a:lnTo>
                <a:cubicBezTo>
                  <a:pt x="5833" y="34212"/>
                  <a:pt x="5864" y="34364"/>
                  <a:pt x="5894" y="34546"/>
                </a:cubicBezTo>
                <a:cubicBezTo>
                  <a:pt x="5894" y="34637"/>
                  <a:pt x="5925" y="34759"/>
                  <a:pt x="5925" y="34880"/>
                </a:cubicBezTo>
                <a:cubicBezTo>
                  <a:pt x="5925" y="34972"/>
                  <a:pt x="5925" y="35093"/>
                  <a:pt x="5925" y="35215"/>
                </a:cubicBezTo>
                <a:lnTo>
                  <a:pt x="5925" y="35518"/>
                </a:lnTo>
                <a:cubicBezTo>
                  <a:pt x="5925" y="35731"/>
                  <a:pt x="5925" y="35913"/>
                  <a:pt x="5894" y="36126"/>
                </a:cubicBezTo>
                <a:cubicBezTo>
                  <a:pt x="5894" y="36187"/>
                  <a:pt x="5894" y="36278"/>
                  <a:pt x="5894" y="36339"/>
                </a:cubicBezTo>
                <a:cubicBezTo>
                  <a:pt x="5773" y="36187"/>
                  <a:pt x="5682" y="36005"/>
                  <a:pt x="5590" y="35792"/>
                </a:cubicBezTo>
                <a:lnTo>
                  <a:pt x="5590" y="35761"/>
                </a:lnTo>
                <a:lnTo>
                  <a:pt x="5621" y="35761"/>
                </a:lnTo>
                <a:cubicBezTo>
                  <a:pt x="5651" y="35731"/>
                  <a:pt x="5682" y="35701"/>
                  <a:pt x="5682" y="35640"/>
                </a:cubicBezTo>
                <a:cubicBezTo>
                  <a:pt x="5682" y="35640"/>
                  <a:pt x="5682" y="35610"/>
                  <a:pt x="5682" y="35610"/>
                </a:cubicBezTo>
                <a:cubicBezTo>
                  <a:pt x="5682" y="35579"/>
                  <a:pt x="5682" y="35549"/>
                  <a:pt x="5682" y="35518"/>
                </a:cubicBezTo>
                <a:lnTo>
                  <a:pt x="5682" y="35458"/>
                </a:lnTo>
                <a:lnTo>
                  <a:pt x="5682" y="35215"/>
                </a:lnTo>
                <a:cubicBezTo>
                  <a:pt x="5682" y="35063"/>
                  <a:pt x="5682" y="34880"/>
                  <a:pt x="5712" y="34698"/>
                </a:cubicBezTo>
                <a:lnTo>
                  <a:pt x="5742" y="34030"/>
                </a:lnTo>
                <a:lnTo>
                  <a:pt x="5803" y="33969"/>
                </a:lnTo>
                <a:close/>
                <a:moveTo>
                  <a:pt x="8568" y="34728"/>
                </a:moveTo>
                <a:lnTo>
                  <a:pt x="8629" y="34789"/>
                </a:lnTo>
                <a:lnTo>
                  <a:pt x="8629" y="34820"/>
                </a:lnTo>
                <a:lnTo>
                  <a:pt x="8629" y="36005"/>
                </a:lnTo>
                <a:lnTo>
                  <a:pt x="8477" y="36278"/>
                </a:lnTo>
                <a:cubicBezTo>
                  <a:pt x="8446" y="36339"/>
                  <a:pt x="8416" y="36369"/>
                  <a:pt x="8386" y="36400"/>
                </a:cubicBezTo>
                <a:cubicBezTo>
                  <a:pt x="8386" y="36339"/>
                  <a:pt x="8416" y="36248"/>
                  <a:pt x="8416" y="36187"/>
                </a:cubicBezTo>
                <a:lnTo>
                  <a:pt x="8446" y="36156"/>
                </a:lnTo>
                <a:cubicBezTo>
                  <a:pt x="8477" y="36065"/>
                  <a:pt x="8477" y="35974"/>
                  <a:pt x="8507" y="35853"/>
                </a:cubicBezTo>
                <a:cubicBezTo>
                  <a:pt x="8507" y="35761"/>
                  <a:pt x="8507" y="35731"/>
                  <a:pt x="8538" y="35640"/>
                </a:cubicBezTo>
                <a:cubicBezTo>
                  <a:pt x="8568" y="35579"/>
                  <a:pt x="8538" y="35518"/>
                  <a:pt x="8538" y="35458"/>
                </a:cubicBezTo>
                <a:cubicBezTo>
                  <a:pt x="8538" y="35275"/>
                  <a:pt x="8568" y="35123"/>
                  <a:pt x="8568" y="34972"/>
                </a:cubicBezTo>
                <a:lnTo>
                  <a:pt x="8568" y="34728"/>
                </a:lnTo>
                <a:close/>
                <a:moveTo>
                  <a:pt x="35366" y="36339"/>
                </a:moveTo>
                <a:cubicBezTo>
                  <a:pt x="35366" y="36339"/>
                  <a:pt x="35396" y="36369"/>
                  <a:pt x="35426" y="36400"/>
                </a:cubicBezTo>
                <a:lnTo>
                  <a:pt x="35457" y="36430"/>
                </a:lnTo>
                <a:lnTo>
                  <a:pt x="35183" y="36400"/>
                </a:lnTo>
                <a:lnTo>
                  <a:pt x="35214" y="36339"/>
                </a:lnTo>
                <a:close/>
                <a:moveTo>
                  <a:pt x="36733" y="36339"/>
                </a:moveTo>
                <a:lnTo>
                  <a:pt x="36794" y="36400"/>
                </a:lnTo>
                <a:lnTo>
                  <a:pt x="36642" y="36460"/>
                </a:lnTo>
                <a:lnTo>
                  <a:pt x="36611" y="36460"/>
                </a:lnTo>
                <a:lnTo>
                  <a:pt x="36642" y="36400"/>
                </a:lnTo>
                <a:lnTo>
                  <a:pt x="36672" y="36339"/>
                </a:lnTo>
                <a:close/>
                <a:moveTo>
                  <a:pt x="35943" y="36339"/>
                </a:moveTo>
                <a:lnTo>
                  <a:pt x="36004" y="36400"/>
                </a:lnTo>
                <a:cubicBezTo>
                  <a:pt x="36034" y="36430"/>
                  <a:pt x="36064" y="36430"/>
                  <a:pt x="36095" y="36460"/>
                </a:cubicBezTo>
                <a:lnTo>
                  <a:pt x="36247" y="36460"/>
                </a:lnTo>
                <a:lnTo>
                  <a:pt x="36247" y="36491"/>
                </a:lnTo>
                <a:lnTo>
                  <a:pt x="35912" y="36460"/>
                </a:lnTo>
                <a:lnTo>
                  <a:pt x="35791" y="36430"/>
                </a:lnTo>
                <a:cubicBezTo>
                  <a:pt x="35821" y="36430"/>
                  <a:pt x="35852" y="36400"/>
                  <a:pt x="35882" y="36400"/>
                </a:cubicBezTo>
                <a:cubicBezTo>
                  <a:pt x="35912" y="36369"/>
                  <a:pt x="35943" y="36369"/>
                  <a:pt x="35943" y="36339"/>
                </a:cubicBezTo>
                <a:close/>
                <a:moveTo>
                  <a:pt x="11849" y="34668"/>
                </a:moveTo>
                <a:cubicBezTo>
                  <a:pt x="11880" y="34820"/>
                  <a:pt x="11880" y="34972"/>
                  <a:pt x="11910" y="35123"/>
                </a:cubicBezTo>
                <a:cubicBezTo>
                  <a:pt x="11940" y="35245"/>
                  <a:pt x="11940" y="35488"/>
                  <a:pt x="11940" y="35701"/>
                </a:cubicBezTo>
                <a:lnTo>
                  <a:pt x="11940" y="36096"/>
                </a:lnTo>
                <a:lnTo>
                  <a:pt x="11940" y="36551"/>
                </a:lnTo>
                <a:lnTo>
                  <a:pt x="11789" y="36551"/>
                </a:lnTo>
                <a:lnTo>
                  <a:pt x="11789" y="35792"/>
                </a:lnTo>
                <a:lnTo>
                  <a:pt x="11789" y="35306"/>
                </a:lnTo>
                <a:lnTo>
                  <a:pt x="11789" y="34728"/>
                </a:lnTo>
                <a:lnTo>
                  <a:pt x="11789" y="34668"/>
                </a:lnTo>
                <a:close/>
                <a:moveTo>
                  <a:pt x="15951" y="36156"/>
                </a:moveTo>
                <a:lnTo>
                  <a:pt x="15343" y="36643"/>
                </a:lnTo>
                <a:lnTo>
                  <a:pt x="15343" y="36612"/>
                </a:lnTo>
                <a:cubicBezTo>
                  <a:pt x="15343" y="36551"/>
                  <a:pt x="15374" y="36491"/>
                  <a:pt x="15404" y="36430"/>
                </a:cubicBezTo>
                <a:lnTo>
                  <a:pt x="15434" y="36430"/>
                </a:lnTo>
                <a:cubicBezTo>
                  <a:pt x="15526" y="36400"/>
                  <a:pt x="15617" y="36339"/>
                  <a:pt x="15708" y="36278"/>
                </a:cubicBezTo>
                <a:lnTo>
                  <a:pt x="15890" y="36156"/>
                </a:lnTo>
                <a:close/>
                <a:moveTo>
                  <a:pt x="7261" y="35974"/>
                </a:moveTo>
                <a:cubicBezTo>
                  <a:pt x="7261" y="36105"/>
                  <a:pt x="7261" y="36233"/>
                  <a:pt x="7261" y="36339"/>
                </a:cubicBezTo>
                <a:cubicBezTo>
                  <a:pt x="7292" y="36491"/>
                  <a:pt x="7261" y="36551"/>
                  <a:pt x="7322" y="36673"/>
                </a:cubicBezTo>
                <a:cubicBezTo>
                  <a:pt x="7292" y="36643"/>
                  <a:pt x="7292" y="36612"/>
                  <a:pt x="7261" y="36612"/>
                </a:cubicBezTo>
                <a:lnTo>
                  <a:pt x="7170" y="36491"/>
                </a:lnTo>
                <a:lnTo>
                  <a:pt x="7201" y="36430"/>
                </a:lnTo>
                <a:cubicBezTo>
                  <a:pt x="7231" y="36278"/>
                  <a:pt x="7261" y="36126"/>
                  <a:pt x="7261" y="35974"/>
                </a:cubicBezTo>
                <a:close/>
                <a:moveTo>
                  <a:pt x="6198" y="36551"/>
                </a:moveTo>
                <a:cubicBezTo>
                  <a:pt x="6198" y="36612"/>
                  <a:pt x="6228" y="36643"/>
                  <a:pt x="6228" y="36703"/>
                </a:cubicBezTo>
                <a:lnTo>
                  <a:pt x="6198" y="36703"/>
                </a:lnTo>
                <a:cubicBezTo>
                  <a:pt x="6198" y="36703"/>
                  <a:pt x="6168" y="36673"/>
                  <a:pt x="6137" y="36643"/>
                </a:cubicBezTo>
                <a:cubicBezTo>
                  <a:pt x="6168" y="36612"/>
                  <a:pt x="6168" y="36582"/>
                  <a:pt x="6198" y="36551"/>
                </a:cubicBezTo>
                <a:close/>
                <a:moveTo>
                  <a:pt x="6654" y="36248"/>
                </a:moveTo>
                <a:cubicBezTo>
                  <a:pt x="6715" y="36339"/>
                  <a:pt x="6745" y="36430"/>
                  <a:pt x="6806" y="36521"/>
                </a:cubicBezTo>
                <a:lnTo>
                  <a:pt x="6806" y="36551"/>
                </a:lnTo>
                <a:cubicBezTo>
                  <a:pt x="6806" y="36551"/>
                  <a:pt x="6806" y="36582"/>
                  <a:pt x="6806" y="36612"/>
                </a:cubicBezTo>
                <a:cubicBezTo>
                  <a:pt x="6745" y="36612"/>
                  <a:pt x="6715" y="36643"/>
                  <a:pt x="6684" y="36673"/>
                </a:cubicBezTo>
                <a:cubicBezTo>
                  <a:pt x="6684" y="36703"/>
                  <a:pt x="6654" y="36734"/>
                  <a:pt x="6654" y="36764"/>
                </a:cubicBezTo>
                <a:lnTo>
                  <a:pt x="6654" y="36430"/>
                </a:lnTo>
                <a:lnTo>
                  <a:pt x="6654" y="36248"/>
                </a:lnTo>
                <a:close/>
                <a:moveTo>
                  <a:pt x="8568" y="36764"/>
                </a:moveTo>
                <a:lnTo>
                  <a:pt x="8568" y="36916"/>
                </a:lnTo>
                <a:cubicBezTo>
                  <a:pt x="8538" y="36886"/>
                  <a:pt x="8538" y="36855"/>
                  <a:pt x="8507" y="36855"/>
                </a:cubicBezTo>
                <a:cubicBezTo>
                  <a:pt x="8538" y="36825"/>
                  <a:pt x="8538" y="36794"/>
                  <a:pt x="8568" y="36764"/>
                </a:cubicBezTo>
                <a:close/>
                <a:moveTo>
                  <a:pt x="7691" y="35800"/>
                </a:moveTo>
                <a:lnTo>
                  <a:pt x="7691" y="35800"/>
                </a:lnTo>
                <a:cubicBezTo>
                  <a:pt x="7699" y="35876"/>
                  <a:pt x="7708" y="35954"/>
                  <a:pt x="7717" y="36035"/>
                </a:cubicBezTo>
                <a:cubicBezTo>
                  <a:pt x="7717" y="36308"/>
                  <a:pt x="7778" y="36551"/>
                  <a:pt x="7839" y="36794"/>
                </a:cubicBezTo>
                <a:lnTo>
                  <a:pt x="7839" y="36825"/>
                </a:lnTo>
                <a:cubicBezTo>
                  <a:pt x="7839" y="36825"/>
                  <a:pt x="7839" y="36855"/>
                  <a:pt x="7839" y="36855"/>
                </a:cubicBezTo>
                <a:cubicBezTo>
                  <a:pt x="7808" y="36886"/>
                  <a:pt x="7808" y="36916"/>
                  <a:pt x="7808" y="36946"/>
                </a:cubicBezTo>
                <a:lnTo>
                  <a:pt x="7778" y="36946"/>
                </a:lnTo>
                <a:cubicBezTo>
                  <a:pt x="7778" y="36794"/>
                  <a:pt x="7748" y="36673"/>
                  <a:pt x="7748" y="36521"/>
                </a:cubicBezTo>
                <a:cubicBezTo>
                  <a:pt x="7724" y="36285"/>
                  <a:pt x="7700" y="36050"/>
                  <a:pt x="7691" y="35800"/>
                </a:cubicBezTo>
                <a:close/>
                <a:moveTo>
                  <a:pt x="13065" y="35518"/>
                </a:moveTo>
                <a:lnTo>
                  <a:pt x="13065" y="36217"/>
                </a:lnTo>
                <a:cubicBezTo>
                  <a:pt x="13065" y="36460"/>
                  <a:pt x="13034" y="36734"/>
                  <a:pt x="13004" y="36977"/>
                </a:cubicBezTo>
                <a:cubicBezTo>
                  <a:pt x="13004" y="37007"/>
                  <a:pt x="13004" y="37038"/>
                  <a:pt x="13004" y="37068"/>
                </a:cubicBezTo>
                <a:cubicBezTo>
                  <a:pt x="12973" y="37129"/>
                  <a:pt x="12943" y="37220"/>
                  <a:pt x="12913" y="37281"/>
                </a:cubicBezTo>
                <a:cubicBezTo>
                  <a:pt x="12882" y="37159"/>
                  <a:pt x="12852" y="37038"/>
                  <a:pt x="12852" y="36916"/>
                </a:cubicBezTo>
                <a:lnTo>
                  <a:pt x="12852" y="36794"/>
                </a:lnTo>
                <a:lnTo>
                  <a:pt x="12852" y="36430"/>
                </a:lnTo>
                <a:lnTo>
                  <a:pt x="12943" y="36035"/>
                </a:lnTo>
                <a:cubicBezTo>
                  <a:pt x="12973" y="35883"/>
                  <a:pt x="13004" y="35701"/>
                  <a:pt x="13065" y="35518"/>
                </a:cubicBezTo>
                <a:close/>
                <a:moveTo>
                  <a:pt x="6411" y="37159"/>
                </a:moveTo>
                <a:cubicBezTo>
                  <a:pt x="6472" y="37189"/>
                  <a:pt x="6532" y="37220"/>
                  <a:pt x="6593" y="37250"/>
                </a:cubicBezTo>
                <a:lnTo>
                  <a:pt x="6806" y="37372"/>
                </a:lnTo>
                <a:lnTo>
                  <a:pt x="6897" y="37433"/>
                </a:lnTo>
                <a:lnTo>
                  <a:pt x="6806" y="37433"/>
                </a:lnTo>
                <a:cubicBezTo>
                  <a:pt x="6654" y="37311"/>
                  <a:pt x="6502" y="37220"/>
                  <a:pt x="6380" y="37159"/>
                </a:cubicBezTo>
                <a:close/>
                <a:moveTo>
                  <a:pt x="14553" y="36855"/>
                </a:moveTo>
                <a:lnTo>
                  <a:pt x="14645" y="36946"/>
                </a:lnTo>
                <a:cubicBezTo>
                  <a:pt x="14675" y="36977"/>
                  <a:pt x="14705" y="37007"/>
                  <a:pt x="14736" y="37038"/>
                </a:cubicBezTo>
                <a:cubicBezTo>
                  <a:pt x="14766" y="37038"/>
                  <a:pt x="14796" y="37068"/>
                  <a:pt x="14827" y="37068"/>
                </a:cubicBezTo>
                <a:lnTo>
                  <a:pt x="14584" y="37220"/>
                </a:lnTo>
                <a:lnTo>
                  <a:pt x="14462" y="37311"/>
                </a:lnTo>
                <a:lnTo>
                  <a:pt x="14280" y="37433"/>
                </a:lnTo>
                <a:cubicBezTo>
                  <a:pt x="14310" y="37372"/>
                  <a:pt x="14341" y="37341"/>
                  <a:pt x="14341" y="37281"/>
                </a:cubicBezTo>
                <a:cubicBezTo>
                  <a:pt x="14432" y="37159"/>
                  <a:pt x="14493" y="37007"/>
                  <a:pt x="14553" y="36855"/>
                </a:cubicBezTo>
                <a:close/>
                <a:moveTo>
                  <a:pt x="9966" y="35215"/>
                </a:moveTo>
                <a:lnTo>
                  <a:pt x="9996" y="35306"/>
                </a:lnTo>
                <a:lnTo>
                  <a:pt x="9996" y="35761"/>
                </a:lnTo>
                <a:lnTo>
                  <a:pt x="9996" y="36005"/>
                </a:lnTo>
                <a:lnTo>
                  <a:pt x="9996" y="36551"/>
                </a:lnTo>
                <a:cubicBezTo>
                  <a:pt x="9996" y="36703"/>
                  <a:pt x="10026" y="36977"/>
                  <a:pt x="10057" y="37189"/>
                </a:cubicBezTo>
                <a:cubicBezTo>
                  <a:pt x="10057" y="37341"/>
                  <a:pt x="10087" y="37493"/>
                  <a:pt x="10117" y="37645"/>
                </a:cubicBezTo>
                <a:cubicBezTo>
                  <a:pt x="9966" y="37493"/>
                  <a:pt x="9844" y="37341"/>
                  <a:pt x="9692" y="37220"/>
                </a:cubicBezTo>
                <a:lnTo>
                  <a:pt x="9692" y="37159"/>
                </a:lnTo>
                <a:lnTo>
                  <a:pt x="9722" y="37129"/>
                </a:lnTo>
                <a:cubicBezTo>
                  <a:pt x="9783" y="36946"/>
                  <a:pt x="9814" y="36794"/>
                  <a:pt x="9844" y="36643"/>
                </a:cubicBezTo>
                <a:cubicBezTo>
                  <a:pt x="9874" y="36491"/>
                  <a:pt x="9905" y="36339"/>
                  <a:pt x="9935" y="36156"/>
                </a:cubicBezTo>
                <a:cubicBezTo>
                  <a:pt x="9935" y="36096"/>
                  <a:pt x="9966" y="36005"/>
                  <a:pt x="9966" y="35913"/>
                </a:cubicBezTo>
                <a:cubicBezTo>
                  <a:pt x="9966" y="35822"/>
                  <a:pt x="9966" y="35853"/>
                  <a:pt x="9966" y="35822"/>
                </a:cubicBezTo>
                <a:lnTo>
                  <a:pt x="9966" y="35640"/>
                </a:lnTo>
                <a:lnTo>
                  <a:pt x="9966" y="35215"/>
                </a:lnTo>
                <a:close/>
                <a:moveTo>
                  <a:pt x="8477" y="37524"/>
                </a:moveTo>
                <a:lnTo>
                  <a:pt x="8477" y="37524"/>
                </a:lnTo>
                <a:cubicBezTo>
                  <a:pt x="8477" y="37554"/>
                  <a:pt x="8507" y="37584"/>
                  <a:pt x="8538" y="37584"/>
                </a:cubicBezTo>
                <a:lnTo>
                  <a:pt x="8538" y="37676"/>
                </a:lnTo>
                <a:cubicBezTo>
                  <a:pt x="8538" y="37645"/>
                  <a:pt x="8507" y="37615"/>
                  <a:pt x="8507" y="37584"/>
                </a:cubicBezTo>
                <a:lnTo>
                  <a:pt x="8507" y="37615"/>
                </a:lnTo>
                <a:cubicBezTo>
                  <a:pt x="8507" y="37585"/>
                  <a:pt x="8477" y="37554"/>
                  <a:pt x="8477" y="37524"/>
                </a:cubicBezTo>
                <a:close/>
                <a:moveTo>
                  <a:pt x="9753" y="37736"/>
                </a:moveTo>
                <a:lnTo>
                  <a:pt x="9844" y="37827"/>
                </a:lnTo>
                <a:lnTo>
                  <a:pt x="9753" y="37827"/>
                </a:lnTo>
                <a:lnTo>
                  <a:pt x="9753" y="37797"/>
                </a:lnTo>
                <a:cubicBezTo>
                  <a:pt x="9753" y="37767"/>
                  <a:pt x="9753" y="37767"/>
                  <a:pt x="9722" y="37736"/>
                </a:cubicBezTo>
                <a:close/>
                <a:moveTo>
                  <a:pt x="10847" y="35458"/>
                </a:moveTo>
                <a:lnTo>
                  <a:pt x="10847" y="35792"/>
                </a:lnTo>
                <a:lnTo>
                  <a:pt x="10847" y="35883"/>
                </a:lnTo>
                <a:cubicBezTo>
                  <a:pt x="10847" y="36035"/>
                  <a:pt x="10786" y="36187"/>
                  <a:pt x="10786" y="36339"/>
                </a:cubicBezTo>
                <a:cubicBezTo>
                  <a:pt x="10786" y="36491"/>
                  <a:pt x="10756" y="36703"/>
                  <a:pt x="10756" y="36886"/>
                </a:cubicBezTo>
                <a:lnTo>
                  <a:pt x="10756" y="37250"/>
                </a:lnTo>
                <a:cubicBezTo>
                  <a:pt x="10756" y="37341"/>
                  <a:pt x="10756" y="37402"/>
                  <a:pt x="10786" y="37493"/>
                </a:cubicBezTo>
                <a:cubicBezTo>
                  <a:pt x="10725" y="37615"/>
                  <a:pt x="10695" y="37706"/>
                  <a:pt x="10695" y="37827"/>
                </a:cubicBezTo>
                <a:lnTo>
                  <a:pt x="10695" y="37615"/>
                </a:lnTo>
                <a:lnTo>
                  <a:pt x="10695" y="37098"/>
                </a:lnTo>
                <a:cubicBezTo>
                  <a:pt x="10695" y="36764"/>
                  <a:pt x="10725" y="36460"/>
                  <a:pt x="10725" y="36156"/>
                </a:cubicBezTo>
                <a:lnTo>
                  <a:pt x="10725" y="35549"/>
                </a:lnTo>
                <a:cubicBezTo>
                  <a:pt x="10756" y="35518"/>
                  <a:pt x="10816" y="35488"/>
                  <a:pt x="10847" y="35458"/>
                </a:cubicBezTo>
                <a:close/>
                <a:moveTo>
                  <a:pt x="9115" y="37797"/>
                </a:moveTo>
                <a:cubicBezTo>
                  <a:pt x="9115" y="37827"/>
                  <a:pt x="9145" y="37827"/>
                  <a:pt x="9145" y="37827"/>
                </a:cubicBezTo>
                <a:lnTo>
                  <a:pt x="8993" y="37858"/>
                </a:lnTo>
                <a:lnTo>
                  <a:pt x="8933" y="37827"/>
                </a:lnTo>
                <a:lnTo>
                  <a:pt x="8933" y="37797"/>
                </a:lnTo>
                <a:close/>
                <a:moveTo>
                  <a:pt x="12670" y="38222"/>
                </a:moveTo>
                <a:lnTo>
                  <a:pt x="12761" y="38283"/>
                </a:lnTo>
                <a:lnTo>
                  <a:pt x="12822" y="38314"/>
                </a:lnTo>
                <a:lnTo>
                  <a:pt x="12518" y="38435"/>
                </a:lnTo>
                <a:lnTo>
                  <a:pt x="12457" y="38466"/>
                </a:lnTo>
                <a:lnTo>
                  <a:pt x="12548" y="38374"/>
                </a:lnTo>
                <a:cubicBezTo>
                  <a:pt x="12578" y="38314"/>
                  <a:pt x="12639" y="38283"/>
                  <a:pt x="12670" y="38222"/>
                </a:cubicBezTo>
                <a:close/>
                <a:moveTo>
                  <a:pt x="8933" y="38374"/>
                </a:moveTo>
                <a:lnTo>
                  <a:pt x="8933" y="38374"/>
                </a:lnTo>
                <a:cubicBezTo>
                  <a:pt x="9145" y="38466"/>
                  <a:pt x="9358" y="38557"/>
                  <a:pt x="9571" y="38587"/>
                </a:cubicBezTo>
                <a:lnTo>
                  <a:pt x="9601" y="38617"/>
                </a:lnTo>
                <a:cubicBezTo>
                  <a:pt x="9419" y="38587"/>
                  <a:pt x="9236" y="38526"/>
                  <a:pt x="9054" y="38466"/>
                </a:cubicBezTo>
                <a:lnTo>
                  <a:pt x="8993" y="38405"/>
                </a:lnTo>
                <a:lnTo>
                  <a:pt x="8933" y="38374"/>
                </a:lnTo>
                <a:close/>
                <a:moveTo>
                  <a:pt x="33056" y="1"/>
                </a:moveTo>
                <a:cubicBezTo>
                  <a:pt x="32935" y="1"/>
                  <a:pt x="32813" y="1"/>
                  <a:pt x="32692" y="31"/>
                </a:cubicBezTo>
                <a:cubicBezTo>
                  <a:pt x="32388" y="31"/>
                  <a:pt x="32115" y="62"/>
                  <a:pt x="31811" y="122"/>
                </a:cubicBezTo>
                <a:cubicBezTo>
                  <a:pt x="31507" y="153"/>
                  <a:pt x="31325" y="183"/>
                  <a:pt x="31082" y="244"/>
                </a:cubicBezTo>
                <a:cubicBezTo>
                  <a:pt x="30565" y="366"/>
                  <a:pt x="30079" y="487"/>
                  <a:pt x="29593" y="669"/>
                </a:cubicBezTo>
                <a:cubicBezTo>
                  <a:pt x="29076" y="821"/>
                  <a:pt x="28560" y="1034"/>
                  <a:pt x="28074" y="1247"/>
                </a:cubicBezTo>
                <a:cubicBezTo>
                  <a:pt x="27618" y="1459"/>
                  <a:pt x="27162" y="1733"/>
                  <a:pt x="26767" y="2006"/>
                </a:cubicBezTo>
                <a:cubicBezTo>
                  <a:pt x="26646" y="2097"/>
                  <a:pt x="26524" y="2188"/>
                  <a:pt x="26372" y="2280"/>
                </a:cubicBezTo>
                <a:cubicBezTo>
                  <a:pt x="26251" y="2371"/>
                  <a:pt x="26160" y="2432"/>
                  <a:pt x="26068" y="2492"/>
                </a:cubicBezTo>
                <a:cubicBezTo>
                  <a:pt x="25856" y="2675"/>
                  <a:pt x="25643" y="2857"/>
                  <a:pt x="25430" y="3039"/>
                </a:cubicBezTo>
                <a:cubicBezTo>
                  <a:pt x="25218" y="3222"/>
                  <a:pt x="25035" y="3343"/>
                  <a:pt x="24883" y="3525"/>
                </a:cubicBezTo>
                <a:cubicBezTo>
                  <a:pt x="24732" y="3677"/>
                  <a:pt x="24549" y="3829"/>
                  <a:pt x="24367" y="4011"/>
                </a:cubicBezTo>
                <a:cubicBezTo>
                  <a:pt x="23668" y="4771"/>
                  <a:pt x="23030" y="5561"/>
                  <a:pt x="22331" y="6321"/>
                </a:cubicBezTo>
                <a:cubicBezTo>
                  <a:pt x="21633" y="7080"/>
                  <a:pt x="20964" y="7840"/>
                  <a:pt x="20235" y="8508"/>
                </a:cubicBezTo>
                <a:cubicBezTo>
                  <a:pt x="20083" y="8660"/>
                  <a:pt x="19961" y="8782"/>
                  <a:pt x="19810" y="8903"/>
                </a:cubicBezTo>
                <a:lnTo>
                  <a:pt x="19384" y="9207"/>
                </a:lnTo>
                <a:cubicBezTo>
                  <a:pt x="19232" y="9328"/>
                  <a:pt x="19050" y="9420"/>
                  <a:pt x="18898" y="9511"/>
                </a:cubicBezTo>
                <a:cubicBezTo>
                  <a:pt x="18746" y="9602"/>
                  <a:pt x="18533" y="9723"/>
                  <a:pt x="18351" y="9815"/>
                </a:cubicBezTo>
                <a:cubicBezTo>
                  <a:pt x="18017" y="9997"/>
                  <a:pt x="17683" y="10118"/>
                  <a:pt x="17318" y="10270"/>
                </a:cubicBezTo>
                <a:cubicBezTo>
                  <a:pt x="16862" y="10422"/>
                  <a:pt x="16407" y="10544"/>
                  <a:pt x="15921" y="10665"/>
                </a:cubicBezTo>
                <a:cubicBezTo>
                  <a:pt x="15434" y="10787"/>
                  <a:pt x="14948" y="10878"/>
                  <a:pt x="14462" y="10969"/>
                </a:cubicBezTo>
                <a:cubicBezTo>
                  <a:pt x="13976" y="11060"/>
                  <a:pt x="13460" y="11151"/>
                  <a:pt x="12973" y="11273"/>
                </a:cubicBezTo>
                <a:cubicBezTo>
                  <a:pt x="12730" y="11303"/>
                  <a:pt x="12518" y="11364"/>
                  <a:pt x="12305" y="11425"/>
                </a:cubicBezTo>
                <a:lnTo>
                  <a:pt x="11910" y="11546"/>
                </a:lnTo>
                <a:cubicBezTo>
                  <a:pt x="11758" y="11577"/>
                  <a:pt x="11637" y="11638"/>
                  <a:pt x="11485" y="11668"/>
                </a:cubicBezTo>
                <a:cubicBezTo>
                  <a:pt x="11363" y="11729"/>
                  <a:pt x="11150" y="11820"/>
                  <a:pt x="10968" y="11881"/>
                </a:cubicBezTo>
                <a:cubicBezTo>
                  <a:pt x="10786" y="11941"/>
                  <a:pt x="10695" y="11972"/>
                  <a:pt x="10573" y="12033"/>
                </a:cubicBezTo>
                <a:cubicBezTo>
                  <a:pt x="10300" y="12154"/>
                  <a:pt x="9996" y="12306"/>
                  <a:pt x="9722" y="12458"/>
                </a:cubicBezTo>
                <a:cubicBezTo>
                  <a:pt x="9145" y="12762"/>
                  <a:pt x="8568" y="13126"/>
                  <a:pt x="8021" y="13491"/>
                </a:cubicBezTo>
                <a:cubicBezTo>
                  <a:pt x="7960" y="13521"/>
                  <a:pt x="7930" y="13552"/>
                  <a:pt x="7900" y="13582"/>
                </a:cubicBezTo>
                <a:lnTo>
                  <a:pt x="7656" y="13734"/>
                </a:lnTo>
                <a:cubicBezTo>
                  <a:pt x="7626" y="13764"/>
                  <a:pt x="7565" y="13825"/>
                  <a:pt x="7505" y="13855"/>
                </a:cubicBezTo>
                <a:lnTo>
                  <a:pt x="7565" y="13825"/>
                </a:lnTo>
                <a:lnTo>
                  <a:pt x="7565" y="13825"/>
                </a:lnTo>
                <a:cubicBezTo>
                  <a:pt x="7140" y="14099"/>
                  <a:pt x="6745" y="14402"/>
                  <a:pt x="6380" y="14737"/>
                </a:cubicBezTo>
                <a:cubicBezTo>
                  <a:pt x="6168" y="14919"/>
                  <a:pt x="5985" y="15071"/>
                  <a:pt x="5773" y="15253"/>
                </a:cubicBezTo>
                <a:cubicBezTo>
                  <a:pt x="5590" y="15435"/>
                  <a:pt x="5408" y="15648"/>
                  <a:pt x="5226" y="15830"/>
                </a:cubicBezTo>
                <a:cubicBezTo>
                  <a:pt x="4497" y="16590"/>
                  <a:pt x="3828" y="17380"/>
                  <a:pt x="3251" y="18261"/>
                </a:cubicBezTo>
                <a:cubicBezTo>
                  <a:pt x="3160" y="18352"/>
                  <a:pt x="3099" y="18474"/>
                  <a:pt x="3038" y="18565"/>
                </a:cubicBezTo>
                <a:lnTo>
                  <a:pt x="2856" y="18929"/>
                </a:lnTo>
                <a:cubicBezTo>
                  <a:pt x="2734" y="19142"/>
                  <a:pt x="2613" y="19355"/>
                  <a:pt x="2461" y="19567"/>
                </a:cubicBezTo>
                <a:cubicBezTo>
                  <a:pt x="2218" y="20023"/>
                  <a:pt x="1975" y="20479"/>
                  <a:pt x="1701" y="20904"/>
                </a:cubicBezTo>
                <a:cubicBezTo>
                  <a:pt x="1458" y="21360"/>
                  <a:pt x="1215" y="21877"/>
                  <a:pt x="1003" y="22393"/>
                </a:cubicBezTo>
                <a:cubicBezTo>
                  <a:pt x="820" y="22849"/>
                  <a:pt x="668" y="23305"/>
                  <a:pt x="517" y="23791"/>
                </a:cubicBezTo>
                <a:cubicBezTo>
                  <a:pt x="395" y="24307"/>
                  <a:pt x="273" y="24824"/>
                  <a:pt x="182" y="25371"/>
                </a:cubicBezTo>
                <a:cubicBezTo>
                  <a:pt x="152" y="25614"/>
                  <a:pt x="122" y="25857"/>
                  <a:pt x="91" y="26130"/>
                </a:cubicBezTo>
                <a:cubicBezTo>
                  <a:pt x="61" y="26373"/>
                  <a:pt x="30" y="26586"/>
                  <a:pt x="30" y="26829"/>
                </a:cubicBezTo>
                <a:cubicBezTo>
                  <a:pt x="0" y="27406"/>
                  <a:pt x="30" y="27953"/>
                  <a:pt x="122" y="28500"/>
                </a:cubicBezTo>
                <a:cubicBezTo>
                  <a:pt x="182" y="28986"/>
                  <a:pt x="273" y="29472"/>
                  <a:pt x="395" y="29958"/>
                </a:cubicBezTo>
                <a:cubicBezTo>
                  <a:pt x="517" y="30444"/>
                  <a:pt x="638" y="30900"/>
                  <a:pt x="820" y="31356"/>
                </a:cubicBezTo>
                <a:cubicBezTo>
                  <a:pt x="1033" y="31872"/>
                  <a:pt x="1215" y="32419"/>
                  <a:pt x="1428" y="32936"/>
                </a:cubicBezTo>
                <a:cubicBezTo>
                  <a:pt x="1641" y="33392"/>
                  <a:pt x="1853" y="33817"/>
                  <a:pt x="2096" y="34273"/>
                </a:cubicBezTo>
                <a:cubicBezTo>
                  <a:pt x="2218" y="34485"/>
                  <a:pt x="2339" y="34698"/>
                  <a:pt x="2491" y="34911"/>
                </a:cubicBezTo>
                <a:cubicBezTo>
                  <a:pt x="2643" y="35154"/>
                  <a:pt x="2826" y="35427"/>
                  <a:pt x="3008" y="35670"/>
                </a:cubicBezTo>
                <a:cubicBezTo>
                  <a:pt x="3129" y="35853"/>
                  <a:pt x="3281" y="36035"/>
                  <a:pt x="3433" y="36187"/>
                </a:cubicBezTo>
                <a:cubicBezTo>
                  <a:pt x="3585" y="36369"/>
                  <a:pt x="3767" y="36582"/>
                  <a:pt x="3919" y="36734"/>
                </a:cubicBezTo>
                <a:cubicBezTo>
                  <a:pt x="4071" y="36916"/>
                  <a:pt x="4223" y="37098"/>
                  <a:pt x="4406" y="37250"/>
                </a:cubicBezTo>
                <a:cubicBezTo>
                  <a:pt x="4497" y="37341"/>
                  <a:pt x="4588" y="37433"/>
                  <a:pt x="4679" y="37524"/>
                </a:cubicBezTo>
                <a:lnTo>
                  <a:pt x="5044" y="37827"/>
                </a:lnTo>
                <a:cubicBezTo>
                  <a:pt x="5469" y="38162"/>
                  <a:pt x="5894" y="38466"/>
                  <a:pt x="6380" y="38739"/>
                </a:cubicBezTo>
                <a:cubicBezTo>
                  <a:pt x="6867" y="39012"/>
                  <a:pt x="7353" y="39255"/>
                  <a:pt x="7869" y="39468"/>
                </a:cubicBezTo>
                <a:cubicBezTo>
                  <a:pt x="8112" y="39559"/>
                  <a:pt x="8355" y="39650"/>
                  <a:pt x="8598" y="39742"/>
                </a:cubicBezTo>
                <a:lnTo>
                  <a:pt x="8933" y="39833"/>
                </a:lnTo>
                <a:cubicBezTo>
                  <a:pt x="9084" y="39894"/>
                  <a:pt x="9206" y="39894"/>
                  <a:pt x="9328" y="39924"/>
                </a:cubicBezTo>
                <a:cubicBezTo>
                  <a:pt x="9449" y="39954"/>
                  <a:pt x="9571" y="39985"/>
                  <a:pt x="9692" y="40015"/>
                </a:cubicBezTo>
                <a:cubicBezTo>
                  <a:pt x="10026" y="40076"/>
                  <a:pt x="10361" y="40106"/>
                  <a:pt x="10695" y="40106"/>
                </a:cubicBezTo>
                <a:cubicBezTo>
                  <a:pt x="11424" y="40106"/>
                  <a:pt x="12183" y="39985"/>
                  <a:pt x="12882" y="39742"/>
                </a:cubicBezTo>
                <a:cubicBezTo>
                  <a:pt x="13156" y="39650"/>
                  <a:pt x="13429" y="39529"/>
                  <a:pt x="13703" y="39377"/>
                </a:cubicBezTo>
                <a:lnTo>
                  <a:pt x="14098" y="39164"/>
                </a:lnTo>
                <a:cubicBezTo>
                  <a:pt x="14310" y="39043"/>
                  <a:pt x="14493" y="38921"/>
                  <a:pt x="14705" y="38769"/>
                </a:cubicBezTo>
                <a:cubicBezTo>
                  <a:pt x="14948" y="38587"/>
                  <a:pt x="15222" y="38405"/>
                  <a:pt x="15465" y="38222"/>
                </a:cubicBezTo>
                <a:cubicBezTo>
                  <a:pt x="15738" y="38040"/>
                  <a:pt x="15890" y="37888"/>
                  <a:pt x="16072" y="37736"/>
                </a:cubicBezTo>
                <a:cubicBezTo>
                  <a:pt x="16376" y="37493"/>
                  <a:pt x="16680" y="37220"/>
                  <a:pt x="16984" y="36977"/>
                </a:cubicBezTo>
                <a:cubicBezTo>
                  <a:pt x="17288" y="36734"/>
                  <a:pt x="17592" y="36460"/>
                  <a:pt x="17895" y="36187"/>
                </a:cubicBezTo>
                <a:lnTo>
                  <a:pt x="18807" y="35366"/>
                </a:lnTo>
                <a:cubicBezTo>
                  <a:pt x="19080" y="35123"/>
                  <a:pt x="19384" y="34880"/>
                  <a:pt x="19688" y="34668"/>
                </a:cubicBezTo>
                <a:lnTo>
                  <a:pt x="20083" y="34394"/>
                </a:lnTo>
                <a:lnTo>
                  <a:pt x="20417" y="34182"/>
                </a:lnTo>
                <a:cubicBezTo>
                  <a:pt x="20903" y="33847"/>
                  <a:pt x="21481" y="33635"/>
                  <a:pt x="22058" y="33574"/>
                </a:cubicBezTo>
                <a:lnTo>
                  <a:pt x="22362" y="33513"/>
                </a:lnTo>
                <a:cubicBezTo>
                  <a:pt x="22696" y="33513"/>
                  <a:pt x="23000" y="33483"/>
                  <a:pt x="23304" y="33483"/>
                </a:cubicBezTo>
                <a:cubicBezTo>
                  <a:pt x="23486" y="33483"/>
                  <a:pt x="23699" y="33483"/>
                  <a:pt x="23850" y="33513"/>
                </a:cubicBezTo>
                <a:cubicBezTo>
                  <a:pt x="24033" y="33544"/>
                  <a:pt x="24185" y="33544"/>
                  <a:pt x="24337" y="33574"/>
                </a:cubicBezTo>
                <a:cubicBezTo>
                  <a:pt x="24640" y="33635"/>
                  <a:pt x="24944" y="33726"/>
                  <a:pt x="25248" y="33817"/>
                </a:cubicBezTo>
                <a:cubicBezTo>
                  <a:pt x="25461" y="33878"/>
                  <a:pt x="25643" y="33938"/>
                  <a:pt x="25856" y="34030"/>
                </a:cubicBezTo>
                <a:cubicBezTo>
                  <a:pt x="26038" y="34090"/>
                  <a:pt x="26160" y="34151"/>
                  <a:pt x="26311" y="34212"/>
                </a:cubicBezTo>
                <a:cubicBezTo>
                  <a:pt x="27041" y="34546"/>
                  <a:pt x="27739" y="34911"/>
                  <a:pt x="28438" y="35215"/>
                </a:cubicBezTo>
                <a:lnTo>
                  <a:pt x="28378" y="35184"/>
                </a:lnTo>
                <a:lnTo>
                  <a:pt x="29714" y="35822"/>
                </a:lnTo>
                <a:cubicBezTo>
                  <a:pt x="30170" y="36065"/>
                  <a:pt x="30595" y="36278"/>
                  <a:pt x="31051" y="36521"/>
                </a:cubicBezTo>
                <a:cubicBezTo>
                  <a:pt x="31537" y="36764"/>
                  <a:pt x="32054" y="36977"/>
                  <a:pt x="32570" y="37159"/>
                </a:cubicBezTo>
                <a:cubicBezTo>
                  <a:pt x="33056" y="37341"/>
                  <a:pt x="33512" y="37463"/>
                  <a:pt x="34029" y="37554"/>
                </a:cubicBezTo>
                <a:cubicBezTo>
                  <a:pt x="34576" y="37645"/>
                  <a:pt x="35153" y="37736"/>
                  <a:pt x="35700" y="37797"/>
                </a:cubicBezTo>
                <a:cubicBezTo>
                  <a:pt x="35943" y="37797"/>
                  <a:pt x="36156" y="37827"/>
                  <a:pt x="36399" y="37858"/>
                </a:cubicBezTo>
                <a:lnTo>
                  <a:pt x="37280" y="37858"/>
                </a:lnTo>
                <a:cubicBezTo>
                  <a:pt x="37523" y="37827"/>
                  <a:pt x="37766" y="37797"/>
                  <a:pt x="37978" y="37767"/>
                </a:cubicBezTo>
                <a:cubicBezTo>
                  <a:pt x="38343" y="37676"/>
                  <a:pt x="38677" y="37584"/>
                  <a:pt x="39011" y="37433"/>
                </a:cubicBezTo>
                <a:cubicBezTo>
                  <a:pt x="39315" y="37311"/>
                  <a:pt x="39619" y="37189"/>
                  <a:pt x="39923" y="37007"/>
                </a:cubicBezTo>
                <a:cubicBezTo>
                  <a:pt x="40136" y="36886"/>
                  <a:pt x="40318" y="36734"/>
                  <a:pt x="40531" y="36612"/>
                </a:cubicBezTo>
                <a:cubicBezTo>
                  <a:pt x="40622" y="36521"/>
                  <a:pt x="40713" y="36460"/>
                  <a:pt x="40804" y="36369"/>
                </a:cubicBezTo>
                <a:cubicBezTo>
                  <a:pt x="41017" y="36187"/>
                  <a:pt x="41229" y="36035"/>
                  <a:pt x="41442" y="35822"/>
                </a:cubicBezTo>
                <a:cubicBezTo>
                  <a:pt x="41655" y="35640"/>
                  <a:pt x="41837" y="35488"/>
                  <a:pt x="42019" y="35306"/>
                </a:cubicBezTo>
                <a:cubicBezTo>
                  <a:pt x="42749" y="34607"/>
                  <a:pt x="43387" y="33847"/>
                  <a:pt x="44055" y="33118"/>
                </a:cubicBezTo>
                <a:cubicBezTo>
                  <a:pt x="44389" y="32723"/>
                  <a:pt x="44723" y="32298"/>
                  <a:pt x="45027" y="31842"/>
                </a:cubicBezTo>
                <a:cubicBezTo>
                  <a:pt x="45301" y="31417"/>
                  <a:pt x="45574" y="30991"/>
                  <a:pt x="45787" y="30505"/>
                </a:cubicBezTo>
                <a:cubicBezTo>
                  <a:pt x="45908" y="30232"/>
                  <a:pt x="46060" y="29958"/>
                  <a:pt x="46182" y="29685"/>
                </a:cubicBezTo>
                <a:cubicBezTo>
                  <a:pt x="46303" y="29411"/>
                  <a:pt x="46334" y="29229"/>
                  <a:pt x="46425" y="29016"/>
                </a:cubicBezTo>
                <a:cubicBezTo>
                  <a:pt x="46577" y="28500"/>
                  <a:pt x="46759" y="27983"/>
                  <a:pt x="46881" y="27497"/>
                </a:cubicBezTo>
                <a:cubicBezTo>
                  <a:pt x="47154" y="26525"/>
                  <a:pt x="47336" y="25583"/>
                  <a:pt x="47549" y="24611"/>
                </a:cubicBezTo>
                <a:cubicBezTo>
                  <a:pt x="47640" y="24094"/>
                  <a:pt x="47731" y="23608"/>
                  <a:pt x="47822" y="23122"/>
                </a:cubicBezTo>
                <a:cubicBezTo>
                  <a:pt x="47914" y="22636"/>
                  <a:pt x="48005" y="22028"/>
                  <a:pt x="48066" y="21482"/>
                </a:cubicBezTo>
                <a:cubicBezTo>
                  <a:pt x="48126" y="20995"/>
                  <a:pt x="48157" y="20479"/>
                  <a:pt x="48187" y="19993"/>
                </a:cubicBezTo>
                <a:cubicBezTo>
                  <a:pt x="48217" y="19507"/>
                  <a:pt x="48217" y="19021"/>
                  <a:pt x="48248" y="18534"/>
                </a:cubicBezTo>
                <a:cubicBezTo>
                  <a:pt x="48248" y="18200"/>
                  <a:pt x="48248" y="17957"/>
                  <a:pt x="48248" y="17653"/>
                </a:cubicBezTo>
                <a:cubicBezTo>
                  <a:pt x="48248" y="17410"/>
                  <a:pt x="48217" y="17167"/>
                  <a:pt x="48187" y="16924"/>
                </a:cubicBezTo>
                <a:cubicBezTo>
                  <a:pt x="48157" y="16377"/>
                  <a:pt x="48066" y="15861"/>
                  <a:pt x="47974" y="15314"/>
                </a:cubicBezTo>
                <a:cubicBezTo>
                  <a:pt x="47914" y="15071"/>
                  <a:pt x="47883" y="14828"/>
                  <a:pt x="47822" y="14615"/>
                </a:cubicBezTo>
                <a:cubicBezTo>
                  <a:pt x="47762" y="14372"/>
                  <a:pt x="47701" y="14159"/>
                  <a:pt x="47640" y="13916"/>
                </a:cubicBezTo>
                <a:cubicBezTo>
                  <a:pt x="47519" y="13430"/>
                  <a:pt x="47367" y="12974"/>
                  <a:pt x="47184" y="12519"/>
                </a:cubicBezTo>
                <a:cubicBezTo>
                  <a:pt x="47033" y="12033"/>
                  <a:pt x="46881" y="11546"/>
                  <a:pt x="46698" y="11091"/>
                </a:cubicBezTo>
                <a:cubicBezTo>
                  <a:pt x="46516" y="10605"/>
                  <a:pt x="46303" y="10240"/>
                  <a:pt x="46091" y="9845"/>
                </a:cubicBezTo>
                <a:lnTo>
                  <a:pt x="45787" y="9207"/>
                </a:lnTo>
                <a:cubicBezTo>
                  <a:pt x="45696" y="9025"/>
                  <a:pt x="45605" y="8842"/>
                  <a:pt x="45483" y="8630"/>
                </a:cubicBezTo>
                <a:cubicBezTo>
                  <a:pt x="45361" y="8447"/>
                  <a:pt x="45270" y="8265"/>
                  <a:pt x="45179" y="8083"/>
                </a:cubicBezTo>
                <a:lnTo>
                  <a:pt x="45088" y="7931"/>
                </a:lnTo>
                <a:cubicBezTo>
                  <a:pt x="45088" y="7840"/>
                  <a:pt x="45088" y="7749"/>
                  <a:pt x="45088" y="7657"/>
                </a:cubicBezTo>
                <a:cubicBezTo>
                  <a:pt x="44936" y="7141"/>
                  <a:pt x="44754" y="6655"/>
                  <a:pt x="44511" y="6169"/>
                </a:cubicBezTo>
                <a:cubicBezTo>
                  <a:pt x="44389" y="5956"/>
                  <a:pt x="44268" y="5743"/>
                  <a:pt x="44146" y="5531"/>
                </a:cubicBezTo>
                <a:cubicBezTo>
                  <a:pt x="43994" y="5257"/>
                  <a:pt x="43812" y="5014"/>
                  <a:pt x="43630" y="4771"/>
                </a:cubicBezTo>
                <a:cubicBezTo>
                  <a:pt x="43478" y="4589"/>
                  <a:pt x="43356" y="4437"/>
                  <a:pt x="43204" y="4285"/>
                </a:cubicBezTo>
                <a:cubicBezTo>
                  <a:pt x="43022" y="4103"/>
                  <a:pt x="42840" y="3890"/>
                  <a:pt x="42657" y="3738"/>
                </a:cubicBezTo>
                <a:cubicBezTo>
                  <a:pt x="42232" y="3343"/>
                  <a:pt x="41807" y="3009"/>
                  <a:pt x="41381" y="2675"/>
                </a:cubicBezTo>
                <a:cubicBezTo>
                  <a:pt x="41199" y="2523"/>
                  <a:pt x="41017" y="2401"/>
                  <a:pt x="40834" y="2249"/>
                </a:cubicBezTo>
                <a:cubicBezTo>
                  <a:pt x="40652" y="2128"/>
                  <a:pt x="40470" y="1945"/>
                  <a:pt x="40227" y="1824"/>
                </a:cubicBezTo>
                <a:cubicBezTo>
                  <a:pt x="40014" y="1702"/>
                  <a:pt x="39741" y="1550"/>
                  <a:pt x="39498" y="1399"/>
                </a:cubicBezTo>
                <a:lnTo>
                  <a:pt x="39224" y="1277"/>
                </a:lnTo>
                <a:cubicBezTo>
                  <a:pt x="39072" y="1216"/>
                  <a:pt x="38920" y="1125"/>
                  <a:pt x="38768" y="1064"/>
                </a:cubicBezTo>
                <a:cubicBezTo>
                  <a:pt x="38313" y="882"/>
                  <a:pt x="37827" y="700"/>
                  <a:pt x="37371" y="578"/>
                </a:cubicBezTo>
                <a:cubicBezTo>
                  <a:pt x="36824" y="396"/>
                  <a:pt x="36307" y="274"/>
                  <a:pt x="35761" y="183"/>
                </a:cubicBezTo>
                <a:cubicBezTo>
                  <a:pt x="35487" y="153"/>
                  <a:pt x="35214" y="122"/>
                  <a:pt x="34940" y="92"/>
                </a:cubicBezTo>
                <a:cubicBezTo>
                  <a:pt x="34667" y="62"/>
                  <a:pt x="34454" y="31"/>
                  <a:pt x="34211" y="31"/>
                </a:cubicBezTo>
                <a:cubicBezTo>
                  <a:pt x="33968" y="1"/>
                  <a:pt x="33755" y="1"/>
                  <a:pt x="33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6" name="Google Shape;16606;p153"/>
          <p:cNvGrpSpPr/>
          <p:nvPr/>
        </p:nvGrpSpPr>
        <p:grpSpPr>
          <a:xfrm>
            <a:off x="7109446" y="2690844"/>
            <a:ext cx="420044" cy="373713"/>
            <a:chOff x="295547" y="4265442"/>
            <a:chExt cx="483086" cy="429802"/>
          </a:xfrm>
        </p:grpSpPr>
        <p:sp>
          <p:nvSpPr>
            <p:cNvPr id="16607" name="Google Shape;16607;p153"/>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153"/>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09" name="Google Shape;16609;p153"/>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610" name="Google Shape;16610;p153"/>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611" name="Google Shape;16611;p153">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153"/>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613" name="Google Shape;16613;p153">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153">
            <a:hlinkClick action="ppaction://hlinksldjump" r:id="rId5"/>
          </p:cNvPr>
          <p:cNvSpPr/>
          <p:nvPr/>
        </p:nvSpPr>
        <p:spPr>
          <a:xfrm flipH="1" rot="10800000">
            <a:off x="8169262" y="-331063"/>
            <a:ext cx="1466196" cy="1095768"/>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615" name="Google Shape;16615;p153"/>
          <p:cNvSpPr txBox="1"/>
          <p:nvPr>
            <p:ph idx="4294967295" type="ctrTitle"/>
          </p:nvPr>
        </p:nvSpPr>
        <p:spPr>
          <a:xfrm>
            <a:off x="8228433" y="395885"/>
            <a:ext cx="763800" cy="2433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uFill>
                  <a:noFill/>
                </a:uFill>
                <a:hlinkClick action="ppaction://hlinksldjump" r:id="rId6"/>
              </a:rPr>
              <a:t>Home</a:t>
            </a:r>
            <a:endParaRPr sz="1300"/>
          </a:p>
        </p:txBody>
      </p:sp>
      <p:grpSp>
        <p:nvGrpSpPr>
          <p:cNvPr id="16616" name="Google Shape;16616;p153"/>
          <p:cNvGrpSpPr/>
          <p:nvPr/>
        </p:nvGrpSpPr>
        <p:grpSpPr>
          <a:xfrm>
            <a:off x="8480137" y="149415"/>
            <a:ext cx="266351" cy="250412"/>
            <a:chOff x="1023900" y="238125"/>
            <a:chExt cx="5572200" cy="5238750"/>
          </a:xfrm>
        </p:grpSpPr>
        <p:sp>
          <p:nvSpPr>
            <p:cNvPr id="16617" name="Google Shape;16617;p153"/>
            <p:cNvSpPr/>
            <p:nvPr/>
          </p:nvSpPr>
          <p:spPr>
            <a:xfrm>
              <a:off x="1787425" y="2806075"/>
              <a:ext cx="4045150" cy="2670800"/>
            </a:xfrm>
            <a:custGeom>
              <a:rect b="b" l="l" r="r" t="t"/>
              <a:pathLst>
                <a:path extrusionOk="0" h="106832" w="161806">
                  <a:moveTo>
                    <a:pt x="6233" y="0"/>
                  </a:moveTo>
                  <a:lnTo>
                    <a:pt x="4986" y="125"/>
                  </a:lnTo>
                  <a:lnTo>
                    <a:pt x="3740" y="499"/>
                  </a:lnTo>
                  <a:lnTo>
                    <a:pt x="2743" y="1122"/>
                  </a:lnTo>
                  <a:lnTo>
                    <a:pt x="1870" y="1870"/>
                  </a:lnTo>
                  <a:lnTo>
                    <a:pt x="997" y="2743"/>
                  </a:lnTo>
                  <a:lnTo>
                    <a:pt x="499" y="3865"/>
                  </a:lnTo>
                  <a:lnTo>
                    <a:pt x="125" y="5111"/>
                  </a:lnTo>
                  <a:lnTo>
                    <a:pt x="0" y="6358"/>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2591" y="94242"/>
                  </a:lnTo>
                  <a:lnTo>
                    <a:pt x="12591" y="6358"/>
                  </a:lnTo>
                  <a:lnTo>
                    <a:pt x="12466" y="5111"/>
                  </a:lnTo>
                  <a:lnTo>
                    <a:pt x="12092" y="3865"/>
                  </a:lnTo>
                  <a:lnTo>
                    <a:pt x="11469" y="2743"/>
                  </a:lnTo>
                  <a:lnTo>
                    <a:pt x="10721" y="1870"/>
                  </a:lnTo>
                  <a:lnTo>
                    <a:pt x="9848" y="1122"/>
                  </a:lnTo>
                  <a:lnTo>
                    <a:pt x="8726" y="499"/>
                  </a:lnTo>
                  <a:lnTo>
                    <a:pt x="7480" y="125"/>
                  </a:lnTo>
                  <a:lnTo>
                    <a:pt x="6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153"/>
            <p:cNvSpPr/>
            <p:nvPr/>
          </p:nvSpPr>
          <p:spPr>
            <a:xfrm>
              <a:off x="1787425" y="2806075"/>
              <a:ext cx="4045150" cy="2670800"/>
            </a:xfrm>
            <a:custGeom>
              <a:rect b="b" l="l" r="r" t="t"/>
              <a:pathLst>
                <a:path extrusionOk="0" fill="none" h="106832" w="161806">
                  <a:moveTo>
                    <a:pt x="97233" y="106832"/>
                  </a:moveTo>
                  <a:lnTo>
                    <a:pt x="155698"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03840" y="94242"/>
                  </a:lnTo>
                  <a:lnTo>
                    <a:pt x="58091" y="94242"/>
                  </a:lnTo>
                  <a:lnTo>
                    <a:pt x="12591" y="94242"/>
                  </a:lnTo>
                  <a:lnTo>
                    <a:pt x="12591" y="6358"/>
                  </a:lnTo>
                  <a:lnTo>
                    <a:pt x="12591" y="6358"/>
                  </a:lnTo>
                  <a:lnTo>
                    <a:pt x="12466" y="5111"/>
                  </a:lnTo>
                  <a:lnTo>
                    <a:pt x="12092" y="3865"/>
                  </a:lnTo>
                  <a:lnTo>
                    <a:pt x="11469" y="2743"/>
                  </a:lnTo>
                  <a:lnTo>
                    <a:pt x="10721" y="1870"/>
                  </a:lnTo>
                  <a:lnTo>
                    <a:pt x="9848" y="1122"/>
                  </a:lnTo>
                  <a:lnTo>
                    <a:pt x="8726" y="499"/>
                  </a:lnTo>
                  <a:lnTo>
                    <a:pt x="7480" y="125"/>
                  </a:lnTo>
                  <a:lnTo>
                    <a:pt x="6233" y="0"/>
                  </a:lnTo>
                  <a:lnTo>
                    <a:pt x="6233" y="0"/>
                  </a:lnTo>
                  <a:lnTo>
                    <a:pt x="6233" y="0"/>
                  </a:lnTo>
                  <a:lnTo>
                    <a:pt x="4986" y="125"/>
                  </a:lnTo>
                  <a:lnTo>
                    <a:pt x="3740" y="499"/>
                  </a:lnTo>
                  <a:lnTo>
                    <a:pt x="2743" y="1122"/>
                  </a:lnTo>
                  <a:lnTo>
                    <a:pt x="1870" y="1870"/>
                  </a:lnTo>
                  <a:lnTo>
                    <a:pt x="997" y="2743"/>
                  </a:lnTo>
                  <a:lnTo>
                    <a:pt x="499" y="3865"/>
                  </a:lnTo>
                  <a:lnTo>
                    <a:pt x="125" y="5111"/>
                  </a:lnTo>
                  <a:lnTo>
                    <a:pt x="0" y="6358"/>
                  </a:lnTo>
                  <a:lnTo>
                    <a:pt x="0" y="100599"/>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64324" y="106832"/>
                  </a:lnTo>
                  <a:lnTo>
                    <a:pt x="97233" y="1068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153"/>
            <p:cNvSpPr/>
            <p:nvPr/>
          </p:nvSpPr>
          <p:spPr>
            <a:xfrm>
              <a:off x="1943250" y="280607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153"/>
            <p:cNvSpPr/>
            <p:nvPr/>
          </p:nvSpPr>
          <p:spPr>
            <a:xfrm>
              <a:off x="1023900" y="238125"/>
              <a:ext cx="5572200" cy="2960650"/>
            </a:xfrm>
            <a:custGeom>
              <a:rect b="b" l="l" r="r" t="t"/>
              <a:pathLst>
                <a:path extrusionOk="0" h="118426" w="222888">
                  <a:moveTo>
                    <a:pt x="111319" y="0"/>
                  </a:moveTo>
                  <a:lnTo>
                    <a:pt x="110197" y="125"/>
                  </a:lnTo>
                  <a:lnTo>
                    <a:pt x="109076" y="499"/>
                  </a:lnTo>
                  <a:lnTo>
                    <a:pt x="108078" y="1122"/>
                  </a:lnTo>
                  <a:lnTo>
                    <a:pt x="107081" y="1995"/>
                  </a:lnTo>
                  <a:lnTo>
                    <a:pt x="65196" y="44129"/>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997" y="108702"/>
                  </a:lnTo>
                  <a:lnTo>
                    <a:pt x="374" y="109824"/>
                  </a:lnTo>
                  <a:lnTo>
                    <a:pt x="125" y="111070"/>
                  </a:lnTo>
                  <a:lnTo>
                    <a:pt x="0" y="112317"/>
                  </a:lnTo>
                  <a:lnTo>
                    <a:pt x="125" y="113563"/>
                  </a:lnTo>
                  <a:lnTo>
                    <a:pt x="499" y="114810"/>
                  </a:lnTo>
                  <a:lnTo>
                    <a:pt x="997" y="115932"/>
                  </a:lnTo>
                  <a:lnTo>
                    <a:pt x="1745" y="116804"/>
                  </a:lnTo>
                  <a:lnTo>
                    <a:pt x="2867" y="117552"/>
                  </a:lnTo>
                  <a:lnTo>
                    <a:pt x="3864" y="118051"/>
                  </a:lnTo>
                  <a:lnTo>
                    <a:pt x="5111" y="118425"/>
                  </a:lnTo>
                  <a:lnTo>
                    <a:pt x="7729" y="118425"/>
                  </a:lnTo>
                  <a:lnTo>
                    <a:pt x="8975" y="118051"/>
                  </a:lnTo>
                  <a:lnTo>
                    <a:pt x="9973" y="117552"/>
                  </a:lnTo>
                  <a:lnTo>
                    <a:pt x="10970" y="116804"/>
                  </a:lnTo>
                  <a:lnTo>
                    <a:pt x="111319" y="15458"/>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4934" y="1122"/>
                  </a:lnTo>
                  <a:lnTo>
                    <a:pt x="113813" y="499"/>
                  </a:lnTo>
                  <a:lnTo>
                    <a:pt x="112566" y="125"/>
                  </a:lnTo>
                  <a:lnTo>
                    <a:pt x="1113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153"/>
            <p:cNvSpPr/>
            <p:nvPr/>
          </p:nvSpPr>
          <p:spPr>
            <a:xfrm>
              <a:off x="1023900" y="238125"/>
              <a:ext cx="5572200" cy="2960650"/>
            </a:xfrm>
            <a:custGeom>
              <a:rect b="b" l="l" r="r" t="t"/>
              <a:pathLst>
                <a:path extrusionOk="0" fill="none" h="118426" w="222888">
                  <a:moveTo>
                    <a:pt x="1745" y="107704"/>
                  </a:moveTo>
                  <a:lnTo>
                    <a:pt x="1745" y="107704"/>
                  </a:lnTo>
                  <a:lnTo>
                    <a:pt x="997" y="108702"/>
                  </a:lnTo>
                  <a:lnTo>
                    <a:pt x="374" y="109824"/>
                  </a:lnTo>
                  <a:lnTo>
                    <a:pt x="125" y="111070"/>
                  </a:lnTo>
                  <a:lnTo>
                    <a:pt x="0" y="112317"/>
                  </a:lnTo>
                  <a:lnTo>
                    <a:pt x="125" y="113563"/>
                  </a:lnTo>
                  <a:lnTo>
                    <a:pt x="499" y="114810"/>
                  </a:lnTo>
                  <a:lnTo>
                    <a:pt x="997" y="115932"/>
                  </a:lnTo>
                  <a:lnTo>
                    <a:pt x="1745" y="116804"/>
                  </a:lnTo>
                  <a:lnTo>
                    <a:pt x="1745" y="116804"/>
                  </a:lnTo>
                  <a:lnTo>
                    <a:pt x="2867" y="117552"/>
                  </a:lnTo>
                  <a:lnTo>
                    <a:pt x="3864" y="118051"/>
                  </a:lnTo>
                  <a:lnTo>
                    <a:pt x="5111" y="118425"/>
                  </a:lnTo>
                  <a:lnTo>
                    <a:pt x="6358" y="118425"/>
                  </a:lnTo>
                  <a:lnTo>
                    <a:pt x="6358" y="118425"/>
                  </a:lnTo>
                  <a:lnTo>
                    <a:pt x="7729" y="118425"/>
                  </a:lnTo>
                  <a:lnTo>
                    <a:pt x="8975" y="118051"/>
                  </a:lnTo>
                  <a:lnTo>
                    <a:pt x="9973" y="117552"/>
                  </a:lnTo>
                  <a:lnTo>
                    <a:pt x="10970" y="116804"/>
                  </a:lnTo>
                  <a:lnTo>
                    <a:pt x="111319" y="15458"/>
                  </a:lnTo>
                  <a:lnTo>
                    <a:pt x="212043" y="115932"/>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5932" y="1995"/>
                  </a:lnTo>
                  <a:lnTo>
                    <a:pt x="114934" y="1122"/>
                  </a:lnTo>
                  <a:lnTo>
                    <a:pt x="113813" y="499"/>
                  </a:lnTo>
                  <a:lnTo>
                    <a:pt x="112566" y="125"/>
                  </a:lnTo>
                  <a:lnTo>
                    <a:pt x="111319" y="0"/>
                  </a:lnTo>
                  <a:lnTo>
                    <a:pt x="111319" y="0"/>
                  </a:lnTo>
                  <a:lnTo>
                    <a:pt x="110197" y="125"/>
                  </a:lnTo>
                  <a:lnTo>
                    <a:pt x="109076" y="499"/>
                  </a:lnTo>
                  <a:lnTo>
                    <a:pt x="108078" y="1122"/>
                  </a:lnTo>
                  <a:lnTo>
                    <a:pt x="107081" y="1995"/>
                  </a:lnTo>
                  <a:lnTo>
                    <a:pt x="65196" y="44129"/>
                  </a:lnTo>
                  <a:lnTo>
                    <a:pt x="65196" y="22064"/>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1745" y="10770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153"/>
            <p:cNvSpPr/>
            <p:nvPr/>
          </p:nvSpPr>
          <p:spPr>
            <a:xfrm>
              <a:off x="1067525" y="293072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153"/>
            <p:cNvSpPr/>
            <p:nvPr/>
          </p:nvSpPr>
          <p:spPr>
            <a:xfrm>
              <a:off x="3292650" y="3800225"/>
              <a:ext cx="1031575" cy="1514600"/>
            </a:xfrm>
            <a:custGeom>
              <a:rect b="b" l="l" r="r" t="t"/>
              <a:pathLst>
                <a:path extrusionOk="0" h="60584" w="41263">
                  <a:moveTo>
                    <a:pt x="3242" y="0"/>
                  </a:moveTo>
                  <a:lnTo>
                    <a:pt x="2494" y="249"/>
                  </a:lnTo>
                  <a:lnTo>
                    <a:pt x="1871" y="623"/>
                  </a:lnTo>
                  <a:lnTo>
                    <a:pt x="1247" y="1122"/>
                  </a:lnTo>
                  <a:lnTo>
                    <a:pt x="749" y="1745"/>
                  </a:lnTo>
                  <a:lnTo>
                    <a:pt x="375" y="2369"/>
                  </a:lnTo>
                  <a:lnTo>
                    <a:pt x="125" y="3116"/>
                  </a:lnTo>
                  <a:lnTo>
                    <a:pt x="1" y="3989"/>
                  </a:lnTo>
                  <a:lnTo>
                    <a:pt x="1" y="56595"/>
                  </a:lnTo>
                  <a:lnTo>
                    <a:pt x="125" y="57467"/>
                  </a:lnTo>
                  <a:lnTo>
                    <a:pt x="375" y="58215"/>
                  </a:lnTo>
                  <a:lnTo>
                    <a:pt x="749" y="58839"/>
                  </a:lnTo>
                  <a:lnTo>
                    <a:pt x="1247" y="59462"/>
                  </a:lnTo>
                  <a:lnTo>
                    <a:pt x="1871" y="59961"/>
                  </a:lnTo>
                  <a:lnTo>
                    <a:pt x="2494" y="60334"/>
                  </a:lnTo>
                  <a:lnTo>
                    <a:pt x="3242" y="60584"/>
                  </a:lnTo>
                  <a:lnTo>
                    <a:pt x="38146" y="60584"/>
                  </a:lnTo>
                  <a:lnTo>
                    <a:pt x="38894" y="60334"/>
                  </a:lnTo>
                  <a:lnTo>
                    <a:pt x="39517" y="59961"/>
                  </a:lnTo>
                  <a:lnTo>
                    <a:pt x="40141" y="59462"/>
                  </a:lnTo>
                  <a:lnTo>
                    <a:pt x="40639" y="58839"/>
                  </a:lnTo>
                  <a:lnTo>
                    <a:pt x="41013" y="58215"/>
                  </a:lnTo>
                  <a:lnTo>
                    <a:pt x="41138" y="57467"/>
                  </a:lnTo>
                  <a:lnTo>
                    <a:pt x="41263" y="56595"/>
                  </a:lnTo>
                  <a:lnTo>
                    <a:pt x="41263" y="3989"/>
                  </a:lnTo>
                  <a:lnTo>
                    <a:pt x="41138" y="3116"/>
                  </a:lnTo>
                  <a:lnTo>
                    <a:pt x="41013" y="2369"/>
                  </a:lnTo>
                  <a:lnTo>
                    <a:pt x="40639" y="1745"/>
                  </a:lnTo>
                  <a:lnTo>
                    <a:pt x="40141" y="1122"/>
                  </a:lnTo>
                  <a:lnTo>
                    <a:pt x="39517" y="623"/>
                  </a:lnTo>
                  <a:lnTo>
                    <a:pt x="38894" y="249"/>
                  </a:lnTo>
                  <a:lnTo>
                    <a:pt x="381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597"/>
                                        </p:tgtEl>
                                        <p:attrNameLst>
                                          <p:attrName>style.visibility</p:attrName>
                                        </p:attrNameLst>
                                      </p:cBhvr>
                                      <p:to>
                                        <p:strVal val="visible"/>
                                      </p:to>
                                    </p:set>
                                    <p:animEffect filter="fade" transition="in">
                                      <p:cBhvr>
                                        <p:cTn dur="1000"/>
                                        <p:tgtEl>
                                          <p:spTgt spid="165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627" name="Shape 16627"/>
        <p:cNvGrpSpPr/>
        <p:nvPr/>
      </p:nvGrpSpPr>
      <p:grpSpPr>
        <a:xfrm>
          <a:off x="0" y="0"/>
          <a:ext cx="0" cy="0"/>
          <a:chOff x="0" y="0"/>
          <a:chExt cx="0" cy="0"/>
        </a:xfrm>
      </p:grpSpPr>
      <p:sp>
        <p:nvSpPr>
          <p:cNvPr id="16628" name="Google Shape;16628;p154"/>
          <p:cNvSpPr/>
          <p:nvPr/>
        </p:nvSpPr>
        <p:spPr>
          <a:xfrm rot="487357">
            <a:off x="3558323" y="1551856"/>
            <a:ext cx="2027354" cy="1110110"/>
          </a:xfrm>
          <a:custGeom>
            <a:rect b="b" l="l" r="r" t="t"/>
            <a:pathLst>
              <a:path extrusionOk="0" h="24140" w="44086">
                <a:moveTo>
                  <a:pt x="29574" y="1"/>
                </a:moveTo>
                <a:cubicBezTo>
                  <a:pt x="29335" y="1"/>
                  <a:pt x="29092" y="8"/>
                  <a:pt x="28833" y="24"/>
                </a:cubicBezTo>
                <a:cubicBezTo>
                  <a:pt x="28347" y="24"/>
                  <a:pt x="27861" y="54"/>
                  <a:pt x="27375" y="115"/>
                </a:cubicBezTo>
                <a:lnTo>
                  <a:pt x="26737" y="176"/>
                </a:lnTo>
                <a:lnTo>
                  <a:pt x="25886" y="297"/>
                </a:lnTo>
                <a:lnTo>
                  <a:pt x="25218" y="388"/>
                </a:lnTo>
                <a:lnTo>
                  <a:pt x="24337" y="510"/>
                </a:lnTo>
                <a:lnTo>
                  <a:pt x="23881" y="571"/>
                </a:lnTo>
                <a:cubicBezTo>
                  <a:pt x="23547" y="601"/>
                  <a:pt x="23243" y="662"/>
                  <a:pt x="22909" y="692"/>
                </a:cubicBezTo>
                <a:cubicBezTo>
                  <a:pt x="22362" y="783"/>
                  <a:pt x="21815" y="905"/>
                  <a:pt x="21359" y="1026"/>
                </a:cubicBezTo>
                <a:lnTo>
                  <a:pt x="21268" y="1026"/>
                </a:lnTo>
                <a:cubicBezTo>
                  <a:pt x="21086" y="1057"/>
                  <a:pt x="20873" y="1117"/>
                  <a:pt x="20691" y="1178"/>
                </a:cubicBezTo>
                <a:cubicBezTo>
                  <a:pt x="20478" y="1209"/>
                  <a:pt x="20174" y="1330"/>
                  <a:pt x="19901" y="1421"/>
                </a:cubicBezTo>
                <a:lnTo>
                  <a:pt x="19050" y="1695"/>
                </a:lnTo>
                <a:lnTo>
                  <a:pt x="18503" y="1877"/>
                </a:lnTo>
                <a:cubicBezTo>
                  <a:pt x="18017" y="1999"/>
                  <a:pt x="17561" y="2181"/>
                  <a:pt x="17075" y="2363"/>
                </a:cubicBezTo>
                <a:lnTo>
                  <a:pt x="16194" y="2697"/>
                </a:lnTo>
                <a:lnTo>
                  <a:pt x="15708" y="2880"/>
                </a:lnTo>
                <a:lnTo>
                  <a:pt x="14736" y="3244"/>
                </a:lnTo>
                <a:lnTo>
                  <a:pt x="14341" y="3427"/>
                </a:lnTo>
                <a:lnTo>
                  <a:pt x="13824" y="3609"/>
                </a:lnTo>
                <a:cubicBezTo>
                  <a:pt x="13551" y="3730"/>
                  <a:pt x="13247" y="3821"/>
                  <a:pt x="12943" y="3943"/>
                </a:cubicBezTo>
                <a:cubicBezTo>
                  <a:pt x="12579" y="4125"/>
                  <a:pt x="12153" y="4308"/>
                  <a:pt x="11789" y="4490"/>
                </a:cubicBezTo>
                <a:lnTo>
                  <a:pt x="11606" y="4581"/>
                </a:lnTo>
                <a:cubicBezTo>
                  <a:pt x="11120" y="4794"/>
                  <a:pt x="10665" y="5037"/>
                  <a:pt x="10178" y="5341"/>
                </a:cubicBezTo>
                <a:cubicBezTo>
                  <a:pt x="9783" y="5584"/>
                  <a:pt x="9388" y="5827"/>
                  <a:pt x="9024" y="6100"/>
                </a:cubicBezTo>
                <a:lnTo>
                  <a:pt x="8994" y="6131"/>
                </a:lnTo>
                <a:lnTo>
                  <a:pt x="8811" y="6252"/>
                </a:lnTo>
                <a:cubicBezTo>
                  <a:pt x="8477" y="6495"/>
                  <a:pt x="8143" y="6708"/>
                  <a:pt x="7809" y="6951"/>
                </a:cubicBezTo>
                <a:cubicBezTo>
                  <a:pt x="6988" y="7589"/>
                  <a:pt x="6168" y="8257"/>
                  <a:pt x="5408" y="8987"/>
                </a:cubicBezTo>
                <a:cubicBezTo>
                  <a:pt x="5074" y="9321"/>
                  <a:pt x="4770" y="9655"/>
                  <a:pt x="4375" y="10050"/>
                </a:cubicBezTo>
                <a:cubicBezTo>
                  <a:pt x="4011" y="10445"/>
                  <a:pt x="3707" y="10779"/>
                  <a:pt x="3464" y="11083"/>
                </a:cubicBezTo>
                <a:cubicBezTo>
                  <a:pt x="3130" y="11478"/>
                  <a:pt x="2826" y="11903"/>
                  <a:pt x="2552" y="12359"/>
                </a:cubicBezTo>
                <a:cubicBezTo>
                  <a:pt x="2340" y="12693"/>
                  <a:pt x="2157" y="13058"/>
                  <a:pt x="1975" y="13422"/>
                </a:cubicBezTo>
                <a:lnTo>
                  <a:pt x="1914" y="13605"/>
                </a:lnTo>
                <a:lnTo>
                  <a:pt x="1702" y="13969"/>
                </a:lnTo>
                <a:cubicBezTo>
                  <a:pt x="1550" y="14273"/>
                  <a:pt x="1398" y="14577"/>
                  <a:pt x="1276" y="14881"/>
                </a:cubicBezTo>
                <a:cubicBezTo>
                  <a:pt x="1185" y="15154"/>
                  <a:pt x="1094" y="15397"/>
                  <a:pt x="1003" y="15671"/>
                </a:cubicBezTo>
                <a:lnTo>
                  <a:pt x="1003" y="15701"/>
                </a:lnTo>
                <a:lnTo>
                  <a:pt x="1003" y="15732"/>
                </a:lnTo>
                <a:cubicBezTo>
                  <a:pt x="972" y="15792"/>
                  <a:pt x="942" y="15853"/>
                  <a:pt x="912" y="15914"/>
                </a:cubicBezTo>
                <a:cubicBezTo>
                  <a:pt x="790" y="16096"/>
                  <a:pt x="699" y="16309"/>
                  <a:pt x="608" y="16521"/>
                </a:cubicBezTo>
                <a:lnTo>
                  <a:pt x="577" y="16613"/>
                </a:lnTo>
                <a:cubicBezTo>
                  <a:pt x="486" y="16856"/>
                  <a:pt x="395" y="17068"/>
                  <a:pt x="334" y="17311"/>
                </a:cubicBezTo>
                <a:cubicBezTo>
                  <a:pt x="274" y="17524"/>
                  <a:pt x="243" y="17737"/>
                  <a:pt x="213" y="17949"/>
                </a:cubicBezTo>
                <a:cubicBezTo>
                  <a:pt x="122" y="18436"/>
                  <a:pt x="31" y="18891"/>
                  <a:pt x="31" y="19377"/>
                </a:cubicBezTo>
                <a:lnTo>
                  <a:pt x="31" y="20046"/>
                </a:lnTo>
                <a:cubicBezTo>
                  <a:pt x="0" y="20289"/>
                  <a:pt x="31" y="20562"/>
                  <a:pt x="91" y="20805"/>
                </a:cubicBezTo>
                <a:cubicBezTo>
                  <a:pt x="183" y="21049"/>
                  <a:pt x="274" y="21261"/>
                  <a:pt x="426" y="21474"/>
                </a:cubicBezTo>
                <a:cubicBezTo>
                  <a:pt x="517" y="21687"/>
                  <a:pt x="638" y="21869"/>
                  <a:pt x="760" y="22051"/>
                </a:cubicBezTo>
                <a:cubicBezTo>
                  <a:pt x="1064" y="22416"/>
                  <a:pt x="1367" y="22780"/>
                  <a:pt x="1762" y="23084"/>
                </a:cubicBezTo>
                <a:cubicBezTo>
                  <a:pt x="1914" y="23236"/>
                  <a:pt x="2097" y="23388"/>
                  <a:pt x="2249" y="23510"/>
                </a:cubicBezTo>
                <a:cubicBezTo>
                  <a:pt x="2461" y="23661"/>
                  <a:pt x="2674" y="23783"/>
                  <a:pt x="2917" y="23874"/>
                </a:cubicBezTo>
                <a:cubicBezTo>
                  <a:pt x="3099" y="23965"/>
                  <a:pt x="3312" y="23996"/>
                  <a:pt x="3494" y="24056"/>
                </a:cubicBezTo>
                <a:cubicBezTo>
                  <a:pt x="3585" y="24056"/>
                  <a:pt x="3677" y="24087"/>
                  <a:pt x="3768" y="24117"/>
                </a:cubicBezTo>
                <a:lnTo>
                  <a:pt x="3950" y="24117"/>
                </a:lnTo>
                <a:cubicBezTo>
                  <a:pt x="4026" y="24132"/>
                  <a:pt x="4109" y="24140"/>
                  <a:pt x="4193" y="24140"/>
                </a:cubicBezTo>
                <a:cubicBezTo>
                  <a:pt x="4277" y="24140"/>
                  <a:pt x="4360" y="24132"/>
                  <a:pt x="4436" y="24117"/>
                </a:cubicBezTo>
                <a:cubicBezTo>
                  <a:pt x="4618" y="24117"/>
                  <a:pt x="4801" y="24056"/>
                  <a:pt x="4983" y="23996"/>
                </a:cubicBezTo>
                <a:cubicBezTo>
                  <a:pt x="5226" y="23904"/>
                  <a:pt x="5469" y="23813"/>
                  <a:pt x="5682" y="23692"/>
                </a:cubicBezTo>
                <a:lnTo>
                  <a:pt x="5803" y="23631"/>
                </a:lnTo>
                <a:lnTo>
                  <a:pt x="5743" y="23631"/>
                </a:lnTo>
                <a:cubicBezTo>
                  <a:pt x="5894" y="23570"/>
                  <a:pt x="6046" y="23510"/>
                  <a:pt x="6168" y="23418"/>
                </a:cubicBezTo>
                <a:lnTo>
                  <a:pt x="6229" y="23388"/>
                </a:lnTo>
                <a:cubicBezTo>
                  <a:pt x="6320" y="23327"/>
                  <a:pt x="6411" y="23266"/>
                  <a:pt x="6502" y="23206"/>
                </a:cubicBezTo>
                <a:cubicBezTo>
                  <a:pt x="6684" y="23084"/>
                  <a:pt x="6806" y="22963"/>
                  <a:pt x="6958" y="22871"/>
                </a:cubicBezTo>
                <a:lnTo>
                  <a:pt x="7140" y="22720"/>
                </a:lnTo>
                <a:cubicBezTo>
                  <a:pt x="7596" y="22355"/>
                  <a:pt x="7991" y="22051"/>
                  <a:pt x="8386" y="21717"/>
                </a:cubicBezTo>
                <a:cubicBezTo>
                  <a:pt x="8568" y="21535"/>
                  <a:pt x="8750" y="21383"/>
                  <a:pt x="8933" y="21231"/>
                </a:cubicBezTo>
                <a:cubicBezTo>
                  <a:pt x="9115" y="21079"/>
                  <a:pt x="9297" y="20927"/>
                  <a:pt x="9449" y="20775"/>
                </a:cubicBezTo>
                <a:cubicBezTo>
                  <a:pt x="9480" y="20775"/>
                  <a:pt x="9480" y="20745"/>
                  <a:pt x="9510" y="20745"/>
                </a:cubicBezTo>
                <a:cubicBezTo>
                  <a:pt x="9783" y="20532"/>
                  <a:pt x="10027" y="20380"/>
                  <a:pt x="10330" y="20198"/>
                </a:cubicBezTo>
                <a:cubicBezTo>
                  <a:pt x="10877" y="19894"/>
                  <a:pt x="11455" y="19590"/>
                  <a:pt x="11971" y="19347"/>
                </a:cubicBezTo>
                <a:cubicBezTo>
                  <a:pt x="12184" y="19256"/>
                  <a:pt x="12396" y="19165"/>
                  <a:pt x="12579" y="19074"/>
                </a:cubicBezTo>
                <a:cubicBezTo>
                  <a:pt x="12791" y="18982"/>
                  <a:pt x="13065" y="18891"/>
                  <a:pt x="13277" y="18800"/>
                </a:cubicBezTo>
                <a:cubicBezTo>
                  <a:pt x="13642" y="18679"/>
                  <a:pt x="14067" y="18527"/>
                  <a:pt x="14614" y="18344"/>
                </a:cubicBezTo>
                <a:cubicBezTo>
                  <a:pt x="15465" y="18071"/>
                  <a:pt x="16407" y="17828"/>
                  <a:pt x="17379" y="17585"/>
                </a:cubicBezTo>
                <a:cubicBezTo>
                  <a:pt x="18382" y="17403"/>
                  <a:pt x="19324" y="17281"/>
                  <a:pt x="20174" y="17220"/>
                </a:cubicBezTo>
                <a:lnTo>
                  <a:pt x="20721" y="17160"/>
                </a:lnTo>
                <a:cubicBezTo>
                  <a:pt x="21511" y="17099"/>
                  <a:pt x="22362" y="17038"/>
                  <a:pt x="23182" y="17008"/>
                </a:cubicBezTo>
                <a:lnTo>
                  <a:pt x="24701" y="17008"/>
                </a:lnTo>
                <a:cubicBezTo>
                  <a:pt x="25096" y="17008"/>
                  <a:pt x="25613" y="17008"/>
                  <a:pt x="26129" y="17038"/>
                </a:cubicBezTo>
                <a:lnTo>
                  <a:pt x="26494" y="17068"/>
                </a:lnTo>
                <a:cubicBezTo>
                  <a:pt x="26859" y="17099"/>
                  <a:pt x="27223" y="17129"/>
                  <a:pt x="27588" y="17129"/>
                </a:cubicBezTo>
                <a:lnTo>
                  <a:pt x="29077" y="17129"/>
                </a:lnTo>
                <a:cubicBezTo>
                  <a:pt x="29502" y="17129"/>
                  <a:pt x="29988" y="17129"/>
                  <a:pt x="30444" y="17099"/>
                </a:cubicBezTo>
                <a:lnTo>
                  <a:pt x="31112" y="17099"/>
                </a:lnTo>
                <a:cubicBezTo>
                  <a:pt x="31416" y="17099"/>
                  <a:pt x="31720" y="17099"/>
                  <a:pt x="32024" y="17068"/>
                </a:cubicBezTo>
                <a:cubicBezTo>
                  <a:pt x="32449" y="17038"/>
                  <a:pt x="32935" y="17008"/>
                  <a:pt x="33482" y="16947"/>
                </a:cubicBezTo>
                <a:lnTo>
                  <a:pt x="34272" y="16856"/>
                </a:lnTo>
                <a:lnTo>
                  <a:pt x="34910" y="16795"/>
                </a:lnTo>
                <a:cubicBezTo>
                  <a:pt x="35396" y="16734"/>
                  <a:pt x="35973" y="16673"/>
                  <a:pt x="36551" y="16552"/>
                </a:cubicBezTo>
                <a:cubicBezTo>
                  <a:pt x="37037" y="16461"/>
                  <a:pt x="37523" y="16339"/>
                  <a:pt x="37979" y="16187"/>
                </a:cubicBezTo>
                <a:cubicBezTo>
                  <a:pt x="38465" y="16005"/>
                  <a:pt x="38921" y="15823"/>
                  <a:pt x="39346" y="15640"/>
                </a:cubicBezTo>
                <a:cubicBezTo>
                  <a:pt x="39832" y="15428"/>
                  <a:pt x="40288" y="15185"/>
                  <a:pt x="40713" y="14911"/>
                </a:cubicBezTo>
                <a:cubicBezTo>
                  <a:pt x="40956" y="14759"/>
                  <a:pt x="41169" y="14607"/>
                  <a:pt x="41351" y="14455"/>
                </a:cubicBezTo>
                <a:cubicBezTo>
                  <a:pt x="41564" y="14273"/>
                  <a:pt x="41807" y="14060"/>
                  <a:pt x="41989" y="13878"/>
                </a:cubicBezTo>
                <a:cubicBezTo>
                  <a:pt x="42354" y="13544"/>
                  <a:pt x="42627" y="13179"/>
                  <a:pt x="42901" y="12784"/>
                </a:cubicBezTo>
                <a:cubicBezTo>
                  <a:pt x="43083" y="12541"/>
                  <a:pt x="43235" y="12298"/>
                  <a:pt x="43387" y="12055"/>
                </a:cubicBezTo>
                <a:cubicBezTo>
                  <a:pt x="43478" y="11843"/>
                  <a:pt x="43569" y="11660"/>
                  <a:pt x="43660" y="11448"/>
                </a:cubicBezTo>
                <a:cubicBezTo>
                  <a:pt x="43751" y="11174"/>
                  <a:pt x="43843" y="10901"/>
                  <a:pt x="43934" y="10627"/>
                </a:cubicBezTo>
                <a:cubicBezTo>
                  <a:pt x="43964" y="10506"/>
                  <a:pt x="43994" y="10384"/>
                  <a:pt x="44025" y="10263"/>
                </a:cubicBezTo>
                <a:cubicBezTo>
                  <a:pt x="44055" y="10020"/>
                  <a:pt x="44086" y="9777"/>
                  <a:pt x="44055" y="9503"/>
                </a:cubicBezTo>
                <a:cubicBezTo>
                  <a:pt x="44055" y="8987"/>
                  <a:pt x="43964" y="8440"/>
                  <a:pt x="43843" y="7923"/>
                </a:cubicBezTo>
                <a:cubicBezTo>
                  <a:pt x="43751" y="7467"/>
                  <a:pt x="43599" y="6981"/>
                  <a:pt x="43417" y="6526"/>
                </a:cubicBezTo>
                <a:cubicBezTo>
                  <a:pt x="43235" y="6039"/>
                  <a:pt x="43022" y="5584"/>
                  <a:pt x="42718" y="5158"/>
                </a:cubicBezTo>
                <a:cubicBezTo>
                  <a:pt x="42415" y="4703"/>
                  <a:pt x="42080" y="4277"/>
                  <a:pt x="41655" y="3913"/>
                </a:cubicBezTo>
                <a:cubicBezTo>
                  <a:pt x="41321" y="3578"/>
                  <a:pt x="40926" y="3244"/>
                  <a:pt x="40531" y="2971"/>
                </a:cubicBezTo>
                <a:cubicBezTo>
                  <a:pt x="40105" y="2637"/>
                  <a:pt x="39650" y="2363"/>
                  <a:pt x="39164" y="2120"/>
                </a:cubicBezTo>
                <a:cubicBezTo>
                  <a:pt x="38981" y="2029"/>
                  <a:pt x="38769" y="1907"/>
                  <a:pt x="38526" y="1816"/>
                </a:cubicBezTo>
                <a:lnTo>
                  <a:pt x="38434" y="1786"/>
                </a:lnTo>
                <a:lnTo>
                  <a:pt x="38222" y="1695"/>
                </a:lnTo>
                <a:lnTo>
                  <a:pt x="38009" y="1634"/>
                </a:lnTo>
                <a:lnTo>
                  <a:pt x="37796" y="1543"/>
                </a:lnTo>
                <a:cubicBezTo>
                  <a:pt x="37310" y="1391"/>
                  <a:pt x="36824" y="1239"/>
                  <a:pt x="36308" y="1087"/>
                </a:cubicBezTo>
                <a:cubicBezTo>
                  <a:pt x="35427" y="844"/>
                  <a:pt x="34485" y="601"/>
                  <a:pt x="33391" y="388"/>
                </a:cubicBezTo>
                <a:cubicBezTo>
                  <a:pt x="33117" y="327"/>
                  <a:pt x="32874" y="297"/>
                  <a:pt x="32631" y="267"/>
                </a:cubicBezTo>
                <a:cubicBezTo>
                  <a:pt x="32388" y="206"/>
                  <a:pt x="32145" y="176"/>
                  <a:pt x="31902" y="145"/>
                </a:cubicBezTo>
                <a:lnTo>
                  <a:pt x="31872" y="145"/>
                </a:lnTo>
                <a:cubicBezTo>
                  <a:pt x="31386" y="84"/>
                  <a:pt x="30899" y="54"/>
                  <a:pt x="30292" y="24"/>
                </a:cubicBezTo>
                <a:cubicBezTo>
                  <a:pt x="30049" y="8"/>
                  <a:pt x="29813" y="1"/>
                  <a:pt x="295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154"/>
          <p:cNvSpPr/>
          <p:nvPr/>
        </p:nvSpPr>
        <p:spPr>
          <a:xfrm flipH="1" rot="-5399836">
            <a:off x="4222174" y="708076"/>
            <a:ext cx="699652" cy="4422615"/>
          </a:xfrm>
          <a:custGeom>
            <a:rect b="b" l="l" r="r" t="t"/>
            <a:pathLst>
              <a:path extrusionOk="0" h="46009" w="13370">
                <a:moveTo>
                  <a:pt x="5814" y="1"/>
                </a:moveTo>
                <a:cubicBezTo>
                  <a:pt x="5214" y="1"/>
                  <a:pt x="4618" y="121"/>
                  <a:pt x="4072" y="340"/>
                </a:cubicBezTo>
                <a:cubicBezTo>
                  <a:pt x="3829" y="431"/>
                  <a:pt x="3616" y="583"/>
                  <a:pt x="3434" y="735"/>
                </a:cubicBezTo>
                <a:lnTo>
                  <a:pt x="3403" y="735"/>
                </a:lnTo>
                <a:cubicBezTo>
                  <a:pt x="3191" y="917"/>
                  <a:pt x="2978" y="1099"/>
                  <a:pt x="2826" y="1312"/>
                </a:cubicBezTo>
                <a:lnTo>
                  <a:pt x="2735" y="1403"/>
                </a:lnTo>
                <a:cubicBezTo>
                  <a:pt x="2553" y="1616"/>
                  <a:pt x="2370" y="1828"/>
                  <a:pt x="2249" y="2071"/>
                </a:cubicBezTo>
                <a:cubicBezTo>
                  <a:pt x="1915" y="2618"/>
                  <a:pt x="1672" y="3226"/>
                  <a:pt x="1489" y="3834"/>
                </a:cubicBezTo>
                <a:cubicBezTo>
                  <a:pt x="1337" y="4441"/>
                  <a:pt x="1216" y="5049"/>
                  <a:pt x="1155" y="5657"/>
                </a:cubicBezTo>
                <a:cubicBezTo>
                  <a:pt x="1094" y="6295"/>
                  <a:pt x="1064" y="6902"/>
                  <a:pt x="1034" y="7388"/>
                </a:cubicBezTo>
                <a:cubicBezTo>
                  <a:pt x="1003" y="7996"/>
                  <a:pt x="942" y="8604"/>
                  <a:pt x="912" y="9151"/>
                </a:cubicBezTo>
                <a:cubicBezTo>
                  <a:pt x="912" y="9333"/>
                  <a:pt x="882" y="9485"/>
                  <a:pt x="851" y="9667"/>
                </a:cubicBezTo>
                <a:cubicBezTo>
                  <a:pt x="821" y="9819"/>
                  <a:pt x="821" y="9971"/>
                  <a:pt x="821" y="10123"/>
                </a:cubicBezTo>
                <a:cubicBezTo>
                  <a:pt x="791" y="10366"/>
                  <a:pt x="760" y="10609"/>
                  <a:pt x="760" y="10882"/>
                </a:cubicBezTo>
                <a:lnTo>
                  <a:pt x="760" y="11034"/>
                </a:lnTo>
                <a:lnTo>
                  <a:pt x="730" y="11672"/>
                </a:lnTo>
                <a:cubicBezTo>
                  <a:pt x="699" y="12067"/>
                  <a:pt x="669" y="12432"/>
                  <a:pt x="669" y="12827"/>
                </a:cubicBezTo>
                <a:lnTo>
                  <a:pt x="669" y="13161"/>
                </a:lnTo>
                <a:lnTo>
                  <a:pt x="669" y="14650"/>
                </a:lnTo>
                <a:lnTo>
                  <a:pt x="699" y="15440"/>
                </a:lnTo>
                <a:cubicBezTo>
                  <a:pt x="699" y="15774"/>
                  <a:pt x="730" y="16078"/>
                  <a:pt x="730" y="16412"/>
                </a:cubicBezTo>
                <a:cubicBezTo>
                  <a:pt x="730" y="16989"/>
                  <a:pt x="760" y="17597"/>
                  <a:pt x="791" y="18205"/>
                </a:cubicBezTo>
                <a:lnTo>
                  <a:pt x="791" y="19238"/>
                </a:lnTo>
                <a:lnTo>
                  <a:pt x="791" y="20119"/>
                </a:lnTo>
                <a:lnTo>
                  <a:pt x="791" y="20574"/>
                </a:lnTo>
                <a:cubicBezTo>
                  <a:pt x="791" y="21152"/>
                  <a:pt x="730" y="21759"/>
                  <a:pt x="669" y="22306"/>
                </a:cubicBezTo>
                <a:cubicBezTo>
                  <a:pt x="639" y="22762"/>
                  <a:pt x="608" y="23187"/>
                  <a:pt x="608" y="23643"/>
                </a:cubicBezTo>
                <a:lnTo>
                  <a:pt x="578" y="24220"/>
                </a:lnTo>
                <a:cubicBezTo>
                  <a:pt x="578" y="24615"/>
                  <a:pt x="547" y="25041"/>
                  <a:pt x="517" y="25436"/>
                </a:cubicBezTo>
                <a:lnTo>
                  <a:pt x="517" y="25588"/>
                </a:lnTo>
                <a:cubicBezTo>
                  <a:pt x="487" y="26135"/>
                  <a:pt x="456" y="26742"/>
                  <a:pt x="456" y="27289"/>
                </a:cubicBezTo>
                <a:lnTo>
                  <a:pt x="456" y="27319"/>
                </a:lnTo>
                <a:lnTo>
                  <a:pt x="456" y="27775"/>
                </a:lnTo>
                <a:lnTo>
                  <a:pt x="456" y="28079"/>
                </a:lnTo>
                <a:lnTo>
                  <a:pt x="456" y="28231"/>
                </a:lnTo>
                <a:lnTo>
                  <a:pt x="456" y="29021"/>
                </a:lnTo>
                <a:lnTo>
                  <a:pt x="456" y="29507"/>
                </a:lnTo>
                <a:cubicBezTo>
                  <a:pt x="456" y="29902"/>
                  <a:pt x="426" y="30358"/>
                  <a:pt x="396" y="30905"/>
                </a:cubicBezTo>
                <a:cubicBezTo>
                  <a:pt x="396" y="31269"/>
                  <a:pt x="365" y="31634"/>
                  <a:pt x="335" y="31968"/>
                </a:cubicBezTo>
                <a:cubicBezTo>
                  <a:pt x="335" y="32181"/>
                  <a:pt x="304" y="32393"/>
                  <a:pt x="304" y="32606"/>
                </a:cubicBezTo>
                <a:cubicBezTo>
                  <a:pt x="244" y="33183"/>
                  <a:pt x="183" y="33761"/>
                  <a:pt x="122" y="34399"/>
                </a:cubicBezTo>
                <a:cubicBezTo>
                  <a:pt x="61" y="35037"/>
                  <a:pt x="31" y="35614"/>
                  <a:pt x="1" y="36191"/>
                </a:cubicBezTo>
                <a:lnTo>
                  <a:pt x="1" y="36282"/>
                </a:lnTo>
                <a:cubicBezTo>
                  <a:pt x="1" y="36860"/>
                  <a:pt x="31" y="37437"/>
                  <a:pt x="92" y="38014"/>
                </a:cubicBezTo>
                <a:lnTo>
                  <a:pt x="92" y="38136"/>
                </a:lnTo>
                <a:cubicBezTo>
                  <a:pt x="122" y="38409"/>
                  <a:pt x="122" y="38652"/>
                  <a:pt x="153" y="38926"/>
                </a:cubicBezTo>
                <a:cubicBezTo>
                  <a:pt x="183" y="39199"/>
                  <a:pt x="213" y="39473"/>
                  <a:pt x="274" y="39776"/>
                </a:cubicBezTo>
                <a:cubicBezTo>
                  <a:pt x="335" y="40050"/>
                  <a:pt x="396" y="40323"/>
                  <a:pt x="487" y="40597"/>
                </a:cubicBezTo>
                <a:cubicBezTo>
                  <a:pt x="578" y="40931"/>
                  <a:pt x="669" y="41235"/>
                  <a:pt x="821" y="41539"/>
                </a:cubicBezTo>
                <a:cubicBezTo>
                  <a:pt x="1064" y="42116"/>
                  <a:pt x="1398" y="42663"/>
                  <a:pt x="1793" y="43149"/>
                </a:cubicBezTo>
                <a:cubicBezTo>
                  <a:pt x="2006" y="43392"/>
                  <a:pt x="2249" y="43635"/>
                  <a:pt x="2492" y="43817"/>
                </a:cubicBezTo>
                <a:lnTo>
                  <a:pt x="2644" y="43939"/>
                </a:lnTo>
                <a:lnTo>
                  <a:pt x="3100" y="44334"/>
                </a:lnTo>
                <a:cubicBezTo>
                  <a:pt x="3525" y="44698"/>
                  <a:pt x="3981" y="45002"/>
                  <a:pt x="4436" y="45276"/>
                </a:cubicBezTo>
                <a:cubicBezTo>
                  <a:pt x="4740" y="45428"/>
                  <a:pt x="5014" y="45549"/>
                  <a:pt x="5318" y="45671"/>
                </a:cubicBezTo>
                <a:cubicBezTo>
                  <a:pt x="5621" y="45792"/>
                  <a:pt x="5956" y="45914"/>
                  <a:pt x="6259" y="45944"/>
                </a:cubicBezTo>
                <a:cubicBezTo>
                  <a:pt x="6451" y="45988"/>
                  <a:pt x="6643" y="46009"/>
                  <a:pt x="6833" y="46009"/>
                </a:cubicBezTo>
                <a:cubicBezTo>
                  <a:pt x="7304" y="46009"/>
                  <a:pt x="7762" y="45879"/>
                  <a:pt x="8174" y="45640"/>
                </a:cubicBezTo>
                <a:cubicBezTo>
                  <a:pt x="8720" y="45276"/>
                  <a:pt x="9207" y="44790"/>
                  <a:pt x="9602" y="44273"/>
                </a:cubicBezTo>
                <a:cubicBezTo>
                  <a:pt x="10270" y="43362"/>
                  <a:pt x="10543" y="42268"/>
                  <a:pt x="10786" y="41235"/>
                </a:cubicBezTo>
                <a:cubicBezTo>
                  <a:pt x="10908" y="40749"/>
                  <a:pt x="11030" y="40171"/>
                  <a:pt x="11121" y="39564"/>
                </a:cubicBezTo>
                <a:lnTo>
                  <a:pt x="11121" y="39533"/>
                </a:lnTo>
                <a:cubicBezTo>
                  <a:pt x="11181" y="39047"/>
                  <a:pt x="11273" y="38531"/>
                  <a:pt x="11364" y="38045"/>
                </a:cubicBezTo>
                <a:cubicBezTo>
                  <a:pt x="11546" y="37103"/>
                  <a:pt x="11698" y="36130"/>
                  <a:pt x="11819" y="35189"/>
                </a:cubicBezTo>
                <a:cubicBezTo>
                  <a:pt x="11880" y="34976"/>
                  <a:pt x="11911" y="34763"/>
                  <a:pt x="11941" y="34551"/>
                </a:cubicBezTo>
                <a:cubicBezTo>
                  <a:pt x="11971" y="34338"/>
                  <a:pt x="12002" y="34156"/>
                  <a:pt x="12032" y="33943"/>
                </a:cubicBezTo>
                <a:cubicBezTo>
                  <a:pt x="12093" y="33578"/>
                  <a:pt x="12154" y="33214"/>
                  <a:pt x="12184" y="32849"/>
                </a:cubicBezTo>
                <a:cubicBezTo>
                  <a:pt x="12275" y="32302"/>
                  <a:pt x="12336" y="31755"/>
                  <a:pt x="12397" y="31148"/>
                </a:cubicBezTo>
                <a:cubicBezTo>
                  <a:pt x="12397" y="30996"/>
                  <a:pt x="12427" y="30844"/>
                  <a:pt x="12458" y="30692"/>
                </a:cubicBezTo>
                <a:cubicBezTo>
                  <a:pt x="12488" y="30267"/>
                  <a:pt x="12518" y="29811"/>
                  <a:pt x="12579" y="29385"/>
                </a:cubicBezTo>
                <a:cubicBezTo>
                  <a:pt x="12640" y="28869"/>
                  <a:pt x="12701" y="28322"/>
                  <a:pt x="12731" y="27684"/>
                </a:cubicBezTo>
                <a:cubicBezTo>
                  <a:pt x="12792" y="26924"/>
                  <a:pt x="12853" y="26104"/>
                  <a:pt x="12944" y="25345"/>
                </a:cubicBezTo>
                <a:cubicBezTo>
                  <a:pt x="12974" y="24980"/>
                  <a:pt x="13004" y="24585"/>
                  <a:pt x="13035" y="24220"/>
                </a:cubicBezTo>
                <a:cubicBezTo>
                  <a:pt x="13096" y="23734"/>
                  <a:pt x="13096" y="23218"/>
                  <a:pt x="13126" y="22762"/>
                </a:cubicBezTo>
                <a:lnTo>
                  <a:pt x="13126" y="22489"/>
                </a:lnTo>
                <a:cubicBezTo>
                  <a:pt x="13156" y="21881"/>
                  <a:pt x="13187" y="21304"/>
                  <a:pt x="13217" y="20757"/>
                </a:cubicBezTo>
                <a:lnTo>
                  <a:pt x="13217" y="20301"/>
                </a:lnTo>
                <a:cubicBezTo>
                  <a:pt x="13217" y="19967"/>
                  <a:pt x="13247" y="19663"/>
                  <a:pt x="13247" y="19329"/>
                </a:cubicBezTo>
                <a:lnTo>
                  <a:pt x="13247" y="18995"/>
                </a:lnTo>
                <a:lnTo>
                  <a:pt x="13247" y="18113"/>
                </a:lnTo>
                <a:lnTo>
                  <a:pt x="13247" y="17870"/>
                </a:lnTo>
                <a:lnTo>
                  <a:pt x="13247" y="17293"/>
                </a:lnTo>
                <a:lnTo>
                  <a:pt x="13247" y="15501"/>
                </a:lnTo>
                <a:lnTo>
                  <a:pt x="13247" y="15440"/>
                </a:lnTo>
                <a:lnTo>
                  <a:pt x="13247" y="14711"/>
                </a:lnTo>
                <a:lnTo>
                  <a:pt x="13247" y="14650"/>
                </a:lnTo>
                <a:cubicBezTo>
                  <a:pt x="13247" y="14468"/>
                  <a:pt x="13247" y="14316"/>
                  <a:pt x="13278" y="14133"/>
                </a:cubicBezTo>
                <a:lnTo>
                  <a:pt x="13278" y="13830"/>
                </a:lnTo>
                <a:lnTo>
                  <a:pt x="13278" y="13526"/>
                </a:lnTo>
                <a:lnTo>
                  <a:pt x="13278" y="13040"/>
                </a:lnTo>
                <a:lnTo>
                  <a:pt x="13278" y="12857"/>
                </a:lnTo>
                <a:cubicBezTo>
                  <a:pt x="13278" y="12614"/>
                  <a:pt x="13308" y="12371"/>
                  <a:pt x="13308" y="12128"/>
                </a:cubicBezTo>
                <a:cubicBezTo>
                  <a:pt x="13308" y="12007"/>
                  <a:pt x="13308" y="11855"/>
                  <a:pt x="13339" y="11703"/>
                </a:cubicBezTo>
                <a:cubicBezTo>
                  <a:pt x="13339" y="11490"/>
                  <a:pt x="13339" y="11277"/>
                  <a:pt x="13339" y="11065"/>
                </a:cubicBezTo>
                <a:cubicBezTo>
                  <a:pt x="13369" y="10822"/>
                  <a:pt x="13339" y="10639"/>
                  <a:pt x="13339" y="10487"/>
                </a:cubicBezTo>
                <a:cubicBezTo>
                  <a:pt x="13339" y="10123"/>
                  <a:pt x="13308" y="9789"/>
                  <a:pt x="13278" y="9485"/>
                </a:cubicBezTo>
                <a:lnTo>
                  <a:pt x="13247" y="9090"/>
                </a:lnTo>
                <a:cubicBezTo>
                  <a:pt x="13247" y="8938"/>
                  <a:pt x="13247" y="8816"/>
                  <a:pt x="13217" y="8664"/>
                </a:cubicBezTo>
                <a:cubicBezTo>
                  <a:pt x="13187" y="8421"/>
                  <a:pt x="13156" y="8209"/>
                  <a:pt x="13156" y="7966"/>
                </a:cubicBezTo>
                <a:cubicBezTo>
                  <a:pt x="13126" y="7723"/>
                  <a:pt x="13096" y="7388"/>
                  <a:pt x="13065" y="7115"/>
                </a:cubicBezTo>
                <a:cubicBezTo>
                  <a:pt x="13035" y="6598"/>
                  <a:pt x="12944" y="6082"/>
                  <a:pt x="12883" y="5596"/>
                </a:cubicBezTo>
                <a:cubicBezTo>
                  <a:pt x="12853" y="5262"/>
                  <a:pt x="12731" y="4927"/>
                  <a:pt x="12609" y="4654"/>
                </a:cubicBezTo>
                <a:cubicBezTo>
                  <a:pt x="12458" y="4411"/>
                  <a:pt x="12306" y="4168"/>
                  <a:pt x="12123" y="3955"/>
                </a:cubicBezTo>
                <a:cubicBezTo>
                  <a:pt x="12002" y="3530"/>
                  <a:pt x="11850" y="3104"/>
                  <a:pt x="11698" y="2740"/>
                </a:cubicBezTo>
                <a:cubicBezTo>
                  <a:pt x="11516" y="2193"/>
                  <a:pt x="11273" y="1676"/>
                  <a:pt x="10938" y="1221"/>
                </a:cubicBezTo>
                <a:cubicBezTo>
                  <a:pt x="10878" y="1130"/>
                  <a:pt x="10786" y="1038"/>
                  <a:pt x="10695" y="947"/>
                </a:cubicBezTo>
                <a:cubicBezTo>
                  <a:pt x="10543" y="826"/>
                  <a:pt x="10422" y="704"/>
                  <a:pt x="10270" y="583"/>
                </a:cubicBezTo>
                <a:cubicBezTo>
                  <a:pt x="9997" y="431"/>
                  <a:pt x="9723" y="340"/>
                  <a:pt x="9450" y="279"/>
                </a:cubicBezTo>
                <a:cubicBezTo>
                  <a:pt x="8872" y="157"/>
                  <a:pt x="8325" y="96"/>
                  <a:pt x="7748" y="66"/>
                </a:cubicBezTo>
                <a:lnTo>
                  <a:pt x="7596" y="66"/>
                </a:lnTo>
                <a:lnTo>
                  <a:pt x="7171" y="5"/>
                </a:lnTo>
                <a:lnTo>
                  <a:pt x="6016" y="5"/>
                </a:lnTo>
                <a:cubicBezTo>
                  <a:pt x="5949" y="2"/>
                  <a:pt x="5881" y="1"/>
                  <a:pt x="5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154"/>
          <p:cNvSpPr txBox="1"/>
          <p:nvPr>
            <p:ph type="title"/>
          </p:nvPr>
        </p:nvSpPr>
        <p:spPr>
          <a:xfrm>
            <a:off x="2373750" y="2661833"/>
            <a:ext cx="43965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tones</a:t>
            </a:r>
            <a:endParaRPr/>
          </a:p>
        </p:txBody>
      </p:sp>
      <p:sp>
        <p:nvSpPr>
          <p:cNvPr id="16631" name="Google Shape;16631;p154"/>
          <p:cNvSpPr txBox="1"/>
          <p:nvPr>
            <p:ph idx="2" type="title"/>
          </p:nvPr>
        </p:nvSpPr>
        <p:spPr>
          <a:xfrm>
            <a:off x="3930900" y="1679062"/>
            <a:ext cx="1282200" cy="73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6632" name="Google Shape;16632;p154"/>
          <p:cNvSpPr txBox="1"/>
          <p:nvPr>
            <p:ph idx="1" type="subTitle"/>
          </p:nvPr>
        </p:nvSpPr>
        <p:spPr>
          <a:xfrm>
            <a:off x="2372850" y="3251700"/>
            <a:ext cx="43983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16633" name="Google Shape;16633;p154"/>
          <p:cNvGrpSpPr/>
          <p:nvPr/>
        </p:nvGrpSpPr>
        <p:grpSpPr>
          <a:xfrm>
            <a:off x="8597352" y="1552012"/>
            <a:ext cx="315649" cy="349878"/>
            <a:chOff x="4846427" y="-66500"/>
            <a:chExt cx="315649" cy="349878"/>
          </a:xfrm>
        </p:grpSpPr>
        <p:sp>
          <p:nvSpPr>
            <p:cNvPr id="16634" name="Google Shape;16634;p154"/>
            <p:cNvSpPr/>
            <p:nvPr/>
          </p:nvSpPr>
          <p:spPr>
            <a:xfrm>
              <a:off x="4990920" y="103650"/>
              <a:ext cx="155011" cy="144529"/>
            </a:xfrm>
            <a:custGeom>
              <a:rect b="b" l="l" r="r" t="t"/>
              <a:pathLst>
                <a:path extrusionOk="0" h="4619" w="4954">
                  <a:moveTo>
                    <a:pt x="1945" y="1"/>
                  </a:moveTo>
                  <a:cubicBezTo>
                    <a:pt x="1763" y="1"/>
                    <a:pt x="1581" y="31"/>
                    <a:pt x="1399" y="62"/>
                  </a:cubicBezTo>
                  <a:cubicBezTo>
                    <a:pt x="1277" y="92"/>
                    <a:pt x="1186" y="122"/>
                    <a:pt x="1095" y="183"/>
                  </a:cubicBezTo>
                  <a:cubicBezTo>
                    <a:pt x="1004" y="244"/>
                    <a:pt x="943" y="274"/>
                    <a:pt x="852" y="335"/>
                  </a:cubicBezTo>
                  <a:cubicBezTo>
                    <a:pt x="700" y="457"/>
                    <a:pt x="578" y="578"/>
                    <a:pt x="457" y="730"/>
                  </a:cubicBezTo>
                  <a:lnTo>
                    <a:pt x="426" y="791"/>
                  </a:lnTo>
                  <a:cubicBezTo>
                    <a:pt x="426" y="821"/>
                    <a:pt x="396" y="821"/>
                    <a:pt x="396" y="851"/>
                  </a:cubicBezTo>
                  <a:lnTo>
                    <a:pt x="335" y="912"/>
                  </a:lnTo>
                  <a:cubicBezTo>
                    <a:pt x="305" y="943"/>
                    <a:pt x="274" y="1003"/>
                    <a:pt x="244" y="1064"/>
                  </a:cubicBezTo>
                  <a:cubicBezTo>
                    <a:pt x="244" y="1095"/>
                    <a:pt x="214" y="1125"/>
                    <a:pt x="214" y="1155"/>
                  </a:cubicBezTo>
                  <a:lnTo>
                    <a:pt x="183" y="1216"/>
                  </a:lnTo>
                  <a:lnTo>
                    <a:pt x="153" y="1277"/>
                  </a:lnTo>
                  <a:lnTo>
                    <a:pt x="122" y="1368"/>
                  </a:lnTo>
                  <a:cubicBezTo>
                    <a:pt x="92" y="1398"/>
                    <a:pt x="92" y="1459"/>
                    <a:pt x="92" y="1550"/>
                  </a:cubicBezTo>
                  <a:cubicBezTo>
                    <a:pt x="92" y="1611"/>
                    <a:pt x="62" y="1672"/>
                    <a:pt x="31" y="1763"/>
                  </a:cubicBezTo>
                  <a:cubicBezTo>
                    <a:pt x="1" y="1945"/>
                    <a:pt x="31" y="2128"/>
                    <a:pt x="62" y="2310"/>
                  </a:cubicBezTo>
                  <a:cubicBezTo>
                    <a:pt x="122" y="2492"/>
                    <a:pt x="183" y="2674"/>
                    <a:pt x="274" y="2857"/>
                  </a:cubicBezTo>
                  <a:cubicBezTo>
                    <a:pt x="457" y="3161"/>
                    <a:pt x="669" y="3434"/>
                    <a:pt x="912" y="3677"/>
                  </a:cubicBezTo>
                  <a:cubicBezTo>
                    <a:pt x="1064" y="3829"/>
                    <a:pt x="1216" y="3951"/>
                    <a:pt x="1368" y="4042"/>
                  </a:cubicBezTo>
                  <a:cubicBezTo>
                    <a:pt x="1550" y="4163"/>
                    <a:pt x="1733" y="4285"/>
                    <a:pt x="1945" y="4376"/>
                  </a:cubicBezTo>
                  <a:cubicBezTo>
                    <a:pt x="2249" y="4528"/>
                    <a:pt x="2583" y="4589"/>
                    <a:pt x="2918" y="4619"/>
                  </a:cubicBezTo>
                  <a:cubicBezTo>
                    <a:pt x="3100" y="4619"/>
                    <a:pt x="3282" y="4589"/>
                    <a:pt x="3465" y="4558"/>
                  </a:cubicBezTo>
                  <a:lnTo>
                    <a:pt x="3586" y="4528"/>
                  </a:lnTo>
                  <a:cubicBezTo>
                    <a:pt x="3677" y="4528"/>
                    <a:pt x="3799" y="4528"/>
                    <a:pt x="3890" y="4497"/>
                  </a:cubicBezTo>
                  <a:cubicBezTo>
                    <a:pt x="4163" y="4406"/>
                    <a:pt x="4406" y="4285"/>
                    <a:pt x="4619" y="4072"/>
                  </a:cubicBezTo>
                  <a:cubicBezTo>
                    <a:pt x="4801" y="3920"/>
                    <a:pt x="4862" y="3647"/>
                    <a:pt x="4832" y="3404"/>
                  </a:cubicBezTo>
                  <a:cubicBezTo>
                    <a:pt x="4923" y="3161"/>
                    <a:pt x="4953" y="2857"/>
                    <a:pt x="4893" y="2583"/>
                  </a:cubicBezTo>
                  <a:cubicBezTo>
                    <a:pt x="4893" y="2553"/>
                    <a:pt x="4862" y="2523"/>
                    <a:pt x="4832" y="2462"/>
                  </a:cubicBezTo>
                  <a:cubicBezTo>
                    <a:pt x="4832" y="2188"/>
                    <a:pt x="4771" y="1884"/>
                    <a:pt x="4680" y="1641"/>
                  </a:cubicBezTo>
                  <a:cubicBezTo>
                    <a:pt x="4619" y="1520"/>
                    <a:pt x="4558" y="1429"/>
                    <a:pt x="4467" y="1307"/>
                  </a:cubicBezTo>
                  <a:cubicBezTo>
                    <a:pt x="4406" y="1216"/>
                    <a:pt x="4346" y="1125"/>
                    <a:pt x="4255" y="1034"/>
                  </a:cubicBezTo>
                  <a:cubicBezTo>
                    <a:pt x="4103" y="882"/>
                    <a:pt x="3951" y="760"/>
                    <a:pt x="3799" y="639"/>
                  </a:cubicBezTo>
                  <a:cubicBezTo>
                    <a:pt x="3677" y="548"/>
                    <a:pt x="3586" y="457"/>
                    <a:pt x="3465" y="396"/>
                  </a:cubicBezTo>
                  <a:cubicBezTo>
                    <a:pt x="3252" y="244"/>
                    <a:pt x="3009" y="153"/>
                    <a:pt x="2796" y="92"/>
                  </a:cubicBezTo>
                  <a:cubicBezTo>
                    <a:pt x="2614" y="62"/>
                    <a:pt x="2492" y="3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154"/>
            <p:cNvSpPr/>
            <p:nvPr/>
          </p:nvSpPr>
          <p:spPr>
            <a:xfrm>
              <a:off x="4996646" y="-66500"/>
              <a:ext cx="165430" cy="150223"/>
            </a:xfrm>
            <a:custGeom>
              <a:rect b="b" l="l" r="r" t="t"/>
              <a:pathLst>
                <a:path extrusionOk="0" h="4801" w="5287">
                  <a:moveTo>
                    <a:pt x="1762" y="1884"/>
                  </a:moveTo>
                  <a:cubicBezTo>
                    <a:pt x="1732" y="1884"/>
                    <a:pt x="1732" y="1914"/>
                    <a:pt x="1732" y="1945"/>
                  </a:cubicBezTo>
                  <a:lnTo>
                    <a:pt x="1732" y="1975"/>
                  </a:lnTo>
                  <a:lnTo>
                    <a:pt x="1611" y="1884"/>
                  </a:lnTo>
                  <a:close/>
                  <a:moveTo>
                    <a:pt x="1519" y="0"/>
                  </a:moveTo>
                  <a:cubicBezTo>
                    <a:pt x="1398" y="31"/>
                    <a:pt x="1276" y="31"/>
                    <a:pt x="1155" y="61"/>
                  </a:cubicBezTo>
                  <a:cubicBezTo>
                    <a:pt x="1033" y="91"/>
                    <a:pt x="942" y="122"/>
                    <a:pt x="851" y="183"/>
                  </a:cubicBezTo>
                  <a:cubicBezTo>
                    <a:pt x="760" y="243"/>
                    <a:pt x="669" y="304"/>
                    <a:pt x="578" y="365"/>
                  </a:cubicBezTo>
                  <a:cubicBezTo>
                    <a:pt x="395" y="486"/>
                    <a:pt x="243" y="669"/>
                    <a:pt x="152" y="851"/>
                  </a:cubicBezTo>
                  <a:cubicBezTo>
                    <a:pt x="122" y="942"/>
                    <a:pt x="122" y="1003"/>
                    <a:pt x="91" y="1064"/>
                  </a:cubicBezTo>
                  <a:cubicBezTo>
                    <a:pt x="61" y="1155"/>
                    <a:pt x="31" y="1216"/>
                    <a:pt x="31" y="1307"/>
                  </a:cubicBezTo>
                  <a:cubicBezTo>
                    <a:pt x="0" y="1519"/>
                    <a:pt x="0" y="1702"/>
                    <a:pt x="31" y="1884"/>
                  </a:cubicBezTo>
                  <a:cubicBezTo>
                    <a:pt x="91" y="2127"/>
                    <a:pt x="183" y="2370"/>
                    <a:pt x="304" y="2552"/>
                  </a:cubicBezTo>
                  <a:cubicBezTo>
                    <a:pt x="426" y="2826"/>
                    <a:pt x="608" y="3099"/>
                    <a:pt x="821" y="3312"/>
                  </a:cubicBezTo>
                  <a:cubicBezTo>
                    <a:pt x="972" y="3494"/>
                    <a:pt x="1155" y="3677"/>
                    <a:pt x="1337" y="3828"/>
                  </a:cubicBezTo>
                  <a:cubicBezTo>
                    <a:pt x="1489" y="3950"/>
                    <a:pt x="1671" y="4072"/>
                    <a:pt x="1854" y="4193"/>
                  </a:cubicBezTo>
                  <a:cubicBezTo>
                    <a:pt x="1975" y="4254"/>
                    <a:pt x="2127" y="4345"/>
                    <a:pt x="2279" y="4406"/>
                  </a:cubicBezTo>
                  <a:lnTo>
                    <a:pt x="2613" y="4558"/>
                  </a:lnTo>
                  <a:cubicBezTo>
                    <a:pt x="2856" y="4649"/>
                    <a:pt x="3099" y="4710"/>
                    <a:pt x="3373" y="4770"/>
                  </a:cubicBezTo>
                  <a:cubicBezTo>
                    <a:pt x="3464" y="4770"/>
                    <a:pt x="3555" y="4801"/>
                    <a:pt x="3646" y="4801"/>
                  </a:cubicBezTo>
                  <a:lnTo>
                    <a:pt x="3950" y="4801"/>
                  </a:lnTo>
                  <a:cubicBezTo>
                    <a:pt x="4041" y="4801"/>
                    <a:pt x="4163" y="4770"/>
                    <a:pt x="4254" y="4740"/>
                  </a:cubicBezTo>
                  <a:cubicBezTo>
                    <a:pt x="4527" y="4618"/>
                    <a:pt x="4770" y="4467"/>
                    <a:pt x="5013" y="4254"/>
                  </a:cubicBezTo>
                  <a:cubicBezTo>
                    <a:pt x="5135" y="4163"/>
                    <a:pt x="5226" y="3980"/>
                    <a:pt x="5256" y="3798"/>
                  </a:cubicBezTo>
                  <a:cubicBezTo>
                    <a:pt x="5256" y="3707"/>
                    <a:pt x="5226" y="3585"/>
                    <a:pt x="5196" y="3494"/>
                  </a:cubicBezTo>
                  <a:cubicBezTo>
                    <a:pt x="5256" y="3342"/>
                    <a:pt x="5287" y="3190"/>
                    <a:pt x="5287" y="3039"/>
                  </a:cubicBezTo>
                  <a:cubicBezTo>
                    <a:pt x="5287" y="2887"/>
                    <a:pt x="5287" y="2765"/>
                    <a:pt x="5287" y="2644"/>
                  </a:cubicBezTo>
                  <a:cubicBezTo>
                    <a:pt x="5256" y="2522"/>
                    <a:pt x="5226" y="2400"/>
                    <a:pt x="5165" y="2279"/>
                  </a:cubicBezTo>
                  <a:cubicBezTo>
                    <a:pt x="5074" y="1914"/>
                    <a:pt x="4892" y="1611"/>
                    <a:pt x="4679" y="1337"/>
                  </a:cubicBezTo>
                  <a:cubicBezTo>
                    <a:pt x="4618" y="1246"/>
                    <a:pt x="4527" y="1185"/>
                    <a:pt x="4436" y="1094"/>
                  </a:cubicBezTo>
                  <a:cubicBezTo>
                    <a:pt x="4284" y="912"/>
                    <a:pt x="4102" y="760"/>
                    <a:pt x="3889" y="638"/>
                  </a:cubicBezTo>
                  <a:cubicBezTo>
                    <a:pt x="3798" y="578"/>
                    <a:pt x="3677" y="517"/>
                    <a:pt x="3585" y="456"/>
                  </a:cubicBezTo>
                  <a:cubicBezTo>
                    <a:pt x="3464" y="395"/>
                    <a:pt x="3251" y="304"/>
                    <a:pt x="3099" y="243"/>
                  </a:cubicBezTo>
                  <a:cubicBezTo>
                    <a:pt x="2765" y="122"/>
                    <a:pt x="2431" y="61"/>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154"/>
            <p:cNvSpPr/>
            <p:nvPr/>
          </p:nvSpPr>
          <p:spPr>
            <a:xfrm>
              <a:off x="4884475" y="175647"/>
              <a:ext cx="94120" cy="107731"/>
            </a:xfrm>
            <a:custGeom>
              <a:rect b="b" l="l" r="r" t="t"/>
              <a:pathLst>
                <a:path extrusionOk="0" h="3443" w="3008">
                  <a:moveTo>
                    <a:pt x="1028" y="1"/>
                  </a:moveTo>
                  <a:cubicBezTo>
                    <a:pt x="878" y="1"/>
                    <a:pt x="733" y="55"/>
                    <a:pt x="608" y="130"/>
                  </a:cubicBezTo>
                  <a:cubicBezTo>
                    <a:pt x="425" y="191"/>
                    <a:pt x="304" y="343"/>
                    <a:pt x="213" y="495"/>
                  </a:cubicBezTo>
                  <a:cubicBezTo>
                    <a:pt x="91" y="647"/>
                    <a:pt x="30" y="829"/>
                    <a:pt x="0" y="1011"/>
                  </a:cubicBezTo>
                  <a:cubicBezTo>
                    <a:pt x="0" y="1163"/>
                    <a:pt x="0" y="1315"/>
                    <a:pt x="0" y="1498"/>
                  </a:cubicBezTo>
                  <a:cubicBezTo>
                    <a:pt x="30" y="1558"/>
                    <a:pt x="30" y="1589"/>
                    <a:pt x="30" y="1650"/>
                  </a:cubicBezTo>
                  <a:cubicBezTo>
                    <a:pt x="61" y="1741"/>
                    <a:pt x="91" y="1862"/>
                    <a:pt x="152" y="1953"/>
                  </a:cubicBezTo>
                  <a:cubicBezTo>
                    <a:pt x="182" y="2014"/>
                    <a:pt x="213" y="2105"/>
                    <a:pt x="243" y="2166"/>
                  </a:cubicBezTo>
                  <a:cubicBezTo>
                    <a:pt x="304" y="2348"/>
                    <a:pt x="395" y="2500"/>
                    <a:pt x="517" y="2652"/>
                  </a:cubicBezTo>
                  <a:cubicBezTo>
                    <a:pt x="638" y="2865"/>
                    <a:pt x="790" y="3017"/>
                    <a:pt x="972" y="3199"/>
                  </a:cubicBezTo>
                  <a:cubicBezTo>
                    <a:pt x="1063" y="3260"/>
                    <a:pt x="1185" y="3321"/>
                    <a:pt x="1307" y="3381"/>
                  </a:cubicBezTo>
                  <a:cubicBezTo>
                    <a:pt x="1398" y="3412"/>
                    <a:pt x="1519" y="3442"/>
                    <a:pt x="1641" y="3442"/>
                  </a:cubicBezTo>
                  <a:cubicBezTo>
                    <a:pt x="1793" y="3442"/>
                    <a:pt x="1945" y="3412"/>
                    <a:pt x="2096" y="3351"/>
                  </a:cubicBezTo>
                  <a:cubicBezTo>
                    <a:pt x="2188" y="3321"/>
                    <a:pt x="2248" y="3260"/>
                    <a:pt x="2309" y="3199"/>
                  </a:cubicBezTo>
                  <a:lnTo>
                    <a:pt x="2461" y="3138"/>
                  </a:lnTo>
                  <a:cubicBezTo>
                    <a:pt x="2552" y="3108"/>
                    <a:pt x="2643" y="3047"/>
                    <a:pt x="2704" y="2986"/>
                  </a:cubicBezTo>
                  <a:cubicBezTo>
                    <a:pt x="2826" y="2895"/>
                    <a:pt x="2886" y="2774"/>
                    <a:pt x="2947" y="2652"/>
                  </a:cubicBezTo>
                  <a:lnTo>
                    <a:pt x="2947" y="2591"/>
                  </a:lnTo>
                  <a:cubicBezTo>
                    <a:pt x="2978" y="2500"/>
                    <a:pt x="2978" y="2409"/>
                    <a:pt x="2978" y="2318"/>
                  </a:cubicBezTo>
                  <a:cubicBezTo>
                    <a:pt x="3008" y="2227"/>
                    <a:pt x="3008" y="2105"/>
                    <a:pt x="2978" y="2014"/>
                  </a:cubicBezTo>
                  <a:cubicBezTo>
                    <a:pt x="2978" y="1953"/>
                    <a:pt x="2978" y="1862"/>
                    <a:pt x="2978" y="1801"/>
                  </a:cubicBezTo>
                  <a:cubicBezTo>
                    <a:pt x="2947" y="1619"/>
                    <a:pt x="2886" y="1467"/>
                    <a:pt x="2795" y="1285"/>
                  </a:cubicBezTo>
                  <a:cubicBezTo>
                    <a:pt x="2735" y="1133"/>
                    <a:pt x="2643" y="1011"/>
                    <a:pt x="2552" y="860"/>
                  </a:cubicBezTo>
                  <a:cubicBezTo>
                    <a:pt x="2431" y="738"/>
                    <a:pt x="2309" y="617"/>
                    <a:pt x="2188" y="495"/>
                  </a:cubicBezTo>
                  <a:cubicBezTo>
                    <a:pt x="2066" y="313"/>
                    <a:pt x="1884" y="191"/>
                    <a:pt x="1671" y="100"/>
                  </a:cubicBezTo>
                  <a:cubicBezTo>
                    <a:pt x="1489" y="39"/>
                    <a:pt x="1307" y="9"/>
                    <a:pt x="1124" y="9"/>
                  </a:cubicBezTo>
                  <a:cubicBezTo>
                    <a:pt x="1092" y="3"/>
                    <a:pt x="1060"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154"/>
            <p:cNvSpPr/>
            <p:nvPr/>
          </p:nvSpPr>
          <p:spPr>
            <a:xfrm>
              <a:off x="4846427" y="1929"/>
              <a:ext cx="100816" cy="95122"/>
            </a:xfrm>
            <a:custGeom>
              <a:rect b="b" l="l" r="r" t="t"/>
              <a:pathLst>
                <a:path extrusionOk="0" h="3040" w="3222">
                  <a:moveTo>
                    <a:pt x="1246" y="1"/>
                  </a:moveTo>
                  <a:cubicBezTo>
                    <a:pt x="1034" y="1"/>
                    <a:pt x="821" y="31"/>
                    <a:pt x="608" y="92"/>
                  </a:cubicBezTo>
                  <a:cubicBezTo>
                    <a:pt x="517" y="122"/>
                    <a:pt x="457" y="153"/>
                    <a:pt x="365" y="213"/>
                  </a:cubicBezTo>
                  <a:cubicBezTo>
                    <a:pt x="305" y="274"/>
                    <a:pt x="244" y="335"/>
                    <a:pt x="183" y="396"/>
                  </a:cubicBezTo>
                  <a:lnTo>
                    <a:pt x="153" y="457"/>
                  </a:lnTo>
                  <a:cubicBezTo>
                    <a:pt x="122" y="517"/>
                    <a:pt x="92" y="578"/>
                    <a:pt x="62" y="639"/>
                  </a:cubicBezTo>
                  <a:cubicBezTo>
                    <a:pt x="62" y="669"/>
                    <a:pt x="62" y="700"/>
                    <a:pt x="62" y="700"/>
                  </a:cubicBezTo>
                  <a:cubicBezTo>
                    <a:pt x="31" y="791"/>
                    <a:pt x="31" y="882"/>
                    <a:pt x="1" y="973"/>
                  </a:cubicBezTo>
                  <a:cubicBezTo>
                    <a:pt x="1" y="1186"/>
                    <a:pt x="62" y="1368"/>
                    <a:pt x="122" y="1550"/>
                  </a:cubicBezTo>
                  <a:cubicBezTo>
                    <a:pt x="153" y="1611"/>
                    <a:pt x="183" y="1672"/>
                    <a:pt x="213" y="1733"/>
                  </a:cubicBezTo>
                  <a:cubicBezTo>
                    <a:pt x="274" y="1824"/>
                    <a:pt x="335" y="1915"/>
                    <a:pt x="396" y="1976"/>
                  </a:cubicBezTo>
                  <a:cubicBezTo>
                    <a:pt x="487" y="2097"/>
                    <a:pt x="578" y="2188"/>
                    <a:pt x="669" y="2249"/>
                  </a:cubicBezTo>
                  <a:cubicBezTo>
                    <a:pt x="730" y="2340"/>
                    <a:pt x="791" y="2401"/>
                    <a:pt x="882" y="2462"/>
                  </a:cubicBezTo>
                  <a:lnTo>
                    <a:pt x="912" y="2492"/>
                  </a:lnTo>
                  <a:cubicBezTo>
                    <a:pt x="1186" y="2796"/>
                    <a:pt x="1520" y="2978"/>
                    <a:pt x="1885" y="3039"/>
                  </a:cubicBezTo>
                  <a:lnTo>
                    <a:pt x="2310" y="3039"/>
                  </a:lnTo>
                  <a:cubicBezTo>
                    <a:pt x="2401" y="3039"/>
                    <a:pt x="2492" y="3009"/>
                    <a:pt x="2583" y="2948"/>
                  </a:cubicBezTo>
                  <a:lnTo>
                    <a:pt x="2705" y="2857"/>
                  </a:lnTo>
                  <a:lnTo>
                    <a:pt x="2857" y="2705"/>
                  </a:lnTo>
                  <a:lnTo>
                    <a:pt x="2887" y="2644"/>
                  </a:lnTo>
                  <a:cubicBezTo>
                    <a:pt x="2948" y="2583"/>
                    <a:pt x="2978" y="2523"/>
                    <a:pt x="3009" y="2431"/>
                  </a:cubicBezTo>
                  <a:cubicBezTo>
                    <a:pt x="3009" y="2401"/>
                    <a:pt x="3009" y="2371"/>
                    <a:pt x="3039" y="2340"/>
                  </a:cubicBezTo>
                  <a:cubicBezTo>
                    <a:pt x="3221" y="1976"/>
                    <a:pt x="3191" y="1550"/>
                    <a:pt x="2978" y="1186"/>
                  </a:cubicBezTo>
                  <a:lnTo>
                    <a:pt x="2948" y="1125"/>
                  </a:lnTo>
                  <a:cubicBezTo>
                    <a:pt x="2766" y="852"/>
                    <a:pt x="2553" y="578"/>
                    <a:pt x="2279" y="365"/>
                  </a:cubicBezTo>
                  <a:cubicBezTo>
                    <a:pt x="1976" y="153"/>
                    <a:pt x="1611" y="31"/>
                    <a:pt x="1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8" name="Google Shape;16638;p154"/>
          <p:cNvGrpSpPr/>
          <p:nvPr/>
        </p:nvGrpSpPr>
        <p:grpSpPr>
          <a:xfrm>
            <a:off x="7109446" y="2690844"/>
            <a:ext cx="420044" cy="373713"/>
            <a:chOff x="295547" y="4265442"/>
            <a:chExt cx="483086" cy="429802"/>
          </a:xfrm>
        </p:grpSpPr>
        <p:sp>
          <p:nvSpPr>
            <p:cNvPr id="16639" name="Google Shape;16639;p154"/>
            <p:cNvSpPr/>
            <p:nvPr/>
          </p:nvSpPr>
          <p:spPr>
            <a:xfrm rot="1519952">
              <a:off x="425784" y="431245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154"/>
            <p:cNvSpPr/>
            <p:nvPr/>
          </p:nvSpPr>
          <p:spPr>
            <a:xfrm rot="1519952">
              <a:off x="362217" y="429257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1" name="Google Shape;16641;p154"/>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642" name="Google Shape;16642;p154"/>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643" name="Google Shape;16643;p154">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154"/>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645" name="Google Shape;16645;p154">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154"/>
          <p:cNvSpPr/>
          <p:nvPr/>
        </p:nvSpPr>
        <p:spPr>
          <a:xfrm>
            <a:off x="6157525" y="1552033"/>
            <a:ext cx="273783" cy="316215"/>
          </a:xfrm>
          <a:custGeom>
            <a:rect b="b" l="l" r="r" t="t"/>
            <a:pathLst>
              <a:path extrusionOk="0" h="9765" w="8454">
                <a:moveTo>
                  <a:pt x="8454" y="1"/>
                </a:moveTo>
                <a:lnTo>
                  <a:pt x="8454" y="1"/>
                </a:lnTo>
                <a:cubicBezTo>
                  <a:pt x="7613" y="71"/>
                  <a:pt x="6796" y="71"/>
                  <a:pt x="5955" y="164"/>
                </a:cubicBezTo>
                <a:cubicBezTo>
                  <a:pt x="4694" y="304"/>
                  <a:pt x="4694" y="327"/>
                  <a:pt x="4904" y="1425"/>
                </a:cubicBezTo>
                <a:cubicBezTo>
                  <a:pt x="5044" y="1612"/>
                  <a:pt x="5138" y="1822"/>
                  <a:pt x="5208" y="2056"/>
                </a:cubicBezTo>
                <a:cubicBezTo>
                  <a:pt x="5301" y="2943"/>
                  <a:pt x="5371" y="3854"/>
                  <a:pt x="5371" y="4765"/>
                </a:cubicBezTo>
                <a:cubicBezTo>
                  <a:pt x="5348" y="5465"/>
                  <a:pt x="5278" y="6166"/>
                  <a:pt x="5184" y="6843"/>
                </a:cubicBezTo>
                <a:cubicBezTo>
                  <a:pt x="4227" y="6820"/>
                  <a:pt x="3456" y="6820"/>
                  <a:pt x="2662" y="6796"/>
                </a:cubicBezTo>
                <a:cubicBezTo>
                  <a:pt x="2546" y="6773"/>
                  <a:pt x="2452" y="6726"/>
                  <a:pt x="2359" y="6680"/>
                </a:cubicBezTo>
                <a:cubicBezTo>
                  <a:pt x="1775" y="6936"/>
                  <a:pt x="1214" y="7263"/>
                  <a:pt x="677" y="7637"/>
                </a:cubicBezTo>
                <a:cubicBezTo>
                  <a:pt x="374" y="7847"/>
                  <a:pt x="0" y="8408"/>
                  <a:pt x="93" y="8665"/>
                </a:cubicBezTo>
                <a:cubicBezTo>
                  <a:pt x="304" y="9062"/>
                  <a:pt x="654" y="9365"/>
                  <a:pt x="1098" y="9505"/>
                </a:cubicBezTo>
                <a:cubicBezTo>
                  <a:pt x="1536" y="9679"/>
                  <a:pt x="1995" y="9765"/>
                  <a:pt x="2449" y="9765"/>
                </a:cubicBezTo>
                <a:cubicBezTo>
                  <a:pt x="3278" y="9765"/>
                  <a:pt x="4092" y="9479"/>
                  <a:pt x="4741" y="8921"/>
                </a:cubicBezTo>
                <a:cubicBezTo>
                  <a:pt x="5535" y="8478"/>
                  <a:pt x="6025" y="7660"/>
                  <a:pt x="6049" y="6773"/>
                </a:cubicBezTo>
                <a:cubicBezTo>
                  <a:pt x="6119" y="5395"/>
                  <a:pt x="6072" y="4041"/>
                  <a:pt x="6049" y="2663"/>
                </a:cubicBezTo>
                <a:cubicBezTo>
                  <a:pt x="6049" y="2149"/>
                  <a:pt x="5955" y="1612"/>
                  <a:pt x="5908" y="1051"/>
                </a:cubicBezTo>
                <a:cubicBezTo>
                  <a:pt x="6539" y="1005"/>
                  <a:pt x="7193" y="911"/>
                  <a:pt x="7823" y="771"/>
                </a:cubicBezTo>
                <a:cubicBezTo>
                  <a:pt x="8080" y="678"/>
                  <a:pt x="8244" y="281"/>
                  <a:pt x="8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154"/>
          <p:cNvSpPr/>
          <p:nvPr/>
        </p:nvSpPr>
        <p:spPr>
          <a:xfrm>
            <a:off x="2898625" y="1325163"/>
            <a:ext cx="307701" cy="803603"/>
          </a:xfrm>
          <a:custGeom>
            <a:rect b="b" l="l" r="r" t="t"/>
            <a:pathLst>
              <a:path extrusionOk="0" h="19885" w="7614">
                <a:moveTo>
                  <a:pt x="1775" y="1148"/>
                </a:moveTo>
                <a:cubicBezTo>
                  <a:pt x="1782" y="1148"/>
                  <a:pt x="1790" y="1149"/>
                  <a:pt x="1799" y="1150"/>
                </a:cubicBezTo>
                <a:cubicBezTo>
                  <a:pt x="1810" y="1162"/>
                  <a:pt x="1828" y="1168"/>
                  <a:pt x="1848" y="1168"/>
                </a:cubicBezTo>
                <a:cubicBezTo>
                  <a:pt x="1869" y="1168"/>
                  <a:pt x="1892" y="1162"/>
                  <a:pt x="1915" y="1150"/>
                </a:cubicBezTo>
                <a:cubicBezTo>
                  <a:pt x="2149" y="1291"/>
                  <a:pt x="2359" y="1477"/>
                  <a:pt x="2499" y="1711"/>
                </a:cubicBezTo>
                <a:cubicBezTo>
                  <a:pt x="3317" y="2879"/>
                  <a:pt x="3130" y="4233"/>
                  <a:pt x="2639" y="5517"/>
                </a:cubicBezTo>
                <a:cubicBezTo>
                  <a:pt x="2546" y="5261"/>
                  <a:pt x="2453" y="5027"/>
                  <a:pt x="2383" y="4770"/>
                </a:cubicBezTo>
                <a:cubicBezTo>
                  <a:pt x="2291" y="4518"/>
                  <a:pt x="1318" y="1148"/>
                  <a:pt x="1775" y="1148"/>
                </a:cubicBezTo>
                <a:close/>
                <a:moveTo>
                  <a:pt x="5008" y="10431"/>
                </a:moveTo>
                <a:cubicBezTo>
                  <a:pt x="5650" y="10431"/>
                  <a:pt x="6241" y="10794"/>
                  <a:pt x="6493" y="11402"/>
                </a:cubicBezTo>
                <a:cubicBezTo>
                  <a:pt x="6983" y="12197"/>
                  <a:pt x="6866" y="13224"/>
                  <a:pt x="6236" y="13925"/>
                </a:cubicBezTo>
                <a:cubicBezTo>
                  <a:pt x="6096" y="13528"/>
                  <a:pt x="5979" y="13224"/>
                  <a:pt x="5909" y="13061"/>
                </a:cubicBezTo>
                <a:cubicBezTo>
                  <a:pt x="5559" y="12173"/>
                  <a:pt x="5162" y="11309"/>
                  <a:pt x="4788" y="10445"/>
                </a:cubicBezTo>
                <a:cubicBezTo>
                  <a:pt x="4862" y="10436"/>
                  <a:pt x="4935" y="10431"/>
                  <a:pt x="5008" y="10431"/>
                </a:cubicBezTo>
                <a:close/>
                <a:moveTo>
                  <a:pt x="2476" y="7456"/>
                </a:moveTo>
                <a:cubicBezTo>
                  <a:pt x="2826" y="8250"/>
                  <a:pt x="3177" y="9044"/>
                  <a:pt x="3550" y="9838"/>
                </a:cubicBezTo>
                <a:lnTo>
                  <a:pt x="3644" y="10025"/>
                </a:lnTo>
                <a:cubicBezTo>
                  <a:pt x="3013" y="10515"/>
                  <a:pt x="2453" y="11309"/>
                  <a:pt x="2406" y="12080"/>
                </a:cubicBezTo>
                <a:cubicBezTo>
                  <a:pt x="2383" y="12944"/>
                  <a:pt x="3083" y="13691"/>
                  <a:pt x="3737" y="14182"/>
                </a:cubicBezTo>
                <a:cubicBezTo>
                  <a:pt x="3770" y="14205"/>
                  <a:pt x="3805" y="14215"/>
                  <a:pt x="3838" y="14215"/>
                </a:cubicBezTo>
                <a:cubicBezTo>
                  <a:pt x="3971" y="14215"/>
                  <a:pt x="4082" y="14055"/>
                  <a:pt x="3971" y="13925"/>
                </a:cubicBezTo>
                <a:cubicBezTo>
                  <a:pt x="3620" y="13598"/>
                  <a:pt x="3363" y="13201"/>
                  <a:pt x="3177" y="12780"/>
                </a:cubicBezTo>
                <a:cubicBezTo>
                  <a:pt x="2920" y="12103"/>
                  <a:pt x="3247" y="11519"/>
                  <a:pt x="3690" y="11029"/>
                </a:cubicBezTo>
                <a:cubicBezTo>
                  <a:pt x="3784" y="10959"/>
                  <a:pt x="3877" y="10889"/>
                  <a:pt x="3971" y="10795"/>
                </a:cubicBezTo>
                <a:cubicBezTo>
                  <a:pt x="4321" y="11589"/>
                  <a:pt x="4671" y="12360"/>
                  <a:pt x="5021" y="13131"/>
                </a:cubicBezTo>
                <a:lnTo>
                  <a:pt x="5325" y="13714"/>
                </a:lnTo>
                <a:cubicBezTo>
                  <a:pt x="5395" y="13971"/>
                  <a:pt x="5489" y="14205"/>
                  <a:pt x="5582" y="14462"/>
                </a:cubicBezTo>
                <a:cubicBezTo>
                  <a:pt x="5061" y="14765"/>
                  <a:pt x="4480" y="14908"/>
                  <a:pt x="3876" y="14908"/>
                </a:cubicBezTo>
                <a:cubicBezTo>
                  <a:pt x="3830" y="14908"/>
                  <a:pt x="3783" y="14907"/>
                  <a:pt x="3737" y="14905"/>
                </a:cubicBezTo>
                <a:cubicBezTo>
                  <a:pt x="1355" y="14765"/>
                  <a:pt x="654" y="11893"/>
                  <a:pt x="1262" y="9978"/>
                </a:cubicBezTo>
                <a:cubicBezTo>
                  <a:pt x="1565" y="9091"/>
                  <a:pt x="1986" y="8250"/>
                  <a:pt x="2476" y="7456"/>
                </a:cubicBezTo>
                <a:close/>
                <a:moveTo>
                  <a:pt x="1481" y="1"/>
                </a:moveTo>
                <a:cubicBezTo>
                  <a:pt x="1439" y="1"/>
                  <a:pt x="1397" y="2"/>
                  <a:pt x="1355" y="6"/>
                </a:cubicBezTo>
                <a:cubicBezTo>
                  <a:pt x="24" y="123"/>
                  <a:pt x="234" y="1547"/>
                  <a:pt x="608" y="2435"/>
                </a:cubicBezTo>
                <a:cubicBezTo>
                  <a:pt x="631" y="2528"/>
                  <a:pt x="678" y="2622"/>
                  <a:pt x="724" y="2715"/>
                </a:cubicBezTo>
                <a:cubicBezTo>
                  <a:pt x="981" y="4070"/>
                  <a:pt x="1659" y="5494"/>
                  <a:pt x="2102" y="6592"/>
                </a:cubicBezTo>
                <a:lnTo>
                  <a:pt x="2149" y="6685"/>
                </a:lnTo>
                <a:cubicBezTo>
                  <a:pt x="1892" y="7199"/>
                  <a:pt x="1635" y="7666"/>
                  <a:pt x="1402" y="8110"/>
                </a:cubicBezTo>
                <a:cubicBezTo>
                  <a:pt x="538" y="9814"/>
                  <a:pt x="1" y="11636"/>
                  <a:pt x="865" y="13458"/>
                </a:cubicBezTo>
                <a:cubicBezTo>
                  <a:pt x="1533" y="14832"/>
                  <a:pt x="2586" y="15689"/>
                  <a:pt x="3963" y="15689"/>
                </a:cubicBezTo>
                <a:cubicBezTo>
                  <a:pt x="4318" y="15689"/>
                  <a:pt x="4695" y="15632"/>
                  <a:pt x="5092" y="15513"/>
                </a:cubicBezTo>
                <a:cubicBezTo>
                  <a:pt x="5348" y="15419"/>
                  <a:pt x="5582" y="15326"/>
                  <a:pt x="5815" y="15186"/>
                </a:cubicBezTo>
                <a:cubicBezTo>
                  <a:pt x="6283" y="16680"/>
                  <a:pt x="6586" y="18175"/>
                  <a:pt x="6166" y="18782"/>
                </a:cubicBezTo>
                <a:cubicBezTo>
                  <a:pt x="6060" y="18862"/>
                  <a:pt x="5931" y="18904"/>
                  <a:pt x="5805" y="18904"/>
                </a:cubicBezTo>
                <a:cubicBezTo>
                  <a:pt x="5710" y="18904"/>
                  <a:pt x="5616" y="18879"/>
                  <a:pt x="5535" y="18829"/>
                </a:cubicBezTo>
                <a:cubicBezTo>
                  <a:pt x="5559" y="18759"/>
                  <a:pt x="5559" y="18712"/>
                  <a:pt x="5559" y="18642"/>
                </a:cubicBezTo>
                <a:cubicBezTo>
                  <a:pt x="5512" y="18105"/>
                  <a:pt x="5255" y="17755"/>
                  <a:pt x="4695" y="17755"/>
                </a:cubicBezTo>
                <a:cubicBezTo>
                  <a:pt x="4484" y="17755"/>
                  <a:pt x="4321" y="17871"/>
                  <a:pt x="4227" y="18035"/>
                </a:cubicBezTo>
                <a:cubicBezTo>
                  <a:pt x="3790" y="19025"/>
                  <a:pt x="4761" y="19857"/>
                  <a:pt x="5706" y="19857"/>
                </a:cubicBezTo>
                <a:cubicBezTo>
                  <a:pt x="5719" y="19857"/>
                  <a:pt x="5732" y="19857"/>
                  <a:pt x="5745" y="19856"/>
                </a:cubicBezTo>
                <a:cubicBezTo>
                  <a:pt x="5825" y="19875"/>
                  <a:pt x="5904" y="19884"/>
                  <a:pt x="5982" y="19884"/>
                </a:cubicBezTo>
                <a:cubicBezTo>
                  <a:pt x="6386" y="19884"/>
                  <a:pt x="6753" y="19641"/>
                  <a:pt x="6890" y="19249"/>
                </a:cubicBezTo>
                <a:cubicBezTo>
                  <a:pt x="7357" y="18549"/>
                  <a:pt x="7193" y="17498"/>
                  <a:pt x="6913" y="16517"/>
                </a:cubicBezTo>
                <a:cubicBezTo>
                  <a:pt x="6796" y="15863"/>
                  <a:pt x="6609" y="15232"/>
                  <a:pt x="6446" y="14672"/>
                </a:cubicBezTo>
                <a:cubicBezTo>
                  <a:pt x="7193" y="13971"/>
                  <a:pt x="7614" y="12967"/>
                  <a:pt x="7614" y="11940"/>
                </a:cubicBezTo>
                <a:cubicBezTo>
                  <a:pt x="7554" y="10546"/>
                  <a:pt x="6407" y="9508"/>
                  <a:pt x="5100" y="9508"/>
                </a:cubicBezTo>
                <a:cubicBezTo>
                  <a:pt x="4875" y="9508"/>
                  <a:pt x="4645" y="9539"/>
                  <a:pt x="4414" y="9604"/>
                </a:cubicBezTo>
                <a:cubicBezTo>
                  <a:pt x="4134" y="9020"/>
                  <a:pt x="3877" y="8437"/>
                  <a:pt x="3620" y="7829"/>
                </a:cubicBezTo>
                <a:cubicBezTo>
                  <a:pt x="3410" y="7362"/>
                  <a:pt x="3223" y="6919"/>
                  <a:pt x="3036" y="6452"/>
                </a:cubicBezTo>
                <a:cubicBezTo>
                  <a:pt x="3177" y="6171"/>
                  <a:pt x="3340" y="5844"/>
                  <a:pt x="3457" y="5541"/>
                </a:cubicBezTo>
                <a:cubicBezTo>
                  <a:pt x="3947" y="4397"/>
                  <a:pt x="4111" y="3112"/>
                  <a:pt x="3667" y="1921"/>
                </a:cubicBezTo>
                <a:cubicBezTo>
                  <a:pt x="3330" y="1069"/>
                  <a:pt x="2498"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154"/>
          <p:cNvSpPr txBox="1"/>
          <p:nvPr>
            <p:ph idx="4294967295" type="ctrTitle"/>
          </p:nvPr>
        </p:nvSpPr>
        <p:spPr>
          <a:xfrm>
            <a:off x="8228433" y="395885"/>
            <a:ext cx="763800" cy="2433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uFill>
                  <a:noFill/>
                </a:uFill>
                <a:hlinkClick action="ppaction://hlinksldjump" r:id="rId3"/>
              </a:rPr>
              <a:t>Home</a:t>
            </a:r>
            <a:endParaRPr sz="1300"/>
          </a:p>
        </p:txBody>
      </p:sp>
      <p:grpSp>
        <p:nvGrpSpPr>
          <p:cNvPr id="16649" name="Google Shape;16649;p154"/>
          <p:cNvGrpSpPr/>
          <p:nvPr/>
        </p:nvGrpSpPr>
        <p:grpSpPr>
          <a:xfrm>
            <a:off x="8480137" y="149415"/>
            <a:ext cx="266351" cy="250412"/>
            <a:chOff x="1023900" y="238125"/>
            <a:chExt cx="5572200" cy="5238750"/>
          </a:xfrm>
        </p:grpSpPr>
        <p:sp>
          <p:nvSpPr>
            <p:cNvPr id="16650" name="Google Shape;16650;p154"/>
            <p:cNvSpPr/>
            <p:nvPr/>
          </p:nvSpPr>
          <p:spPr>
            <a:xfrm>
              <a:off x="1787425" y="2806075"/>
              <a:ext cx="4045150" cy="2670800"/>
            </a:xfrm>
            <a:custGeom>
              <a:rect b="b" l="l" r="r" t="t"/>
              <a:pathLst>
                <a:path extrusionOk="0" h="106832" w="161806">
                  <a:moveTo>
                    <a:pt x="6233" y="0"/>
                  </a:moveTo>
                  <a:lnTo>
                    <a:pt x="4986" y="125"/>
                  </a:lnTo>
                  <a:lnTo>
                    <a:pt x="3740" y="499"/>
                  </a:lnTo>
                  <a:lnTo>
                    <a:pt x="2743" y="1122"/>
                  </a:lnTo>
                  <a:lnTo>
                    <a:pt x="1870" y="1870"/>
                  </a:lnTo>
                  <a:lnTo>
                    <a:pt x="997" y="2743"/>
                  </a:lnTo>
                  <a:lnTo>
                    <a:pt x="499" y="3865"/>
                  </a:lnTo>
                  <a:lnTo>
                    <a:pt x="125" y="5111"/>
                  </a:lnTo>
                  <a:lnTo>
                    <a:pt x="0" y="6358"/>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2591" y="94242"/>
                  </a:lnTo>
                  <a:lnTo>
                    <a:pt x="12591" y="6358"/>
                  </a:lnTo>
                  <a:lnTo>
                    <a:pt x="12466" y="5111"/>
                  </a:lnTo>
                  <a:lnTo>
                    <a:pt x="12092" y="3865"/>
                  </a:lnTo>
                  <a:lnTo>
                    <a:pt x="11469" y="2743"/>
                  </a:lnTo>
                  <a:lnTo>
                    <a:pt x="10721" y="1870"/>
                  </a:lnTo>
                  <a:lnTo>
                    <a:pt x="9848" y="1122"/>
                  </a:lnTo>
                  <a:lnTo>
                    <a:pt x="8726" y="499"/>
                  </a:lnTo>
                  <a:lnTo>
                    <a:pt x="7480" y="125"/>
                  </a:lnTo>
                  <a:lnTo>
                    <a:pt x="6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154"/>
            <p:cNvSpPr/>
            <p:nvPr/>
          </p:nvSpPr>
          <p:spPr>
            <a:xfrm>
              <a:off x="1787425" y="2806075"/>
              <a:ext cx="4045150" cy="2670800"/>
            </a:xfrm>
            <a:custGeom>
              <a:rect b="b" l="l" r="r" t="t"/>
              <a:pathLst>
                <a:path extrusionOk="0" fill="none" h="106832" w="161806">
                  <a:moveTo>
                    <a:pt x="97233" y="106832"/>
                  </a:moveTo>
                  <a:lnTo>
                    <a:pt x="155698" y="106832"/>
                  </a:lnTo>
                  <a:lnTo>
                    <a:pt x="155698" y="106832"/>
                  </a:lnTo>
                  <a:lnTo>
                    <a:pt x="156944" y="106707"/>
                  </a:lnTo>
                  <a:lnTo>
                    <a:pt x="158066" y="106333"/>
                  </a:lnTo>
                  <a:lnTo>
                    <a:pt x="159063" y="105835"/>
                  </a:lnTo>
                  <a:lnTo>
                    <a:pt x="160061" y="105087"/>
                  </a:lnTo>
                  <a:lnTo>
                    <a:pt x="160809" y="104090"/>
                  </a:lnTo>
                  <a:lnTo>
                    <a:pt x="161432" y="103092"/>
                  </a:lnTo>
                  <a:lnTo>
                    <a:pt x="161681" y="101846"/>
                  </a:lnTo>
                  <a:lnTo>
                    <a:pt x="161806" y="100599"/>
                  </a:lnTo>
                  <a:lnTo>
                    <a:pt x="161806" y="9349"/>
                  </a:lnTo>
                  <a:lnTo>
                    <a:pt x="161806" y="9349"/>
                  </a:lnTo>
                  <a:lnTo>
                    <a:pt x="161681" y="8103"/>
                  </a:lnTo>
                  <a:lnTo>
                    <a:pt x="161432" y="6981"/>
                  </a:lnTo>
                  <a:lnTo>
                    <a:pt x="160809" y="5859"/>
                  </a:lnTo>
                  <a:lnTo>
                    <a:pt x="160061" y="4986"/>
                  </a:lnTo>
                  <a:lnTo>
                    <a:pt x="159063" y="4239"/>
                  </a:lnTo>
                  <a:lnTo>
                    <a:pt x="158066" y="3615"/>
                  </a:lnTo>
                  <a:lnTo>
                    <a:pt x="156944" y="3241"/>
                  </a:lnTo>
                  <a:lnTo>
                    <a:pt x="155698" y="3117"/>
                  </a:lnTo>
                  <a:lnTo>
                    <a:pt x="155698" y="3117"/>
                  </a:lnTo>
                  <a:lnTo>
                    <a:pt x="154326" y="3241"/>
                  </a:lnTo>
                  <a:lnTo>
                    <a:pt x="153204" y="3615"/>
                  </a:lnTo>
                  <a:lnTo>
                    <a:pt x="152083" y="4239"/>
                  </a:lnTo>
                  <a:lnTo>
                    <a:pt x="151085" y="4986"/>
                  </a:lnTo>
                  <a:lnTo>
                    <a:pt x="150337" y="5859"/>
                  </a:lnTo>
                  <a:lnTo>
                    <a:pt x="149714" y="6981"/>
                  </a:lnTo>
                  <a:lnTo>
                    <a:pt x="149340" y="8103"/>
                  </a:lnTo>
                  <a:lnTo>
                    <a:pt x="149215" y="9349"/>
                  </a:lnTo>
                  <a:lnTo>
                    <a:pt x="149215" y="94242"/>
                  </a:lnTo>
                  <a:lnTo>
                    <a:pt x="103840" y="94242"/>
                  </a:lnTo>
                  <a:lnTo>
                    <a:pt x="58091" y="94242"/>
                  </a:lnTo>
                  <a:lnTo>
                    <a:pt x="12591" y="94242"/>
                  </a:lnTo>
                  <a:lnTo>
                    <a:pt x="12591" y="6358"/>
                  </a:lnTo>
                  <a:lnTo>
                    <a:pt x="12591" y="6358"/>
                  </a:lnTo>
                  <a:lnTo>
                    <a:pt x="12466" y="5111"/>
                  </a:lnTo>
                  <a:lnTo>
                    <a:pt x="12092" y="3865"/>
                  </a:lnTo>
                  <a:lnTo>
                    <a:pt x="11469" y="2743"/>
                  </a:lnTo>
                  <a:lnTo>
                    <a:pt x="10721" y="1870"/>
                  </a:lnTo>
                  <a:lnTo>
                    <a:pt x="9848" y="1122"/>
                  </a:lnTo>
                  <a:lnTo>
                    <a:pt x="8726" y="499"/>
                  </a:lnTo>
                  <a:lnTo>
                    <a:pt x="7480" y="125"/>
                  </a:lnTo>
                  <a:lnTo>
                    <a:pt x="6233" y="0"/>
                  </a:lnTo>
                  <a:lnTo>
                    <a:pt x="6233" y="0"/>
                  </a:lnTo>
                  <a:lnTo>
                    <a:pt x="6233" y="0"/>
                  </a:lnTo>
                  <a:lnTo>
                    <a:pt x="4986" y="125"/>
                  </a:lnTo>
                  <a:lnTo>
                    <a:pt x="3740" y="499"/>
                  </a:lnTo>
                  <a:lnTo>
                    <a:pt x="2743" y="1122"/>
                  </a:lnTo>
                  <a:lnTo>
                    <a:pt x="1870" y="1870"/>
                  </a:lnTo>
                  <a:lnTo>
                    <a:pt x="997" y="2743"/>
                  </a:lnTo>
                  <a:lnTo>
                    <a:pt x="499" y="3865"/>
                  </a:lnTo>
                  <a:lnTo>
                    <a:pt x="125" y="5111"/>
                  </a:lnTo>
                  <a:lnTo>
                    <a:pt x="0" y="6358"/>
                  </a:lnTo>
                  <a:lnTo>
                    <a:pt x="0" y="100599"/>
                  </a:lnTo>
                  <a:lnTo>
                    <a:pt x="0" y="100599"/>
                  </a:lnTo>
                  <a:lnTo>
                    <a:pt x="125" y="101846"/>
                  </a:lnTo>
                  <a:lnTo>
                    <a:pt x="499" y="103092"/>
                  </a:lnTo>
                  <a:lnTo>
                    <a:pt x="997" y="104090"/>
                  </a:lnTo>
                  <a:lnTo>
                    <a:pt x="1870" y="105087"/>
                  </a:lnTo>
                  <a:lnTo>
                    <a:pt x="2743" y="105835"/>
                  </a:lnTo>
                  <a:lnTo>
                    <a:pt x="3740" y="106333"/>
                  </a:lnTo>
                  <a:lnTo>
                    <a:pt x="4986" y="106707"/>
                  </a:lnTo>
                  <a:lnTo>
                    <a:pt x="6233" y="106832"/>
                  </a:lnTo>
                  <a:lnTo>
                    <a:pt x="64324" y="106832"/>
                  </a:lnTo>
                  <a:lnTo>
                    <a:pt x="97233" y="1068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154"/>
            <p:cNvSpPr/>
            <p:nvPr/>
          </p:nvSpPr>
          <p:spPr>
            <a:xfrm>
              <a:off x="1943250" y="280607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154"/>
            <p:cNvSpPr/>
            <p:nvPr/>
          </p:nvSpPr>
          <p:spPr>
            <a:xfrm>
              <a:off x="1023900" y="238125"/>
              <a:ext cx="5572200" cy="2960650"/>
            </a:xfrm>
            <a:custGeom>
              <a:rect b="b" l="l" r="r" t="t"/>
              <a:pathLst>
                <a:path extrusionOk="0" h="118426" w="222888">
                  <a:moveTo>
                    <a:pt x="111319" y="0"/>
                  </a:moveTo>
                  <a:lnTo>
                    <a:pt x="110197" y="125"/>
                  </a:lnTo>
                  <a:lnTo>
                    <a:pt x="109076" y="499"/>
                  </a:lnTo>
                  <a:lnTo>
                    <a:pt x="108078" y="1122"/>
                  </a:lnTo>
                  <a:lnTo>
                    <a:pt x="107081" y="1995"/>
                  </a:lnTo>
                  <a:lnTo>
                    <a:pt x="65196" y="44129"/>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997" y="108702"/>
                  </a:lnTo>
                  <a:lnTo>
                    <a:pt x="374" y="109824"/>
                  </a:lnTo>
                  <a:lnTo>
                    <a:pt x="125" y="111070"/>
                  </a:lnTo>
                  <a:lnTo>
                    <a:pt x="0" y="112317"/>
                  </a:lnTo>
                  <a:lnTo>
                    <a:pt x="125" y="113563"/>
                  </a:lnTo>
                  <a:lnTo>
                    <a:pt x="499" y="114810"/>
                  </a:lnTo>
                  <a:lnTo>
                    <a:pt x="997" y="115932"/>
                  </a:lnTo>
                  <a:lnTo>
                    <a:pt x="1745" y="116804"/>
                  </a:lnTo>
                  <a:lnTo>
                    <a:pt x="2867" y="117552"/>
                  </a:lnTo>
                  <a:lnTo>
                    <a:pt x="3864" y="118051"/>
                  </a:lnTo>
                  <a:lnTo>
                    <a:pt x="5111" y="118425"/>
                  </a:lnTo>
                  <a:lnTo>
                    <a:pt x="7729" y="118425"/>
                  </a:lnTo>
                  <a:lnTo>
                    <a:pt x="8975" y="118051"/>
                  </a:lnTo>
                  <a:lnTo>
                    <a:pt x="9973" y="117552"/>
                  </a:lnTo>
                  <a:lnTo>
                    <a:pt x="10970" y="116804"/>
                  </a:lnTo>
                  <a:lnTo>
                    <a:pt x="111319" y="15458"/>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4934" y="1122"/>
                  </a:lnTo>
                  <a:lnTo>
                    <a:pt x="113813" y="499"/>
                  </a:lnTo>
                  <a:lnTo>
                    <a:pt x="112566" y="125"/>
                  </a:lnTo>
                  <a:lnTo>
                    <a:pt x="1113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154"/>
            <p:cNvSpPr/>
            <p:nvPr/>
          </p:nvSpPr>
          <p:spPr>
            <a:xfrm>
              <a:off x="1023900" y="238125"/>
              <a:ext cx="5572200" cy="2960650"/>
            </a:xfrm>
            <a:custGeom>
              <a:rect b="b" l="l" r="r" t="t"/>
              <a:pathLst>
                <a:path extrusionOk="0" fill="none" h="118426" w="222888">
                  <a:moveTo>
                    <a:pt x="1745" y="107704"/>
                  </a:moveTo>
                  <a:lnTo>
                    <a:pt x="1745" y="107704"/>
                  </a:lnTo>
                  <a:lnTo>
                    <a:pt x="997" y="108702"/>
                  </a:lnTo>
                  <a:lnTo>
                    <a:pt x="374" y="109824"/>
                  </a:lnTo>
                  <a:lnTo>
                    <a:pt x="125" y="111070"/>
                  </a:lnTo>
                  <a:lnTo>
                    <a:pt x="0" y="112317"/>
                  </a:lnTo>
                  <a:lnTo>
                    <a:pt x="125" y="113563"/>
                  </a:lnTo>
                  <a:lnTo>
                    <a:pt x="499" y="114810"/>
                  </a:lnTo>
                  <a:lnTo>
                    <a:pt x="997" y="115932"/>
                  </a:lnTo>
                  <a:lnTo>
                    <a:pt x="1745" y="116804"/>
                  </a:lnTo>
                  <a:lnTo>
                    <a:pt x="1745" y="116804"/>
                  </a:lnTo>
                  <a:lnTo>
                    <a:pt x="2867" y="117552"/>
                  </a:lnTo>
                  <a:lnTo>
                    <a:pt x="3864" y="118051"/>
                  </a:lnTo>
                  <a:lnTo>
                    <a:pt x="5111" y="118425"/>
                  </a:lnTo>
                  <a:lnTo>
                    <a:pt x="6358" y="118425"/>
                  </a:lnTo>
                  <a:lnTo>
                    <a:pt x="6358" y="118425"/>
                  </a:lnTo>
                  <a:lnTo>
                    <a:pt x="7729" y="118425"/>
                  </a:lnTo>
                  <a:lnTo>
                    <a:pt x="8975" y="118051"/>
                  </a:lnTo>
                  <a:lnTo>
                    <a:pt x="9973" y="117552"/>
                  </a:lnTo>
                  <a:lnTo>
                    <a:pt x="10970" y="116804"/>
                  </a:lnTo>
                  <a:lnTo>
                    <a:pt x="111319" y="15458"/>
                  </a:lnTo>
                  <a:lnTo>
                    <a:pt x="212043" y="115932"/>
                  </a:lnTo>
                  <a:lnTo>
                    <a:pt x="212043" y="115932"/>
                  </a:lnTo>
                  <a:lnTo>
                    <a:pt x="213040" y="116680"/>
                  </a:lnTo>
                  <a:lnTo>
                    <a:pt x="214162" y="117303"/>
                  </a:lnTo>
                  <a:lnTo>
                    <a:pt x="215284" y="117677"/>
                  </a:lnTo>
                  <a:lnTo>
                    <a:pt x="216530" y="117802"/>
                  </a:lnTo>
                  <a:lnTo>
                    <a:pt x="217777" y="117677"/>
                  </a:lnTo>
                  <a:lnTo>
                    <a:pt x="218899" y="117428"/>
                  </a:lnTo>
                  <a:lnTo>
                    <a:pt x="220021" y="116804"/>
                  </a:lnTo>
                  <a:lnTo>
                    <a:pt x="220893" y="115932"/>
                  </a:lnTo>
                  <a:lnTo>
                    <a:pt x="220893" y="115932"/>
                  </a:lnTo>
                  <a:lnTo>
                    <a:pt x="221766" y="114935"/>
                  </a:lnTo>
                  <a:lnTo>
                    <a:pt x="222389" y="113937"/>
                  </a:lnTo>
                  <a:lnTo>
                    <a:pt x="222763" y="112691"/>
                  </a:lnTo>
                  <a:lnTo>
                    <a:pt x="222888" y="111569"/>
                  </a:lnTo>
                  <a:lnTo>
                    <a:pt x="222763" y="110322"/>
                  </a:lnTo>
                  <a:lnTo>
                    <a:pt x="222389" y="109200"/>
                  </a:lnTo>
                  <a:lnTo>
                    <a:pt x="221766" y="108078"/>
                  </a:lnTo>
                  <a:lnTo>
                    <a:pt x="220893" y="107081"/>
                  </a:lnTo>
                  <a:lnTo>
                    <a:pt x="115932" y="1995"/>
                  </a:lnTo>
                  <a:lnTo>
                    <a:pt x="115932" y="1995"/>
                  </a:lnTo>
                  <a:lnTo>
                    <a:pt x="114934" y="1122"/>
                  </a:lnTo>
                  <a:lnTo>
                    <a:pt x="113813" y="499"/>
                  </a:lnTo>
                  <a:lnTo>
                    <a:pt x="112566" y="125"/>
                  </a:lnTo>
                  <a:lnTo>
                    <a:pt x="111319" y="0"/>
                  </a:lnTo>
                  <a:lnTo>
                    <a:pt x="111319" y="0"/>
                  </a:lnTo>
                  <a:lnTo>
                    <a:pt x="110197" y="125"/>
                  </a:lnTo>
                  <a:lnTo>
                    <a:pt x="109076" y="499"/>
                  </a:lnTo>
                  <a:lnTo>
                    <a:pt x="108078" y="1122"/>
                  </a:lnTo>
                  <a:lnTo>
                    <a:pt x="107081" y="1995"/>
                  </a:lnTo>
                  <a:lnTo>
                    <a:pt x="65196" y="44129"/>
                  </a:lnTo>
                  <a:lnTo>
                    <a:pt x="65196" y="22064"/>
                  </a:lnTo>
                  <a:lnTo>
                    <a:pt x="65196" y="22064"/>
                  </a:lnTo>
                  <a:lnTo>
                    <a:pt x="65071" y="20818"/>
                  </a:lnTo>
                  <a:lnTo>
                    <a:pt x="64697" y="19571"/>
                  </a:lnTo>
                  <a:lnTo>
                    <a:pt x="64199" y="18449"/>
                  </a:lnTo>
                  <a:lnTo>
                    <a:pt x="63451" y="17577"/>
                  </a:lnTo>
                  <a:lnTo>
                    <a:pt x="62454" y="16829"/>
                  </a:lnTo>
                  <a:lnTo>
                    <a:pt x="61456" y="16206"/>
                  </a:lnTo>
                  <a:lnTo>
                    <a:pt x="60210" y="15832"/>
                  </a:lnTo>
                  <a:lnTo>
                    <a:pt x="58963" y="15707"/>
                  </a:lnTo>
                  <a:lnTo>
                    <a:pt x="58963" y="15707"/>
                  </a:lnTo>
                  <a:lnTo>
                    <a:pt x="57717" y="15832"/>
                  </a:lnTo>
                  <a:lnTo>
                    <a:pt x="56470" y="16206"/>
                  </a:lnTo>
                  <a:lnTo>
                    <a:pt x="55348" y="16829"/>
                  </a:lnTo>
                  <a:lnTo>
                    <a:pt x="54351" y="17577"/>
                  </a:lnTo>
                  <a:lnTo>
                    <a:pt x="53603" y="18449"/>
                  </a:lnTo>
                  <a:lnTo>
                    <a:pt x="52980" y="19571"/>
                  </a:lnTo>
                  <a:lnTo>
                    <a:pt x="52606" y="20818"/>
                  </a:lnTo>
                  <a:lnTo>
                    <a:pt x="52481" y="22064"/>
                  </a:lnTo>
                  <a:lnTo>
                    <a:pt x="52481" y="56844"/>
                  </a:lnTo>
                  <a:lnTo>
                    <a:pt x="1745" y="107704"/>
                  </a:lnTo>
                  <a:lnTo>
                    <a:pt x="1745" y="107704"/>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154"/>
            <p:cNvSpPr/>
            <p:nvPr/>
          </p:nvSpPr>
          <p:spPr>
            <a:xfrm>
              <a:off x="1067525" y="2930725"/>
              <a:ext cx="25" cy="25"/>
            </a:xfrm>
            <a:custGeom>
              <a:rect b="b" l="l" r="r" t="t"/>
              <a:pathLst>
                <a:path extrusionOk="0" fill="none" h="1" w="1">
                  <a:moveTo>
                    <a:pt x="0" y="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154"/>
            <p:cNvSpPr/>
            <p:nvPr/>
          </p:nvSpPr>
          <p:spPr>
            <a:xfrm>
              <a:off x="3292650" y="3800225"/>
              <a:ext cx="1031575" cy="1514600"/>
            </a:xfrm>
            <a:custGeom>
              <a:rect b="b" l="l" r="r" t="t"/>
              <a:pathLst>
                <a:path extrusionOk="0" h="60584" w="41263">
                  <a:moveTo>
                    <a:pt x="3242" y="0"/>
                  </a:moveTo>
                  <a:lnTo>
                    <a:pt x="2494" y="249"/>
                  </a:lnTo>
                  <a:lnTo>
                    <a:pt x="1871" y="623"/>
                  </a:lnTo>
                  <a:lnTo>
                    <a:pt x="1247" y="1122"/>
                  </a:lnTo>
                  <a:lnTo>
                    <a:pt x="749" y="1745"/>
                  </a:lnTo>
                  <a:lnTo>
                    <a:pt x="375" y="2369"/>
                  </a:lnTo>
                  <a:lnTo>
                    <a:pt x="125" y="3116"/>
                  </a:lnTo>
                  <a:lnTo>
                    <a:pt x="1" y="3989"/>
                  </a:lnTo>
                  <a:lnTo>
                    <a:pt x="1" y="56595"/>
                  </a:lnTo>
                  <a:lnTo>
                    <a:pt x="125" y="57467"/>
                  </a:lnTo>
                  <a:lnTo>
                    <a:pt x="375" y="58215"/>
                  </a:lnTo>
                  <a:lnTo>
                    <a:pt x="749" y="58839"/>
                  </a:lnTo>
                  <a:lnTo>
                    <a:pt x="1247" y="59462"/>
                  </a:lnTo>
                  <a:lnTo>
                    <a:pt x="1871" y="59961"/>
                  </a:lnTo>
                  <a:lnTo>
                    <a:pt x="2494" y="60334"/>
                  </a:lnTo>
                  <a:lnTo>
                    <a:pt x="3242" y="60584"/>
                  </a:lnTo>
                  <a:lnTo>
                    <a:pt x="38146" y="60584"/>
                  </a:lnTo>
                  <a:lnTo>
                    <a:pt x="38894" y="60334"/>
                  </a:lnTo>
                  <a:lnTo>
                    <a:pt x="39517" y="59961"/>
                  </a:lnTo>
                  <a:lnTo>
                    <a:pt x="40141" y="59462"/>
                  </a:lnTo>
                  <a:lnTo>
                    <a:pt x="40639" y="58839"/>
                  </a:lnTo>
                  <a:lnTo>
                    <a:pt x="41013" y="58215"/>
                  </a:lnTo>
                  <a:lnTo>
                    <a:pt x="41138" y="57467"/>
                  </a:lnTo>
                  <a:lnTo>
                    <a:pt x="41263" y="56595"/>
                  </a:lnTo>
                  <a:lnTo>
                    <a:pt x="41263" y="3989"/>
                  </a:lnTo>
                  <a:lnTo>
                    <a:pt x="41138" y="3116"/>
                  </a:lnTo>
                  <a:lnTo>
                    <a:pt x="41013" y="2369"/>
                  </a:lnTo>
                  <a:lnTo>
                    <a:pt x="40639" y="1745"/>
                  </a:lnTo>
                  <a:lnTo>
                    <a:pt x="40141" y="1122"/>
                  </a:lnTo>
                  <a:lnTo>
                    <a:pt x="39517" y="623"/>
                  </a:lnTo>
                  <a:lnTo>
                    <a:pt x="38894" y="249"/>
                  </a:lnTo>
                  <a:lnTo>
                    <a:pt x="381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628"/>
                                        </p:tgtEl>
                                        <p:attrNameLst>
                                          <p:attrName>style.visibility</p:attrName>
                                        </p:attrNameLst>
                                      </p:cBhvr>
                                      <p:to>
                                        <p:strVal val="visible"/>
                                      </p:to>
                                    </p:set>
                                    <p:animEffect filter="fade" transition="in">
                                      <p:cBhvr>
                                        <p:cTn dur="1000"/>
                                        <p:tgtEl>
                                          <p:spTgt spid="16628"/>
                                        </p:tgtEl>
                                      </p:cBhvr>
                                    </p:animEffect>
                                  </p:childTnLst>
                                </p:cTn>
                              </p:par>
                              <p:par>
                                <p:cTn fill="hold" nodeType="withEffect" presetClass="entr" presetID="10" presetSubtype="0">
                                  <p:stCondLst>
                                    <p:cond delay="0"/>
                                  </p:stCondLst>
                                  <p:childTnLst>
                                    <p:set>
                                      <p:cBhvr>
                                        <p:cTn dur="1" fill="hold">
                                          <p:stCondLst>
                                            <p:cond delay="0"/>
                                          </p:stCondLst>
                                        </p:cTn>
                                        <p:tgtEl>
                                          <p:spTgt spid="16629"/>
                                        </p:tgtEl>
                                        <p:attrNameLst>
                                          <p:attrName>style.visibility</p:attrName>
                                        </p:attrNameLst>
                                      </p:cBhvr>
                                      <p:to>
                                        <p:strVal val="visible"/>
                                      </p:to>
                                    </p:set>
                                    <p:animEffect filter="fade" transition="in">
                                      <p:cBhvr>
                                        <p:cTn dur="1000"/>
                                        <p:tgtEl>
                                          <p:spTgt spid="16629"/>
                                        </p:tgtEl>
                                      </p:cBhvr>
                                    </p:animEffect>
                                  </p:childTnLst>
                                </p:cTn>
                              </p:par>
                              <p:par>
                                <p:cTn fill="hold" nodeType="withEffect" presetClass="entr" presetID="10" presetSubtype="0">
                                  <p:stCondLst>
                                    <p:cond delay="0"/>
                                  </p:stCondLst>
                                  <p:childTnLst>
                                    <p:set>
                                      <p:cBhvr>
                                        <p:cTn dur="1" fill="hold">
                                          <p:stCondLst>
                                            <p:cond delay="0"/>
                                          </p:stCondLst>
                                        </p:cTn>
                                        <p:tgtEl>
                                          <p:spTgt spid="16630"/>
                                        </p:tgtEl>
                                        <p:attrNameLst>
                                          <p:attrName>style.visibility</p:attrName>
                                        </p:attrNameLst>
                                      </p:cBhvr>
                                      <p:to>
                                        <p:strVal val="visible"/>
                                      </p:to>
                                    </p:set>
                                    <p:animEffect filter="fade" transition="in">
                                      <p:cBhvr>
                                        <p:cTn dur="1000"/>
                                        <p:tgtEl>
                                          <p:spTgt spid="16630"/>
                                        </p:tgtEl>
                                      </p:cBhvr>
                                    </p:animEffect>
                                  </p:childTnLst>
                                </p:cTn>
                              </p:par>
                              <p:par>
                                <p:cTn fill="hold" nodeType="withEffect" presetClass="entr" presetID="10" presetSubtype="0">
                                  <p:stCondLst>
                                    <p:cond delay="0"/>
                                  </p:stCondLst>
                                  <p:childTnLst>
                                    <p:set>
                                      <p:cBhvr>
                                        <p:cTn dur="1" fill="hold">
                                          <p:stCondLst>
                                            <p:cond delay="0"/>
                                          </p:stCondLst>
                                        </p:cTn>
                                        <p:tgtEl>
                                          <p:spTgt spid="16631"/>
                                        </p:tgtEl>
                                        <p:attrNameLst>
                                          <p:attrName>style.visibility</p:attrName>
                                        </p:attrNameLst>
                                      </p:cBhvr>
                                      <p:to>
                                        <p:strVal val="visible"/>
                                      </p:to>
                                    </p:set>
                                    <p:animEffect filter="fade" transition="in">
                                      <p:cBhvr>
                                        <p:cTn dur="1000"/>
                                        <p:tgtEl>
                                          <p:spTgt spid="16631"/>
                                        </p:tgtEl>
                                      </p:cBhvr>
                                    </p:animEffect>
                                  </p:childTnLst>
                                </p:cTn>
                              </p:par>
                              <p:par>
                                <p:cTn fill="hold" nodeType="withEffect" presetClass="entr" presetID="10" presetSubtype="0">
                                  <p:stCondLst>
                                    <p:cond delay="0"/>
                                  </p:stCondLst>
                                  <p:childTnLst>
                                    <p:set>
                                      <p:cBhvr>
                                        <p:cTn dur="1" fill="hold">
                                          <p:stCondLst>
                                            <p:cond delay="0"/>
                                          </p:stCondLst>
                                        </p:cTn>
                                        <p:tgtEl>
                                          <p:spTgt spid="16632"/>
                                        </p:tgtEl>
                                        <p:attrNameLst>
                                          <p:attrName>style.visibility</p:attrName>
                                        </p:attrNameLst>
                                      </p:cBhvr>
                                      <p:to>
                                        <p:strVal val="visible"/>
                                      </p:to>
                                    </p:set>
                                    <p:animEffect filter="fade" transition="in">
                                      <p:cBhvr>
                                        <p:cTn dur="1000"/>
                                        <p:tgtEl>
                                          <p:spTgt spid="1663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660" name="Shape 16660"/>
        <p:cNvGrpSpPr/>
        <p:nvPr/>
      </p:nvGrpSpPr>
      <p:grpSpPr>
        <a:xfrm>
          <a:off x="0" y="0"/>
          <a:ext cx="0" cy="0"/>
          <a:chOff x="0" y="0"/>
          <a:chExt cx="0" cy="0"/>
        </a:xfrm>
      </p:grpSpPr>
      <p:sp>
        <p:nvSpPr>
          <p:cNvPr id="16661" name="Google Shape;16661;p15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Musicians’ origins</a:t>
            </a:r>
            <a:endParaRPr/>
          </a:p>
        </p:txBody>
      </p:sp>
      <p:grpSp>
        <p:nvGrpSpPr>
          <p:cNvPr id="16662" name="Google Shape;16662;p155"/>
          <p:cNvGrpSpPr/>
          <p:nvPr/>
        </p:nvGrpSpPr>
        <p:grpSpPr>
          <a:xfrm>
            <a:off x="2421892" y="1541123"/>
            <a:ext cx="4300223" cy="2291266"/>
            <a:chOff x="233350" y="949250"/>
            <a:chExt cx="7137300" cy="3802300"/>
          </a:xfrm>
        </p:grpSpPr>
        <p:sp>
          <p:nvSpPr>
            <p:cNvPr id="16663" name="Google Shape;16663;p1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1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1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1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1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1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1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1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1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1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1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1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1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1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1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1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1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1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1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1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1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1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1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1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1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1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1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1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1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1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1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1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1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1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1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1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1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1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1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1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1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1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1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1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1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1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1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1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1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1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1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4" name="Google Shape;16714;p155"/>
          <p:cNvSpPr txBox="1"/>
          <p:nvPr>
            <p:ph idx="4294967295" type="subTitle"/>
          </p:nvPr>
        </p:nvSpPr>
        <p:spPr>
          <a:xfrm>
            <a:off x="727300" y="2876550"/>
            <a:ext cx="2063400" cy="63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6715" name="Google Shape;16715;p155"/>
          <p:cNvSpPr txBox="1"/>
          <p:nvPr>
            <p:ph idx="4294967295" type="title"/>
          </p:nvPr>
        </p:nvSpPr>
        <p:spPr>
          <a:xfrm>
            <a:off x="727300" y="2571747"/>
            <a:ext cx="13278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accent4"/>
                </a:solidFill>
              </a:rPr>
              <a:t>Mars</a:t>
            </a:r>
            <a:endParaRPr sz="2000">
              <a:solidFill>
                <a:schemeClr val="accent4"/>
              </a:solidFill>
            </a:endParaRPr>
          </a:p>
        </p:txBody>
      </p:sp>
      <p:sp>
        <p:nvSpPr>
          <p:cNvPr id="16716" name="Google Shape;16716;p155"/>
          <p:cNvSpPr txBox="1"/>
          <p:nvPr>
            <p:ph idx="4294967295" type="subTitle"/>
          </p:nvPr>
        </p:nvSpPr>
        <p:spPr>
          <a:xfrm>
            <a:off x="3540250" y="3969750"/>
            <a:ext cx="2063400" cy="6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6717" name="Google Shape;16717;p155"/>
          <p:cNvSpPr txBox="1"/>
          <p:nvPr>
            <p:ph idx="4294967295" type="title"/>
          </p:nvPr>
        </p:nvSpPr>
        <p:spPr>
          <a:xfrm>
            <a:off x="3908050" y="3664947"/>
            <a:ext cx="1327800" cy="35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rPr>
              <a:t>Saturn</a:t>
            </a:r>
            <a:endParaRPr sz="2000">
              <a:solidFill>
                <a:schemeClr val="lt2"/>
              </a:solidFill>
            </a:endParaRPr>
          </a:p>
        </p:txBody>
      </p:sp>
      <p:sp>
        <p:nvSpPr>
          <p:cNvPr id="16718" name="Google Shape;16718;p155"/>
          <p:cNvSpPr txBox="1"/>
          <p:nvPr>
            <p:ph idx="4294967295" type="subTitle"/>
          </p:nvPr>
        </p:nvSpPr>
        <p:spPr>
          <a:xfrm>
            <a:off x="6353200" y="2876550"/>
            <a:ext cx="2063400" cy="63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 is the fourth-largest planet</a:t>
            </a:r>
            <a:endParaRPr/>
          </a:p>
        </p:txBody>
      </p:sp>
      <p:sp>
        <p:nvSpPr>
          <p:cNvPr id="16719" name="Google Shape;16719;p155"/>
          <p:cNvSpPr txBox="1"/>
          <p:nvPr>
            <p:ph idx="4294967295" type="title"/>
          </p:nvPr>
        </p:nvSpPr>
        <p:spPr>
          <a:xfrm>
            <a:off x="7088800" y="2571747"/>
            <a:ext cx="1327800" cy="357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accent3"/>
                </a:solidFill>
              </a:rPr>
              <a:t>Neptune</a:t>
            </a:r>
            <a:endParaRPr sz="2000">
              <a:solidFill>
                <a:schemeClr val="accent3"/>
              </a:solidFill>
            </a:endParaRPr>
          </a:p>
        </p:txBody>
      </p:sp>
      <p:cxnSp>
        <p:nvCxnSpPr>
          <p:cNvPr id="16720" name="Google Shape;16720;p155"/>
          <p:cNvCxnSpPr>
            <a:stCxn id="16715" idx="0"/>
            <a:endCxn id="16721" idx="2"/>
          </p:cNvCxnSpPr>
          <p:nvPr/>
        </p:nvCxnSpPr>
        <p:spPr>
          <a:xfrm rot="-5400000">
            <a:off x="1983550" y="1448397"/>
            <a:ext cx="531000" cy="1715700"/>
          </a:xfrm>
          <a:prstGeom prst="bentConnector2">
            <a:avLst/>
          </a:prstGeom>
          <a:noFill/>
          <a:ln cap="flat" cmpd="sng" w="19050">
            <a:solidFill>
              <a:schemeClr val="dk2"/>
            </a:solidFill>
            <a:prstDash val="solid"/>
            <a:round/>
            <a:headEnd len="med" w="med" type="none"/>
            <a:tailEnd len="med" w="med" type="triangle"/>
          </a:ln>
        </p:spPr>
      </p:cxnSp>
      <p:cxnSp>
        <p:nvCxnSpPr>
          <p:cNvPr id="16722" name="Google Shape;16722;p155"/>
          <p:cNvCxnSpPr>
            <a:stCxn id="16717" idx="0"/>
            <a:endCxn id="16723" idx="4"/>
          </p:cNvCxnSpPr>
          <p:nvPr/>
        </p:nvCxnSpPr>
        <p:spPr>
          <a:xfrm flipH="1" rot="5400000">
            <a:off x="3708250" y="2801247"/>
            <a:ext cx="1512900" cy="214500"/>
          </a:xfrm>
          <a:prstGeom prst="bentConnector3">
            <a:avLst>
              <a:gd fmla="val 50000" name="adj1"/>
            </a:avLst>
          </a:prstGeom>
          <a:noFill/>
          <a:ln cap="flat" cmpd="sng" w="19050">
            <a:solidFill>
              <a:schemeClr val="dk2"/>
            </a:solidFill>
            <a:prstDash val="solid"/>
            <a:round/>
            <a:headEnd len="med" w="med" type="none"/>
            <a:tailEnd len="med" w="med" type="triangle"/>
          </a:ln>
        </p:spPr>
      </p:cxnSp>
      <p:cxnSp>
        <p:nvCxnSpPr>
          <p:cNvPr id="16724" name="Google Shape;16724;p155"/>
          <p:cNvCxnSpPr>
            <a:stCxn id="16719" idx="0"/>
            <a:endCxn id="16725" idx="6"/>
          </p:cNvCxnSpPr>
          <p:nvPr/>
        </p:nvCxnSpPr>
        <p:spPr>
          <a:xfrm flipH="1" rot="5400000">
            <a:off x="6360700" y="1179747"/>
            <a:ext cx="574800" cy="2209200"/>
          </a:xfrm>
          <a:prstGeom prst="bentConnector2">
            <a:avLst/>
          </a:prstGeom>
          <a:noFill/>
          <a:ln cap="flat" cmpd="sng" w="19050">
            <a:solidFill>
              <a:schemeClr val="dk2"/>
            </a:solidFill>
            <a:prstDash val="solid"/>
            <a:round/>
            <a:headEnd len="med" w="med" type="none"/>
            <a:tailEnd len="med" w="med" type="triangle"/>
          </a:ln>
        </p:spPr>
      </p:cxnSp>
      <p:sp>
        <p:nvSpPr>
          <p:cNvPr id="16721" name="Google Shape;16721;p155"/>
          <p:cNvSpPr/>
          <p:nvPr/>
        </p:nvSpPr>
        <p:spPr>
          <a:xfrm>
            <a:off x="3106850" y="1964850"/>
            <a:ext cx="151800" cy="151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155"/>
          <p:cNvSpPr/>
          <p:nvPr/>
        </p:nvSpPr>
        <p:spPr>
          <a:xfrm>
            <a:off x="4281575" y="2000250"/>
            <a:ext cx="151800" cy="15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155"/>
          <p:cNvSpPr/>
          <p:nvPr/>
        </p:nvSpPr>
        <p:spPr>
          <a:xfrm>
            <a:off x="5391700" y="1921025"/>
            <a:ext cx="151800" cy="151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155"/>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727" name="Google Shape;16727;p155"/>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728" name="Google Shape;16728;p155">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155"/>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730" name="Google Shape;16730;p155">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662"/>
                                        </p:tgtEl>
                                        <p:attrNameLst>
                                          <p:attrName>style.visibility</p:attrName>
                                        </p:attrNameLst>
                                      </p:cBhvr>
                                      <p:to>
                                        <p:strVal val="visible"/>
                                      </p:to>
                                    </p:set>
                                    <p:animEffect filter="fade" transition="in">
                                      <p:cBhvr>
                                        <p:cTn dur="1000"/>
                                        <p:tgtEl>
                                          <p:spTgt spid="166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734" name="Shape 16734"/>
        <p:cNvGrpSpPr/>
        <p:nvPr/>
      </p:nvGrpSpPr>
      <p:grpSpPr>
        <a:xfrm>
          <a:off x="0" y="0"/>
          <a:ext cx="0" cy="0"/>
          <a:chOff x="0" y="0"/>
          <a:chExt cx="0" cy="0"/>
        </a:xfrm>
      </p:grpSpPr>
      <p:sp>
        <p:nvSpPr>
          <p:cNvPr id="16735" name="Google Shape;16735;p15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Learning centers</a:t>
            </a:r>
            <a:endParaRPr/>
          </a:p>
        </p:txBody>
      </p:sp>
      <p:sp>
        <p:nvSpPr>
          <p:cNvPr id="16736" name="Google Shape;16736;p156"/>
          <p:cNvSpPr txBox="1"/>
          <p:nvPr>
            <p:ph idx="4294967295" type="subTitle"/>
          </p:nvPr>
        </p:nvSpPr>
        <p:spPr>
          <a:xfrm>
            <a:off x="725645" y="1568748"/>
            <a:ext cx="3128700" cy="5487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t>It’s the closest planet to the Sun and the smallest in the Solar System</a:t>
            </a:r>
            <a:endParaRPr/>
          </a:p>
        </p:txBody>
      </p:sp>
      <p:sp>
        <p:nvSpPr>
          <p:cNvPr id="16737" name="Google Shape;16737;p156"/>
          <p:cNvSpPr txBox="1"/>
          <p:nvPr>
            <p:ph idx="4294967295" type="title"/>
          </p:nvPr>
        </p:nvSpPr>
        <p:spPr>
          <a:xfrm>
            <a:off x="725645" y="1203050"/>
            <a:ext cx="3128700" cy="3657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t>Mercury</a:t>
            </a:r>
            <a:endParaRPr sz="2000"/>
          </a:p>
        </p:txBody>
      </p:sp>
      <p:sp>
        <p:nvSpPr>
          <p:cNvPr id="16738" name="Google Shape;16738;p156"/>
          <p:cNvSpPr txBox="1"/>
          <p:nvPr>
            <p:ph idx="4294967295" type="subTitle"/>
          </p:nvPr>
        </p:nvSpPr>
        <p:spPr>
          <a:xfrm>
            <a:off x="725645" y="2637774"/>
            <a:ext cx="3128700" cy="5487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a:t>
            </a:r>
            <a:endParaRPr/>
          </a:p>
        </p:txBody>
      </p:sp>
      <p:sp>
        <p:nvSpPr>
          <p:cNvPr id="16739" name="Google Shape;16739;p156"/>
          <p:cNvSpPr txBox="1"/>
          <p:nvPr>
            <p:ph idx="4294967295" type="title"/>
          </p:nvPr>
        </p:nvSpPr>
        <p:spPr>
          <a:xfrm>
            <a:off x="725645" y="2267307"/>
            <a:ext cx="3128700" cy="3657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t>Venus</a:t>
            </a:r>
            <a:endParaRPr sz="2000"/>
          </a:p>
        </p:txBody>
      </p:sp>
      <p:sp>
        <p:nvSpPr>
          <p:cNvPr id="16740" name="Google Shape;16740;p156"/>
          <p:cNvSpPr txBox="1"/>
          <p:nvPr>
            <p:ph idx="4294967295" type="subTitle"/>
          </p:nvPr>
        </p:nvSpPr>
        <p:spPr>
          <a:xfrm>
            <a:off x="725645" y="3706800"/>
            <a:ext cx="3128700" cy="5487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16741" name="Google Shape;16741;p156"/>
          <p:cNvSpPr txBox="1"/>
          <p:nvPr>
            <p:ph idx="4294967295" type="title"/>
          </p:nvPr>
        </p:nvSpPr>
        <p:spPr>
          <a:xfrm>
            <a:off x="725645" y="3341102"/>
            <a:ext cx="3128700" cy="3657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t>Mars</a:t>
            </a:r>
            <a:endParaRPr sz="2000"/>
          </a:p>
        </p:txBody>
      </p:sp>
      <p:grpSp>
        <p:nvGrpSpPr>
          <p:cNvPr id="16742" name="Google Shape;16742;p156"/>
          <p:cNvGrpSpPr/>
          <p:nvPr/>
        </p:nvGrpSpPr>
        <p:grpSpPr>
          <a:xfrm>
            <a:off x="4006742" y="1295459"/>
            <a:ext cx="694958" cy="731498"/>
            <a:chOff x="3235398" y="1852359"/>
            <a:chExt cx="694958" cy="731498"/>
          </a:xfrm>
        </p:grpSpPr>
        <p:sp>
          <p:nvSpPr>
            <p:cNvPr id="16743" name="Google Shape;16743;p15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156"/>
            <p:cNvSpPr/>
            <p:nvPr/>
          </p:nvSpPr>
          <p:spPr>
            <a:xfrm>
              <a:off x="3308527" y="1943758"/>
              <a:ext cx="548700" cy="54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5" name="Google Shape;16745;p156"/>
          <p:cNvGrpSpPr/>
          <p:nvPr/>
        </p:nvGrpSpPr>
        <p:grpSpPr>
          <a:xfrm>
            <a:off x="4006742" y="2362259"/>
            <a:ext cx="694958" cy="731498"/>
            <a:chOff x="3235398" y="1852359"/>
            <a:chExt cx="694958" cy="731498"/>
          </a:xfrm>
        </p:grpSpPr>
        <p:sp>
          <p:nvSpPr>
            <p:cNvPr id="16746" name="Google Shape;16746;p15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156"/>
            <p:cNvSpPr/>
            <p:nvPr/>
          </p:nvSpPr>
          <p:spPr>
            <a:xfrm>
              <a:off x="3308527" y="1943758"/>
              <a:ext cx="548700" cy="548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8" name="Google Shape;16748;p156"/>
          <p:cNvGrpSpPr/>
          <p:nvPr/>
        </p:nvGrpSpPr>
        <p:grpSpPr>
          <a:xfrm>
            <a:off x="4006742" y="3429059"/>
            <a:ext cx="694958" cy="731498"/>
            <a:chOff x="3235398" y="1852359"/>
            <a:chExt cx="694958" cy="731498"/>
          </a:xfrm>
        </p:grpSpPr>
        <p:sp>
          <p:nvSpPr>
            <p:cNvPr id="16749" name="Google Shape;16749;p15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156"/>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1" name="Google Shape;16751;p156"/>
          <p:cNvGrpSpPr/>
          <p:nvPr/>
        </p:nvGrpSpPr>
        <p:grpSpPr>
          <a:xfrm>
            <a:off x="5289565" y="1012710"/>
            <a:ext cx="3128790" cy="3447098"/>
            <a:chOff x="1432500" y="238125"/>
            <a:chExt cx="4755000" cy="5238750"/>
          </a:xfrm>
        </p:grpSpPr>
        <p:sp>
          <p:nvSpPr>
            <p:cNvPr id="16752" name="Google Shape;16752;p156"/>
            <p:cNvSpPr/>
            <p:nvPr/>
          </p:nvSpPr>
          <p:spPr>
            <a:xfrm>
              <a:off x="1432500" y="4387500"/>
              <a:ext cx="406050" cy="708300"/>
            </a:xfrm>
            <a:custGeom>
              <a:rect b="b" l="l" r="r" t="t"/>
              <a:pathLst>
                <a:path extrusionOk="0" h="28332" w="16242">
                  <a:moveTo>
                    <a:pt x="8257" y="0"/>
                  </a:moveTo>
                  <a:lnTo>
                    <a:pt x="8075" y="23"/>
                  </a:lnTo>
                  <a:lnTo>
                    <a:pt x="7894" y="68"/>
                  </a:lnTo>
                  <a:lnTo>
                    <a:pt x="7576" y="204"/>
                  </a:lnTo>
                  <a:lnTo>
                    <a:pt x="7327" y="295"/>
                  </a:lnTo>
                  <a:lnTo>
                    <a:pt x="7077" y="363"/>
                  </a:lnTo>
                  <a:lnTo>
                    <a:pt x="6828" y="408"/>
                  </a:lnTo>
                  <a:lnTo>
                    <a:pt x="6555" y="454"/>
                  </a:lnTo>
                  <a:lnTo>
                    <a:pt x="6261" y="476"/>
                  </a:lnTo>
                  <a:lnTo>
                    <a:pt x="6193" y="476"/>
                  </a:lnTo>
                  <a:lnTo>
                    <a:pt x="6170" y="522"/>
                  </a:lnTo>
                  <a:lnTo>
                    <a:pt x="6079" y="681"/>
                  </a:lnTo>
                  <a:lnTo>
                    <a:pt x="6011" y="885"/>
                  </a:lnTo>
                  <a:lnTo>
                    <a:pt x="5875" y="1361"/>
                  </a:lnTo>
                  <a:lnTo>
                    <a:pt x="5762" y="1815"/>
                  </a:lnTo>
                  <a:lnTo>
                    <a:pt x="5694" y="2019"/>
                  </a:lnTo>
                  <a:lnTo>
                    <a:pt x="5648" y="2223"/>
                  </a:lnTo>
                  <a:lnTo>
                    <a:pt x="5603" y="2722"/>
                  </a:lnTo>
                  <a:lnTo>
                    <a:pt x="5603" y="3357"/>
                  </a:lnTo>
                  <a:lnTo>
                    <a:pt x="5603" y="4151"/>
                  </a:lnTo>
                  <a:lnTo>
                    <a:pt x="5580" y="4582"/>
                  </a:lnTo>
                  <a:lnTo>
                    <a:pt x="5535" y="4968"/>
                  </a:lnTo>
                  <a:lnTo>
                    <a:pt x="5489" y="5353"/>
                  </a:lnTo>
                  <a:lnTo>
                    <a:pt x="5421" y="5694"/>
                  </a:lnTo>
                  <a:lnTo>
                    <a:pt x="5331" y="5988"/>
                  </a:lnTo>
                  <a:lnTo>
                    <a:pt x="5240" y="6261"/>
                  </a:lnTo>
                  <a:lnTo>
                    <a:pt x="5126" y="6488"/>
                  </a:lnTo>
                  <a:lnTo>
                    <a:pt x="5036" y="6669"/>
                  </a:lnTo>
                  <a:lnTo>
                    <a:pt x="4922" y="6873"/>
                  </a:lnTo>
                  <a:lnTo>
                    <a:pt x="4900" y="6941"/>
                  </a:lnTo>
                  <a:lnTo>
                    <a:pt x="4877" y="7009"/>
                  </a:lnTo>
                  <a:lnTo>
                    <a:pt x="4877" y="7077"/>
                  </a:lnTo>
                  <a:lnTo>
                    <a:pt x="4900" y="7145"/>
                  </a:lnTo>
                  <a:lnTo>
                    <a:pt x="4990" y="7259"/>
                  </a:lnTo>
                  <a:lnTo>
                    <a:pt x="5058" y="7395"/>
                  </a:lnTo>
                  <a:lnTo>
                    <a:pt x="5104" y="7463"/>
                  </a:lnTo>
                  <a:lnTo>
                    <a:pt x="5126" y="7576"/>
                  </a:lnTo>
                  <a:lnTo>
                    <a:pt x="5149" y="7667"/>
                  </a:lnTo>
                  <a:lnTo>
                    <a:pt x="5126" y="7758"/>
                  </a:lnTo>
                  <a:lnTo>
                    <a:pt x="5036" y="7962"/>
                  </a:lnTo>
                  <a:lnTo>
                    <a:pt x="4877" y="8189"/>
                  </a:lnTo>
                  <a:lnTo>
                    <a:pt x="4695" y="8416"/>
                  </a:lnTo>
                  <a:lnTo>
                    <a:pt x="4469" y="8642"/>
                  </a:lnTo>
                  <a:lnTo>
                    <a:pt x="4242" y="8847"/>
                  </a:lnTo>
                  <a:lnTo>
                    <a:pt x="4015" y="9028"/>
                  </a:lnTo>
                  <a:lnTo>
                    <a:pt x="3811" y="9187"/>
                  </a:lnTo>
                  <a:lnTo>
                    <a:pt x="3743" y="9255"/>
                  </a:lnTo>
                  <a:lnTo>
                    <a:pt x="3675" y="9323"/>
                  </a:lnTo>
                  <a:lnTo>
                    <a:pt x="3561" y="9504"/>
                  </a:lnTo>
                  <a:lnTo>
                    <a:pt x="3493" y="9686"/>
                  </a:lnTo>
                  <a:lnTo>
                    <a:pt x="3448" y="9913"/>
                  </a:lnTo>
                  <a:lnTo>
                    <a:pt x="3425" y="10117"/>
                  </a:lnTo>
                  <a:lnTo>
                    <a:pt x="3425" y="10344"/>
                  </a:lnTo>
                  <a:lnTo>
                    <a:pt x="3471" y="10752"/>
                  </a:lnTo>
                  <a:lnTo>
                    <a:pt x="3471" y="10911"/>
                  </a:lnTo>
                  <a:lnTo>
                    <a:pt x="3471" y="11138"/>
                  </a:lnTo>
                  <a:lnTo>
                    <a:pt x="3425" y="11319"/>
                  </a:lnTo>
                  <a:lnTo>
                    <a:pt x="3357" y="11433"/>
                  </a:lnTo>
                  <a:lnTo>
                    <a:pt x="3244" y="11523"/>
                  </a:lnTo>
                  <a:lnTo>
                    <a:pt x="3176" y="11591"/>
                  </a:lnTo>
                  <a:lnTo>
                    <a:pt x="3062" y="11705"/>
                  </a:lnTo>
                  <a:lnTo>
                    <a:pt x="2835" y="12045"/>
                  </a:lnTo>
                  <a:lnTo>
                    <a:pt x="2541" y="12499"/>
                  </a:lnTo>
                  <a:lnTo>
                    <a:pt x="2246" y="12998"/>
                  </a:lnTo>
                  <a:lnTo>
                    <a:pt x="2155" y="13156"/>
                  </a:lnTo>
                  <a:lnTo>
                    <a:pt x="2064" y="13293"/>
                  </a:lnTo>
                  <a:lnTo>
                    <a:pt x="1951" y="13451"/>
                  </a:lnTo>
                  <a:lnTo>
                    <a:pt x="1837" y="13633"/>
                  </a:lnTo>
                  <a:lnTo>
                    <a:pt x="1724" y="13860"/>
                  </a:lnTo>
                  <a:lnTo>
                    <a:pt x="1656" y="14109"/>
                  </a:lnTo>
                  <a:lnTo>
                    <a:pt x="1633" y="14177"/>
                  </a:lnTo>
                  <a:lnTo>
                    <a:pt x="1588" y="14223"/>
                  </a:lnTo>
                  <a:lnTo>
                    <a:pt x="1542" y="14268"/>
                  </a:lnTo>
                  <a:lnTo>
                    <a:pt x="1474" y="14313"/>
                  </a:lnTo>
                  <a:lnTo>
                    <a:pt x="1338" y="14359"/>
                  </a:lnTo>
                  <a:lnTo>
                    <a:pt x="1157" y="14427"/>
                  </a:lnTo>
                  <a:lnTo>
                    <a:pt x="975" y="14472"/>
                  </a:lnTo>
                  <a:lnTo>
                    <a:pt x="794" y="14517"/>
                  </a:lnTo>
                  <a:lnTo>
                    <a:pt x="681" y="14586"/>
                  </a:lnTo>
                  <a:lnTo>
                    <a:pt x="612" y="14699"/>
                  </a:lnTo>
                  <a:lnTo>
                    <a:pt x="544" y="14812"/>
                  </a:lnTo>
                  <a:lnTo>
                    <a:pt x="522" y="14971"/>
                  </a:lnTo>
                  <a:lnTo>
                    <a:pt x="499" y="15153"/>
                  </a:lnTo>
                  <a:lnTo>
                    <a:pt x="522" y="15379"/>
                  </a:lnTo>
                  <a:lnTo>
                    <a:pt x="567" y="15606"/>
                  </a:lnTo>
                  <a:lnTo>
                    <a:pt x="658" y="15878"/>
                  </a:lnTo>
                  <a:lnTo>
                    <a:pt x="681" y="16037"/>
                  </a:lnTo>
                  <a:lnTo>
                    <a:pt x="681" y="16105"/>
                  </a:lnTo>
                  <a:lnTo>
                    <a:pt x="658" y="16173"/>
                  </a:lnTo>
                  <a:lnTo>
                    <a:pt x="567" y="16332"/>
                  </a:lnTo>
                  <a:lnTo>
                    <a:pt x="386" y="16559"/>
                  </a:lnTo>
                  <a:lnTo>
                    <a:pt x="250" y="16718"/>
                  </a:lnTo>
                  <a:lnTo>
                    <a:pt x="136" y="16854"/>
                  </a:lnTo>
                  <a:lnTo>
                    <a:pt x="45" y="17013"/>
                  </a:lnTo>
                  <a:lnTo>
                    <a:pt x="0" y="17149"/>
                  </a:lnTo>
                  <a:lnTo>
                    <a:pt x="0" y="17217"/>
                  </a:lnTo>
                  <a:lnTo>
                    <a:pt x="23" y="17285"/>
                  </a:lnTo>
                  <a:lnTo>
                    <a:pt x="68" y="17353"/>
                  </a:lnTo>
                  <a:lnTo>
                    <a:pt x="113" y="17398"/>
                  </a:lnTo>
                  <a:lnTo>
                    <a:pt x="181" y="17444"/>
                  </a:lnTo>
                  <a:lnTo>
                    <a:pt x="272" y="17489"/>
                  </a:lnTo>
                  <a:lnTo>
                    <a:pt x="522" y="17557"/>
                  </a:lnTo>
                  <a:lnTo>
                    <a:pt x="817" y="17602"/>
                  </a:lnTo>
                  <a:lnTo>
                    <a:pt x="1111" y="17648"/>
                  </a:lnTo>
                  <a:lnTo>
                    <a:pt x="1316" y="17693"/>
                  </a:lnTo>
                  <a:lnTo>
                    <a:pt x="1429" y="17761"/>
                  </a:lnTo>
                  <a:lnTo>
                    <a:pt x="1565" y="17875"/>
                  </a:lnTo>
                  <a:lnTo>
                    <a:pt x="1769" y="18056"/>
                  </a:lnTo>
                  <a:lnTo>
                    <a:pt x="1837" y="18124"/>
                  </a:lnTo>
                  <a:lnTo>
                    <a:pt x="1883" y="18192"/>
                  </a:lnTo>
                  <a:lnTo>
                    <a:pt x="1883" y="18260"/>
                  </a:lnTo>
                  <a:lnTo>
                    <a:pt x="1883" y="18328"/>
                  </a:lnTo>
                  <a:lnTo>
                    <a:pt x="1837" y="18396"/>
                  </a:lnTo>
                  <a:lnTo>
                    <a:pt x="1724" y="18555"/>
                  </a:lnTo>
                  <a:lnTo>
                    <a:pt x="1542" y="18714"/>
                  </a:lnTo>
                  <a:lnTo>
                    <a:pt x="1361" y="18873"/>
                  </a:lnTo>
                  <a:lnTo>
                    <a:pt x="1338" y="18895"/>
                  </a:lnTo>
                  <a:lnTo>
                    <a:pt x="1066" y="19145"/>
                  </a:lnTo>
                  <a:lnTo>
                    <a:pt x="930" y="19258"/>
                  </a:lnTo>
                  <a:lnTo>
                    <a:pt x="817" y="19394"/>
                  </a:lnTo>
                  <a:lnTo>
                    <a:pt x="726" y="19531"/>
                  </a:lnTo>
                  <a:lnTo>
                    <a:pt x="658" y="19689"/>
                  </a:lnTo>
                  <a:lnTo>
                    <a:pt x="590" y="19848"/>
                  </a:lnTo>
                  <a:lnTo>
                    <a:pt x="567" y="20007"/>
                  </a:lnTo>
                  <a:lnTo>
                    <a:pt x="590" y="20143"/>
                  </a:lnTo>
                  <a:lnTo>
                    <a:pt x="635" y="20234"/>
                  </a:lnTo>
                  <a:lnTo>
                    <a:pt x="726" y="20302"/>
                  </a:lnTo>
                  <a:lnTo>
                    <a:pt x="771" y="20302"/>
                  </a:lnTo>
                  <a:lnTo>
                    <a:pt x="839" y="20324"/>
                  </a:lnTo>
                  <a:lnTo>
                    <a:pt x="998" y="20302"/>
                  </a:lnTo>
                  <a:lnTo>
                    <a:pt x="1157" y="20234"/>
                  </a:lnTo>
                  <a:lnTo>
                    <a:pt x="1474" y="20075"/>
                  </a:lnTo>
                  <a:lnTo>
                    <a:pt x="1565" y="20030"/>
                  </a:lnTo>
                  <a:lnTo>
                    <a:pt x="1679" y="20007"/>
                  </a:lnTo>
                  <a:lnTo>
                    <a:pt x="1769" y="19984"/>
                  </a:lnTo>
                  <a:lnTo>
                    <a:pt x="1883" y="20007"/>
                  </a:lnTo>
                  <a:lnTo>
                    <a:pt x="1996" y="20052"/>
                  </a:lnTo>
                  <a:lnTo>
                    <a:pt x="2132" y="20120"/>
                  </a:lnTo>
                  <a:lnTo>
                    <a:pt x="2246" y="20234"/>
                  </a:lnTo>
                  <a:lnTo>
                    <a:pt x="2268" y="20256"/>
                  </a:lnTo>
                  <a:lnTo>
                    <a:pt x="2064" y="20279"/>
                  </a:lnTo>
                  <a:lnTo>
                    <a:pt x="1837" y="20279"/>
                  </a:lnTo>
                  <a:lnTo>
                    <a:pt x="1747" y="20302"/>
                  </a:lnTo>
                  <a:lnTo>
                    <a:pt x="1701" y="20347"/>
                  </a:lnTo>
                  <a:lnTo>
                    <a:pt x="1656" y="20392"/>
                  </a:lnTo>
                  <a:lnTo>
                    <a:pt x="1611" y="20461"/>
                  </a:lnTo>
                  <a:lnTo>
                    <a:pt x="1588" y="20529"/>
                  </a:lnTo>
                  <a:lnTo>
                    <a:pt x="1588" y="20687"/>
                  </a:lnTo>
                  <a:lnTo>
                    <a:pt x="1611" y="20846"/>
                  </a:lnTo>
                  <a:lnTo>
                    <a:pt x="1633" y="21005"/>
                  </a:lnTo>
                  <a:lnTo>
                    <a:pt x="1656" y="21028"/>
                  </a:lnTo>
                  <a:lnTo>
                    <a:pt x="1633" y="21186"/>
                  </a:lnTo>
                  <a:lnTo>
                    <a:pt x="1611" y="21413"/>
                  </a:lnTo>
                  <a:lnTo>
                    <a:pt x="1497" y="22048"/>
                  </a:lnTo>
                  <a:lnTo>
                    <a:pt x="1338" y="22956"/>
                  </a:lnTo>
                  <a:lnTo>
                    <a:pt x="1270" y="23364"/>
                  </a:lnTo>
                  <a:lnTo>
                    <a:pt x="1270" y="23704"/>
                  </a:lnTo>
                  <a:lnTo>
                    <a:pt x="1225" y="23999"/>
                  </a:lnTo>
                  <a:lnTo>
                    <a:pt x="1157" y="24385"/>
                  </a:lnTo>
                  <a:lnTo>
                    <a:pt x="1043" y="24793"/>
                  </a:lnTo>
                  <a:lnTo>
                    <a:pt x="885" y="25224"/>
                  </a:lnTo>
                  <a:lnTo>
                    <a:pt x="726" y="25655"/>
                  </a:lnTo>
                  <a:lnTo>
                    <a:pt x="544" y="26041"/>
                  </a:lnTo>
                  <a:lnTo>
                    <a:pt x="363" y="26358"/>
                  </a:lnTo>
                  <a:lnTo>
                    <a:pt x="204" y="26608"/>
                  </a:lnTo>
                  <a:lnTo>
                    <a:pt x="68" y="26767"/>
                  </a:lnTo>
                  <a:lnTo>
                    <a:pt x="0" y="26925"/>
                  </a:lnTo>
                  <a:lnTo>
                    <a:pt x="0" y="27061"/>
                  </a:lnTo>
                  <a:lnTo>
                    <a:pt x="23" y="27198"/>
                  </a:lnTo>
                  <a:lnTo>
                    <a:pt x="91" y="27288"/>
                  </a:lnTo>
                  <a:lnTo>
                    <a:pt x="159" y="27356"/>
                  </a:lnTo>
                  <a:lnTo>
                    <a:pt x="250" y="27424"/>
                  </a:lnTo>
                  <a:lnTo>
                    <a:pt x="340" y="27470"/>
                  </a:lnTo>
                  <a:lnTo>
                    <a:pt x="567" y="27515"/>
                  </a:lnTo>
                  <a:lnTo>
                    <a:pt x="794" y="27538"/>
                  </a:lnTo>
                  <a:lnTo>
                    <a:pt x="907" y="27515"/>
                  </a:lnTo>
                  <a:lnTo>
                    <a:pt x="998" y="27492"/>
                  </a:lnTo>
                  <a:lnTo>
                    <a:pt x="1180" y="27356"/>
                  </a:lnTo>
                  <a:lnTo>
                    <a:pt x="1270" y="27288"/>
                  </a:lnTo>
                  <a:lnTo>
                    <a:pt x="1384" y="27220"/>
                  </a:lnTo>
                  <a:lnTo>
                    <a:pt x="1497" y="27175"/>
                  </a:lnTo>
                  <a:lnTo>
                    <a:pt x="1747" y="27175"/>
                  </a:lnTo>
                  <a:lnTo>
                    <a:pt x="1883" y="27198"/>
                  </a:lnTo>
                  <a:lnTo>
                    <a:pt x="2019" y="27243"/>
                  </a:lnTo>
                  <a:lnTo>
                    <a:pt x="2155" y="27311"/>
                  </a:lnTo>
                  <a:lnTo>
                    <a:pt x="2472" y="27515"/>
                  </a:lnTo>
                  <a:lnTo>
                    <a:pt x="2835" y="27787"/>
                  </a:lnTo>
                  <a:lnTo>
                    <a:pt x="3017" y="27923"/>
                  </a:lnTo>
                  <a:lnTo>
                    <a:pt x="3198" y="28037"/>
                  </a:lnTo>
                  <a:lnTo>
                    <a:pt x="3380" y="28128"/>
                  </a:lnTo>
                  <a:lnTo>
                    <a:pt x="3561" y="28196"/>
                  </a:lnTo>
                  <a:lnTo>
                    <a:pt x="3765" y="28264"/>
                  </a:lnTo>
                  <a:lnTo>
                    <a:pt x="3992" y="28309"/>
                  </a:lnTo>
                  <a:lnTo>
                    <a:pt x="4196" y="28332"/>
                  </a:lnTo>
                  <a:lnTo>
                    <a:pt x="4741" y="28332"/>
                  </a:lnTo>
                  <a:lnTo>
                    <a:pt x="5058" y="28286"/>
                  </a:lnTo>
                  <a:lnTo>
                    <a:pt x="5376" y="28196"/>
                  </a:lnTo>
                  <a:lnTo>
                    <a:pt x="5694" y="28105"/>
                  </a:lnTo>
                  <a:lnTo>
                    <a:pt x="5988" y="27991"/>
                  </a:lnTo>
                  <a:lnTo>
                    <a:pt x="6283" y="27878"/>
                  </a:lnTo>
                  <a:lnTo>
                    <a:pt x="6850" y="27606"/>
                  </a:lnTo>
                  <a:lnTo>
                    <a:pt x="6918" y="27583"/>
                  </a:lnTo>
                  <a:lnTo>
                    <a:pt x="6918" y="27492"/>
                  </a:lnTo>
                  <a:lnTo>
                    <a:pt x="6918" y="27039"/>
                  </a:lnTo>
                  <a:lnTo>
                    <a:pt x="6873" y="26630"/>
                  </a:lnTo>
                  <a:lnTo>
                    <a:pt x="6873" y="26245"/>
                  </a:lnTo>
                  <a:lnTo>
                    <a:pt x="6873" y="25882"/>
                  </a:lnTo>
                  <a:lnTo>
                    <a:pt x="6873" y="25768"/>
                  </a:lnTo>
                  <a:lnTo>
                    <a:pt x="6873" y="25519"/>
                  </a:lnTo>
                  <a:lnTo>
                    <a:pt x="6850" y="25292"/>
                  </a:lnTo>
                  <a:lnTo>
                    <a:pt x="6850" y="24907"/>
                  </a:lnTo>
                  <a:lnTo>
                    <a:pt x="6850" y="24680"/>
                  </a:lnTo>
                  <a:lnTo>
                    <a:pt x="6873" y="24498"/>
                  </a:lnTo>
                  <a:lnTo>
                    <a:pt x="6918" y="24317"/>
                  </a:lnTo>
                  <a:lnTo>
                    <a:pt x="6986" y="24113"/>
                  </a:lnTo>
                  <a:lnTo>
                    <a:pt x="7191" y="23727"/>
                  </a:lnTo>
                  <a:lnTo>
                    <a:pt x="7349" y="23341"/>
                  </a:lnTo>
                  <a:lnTo>
                    <a:pt x="7508" y="22956"/>
                  </a:lnTo>
                  <a:lnTo>
                    <a:pt x="7599" y="22797"/>
                  </a:lnTo>
                  <a:lnTo>
                    <a:pt x="7712" y="22638"/>
                  </a:lnTo>
                  <a:lnTo>
                    <a:pt x="7894" y="22479"/>
                  </a:lnTo>
                  <a:lnTo>
                    <a:pt x="8075" y="22343"/>
                  </a:lnTo>
                  <a:lnTo>
                    <a:pt x="8325" y="22162"/>
                  </a:lnTo>
                  <a:lnTo>
                    <a:pt x="8461" y="22048"/>
                  </a:lnTo>
                  <a:lnTo>
                    <a:pt x="8597" y="21935"/>
                  </a:lnTo>
                  <a:lnTo>
                    <a:pt x="8665" y="21844"/>
                  </a:lnTo>
                  <a:lnTo>
                    <a:pt x="8756" y="21776"/>
                  </a:lnTo>
                  <a:lnTo>
                    <a:pt x="8892" y="21663"/>
                  </a:lnTo>
                  <a:lnTo>
                    <a:pt x="8937" y="21572"/>
                  </a:lnTo>
                  <a:lnTo>
                    <a:pt x="8983" y="21481"/>
                  </a:lnTo>
                  <a:lnTo>
                    <a:pt x="9028" y="21368"/>
                  </a:lnTo>
                  <a:lnTo>
                    <a:pt x="9028" y="21277"/>
                  </a:lnTo>
                  <a:lnTo>
                    <a:pt x="9005" y="21186"/>
                  </a:lnTo>
                  <a:lnTo>
                    <a:pt x="8983" y="21141"/>
                  </a:lnTo>
                  <a:lnTo>
                    <a:pt x="8937" y="21073"/>
                  </a:lnTo>
                  <a:lnTo>
                    <a:pt x="8869" y="21028"/>
                  </a:lnTo>
                  <a:lnTo>
                    <a:pt x="8778" y="20960"/>
                  </a:lnTo>
                  <a:lnTo>
                    <a:pt x="8642" y="20892"/>
                  </a:lnTo>
                  <a:lnTo>
                    <a:pt x="8620" y="20846"/>
                  </a:lnTo>
                  <a:lnTo>
                    <a:pt x="8597" y="20801"/>
                  </a:lnTo>
                  <a:lnTo>
                    <a:pt x="8574" y="20710"/>
                  </a:lnTo>
                  <a:lnTo>
                    <a:pt x="8484" y="20710"/>
                  </a:lnTo>
                  <a:lnTo>
                    <a:pt x="8302" y="20687"/>
                  </a:lnTo>
                  <a:lnTo>
                    <a:pt x="8234" y="20642"/>
                  </a:lnTo>
                  <a:lnTo>
                    <a:pt x="8189" y="20619"/>
                  </a:lnTo>
                  <a:lnTo>
                    <a:pt x="8121" y="20529"/>
                  </a:lnTo>
                  <a:lnTo>
                    <a:pt x="8098" y="20438"/>
                  </a:lnTo>
                  <a:lnTo>
                    <a:pt x="8098" y="20234"/>
                  </a:lnTo>
                  <a:lnTo>
                    <a:pt x="8098" y="20075"/>
                  </a:lnTo>
                  <a:lnTo>
                    <a:pt x="8121" y="19939"/>
                  </a:lnTo>
                  <a:lnTo>
                    <a:pt x="8189" y="19825"/>
                  </a:lnTo>
                  <a:lnTo>
                    <a:pt x="8393" y="19508"/>
                  </a:lnTo>
                  <a:lnTo>
                    <a:pt x="8620" y="19213"/>
                  </a:lnTo>
                  <a:lnTo>
                    <a:pt x="9073" y="18623"/>
                  </a:lnTo>
                  <a:lnTo>
                    <a:pt x="9300" y="18306"/>
                  </a:lnTo>
                  <a:lnTo>
                    <a:pt x="9504" y="17965"/>
                  </a:lnTo>
                  <a:lnTo>
                    <a:pt x="9686" y="17602"/>
                  </a:lnTo>
                  <a:lnTo>
                    <a:pt x="9822" y="17262"/>
                  </a:lnTo>
                  <a:lnTo>
                    <a:pt x="9890" y="17058"/>
                  </a:lnTo>
                  <a:lnTo>
                    <a:pt x="9913" y="16831"/>
                  </a:lnTo>
                  <a:lnTo>
                    <a:pt x="9913" y="16604"/>
                  </a:lnTo>
                  <a:lnTo>
                    <a:pt x="9890" y="16491"/>
                  </a:lnTo>
                  <a:lnTo>
                    <a:pt x="9867" y="16378"/>
                  </a:lnTo>
                  <a:lnTo>
                    <a:pt x="9799" y="16241"/>
                  </a:lnTo>
                  <a:lnTo>
                    <a:pt x="9708" y="16105"/>
                  </a:lnTo>
                  <a:lnTo>
                    <a:pt x="9595" y="15947"/>
                  </a:lnTo>
                  <a:lnTo>
                    <a:pt x="9414" y="15674"/>
                  </a:lnTo>
                  <a:lnTo>
                    <a:pt x="9232" y="15425"/>
                  </a:lnTo>
                  <a:lnTo>
                    <a:pt x="9096" y="15221"/>
                  </a:lnTo>
                  <a:lnTo>
                    <a:pt x="9051" y="15107"/>
                  </a:lnTo>
                  <a:lnTo>
                    <a:pt x="9028" y="14994"/>
                  </a:lnTo>
                  <a:lnTo>
                    <a:pt x="8960" y="14790"/>
                  </a:lnTo>
                  <a:lnTo>
                    <a:pt x="8915" y="14654"/>
                  </a:lnTo>
                  <a:lnTo>
                    <a:pt x="8892" y="14540"/>
                  </a:lnTo>
                  <a:lnTo>
                    <a:pt x="8892" y="14427"/>
                  </a:lnTo>
                  <a:lnTo>
                    <a:pt x="8937" y="14313"/>
                  </a:lnTo>
                  <a:lnTo>
                    <a:pt x="8983" y="14109"/>
                  </a:lnTo>
                  <a:lnTo>
                    <a:pt x="8983" y="13928"/>
                  </a:lnTo>
                  <a:lnTo>
                    <a:pt x="9005" y="13769"/>
                  </a:lnTo>
                  <a:lnTo>
                    <a:pt x="9028" y="13792"/>
                  </a:lnTo>
                  <a:lnTo>
                    <a:pt x="9119" y="13814"/>
                  </a:lnTo>
                  <a:lnTo>
                    <a:pt x="9232" y="13837"/>
                  </a:lnTo>
                  <a:lnTo>
                    <a:pt x="9323" y="13814"/>
                  </a:lnTo>
                  <a:lnTo>
                    <a:pt x="9368" y="13792"/>
                  </a:lnTo>
                  <a:lnTo>
                    <a:pt x="9459" y="13724"/>
                  </a:lnTo>
                  <a:lnTo>
                    <a:pt x="9504" y="13701"/>
                  </a:lnTo>
                  <a:lnTo>
                    <a:pt x="9572" y="13655"/>
                  </a:lnTo>
                  <a:lnTo>
                    <a:pt x="9686" y="13610"/>
                  </a:lnTo>
                  <a:lnTo>
                    <a:pt x="9822" y="13587"/>
                  </a:lnTo>
                  <a:lnTo>
                    <a:pt x="9981" y="13587"/>
                  </a:lnTo>
                  <a:lnTo>
                    <a:pt x="10593" y="13565"/>
                  </a:lnTo>
                  <a:lnTo>
                    <a:pt x="11206" y="13519"/>
                  </a:lnTo>
                  <a:lnTo>
                    <a:pt x="11296" y="13497"/>
                  </a:lnTo>
                  <a:lnTo>
                    <a:pt x="11319" y="13406"/>
                  </a:lnTo>
                  <a:lnTo>
                    <a:pt x="11319" y="13270"/>
                  </a:lnTo>
                  <a:lnTo>
                    <a:pt x="11319" y="13134"/>
                  </a:lnTo>
                  <a:lnTo>
                    <a:pt x="11319" y="12952"/>
                  </a:lnTo>
                  <a:lnTo>
                    <a:pt x="11364" y="12794"/>
                  </a:lnTo>
                  <a:lnTo>
                    <a:pt x="11387" y="12544"/>
                  </a:lnTo>
                  <a:lnTo>
                    <a:pt x="11410" y="12431"/>
                  </a:lnTo>
                  <a:lnTo>
                    <a:pt x="11500" y="12363"/>
                  </a:lnTo>
                  <a:lnTo>
                    <a:pt x="11591" y="12272"/>
                  </a:lnTo>
                  <a:lnTo>
                    <a:pt x="11705" y="12158"/>
                  </a:lnTo>
                  <a:lnTo>
                    <a:pt x="11750" y="12068"/>
                  </a:lnTo>
                  <a:lnTo>
                    <a:pt x="11818" y="11977"/>
                  </a:lnTo>
                  <a:lnTo>
                    <a:pt x="11863" y="11864"/>
                  </a:lnTo>
                  <a:lnTo>
                    <a:pt x="11886" y="11750"/>
                  </a:lnTo>
                  <a:lnTo>
                    <a:pt x="11886" y="11614"/>
                  </a:lnTo>
                  <a:lnTo>
                    <a:pt x="11886" y="11546"/>
                  </a:lnTo>
                  <a:lnTo>
                    <a:pt x="11841" y="11455"/>
                  </a:lnTo>
                  <a:lnTo>
                    <a:pt x="11795" y="11387"/>
                  </a:lnTo>
                  <a:lnTo>
                    <a:pt x="11727" y="11319"/>
                  </a:lnTo>
                  <a:lnTo>
                    <a:pt x="11682" y="11251"/>
                  </a:lnTo>
                  <a:lnTo>
                    <a:pt x="11637" y="11183"/>
                  </a:lnTo>
                  <a:lnTo>
                    <a:pt x="11591" y="10979"/>
                  </a:lnTo>
                  <a:lnTo>
                    <a:pt x="11569" y="10729"/>
                  </a:lnTo>
                  <a:lnTo>
                    <a:pt x="11569" y="10298"/>
                  </a:lnTo>
                  <a:lnTo>
                    <a:pt x="11569" y="10140"/>
                  </a:lnTo>
                  <a:lnTo>
                    <a:pt x="11614" y="9958"/>
                  </a:lnTo>
                  <a:lnTo>
                    <a:pt x="11637" y="9799"/>
                  </a:lnTo>
                  <a:lnTo>
                    <a:pt x="11682" y="9618"/>
                  </a:lnTo>
                  <a:lnTo>
                    <a:pt x="11727" y="9459"/>
                  </a:lnTo>
                  <a:lnTo>
                    <a:pt x="11909" y="9119"/>
                  </a:lnTo>
                  <a:lnTo>
                    <a:pt x="12068" y="8779"/>
                  </a:lnTo>
                  <a:lnTo>
                    <a:pt x="12136" y="8620"/>
                  </a:lnTo>
                  <a:lnTo>
                    <a:pt x="12181" y="8416"/>
                  </a:lnTo>
                  <a:lnTo>
                    <a:pt x="12249" y="8121"/>
                  </a:lnTo>
                  <a:lnTo>
                    <a:pt x="12272" y="7826"/>
                  </a:lnTo>
                  <a:lnTo>
                    <a:pt x="12272" y="7236"/>
                  </a:lnTo>
                  <a:lnTo>
                    <a:pt x="12272" y="7100"/>
                  </a:lnTo>
                  <a:lnTo>
                    <a:pt x="12249" y="6737"/>
                  </a:lnTo>
                  <a:lnTo>
                    <a:pt x="12249" y="6215"/>
                  </a:lnTo>
                  <a:lnTo>
                    <a:pt x="12249" y="5943"/>
                  </a:lnTo>
                  <a:lnTo>
                    <a:pt x="12294" y="5671"/>
                  </a:lnTo>
                  <a:lnTo>
                    <a:pt x="12340" y="5489"/>
                  </a:lnTo>
                  <a:lnTo>
                    <a:pt x="12385" y="5376"/>
                  </a:lnTo>
                  <a:lnTo>
                    <a:pt x="12430" y="5353"/>
                  </a:lnTo>
                  <a:lnTo>
                    <a:pt x="12476" y="5331"/>
                  </a:lnTo>
                  <a:lnTo>
                    <a:pt x="12589" y="5308"/>
                  </a:lnTo>
                  <a:lnTo>
                    <a:pt x="12680" y="5331"/>
                  </a:lnTo>
                  <a:lnTo>
                    <a:pt x="12884" y="5353"/>
                  </a:lnTo>
                  <a:lnTo>
                    <a:pt x="13111" y="5399"/>
                  </a:lnTo>
                  <a:lnTo>
                    <a:pt x="13474" y="5399"/>
                  </a:lnTo>
                  <a:lnTo>
                    <a:pt x="13610" y="5376"/>
                  </a:lnTo>
                  <a:lnTo>
                    <a:pt x="13723" y="5331"/>
                  </a:lnTo>
                  <a:lnTo>
                    <a:pt x="13814" y="5285"/>
                  </a:lnTo>
                  <a:lnTo>
                    <a:pt x="13973" y="5172"/>
                  </a:lnTo>
                  <a:lnTo>
                    <a:pt x="14109" y="5058"/>
                  </a:lnTo>
                  <a:lnTo>
                    <a:pt x="14200" y="4900"/>
                  </a:lnTo>
                  <a:lnTo>
                    <a:pt x="14291" y="4764"/>
                  </a:lnTo>
                  <a:lnTo>
                    <a:pt x="14381" y="4605"/>
                  </a:lnTo>
                  <a:lnTo>
                    <a:pt x="14495" y="4469"/>
                  </a:lnTo>
                  <a:lnTo>
                    <a:pt x="14563" y="4401"/>
                  </a:lnTo>
                  <a:lnTo>
                    <a:pt x="14631" y="4355"/>
                  </a:lnTo>
                  <a:lnTo>
                    <a:pt x="14790" y="4265"/>
                  </a:lnTo>
                  <a:lnTo>
                    <a:pt x="14994" y="4219"/>
                  </a:lnTo>
                  <a:lnTo>
                    <a:pt x="15221" y="4151"/>
                  </a:lnTo>
                  <a:lnTo>
                    <a:pt x="15561" y="4083"/>
                  </a:lnTo>
                  <a:lnTo>
                    <a:pt x="15720" y="4015"/>
                  </a:lnTo>
                  <a:lnTo>
                    <a:pt x="15878" y="3924"/>
                  </a:lnTo>
                  <a:lnTo>
                    <a:pt x="16014" y="3834"/>
                  </a:lnTo>
                  <a:lnTo>
                    <a:pt x="16128" y="3697"/>
                  </a:lnTo>
                  <a:lnTo>
                    <a:pt x="16196" y="3516"/>
                  </a:lnTo>
                  <a:lnTo>
                    <a:pt x="16241" y="3289"/>
                  </a:lnTo>
                  <a:lnTo>
                    <a:pt x="16219" y="3062"/>
                  </a:lnTo>
                  <a:lnTo>
                    <a:pt x="16151" y="2858"/>
                  </a:lnTo>
                  <a:lnTo>
                    <a:pt x="16060" y="2654"/>
                  </a:lnTo>
                  <a:lnTo>
                    <a:pt x="15946" y="2473"/>
                  </a:lnTo>
                  <a:lnTo>
                    <a:pt x="15788" y="2314"/>
                  </a:lnTo>
                  <a:lnTo>
                    <a:pt x="15629" y="2155"/>
                  </a:lnTo>
                  <a:lnTo>
                    <a:pt x="15289" y="1837"/>
                  </a:lnTo>
                  <a:lnTo>
                    <a:pt x="14948" y="1543"/>
                  </a:lnTo>
                  <a:lnTo>
                    <a:pt x="14926" y="1520"/>
                  </a:lnTo>
                  <a:lnTo>
                    <a:pt x="14585" y="1180"/>
                  </a:lnTo>
                  <a:lnTo>
                    <a:pt x="14404" y="1021"/>
                  </a:lnTo>
                  <a:lnTo>
                    <a:pt x="14200" y="862"/>
                  </a:lnTo>
                  <a:lnTo>
                    <a:pt x="13973" y="749"/>
                  </a:lnTo>
                  <a:lnTo>
                    <a:pt x="13746" y="635"/>
                  </a:lnTo>
                  <a:lnTo>
                    <a:pt x="13519" y="567"/>
                  </a:lnTo>
                  <a:lnTo>
                    <a:pt x="13270" y="544"/>
                  </a:lnTo>
                  <a:lnTo>
                    <a:pt x="13134" y="544"/>
                  </a:lnTo>
                  <a:lnTo>
                    <a:pt x="12884" y="590"/>
                  </a:lnTo>
                  <a:lnTo>
                    <a:pt x="12657" y="681"/>
                  </a:lnTo>
                  <a:lnTo>
                    <a:pt x="12430" y="794"/>
                  </a:lnTo>
                  <a:lnTo>
                    <a:pt x="12226" y="907"/>
                  </a:lnTo>
                  <a:lnTo>
                    <a:pt x="12045" y="998"/>
                  </a:lnTo>
                  <a:lnTo>
                    <a:pt x="11886" y="1112"/>
                  </a:lnTo>
                  <a:lnTo>
                    <a:pt x="11727" y="1180"/>
                  </a:lnTo>
                  <a:lnTo>
                    <a:pt x="11569" y="1248"/>
                  </a:lnTo>
                  <a:lnTo>
                    <a:pt x="11410" y="1270"/>
                  </a:lnTo>
                  <a:lnTo>
                    <a:pt x="11319" y="1270"/>
                  </a:lnTo>
                  <a:lnTo>
                    <a:pt x="11228" y="1248"/>
                  </a:lnTo>
                  <a:lnTo>
                    <a:pt x="11069" y="1180"/>
                  </a:lnTo>
                  <a:lnTo>
                    <a:pt x="10911" y="1112"/>
                  </a:lnTo>
                  <a:lnTo>
                    <a:pt x="10729" y="1066"/>
                  </a:lnTo>
                  <a:lnTo>
                    <a:pt x="10548" y="1043"/>
                  </a:lnTo>
                  <a:lnTo>
                    <a:pt x="10389" y="1043"/>
                  </a:lnTo>
                  <a:lnTo>
                    <a:pt x="10230" y="1066"/>
                  </a:lnTo>
                  <a:lnTo>
                    <a:pt x="9935" y="1157"/>
                  </a:lnTo>
                  <a:lnTo>
                    <a:pt x="9618" y="1225"/>
                  </a:lnTo>
                  <a:lnTo>
                    <a:pt x="9482" y="1248"/>
                  </a:lnTo>
                  <a:lnTo>
                    <a:pt x="9346" y="1225"/>
                  </a:lnTo>
                  <a:lnTo>
                    <a:pt x="9232" y="1157"/>
                  </a:lnTo>
                  <a:lnTo>
                    <a:pt x="9119" y="1043"/>
                  </a:lnTo>
                  <a:lnTo>
                    <a:pt x="9028" y="885"/>
                  </a:lnTo>
                  <a:lnTo>
                    <a:pt x="8960" y="703"/>
                  </a:lnTo>
                  <a:lnTo>
                    <a:pt x="8892" y="499"/>
                  </a:lnTo>
                  <a:lnTo>
                    <a:pt x="8778" y="295"/>
                  </a:lnTo>
                  <a:lnTo>
                    <a:pt x="8710" y="204"/>
                  </a:lnTo>
                  <a:lnTo>
                    <a:pt x="8620" y="136"/>
                  </a:lnTo>
                  <a:lnTo>
                    <a:pt x="8529" y="68"/>
                  </a:lnTo>
                  <a:lnTo>
                    <a:pt x="8416" y="23"/>
                  </a:lnTo>
                  <a:lnTo>
                    <a:pt x="82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156"/>
            <p:cNvSpPr/>
            <p:nvPr/>
          </p:nvSpPr>
          <p:spPr>
            <a:xfrm>
              <a:off x="2905200" y="3118350"/>
              <a:ext cx="317600" cy="275050"/>
            </a:xfrm>
            <a:custGeom>
              <a:rect b="b" l="l" r="r" t="t"/>
              <a:pathLst>
                <a:path extrusionOk="0" h="11002" w="12704">
                  <a:moveTo>
                    <a:pt x="8121" y="0"/>
                  </a:moveTo>
                  <a:lnTo>
                    <a:pt x="7917" y="23"/>
                  </a:lnTo>
                  <a:lnTo>
                    <a:pt x="7713" y="68"/>
                  </a:lnTo>
                  <a:lnTo>
                    <a:pt x="7486" y="137"/>
                  </a:lnTo>
                  <a:lnTo>
                    <a:pt x="7237" y="250"/>
                  </a:lnTo>
                  <a:lnTo>
                    <a:pt x="7055" y="341"/>
                  </a:lnTo>
                  <a:lnTo>
                    <a:pt x="6783" y="477"/>
                  </a:lnTo>
                  <a:lnTo>
                    <a:pt x="6511" y="636"/>
                  </a:lnTo>
                  <a:lnTo>
                    <a:pt x="6261" y="794"/>
                  </a:lnTo>
                  <a:lnTo>
                    <a:pt x="6012" y="998"/>
                  </a:lnTo>
                  <a:lnTo>
                    <a:pt x="5808" y="1203"/>
                  </a:lnTo>
                  <a:lnTo>
                    <a:pt x="5626" y="1384"/>
                  </a:lnTo>
                  <a:lnTo>
                    <a:pt x="5445" y="1543"/>
                  </a:lnTo>
                  <a:lnTo>
                    <a:pt x="5354" y="1611"/>
                  </a:lnTo>
                  <a:lnTo>
                    <a:pt x="5241" y="1679"/>
                  </a:lnTo>
                  <a:lnTo>
                    <a:pt x="5150" y="1702"/>
                  </a:lnTo>
                  <a:lnTo>
                    <a:pt x="5036" y="1724"/>
                  </a:lnTo>
                  <a:lnTo>
                    <a:pt x="4946" y="1702"/>
                  </a:lnTo>
                  <a:lnTo>
                    <a:pt x="4855" y="1679"/>
                  </a:lnTo>
                  <a:lnTo>
                    <a:pt x="4764" y="1634"/>
                  </a:lnTo>
                  <a:lnTo>
                    <a:pt x="4583" y="1498"/>
                  </a:lnTo>
                  <a:lnTo>
                    <a:pt x="4424" y="1339"/>
                  </a:lnTo>
                  <a:lnTo>
                    <a:pt x="4265" y="1157"/>
                  </a:lnTo>
                  <a:lnTo>
                    <a:pt x="4061" y="930"/>
                  </a:lnTo>
                  <a:lnTo>
                    <a:pt x="3925" y="749"/>
                  </a:lnTo>
                  <a:lnTo>
                    <a:pt x="3789" y="567"/>
                  </a:lnTo>
                  <a:lnTo>
                    <a:pt x="3721" y="477"/>
                  </a:lnTo>
                  <a:lnTo>
                    <a:pt x="3607" y="522"/>
                  </a:lnTo>
                  <a:lnTo>
                    <a:pt x="3426" y="590"/>
                  </a:lnTo>
                  <a:lnTo>
                    <a:pt x="3176" y="681"/>
                  </a:lnTo>
                  <a:lnTo>
                    <a:pt x="2881" y="726"/>
                  </a:lnTo>
                  <a:lnTo>
                    <a:pt x="2519" y="794"/>
                  </a:lnTo>
                  <a:lnTo>
                    <a:pt x="1929" y="908"/>
                  </a:lnTo>
                  <a:lnTo>
                    <a:pt x="1657" y="953"/>
                  </a:lnTo>
                  <a:lnTo>
                    <a:pt x="1384" y="1044"/>
                  </a:lnTo>
                  <a:lnTo>
                    <a:pt x="1089" y="1135"/>
                  </a:lnTo>
                  <a:lnTo>
                    <a:pt x="795" y="1248"/>
                  </a:lnTo>
                  <a:lnTo>
                    <a:pt x="477" y="1407"/>
                  </a:lnTo>
                  <a:lnTo>
                    <a:pt x="114" y="1588"/>
                  </a:lnTo>
                  <a:lnTo>
                    <a:pt x="1" y="1634"/>
                  </a:lnTo>
                  <a:lnTo>
                    <a:pt x="91" y="1815"/>
                  </a:lnTo>
                  <a:lnTo>
                    <a:pt x="205" y="1974"/>
                  </a:lnTo>
                  <a:lnTo>
                    <a:pt x="409" y="2314"/>
                  </a:lnTo>
                  <a:lnTo>
                    <a:pt x="613" y="2609"/>
                  </a:lnTo>
                  <a:lnTo>
                    <a:pt x="795" y="2927"/>
                  </a:lnTo>
                  <a:lnTo>
                    <a:pt x="840" y="3017"/>
                  </a:lnTo>
                  <a:lnTo>
                    <a:pt x="976" y="3267"/>
                  </a:lnTo>
                  <a:lnTo>
                    <a:pt x="1135" y="3516"/>
                  </a:lnTo>
                  <a:lnTo>
                    <a:pt x="1226" y="3630"/>
                  </a:lnTo>
                  <a:lnTo>
                    <a:pt x="1339" y="3720"/>
                  </a:lnTo>
                  <a:lnTo>
                    <a:pt x="1452" y="3789"/>
                  </a:lnTo>
                  <a:lnTo>
                    <a:pt x="1589" y="3834"/>
                  </a:lnTo>
                  <a:lnTo>
                    <a:pt x="1634" y="3834"/>
                  </a:lnTo>
                  <a:lnTo>
                    <a:pt x="1747" y="3811"/>
                  </a:lnTo>
                  <a:lnTo>
                    <a:pt x="1861" y="3789"/>
                  </a:lnTo>
                  <a:lnTo>
                    <a:pt x="1929" y="3766"/>
                  </a:lnTo>
                  <a:lnTo>
                    <a:pt x="1997" y="3743"/>
                  </a:lnTo>
                  <a:lnTo>
                    <a:pt x="2042" y="3743"/>
                  </a:lnTo>
                  <a:lnTo>
                    <a:pt x="2133" y="3789"/>
                  </a:lnTo>
                  <a:lnTo>
                    <a:pt x="2224" y="3857"/>
                  </a:lnTo>
                  <a:lnTo>
                    <a:pt x="2405" y="3993"/>
                  </a:lnTo>
                  <a:lnTo>
                    <a:pt x="2496" y="4083"/>
                  </a:lnTo>
                  <a:lnTo>
                    <a:pt x="2655" y="4220"/>
                  </a:lnTo>
                  <a:lnTo>
                    <a:pt x="2723" y="4310"/>
                  </a:lnTo>
                  <a:lnTo>
                    <a:pt x="2768" y="4378"/>
                  </a:lnTo>
                  <a:lnTo>
                    <a:pt x="2813" y="4492"/>
                  </a:lnTo>
                  <a:lnTo>
                    <a:pt x="2836" y="4628"/>
                  </a:lnTo>
                  <a:lnTo>
                    <a:pt x="2904" y="4855"/>
                  </a:lnTo>
                  <a:lnTo>
                    <a:pt x="2927" y="4923"/>
                  </a:lnTo>
                  <a:lnTo>
                    <a:pt x="2995" y="4923"/>
                  </a:lnTo>
                  <a:lnTo>
                    <a:pt x="3199" y="4968"/>
                  </a:lnTo>
                  <a:lnTo>
                    <a:pt x="3471" y="5013"/>
                  </a:lnTo>
                  <a:lnTo>
                    <a:pt x="3585" y="5059"/>
                  </a:lnTo>
                  <a:lnTo>
                    <a:pt x="3675" y="5127"/>
                  </a:lnTo>
                  <a:lnTo>
                    <a:pt x="3789" y="5218"/>
                  </a:lnTo>
                  <a:lnTo>
                    <a:pt x="3902" y="5308"/>
                  </a:lnTo>
                  <a:lnTo>
                    <a:pt x="3970" y="5422"/>
                  </a:lnTo>
                  <a:lnTo>
                    <a:pt x="3993" y="5558"/>
                  </a:lnTo>
                  <a:lnTo>
                    <a:pt x="4016" y="5739"/>
                  </a:lnTo>
                  <a:lnTo>
                    <a:pt x="4061" y="5966"/>
                  </a:lnTo>
                  <a:lnTo>
                    <a:pt x="4084" y="6080"/>
                  </a:lnTo>
                  <a:lnTo>
                    <a:pt x="4152" y="6216"/>
                  </a:lnTo>
                  <a:lnTo>
                    <a:pt x="4242" y="6397"/>
                  </a:lnTo>
                  <a:lnTo>
                    <a:pt x="4356" y="6601"/>
                  </a:lnTo>
                  <a:lnTo>
                    <a:pt x="4447" y="6805"/>
                  </a:lnTo>
                  <a:lnTo>
                    <a:pt x="4583" y="7463"/>
                  </a:lnTo>
                  <a:lnTo>
                    <a:pt x="4605" y="7599"/>
                  </a:lnTo>
                  <a:lnTo>
                    <a:pt x="4651" y="7758"/>
                  </a:lnTo>
                  <a:lnTo>
                    <a:pt x="4719" y="7849"/>
                  </a:lnTo>
                  <a:lnTo>
                    <a:pt x="4787" y="7917"/>
                  </a:lnTo>
                  <a:lnTo>
                    <a:pt x="4855" y="7985"/>
                  </a:lnTo>
                  <a:lnTo>
                    <a:pt x="4968" y="8008"/>
                  </a:lnTo>
                  <a:lnTo>
                    <a:pt x="5082" y="8030"/>
                  </a:lnTo>
                  <a:lnTo>
                    <a:pt x="5263" y="8008"/>
                  </a:lnTo>
                  <a:lnTo>
                    <a:pt x="5422" y="7962"/>
                  </a:lnTo>
                  <a:lnTo>
                    <a:pt x="5535" y="7917"/>
                  </a:lnTo>
                  <a:lnTo>
                    <a:pt x="5649" y="7894"/>
                  </a:lnTo>
                  <a:lnTo>
                    <a:pt x="6148" y="7894"/>
                  </a:lnTo>
                  <a:lnTo>
                    <a:pt x="6329" y="7872"/>
                  </a:lnTo>
                  <a:lnTo>
                    <a:pt x="6420" y="7849"/>
                  </a:lnTo>
                  <a:lnTo>
                    <a:pt x="6579" y="7804"/>
                  </a:lnTo>
                  <a:lnTo>
                    <a:pt x="6715" y="7781"/>
                  </a:lnTo>
                  <a:lnTo>
                    <a:pt x="6806" y="7804"/>
                  </a:lnTo>
                  <a:lnTo>
                    <a:pt x="6874" y="7826"/>
                  </a:lnTo>
                  <a:lnTo>
                    <a:pt x="6942" y="7872"/>
                  </a:lnTo>
                  <a:lnTo>
                    <a:pt x="7010" y="7940"/>
                  </a:lnTo>
                  <a:lnTo>
                    <a:pt x="7055" y="8008"/>
                  </a:lnTo>
                  <a:lnTo>
                    <a:pt x="7123" y="8053"/>
                  </a:lnTo>
                  <a:lnTo>
                    <a:pt x="7214" y="8098"/>
                  </a:lnTo>
                  <a:lnTo>
                    <a:pt x="7327" y="8121"/>
                  </a:lnTo>
                  <a:lnTo>
                    <a:pt x="7804" y="9278"/>
                  </a:lnTo>
                  <a:lnTo>
                    <a:pt x="7872" y="9437"/>
                  </a:lnTo>
                  <a:lnTo>
                    <a:pt x="7940" y="9596"/>
                  </a:lnTo>
                  <a:lnTo>
                    <a:pt x="8053" y="9754"/>
                  </a:lnTo>
                  <a:lnTo>
                    <a:pt x="8144" y="9868"/>
                  </a:lnTo>
                  <a:lnTo>
                    <a:pt x="8280" y="10004"/>
                  </a:lnTo>
                  <a:lnTo>
                    <a:pt x="8394" y="10117"/>
                  </a:lnTo>
                  <a:lnTo>
                    <a:pt x="8552" y="10231"/>
                  </a:lnTo>
                  <a:lnTo>
                    <a:pt x="8711" y="10321"/>
                  </a:lnTo>
                  <a:lnTo>
                    <a:pt x="8915" y="10435"/>
                  </a:lnTo>
                  <a:lnTo>
                    <a:pt x="9119" y="10503"/>
                  </a:lnTo>
                  <a:lnTo>
                    <a:pt x="9505" y="10639"/>
                  </a:lnTo>
                  <a:lnTo>
                    <a:pt x="9755" y="10707"/>
                  </a:lnTo>
                  <a:lnTo>
                    <a:pt x="10004" y="10798"/>
                  </a:lnTo>
                  <a:lnTo>
                    <a:pt x="10254" y="10888"/>
                  </a:lnTo>
                  <a:lnTo>
                    <a:pt x="10480" y="10957"/>
                  </a:lnTo>
                  <a:lnTo>
                    <a:pt x="10685" y="11002"/>
                  </a:lnTo>
                  <a:lnTo>
                    <a:pt x="10639" y="10798"/>
                  </a:lnTo>
                  <a:lnTo>
                    <a:pt x="10480" y="10163"/>
                  </a:lnTo>
                  <a:lnTo>
                    <a:pt x="10367" y="9527"/>
                  </a:lnTo>
                  <a:lnTo>
                    <a:pt x="10322" y="9210"/>
                  </a:lnTo>
                  <a:lnTo>
                    <a:pt x="10299" y="8915"/>
                  </a:lnTo>
                  <a:lnTo>
                    <a:pt x="10299" y="8643"/>
                  </a:lnTo>
                  <a:lnTo>
                    <a:pt x="10322" y="8348"/>
                  </a:lnTo>
                  <a:lnTo>
                    <a:pt x="10367" y="8098"/>
                  </a:lnTo>
                  <a:lnTo>
                    <a:pt x="10412" y="7849"/>
                  </a:lnTo>
                  <a:lnTo>
                    <a:pt x="10503" y="7599"/>
                  </a:lnTo>
                  <a:lnTo>
                    <a:pt x="10639" y="7395"/>
                  </a:lnTo>
                  <a:lnTo>
                    <a:pt x="10775" y="7191"/>
                  </a:lnTo>
                  <a:lnTo>
                    <a:pt x="10979" y="7010"/>
                  </a:lnTo>
                  <a:lnTo>
                    <a:pt x="11184" y="6851"/>
                  </a:lnTo>
                  <a:lnTo>
                    <a:pt x="11456" y="6715"/>
                  </a:lnTo>
                  <a:lnTo>
                    <a:pt x="11819" y="6579"/>
                  </a:lnTo>
                  <a:lnTo>
                    <a:pt x="12250" y="6465"/>
                  </a:lnTo>
                  <a:lnTo>
                    <a:pt x="12318" y="6443"/>
                  </a:lnTo>
                  <a:lnTo>
                    <a:pt x="12340" y="6374"/>
                  </a:lnTo>
                  <a:lnTo>
                    <a:pt x="12431" y="6080"/>
                  </a:lnTo>
                  <a:lnTo>
                    <a:pt x="12545" y="5762"/>
                  </a:lnTo>
                  <a:lnTo>
                    <a:pt x="12635" y="5558"/>
                  </a:lnTo>
                  <a:lnTo>
                    <a:pt x="12658" y="5331"/>
                  </a:lnTo>
                  <a:lnTo>
                    <a:pt x="12681" y="5127"/>
                  </a:lnTo>
                  <a:lnTo>
                    <a:pt x="12658" y="4900"/>
                  </a:lnTo>
                  <a:lnTo>
                    <a:pt x="12658" y="4673"/>
                  </a:lnTo>
                  <a:lnTo>
                    <a:pt x="12681" y="4401"/>
                  </a:lnTo>
                  <a:lnTo>
                    <a:pt x="12703" y="4265"/>
                  </a:lnTo>
                  <a:lnTo>
                    <a:pt x="12658" y="4220"/>
                  </a:lnTo>
                  <a:lnTo>
                    <a:pt x="12477" y="4061"/>
                  </a:lnTo>
                  <a:lnTo>
                    <a:pt x="12340" y="3879"/>
                  </a:lnTo>
                  <a:lnTo>
                    <a:pt x="12250" y="3720"/>
                  </a:lnTo>
                  <a:lnTo>
                    <a:pt x="12227" y="3539"/>
                  </a:lnTo>
                  <a:lnTo>
                    <a:pt x="12204" y="3335"/>
                  </a:lnTo>
                  <a:lnTo>
                    <a:pt x="12204" y="3131"/>
                  </a:lnTo>
                  <a:lnTo>
                    <a:pt x="12227" y="2859"/>
                  </a:lnTo>
                  <a:lnTo>
                    <a:pt x="12182" y="2564"/>
                  </a:lnTo>
                  <a:lnTo>
                    <a:pt x="12136" y="2382"/>
                  </a:lnTo>
                  <a:lnTo>
                    <a:pt x="12046" y="2201"/>
                  </a:lnTo>
                  <a:lnTo>
                    <a:pt x="11955" y="2042"/>
                  </a:lnTo>
                  <a:lnTo>
                    <a:pt x="11841" y="1883"/>
                  </a:lnTo>
                  <a:lnTo>
                    <a:pt x="11592" y="1611"/>
                  </a:lnTo>
                  <a:lnTo>
                    <a:pt x="11320" y="1361"/>
                  </a:lnTo>
                  <a:lnTo>
                    <a:pt x="11047" y="1157"/>
                  </a:lnTo>
                  <a:lnTo>
                    <a:pt x="10753" y="930"/>
                  </a:lnTo>
                  <a:lnTo>
                    <a:pt x="10435" y="749"/>
                  </a:lnTo>
                  <a:lnTo>
                    <a:pt x="10095" y="590"/>
                  </a:lnTo>
                  <a:lnTo>
                    <a:pt x="9346" y="318"/>
                  </a:lnTo>
                  <a:lnTo>
                    <a:pt x="8598" y="68"/>
                  </a:lnTo>
                  <a:lnTo>
                    <a:pt x="8348" y="23"/>
                  </a:lnTo>
                  <a:lnTo>
                    <a:pt x="8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156"/>
            <p:cNvSpPr/>
            <p:nvPr/>
          </p:nvSpPr>
          <p:spPr>
            <a:xfrm>
              <a:off x="4723850" y="409950"/>
              <a:ext cx="803575" cy="1545900"/>
            </a:xfrm>
            <a:custGeom>
              <a:rect b="b" l="l" r="r" t="t"/>
              <a:pathLst>
                <a:path extrusionOk="0" h="61836" w="32143">
                  <a:moveTo>
                    <a:pt x="25632" y="0"/>
                  </a:moveTo>
                  <a:lnTo>
                    <a:pt x="25519" y="45"/>
                  </a:lnTo>
                  <a:lnTo>
                    <a:pt x="25360" y="114"/>
                  </a:lnTo>
                  <a:lnTo>
                    <a:pt x="25179" y="159"/>
                  </a:lnTo>
                  <a:lnTo>
                    <a:pt x="24907" y="227"/>
                  </a:lnTo>
                  <a:lnTo>
                    <a:pt x="24680" y="295"/>
                  </a:lnTo>
                  <a:lnTo>
                    <a:pt x="24453" y="431"/>
                  </a:lnTo>
                  <a:lnTo>
                    <a:pt x="24339" y="522"/>
                  </a:lnTo>
                  <a:lnTo>
                    <a:pt x="24226" y="613"/>
                  </a:lnTo>
                  <a:lnTo>
                    <a:pt x="24203" y="635"/>
                  </a:lnTo>
                  <a:lnTo>
                    <a:pt x="24067" y="794"/>
                  </a:lnTo>
                  <a:lnTo>
                    <a:pt x="23931" y="907"/>
                  </a:lnTo>
                  <a:lnTo>
                    <a:pt x="23772" y="975"/>
                  </a:lnTo>
                  <a:lnTo>
                    <a:pt x="23682" y="998"/>
                  </a:lnTo>
                  <a:lnTo>
                    <a:pt x="23319" y="998"/>
                  </a:lnTo>
                  <a:lnTo>
                    <a:pt x="23069" y="975"/>
                  </a:lnTo>
                  <a:lnTo>
                    <a:pt x="22910" y="998"/>
                  </a:lnTo>
                  <a:lnTo>
                    <a:pt x="22774" y="1021"/>
                  </a:lnTo>
                  <a:lnTo>
                    <a:pt x="22638" y="1044"/>
                  </a:lnTo>
                  <a:lnTo>
                    <a:pt x="22525" y="1089"/>
                  </a:lnTo>
                  <a:lnTo>
                    <a:pt x="22321" y="1202"/>
                  </a:lnTo>
                  <a:lnTo>
                    <a:pt x="22117" y="1338"/>
                  </a:lnTo>
                  <a:lnTo>
                    <a:pt x="21867" y="1497"/>
                  </a:lnTo>
                  <a:lnTo>
                    <a:pt x="21754" y="1565"/>
                  </a:lnTo>
                  <a:lnTo>
                    <a:pt x="21617" y="1611"/>
                  </a:lnTo>
                  <a:lnTo>
                    <a:pt x="21413" y="1679"/>
                  </a:lnTo>
                  <a:lnTo>
                    <a:pt x="21209" y="1747"/>
                  </a:lnTo>
                  <a:lnTo>
                    <a:pt x="21005" y="1837"/>
                  </a:lnTo>
                  <a:lnTo>
                    <a:pt x="20801" y="1951"/>
                  </a:lnTo>
                  <a:lnTo>
                    <a:pt x="20619" y="2087"/>
                  </a:lnTo>
                  <a:lnTo>
                    <a:pt x="20438" y="2268"/>
                  </a:lnTo>
                  <a:lnTo>
                    <a:pt x="20302" y="2450"/>
                  </a:lnTo>
                  <a:lnTo>
                    <a:pt x="20007" y="2836"/>
                  </a:lnTo>
                  <a:lnTo>
                    <a:pt x="19826" y="3085"/>
                  </a:lnTo>
                  <a:lnTo>
                    <a:pt x="19803" y="3130"/>
                  </a:lnTo>
                  <a:lnTo>
                    <a:pt x="19531" y="3493"/>
                  </a:lnTo>
                  <a:lnTo>
                    <a:pt x="19417" y="3675"/>
                  </a:lnTo>
                  <a:lnTo>
                    <a:pt x="19326" y="3902"/>
                  </a:lnTo>
                  <a:lnTo>
                    <a:pt x="18986" y="4832"/>
                  </a:lnTo>
                  <a:lnTo>
                    <a:pt x="18850" y="5308"/>
                  </a:lnTo>
                  <a:lnTo>
                    <a:pt x="18737" y="5739"/>
                  </a:lnTo>
                  <a:lnTo>
                    <a:pt x="18646" y="6147"/>
                  </a:lnTo>
                  <a:lnTo>
                    <a:pt x="18578" y="6556"/>
                  </a:lnTo>
                  <a:lnTo>
                    <a:pt x="18555" y="6737"/>
                  </a:lnTo>
                  <a:lnTo>
                    <a:pt x="18578" y="6919"/>
                  </a:lnTo>
                  <a:lnTo>
                    <a:pt x="18578" y="7055"/>
                  </a:lnTo>
                  <a:lnTo>
                    <a:pt x="18555" y="7191"/>
                  </a:lnTo>
                  <a:lnTo>
                    <a:pt x="18533" y="7350"/>
                  </a:lnTo>
                  <a:lnTo>
                    <a:pt x="18465" y="7508"/>
                  </a:lnTo>
                  <a:lnTo>
                    <a:pt x="18374" y="7667"/>
                  </a:lnTo>
                  <a:lnTo>
                    <a:pt x="18260" y="7781"/>
                  </a:lnTo>
                  <a:lnTo>
                    <a:pt x="18147" y="7894"/>
                  </a:lnTo>
                  <a:lnTo>
                    <a:pt x="18011" y="7962"/>
                  </a:lnTo>
                  <a:lnTo>
                    <a:pt x="17897" y="8030"/>
                  </a:lnTo>
                  <a:lnTo>
                    <a:pt x="17784" y="8098"/>
                  </a:lnTo>
                  <a:lnTo>
                    <a:pt x="17671" y="8212"/>
                  </a:lnTo>
                  <a:lnTo>
                    <a:pt x="17603" y="8348"/>
                  </a:lnTo>
                  <a:lnTo>
                    <a:pt x="17557" y="8461"/>
                  </a:lnTo>
                  <a:lnTo>
                    <a:pt x="17512" y="8597"/>
                  </a:lnTo>
                  <a:lnTo>
                    <a:pt x="17444" y="8688"/>
                  </a:lnTo>
                  <a:lnTo>
                    <a:pt x="17353" y="8756"/>
                  </a:lnTo>
                  <a:lnTo>
                    <a:pt x="17240" y="8824"/>
                  </a:lnTo>
                  <a:lnTo>
                    <a:pt x="17104" y="8892"/>
                  </a:lnTo>
                  <a:lnTo>
                    <a:pt x="16673" y="9164"/>
                  </a:lnTo>
                  <a:lnTo>
                    <a:pt x="16400" y="9323"/>
                  </a:lnTo>
                  <a:lnTo>
                    <a:pt x="16287" y="9368"/>
                  </a:lnTo>
                  <a:lnTo>
                    <a:pt x="16173" y="9414"/>
                  </a:lnTo>
                  <a:lnTo>
                    <a:pt x="16060" y="9436"/>
                  </a:lnTo>
                  <a:lnTo>
                    <a:pt x="15947" y="9459"/>
                  </a:lnTo>
                  <a:lnTo>
                    <a:pt x="15720" y="9414"/>
                  </a:lnTo>
                  <a:lnTo>
                    <a:pt x="15606" y="9391"/>
                  </a:lnTo>
                  <a:lnTo>
                    <a:pt x="15493" y="9323"/>
                  </a:lnTo>
                  <a:lnTo>
                    <a:pt x="15312" y="9164"/>
                  </a:lnTo>
                  <a:lnTo>
                    <a:pt x="15130" y="9005"/>
                  </a:lnTo>
                  <a:lnTo>
                    <a:pt x="14949" y="8869"/>
                  </a:lnTo>
                  <a:lnTo>
                    <a:pt x="14767" y="8756"/>
                  </a:lnTo>
                  <a:lnTo>
                    <a:pt x="14586" y="8665"/>
                  </a:lnTo>
                  <a:lnTo>
                    <a:pt x="14404" y="8574"/>
                  </a:lnTo>
                  <a:lnTo>
                    <a:pt x="14223" y="8506"/>
                  </a:lnTo>
                  <a:lnTo>
                    <a:pt x="14041" y="8461"/>
                  </a:lnTo>
                  <a:lnTo>
                    <a:pt x="13860" y="8438"/>
                  </a:lnTo>
                  <a:lnTo>
                    <a:pt x="13520" y="8438"/>
                  </a:lnTo>
                  <a:lnTo>
                    <a:pt x="13338" y="8461"/>
                  </a:lnTo>
                  <a:lnTo>
                    <a:pt x="13157" y="8506"/>
                  </a:lnTo>
                  <a:lnTo>
                    <a:pt x="12998" y="8552"/>
                  </a:lnTo>
                  <a:lnTo>
                    <a:pt x="12884" y="8597"/>
                  </a:lnTo>
                  <a:lnTo>
                    <a:pt x="12771" y="8665"/>
                  </a:lnTo>
                  <a:lnTo>
                    <a:pt x="12680" y="8756"/>
                  </a:lnTo>
                  <a:lnTo>
                    <a:pt x="12590" y="8847"/>
                  </a:lnTo>
                  <a:lnTo>
                    <a:pt x="12544" y="8915"/>
                  </a:lnTo>
                  <a:lnTo>
                    <a:pt x="12476" y="9028"/>
                  </a:lnTo>
                  <a:lnTo>
                    <a:pt x="12408" y="9073"/>
                  </a:lnTo>
                  <a:lnTo>
                    <a:pt x="12227" y="9119"/>
                  </a:lnTo>
                  <a:lnTo>
                    <a:pt x="12045" y="9142"/>
                  </a:lnTo>
                  <a:lnTo>
                    <a:pt x="11909" y="9142"/>
                  </a:lnTo>
                  <a:lnTo>
                    <a:pt x="11773" y="9119"/>
                  </a:lnTo>
                  <a:lnTo>
                    <a:pt x="11478" y="9051"/>
                  </a:lnTo>
                  <a:lnTo>
                    <a:pt x="11387" y="9028"/>
                  </a:lnTo>
                  <a:lnTo>
                    <a:pt x="11115" y="8983"/>
                  </a:lnTo>
                  <a:lnTo>
                    <a:pt x="10888" y="8937"/>
                  </a:lnTo>
                  <a:lnTo>
                    <a:pt x="10661" y="8892"/>
                  </a:lnTo>
                  <a:lnTo>
                    <a:pt x="10367" y="8847"/>
                  </a:lnTo>
                  <a:lnTo>
                    <a:pt x="10208" y="8801"/>
                  </a:lnTo>
                  <a:lnTo>
                    <a:pt x="10072" y="8733"/>
                  </a:lnTo>
                  <a:lnTo>
                    <a:pt x="9868" y="8643"/>
                  </a:lnTo>
                  <a:lnTo>
                    <a:pt x="9731" y="8574"/>
                  </a:lnTo>
                  <a:lnTo>
                    <a:pt x="9618" y="8506"/>
                  </a:lnTo>
                  <a:lnTo>
                    <a:pt x="9505" y="8438"/>
                  </a:lnTo>
                  <a:lnTo>
                    <a:pt x="9437" y="8325"/>
                  </a:lnTo>
                  <a:lnTo>
                    <a:pt x="9391" y="8189"/>
                  </a:lnTo>
                  <a:lnTo>
                    <a:pt x="9346" y="8053"/>
                  </a:lnTo>
                  <a:lnTo>
                    <a:pt x="9300" y="7735"/>
                  </a:lnTo>
                  <a:lnTo>
                    <a:pt x="9255" y="7440"/>
                  </a:lnTo>
                  <a:lnTo>
                    <a:pt x="9164" y="7168"/>
                  </a:lnTo>
                  <a:lnTo>
                    <a:pt x="9074" y="6828"/>
                  </a:lnTo>
                  <a:lnTo>
                    <a:pt x="8983" y="6465"/>
                  </a:lnTo>
                  <a:lnTo>
                    <a:pt x="8915" y="6193"/>
                  </a:lnTo>
                  <a:lnTo>
                    <a:pt x="8824" y="5898"/>
                  </a:lnTo>
                  <a:lnTo>
                    <a:pt x="8756" y="5694"/>
                  </a:lnTo>
                  <a:lnTo>
                    <a:pt x="8643" y="5512"/>
                  </a:lnTo>
                  <a:lnTo>
                    <a:pt x="8529" y="5376"/>
                  </a:lnTo>
                  <a:lnTo>
                    <a:pt x="8393" y="5240"/>
                  </a:lnTo>
                  <a:lnTo>
                    <a:pt x="8234" y="5149"/>
                  </a:lnTo>
                  <a:lnTo>
                    <a:pt x="8076" y="5081"/>
                  </a:lnTo>
                  <a:lnTo>
                    <a:pt x="7871" y="5036"/>
                  </a:lnTo>
                  <a:lnTo>
                    <a:pt x="7667" y="5013"/>
                  </a:lnTo>
                  <a:lnTo>
                    <a:pt x="7576" y="5013"/>
                  </a:lnTo>
                  <a:lnTo>
                    <a:pt x="7259" y="5036"/>
                  </a:lnTo>
                  <a:lnTo>
                    <a:pt x="7077" y="5081"/>
                  </a:lnTo>
                  <a:lnTo>
                    <a:pt x="6896" y="5127"/>
                  </a:lnTo>
                  <a:lnTo>
                    <a:pt x="6715" y="5195"/>
                  </a:lnTo>
                  <a:lnTo>
                    <a:pt x="6533" y="5308"/>
                  </a:lnTo>
                  <a:lnTo>
                    <a:pt x="6374" y="5467"/>
                  </a:lnTo>
                  <a:lnTo>
                    <a:pt x="6261" y="5648"/>
                  </a:lnTo>
                  <a:lnTo>
                    <a:pt x="6193" y="5784"/>
                  </a:lnTo>
                  <a:lnTo>
                    <a:pt x="6147" y="5920"/>
                  </a:lnTo>
                  <a:lnTo>
                    <a:pt x="6079" y="6215"/>
                  </a:lnTo>
                  <a:lnTo>
                    <a:pt x="6057" y="6420"/>
                  </a:lnTo>
                  <a:lnTo>
                    <a:pt x="5989" y="6624"/>
                  </a:lnTo>
                  <a:lnTo>
                    <a:pt x="5921" y="6782"/>
                  </a:lnTo>
                  <a:lnTo>
                    <a:pt x="5875" y="6851"/>
                  </a:lnTo>
                  <a:lnTo>
                    <a:pt x="5807" y="6919"/>
                  </a:lnTo>
                  <a:lnTo>
                    <a:pt x="5716" y="6964"/>
                  </a:lnTo>
                  <a:lnTo>
                    <a:pt x="5626" y="7009"/>
                  </a:lnTo>
                  <a:lnTo>
                    <a:pt x="5535" y="7032"/>
                  </a:lnTo>
                  <a:lnTo>
                    <a:pt x="5308" y="7032"/>
                  </a:lnTo>
                  <a:lnTo>
                    <a:pt x="5127" y="7009"/>
                  </a:lnTo>
                  <a:lnTo>
                    <a:pt x="5172" y="7191"/>
                  </a:lnTo>
                  <a:lnTo>
                    <a:pt x="5172" y="7236"/>
                  </a:lnTo>
                  <a:lnTo>
                    <a:pt x="5217" y="7327"/>
                  </a:lnTo>
                  <a:lnTo>
                    <a:pt x="5285" y="7554"/>
                  </a:lnTo>
                  <a:lnTo>
                    <a:pt x="5354" y="7781"/>
                  </a:lnTo>
                  <a:lnTo>
                    <a:pt x="5490" y="7985"/>
                  </a:lnTo>
                  <a:lnTo>
                    <a:pt x="5558" y="8098"/>
                  </a:lnTo>
                  <a:lnTo>
                    <a:pt x="5648" y="8189"/>
                  </a:lnTo>
                  <a:lnTo>
                    <a:pt x="5785" y="8325"/>
                  </a:lnTo>
                  <a:lnTo>
                    <a:pt x="5921" y="8461"/>
                  </a:lnTo>
                  <a:lnTo>
                    <a:pt x="6057" y="8597"/>
                  </a:lnTo>
                  <a:lnTo>
                    <a:pt x="6238" y="8711"/>
                  </a:lnTo>
                  <a:lnTo>
                    <a:pt x="6420" y="8801"/>
                  </a:lnTo>
                  <a:lnTo>
                    <a:pt x="6646" y="8915"/>
                  </a:lnTo>
                  <a:lnTo>
                    <a:pt x="6828" y="9005"/>
                  </a:lnTo>
                  <a:lnTo>
                    <a:pt x="6896" y="9073"/>
                  </a:lnTo>
                  <a:lnTo>
                    <a:pt x="6964" y="9164"/>
                  </a:lnTo>
                  <a:lnTo>
                    <a:pt x="7077" y="9391"/>
                  </a:lnTo>
                  <a:lnTo>
                    <a:pt x="7168" y="9595"/>
                  </a:lnTo>
                  <a:lnTo>
                    <a:pt x="7236" y="9822"/>
                  </a:lnTo>
                  <a:lnTo>
                    <a:pt x="7350" y="10026"/>
                  </a:lnTo>
                  <a:lnTo>
                    <a:pt x="7418" y="10117"/>
                  </a:lnTo>
                  <a:lnTo>
                    <a:pt x="7508" y="10185"/>
                  </a:lnTo>
                  <a:lnTo>
                    <a:pt x="7622" y="10253"/>
                  </a:lnTo>
                  <a:lnTo>
                    <a:pt x="7735" y="10298"/>
                  </a:lnTo>
                  <a:lnTo>
                    <a:pt x="8007" y="10344"/>
                  </a:lnTo>
                  <a:lnTo>
                    <a:pt x="8393" y="10434"/>
                  </a:lnTo>
                  <a:lnTo>
                    <a:pt x="8575" y="10503"/>
                  </a:lnTo>
                  <a:lnTo>
                    <a:pt x="8756" y="10571"/>
                  </a:lnTo>
                  <a:lnTo>
                    <a:pt x="8915" y="10661"/>
                  </a:lnTo>
                  <a:lnTo>
                    <a:pt x="9323" y="10888"/>
                  </a:lnTo>
                  <a:lnTo>
                    <a:pt x="9505" y="11024"/>
                  </a:lnTo>
                  <a:lnTo>
                    <a:pt x="9686" y="11160"/>
                  </a:lnTo>
                  <a:lnTo>
                    <a:pt x="9845" y="11296"/>
                  </a:lnTo>
                  <a:lnTo>
                    <a:pt x="9981" y="11478"/>
                  </a:lnTo>
                  <a:lnTo>
                    <a:pt x="10072" y="11659"/>
                  </a:lnTo>
                  <a:lnTo>
                    <a:pt x="10140" y="11864"/>
                  </a:lnTo>
                  <a:lnTo>
                    <a:pt x="10140" y="11909"/>
                  </a:lnTo>
                  <a:lnTo>
                    <a:pt x="10208" y="12113"/>
                  </a:lnTo>
                  <a:lnTo>
                    <a:pt x="10230" y="12204"/>
                  </a:lnTo>
                  <a:lnTo>
                    <a:pt x="10276" y="12272"/>
                  </a:lnTo>
                  <a:lnTo>
                    <a:pt x="10344" y="12363"/>
                  </a:lnTo>
                  <a:lnTo>
                    <a:pt x="10412" y="12408"/>
                  </a:lnTo>
                  <a:lnTo>
                    <a:pt x="10525" y="12453"/>
                  </a:lnTo>
                  <a:lnTo>
                    <a:pt x="10639" y="12499"/>
                  </a:lnTo>
                  <a:lnTo>
                    <a:pt x="11160" y="12499"/>
                  </a:lnTo>
                  <a:lnTo>
                    <a:pt x="11206" y="12521"/>
                  </a:lnTo>
                  <a:lnTo>
                    <a:pt x="11251" y="12544"/>
                  </a:lnTo>
                  <a:lnTo>
                    <a:pt x="11319" y="12612"/>
                  </a:lnTo>
                  <a:lnTo>
                    <a:pt x="11478" y="12771"/>
                  </a:lnTo>
                  <a:lnTo>
                    <a:pt x="11637" y="12930"/>
                  </a:lnTo>
                  <a:lnTo>
                    <a:pt x="11818" y="13043"/>
                  </a:lnTo>
                  <a:lnTo>
                    <a:pt x="12022" y="13157"/>
                  </a:lnTo>
                  <a:lnTo>
                    <a:pt x="12068" y="13406"/>
                  </a:lnTo>
                  <a:lnTo>
                    <a:pt x="12090" y="13701"/>
                  </a:lnTo>
                  <a:lnTo>
                    <a:pt x="12068" y="13950"/>
                  </a:lnTo>
                  <a:lnTo>
                    <a:pt x="12045" y="14087"/>
                  </a:lnTo>
                  <a:lnTo>
                    <a:pt x="12000" y="14200"/>
                  </a:lnTo>
                  <a:lnTo>
                    <a:pt x="11954" y="14268"/>
                  </a:lnTo>
                  <a:lnTo>
                    <a:pt x="11886" y="14336"/>
                  </a:lnTo>
                  <a:lnTo>
                    <a:pt x="11818" y="14381"/>
                  </a:lnTo>
                  <a:lnTo>
                    <a:pt x="11728" y="14427"/>
                  </a:lnTo>
                  <a:lnTo>
                    <a:pt x="11659" y="14449"/>
                  </a:lnTo>
                  <a:lnTo>
                    <a:pt x="11569" y="14449"/>
                  </a:lnTo>
                  <a:lnTo>
                    <a:pt x="11501" y="14495"/>
                  </a:lnTo>
                  <a:lnTo>
                    <a:pt x="11433" y="14540"/>
                  </a:lnTo>
                  <a:lnTo>
                    <a:pt x="11365" y="14631"/>
                  </a:lnTo>
                  <a:lnTo>
                    <a:pt x="11319" y="14767"/>
                  </a:lnTo>
                  <a:lnTo>
                    <a:pt x="11319" y="14926"/>
                  </a:lnTo>
                  <a:lnTo>
                    <a:pt x="11342" y="15175"/>
                  </a:lnTo>
                  <a:lnTo>
                    <a:pt x="11387" y="15402"/>
                  </a:lnTo>
                  <a:lnTo>
                    <a:pt x="11410" y="15516"/>
                  </a:lnTo>
                  <a:lnTo>
                    <a:pt x="11410" y="15629"/>
                  </a:lnTo>
                  <a:lnTo>
                    <a:pt x="11387" y="15720"/>
                  </a:lnTo>
                  <a:lnTo>
                    <a:pt x="11319" y="15856"/>
                  </a:lnTo>
                  <a:lnTo>
                    <a:pt x="11229" y="16083"/>
                  </a:lnTo>
                  <a:lnTo>
                    <a:pt x="11160" y="16287"/>
                  </a:lnTo>
                  <a:lnTo>
                    <a:pt x="11115" y="16514"/>
                  </a:lnTo>
                  <a:lnTo>
                    <a:pt x="11092" y="16718"/>
                  </a:lnTo>
                  <a:lnTo>
                    <a:pt x="11092" y="16809"/>
                  </a:lnTo>
                  <a:lnTo>
                    <a:pt x="11115" y="16899"/>
                  </a:lnTo>
                  <a:lnTo>
                    <a:pt x="11183" y="17081"/>
                  </a:lnTo>
                  <a:lnTo>
                    <a:pt x="11297" y="17217"/>
                  </a:lnTo>
                  <a:lnTo>
                    <a:pt x="11410" y="17353"/>
                  </a:lnTo>
                  <a:lnTo>
                    <a:pt x="11455" y="17421"/>
                  </a:lnTo>
                  <a:lnTo>
                    <a:pt x="11546" y="17489"/>
                  </a:lnTo>
                  <a:lnTo>
                    <a:pt x="11659" y="17580"/>
                  </a:lnTo>
                  <a:lnTo>
                    <a:pt x="11818" y="17716"/>
                  </a:lnTo>
                  <a:lnTo>
                    <a:pt x="11886" y="17784"/>
                  </a:lnTo>
                  <a:lnTo>
                    <a:pt x="11909" y="17852"/>
                  </a:lnTo>
                  <a:lnTo>
                    <a:pt x="11909" y="17875"/>
                  </a:lnTo>
                  <a:lnTo>
                    <a:pt x="11841" y="17897"/>
                  </a:lnTo>
                  <a:lnTo>
                    <a:pt x="11796" y="17943"/>
                  </a:lnTo>
                  <a:lnTo>
                    <a:pt x="11728" y="17988"/>
                  </a:lnTo>
                  <a:lnTo>
                    <a:pt x="11637" y="18102"/>
                  </a:lnTo>
                  <a:lnTo>
                    <a:pt x="11591" y="18215"/>
                  </a:lnTo>
                  <a:lnTo>
                    <a:pt x="11546" y="18328"/>
                  </a:lnTo>
                  <a:lnTo>
                    <a:pt x="11546" y="18464"/>
                  </a:lnTo>
                  <a:lnTo>
                    <a:pt x="11569" y="18601"/>
                  </a:lnTo>
                  <a:lnTo>
                    <a:pt x="11614" y="18759"/>
                  </a:lnTo>
                  <a:lnTo>
                    <a:pt x="11750" y="19032"/>
                  </a:lnTo>
                  <a:lnTo>
                    <a:pt x="11864" y="19236"/>
                  </a:lnTo>
                  <a:lnTo>
                    <a:pt x="11886" y="19281"/>
                  </a:lnTo>
                  <a:lnTo>
                    <a:pt x="11977" y="19440"/>
                  </a:lnTo>
                  <a:lnTo>
                    <a:pt x="12022" y="19599"/>
                  </a:lnTo>
                  <a:lnTo>
                    <a:pt x="12068" y="19780"/>
                  </a:lnTo>
                  <a:lnTo>
                    <a:pt x="12045" y="19939"/>
                  </a:lnTo>
                  <a:lnTo>
                    <a:pt x="12000" y="20143"/>
                  </a:lnTo>
                  <a:lnTo>
                    <a:pt x="11932" y="20324"/>
                  </a:lnTo>
                  <a:lnTo>
                    <a:pt x="11705" y="20687"/>
                  </a:lnTo>
                  <a:lnTo>
                    <a:pt x="11523" y="21028"/>
                  </a:lnTo>
                  <a:lnTo>
                    <a:pt x="11455" y="21209"/>
                  </a:lnTo>
                  <a:lnTo>
                    <a:pt x="11387" y="21391"/>
                  </a:lnTo>
                  <a:lnTo>
                    <a:pt x="11274" y="21686"/>
                  </a:lnTo>
                  <a:lnTo>
                    <a:pt x="11160" y="21958"/>
                  </a:lnTo>
                  <a:lnTo>
                    <a:pt x="10979" y="22434"/>
                  </a:lnTo>
                  <a:lnTo>
                    <a:pt x="10911" y="22661"/>
                  </a:lnTo>
                  <a:lnTo>
                    <a:pt x="10866" y="22910"/>
                  </a:lnTo>
                  <a:lnTo>
                    <a:pt x="10843" y="23115"/>
                  </a:lnTo>
                  <a:lnTo>
                    <a:pt x="10866" y="23273"/>
                  </a:lnTo>
                  <a:lnTo>
                    <a:pt x="10888" y="23455"/>
                  </a:lnTo>
                  <a:lnTo>
                    <a:pt x="10934" y="23614"/>
                  </a:lnTo>
                  <a:lnTo>
                    <a:pt x="11047" y="23908"/>
                  </a:lnTo>
                  <a:lnTo>
                    <a:pt x="11206" y="24203"/>
                  </a:lnTo>
                  <a:lnTo>
                    <a:pt x="11387" y="24566"/>
                  </a:lnTo>
                  <a:lnTo>
                    <a:pt x="11455" y="24702"/>
                  </a:lnTo>
                  <a:lnTo>
                    <a:pt x="11614" y="25065"/>
                  </a:lnTo>
                  <a:lnTo>
                    <a:pt x="11682" y="25224"/>
                  </a:lnTo>
                  <a:lnTo>
                    <a:pt x="11728" y="25406"/>
                  </a:lnTo>
                  <a:lnTo>
                    <a:pt x="11773" y="25632"/>
                  </a:lnTo>
                  <a:lnTo>
                    <a:pt x="11796" y="25859"/>
                  </a:lnTo>
                  <a:lnTo>
                    <a:pt x="11796" y="26313"/>
                  </a:lnTo>
                  <a:lnTo>
                    <a:pt x="11796" y="26381"/>
                  </a:lnTo>
                  <a:lnTo>
                    <a:pt x="11796" y="26540"/>
                  </a:lnTo>
                  <a:lnTo>
                    <a:pt x="11796" y="26903"/>
                  </a:lnTo>
                  <a:lnTo>
                    <a:pt x="11773" y="27084"/>
                  </a:lnTo>
                  <a:lnTo>
                    <a:pt x="11750" y="27266"/>
                  </a:lnTo>
                  <a:lnTo>
                    <a:pt x="11659" y="27606"/>
                  </a:lnTo>
                  <a:lnTo>
                    <a:pt x="11954" y="27402"/>
                  </a:lnTo>
                  <a:lnTo>
                    <a:pt x="12090" y="27311"/>
                  </a:lnTo>
                  <a:lnTo>
                    <a:pt x="12249" y="27220"/>
                  </a:lnTo>
                  <a:lnTo>
                    <a:pt x="12476" y="27152"/>
                  </a:lnTo>
                  <a:lnTo>
                    <a:pt x="12748" y="27061"/>
                  </a:lnTo>
                  <a:lnTo>
                    <a:pt x="13020" y="27039"/>
                  </a:lnTo>
                  <a:lnTo>
                    <a:pt x="13157" y="27061"/>
                  </a:lnTo>
                  <a:lnTo>
                    <a:pt x="13270" y="27084"/>
                  </a:lnTo>
                  <a:lnTo>
                    <a:pt x="13361" y="27152"/>
                  </a:lnTo>
                  <a:lnTo>
                    <a:pt x="13429" y="27220"/>
                  </a:lnTo>
                  <a:lnTo>
                    <a:pt x="13474" y="27288"/>
                  </a:lnTo>
                  <a:lnTo>
                    <a:pt x="13520" y="27379"/>
                  </a:lnTo>
                  <a:lnTo>
                    <a:pt x="13565" y="27561"/>
                  </a:lnTo>
                  <a:lnTo>
                    <a:pt x="13656" y="27787"/>
                  </a:lnTo>
                  <a:lnTo>
                    <a:pt x="13769" y="28037"/>
                  </a:lnTo>
                  <a:lnTo>
                    <a:pt x="13860" y="28173"/>
                  </a:lnTo>
                  <a:lnTo>
                    <a:pt x="13973" y="28286"/>
                  </a:lnTo>
                  <a:lnTo>
                    <a:pt x="14109" y="28400"/>
                  </a:lnTo>
                  <a:lnTo>
                    <a:pt x="14268" y="28491"/>
                  </a:lnTo>
                  <a:lnTo>
                    <a:pt x="14540" y="28649"/>
                  </a:lnTo>
                  <a:lnTo>
                    <a:pt x="14722" y="28717"/>
                  </a:lnTo>
                  <a:lnTo>
                    <a:pt x="14994" y="28899"/>
                  </a:lnTo>
                  <a:lnTo>
                    <a:pt x="15039" y="28944"/>
                  </a:lnTo>
                  <a:lnTo>
                    <a:pt x="15085" y="29012"/>
                  </a:lnTo>
                  <a:lnTo>
                    <a:pt x="15153" y="29171"/>
                  </a:lnTo>
                  <a:lnTo>
                    <a:pt x="15175" y="29375"/>
                  </a:lnTo>
                  <a:lnTo>
                    <a:pt x="15175" y="29625"/>
                  </a:lnTo>
                  <a:lnTo>
                    <a:pt x="15175" y="30146"/>
                  </a:lnTo>
                  <a:lnTo>
                    <a:pt x="15130" y="30600"/>
                  </a:lnTo>
                  <a:lnTo>
                    <a:pt x="15085" y="31031"/>
                  </a:lnTo>
                  <a:lnTo>
                    <a:pt x="15107" y="31258"/>
                  </a:lnTo>
                  <a:lnTo>
                    <a:pt x="15130" y="31326"/>
                  </a:lnTo>
                  <a:lnTo>
                    <a:pt x="15153" y="31394"/>
                  </a:lnTo>
                  <a:lnTo>
                    <a:pt x="15198" y="31439"/>
                  </a:lnTo>
                  <a:lnTo>
                    <a:pt x="15221" y="31462"/>
                  </a:lnTo>
                  <a:lnTo>
                    <a:pt x="15334" y="31507"/>
                  </a:lnTo>
                  <a:lnTo>
                    <a:pt x="15425" y="31553"/>
                  </a:lnTo>
                  <a:lnTo>
                    <a:pt x="15470" y="31576"/>
                  </a:lnTo>
                  <a:lnTo>
                    <a:pt x="15516" y="31644"/>
                  </a:lnTo>
                  <a:lnTo>
                    <a:pt x="15561" y="31757"/>
                  </a:lnTo>
                  <a:lnTo>
                    <a:pt x="15516" y="31780"/>
                  </a:lnTo>
                  <a:lnTo>
                    <a:pt x="15402" y="31870"/>
                  </a:lnTo>
                  <a:lnTo>
                    <a:pt x="15221" y="32006"/>
                  </a:lnTo>
                  <a:lnTo>
                    <a:pt x="15175" y="32075"/>
                  </a:lnTo>
                  <a:lnTo>
                    <a:pt x="15130" y="32165"/>
                  </a:lnTo>
                  <a:lnTo>
                    <a:pt x="15062" y="32324"/>
                  </a:lnTo>
                  <a:lnTo>
                    <a:pt x="15062" y="32460"/>
                  </a:lnTo>
                  <a:lnTo>
                    <a:pt x="15062" y="32596"/>
                  </a:lnTo>
                  <a:lnTo>
                    <a:pt x="15062" y="32800"/>
                  </a:lnTo>
                  <a:lnTo>
                    <a:pt x="15039" y="32868"/>
                  </a:lnTo>
                  <a:lnTo>
                    <a:pt x="14994" y="32959"/>
                  </a:lnTo>
                  <a:lnTo>
                    <a:pt x="14971" y="32982"/>
                  </a:lnTo>
                  <a:lnTo>
                    <a:pt x="14926" y="33005"/>
                  </a:lnTo>
                  <a:lnTo>
                    <a:pt x="14881" y="32982"/>
                  </a:lnTo>
                  <a:lnTo>
                    <a:pt x="14835" y="32959"/>
                  </a:lnTo>
                  <a:lnTo>
                    <a:pt x="14722" y="32846"/>
                  </a:lnTo>
                  <a:lnTo>
                    <a:pt x="14518" y="32596"/>
                  </a:lnTo>
                  <a:lnTo>
                    <a:pt x="14495" y="32574"/>
                  </a:lnTo>
                  <a:lnTo>
                    <a:pt x="14427" y="32506"/>
                  </a:lnTo>
                  <a:lnTo>
                    <a:pt x="14359" y="32460"/>
                  </a:lnTo>
                  <a:lnTo>
                    <a:pt x="14245" y="32437"/>
                  </a:lnTo>
                  <a:lnTo>
                    <a:pt x="14155" y="32415"/>
                  </a:lnTo>
                  <a:lnTo>
                    <a:pt x="13973" y="32437"/>
                  </a:lnTo>
                  <a:lnTo>
                    <a:pt x="13769" y="32483"/>
                  </a:lnTo>
                  <a:lnTo>
                    <a:pt x="13338" y="32642"/>
                  </a:lnTo>
                  <a:lnTo>
                    <a:pt x="13111" y="32732"/>
                  </a:lnTo>
                  <a:lnTo>
                    <a:pt x="12884" y="32800"/>
                  </a:lnTo>
                  <a:lnTo>
                    <a:pt x="12748" y="32846"/>
                  </a:lnTo>
                  <a:lnTo>
                    <a:pt x="12635" y="32937"/>
                  </a:lnTo>
                  <a:lnTo>
                    <a:pt x="12499" y="33027"/>
                  </a:lnTo>
                  <a:lnTo>
                    <a:pt x="12363" y="33163"/>
                  </a:lnTo>
                  <a:lnTo>
                    <a:pt x="12090" y="33458"/>
                  </a:lnTo>
                  <a:lnTo>
                    <a:pt x="11841" y="33776"/>
                  </a:lnTo>
                  <a:lnTo>
                    <a:pt x="11591" y="34116"/>
                  </a:lnTo>
                  <a:lnTo>
                    <a:pt x="11387" y="34411"/>
                  </a:lnTo>
                  <a:lnTo>
                    <a:pt x="11183" y="34774"/>
                  </a:lnTo>
                  <a:lnTo>
                    <a:pt x="11047" y="34933"/>
                  </a:lnTo>
                  <a:lnTo>
                    <a:pt x="10843" y="35137"/>
                  </a:lnTo>
                  <a:lnTo>
                    <a:pt x="10230" y="35727"/>
                  </a:lnTo>
                  <a:lnTo>
                    <a:pt x="9868" y="36021"/>
                  </a:lnTo>
                  <a:lnTo>
                    <a:pt x="9527" y="36294"/>
                  </a:lnTo>
                  <a:lnTo>
                    <a:pt x="9210" y="36498"/>
                  </a:lnTo>
                  <a:lnTo>
                    <a:pt x="8960" y="36634"/>
                  </a:lnTo>
                  <a:lnTo>
                    <a:pt x="8801" y="36725"/>
                  </a:lnTo>
                  <a:lnTo>
                    <a:pt x="8688" y="36793"/>
                  </a:lnTo>
                  <a:lnTo>
                    <a:pt x="8597" y="36861"/>
                  </a:lnTo>
                  <a:lnTo>
                    <a:pt x="8529" y="36929"/>
                  </a:lnTo>
                  <a:lnTo>
                    <a:pt x="8507" y="37020"/>
                  </a:lnTo>
                  <a:lnTo>
                    <a:pt x="8484" y="37088"/>
                  </a:lnTo>
                  <a:lnTo>
                    <a:pt x="8461" y="37246"/>
                  </a:lnTo>
                  <a:lnTo>
                    <a:pt x="8461" y="37337"/>
                  </a:lnTo>
                  <a:lnTo>
                    <a:pt x="8438" y="37451"/>
                  </a:lnTo>
                  <a:lnTo>
                    <a:pt x="8393" y="37541"/>
                  </a:lnTo>
                  <a:lnTo>
                    <a:pt x="8280" y="37677"/>
                  </a:lnTo>
                  <a:lnTo>
                    <a:pt x="7962" y="37927"/>
                  </a:lnTo>
                  <a:lnTo>
                    <a:pt x="7622" y="38199"/>
                  </a:lnTo>
                  <a:lnTo>
                    <a:pt x="7304" y="38403"/>
                  </a:lnTo>
                  <a:lnTo>
                    <a:pt x="7236" y="38449"/>
                  </a:lnTo>
                  <a:lnTo>
                    <a:pt x="7100" y="38562"/>
                  </a:lnTo>
                  <a:lnTo>
                    <a:pt x="6987" y="38675"/>
                  </a:lnTo>
                  <a:lnTo>
                    <a:pt x="6873" y="38812"/>
                  </a:lnTo>
                  <a:lnTo>
                    <a:pt x="6783" y="38970"/>
                  </a:lnTo>
                  <a:lnTo>
                    <a:pt x="6601" y="39265"/>
                  </a:lnTo>
                  <a:lnTo>
                    <a:pt x="6465" y="39583"/>
                  </a:lnTo>
                  <a:lnTo>
                    <a:pt x="6397" y="39719"/>
                  </a:lnTo>
                  <a:lnTo>
                    <a:pt x="6374" y="39742"/>
                  </a:lnTo>
                  <a:lnTo>
                    <a:pt x="6306" y="39537"/>
                  </a:lnTo>
                  <a:lnTo>
                    <a:pt x="6261" y="39333"/>
                  </a:lnTo>
                  <a:lnTo>
                    <a:pt x="6238" y="39288"/>
                  </a:lnTo>
                  <a:lnTo>
                    <a:pt x="6215" y="39197"/>
                  </a:lnTo>
                  <a:lnTo>
                    <a:pt x="6193" y="39106"/>
                  </a:lnTo>
                  <a:lnTo>
                    <a:pt x="6125" y="39038"/>
                  </a:lnTo>
                  <a:lnTo>
                    <a:pt x="6079" y="39016"/>
                  </a:lnTo>
                  <a:lnTo>
                    <a:pt x="6034" y="39016"/>
                  </a:lnTo>
                  <a:lnTo>
                    <a:pt x="5966" y="39038"/>
                  </a:lnTo>
                  <a:lnTo>
                    <a:pt x="5898" y="39084"/>
                  </a:lnTo>
                  <a:lnTo>
                    <a:pt x="5853" y="39174"/>
                  </a:lnTo>
                  <a:lnTo>
                    <a:pt x="5807" y="39288"/>
                  </a:lnTo>
                  <a:lnTo>
                    <a:pt x="5694" y="39492"/>
                  </a:lnTo>
                  <a:lnTo>
                    <a:pt x="5648" y="39583"/>
                  </a:lnTo>
                  <a:lnTo>
                    <a:pt x="5580" y="39651"/>
                  </a:lnTo>
                  <a:lnTo>
                    <a:pt x="5512" y="39696"/>
                  </a:lnTo>
                  <a:lnTo>
                    <a:pt x="5376" y="39764"/>
                  </a:lnTo>
                  <a:lnTo>
                    <a:pt x="5104" y="39878"/>
                  </a:lnTo>
                  <a:lnTo>
                    <a:pt x="4945" y="39968"/>
                  </a:lnTo>
                  <a:lnTo>
                    <a:pt x="4832" y="40082"/>
                  </a:lnTo>
                  <a:lnTo>
                    <a:pt x="4764" y="40241"/>
                  </a:lnTo>
                  <a:lnTo>
                    <a:pt x="4696" y="40399"/>
                  </a:lnTo>
                  <a:lnTo>
                    <a:pt x="4650" y="40581"/>
                  </a:lnTo>
                  <a:lnTo>
                    <a:pt x="4605" y="40785"/>
                  </a:lnTo>
                  <a:lnTo>
                    <a:pt x="4560" y="41171"/>
                  </a:lnTo>
                  <a:lnTo>
                    <a:pt x="4537" y="41511"/>
                  </a:lnTo>
                  <a:lnTo>
                    <a:pt x="4514" y="41647"/>
                  </a:lnTo>
                  <a:lnTo>
                    <a:pt x="4469" y="41760"/>
                  </a:lnTo>
                  <a:lnTo>
                    <a:pt x="4401" y="41919"/>
                  </a:lnTo>
                  <a:lnTo>
                    <a:pt x="4355" y="41965"/>
                  </a:lnTo>
                  <a:lnTo>
                    <a:pt x="4310" y="42010"/>
                  </a:lnTo>
                  <a:lnTo>
                    <a:pt x="4174" y="42055"/>
                  </a:lnTo>
                  <a:lnTo>
                    <a:pt x="3993" y="42101"/>
                  </a:lnTo>
                  <a:lnTo>
                    <a:pt x="3720" y="42169"/>
                  </a:lnTo>
                  <a:lnTo>
                    <a:pt x="3403" y="42282"/>
                  </a:lnTo>
                  <a:lnTo>
                    <a:pt x="3312" y="42327"/>
                  </a:lnTo>
                  <a:lnTo>
                    <a:pt x="2972" y="42464"/>
                  </a:lnTo>
                  <a:lnTo>
                    <a:pt x="2858" y="42532"/>
                  </a:lnTo>
                  <a:lnTo>
                    <a:pt x="2768" y="42600"/>
                  </a:lnTo>
                  <a:lnTo>
                    <a:pt x="2700" y="42668"/>
                  </a:lnTo>
                  <a:lnTo>
                    <a:pt x="2632" y="42781"/>
                  </a:lnTo>
                  <a:lnTo>
                    <a:pt x="2473" y="43076"/>
                  </a:lnTo>
                  <a:lnTo>
                    <a:pt x="2450" y="43099"/>
                  </a:lnTo>
                  <a:lnTo>
                    <a:pt x="2337" y="43280"/>
                  </a:lnTo>
                  <a:lnTo>
                    <a:pt x="2201" y="43439"/>
                  </a:lnTo>
                  <a:lnTo>
                    <a:pt x="2064" y="43598"/>
                  </a:lnTo>
                  <a:lnTo>
                    <a:pt x="1906" y="43757"/>
                  </a:lnTo>
                  <a:lnTo>
                    <a:pt x="1520" y="44051"/>
                  </a:lnTo>
                  <a:lnTo>
                    <a:pt x="1112" y="44369"/>
                  </a:lnTo>
                  <a:lnTo>
                    <a:pt x="1021" y="44437"/>
                  </a:lnTo>
                  <a:lnTo>
                    <a:pt x="908" y="44528"/>
                  </a:lnTo>
                  <a:lnTo>
                    <a:pt x="817" y="44641"/>
                  </a:lnTo>
                  <a:lnTo>
                    <a:pt x="749" y="44755"/>
                  </a:lnTo>
                  <a:lnTo>
                    <a:pt x="703" y="44891"/>
                  </a:lnTo>
                  <a:lnTo>
                    <a:pt x="658" y="45004"/>
                  </a:lnTo>
                  <a:lnTo>
                    <a:pt x="635" y="45140"/>
                  </a:lnTo>
                  <a:lnTo>
                    <a:pt x="635" y="45412"/>
                  </a:lnTo>
                  <a:lnTo>
                    <a:pt x="681" y="45685"/>
                  </a:lnTo>
                  <a:lnTo>
                    <a:pt x="749" y="45934"/>
                  </a:lnTo>
                  <a:lnTo>
                    <a:pt x="862" y="46320"/>
                  </a:lnTo>
                  <a:lnTo>
                    <a:pt x="908" y="46410"/>
                  </a:lnTo>
                  <a:lnTo>
                    <a:pt x="953" y="46524"/>
                  </a:lnTo>
                  <a:lnTo>
                    <a:pt x="1066" y="46660"/>
                  </a:lnTo>
                  <a:lnTo>
                    <a:pt x="1225" y="46910"/>
                  </a:lnTo>
                  <a:lnTo>
                    <a:pt x="1316" y="47046"/>
                  </a:lnTo>
                  <a:lnTo>
                    <a:pt x="1384" y="47204"/>
                  </a:lnTo>
                  <a:lnTo>
                    <a:pt x="1407" y="47386"/>
                  </a:lnTo>
                  <a:lnTo>
                    <a:pt x="1429" y="47567"/>
                  </a:lnTo>
                  <a:lnTo>
                    <a:pt x="1384" y="47794"/>
                  </a:lnTo>
                  <a:lnTo>
                    <a:pt x="1316" y="48021"/>
                  </a:lnTo>
                  <a:lnTo>
                    <a:pt x="1180" y="48384"/>
                  </a:lnTo>
                  <a:lnTo>
                    <a:pt x="1066" y="48747"/>
                  </a:lnTo>
                  <a:lnTo>
                    <a:pt x="998" y="49087"/>
                  </a:lnTo>
                  <a:lnTo>
                    <a:pt x="953" y="49427"/>
                  </a:lnTo>
                  <a:lnTo>
                    <a:pt x="953" y="49722"/>
                  </a:lnTo>
                  <a:lnTo>
                    <a:pt x="976" y="49972"/>
                  </a:lnTo>
                  <a:lnTo>
                    <a:pt x="1044" y="50199"/>
                  </a:lnTo>
                  <a:lnTo>
                    <a:pt x="1089" y="50289"/>
                  </a:lnTo>
                  <a:lnTo>
                    <a:pt x="1157" y="50357"/>
                  </a:lnTo>
                  <a:lnTo>
                    <a:pt x="1225" y="50471"/>
                  </a:lnTo>
                  <a:lnTo>
                    <a:pt x="1271" y="50562"/>
                  </a:lnTo>
                  <a:lnTo>
                    <a:pt x="1316" y="50698"/>
                  </a:lnTo>
                  <a:lnTo>
                    <a:pt x="1361" y="50811"/>
                  </a:lnTo>
                  <a:lnTo>
                    <a:pt x="1429" y="51129"/>
                  </a:lnTo>
                  <a:lnTo>
                    <a:pt x="1475" y="51514"/>
                  </a:lnTo>
                  <a:lnTo>
                    <a:pt x="1497" y="51764"/>
                  </a:lnTo>
                  <a:lnTo>
                    <a:pt x="1497" y="51877"/>
                  </a:lnTo>
                  <a:lnTo>
                    <a:pt x="1361" y="51650"/>
                  </a:lnTo>
                  <a:lnTo>
                    <a:pt x="1339" y="51605"/>
                  </a:lnTo>
                  <a:lnTo>
                    <a:pt x="1293" y="51537"/>
                  </a:lnTo>
                  <a:lnTo>
                    <a:pt x="1225" y="51492"/>
                  </a:lnTo>
                  <a:lnTo>
                    <a:pt x="1180" y="51469"/>
                  </a:lnTo>
                  <a:lnTo>
                    <a:pt x="1112" y="51446"/>
                  </a:lnTo>
                  <a:lnTo>
                    <a:pt x="1044" y="51469"/>
                  </a:lnTo>
                  <a:lnTo>
                    <a:pt x="998" y="51492"/>
                  </a:lnTo>
                  <a:lnTo>
                    <a:pt x="953" y="51537"/>
                  </a:lnTo>
                  <a:lnTo>
                    <a:pt x="908" y="51605"/>
                  </a:lnTo>
                  <a:lnTo>
                    <a:pt x="840" y="51741"/>
                  </a:lnTo>
                  <a:lnTo>
                    <a:pt x="794" y="51923"/>
                  </a:lnTo>
                  <a:lnTo>
                    <a:pt x="749" y="52263"/>
                  </a:lnTo>
                  <a:lnTo>
                    <a:pt x="749" y="52467"/>
                  </a:lnTo>
                  <a:lnTo>
                    <a:pt x="726" y="52717"/>
                  </a:lnTo>
                  <a:lnTo>
                    <a:pt x="726" y="52989"/>
                  </a:lnTo>
                  <a:lnTo>
                    <a:pt x="681" y="53238"/>
                  </a:lnTo>
                  <a:lnTo>
                    <a:pt x="635" y="53510"/>
                  </a:lnTo>
                  <a:lnTo>
                    <a:pt x="567" y="53737"/>
                  </a:lnTo>
                  <a:lnTo>
                    <a:pt x="499" y="53941"/>
                  </a:lnTo>
                  <a:lnTo>
                    <a:pt x="409" y="54123"/>
                  </a:lnTo>
                  <a:lnTo>
                    <a:pt x="318" y="54236"/>
                  </a:lnTo>
                  <a:lnTo>
                    <a:pt x="204" y="54350"/>
                  </a:lnTo>
                  <a:lnTo>
                    <a:pt x="159" y="54463"/>
                  </a:lnTo>
                  <a:lnTo>
                    <a:pt x="114" y="54577"/>
                  </a:lnTo>
                  <a:lnTo>
                    <a:pt x="114" y="54713"/>
                  </a:lnTo>
                  <a:lnTo>
                    <a:pt x="136" y="54826"/>
                  </a:lnTo>
                  <a:lnTo>
                    <a:pt x="159" y="54962"/>
                  </a:lnTo>
                  <a:lnTo>
                    <a:pt x="227" y="55189"/>
                  </a:lnTo>
                  <a:lnTo>
                    <a:pt x="272" y="55325"/>
                  </a:lnTo>
                  <a:lnTo>
                    <a:pt x="295" y="55439"/>
                  </a:lnTo>
                  <a:lnTo>
                    <a:pt x="295" y="55711"/>
                  </a:lnTo>
                  <a:lnTo>
                    <a:pt x="250" y="56074"/>
                  </a:lnTo>
                  <a:lnTo>
                    <a:pt x="182" y="56391"/>
                  </a:lnTo>
                  <a:lnTo>
                    <a:pt x="136" y="56527"/>
                  </a:lnTo>
                  <a:lnTo>
                    <a:pt x="91" y="56641"/>
                  </a:lnTo>
                  <a:lnTo>
                    <a:pt x="23" y="56731"/>
                  </a:lnTo>
                  <a:lnTo>
                    <a:pt x="0" y="56845"/>
                  </a:lnTo>
                  <a:lnTo>
                    <a:pt x="0" y="56936"/>
                  </a:lnTo>
                  <a:lnTo>
                    <a:pt x="46" y="57026"/>
                  </a:lnTo>
                  <a:lnTo>
                    <a:pt x="68" y="57072"/>
                  </a:lnTo>
                  <a:lnTo>
                    <a:pt x="136" y="57140"/>
                  </a:lnTo>
                  <a:lnTo>
                    <a:pt x="295" y="57208"/>
                  </a:lnTo>
                  <a:lnTo>
                    <a:pt x="522" y="57276"/>
                  </a:lnTo>
                  <a:lnTo>
                    <a:pt x="817" y="57299"/>
                  </a:lnTo>
                  <a:lnTo>
                    <a:pt x="1089" y="57344"/>
                  </a:lnTo>
                  <a:lnTo>
                    <a:pt x="1134" y="57367"/>
                  </a:lnTo>
                  <a:lnTo>
                    <a:pt x="1134" y="57435"/>
                  </a:lnTo>
                  <a:lnTo>
                    <a:pt x="1134" y="57593"/>
                  </a:lnTo>
                  <a:lnTo>
                    <a:pt x="1157" y="57684"/>
                  </a:lnTo>
                  <a:lnTo>
                    <a:pt x="1180" y="57775"/>
                  </a:lnTo>
                  <a:lnTo>
                    <a:pt x="1225" y="57888"/>
                  </a:lnTo>
                  <a:lnTo>
                    <a:pt x="1293" y="58002"/>
                  </a:lnTo>
                  <a:lnTo>
                    <a:pt x="1339" y="58047"/>
                  </a:lnTo>
                  <a:lnTo>
                    <a:pt x="1384" y="58070"/>
                  </a:lnTo>
                  <a:lnTo>
                    <a:pt x="1452" y="58092"/>
                  </a:lnTo>
                  <a:lnTo>
                    <a:pt x="1633" y="58092"/>
                  </a:lnTo>
                  <a:lnTo>
                    <a:pt x="1770" y="58070"/>
                  </a:lnTo>
                  <a:lnTo>
                    <a:pt x="2178" y="57956"/>
                  </a:lnTo>
                  <a:lnTo>
                    <a:pt x="2745" y="57820"/>
                  </a:lnTo>
                  <a:lnTo>
                    <a:pt x="2972" y="57775"/>
                  </a:lnTo>
                  <a:lnTo>
                    <a:pt x="3131" y="57752"/>
                  </a:lnTo>
                  <a:lnTo>
                    <a:pt x="3267" y="57775"/>
                  </a:lnTo>
                  <a:lnTo>
                    <a:pt x="3335" y="57820"/>
                  </a:lnTo>
                  <a:lnTo>
                    <a:pt x="3357" y="57843"/>
                  </a:lnTo>
                  <a:lnTo>
                    <a:pt x="3357" y="57911"/>
                  </a:lnTo>
                  <a:lnTo>
                    <a:pt x="3357" y="58024"/>
                  </a:lnTo>
                  <a:lnTo>
                    <a:pt x="3312" y="58342"/>
                  </a:lnTo>
                  <a:lnTo>
                    <a:pt x="3267" y="58569"/>
                  </a:lnTo>
                  <a:lnTo>
                    <a:pt x="3244" y="58796"/>
                  </a:lnTo>
                  <a:lnTo>
                    <a:pt x="3244" y="58932"/>
                  </a:lnTo>
                  <a:lnTo>
                    <a:pt x="3267" y="59045"/>
                  </a:lnTo>
                  <a:lnTo>
                    <a:pt x="3289" y="59113"/>
                  </a:lnTo>
                  <a:lnTo>
                    <a:pt x="3335" y="59181"/>
                  </a:lnTo>
                  <a:lnTo>
                    <a:pt x="3425" y="59249"/>
                  </a:lnTo>
                  <a:lnTo>
                    <a:pt x="3539" y="59272"/>
                  </a:lnTo>
                  <a:lnTo>
                    <a:pt x="3652" y="59249"/>
                  </a:lnTo>
                  <a:lnTo>
                    <a:pt x="3811" y="59181"/>
                  </a:lnTo>
                  <a:lnTo>
                    <a:pt x="4106" y="59000"/>
                  </a:lnTo>
                  <a:lnTo>
                    <a:pt x="4265" y="58909"/>
                  </a:lnTo>
                  <a:lnTo>
                    <a:pt x="4355" y="58864"/>
                  </a:lnTo>
                  <a:lnTo>
                    <a:pt x="4401" y="58841"/>
                  </a:lnTo>
                  <a:lnTo>
                    <a:pt x="4446" y="58864"/>
                  </a:lnTo>
                  <a:lnTo>
                    <a:pt x="4469" y="58932"/>
                  </a:lnTo>
                  <a:lnTo>
                    <a:pt x="4469" y="59068"/>
                  </a:lnTo>
                  <a:lnTo>
                    <a:pt x="4446" y="59204"/>
                  </a:lnTo>
                  <a:lnTo>
                    <a:pt x="4401" y="59385"/>
                  </a:lnTo>
                  <a:lnTo>
                    <a:pt x="4355" y="59567"/>
                  </a:lnTo>
                  <a:lnTo>
                    <a:pt x="4333" y="59771"/>
                  </a:lnTo>
                  <a:lnTo>
                    <a:pt x="4333" y="59953"/>
                  </a:lnTo>
                  <a:lnTo>
                    <a:pt x="4355" y="60021"/>
                  </a:lnTo>
                  <a:lnTo>
                    <a:pt x="4401" y="60089"/>
                  </a:lnTo>
                  <a:lnTo>
                    <a:pt x="4446" y="60134"/>
                  </a:lnTo>
                  <a:lnTo>
                    <a:pt x="4492" y="60179"/>
                  </a:lnTo>
                  <a:lnTo>
                    <a:pt x="4560" y="60202"/>
                  </a:lnTo>
                  <a:lnTo>
                    <a:pt x="4605" y="60202"/>
                  </a:lnTo>
                  <a:lnTo>
                    <a:pt x="4718" y="60179"/>
                  </a:lnTo>
                  <a:lnTo>
                    <a:pt x="4832" y="60111"/>
                  </a:lnTo>
                  <a:lnTo>
                    <a:pt x="4877" y="60247"/>
                  </a:lnTo>
                  <a:lnTo>
                    <a:pt x="4900" y="60429"/>
                  </a:lnTo>
                  <a:lnTo>
                    <a:pt x="4945" y="60860"/>
                  </a:lnTo>
                  <a:lnTo>
                    <a:pt x="4991" y="61404"/>
                  </a:lnTo>
                  <a:lnTo>
                    <a:pt x="5013" y="61495"/>
                  </a:lnTo>
                  <a:lnTo>
                    <a:pt x="5059" y="61586"/>
                  </a:lnTo>
                  <a:lnTo>
                    <a:pt x="5081" y="61654"/>
                  </a:lnTo>
                  <a:lnTo>
                    <a:pt x="5149" y="61722"/>
                  </a:lnTo>
                  <a:lnTo>
                    <a:pt x="5217" y="61767"/>
                  </a:lnTo>
                  <a:lnTo>
                    <a:pt x="5285" y="61813"/>
                  </a:lnTo>
                  <a:lnTo>
                    <a:pt x="5376" y="61835"/>
                  </a:lnTo>
                  <a:lnTo>
                    <a:pt x="5603" y="61835"/>
                  </a:lnTo>
                  <a:lnTo>
                    <a:pt x="5739" y="61790"/>
                  </a:lnTo>
                  <a:lnTo>
                    <a:pt x="5875" y="61745"/>
                  </a:lnTo>
                  <a:lnTo>
                    <a:pt x="6011" y="61676"/>
                  </a:lnTo>
                  <a:lnTo>
                    <a:pt x="6261" y="61518"/>
                  </a:lnTo>
                  <a:lnTo>
                    <a:pt x="6465" y="61336"/>
                  </a:lnTo>
                  <a:lnTo>
                    <a:pt x="6601" y="61245"/>
                  </a:lnTo>
                  <a:lnTo>
                    <a:pt x="6737" y="61177"/>
                  </a:lnTo>
                  <a:lnTo>
                    <a:pt x="6896" y="61109"/>
                  </a:lnTo>
                  <a:lnTo>
                    <a:pt x="7100" y="61064"/>
                  </a:lnTo>
                  <a:lnTo>
                    <a:pt x="7554" y="60951"/>
                  </a:lnTo>
                  <a:lnTo>
                    <a:pt x="7803" y="60860"/>
                  </a:lnTo>
                  <a:lnTo>
                    <a:pt x="8076" y="60724"/>
                  </a:lnTo>
                  <a:lnTo>
                    <a:pt x="8370" y="60588"/>
                  </a:lnTo>
                  <a:lnTo>
                    <a:pt x="8597" y="60520"/>
                  </a:lnTo>
                  <a:lnTo>
                    <a:pt x="8756" y="60474"/>
                  </a:lnTo>
                  <a:lnTo>
                    <a:pt x="8915" y="60452"/>
                  </a:lnTo>
                  <a:lnTo>
                    <a:pt x="9074" y="60474"/>
                  </a:lnTo>
                  <a:lnTo>
                    <a:pt x="9278" y="60497"/>
                  </a:lnTo>
                  <a:lnTo>
                    <a:pt x="9595" y="60542"/>
                  </a:lnTo>
                  <a:lnTo>
                    <a:pt x="9686" y="60565"/>
                  </a:lnTo>
                  <a:lnTo>
                    <a:pt x="9822" y="60542"/>
                  </a:lnTo>
                  <a:lnTo>
                    <a:pt x="10004" y="60497"/>
                  </a:lnTo>
                  <a:lnTo>
                    <a:pt x="10412" y="60384"/>
                  </a:lnTo>
                  <a:lnTo>
                    <a:pt x="10866" y="60202"/>
                  </a:lnTo>
                  <a:lnTo>
                    <a:pt x="11319" y="59975"/>
                  </a:lnTo>
                  <a:lnTo>
                    <a:pt x="11750" y="59748"/>
                  </a:lnTo>
                  <a:lnTo>
                    <a:pt x="12136" y="59522"/>
                  </a:lnTo>
                  <a:lnTo>
                    <a:pt x="12408" y="59340"/>
                  </a:lnTo>
                  <a:lnTo>
                    <a:pt x="12567" y="59227"/>
                  </a:lnTo>
                  <a:lnTo>
                    <a:pt x="12590" y="59204"/>
                  </a:lnTo>
                  <a:lnTo>
                    <a:pt x="12726" y="59068"/>
                  </a:lnTo>
                  <a:lnTo>
                    <a:pt x="12794" y="59023"/>
                  </a:lnTo>
                  <a:lnTo>
                    <a:pt x="12862" y="59000"/>
                  </a:lnTo>
                  <a:lnTo>
                    <a:pt x="12952" y="59023"/>
                  </a:lnTo>
                  <a:lnTo>
                    <a:pt x="13043" y="59091"/>
                  </a:lnTo>
                  <a:lnTo>
                    <a:pt x="13111" y="59136"/>
                  </a:lnTo>
                  <a:lnTo>
                    <a:pt x="13202" y="59181"/>
                  </a:lnTo>
                  <a:lnTo>
                    <a:pt x="13270" y="59204"/>
                  </a:lnTo>
                  <a:lnTo>
                    <a:pt x="13361" y="59204"/>
                  </a:lnTo>
                  <a:lnTo>
                    <a:pt x="13474" y="59181"/>
                  </a:lnTo>
                  <a:lnTo>
                    <a:pt x="13565" y="59159"/>
                  </a:lnTo>
                  <a:lnTo>
                    <a:pt x="13656" y="59091"/>
                  </a:lnTo>
                  <a:lnTo>
                    <a:pt x="13746" y="59023"/>
                  </a:lnTo>
                  <a:lnTo>
                    <a:pt x="13928" y="58841"/>
                  </a:lnTo>
                  <a:lnTo>
                    <a:pt x="14064" y="58637"/>
                  </a:lnTo>
                  <a:lnTo>
                    <a:pt x="14155" y="58569"/>
                  </a:lnTo>
                  <a:lnTo>
                    <a:pt x="14313" y="58501"/>
                  </a:lnTo>
                  <a:lnTo>
                    <a:pt x="14518" y="58478"/>
                  </a:lnTo>
                  <a:lnTo>
                    <a:pt x="14767" y="58455"/>
                  </a:lnTo>
                  <a:lnTo>
                    <a:pt x="15107" y="58478"/>
                  </a:lnTo>
                  <a:lnTo>
                    <a:pt x="15470" y="58501"/>
                  </a:lnTo>
                  <a:lnTo>
                    <a:pt x="15765" y="58523"/>
                  </a:lnTo>
                  <a:lnTo>
                    <a:pt x="16037" y="58546"/>
                  </a:lnTo>
                  <a:lnTo>
                    <a:pt x="16196" y="58523"/>
                  </a:lnTo>
                  <a:lnTo>
                    <a:pt x="16741" y="58455"/>
                  </a:lnTo>
                  <a:lnTo>
                    <a:pt x="17421" y="58342"/>
                  </a:lnTo>
                  <a:lnTo>
                    <a:pt x="17784" y="58319"/>
                  </a:lnTo>
                  <a:lnTo>
                    <a:pt x="18192" y="58297"/>
                  </a:lnTo>
                  <a:lnTo>
                    <a:pt x="18691" y="58319"/>
                  </a:lnTo>
                  <a:lnTo>
                    <a:pt x="19145" y="58387"/>
                  </a:lnTo>
                  <a:lnTo>
                    <a:pt x="19440" y="58455"/>
                  </a:lnTo>
                  <a:lnTo>
                    <a:pt x="19485" y="58387"/>
                  </a:lnTo>
                  <a:lnTo>
                    <a:pt x="19712" y="58092"/>
                  </a:lnTo>
                  <a:lnTo>
                    <a:pt x="19871" y="57866"/>
                  </a:lnTo>
                  <a:lnTo>
                    <a:pt x="20052" y="57639"/>
                  </a:lnTo>
                  <a:lnTo>
                    <a:pt x="20256" y="57389"/>
                  </a:lnTo>
                  <a:lnTo>
                    <a:pt x="20733" y="56913"/>
                  </a:lnTo>
                  <a:lnTo>
                    <a:pt x="21255" y="56346"/>
                  </a:lnTo>
                  <a:lnTo>
                    <a:pt x="21912" y="55711"/>
                  </a:lnTo>
                  <a:lnTo>
                    <a:pt x="22253" y="55370"/>
                  </a:lnTo>
                  <a:lnTo>
                    <a:pt x="22593" y="55076"/>
                  </a:lnTo>
                  <a:lnTo>
                    <a:pt x="22910" y="54803"/>
                  </a:lnTo>
                  <a:lnTo>
                    <a:pt x="23251" y="54554"/>
                  </a:lnTo>
                  <a:lnTo>
                    <a:pt x="23931" y="54078"/>
                  </a:lnTo>
                  <a:lnTo>
                    <a:pt x="24634" y="53578"/>
                  </a:lnTo>
                  <a:lnTo>
                    <a:pt x="24975" y="53306"/>
                  </a:lnTo>
                  <a:lnTo>
                    <a:pt x="25315" y="53034"/>
                  </a:lnTo>
                  <a:lnTo>
                    <a:pt x="25995" y="52422"/>
                  </a:lnTo>
                  <a:lnTo>
                    <a:pt x="26653" y="51764"/>
                  </a:lnTo>
                  <a:lnTo>
                    <a:pt x="27288" y="51083"/>
                  </a:lnTo>
                  <a:lnTo>
                    <a:pt x="27855" y="50380"/>
                  </a:lnTo>
                  <a:lnTo>
                    <a:pt x="28218" y="49881"/>
                  </a:lnTo>
                  <a:lnTo>
                    <a:pt x="28581" y="49382"/>
                  </a:lnTo>
                  <a:lnTo>
                    <a:pt x="28853" y="48974"/>
                  </a:lnTo>
                  <a:lnTo>
                    <a:pt x="29148" y="48565"/>
                  </a:lnTo>
                  <a:lnTo>
                    <a:pt x="29466" y="48180"/>
                  </a:lnTo>
                  <a:lnTo>
                    <a:pt x="29806" y="47794"/>
                  </a:lnTo>
                  <a:lnTo>
                    <a:pt x="30101" y="47522"/>
                  </a:lnTo>
                  <a:lnTo>
                    <a:pt x="30464" y="47136"/>
                  </a:lnTo>
                  <a:lnTo>
                    <a:pt x="30645" y="46932"/>
                  </a:lnTo>
                  <a:lnTo>
                    <a:pt x="30804" y="46728"/>
                  </a:lnTo>
                  <a:lnTo>
                    <a:pt x="30986" y="46479"/>
                  </a:lnTo>
                  <a:lnTo>
                    <a:pt x="31145" y="46206"/>
                  </a:lnTo>
                  <a:lnTo>
                    <a:pt x="31371" y="45707"/>
                  </a:lnTo>
                  <a:lnTo>
                    <a:pt x="31621" y="45208"/>
                  </a:lnTo>
                  <a:lnTo>
                    <a:pt x="31848" y="44732"/>
                  </a:lnTo>
                  <a:lnTo>
                    <a:pt x="31961" y="44482"/>
                  </a:lnTo>
                  <a:lnTo>
                    <a:pt x="32052" y="44233"/>
                  </a:lnTo>
                  <a:lnTo>
                    <a:pt x="32120" y="43983"/>
                  </a:lnTo>
                  <a:lnTo>
                    <a:pt x="32143" y="43734"/>
                  </a:lnTo>
                  <a:lnTo>
                    <a:pt x="32143" y="43484"/>
                  </a:lnTo>
                  <a:lnTo>
                    <a:pt x="32075" y="43212"/>
                  </a:lnTo>
                  <a:lnTo>
                    <a:pt x="32029" y="43053"/>
                  </a:lnTo>
                  <a:lnTo>
                    <a:pt x="31961" y="42917"/>
                  </a:lnTo>
                  <a:lnTo>
                    <a:pt x="31757" y="42645"/>
                  </a:lnTo>
                  <a:lnTo>
                    <a:pt x="31553" y="42373"/>
                  </a:lnTo>
                  <a:lnTo>
                    <a:pt x="31326" y="42146"/>
                  </a:lnTo>
                  <a:lnTo>
                    <a:pt x="31303" y="42123"/>
                  </a:lnTo>
                  <a:lnTo>
                    <a:pt x="30283" y="41080"/>
                  </a:lnTo>
                  <a:lnTo>
                    <a:pt x="29965" y="40785"/>
                  </a:lnTo>
                  <a:lnTo>
                    <a:pt x="29670" y="40513"/>
                  </a:lnTo>
                  <a:lnTo>
                    <a:pt x="29284" y="40173"/>
                  </a:lnTo>
                  <a:lnTo>
                    <a:pt x="28922" y="39810"/>
                  </a:lnTo>
                  <a:lnTo>
                    <a:pt x="28740" y="39628"/>
                  </a:lnTo>
                  <a:lnTo>
                    <a:pt x="28581" y="39447"/>
                  </a:lnTo>
                  <a:lnTo>
                    <a:pt x="28445" y="39243"/>
                  </a:lnTo>
                  <a:lnTo>
                    <a:pt x="28309" y="39016"/>
                  </a:lnTo>
                  <a:lnTo>
                    <a:pt x="28286" y="38948"/>
                  </a:lnTo>
                  <a:lnTo>
                    <a:pt x="28264" y="38857"/>
                  </a:lnTo>
                  <a:lnTo>
                    <a:pt x="28264" y="38766"/>
                  </a:lnTo>
                  <a:lnTo>
                    <a:pt x="28286" y="38675"/>
                  </a:lnTo>
                  <a:lnTo>
                    <a:pt x="28354" y="38494"/>
                  </a:lnTo>
                  <a:lnTo>
                    <a:pt x="28468" y="38335"/>
                  </a:lnTo>
                  <a:lnTo>
                    <a:pt x="28627" y="38086"/>
                  </a:lnTo>
                  <a:lnTo>
                    <a:pt x="28785" y="37859"/>
                  </a:lnTo>
                  <a:lnTo>
                    <a:pt x="29080" y="37451"/>
                  </a:lnTo>
                  <a:lnTo>
                    <a:pt x="29148" y="37360"/>
                  </a:lnTo>
                  <a:lnTo>
                    <a:pt x="29284" y="37133"/>
                  </a:lnTo>
                  <a:lnTo>
                    <a:pt x="29330" y="36997"/>
                  </a:lnTo>
                  <a:lnTo>
                    <a:pt x="29375" y="36883"/>
                  </a:lnTo>
                  <a:lnTo>
                    <a:pt x="29375" y="36793"/>
                  </a:lnTo>
                  <a:lnTo>
                    <a:pt x="29375" y="36702"/>
                  </a:lnTo>
                  <a:lnTo>
                    <a:pt x="29353" y="36634"/>
                  </a:lnTo>
                  <a:lnTo>
                    <a:pt x="29307" y="36566"/>
                  </a:lnTo>
                  <a:lnTo>
                    <a:pt x="29216" y="36452"/>
                  </a:lnTo>
                  <a:lnTo>
                    <a:pt x="29126" y="36362"/>
                  </a:lnTo>
                  <a:lnTo>
                    <a:pt x="28967" y="36203"/>
                  </a:lnTo>
                  <a:lnTo>
                    <a:pt x="28831" y="36044"/>
                  </a:lnTo>
                  <a:lnTo>
                    <a:pt x="28740" y="35863"/>
                  </a:lnTo>
                  <a:lnTo>
                    <a:pt x="28717" y="35795"/>
                  </a:lnTo>
                  <a:lnTo>
                    <a:pt x="28717" y="35727"/>
                  </a:lnTo>
                  <a:lnTo>
                    <a:pt x="28717" y="35636"/>
                  </a:lnTo>
                  <a:lnTo>
                    <a:pt x="28763" y="35545"/>
                  </a:lnTo>
                  <a:lnTo>
                    <a:pt x="28808" y="35386"/>
                  </a:lnTo>
                  <a:lnTo>
                    <a:pt x="28831" y="35296"/>
                  </a:lnTo>
                  <a:lnTo>
                    <a:pt x="28808" y="35182"/>
                  </a:lnTo>
                  <a:lnTo>
                    <a:pt x="28763" y="35114"/>
                  </a:lnTo>
                  <a:lnTo>
                    <a:pt x="28717" y="35023"/>
                  </a:lnTo>
                  <a:lnTo>
                    <a:pt x="28581" y="34933"/>
                  </a:lnTo>
                  <a:lnTo>
                    <a:pt x="28513" y="34865"/>
                  </a:lnTo>
                  <a:lnTo>
                    <a:pt x="28468" y="34797"/>
                  </a:lnTo>
                  <a:lnTo>
                    <a:pt x="28445" y="34751"/>
                  </a:lnTo>
                  <a:lnTo>
                    <a:pt x="28445" y="34660"/>
                  </a:lnTo>
                  <a:lnTo>
                    <a:pt x="28491" y="34502"/>
                  </a:lnTo>
                  <a:lnTo>
                    <a:pt x="28581" y="34320"/>
                  </a:lnTo>
                  <a:lnTo>
                    <a:pt x="28695" y="34139"/>
                  </a:lnTo>
                  <a:lnTo>
                    <a:pt x="28785" y="33935"/>
                  </a:lnTo>
                  <a:lnTo>
                    <a:pt x="28876" y="33776"/>
                  </a:lnTo>
                  <a:lnTo>
                    <a:pt x="28922" y="33594"/>
                  </a:lnTo>
                  <a:lnTo>
                    <a:pt x="28899" y="33526"/>
                  </a:lnTo>
                  <a:lnTo>
                    <a:pt x="28876" y="33436"/>
                  </a:lnTo>
                  <a:lnTo>
                    <a:pt x="28808" y="33367"/>
                  </a:lnTo>
                  <a:lnTo>
                    <a:pt x="28740" y="33345"/>
                  </a:lnTo>
                  <a:lnTo>
                    <a:pt x="28649" y="33322"/>
                  </a:lnTo>
                  <a:lnTo>
                    <a:pt x="28218" y="33322"/>
                  </a:lnTo>
                  <a:lnTo>
                    <a:pt x="28128" y="33277"/>
                  </a:lnTo>
                  <a:lnTo>
                    <a:pt x="27923" y="33186"/>
                  </a:lnTo>
                  <a:lnTo>
                    <a:pt x="27742" y="33027"/>
                  </a:lnTo>
                  <a:lnTo>
                    <a:pt x="27651" y="32937"/>
                  </a:lnTo>
                  <a:lnTo>
                    <a:pt x="27583" y="32846"/>
                  </a:lnTo>
                  <a:lnTo>
                    <a:pt x="27538" y="32755"/>
                  </a:lnTo>
                  <a:lnTo>
                    <a:pt x="27515" y="32664"/>
                  </a:lnTo>
                  <a:lnTo>
                    <a:pt x="27538" y="32551"/>
                  </a:lnTo>
                  <a:lnTo>
                    <a:pt x="27606" y="32415"/>
                  </a:lnTo>
                  <a:lnTo>
                    <a:pt x="27765" y="32188"/>
                  </a:lnTo>
                  <a:lnTo>
                    <a:pt x="27901" y="32006"/>
                  </a:lnTo>
                  <a:lnTo>
                    <a:pt x="27992" y="31825"/>
                  </a:lnTo>
                  <a:lnTo>
                    <a:pt x="28105" y="31576"/>
                  </a:lnTo>
                  <a:lnTo>
                    <a:pt x="28196" y="31258"/>
                  </a:lnTo>
                  <a:lnTo>
                    <a:pt x="28286" y="30940"/>
                  </a:lnTo>
                  <a:lnTo>
                    <a:pt x="28332" y="30645"/>
                  </a:lnTo>
                  <a:lnTo>
                    <a:pt x="28332" y="30441"/>
                  </a:lnTo>
                  <a:lnTo>
                    <a:pt x="28286" y="30260"/>
                  </a:lnTo>
                  <a:lnTo>
                    <a:pt x="28173" y="29897"/>
                  </a:lnTo>
                  <a:lnTo>
                    <a:pt x="28082" y="29693"/>
                  </a:lnTo>
                  <a:lnTo>
                    <a:pt x="28037" y="29489"/>
                  </a:lnTo>
                  <a:lnTo>
                    <a:pt x="28014" y="29353"/>
                  </a:lnTo>
                  <a:lnTo>
                    <a:pt x="28014" y="29216"/>
                  </a:lnTo>
                  <a:lnTo>
                    <a:pt x="28014" y="29080"/>
                  </a:lnTo>
                  <a:lnTo>
                    <a:pt x="28060" y="28967"/>
                  </a:lnTo>
                  <a:lnTo>
                    <a:pt x="28128" y="28876"/>
                  </a:lnTo>
                  <a:lnTo>
                    <a:pt x="28196" y="28763"/>
                  </a:lnTo>
                  <a:lnTo>
                    <a:pt x="28309" y="28604"/>
                  </a:lnTo>
                  <a:lnTo>
                    <a:pt x="28377" y="28513"/>
                  </a:lnTo>
                  <a:lnTo>
                    <a:pt x="28400" y="28422"/>
                  </a:lnTo>
                  <a:lnTo>
                    <a:pt x="28423" y="28309"/>
                  </a:lnTo>
                  <a:lnTo>
                    <a:pt x="28445" y="28196"/>
                  </a:lnTo>
                  <a:lnTo>
                    <a:pt x="28423" y="27992"/>
                  </a:lnTo>
                  <a:lnTo>
                    <a:pt x="28423" y="27833"/>
                  </a:lnTo>
                  <a:lnTo>
                    <a:pt x="28445" y="27719"/>
                  </a:lnTo>
                  <a:lnTo>
                    <a:pt x="28491" y="27606"/>
                  </a:lnTo>
                  <a:lnTo>
                    <a:pt x="28581" y="27538"/>
                  </a:lnTo>
                  <a:lnTo>
                    <a:pt x="28717" y="27492"/>
                  </a:lnTo>
                  <a:lnTo>
                    <a:pt x="29239" y="27492"/>
                  </a:lnTo>
                  <a:lnTo>
                    <a:pt x="29398" y="27470"/>
                  </a:lnTo>
                  <a:lnTo>
                    <a:pt x="29534" y="27402"/>
                  </a:lnTo>
                  <a:lnTo>
                    <a:pt x="29579" y="27356"/>
                  </a:lnTo>
                  <a:lnTo>
                    <a:pt x="29647" y="27288"/>
                  </a:lnTo>
                  <a:lnTo>
                    <a:pt x="29693" y="27175"/>
                  </a:lnTo>
                  <a:lnTo>
                    <a:pt x="29715" y="27039"/>
                  </a:lnTo>
                  <a:lnTo>
                    <a:pt x="29715" y="26925"/>
                  </a:lnTo>
                  <a:lnTo>
                    <a:pt x="29693" y="26789"/>
                  </a:lnTo>
                  <a:lnTo>
                    <a:pt x="29602" y="26517"/>
                  </a:lnTo>
                  <a:lnTo>
                    <a:pt x="29489" y="26290"/>
                  </a:lnTo>
                  <a:lnTo>
                    <a:pt x="29375" y="26086"/>
                  </a:lnTo>
                  <a:lnTo>
                    <a:pt x="29284" y="25814"/>
                  </a:lnTo>
                  <a:lnTo>
                    <a:pt x="29216" y="25519"/>
                  </a:lnTo>
                  <a:lnTo>
                    <a:pt x="29126" y="25156"/>
                  </a:lnTo>
                  <a:lnTo>
                    <a:pt x="29058" y="24975"/>
                  </a:lnTo>
                  <a:lnTo>
                    <a:pt x="28990" y="24793"/>
                  </a:lnTo>
                  <a:lnTo>
                    <a:pt x="28672" y="24135"/>
                  </a:lnTo>
                  <a:lnTo>
                    <a:pt x="28536" y="23795"/>
                  </a:lnTo>
                  <a:lnTo>
                    <a:pt x="28423" y="23432"/>
                  </a:lnTo>
                  <a:lnTo>
                    <a:pt x="28241" y="22910"/>
                  </a:lnTo>
                  <a:lnTo>
                    <a:pt x="28105" y="22525"/>
                  </a:lnTo>
                  <a:lnTo>
                    <a:pt x="28037" y="22321"/>
                  </a:lnTo>
                  <a:lnTo>
                    <a:pt x="27992" y="22139"/>
                  </a:lnTo>
                  <a:lnTo>
                    <a:pt x="27969" y="22003"/>
                  </a:lnTo>
                  <a:lnTo>
                    <a:pt x="27923" y="21754"/>
                  </a:lnTo>
                  <a:lnTo>
                    <a:pt x="27878" y="21640"/>
                  </a:lnTo>
                  <a:lnTo>
                    <a:pt x="27833" y="21527"/>
                  </a:lnTo>
                  <a:lnTo>
                    <a:pt x="27742" y="21413"/>
                  </a:lnTo>
                  <a:lnTo>
                    <a:pt x="27651" y="21300"/>
                  </a:lnTo>
                  <a:lnTo>
                    <a:pt x="27561" y="21209"/>
                  </a:lnTo>
                  <a:lnTo>
                    <a:pt x="27492" y="21141"/>
                  </a:lnTo>
                  <a:lnTo>
                    <a:pt x="27424" y="20960"/>
                  </a:lnTo>
                  <a:lnTo>
                    <a:pt x="27356" y="20778"/>
                  </a:lnTo>
                  <a:lnTo>
                    <a:pt x="27311" y="20597"/>
                  </a:lnTo>
                  <a:lnTo>
                    <a:pt x="27243" y="20461"/>
                  </a:lnTo>
                  <a:lnTo>
                    <a:pt x="27175" y="20370"/>
                  </a:lnTo>
                  <a:lnTo>
                    <a:pt x="27107" y="20302"/>
                  </a:lnTo>
                  <a:lnTo>
                    <a:pt x="27061" y="20234"/>
                  </a:lnTo>
                  <a:lnTo>
                    <a:pt x="27039" y="20120"/>
                  </a:lnTo>
                  <a:lnTo>
                    <a:pt x="27039" y="20030"/>
                  </a:lnTo>
                  <a:lnTo>
                    <a:pt x="27061" y="19825"/>
                  </a:lnTo>
                  <a:lnTo>
                    <a:pt x="27130" y="19621"/>
                  </a:lnTo>
                  <a:lnTo>
                    <a:pt x="27220" y="19417"/>
                  </a:lnTo>
                  <a:lnTo>
                    <a:pt x="27424" y="19054"/>
                  </a:lnTo>
                  <a:lnTo>
                    <a:pt x="27629" y="18737"/>
                  </a:lnTo>
                  <a:lnTo>
                    <a:pt x="27833" y="18464"/>
                  </a:lnTo>
                  <a:lnTo>
                    <a:pt x="28060" y="18215"/>
                  </a:lnTo>
                  <a:lnTo>
                    <a:pt x="28082" y="18170"/>
                  </a:lnTo>
                  <a:lnTo>
                    <a:pt x="28377" y="17897"/>
                  </a:lnTo>
                  <a:lnTo>
                    <a:pt x="28627" y="17602"/>
                  </a:lnTo>
                  <a:lnTo>
                    <a:pt x="28785" y="17376"/>
                  </a:lnTo>
                  <a:lnTo>
                    <a:pt x="28944" y="17171"/>
                  </a:lnTo>
                  <a:lnTo>
                    <a:pt x="29012" y="17081"/>
                  </a:lnTo>
                  <a:lnTo>
                    <a:pt x="29103" y="16990"/>
                  </a:lnTo>
                  <a:lnTo>
                    <a:pt x="29194" y="16922"/>
                  </a:lnTo>
                  <a:lnTo>
                    <a:pt x="29307" y="16831"/>
                  </a:lnTo>
                  <a:lnTo>
                    <a:pt x="29421" y="16741"/>
                  </a:lnTo>
                  <a:lnTo>
                    <a:pt x="29489" y="16604"/>
                  </a:lnTo>
                  <a:lnTo>
                    <a:pt x="29557" y="16491"/>
                  </a:lnTo>
                  <a:lnTo>
                    <a:pt x="29647" y="16332"/>
                  </a:lnTo>
                  <a:lnTo>
                    <a:pt x="29761" y="16128"/>
                  </a:lnTo>
                  <a:lnTo>
                    <a:pt x="29806" y="16037"/>
                  </a:lnTo>
                  <a:lnTo>
                    <a:pt x="29829" y="15947"/>
                  </a:lnTo>
                  <a:lnTo>
                    <a:pt x="29829" y="15856"/>
                  </a:lnTo>
                  <a:lnTo>
                    <a:pt x="29829" y="15742"/>
                  </a:lnTo>
                  <a:lnTo>
                    <a:pt x="29806" y="15629"/>
                  </a:lnTo>
                  <a:lnTo>
                    <a:pt x="29738" y="15516"/>
                  </a:lnTo>
                  <a:lnTo>
                    <a:pt x="29670" y="15402"/>
                  </a:lnTo>
                  <a:lnTo>
                    <a:pt x="29602" y="15334"/>
                  </a:lnTo>
                  <a:lnTo>
                    <a:pt x="29511" y="15221"/>
                  </a:lnTo>
                  <a:lnTo>
                    <a:pt x="29443" y="15107"/>
                  </a:lnTo>
                  <a:lnTo>
                    <a:pt x="29375" y="14994"/>
                  </a:lnTo>
                  <a:lnTo>
                    <a:pt x="29284" y="14880"/>
                  </a:lnTo>
                  <a:lnTo>
                    <a:pt x="29126" y="14699"/>
                  </a:lnTo>
                  <a:lnTo>
                    <a:pt x="28967" y="14518"/>
                  </a:lnTo>
                  <a:lnTo>
                    <a:pt x="28876" y="14427"/>
                  </a:lnTo>
                  <a:lnTo>
                    <a:pt x="28831" y="14336"/>
                  </a:lnTo>
                  <a:lnTo>
                    <a:pt x="28808" y="14291"/>
                  </a:lnTo>
                  <a:lnTo>
                    <a:pt x="28763" y="14268"/>
                  </a:lnTo>
                  <a:lnTo>
                    <a:pt x="28604" y="14200"/>
                  </a:lnTo>
                  <a:lnTo>
                    <a:pt x="28468" y="14109"/>
                  </a:lnTo>
                  <a:lnTo>
                    <a:pt x="28354" y="13996"/>
                  </a:lnTo>
                  <a:lnTo>
                    <a:pt x="28241" y="13860"/>
                  </a:lnTo>
                  <a:lnTo>
                    <a:pt x="28082" y="13701"/>
                  </a:lnTo>
                  <a:lnTo>
                    <a:pt x="27901" y="13542"/>
                  </a:lnTo>
                  <a:lnTo>
                    <a:pt x="27719" y="13361"/>
                  </a:lnTo>
                  <a:lnTo>
                    <a:pt x="27583" y="13225"/>
                  </a:lnTo>
                  <a:lnTo>
                    <a:pt x="27424" y="13111"/>
                  </a:lnTo>
                  <a:lnTo>
                    <a:pt x="27334" y="13043"/>
                  </a:lnTo>
                  <a:lnTo>
                    <a:pt x="27243" y="13020"/>
                  </a:lnTo>
                  <a:lnTo>
                    <a:pt x="27130" y="12975"/>
                  </a:lnTo>
                  <a:lnTo>
                    <a:pt x="26948" y="12975"/>
                  </a:lnTo>
                  <a:lnTo>
                    <a:pt x="26767" y="13020"/>
                  </a:lnTo>
                  <a:lnTo>
                    <a:pt x="26540" y="13043"/>
                  </a:lnTo>
                  <a:lnTo>
                    <a:pt x="26426" y="13020"/>
                  </a:lnTo>
                  <a:lnTo>
                    <a:pt x="26404" y="12998"/>
                  </a:lnTo>
                  <a:lnTo>
                    <a:pt x="26358" y="12952"/>
                  </a:lnTo>
                  <a:lnTo>
                    <a:pt x="26313" y="12839"/>
                  </a:lnTo>
                  <a:lnTo>
                    <a:pt x="26290" y="12680"/>
                  </a:lnTo>
                  <a:lnTo>
                    <a:pt x="26268" y="12363"/>
                  </a:lnTo>
                  <a:lnTo>
                    <a:pt x="26245" y="12181"/>
                  </a:lnTo>
                  <a:lnTo>
                    <a:pt x="26245" y="11954"/>
                  </a:lnTo>
                  <a:lnTo>
                    <a:pt x="26245" y="11750"/>
                  </a:lnTo>
                  <a:lnTo>
                    <a:pt x="26268" y="11546"/>
                  </a:lnTo>
                  <a:lnTo>
                    <a:pt x="26313" y="11365"/>
                  </a:lnTo>
                  <a:lnTo>
                    <a:pt x="26472" y="10888"/>
                  </a:lnTo>
                  <a:lnTo>
                    <a:pt x="26676" y="10412"/>
                  </a:lnTo>
                  <a:lnTo>
                    <a:pt x="26767" y="10253"/>
                  </a:lnTo>
                  <a:lnTo>
                    <a:pt x="26857" y="10117"/>
                  </a:lnTo>
                  <a:lnTo>
                    <a:pt x="27084" y="9890"/>
                  </a:lnTo>
                  <a:lnTo>
                    <a:pt x="27198" y="9777"/>
                  </a:lnTo>
                  <a:lnTo>
                    <a:pt x="27288" y="9663"/>
                  </a:lnTo>
                  <a:lnTo>
                    <a:pt x="27356" y="9550"/>
                  </a:lnTo>
                  <a:lnTo>
                    <a:pt x="27379" y="9436"/>
                  </a:lnTo>
                  <a:lnTo>
                    <a:pt x="27402" y="9300"/>
                  </a:lnTo>
                  <a:lnTo>
                    <a:pt x="27379" y="9210"/>
                  </a:lnTo>
                  <a:lnTo>
                    <a:pt x="27334" y="9096"/>
                  </a:lnTo>
                  <a:lnTo>
                    <a:pt x="27266" y="9005"/>
                  </a:lnTo>
                  <a:lnTo>
                    <a:pt x="27198" y="8937"/>
                  </a:lnTo>
                  <a:lnTo>
                    <a:pt x="27084" y="8847"/>
                  </a:lnTo>
                  <a:lnTo>
                    <a:pt x="26948" y="8779"/>
                  </a:lnTo>
                  <a:lnTo>
                    <a:pt x="26857" y="8733"/>
                  </a:lnTo>
                  <a:lnTo>
                    <a:pt x="26789" y="8688"/>
                  </a:lnTo>
                  <a:lnTo>
                    <a:pt x="26721" y="8620"/>
                  </a:lnTo>
                  <a:lnTo>
                    <a:pt x="26699" y="8529"/>
                  </a:lnTo>
                  <a:lnTo>
                    <a:pt x="26699" y="8370"/>
                  </a:lnTo>
                  <a:lnTo>
                    <a:pt x="26721" y="8212"/>
                  </a:lnTo>
                  <a:lnTo>
                    <a:pt x="26812" y="8053"/>
                  </a:lnTo>
                  <a:lnTo>
                    <a:pt x="26925" y="7962"/>
                  </a:lnTo>
                  <a:lnTo>
                    <a:pt x="27107" y="7849"/>
                  </a:lnTo>
                  <a:lnTo>
                    <a:pt x="27266" y="7758"/>
                  </a:lnTo>
                  <a:lnTo>
                    <a:pt x="27424" y="7667"/>
                  </a:lnTo>
                  <a:lnTo>
                    <a:pt x="27492" y="7576"/>
                  </a:lnTo>
                  <a:lnTo>
                    <a:pt x="27538" y="7508"/>
                  </a:lnTo>
                  <a:lnTo>
                    <a:pt x="27583" y="7418"/>
                  </a:lnTo>
                  <a:lnTo>
                    <a:pt x="27606" y="7304"/>
                  </a:lnTo>
                  <a:lnTo>
                    <a:pt x="27606" y="7213"/>
                  </a:lnTo>
                  <a:lnTo>
                    <a:pt x="27606" y="7123"/>
                  </a:lnTo>
                  <a:lnTo>
                    <a:pt x="27561" y="6941"/>
                  </a:lnTo>
                  <a:lnTo>
                    <a:pt x="27538" y="6782"/>
                  </a:lnTo>
                  <a:lnTo>
                    <a:pt x="27538" y="6669"/>
                  </a:lnTo>
                  <a:lnTo>
                    <a:pt x="27561" y="6601"/>
                  </a:lnTo>
                  <a:lnTo>
                    <a:pt x="27629" y="6488"/>
                  </a:lnTo>
                  <a:lnTo>
                    <a:pt x="27719" y="6397"/>
                  </a:lnTo>
                  <a:lnTo>
                    <a:pt x="27923" y="6193"/>
                  </a:lnTo>
                  <a:lnTo>
                    <a:pt x="28173" y="5989"/>
                  </a:lnTo>
                  <a:lnTo>
                    <a:pt x="28332" y="5807"/>
                  </a:lnTo>
                  <a:lnTo>
                    <a:pt x="28423" y="5603"/>
                  </a:lnTo>
                  <a:lnTo>
                    <a:pt x="28513" y="5399"/>
                  </a:lnTo>
                  <a:lnTo>
                    <a:pt x="28581" y="5195"/>
                  </a:lnTo>
                  <a:lnTo>
                    <a:pt x="28672" y="4945"/>
                  </a:lnTo>
                  <a:lnTo>
                    <a:pt x="28785" y="4696"/>
                  </a:lnTo>
                  <a:lnTo>
                    <a:pt x="28876" y="4446"/>
                  </a:lnTo>
                  <a:lnTo>
                    <a:pt x="28944" y="4219"/>
                  </a:lnTo>
                  <a:lnTo>
                    <a:pt x="28967" y="3992"/>
                  </a:lnTo>
                  <a:lnTo>
                    <a:pt x="28944" y="3766"/>
                  </a:lnTo>
                  <a:lnTo>
                    <a:pt x="28876" y="3561"/>
                  </a:lnTo>
                  <a:lnTo>
                    <a:pt x="28740" y="3335"/>
                  </a:lnTo>
                  <a:lnTo>
                    <a:pt x="28581" y="3130"/>
                  </a:lnTo>
                  <a:lnTo>
                    <a:pt x="28354" y="2926"/>
                  </a:lnTo>
                  <a:lnTo>
                    <a:pt x="28082" y="2745"/>
                  </a:lnTo>
                  <a:lnTo>
                    <a:pt x="27697" y="2427"/>
                  </a:lnTo>
                  <a:lnTo>
                    <a:pt x="27311" y="2110"/>
                  </a:lnTo>
                  <a:lnTo>
                    <a:pt x="27107" y="1928"/>
                  </a:lnTo>
                  <a:lnTo>
                    <a:pt x="27039" y="1860"/>
                  </a:lnTo>
                  <a:lnTo>
                    <a:pt x="26993" y="1769"/>
                  </a:lnTo>
                  <a:lnTo>
                    <a:pt x="26903" y="1543"/>
                  </a:lnTo>
                  <a:lnTo>
                    <a:pt x="26835" y="1406"/>
                  </a:lnTo>
                  <a:lnTo>
                    <a:pt x="26767" y="1248"/>
                  </a:lnTo>
                  <a:lnTo>
                    <a:pt x="26676" y="1112"/>
                  </a:lnTo>
                  <a:lnTo>
                    <a:pt x="26540" y="998"/>
                  </a:lnTo>
                  <a:lnTo>
                    <a:pt x="26358" y="907"/>
                  </a:lnTo>
                  <a:lnTo>
                    <a:pt x="26268" y="885"/>
                  </a:lnTo>
                  <a:lnTo>
                    <a:pt x="26177" y="817"/>
                  </a:lnTo>
                  <a:lnTo>
                    <a:pt x="25995" y="590"/>
                  </a:lnTo>
                  <a:lnTo>
                    <a:pt x="25791" y="295"/>
                  </a:lnTo>
                  <a:lnTo>
                    <a:pt x="256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156"/>
            <p:cNvSpPr/>
            <p:nvPr/>
          </p:nvSpPr>
          <p:spPr>
            <a:xfrm>
              <a:off x="4838400" y="1983050"/>
              <a:ext cx="381100" cy="328350"/>
            </a:xfrm>
            <a:custGeom>
              <a:rect b="b" l="l" r="r" t="t"/>
              <a:pathLst>
                <a:path extrusionOk="0" h="13134" w="15244">
                  <a:moveTo>
                    <a:pt x="7440" y="0"/>
                  </a:moveTo>
                  <a:lnTo>
                    <a:pt x="7350" y="23"/>
                  </a:lnTo>
                  <a:lnTo>
                    <a:pt x="7259" y="45"/>
                  </a:lnTo>
                  <a:lnTo>
                    <a:pt x="7214" y="91"/>
                  </a:lnTo>
                  <a:lnTo>
                    <a:pt x="7168" y="136"/>
                  </a:lnTo>
                  <a:lnTo>
                    <a:pt x="7123" y="204"/>
                  </a:lnTo>
                  <a:lnTo>
                    <a:pt x="7100" y="318"/>
                  </a:lnTo>
                  <a:lnTo>
                    <a:pt x="7077" y="408"/>
                  </a:lnTo>
                  <a:lnTo>
                    <a:pt x="7100" y="522"/>
                  </a:lnTo>
                  <a:lnTo>
                    <a:pt x="7146" y="771"/>
                  </a:lnTo>
                  <a:lnTo>
                    <a:pt x="7214" y="1021"/>
                  </a:lnTo>
                  <a:lnTo>
                    <a:pt x="7236" y="1112"/>
                  </a:lnTo>
                  <a:lnTo>
                    <a:pt x="7214" y="1157"/>
                  </a:lnTo>
                  <a:lnTo>
                    <a:pt x="7123" y="1202"/>
                  </a:lnTo>
                  <a:lnTo>
                    <a:pt x="6873" y="1293"/>
                  </a:lnTo>
                  <a:lnTo>
                    <a:pt x="6533" y="1361"/>
                  </a:lnTo>
                  <a:lnTo>
                    <a:pt x="6216" y="1406"/>
                  </a:lnTo>
                  <a:lnTo>
                    <a:pt x="6193" y="1406"/>
                  </a:lnTo>
                  <a:lnTo>
                    <a:pt x="6057" y="1384"/>
                  </a:lnTo>
                  <a:lnTo>
                    <a:pt x="5898" y="1406"/>
                  </a:lnTo>
                  <a:lnTo>
                    <a:pt x="5762" y="1475"/>
                  </a:lnTo>
                  <a:lnTo>
                    <a:pt x="5603" y="1588"/>
                  </a:lnTo>
                  <a:lnTo>
                    <a:pt x="5376" y="1769"/>
                  </a:lnTo>
                  <a:lnTo>
                    <a:pt x="5263" y="1837"/>
                  </a:lnTo>
                  <a:lnTo>
                    <a:pt x="5127" y="1883"/>
                  </a:lnTo>
                  <a:lnTo>
                    <a:pt x="4945" y="1905"/>
                  </a:lnTo>
                  <a:lnTo>
                    <a:pt x="4718" y="1928"/>
                  </a:lnTo>
                  <a:lnTo>
                    <a:pt x="4333" y="1905"/>
                  </a:lnTo>
                  <a:lnTo>
                    <a:pt x="3947" y="1837"/>
                  </a:lnTo>
                  <a:lnTo>
                    <a:pt x="3562" y="1747"/>
                  </a:lnTo>
                  <a:lnTo>
                    <a:pt x="3244" y="1611"/>
                  </a:lnTo>
                  <a:lnTo>
                    <a:pt x="2926" y="1497"/>
                  </a:lnTo>
                  <a:lnTo>
                    <a:pt x="2813" y="1452"/>
                  </a:lnTo>
                  <a:lnTo>
                    <a:pt x="2700" y="1452"/>
                  </a:lnTo>
                  <a:lnTo>
                    <a:pt x="2564" y="1475"/>
                  </a:lnTo>
                  <a:lnTo>
                    <a:pt x="2450" y="1520"/>
                  </a:lnTo>
                  <a:lnTo>
                    <a:pt x="2359" y="1588"/>
                  </a:lnTo>
                  <a:lnTo>
                    <a:pt x="2291" y="1679"/>
                  </a:lnTo>
                  <a:lnTo>
                    <a:pt x="2246" y="1792"/>
                  </a:lnTo>
                  <a:lnTo>
                    <a:pt x="2201" y="1883"/>
                  </a:lnTo>
                  <a:lnTo>
                    <a:pt x="2155" y="2064"/>
                  </a:lnTo>
                  <a:lnTo>
                    <a:pt x="2133" y="2155"/>
                  </a:lnTo>
                  <a:lnTo>
                    <a:pt x="2087" y="2200"/>
                  </a:lnTo>
                  <a:lnTo>
                    <a:pt x="2042" y="2223"/>
                  </a:lnTo>
                  <a:lnTo>
                    <a:pt x="1974" y="2223"/>
                  </a:lnTo>
                  <a:lnTo>
                    <a:pt x="1815" y="2200"/>
                  </a:lnTo>
                  <a:lnTo>
                    <a:pt x="1633" y="2178"/>
                  </a:lnTo>
                  <a:lnTo>
                    <a:pt x="1384" y="2132"/>
                  </a:lnTo>
                  <a:lnTo>
                    <a:pt x="1112" y="2110"/>
                  </a:lnTo>
                  <a:lnTo>
                    <a:pt x="1066" y="2110"/>
                  </a:lnTo>
                  <a:lnTo>
                    <a:pt x="953" y="2132"/>
                  </a:lnTo>
                  <a:lnTo>
                    <a:pt x="840" y="2178"/>
                  </a:lnTo>
                  <a:lnTo>
                    <a:pt x="749" y="2223"/>
                  </a:lnTo>
                  <a:lnTo>
                    <a:pt x="635" y="2314"/>
                  </a:lnTo>
                  <a:lnTo>
                    <a:pt x="545" y="2427"/>
                  </a:lnTo>
                  <a:lnTo>
                    <a:pt x="454" y="2541"/>
                  </a:lnTo>
                  <a:lnTo>
                    <a:pt x="295" y="2790"/>
                  </a:lnTo>
                  <a:lnTo>
                    <a:pt x="182" y="3085"/>
                  </a:lnTo>
                  <a:lnTo>
                    <a:pt x="91" y="3403"/>
                  </a:lnTo>
                  <a:lnTo>
                    <a:pt x="46" y="3675"/>
                  </a:lnTo>
                  <a:lnTo>
                    <a:pt x="23" y="3947"/>
                  </a:lnTo>
                  <a:lnTo>
                    <a:pt x="23" y="4151"/>
                  </a:lnTo>
                  <a:lnTo>
                    <a:pt x="46" y="4355"/>
                  </a:lnTo>
                  <a:lnTo>
                    <a:pt x="114" y="4514"/>
                  </a:lnTo>
                  <a:lnTo>
                    <a:pt x="182" y="4650"/>
                  </a:lnTo>
                  <a:lnTo>
                    <a:pt x="295" y="4786"/>
                  </a:lnTo>
                  <a:lnTo>
                    <a:pt x="431" y="4900"/>
                  </a:lnTo>
                  <a:lnTo>
                    <a:pt x="613" y="5013"/>
                  </a:lnTo>
                  <a:lnTo>
                    <a:pt x="840" y="5104"/>
                  </a:lnTo>
                  <a:lnTo>
                    <a:pt x="976" y="5172"/>
                  </a:lnTo>
                  <a:lnTo>
                    <a:pt x="998" y="5217"/>
                  </a:lnTo>
                  <a:lnTo>
                    <a:pt x="998" y="5263"/>
                  </a:lnTo>
                  <a:lnTo>
                    <a:pt x="953" y="5308"/>
                  </a:lnTo>
                  <a:lnTo>
                    <a:pt x="817" y="5444"/>
                  </a:lnTo>
                  <a:lnTo>
                    <a:pt x="567" y="5580"/>
                  </a:lnTo>
                  <a:lnTo>
                    <a:pt x="250" y="5762"/>
                  </a:lnTo>
                  <a:lnTo>
                    <a:pt x="159" y="5807"/>
                  </a:lnTo>
                  <a:lnTo>
                    <a:pt x="91" y="5875"/>
                  </a:lnTo>
                  <a:lnTo>
                    <a:pt x="46" y="5920"/>
                  </a:lnTo>
                  <a:lnTo>
                    <a:pt x="0" y="6011"/>
                  </a:lnTo>
                  <a:lnTo>
                    <a:pt x="0" y="6079"/>
                  </a:lnTo>
                  <a:lnTo>
                    <a:pt x="0" y="6147"/>
                  </a:lnTo>
                  <a:lnTo>
                    <a:pt x="23" y="6306"/>
                  </a:lnTo>
                  <a:lnTo>
                    <a:pt x="91" y="6465"/>
                  </a:lnTo>
                  <a:lnTo>
                    <a:pt x="182" y="6624"/>
                  </a:lnTo>
                  <a:lnTo>
                    <a:pt x="295" y="6850"/>
                  </a:lnTo>
                  <a:lnTo>
                    <a:pt x="386" y="7100"/>
                  </a:lnTo>
                  <a:lnTo>
                    <a:pt x="431" y="7281"/>
                  </a:lnTo>
                  <a:lnTo>
                    <a:pt x="522" y="7508"/>
                  </a:lnTo>
                  <a:lnTo>
                    <a:pt x="635" y="7735"/>
                  </a:lnTo>
                  <a:lnTo>
                    <a:pt x="703" y="7826"/>
                  </a:lnTo>
                  <a:lnTo>
                    <a:pt x="817" y="7939"/>
                  </a:lnTo>
                  <a:lnTo>
                    <a:pt x="908" y="8053"/>
                  </a:lnTo>
                  <a:lnTo>
                    <a:pt x="1044" y="8143"/>
                  </a:lnTo>
                  <a:lnTo>
                    <a:pt x="1203" y="8257"/>
                  </a:lnTo>
                  <a:lnTo>
                    <a:pt x="1361" y="8325"/>
                  </a:lnTo>
                  <a:lnTo>
                    <a:pt x="1565" y="8416"/>
                  </a:lnTo>
                  <a:lnTo>
                    <a:pt x="1770" y="8461"/>
                  </a:lnTo>
                  <a:lnTo>
                    <a:pt x="2019" y="8529"/>
                  </a:lnTo>
                  <a:lnTo>
                    <a:pt x="2291" y="8552"/>
                  </a:lnTo>
                  <a:lnTo>
                    <a:pt x="2473" y="8574"/>
                  </a:lnTo>
                  <a:lnTo>
                    <a:pt x="2586" y="8620"/>
                  </a:lnTo>
                  <a:lnTo>
                    <a:pt x="2700" y="8688"/>
                  </a:lnTo>
                  <a:lnTo>
                    <a:pt x="2745" y="8779"/>
                  </a:lnTo>
                  <a:lnTo>
                    <a:pt x="2768" y="8847"/>
                  </a:lnTo>
                  <a:lnTo>
                    <a:pt x="2768" y="8937"/>
                  </a:lnTo>
                  <a:lnTo>
                    <a:pt x="2745" y="9051"/>
                  </a:lnTo>
                  <a:lnTo>
                    <a:pt x="2700" y="9232"/>
                  </a:lnTo>
                  <a:lnTo>
                    <a:pt x="2586" y="9436"/>
                  </a:lnTo>
                  <a:lnTo>
                    <a:pt x="2450" y="9686"/>
                  </a:lnTo>
                  <a:lnTo>
                    <a:pt x="2223" y="10003"/>
                  </a:lnTo>
                  <a:lnTo>
                    <a:pt x="1928" y="10366"/>
                  </a:lnTo>
                  <a:lnTo>
                    <a:pt x="1883" y="10412"/>
                  </a:lnTo>
                  <a:lnTo>
                    <a:pt x="1838" y="10503"/>
                  </a:lnTo>
                  <a:lnTo>
                    <a:pt x="1792" y="10752"/>
                  </a:lnTo>
                  <a:lnTo>
                    <a:pt x="1770" y="10934"/>
                  </a:lnTo>
                  <a:lnTo>
                    <a:pt x="1951" y="10911"/>
                  </a:lnTo>
                  <a:lnTo>
                    <a:pt x="2087" y="10865"/>
                  </a:lnTo>
                  <a:lnTo>
                    <a:pt x="2223" y="10797"/>
                  </a:lnTo>
                  <a:lnTo>
                    <a:pt x="2337" y="10729"/>
                  </a:lnTo>
                  <a:lnTo>
                    <a:pt x="2450" y="10661"/>
                  </a:lnTo>
                  <a:lnTo>
                    <a:pt x="2677" y="10480"/>
                  </a:lnTo>
                  <a:lnTo>
                    <a:pt x="2904" y="10321"/>
                  </a:lnTo>
                  <a:lnTo>
                    <a:pt x="3153" y="10185"/>
                  </a:lnTo>
                  <a:lnTo>
                    <a:pt x="3425" y="10072"/>
                  </a:lnTo>
                  <a:lnTo>
                    <a:pt x="3698" y="9981"/>
                  </a:lnTo>
                  <a:lnTo>
                    <a:pt x="3993" y="9913"/>
                  </a:lnTo>
                  <a:lnTo>
                    <a:pt x="4287" y="9867"/>
                  </a:lnTo>
                  <a:lnTo>
                    <a:pt x="4605" y="9845"/>
                  </a:lnTo>
                  <a:lnTo>
                    <a:pt x="4718" y="9822"/>
                  </a:lnTo>
                  <a:lnTo>
                    <a:pt x="5036" y="9845"/>
                  </a:lnTo>
                  <a:lnTo>
                    <a:pt x="5354" y="9890"/>
                  </a:lnTo>
                  <a:lnTo>
                    <a:pt x="6011" y="10049"/>
                  </a:lnTo>
                  <a:lnTo>
                    <a:pt x="6510" y="10162"/>
                  </a:lnTo>
                  <a:lnTo>
                    <a:pt x="6760" y="10230"/>
                  </a:lnTo>
                  <a:lnTo>
                    <a:pt x="6987" y="10298"/>
                  </a:lnTo>
                  <a:lnTo>
                    <a:pt x="7168" y="10389"/>
                  </a:lnTo>
                  <a:lnTo>
                    <a:pt x="7304" y="10503"/>
                  </a:lnTo>
                  <a:lnTo>
                    <a:pt x="7577" y="10797"/>
                  </a:lnTo>
                  <a:lnTo>
                    <a:pt x="7690" y="10956"/>
                  </a:lnTo>
                  <a:lnTo>
                    <a:pt x="7849" y="11092"/>
                  </a:lnTo>
                  <a:lnTo>
                    <a:pt x="7917" y="11160"/>
                  </a:lnTo>
                  <a:lnTo>
                    <a:pt x="8234" y="11478"/>
                  </a:lnTo>
                  <a:lnTo>
                    <a:pt x="8370" y="11637"/>
                  </a:lnTo>
                  <a:lnTo>
                    <a:pt x="8484" y="11795"/>
                  </a:lnTo>
                  <a:lnTo>
                    <a:pt x="8688" y="12158"/>
                  </a:lnTo>
                  <a:lnTo>
                    <a:pt x="8847" y="12499"/>
                  </a:lnTo>
                  <a:lnTo>
                    <a:pt x="8938" y="12657"/>
                  </a:lnTo>
                  <a:lnTo>
                    <a:pt x="9051" y="12816"/>
                  </a:lnTo>
                  <a:lnTo>
                    <a:pt x="9164" y="12930"/>
                  </a:lnTo>
                  <a:lnTo>
                    <a:pt x="9323" y="13043"/>
                  </a:lnTo>
                  <a:lnTo>
                    <a:pt x="9459" y="13111"/>
                  </a:lnTo>
                  <a:lnTo>
                    <a:pt x="9641" y="13134"/>
                  </a:lnTo>
                  <a:lnTo>
                    <a:pt x="9754" y="13111"/>
                  </a:lnTo>
                  <a:lnTo>
                    <a:pt x="9845" y="13111"/>
                  </a:lnTo>
                  <a:lnTo>
                    <a:pt x="9845" y="13088"/>
                  </a:lnTo>
                  <a:lnTo>
                    <a:pt x="10049" y="13088"/>
                  </a:lnTo>
                  <a:lnTo>
                    <a:pt x="10208" y="13043"/>
                  </a:lnTo>
                  <a:lnTo>
                    <a:pt x="10344" y="12975"/>
                  </a:lnTo>
                  <a:lnTo>
                    <a:pt x="10525" y="12884"/>
                  </a:lnTo>
                  <a:lnTo>
                    <a:pt x="10843" y="12657"/>
                  </a:lnTo>
                  <a:lnTo>
                    <a:pt x="11138" y="12453"/>
                  </a:lnTo>
                  <a:lnTo>
                    <a:pt x="11251" y="12363"/>
                  </a:lnTo>
                  <a:lnTo>
                    <a:pt x="11365" y="12295"/>
                  </a:lnTo>
                  <a:lnTo>
                    <a:pt x="11478" y="12249"/>
                  </a:lnTo>
                  <a:lnTo>
                    <a:pt x="11637" y="12226"/>
                  </a:lnTo>
                  <a:lnTo>
                    <a:pt x="11773" y="12226"/>
                  </a:lnTo>
                  <a:lnTo>
                    <a:pt x="11864" y="12272"/>
                  </a:lnTo>
                  <a:lnTo>
                    <a:pt x="12022" y="12408"/>
                  </a:lnTo>
                  <a:lnTo>
                    <a:pt x="12113" y="12476"/>
                  </a:lnTo>
                  <a:lnTo>
                    <a:pt x="12249" y="12589"/>
                  </a:lnTo>
                  <a:lnTo>
                    <a:pt x="12431" y="12703"/>
                  </a:lnTo>
                  <a:lnTo>
                    <a:pt x="12612" y="12839"/>
                  </a:lnTo>
                  <a:lnTo>
                    <a:pt x="12794" y="12952"/>
                  </a:lnTo>
                  <a:lnTo>
                    <a:pt x="12975" y="13043"/>
                  </a:lnTo>
                  <a:lnTo>
                    <a:pt x="13157" y="13066"/>
                  </a:lnTo>
                  <a:lnTo>
                    <a:pt x="13361" y="13088"/>
                  </a:lnTo>
                  <a:lnTo>
                    <a:pt x="13406" y="13088"/>
                  </a:lnTo>
                  <a:lnTo>
                    <a:pt x="13610" y="13066"/>
                  </a:lnTo>
                  <a:lnTo>
                    <a:pt x="13814" y="12998"/>
                  </a:lnTo>
                  <a:lnTo>
                    <a:pt x="13928" y="12952"/>
                  </a:lnTo>
                  <a:lnTo>
                    <a:pt x="13883" y="12839"/>
                  </a:lnTo>
                  <a:lnTo>
                    <a:pt x="13769" y="12499"/>
                  </a:lnTo>
                  <a:lnTo>
                    <a:pt x="13701" y="12340"/>
                  </a:lnTo>
                  <a:lnTo>
                    <a:pt x="13633" y="12181"/>
                  </a:lnTo>
                  <a:lnTo>
                    <a:pt x="13520" y="11977"/>
                  </a:lnTo>
                  <a:lnTo>
                    <a:pt x="13497" y="11909"/>
                  </a:lnTo>
                  <a:lnTo>
                    <a:pt x="13406" y="11682"/>
                  </a:lnTo>
                  <a:lnTo>
                    <a:pt x="13383" y="11569"/>
                  </a:lnTo>
                  <a:lnTo>
                    <a:pt x="13383" y="11478"/>
                  </a:lnTo>
                  <a:lnTo>
                    <a:pt x="13406" y="11410"/>
                  </a:lnTo>
                  <a:lnTo>
                    <a:pt x="13429" y="11342"/>
                  </a:lnTo>
                  <a:lnTo>
                    <a:pt x="13565" y="11228"/>
                  </a:lnTo>
                  <a:lnTo>
                    <a:pt x="13588" y="11206"/>
                  </a:lnTo>
                  <a:lnTo>
                    <a:pt x="13746" y="11115"/>
                  </a:lnTo>
                  <a:lnTo>
                    <a:pt x="13883" y="11024"/>
                  </a:lnTo>
                  <a:lnTo>
                    <a:pt x="14041" y="10888"/>
                  </a:lnTo>
                  <a:lnTo>
                    <a:pt x="14109" y="10797"/>
                  </a:lnTo>
                  <a:lnTo>
                    <a:pt x="14177" y="10684"/>
                  </a:lnTo>
                  <a:lnTo>
                    <a:pt x="14291" y="10434"/>
                  </a:lnTo>
                  <a:lnTo>
                    <a:pt x="14382" y="10162"/>
                  </a:lnTo>
                  <a:lnTo>
                    <a:pt x="14404" y="10026"/>
                  </a:lnTo>
                  <a:lnTo>
                    <a:pt x="14404" y="9890"/>
                  </a:lnTo>
                  <a:lnTo>
                    <a:pt x="14382" y="9754"/>
                  </a:lnTo>
                  <a:lnTo>
                    <a:pt x="14359" y="9618"/>
                  </a:lnTo>
                  <a:lnTo>
                    <a:pt x="14313" y="9504"/>
                  </a:lnTo>
                  <a:lnTo>
                    <a:pt x="14268" y="9414"/>
                  </a:lnTo>
                  <a:lnTo>
                    <a:pt x="14132" y="9232"/>
                  </a:lnTo>
                  <a:lnTo>
                    <a:pt x="13973" y="9051"/>
                  </a:lnTo>
                  <a:lnTo>
                    <a:pt x="13883" y="8960"/>
                  </a:lnTo>
                  <a:lnTo>
                    <a:pt x="13701" y="8756"/>
                  </a:lnTo>
                  <a:lnTo>
                    <a:pt x="13565" y="8552"/>
                  </a:lnTo>
                  <a:lnTo>
                    <a:pt x="13520" y="8461"/>
                  </a:lnTo>
                  <a:lnTo>
                    <a:pt x="13474" y="8348"/>
                  </a:lnTo>
                  <a:lnTo>
                    <a:pt x="13452" y="8234"/>
                  </a:lnTo>
                  <a:lnTo>
                    <a:pt x="13452" y="8121"/>
                  </a:lnTo>
                  <a:lnTo>
                    <a:pt x="13497" y="7803"/>
                  </a:lnTo>
                  <a:lnTo>
                    <a:pt x="13588" y="7486"/>
                  </a:lnTo>
                  <a:lnTo>
                    <a:pt x="13678" y="7032"/>
                  </a:lnTo>
                  <a:lnTo>
                    <a:pt x="13701" y="6941"/>
                  </a:lnTo>
                  <a:lnTo>
                    <a:pt x="13724" y="6737"/>
                  </a:lnTo>
                  <a:lnTo>
                    <a:pt x="13792" y="6533"/>
                  </a:lnTo>
                  <a:lnTo>
                    <a:pt x="13860" y="6420"/>
                  </a:lnTo>
                  <a:lnTo>
                    <a:pt x="13928" y="6283"/>
                  </a:lnTo>
                  <a:lnTo>
                    <a:pt x="13996" y="6147"/>
                  </a:lnTo>
                  <a:lnTo>
                    <a:pt x="14087" y="6011"/>
                  </a:lnTo>
                  <a:lnTo>
                    <a:pt x="14132" y="5852"/>
                  </a:lnTo>
                  <a:lnTo>
                    <a:pt x="14245" y="5535"/>
                  </a:lnTo>
                  <a:lnTo>
                    <a:pt x="14336" y="5240"/>
                  </a:lnTo>
                  <a:lnTo>
                    <a:pt x="14382" y="5127"/>
                  </a:lnTo>
                  <a:lnTo>
                    <a:pt x="14427" y="5036"/>
                  </a:lnTo>
                  <a:lnTo>
                    <a:pt x="14563" y="4832"/>
                  </a:lnTo>
                  <a:lnTo>
                    <a:pt x="14699" y="4650"/>
                  </a:lnTo>
                  <a:lnTo>
                    <a:pt x="14813" y="4446"/>
                  </a:lnTo>
                  <a:lnTo>
                    <a:pt x="14858" y="4355"/>
                  </a:lnTo>
                  <a:lnTo>
                    <a:pt x="14949" y="4128"/>
                  </a:lnTo>
                  <a:lnTo>
                    <a:pt x="15039" y="3879"/>
                  </a:lnTo>
                  <a:lnTo>
                    <a:pt x="15107" y="3652"/>
                  </a:lnTo>
                  <a:lnTo>
                    <a:pt x="15153" y="3403"/>
                  </a:lnTo>
                  <a:lnTo>
                    <a:pt x="15198" y="2994"/>
                  </a:lnTo>
                  <a:lnTo>
                    <a:pt x="15244" y="2541"/>
                  </a:lnTo>
                  <a:lnTo>
                    <a:pt x="15244" y="2291"/>
                  </a:lnTo>
                  <a:lnTo>
                    <a:pt x="15221" y="2042"/>
                  </a:lnTo>
                  <a:lnTo>
                    <a:pt x="15153" y="1588"/>
                  </a:lnTo>
                  <a:lnTo>
                    <a:pt x="15130" y="1475"/>
                  </a:lnTo>
                  <a:lnTo>
                    <a:pt x="15017" y="1475"/>
                  </a:lnTo>
                  <a:lnTo>
                    <a:pt x="14949" y="1497"/>
                  </a:lnTo>
                  <a:lnTo>
                    <a:pt x="14858" y="1520"/>
                  </a:lnTo>
                  <a:lnTo>
                    <a:pt x="14790" y="1588"/>
                  </a:lnTo>
                  <a:lnTo>
                    <a:pt x="14722" y="1701"/>
                  </a:lnTo>
                  <a:lnTo>
                    <a:pt x="14676" y="1792"/>
                  </a:lnTo>
                  <a:lnTo>
                    <a:pt x="14654" y="1815"/>
                  </a:lnTo>
                  <a:lnTo>
                    <a:pt x="14608" y="1837"/>
                  </a:lnTo>
                  <a:lnTo>
                    <a:pt x="14427" y="1792"/>
                  </a:lnTo>
                  <a:lnTo>
                    <a:pt x="14177" y="1747"/>
                  </a:lnTo>
                  <a:lnTo>
                    <a:pt x="14019" y="1724"/>
                  </a:lnTo>
                  <a:lnTo>
                    <a:pt x="13383" y="1724"/>
                  </a:lnTo>
                  <a:lnTo>
                    <a:pt x="12839" y="1747"/>
                  </a:lnTo>
                  <a:lnTo>
                    <a:pt x="12590" y="1747"/>
                  </a:lnTo>
                  <a:lnTo>
                    <a:pt x="12363" y="1656"/>
                  </a:lnTo>
                  <a:lnTo>
                    <a:pt x="12136" y="1565"/>
                  </a:lnTo>
                  <a:lnTo>
                    <a:pt x="11909" y="1497"/>
                  </a:lnTo>
                  <a:lnTo>
                    <a:pt x="11637" y="1429"/>
                  </a:lnTo>
                  <a:lnTo>
                    <a:pt x="11387" y="1406"/>
                  </a:lnTo>
                  <a:lnTo>
                    <a:pt x="11183" y="1429"/>
                  </a:lnTo>
                  <a:lnTo>
                    <a:pt x="11024" y="1475"/>
                  </a:lnTo>
                  <a:lnTo>
                    <a:pt x="10956" y="1497"/>
                  </a:lnTo>
                  <a:lnTo>
                    <a:pt x="10888" y="1520"/>
                  </a:lnTo>
                  <a:lnTo>
                    <a:pt x="10752" y="1497"/>
                  </a:lnTo>
                  <a:lnTo>
                    <a:pt x="10616" y="1429"/>
                  </a:lnTo>
                  <a:lnTo>
                    <a:pt x="10457" y="1338"/>
                  </a:lnTo>
                  <a:lnTo>
                    <a:pt x="10321" y="1248"/>
                  </a:lnTo>
                  <a:lnTo>
                    <a:pt x="10185" y="1112"/>
                  </a:lnTo>
                  <a:lnTo>
                    <a:pt x="10072" y="998"/>
                  </a:lnTo>
                  <a:lnTo>
                    <a:pt x="10004" y="885"/>
                  </a:lnTo>
                  <a:lnTo>
                    <a:pt x="9958" y="771"/>
                  </a:lnTo>
                  <a:lnTo>
                    <a:pt x="9890" y="658"/>
                  </a:lnTo>
                  <a:lnTo>
                    <a:pt x="9799" y="544"/>
                  </a:lnTo>
                  <a:lnTo>
                    <a:pt x="9686" y="476"/>
                  </a:lnTo>
                  <a:lnTo>
                    <a:pt x="9550" y="431"/>
                  </a:lnTo>
                  <a:lnTo>
                    <a:pt x="9391" y="386"/>
                  </a:lnTo>
                  <a:lnTo>
                    <a:pt x="9232" y="363"/>
                  </a:lnTo>
                  <a:lnTo>
                    <a:pt x="8915" y="340"/>
                  </a:lnTo>
                  <a:lnTo>
                    <a:pt x="8461" y="340"/>
                  </a:lnTo>
                  <a:lnTo>
                    <a:pt x="8348" y="318"/>
                  </a:lnTo>
                  <a:lnTo>
                    <a:pt x="7803" y="113"/>
                  </a:lnTo>
                  <a:lnTo>
                    <a:pt x="7758" y="91"/>
                  </a:lnTo>
                  <a:lnTo>
                    <a:pt x="7577" y="23"/>
                  </a:lnTo>
                  <a:lnTo>
                    <a:pt x="74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156"/>
            <p:cNvSpPr/>
            <p:nvPr/>
          </p:nvSpPr>
          <p:spPr>
            <a:xfrm>
              <a:off x="4597375" y="2222350"/>
              <a:ext cx="618725" cy="334050"/>
            </a:xfrm>
            <a:custGeom>
              <a:rect b="b" l="l" r="r" t="t"/>
              <a:pathLst>
                <a:path extrusionOk="0" h="13362" w="24749">
                  <a:moveTo>
                    <a:pt x="14223" y="1"/>
                  </a:moveTo>
                  <a:lnTo>
                    <a:pt x="13883" y="46"/>
                  </a:lnTo>
                  <a:lnTo>
                    <a:pt x="13566" y="91"/>
                  </a:lnTo>
                  <a:lnTo>
                    <a:pt x="13271" y="159"/>
                  </a:lnTo>
                  <a:lnTo>
                    <a:pt x="12976" y="273"/>
                  </a:lnTo>
                  <a:lnTo>
                    <a:pt x="12681" y="386"/>
                  </a:lnTo>
                  <a:lnTo>
                    <a:pt x="12431" y="522"/>
                  </a:lnTo>
                  <a:lnTo>
                    <a:pt x="12159" y="704"/>
                  </a:lnTo>
                  <a:lnTo>
                    <a:pt x="11932" y="885"/>
                  </a:lnTo>
                  <a:lnTo>
                    <a:pt x="11751" y="999"/>
                  </a:lnTo>
                  <a:lnTo>
                    <a:pt x="11547" y="1067"/>
                  </a:lnTo>
                  <a:lnTo>
                    <a:pt x="11456" y="1089"/>
                  </a:lnTo>
                  <a:lnTo>
                    <a:pt x="11433" y="1180"/>
                  </a:lnTo>
                  <a:lnTo>
                    <a:pt x="11433" y="1520"/>
                  </a:lnTo>
                  <a:lnTo>
                    <a:pt x="11433" y="1906"/>
                  </a:lnTo>
                  <a:lnTo>
                    <a:pt x="11479" y="2745"/>
                  </a:lnTo>
                  <a:lnTo>
                    <a:pt x="11547" y="3562"/>
                  </a:lnTo>
                  <a:lnTo>
                    <a:pt x="11660" y="4084"/>
                  </a:lnTo>
                  <a:lnTo>
                    <a:pt x="11660" y="4174"/>
                  </a:lnTo>
                  <a:lnTo>
                    <a:pt x="11660" y="4265"/>
                  </a:lnTo>
                  <a:lnTo>
                    <a:pt x="11637" y="4356"/>
                  </a:lnTo>
                  <a:lnTo>
                    <a:pt x="11592" y="4446"/>
                  </a:lnTo>
                  <a:lnTo>
                    <a:pt x="11501" y="4605"/>
                  </a:lnTo>
                  <a:lnTo>
                    <a:pt x="11365" y="4764"/>
                  </a:lnTo>
                  <a:lnTo>
                    <a:pt x="11206" y="4877"/>
                  </a:lnTo>
                  <a:lnTo>
                    <a:pt x="11048" y="4991"/>
                  </a:lnTo>
                  <a:lnTo>
                    <a:pt x="10912" y="5082"/>
                  </a:lnTo>
                  <a:lnTo>
                    <a:pt x="10821" y="5104"/>
                  </a:lnTo>
                  <a:lnTo>
                    <a:pt x="10481" y="5218"/>
                  </a:lnTo>
                  <a:lnTo>
                    <a:pt x="10208" y="5354"/>
                  </a:lnTo>
                  <a:lnTo>
                    <a:pt x="10004" y="5490"/>
                  </a:lnTo>
                  <a:lnTo>
                    <a:pt x="9913" y="5558"/>
                  </a:lnTo>
                  <a:lnTo>
                    <a:pt x="9845" y="5626"/>
                  </a:lnTo>
                  <a:lnTo>
                    <a:pt x="9800" y="5671"/>
                  </a:lnTo>
                  <a:lnTo>
                    <a:pt x="9755" y="5717"/>
                  </a:lnTo>
                  <a:lnTo>
                    <a:pt x="9664" y="5739"/>
                  </a:lnTo>
                  <a:lnTo>
                    <a:pt x="9573" y="5739"/>
                  </a:lnTo>
                  <a:lnTo>
                    <a:pt x="9437" y="5717"/>
                  </a:lnTo>
                  <a:lnTo>
                    <a:pt x="9301" y="5694"/>
                  </a:lnTo>
                  <a:lnTo>
                    <a:pt x="9097" y="5626"/>
                  </a:lnTo>
                  <a:lnTo>
                    <a:pt x="8893" y="5513"/>
                  </a:lnTo>
                  <a:lnTo>
                    <a:pt x="8779" y="5422"/>
                  </a:lnTo>
                  <a:lnTo>
                    <a:pt x="8666" y="5308"/>
                  </a:lnTo>
                  <a:lnTo>
                    <a:pt x="8552" y="5172"/>
                  </a:lnTo>
                  <a:lnTo>
                    <a:pt x="8439" y="5014"/>
                  </a:lnTo>
                  <a:lnTo>
                    <a:pt x="8348" y="4832"/>
                  </a:lnTo>
                  <a:lnTo>
                    <a:pt x="8303" y="4628"/>
                  </a:lnTo>
                  <a:lnTo>
                    <a:pt x="8190" y="4197"/>
                  </a:lnTo>
                  <a:lnTo>
                    <a:pt x="8099" y="3970"/>
                  </a:lnTo>
                  <a:lnTo>
                    <a:pt x="8008" y="3766"/>
                  </a:lnTo>
                  <a:lnTo>
                    <a:pt x="7917" y="3584"/>
                  </a:lnTo>
                  <a:lnTo>
                    <a:pt x="7804" y="3426"/>
                  </a:lnTo>
                  <a:lnTo>
                    <a:pt x="7691" y="3290"/>
                  </a:lnTo>
                  <a:lnTo>
                    <a:pt x="7577" y="3199"/>
                  </a:lnTo>
                  <a:lnTo>
                    <a:pt x="7464" y="3108"/>
                  </a:lnTo>
                  <a:lnTo>
                    <a:pt x="7282" y="2949"/>
                  </a:lnTo>
                  <a:lnTo>
                    <a:pt x="6851" y="2518"/>
                  </a:lnTo>
                  <a:lnTo>
                    <a:pt x="6420" y="2042"/>
                  </a:lnTo>
                  <a:lnTo>
                    <a:pt x="6261" y="1838"/>
                  </a:lnTo>
                  <a:lnTo>
                    <a:pt x="6171" y="1679"/>
                  </a:lnTo>
                  <a:lnTo>
                    <a:pt x="6125" y="1611"/>
                  </a:lnTo>
                  <a:lnTo>
                    <a:pt x="6057" y="1543"/>
                  </a:lnTo>
                  <a:lnTo>
                    <a:pt x="5899" y="1452"/>
                  </a:lnTo>
                  <a:lnTo>
                    <a:pt x="5717" y="1407"/>
                  </a:lnTo>
                  <a:lnTo>
                    <a:pt x="5513" y="1384"/>
                  </a:lnTo>
                  <a:lnTo>
                    <a:pt x="5331" y="1384"/>
                  </a:lnTo>
                  <a:lnTo>
                    <a:pt x="5150" y="1430"/>
                  </a:lnTo>
                  <a:lnTo>
                    <a:pt x="5014" y="1475"/>
                  </a:lnTo>
                  <a:lnTo>
                    <a:pt x="4900" y="1543"/>
                  </a:lnTo>
                  <a:lnTo>
                    <a:pt x="4878" y="1588"/>
                  </a:lnTo>
                  <a:lnTo>
                    <a:pt x="4810" y="1634"/>
                  </a:lnTo>
                  <a:lnTo>
                    <a:pt x="4719" y="1656"/>
                  </a:lnTo>
                  <a:lnTo>
                    <a:pt x="4311" y="1724"/>
                  </a:lnTo>
                  <a:lnTo>
                    <a:pt x="3585" y="1815"/>
                  </a:lnTo>
                  <a:lnTo>
                    <a:pt x="3335" y="1861"/>
                  </a:lnTo>
                  <a:lnTo>
                    <a:pt x="3108" y="1906"/>
                  </a:lnTo>
                  <a:lnTo>
                    <a:pt x="2927" y="1951"/>
                  </a:lnTo>
                  <a:lnTo>
                    <a:pt x="2746" y="2019"/>
                  </a:lnTo>
                  <a:lnTo>
                    <a:pt x="2609" y="2087"/>
                  </a:lnTo>
                  <a:lnTo>
                    <a:pt x="2473" y="2178"/>
                  </a:lnTo>
                  <a:lnTo>
                    <a:pt x="2360" y="2269"/>
                  </a:lnTo>
                  <a:lnTo>
                    <a:pt x="2269" y="2360"/>
                  </a:lnTo>
                  <a:lnTo>
                    <a:pt x="2178" y="2450"/>
                  </a:lnTo>
                  <a:lnTo>
                    <a:pt x="2110" y="2541"/>
                  </a:lnTo>
                  <a:lnTo>
                    <a:pt x="2020" y="2768"/>
                  </a:lnTo>
                  <a:lnTo>
                    <a:pt x="1952" y="2995"/>
                  </a:lnTo>
                  <a:lnTo>
                    <a:pt x="1906" y="3244"/>
                  </a:lnTo>
                  <a:lnTo>
                    <a:pt x="1884" y="3471"/>
                  </a:lnTo>
                  <a:lnTo>
                    <a:pt x="1793" y="3721"/>
                  </a:lnTo>
                  <a:lnTo>
                    <a:pt x="1702" y="3993"/>
                  </a:lnTo>
                  <a:lnTo>
                    <a:pt x="1566" y="4265"/>
                  </a:lnTo>
                  <a:lnTo>
                    <a:pt x="1407" y="4583"/>
                  </a:lnTo>
                  <a:lnTo>
                    <a:pt x="1226" y="4877"/>
                  </a:lnTo>
                  <a:lnTo>
                    <a:pt x="999" y="5172"/>
                  </a:lnTo>
                  <a:lnTo>
                    <a:pt x="749" y="5467"/>
                  </a:lnTo>
                  <a:lnTo>
                    <a:pt x="636" y="5626"/>
                  </a:lnTo>
                  <a:lnTo>
                    <a:pt x="523" y="5785"/>
                  </a:lnTo>
                  <a:lnTo>
                    <a:pt x="432" y="5989"/>
                  </a:lnTo>
                  <a:lnTo>
                    <a:pt x="364" y="6170"/>
                  </a:lnTo>
                  <a:lnTo>
                    <a:pt x="228" y="6579"/>
                  </a:lnTo>
                  <a:lnTo>
                    <a:pt x="137" y="6987"/>
                  </a:lnTo>
                  <a:lnTo>
                    <a:pt x="92" y="7373"/>
                  </a:lnTo>
                  <a:lnTo>
                    <a:pt x="69" y="7690"/>
                  </a:lnTo>
                  <a:lnTo>
                    <a:pt x="46" y="8076"/>
                  </a:lnTo>
                  <a:lnTo>
                    <a:pt x="46" y="8235"/>
                  </a:lnTo>
                  <a:lnTo>
                    <a:pt x="24" y="8892"/>
                  </a:lnTo>
                  <a:lnTo>
                    <a:pt x="1" y="9845"/>
                  </a:lnTo>
                  <a:lnTo>
                    <a:pt x="1" y="10140"/>
                  </a:lnTo>
                  <a:lnTo>
                    <a:pt x="205" y="9936"/>
                  </a:lnTo>
                  <a:lnTo>
                    <a:pt x="432" y="9754"/>
                  </a:lnTo>
                  <a:lnTo>
                    <a:pt x="727" y="9573"/>
                  </a:lnTo>
                  <a:lnTo>
                    <a:pt x="1044" y="9346"/>
                  </a:lnTo>
                  <a:lnTo>
                    <a:pt x="1248" y="9187"/>
                  </a:lnTo>
                  <a:lnTo>
                    <a:pt x="1475" y="9074"/>
                  </a:lnTo>
                  <a:lnTo>
                    <a:pt x="1679" y="8960"/>
                  </a:lnTo>
                  <a:lnTo>
                    <a:pt x="1906" y="8892"/>
                  </a:lnTo>
                  <a:lnTo>
                    <a:pt x="2110" y="8847"/>
                  </a:lnTo>
                  <a:lnTo>
                    <a:pt x="2383" y="8824"/>
                  </a:lnTo>
                  <a:lnTo>
                    <a:pt x="2632" y="8847"/>
                  </a:lnTo>
                  <a:lnTo>
                    <a:pt x="2882" y="8847"/>
                  </a:lnTo>
                  <a:lnTo>
                    <a:pt x="3131" y="8824"/>
                  </a:lnTo>
                  <a:lnTo>
                    <a:pt x="3426" y="8779"/>
                  </a:lnTo>
                  <a:lnTo>
                    <a:pt x="3676" y="8711"/>
                  </a:lnTo>
                  <a:lnTo>
                    <a:pt x="3948" y="8598"/>
                  </a:lnTo>
                  <a:lnTo>
                    <a:pt x="4333" y="8461"/>
                  </a:lnTo>
                  <a:lnTo>
                    <a:pt x="4515" y="8416"/>
                  </a:lnTo>
                  <a:lnTo>
                    <a:pt x="4719" y="8393"/>
                  </a:lnTo>
                  <a:lnTo>
                    <a:pt x="4764" y="8393"/>
                  </a:lnTo>
                  <a:lnTo>
                    <a:pt x="4900" y="8416"/>
                  </a:lnTo>
                  <a:lnTo>
                    <a:pt x="5037" y="8439"/>
                  </a:lnTo>
                  <a:lnTo>
                    <a:pt x="5286" y="8529"/>
                  </a:lnTo>
                  <a:lnTo>
                    <a:pt x="5536" y="8666"/>
                  </a:lnTo>
                  <a:lnTo>
                    <a:pt x="5762" y="8824"/>
                  </a:lnTo>
                  <a:lnTo>
                    <a:pt x="6035" y="8983"/>
                  </a:lnTo>
                  <a:lnTo>
                    <a:pt x="6398" y="9187"/>
                  </a:lnTo>
                  <a:lnTo>
                    <a:pt x="6760" y="9323"/>
                  </a:lnTo>
                  <a:lnTo>
                    <a:pt x="7146" y="9460"/>
                  </a:lnTo>
                  <a:lnTo>
                    <a:pt x="7532" y="9528"/>
                  </a:lnTo>
                  <a:lnTo>
                    <a:pt x="8144" y="9618"/>
                  </a:lnTo>
                  <a:lnTo>
                    <a:pt x="8643" y="9664"/>
                  </a:lnTo>
                  <a:lnTo>
                    <a:pt x="8893" y="9709"/>
                  </a:lnTo>
                  <a:lnTo>
                    <a:pt x="9120" y="9754"/>
                  </a:lnTo>
                  <a:lnTo>
                    <a:pt x="9301" y="9800"/>
                  </a:lnTo>
                  <a:lnTo>
                    <a:pt x="9460" y="9868"/>
                  </a:lnTo>
                  <a:lnTo>
                    <a:pt x="9777" y="10004"/>
                  </a:lnTo>
                  <a:lnTo>
                    <a:pt x="10072" y="10140"/>
                  </a:lnTo>
                  <a:lnTo>
                    <a:pt x="10367" y="10253"/>
                  </a:lnTo>
                  <a:lnTo>
                    <a:pt x="10617" y="10299"/>
                  </a:lnTo>
                  <a:lnTo>
                    <a:pt x="10866" y="10321"/>
                  </a:lnTo>
                  <a:lnTo>
                    <a:pt x="11025" y="10321"/>
                  </a:lnTo>
                  <a:lnTo>
                    <a:pt x="11206" y="10299"/>
                  </a:lnTo>
                  <a:lnTo>
                    <a:pt x="11501" y="10208"/>
                  </a:lnTo>
                  <a:lnTo>
                    <a:pt x="11819" y="10095"/>
                  </a:lnTo>
                  <a:lnTo>
                    <a:pt x="12091" y="9959"/>
                  </a:lnTo>
                  <a:lnTo>
                    <a:pt x="12363" y="9845"/>
                  </a:lnTo>
                  <a:lnTo>
                    <a:pt x="12635" y="9754"/>
                  </a:lnTo>
                  <a:lnTo>
                    <a:pt x="12908" y="9664"/>
                  </a:lnTo>
                  <a:lnTo>
                    <a:pt x="13180" y="9641"/>
                  </a:lnTo>
                  <a:lnTo>
                    <a:pt x="13339" y="9618"/>
                  </a:lnTo>
                  <a:lnTo>
                    <a:pt x="13702" y="9641"/>
                  </a:lnTo>
                  <a:lnTo>
                    <a:pt x="14065" y="9709"/>
                  </a:lnTo>
                  <a:lnTo>
                    <a:pt x="14359" y="9732"/>
                  </a:lnTo>
                  <a:lnTo>
                    <a:pt x="14632" y="9777"/>
                  </a:lnTo>
                  <a:lnTo>
                    <a:pt x="14858" y="9777"/>
                  </a:lnTo>
                  <a:lnTo>
                    <a:pt x="15380" y="9822"/>
                  </a:lnTo>
                  <a:lnTo>
                    <a:pt x="15652" y="9845"/>
                  </a:lnTo>
                  <a:lnTo>
                    <a:pt x="15879" y="9913"/>
                  </a:lnTo>
                  <a:lnTo>
                    <a:pt x="16015" y="9959"/>
                  </a:lnTo>
                  <a:lnTo>
                    <a:pt x="16129" y="10004"/>
                  </a:lnTo>
                  <a:lnTo>
                    <a:pt x="16378" y="10163"/>
                  </a:lnTo>
                  <a:lnTo>
                    <a:pt x="16605" y="10367"/>
                  </a:lnTo>
                  <a:lnTo>
                    <a:pt x="16832" y="10594"/>
                  </a:lnTo>
                  <a:lnTo>
                    <a:pt x="16968" y="10752"/>
                  </a:lnTo>
                  <a:lnTo>
                    <a:pt x="17104" y="10911"/>
                  </a:lnTo>
                  <a:lnTo>
                    <a:pt x="17354" y="11274"/>
                  </a:lnTo>
                  <a:lnTo>
                    <a:pt x="17580" y="11660"/>
                  </a:lnTo>
                  <a:lnTo>
                    <a:pt x="17785" y="12045"/>
                  </a:lnTo>
                  <a:lnTo>
                    <a:pt x="17921" y="12295"/>
                  </a:lnTo>
                  <a:lnTo>
                    <a:pt x="18034" y="12567"/>
                  </a:lnTo>
                  <a:lnTo>
                    <a:pt x="18193" y="12885"/>
                  </a:lnTo>
                  <a:lnTo>
                    <a:pt x="18261" y="13021"/>
                  </a:lnTo>
                  <a:lnTo>
                    <a:pt x="18374" y="13157"/>
                  </a:lnTo>
                  <a:lnTo>
                    <a:pt x="18465" y="13225"/>
                  </a:lnTo>
                  <a:lnTo>
                    <a:pt x="18579" y="13293"/>
                  </a:lnTo>
                  <a:lnTo>
                    <a:pt x="18715" y="13316"/>
                  </a:lnTo>
                  <a:lnTo>
                    <a:pt x="18851" y="13338"/>
                  </a:lnTo>
                  <a:lnTo>
                    <a:pt x="19078" y="13361"/>
                  </a:lnTo>
                  <a:lnTo>
                    <a:pt x="19327" y="13361"/>
                  </a:lnTo>
                  <a:lnTo>
                    <a:pt x="19440" y="13338"/>
                  </a:lnTo>
                  <a:lnTo>
                    <a:pt x="19894" y="13316"/>
                  </a:lnTo>
                  <a:lnTo>
                    <a:pt x="20348" y="13248"/>
                  </a:lnTo>
                  <a:lnTo>
                    <a:pt x="20779" y="13157"/>
                  </a:lnTo>
                  <a:lnTo>
                    <a:pt x="21210" y="13044"/>
                  </a:lnTo>
                  <a:lnTo>
                    <a:pt x="21618" y="12907"/>
                  </a:lnTo>
                  <a:lnTo>
                    <a:pt x="22004" y="12749"/>
                  </a:lnTo>
                  <a:lnTo>
                    <a:pt x="22367" y="12567"/>
                  </a:lnTo>
                  <a:lnTo>
                    <a:pt x="22707" y="12363"/>
                  </a:lnTo>
                  <a:lnTo>
                    <a:pt x="22956" y="12182"/>
                  </a:lnTo>
                  <a:lnTo>
                    <a:pt x="23161" y="12023"/>
                  </a:lnTo>
                  <a:lnTo>
                    <a:pt x="23342" y="11841"/>
                  </a:lnTo>
                  <a:lnTo>
                    <a:pt x="23524" y="11682"/>
                  </a:lnTo>
                  <a:lnTo>
                    <a:pt x="23682" y="11478"/>
                  </a:lnTo>
                  <a:lnTo>
                    <a:pt x="23818" y="11274"/>
                  </a:lnTo>
                  <a:lnTo>
                    <a:pt x="23954" y="11070"/>
                  </a:lnTo>
                  <a:lnTo>
                    <a:pt x="24068" y="10821"/>
                  </a:lnTo>
                  <a:lnTo>
                    <a:pt x="24249" y="10503"/>
                  </a:lnTo>
                  <a:lnTo>
                    <a:pt x="24454" y="10185"/>
                  </a:lnTo>
                  <a:lnTo>
                    <a:pt x="24522" y="10095"/>
                  </a:lnTo>
                  <a:lnTo>
                    <a:pt x="24431" y="10004"/>
                  </a:lnTo>
                  <a:lnTo>
                    <a:pt x="24408" y="9981"/>
                  </a:lnTo>
                  <a:lnTo>
                    <a:pt x="24408" y="9959"/>
                  </a:lnTo>
                  <a:lnTo>
                    <a:pt x="24431" y="9800"/>
                  </a:lnTo>
                  <a:lnTo>
                    <a:pt x="24454" y="9664"/>
                  </a:lnTo>
                  <a:lnTo>
                    <a:pt x="24544" y="9255"/>
                  </a:lnTo>
                  <a:lnTo>
                    <a:pt x="24567" y="9097"/>
                  </a:lnTo>
                  <a:lnTo>
                    <a:pt x="24635" y="8915"/>
                  </a:lnTo>
                  <a:lnTo>
                    <a:pt x="24680" y="8711"/>
                  </a:lnTo>
                  <a:lnTo>
                    <a:pt x="24726" y="8529"/>
                  </a:lnTo>
                  <a:lnTo>
                    <a:pt x="24748" y="8303"/>
                  </a:lnTo>
                  <a:lnTo>
                    <a:pt x="24703" y="8099"/>
                  </a:lnTo>
                  <a:lnTo>
                    <a:pt x="24612" y="7758"/>
                  </a:lnTo>
                  <a:lnTo>
                    <a:pt x="24476" y="7486"/>
                  </a:lnTo>
                  <a:lnTo>
                    <a:pt x="24408" y="7373"/>
                  </a:lnTo>
                  <a:lnTo>
                    <a:pt x="24317" y="7282"/>
                  </a:lnTo>
                  <a:lnTo>
                    <a:pt x="24227" y="7214"/>
                  </a:lnTo>
                  <a:lnTo>
                    <a:pt x="24136" y="7168"/>
                  </a:lnTo>
                  <a:lnTo>
                    <a:pt x="23977" y="7123"/>
                  </a:lnTo>
                  <a:lnTo>
                    <a:pt x="23841" y="7078"/>
                  </a:lnTo>
                  <a:lnTo>
                    <a:pt x="23796" y="7032"/>
                  </a:lnTo>
                  <a:lnTo>
                    <a:pt x="23750" y="6987"/>
                  </a:lnTo>
                  <a:lnTo>
                    <a:pt x="23614" y="6760"/>
                  </a:lnTo>
                  <a:lnTo>
                    <a:pt x="23478" y="6533"/>
                  </a:lnTo>
                  <a:lnTo>
                    <a:pt x="23387" y="6329"/>
                  </a:lnTo>
                  <a:lnTo>
                    <a:pt x="23319" y="6148"/>
                  </a:lnTo>
                  <a:lnTo>
                    <a:pt x="23297" y="6057"/>
                  </a:lnTo>
                  <a:lnTo>
                    <a:pt x="23274" y="5944"/>
                  </a:lnTo>
                  <a:lnTo>
                    <a:pt x="23274" y="5807"/>
                  </a:lnTo>
                  <a:lnTo>
                    <a:pt x="23342" y="5558"/>
                  </a:lnTo>
                  <a:lnTo>
                    <a:pt x="23342" y="5535"/>
                  </a:lnTo>
                  <a:lnTo>
                    <a:pt x="23387" y="5535"/>
                  </a:lnTo>
                  <a:lnTo>
                    <a:pt x="23410" y="5445"/>
                  </a:lnTo>
                  <a:lnTo>
                    <a:pt x="23433" y="5354"/>
                  </a:lnTo>
                  <a:lnTo>
                    <a:pt x="23501" y="5286"/>
                  </a:lnTo>
                  <a:lnTo>
                    <a:pt x="23592" y="5218"/>
                  </a:lnTo>
                  <a:lnTo>
                    <a:pt x="23682" y="5172"/>
                  </a:lnTo>
                  <a:lnTo>
                    <a:pt x="23728" y="5150"/>
                  </a:lnTo>
                  <a:lnTo>
                    <a:pt x="23864" y="5082"/>
                  </a:lnTo>
                  <a:lnTo>
                    <a:pt x="23977" y="4968"/>
                  </a:lnTo>
                  <a:lnTo>
                    <a:pt x="24023" y="4900"/>
                  </a:lnTo>
                  <a:lnTo>
                    <a:pt x="24068" y="4832"/>
                  </a:lnTo>
                  <a:lnTo>
                    <a:pt x="24091" y="4741"/>
                  </a:lnTo>
                  <a:lnTo>
                    <a:pt x="24113" y="4628"/>
                  </a:lnTo>
                  <a:lnTo>
                    <a:pt x="24068" y="4446"/>
                  </a:lnTo>
                  <a:lnTo>
                    <a:pt x="24023" y="4242"/>
                  </a:lnTo>
                  <a:lnTo>
                    <a:pt x="23932" y="4084"/>
                  </a:lnTo>
                  <a:lnTo>
                    <a:pt x="23818" y="3925"/>
                  </a:lnTo>
                  <a:lnTo>
                    <a:pt x="23682" y="3698"/>
                  </a:lnTo>
                  <a:lnTo>
                    <a:pt x="23592" y="3494"/>
                  </a:lnTo>
                  <a:lnTo>
                    <a:pt x="23478" y="3154"/>
                  </a:lnTo>
                  <a:lnTo>
                    <a:pt x="23365" y="3176"/>
                  </a:lnTo>
                  <a:lnTo>
                    <a:pt x="23206" y="3222"/>
                  </a:lnTo>
                  <a:lnTo>
                    <a:pt x="23024" y="3267"/>
                  </a:lnTo>
                  <a:lnTo>
                    <a:pt x="23002" y="3267"/>
                  </a:lnTo>
                  <a:lnTo>
                    <a:pt x="22820" y="3244"/>
                  </a:lnTo>
                  <a:lnTo>
                    <a:pt x="22684" y="3222"/>
                  </a:lnTo>
                  <a:lnTo>
                    <a:pt x="22571" y="3154"/>
                  </a:lnTo>
                  <a:lnTo>
                    <a:pt x="22412" y="3063"/>
                  </a:lnTo>
                  <a:lnTo>
                    <a:pt x="22208" y="2904"/>
                  </a:lnTo>
                  <a:lnTo>
                    <a:pt x="21913" y="2700"/>
                  </a:lnTo>
                  <a:lnTo>
                    <a:pt x="21845" y="2632"/>
                  </a:lnTo>
                  <a:lnTo>
                    <a:pt x="21732" y="2541"/>
                  </a:lnTo>
                  <a:lnTo>
                    <a:pt x="21618" y="2473"/>
                  </a:lnTo>
                  <a:lnTo>
                    <a:pt x="21482" y="2405"/>
                  </a:lnTo>
                  <a:lnTo>
                    <a:pt x="21301" y="2382"/>
                  </a:lnTo>
                  <a:lnTo>
                    <a:pt x="21255" y="2382"/>
                  </a:lnTo>
                  <a:lnTo>
                    <a:pt x="21074" y="2428"/>
                  </a:lnTo>
                  <a:lnTo>
                    <a:pt x="20892" y="2473"/>
                  </a:lnTo>
                  <a:lnTo>
                    <a:pt x="20756" y="2564"/>
                  </a:lnTo>
                  <a:lnTo>
                    <a:pt x="20597" y="2677"/>
                  </a:lnTo>
                  <a:lnTo>
                    <a:pt x="20348" y="2881"/>
                  </a:lnTo>
                  <a:lnTo>
                    <a:pt x="20008" y="3108"/>
                  </a:lnTo>
                  <a:lnTo>
                    <a:pt x="19894" y="3176"/>
                  </a:lnTo>
                  <a:lnTo>
                    <a:pt x="19758" y="3222"/>
                  </a:lnTo>
                  <a:lnTo>
                    <a:pt x="19645" y="3244"/>
                  </a:lnTo>
                  <a:lnTo>
                    <a:pt x="19531" y="3267"/>
                  </a:lnTo>
                  <a:lnTo>
                    <a:pt x="19372" y="3244"/>
                  </a:lnTo>
                  <a:lnTo>
                    <a:pt x="19055" y="3244"/>
                  </a:lnTo>
                  <a:lnTo>
                    <a:pt x="18987" y="3176"/>
                  </a:lnTo>
                  <a:lnTo>
                    <a:pt x="18919" y="3108"/>
                  </a:lnTo>
                  <a:lnTo>
                    <a:pt x="18783" y="2904"/>
                  </a:lnTo>
                  <a:lnTo>
                    <a:pt x="18669" y="2700"/>
                  </a:lnTo>
                  <a:lnTo>
                    <a:pt x="18556" y="2473"/>
                  </a:lnTo>
                  <a:lnTo>
                    <a:pt x="18442" y="2269"/>
                  </a:lnTo>
                  <a:lnTo>
                    <a:pt x="18352" y="2087"/>
                  </a:lnTo>
                  <a:lnTo>
                    <a:pt x="18216" y="1906"/>
                  </a:lnTo>
                  <a:lnTo>
                    <a:pt x="18057" y="1724"/>
                  </a:lnTo>
                  <a:lnTo>
                    <a:pt x="17739" y="1407"/>
                  </a:lnTo>
                  <a:lnTo>
                    <a:pt x="17671" y="1339"/>
                  </a:lnTo>
                  <a:lnTo>
                    <a:pt x="17399" y="1044"/>
                  </a:lnTo>
                  <a:lnTo>
                    <a:pt x="17263" y="908"/>
                  </a:lnTo>
                  <a:lnTo>
                    <a:pt x="17127" y="749"/>
                  </a:lnTo>
                  <a:lnTo>
                    <a:pt x="17013" y="658"/>
                  </a:lnTo>
                  <a:lnTo>
                    <a:pt x="16900" y="590"/>
                  </a:lnTo>
                  <a:lnTo>
                    <a:pt x="16650" y="477"/>
                  </a:lnTo>
                  <a:lnTo>
                    <a:pt x="16424" y="386"/>
                  </a:lnTo>
                  <a:lnTo>
                    <a:pt x="16197" y="341"/>
                  </a:lnTo>
                  <a:lnTo>
                    <a:pt x="15720" y="227"/>
                  </a:lnTo>
                  <a:lnTo>
                    <a:pt x="15040" y="69"/>
                  </a:lnTo>
                  <a:lnTo>
                    <a:pt x="14700" y="23"/>
                  </a:lnTo>
                  <a:lnTo>
                    <a:pt x="143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156"/>
            <p:cNvSpPr/>
            <p:nvPr/>
          </p:nvSpPr>
          <p:spPr>
            <a:xfrm>
              <a:off x="4597375" y="2425925"/>
              <a:ext cx="489425" cy="390200"/>
            </a:xfrm>
            <a:custGeom>
              <a:rect b="b" l="l" r="r" t="t"/>
              <a:pathLst>
                <a:path extrusionOk="0" h="15608" w="19577">
                  <a:moveTo>
                    <a:pt x="4719" y="1"/>
                  </a:moveTo>
                  <a:lnTo>
                    <a:pt x="4492" y="24"/>
                  </a:lnTo>
                  <a:lnTo>
                    <a:pt x="4265" y="69"/>
                  </a:lnTo>
                  <a:lnTo>
                    <a:pt x="4061" y="137"/>
                  </a:lnTo>
                  <a:lnTo>
                    <a:pt x="3834" y="228"/>
                  </a:lnTo>
                  <a:lnTo>
                    <a:pt x="3608" y="318"/>
                  </a:lnTo>
                  <a:lnTo>
                    <a:pt x="3358" y="386"/>
                  </a:lnTo>
                  <a:lnTo>
                    <a:pt x="3131" y="432"/>
                  </a:lnTo>
                  <a:lnTo>
                    <a:pt x="2383" y="432"/>
                  </a:lnTo>
                  <a:lnTo>
                    <a:pt x="2133" y="455"/>
                  </a:lnTo>
                  <a:lnTo>
                    <a:pt x="1838" y="500"/>
                  </a:lnTo>
                  <a:lnTo>
                    <a:pt x="1589" y="568"/>
                  </a:lnTo>
                  <a:lnTo>
                    <a:pt x="1339" y="704"/>
                  </a:lnTo>
                  <a:lnTo>
                    <a:pt x="1112" y="840"/>
                  </a:lnTo>
                  <a:lnTo>
                    <a:pt x="908" y="976"/>
                  </a:lnTo>
                  <a:lnTo>
                    <a:pt x="591" y="1203"/>
                  </a:lnTo>
                  <a:lnTo>
                    <a:pt x="296" y="1407"/>
                  </a:lnTo>
                  <a:lnTo>
                    <a:pt x="46" y="1611"/>
                  </a:lnTo>
                  <a:lnTo>
                    <a:pt x="1" y="1634"/>
                  </a:lnTo>
                  <a:lnTo>
                    <a:pt x="1" y="1702"/>
                  </a:lnTo>
                  <a:lnTo>
                    <a:pt x="1" y="2541"/>
                  </a:lnTo>
                  <a:lnTo>
                    <a:pt x="24" y="3245"/>
                  </a:lnTo>
                  <a:lnTo>
                    <a:pt x="46" y="3789"/>
                  </a:lnTo>
                  <a:lnTo>
                    <a:pt x="114" y="4197"/>
                  </a:lnTo>
                  <a:lnTo>
                    <a:pt x="182" y="4560"/>
                  </a:lnTo>
                  <a:lnTo>
                    <a:pt x="228" y="4923"/>
                  </a:lnTo>
                  <a:lnTo>
                    <a:pt x="250" y="5241"/>
                  </a:lnTo>
                  <a:lnTo>
                    <a:pt x="273" y="5558"/>
                  </a:lnTo>
                  <a:lnTo>
                    <a:pt x="250" y="6171"/>
                  </a:lnTo>
                  <a:lnTo>
                    <a:pt x="205" y="6738"/>
                  </a:lnTo>
                  <a:lnTo>
                    <a:pt x="182" y="6851"/>
                  </a:lnTo>
                  <a:lnTo>
                    <a:pt x="182" y="6919"/>
                  </a:lnTo>
                  <a:lnTo>
                    <a:pt x="228" y="6965"/>
                  </a:lnTo>
                  <a:lnTo>
                    <a:pt x="681" y="7418"/>
                  </a:lnTo>
                  <a:lnTo>
                    <a:pt x="931" y="7623"/>
                  </a:lnTo>
                  <a:lnTo>
                    <a:pt x="1180" y="7804"/>
                  </a:lnTo>
                  <a:lnTo>
                    <a:pt x="1430" y="7963"/>
                  </a:lnTo>
                  <a:lnTo>
                    <a:pt x="1679" y="8099"/>
                  </a:lnTo>
                  <a:lnTo>
                    <a:pt x="1952" y="8212"/>
                  </a:lnTo>
                  <a:lnTo>
                    <a:pt x="2247" y="8326"/>
                  </a:lnTo>
                  <a:lnTo>
                    <a:pt x="2904" y="8484"/>
                  </a:lnTo>
                  <a:lnTo>
                    <a:pt x="3494" y="8621"/>
                  </a:lnTo>
                  <a:lnTo>
                    <a:pt x="3766" y="8711"/>
                  </a:lnTo>
                  <a:lnTo>
                    <a:pt x="4038" y="8825"/>
                  </a:lnTo>
                  <a:lnTo>
                    <a:pt x="4288" y="8961"/>
                  </a:lnTo>
                  <a:lnTo>
                    <a:pt x="4515" y="9120"/>
                  </a:lnTo>
                  <a:lnTo>
                    <a:pt x="4606" y="9233"/>
                  </a:lnTo>
                  <a:lnTo>
                    <a:pt x="4696" y="9346"/>
                  </a:lnTo>
                  <a:lnTo>
                    <a:pt x="4787" y="9483"/>
                  </a:lnTo>
                  <a:lnTo>
                    <a:pt x="4855" y="9619"/>
                  </a:lnTo>
                  <a:lnTo>
                    <a:pt x="5014" y="9982"/>
                  </a:lnTo>
                  <a:lnTo>
                    <a:pt x="5150" y="10367"/>
                  </a:lnTo>
                  <a:lnTo>
                    <a:pt x="5263" y="10707"/>
                  </a:lnTo>
                  <a:lnTo>
                    <a:pt x="5399" y="11048"/>
                  </a:lnTo>
                  <a:lnTo>
                    <a:pt x="5581" y="11388"/>
                  </a:lnTo>
                  <a:lnTo>
                    <a:pt x="5785" y="11706"/>
                  </a:lnTo>
                  <a:lnTo>
                    <a:pt x="5989" y="12000"/>
                  </a:lnTo>
                  <a:lnTo>
                    <a:pt x="6216" y="12295"/>
                  </a:lnTo>
                  <a:lnTo>
                    <a:pt x="6330" y="12431"/>
                  </a:lnTo>
                  <a:lnTo>
                    <a:pt x="6851" y="13112"/>
                  </a:lnTo>
                  <a:lnTo>
                    <a:pt x="7350" y="13815"/>
                  </a:lnTo>
                  <a:lnTo>
                    <a:pt x="7577" y="14133"/>
                  </a:lnTo>
                  <a:lnTo>
                    <a:pt x="7827" y="14450"/>
                  </a:lnTo>
                  <a:lnTo>
                    <a:pt x="8099" y="14700"/>
                  </a:lnTo>
                  <a:lnTo>
                    <a:pt x="8348" y="14927"/>
                  </a:lnTo>
                  <a:lnTo>
                    <a:pt x="8621" y="15085"/>
                  </a:lnTo>
                  <a:lnTo>
                    <a:pt x="8893" y="15221"/>
                  </a:lnTo>
                  <a:lnTo>
                    <a:pt x="9165" y="15335"/>
                  </a:lnTo>
                  <a:lnTo>
                    <a:pt x="9460" y="15426"/>
                  </a:lnTo>
                  <a:lnTo>
                    <a:pt x="9755" y="15516"/>
                  </a:lnTo>
                  <a:lnTo>
                    <a:pt x="10072" y="15562"/>
                  </a:lnTo>
                  <a:lnTo>
                    <a:pt x="10390" y="15607"/>
                  </a:lnTo>
                  <a:lnTo>
                    <a:pt x="10730" y="15607"/>
                  </a:lnTo>
                  <a:lnTo>
                    <a:pt x="11184" y="15584"/>
                  </a:lnTo>
                  <a:lnTo>
                    <a:pt x="11637" y="15516"/>
                  </a:lnTo>
                  <a:lnTo>
                    <a:pt x="11887" y="15494"/>
                  </a:lnTo>
                  <a:lnTo>
                    <a:pt x="12205" y="15448"/>
                  </a:lnTo>
                  <a:lnTo>
                    <a:pt x="12341" y="15403"/>
                  </a:lnTo>
                  <a:lnTo>
                    <a:pt x="12499" y="15358"/>
                  </a:lnTo>
                  <a:lnTo>
                    <a:pt x="12658" y="15244"/>
                  </a:lnTo>
                  <a:lnTo>
                    <a:pt x="12749" y="15108"/>
                  </a:lnTo>
                  <a:lnTo>
                    <a:pt x="12840" y="14972"/>
                  </a:lnTo>
                  <a:lnTo>
                    <a:pt x="12908" y="14813"/>
                  </a:lnTo>
                  <a:lnTo>
                    <a:pt x="12976" y="14677"/>
                  </a:lnTo>
                  <a:lnTo>
                    <a:pt x="13044" y="14564"/>
                  </a:lnTo>
                  <a:lnTo>
                    <a:pt x="13135" y="14473"/>
                  </a:lnTo>
                  <a:lnTo>
                    <a:pt x="13271" y="14405"/>
                  </a:lnTo>
                  <a:lnTo>
                    <a:pt x="13429" y="14382"/>
                  </a:lnTo>
                  <a:lnTo>
                    <a:pt x="13588" y="14382"/>
                  </a:lnTo>
                  <a:lnTo>
                    <a:pt x="13770" y="14360"/>
                  </a:lnTo>
                  <a:lnTo>
                    <a:pt x="13974" y="14337"/>
                  </a:lnTo>
                  <a:lnTo>
                    <a:pt x="14201" y="14246"/>
                  </a:lnTo>
                  <a:lnTo>
                    <a:pt x="14359" y="14178"/>
                  </a:lnTo>
                  <a:lnTo>
                    <a:pt x="14427" y="14155"/>
                  </a:lnTo>
                  <a:lnTo>
                    <a:pt x="14586" y="14155"/>
                  </a:lnTo>
                  <a:lnTo>
                    <a:pt x="14722" y="14178"/>
                  </a:lnTo>
                  <a:lnTo>
                    <a:pt x="14881" y="14246"/>
                  </a:lnTo>
                  <a:lnTo>
                    <a:pt x="15040" y="14314"/>
                  </a:lnTo>
                  <a:lnTo>
                    <a:pt x="15176" y="14405"/>
                  </a:lnTo>
                  <a:lnTo>
                    <a:pt x="15312" y="14496"/>
                  </a:lnTo>
                  <a:lnTo>
                    <a:pt x="15494" y="14632"/>
                  </a:lnTo>
                  <a:lnTo>
                    <a:pt x="15584" y="14677"/>
                  </a:lnTo>
                  <a:lnTo>
                    <a:pt x="15766" y="14677"/>
                  </a:lnTo>
                  <a:lnTo>
                    <a:pt x="15857" y="14654"/>
                  </a:lnTo>
                  <a:lnTo>
                    <a:pt x="15925" y="14609"/>
                  </a:lnTo>
                  <a:lnTo>
                    <a:pt x="15993" y="14564"/>
                  </a:lnTo>
                  <a:lnTo>
                    <a:pt x="16083" y="14450"/>
                  </a:lnTo>
                  <a:lnTo>
                    <a:pt x="16129" y="14337"/>
                  </a:lnTo>
                  <a:lnTo>
                    <a:pt x="16174" y="14223"/>
                  </a:lnTo>
                  <a:lnTo>
                    <a:pt x="16219" y="14087"/>
                  </a:lnTo>
                  <a:lnTo>
                    <a:pt x="16242" y="13838"/>
                  </a:lnTo>
                  <a:lnTo>
                    <a:pt x="16242" y="13634"/>
                  </a:lnTo>
                  <a:lnTo>
                    <a:pt x="16219" y="13407"/>
                  </a:lnTo>
                  <a:lnTo>
                    <a:pt x="16242" y="13225"/>
                  </a:lnTo>
                  <a:lnTo>
                    <a:pt x="16265" y="13067"/>
                  </a:lnTo>
                  <a:lnTo>
                    <a:pt x="16310" y="12885"/>
                  </a:lnTo>
                  <a:lnTo>
                    <a:pt x="16424" y="12545"/>
                  </a:lnTo>
                  <a:lnTo>
                    <a:pt x="16492" y="12205"/>
                  </a:lnTo>
                  <a:lnTo>
                    <a:pt x="16582" y="11501"/>
                  </a:lnTo>
                  <a:lnTo>
                    <a:pt x="16650" y="11002"/>
                  </a:lnTo>
                  <a:lnTo>
                    <a:pt x="16741" y="10526"/>
                  </a:lnTo>
                  <a:lnTo>
                    <a:pt x="16787" y="10299"/>
                  </a:lnTo>
                  <a:lnTo>
                    <a:pt x="16832" y="10072"/>
                  </a:lnTo>
                  <a:lnTo>
                    <a:pt x="16877" y="9982"/>
                  </a:lnTo>
                  <a:lnTo>
                    <a:pt x="16945" y="9891"/>
                  </a:lnTo>
                  <a:lnTo>
                    <a:pt x="17081" y="9755"/>
                  </a:lnTo>
                  <a:lnTo>
                    <a:pt x="17218" y="9619"/>
                  </a:lnTo>
                  <a:lnTo>
                    <a:pt x="17558" y="9392"/>
                  </a:lnTo>
                  <a:lnTo>
                    <a:pt x="17649" y="9324"/>
                  </a:lnTo>
                  <a:lnTo>
                    <a:pt x="17853" y="9165"/>
                  </a:lnTo>
                  <a:lnTo>
                    <a:pt x="18057" y="9006"/>
                  </a:lnTo>
                  <a:lnTo>
                    <a:pt x="18306" y="8825"/>
                  </a:lnTo>
                  <a:lnTo>
                    <a:pt x="18579" y="8643"/>
                  </a:lnTo>
                  <a:lnTo>
                    <a:pt x="18873" y="8484"/>
                  </a:lnTo>
                  <a:lnTo>
                    <a:pt x="19100" y="8371"/>
                  </a:lnTo>
                  <a:lnTo>
                    <a:pt x="19236" y="8303"/>
                  </a:lnTo>
                  <a:lnTo>
                    <a:pt x="19327" y="8212"/>
                  </a:lnTo>
                  <a:lnTo>
                    <a:pt x="19440" y="8122"/>
                  </a:lnTo>
                  <a:lnTo>
                    <a:pt x="19509" y="8008"/>
                  </a:lnTo>
                  <a:lnTo>
                    <a:pt x="19554" y="7872"/>
                  </a:lnTo>
                  <a:lnTo>
                    <a:pt x="19577" y="7713"/>
                  </a:lnTo>
                  <a:lnTo>
                    <a:pt x="19577" y="7577"/>
                  </a:lnTo>
                  <a:lnTo>
                    <a:pt x="19554" y="7464"/>
                  </a:lnTo>
                  <a:lnTo>
                    <a:pt x="19509" y="7373"/>
                  </a:lnTo>
                  <a:lnTo>
                    <a:pt x="19463" y="7260"/>
                  </a:lnTo>
                  <a:lnTo>
                    <a:pt x="19395" y="7169"/>
                  </a:lnTo>
                  <a:lnTo>
                    <a:pt x="19327" y="7078"/>
                  </a:lnTo>
                  <a:lnTo>
                    <a:pt x="19236" y="7010"/>
                  </a:lnTo>
                  <a:lnTo>
                    <a:pt x="19123" y="6942"/>
                  </a:lnTo>
                  <a:lnTo>
                    <a:pt x="18919" y="6851"/>
                  </a:lnTo>
                  <a:lnTo>
                    <a:pt x="18715" y="6761"/>
                  </a:lnTo>
                  <a:lnTo>
                    <a:pt x="18647" y="6715"/>
                  </a:lnTo>
                  <a:lnTo>
                    <a:pt x="18601" y="6624"/>
                  </a:lnTo>
                  <a:lnTo>
                    <a:pt x="18601" y="6556"/>
                  </a:lnTo>
                  <a:lnTo>
                    <a:pt x="18624" y="6511"/>
                  </a:lnTo>
                  <a:lnTo>
                    <a:pt x="18669" y="6443"/>
                  </a:lnTo>
                  <a:lnTo>
                    <a:pt x="18783" y="6352"/>
                  </a:lnTo>
                  <a:lnTo>
                    <a:pt x="18873" y="6262"/>
                  </a:lnTo>
                  <a:lnTo>
                    <a:pt x="18964" y="6171"/>
                  </a:lnTo>
                  <a:lnTo>
                    <a:pt x="19032" y="6080"/>
                  </a:lnTo>
                  <a:lnTo>
                    <a:pt x="19055" y="6012"/>
                  </a:lnTo>
                  <a:lnTo>
                    <a:pt x="19078" y="5921"/>
                  </a:lnTo>
                  <a:lnTo>
                    <a:pt x="19055" y="5762"/>
                  </a:lnTo>
                  <a:lnTo>
                    <a:pt x="19010" y="5626"/>
                  </a:lnTo>
                  <a:lnTo>
                    <a:pt x="18964" y="5468"/>
                  </a:lnTo>
                  <a:lnTo>
                    <a:pt x="18941" y="5309"/>
                  </a:lnTo>
                  <a:lnTo>
                    <a:pt x="18987" y="5105"/>
                  </a:lnTo>
                  <a:lnTo>
                    <a:pt x="19032" y="4969"/>
                  </a:lnTo>
                  <a:lnTo>
                    <a:pt x="18873" y="4946"/>
                  </a:lnTo>
                  <a:lnTo>
                    <a:pt x="18692" y="4901"/>
                  </a:lnTo>
                  <a:lnTo>
                    <a:pt x="18624" y="4878"/>
                  </a:lnTo>
                  <a:lnTo>
                    <a:pt x="18556" y="4832"/>
                  </a:lnTo>
                  <a:lnTo>
                    <a:pt x="18465" y="4719"/>
                  </a:lnTo>
                  <a:lnTo>
                    <a:pt x="18397" y="4606"/>
                  </a:lnTo>
                  <a:lnTo>
                    <a:pt x="18284" y="4333"/>
                  </a:lnTo>
                  <a:lnTo>
                    <a:pt x="18148" y="4039"/>
                  </a:lnTo>
                  <a:lnTo>
                    <a:pt x="18011" y="3766"/>
                  </a:lnTo>
                  <a:lnTo>
                    <a:pt x="17785" y="3381"/>
                  </a:lnTo>
                  <a:lnTo>
                    <a:pt x="17558" y="2972"/>
                  </a:lnTo>
                  <a:lnTo>
                    <a:pt x="17308" y="2609"/>
                  </a:lnTo>
                  <a:lnTo>
                    <a:pt x="17172" y="2428"/>
                  </a:lnTo>
                  <a:lnTo>
                    <a:pt x="17013" y="2269"/>
                  </a:lnTo>
                  <a:lnTo>
                    <a:pt x="16764" y="2020"/>
                  </a:lnTo>
                  <a:lnTo>
                    <a:pt x="16514" y="1816"/>
                  </a:lnTo>
                  <a:lnTo>
                    <a:pt x="16401" y="1725"/>
                  </a:lnTo>
                  <a:lnTo>
                    <a:pt x="16242" y="1634"/>
                  </a:lnTo>
                  <a:lnTo>
                    <a:pt x="16106" y="1566"/>
                  </a:lnTo>
                  <a:lnTo>
                    <a:pt x="15947" y="1521"/>
                  </a:lnTo>
                  <a:lnTo>
                    <a:pt x="15698" y="1453"/>
                  </a:lnTo>
                  <a:lnTo>
                    <a:pt x="15426" y="1430"/>
                  </a:lnTo>
                  <a:lnTo>
                    <a:pt x="14881" y="1385"/>
                  </a:lnTo>
                  <a:lnTo>
                    <a:pt x="14654" y="1362"/>
                  </a:lnTo>
                  <a:lnTo>
                    <a:pt x="14110" y="1294"/>
                  </a:lnTo>
                  <a:lnTo>
                    <a:pt x="13724" y="1248"/>
                  </a:lnTo>
                  <a:lnTo>
                    <a:pt x="13339" y="1226"/>
                  </a:lnTo>
                  <a:lnTo>
                    <a:pt x="13157" y="1226"/>
                  </a:lnTo>
                  <a:lnTo>
                    <a:pt x="12862" y="1271"/>
                  </a:lnTo>
                  <a:lnTo>
                    <a:pt x="12567" y="1362"/>
                  </a:lnTo>
                  <a:lnTo>
                    <a:pt x="12273" y="1475"/>
                  </a:lnTo>
                  <a:lnTo>
                    <a:pt x="12000" y="1589"/>
                  </a:lnTo>
                  <a:lnTo>
                    <a:pt x="11728" y="1702"/>
                  </a:lnTo>
                  <a:lnTo>
                    <a:pt x="11433" y="1816"/>
                  </a:lnTo>
                  <a:lnTo>
                    <a:pt x="11161" y="1884"/>
                  </a:lnTo>
                  <a:lnTo>
                    <a:pt x="11025" y="1906"/>
                  </a:lnTo>
                  <a:lnTo>
                    <a:pt x="10639" y="1906"/>
                  </a:lnTo>
                  <a:lnTo>
                    <a:pt x="10435" y="1861"/>
                  </a:lnTo>
                  <a:lnTo>
                    <a:pt x="10163" y="1748"/>
                  </a:lnTo>
                  <a:lnTo>
                    <a:pt x="9891" y="1634"/>
                  </a:lnTo>
                  <a:lnTo>
                    <a:pt x="9551" y="1475"/>
                  </a:lnTo>
                  <a:lnTo>
                    <a:pt x="9369" y="1407"/>
                  </a:lnTo>
                  <a:lnTo>
                    <a:pt x="9188" y="1362"/>
                  </a:lnTo>
                  <a:lnTo>
                    <a:pt x="8689" y="1271"/>
                  </a:lnTo>
                  <a:lnTo>
                    <a:pt x="8190" y="1203"/>
                  </a:lnTo>
                  <a:lnTo>
                    <a:pt x="7577" y="1135"/>
                  </a:lnTo>
                  <a:lnTo>
                    <a:pt x="7191" y="1067"/>
                  </a:lnTo>
                  <a:lnTo>
                    <a:pt x="6851" y="954"/>
                  </a:lnTo>
                  <a:lnTo>
                    <a:pt x="6488" y="795"/>
                  </a:lnTo>
                  <a:lnTo>
                    <a:pt x="6171" y="613"/>
                  </a:lnTo>
                  <a:lnTo>
                    <a:pt x="5921" y="477"/>
                  </a:lnTo>
                  <a:lnTo>
                    <a:pt x="5649" y="296"/>
                  </a:lnTo>
                  <a:lnTo>
                    <a:pt x="5377" y="160"/>
                  </a:lnTo>
                  <a:lnTo>
                    <a:pt x="5241" y="92"/>
                  </a:lnTo>
                  <a:lnTo>
                    <a:pt x="5105" y="46"/>
                  </a:lnTo>
                  <a:lnTo>
                    <a:pt x="4946" y="24"/>
                  </a:lnTo>
                  <a:lnTo>
                    <a:pt x="47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156"/>
            <p:cNvSpPr/>
            <p:nvPr/>
          </p:nvSpPr>
          <p:spPr>
            <a:xfrm>
              <a:off x="4486225" y="2552400"/>
              <a:ext cx="276200" cy="192250"/>
            </a:xfrm>
            <a:custGeom>
              <a:rect b="b" l="l" r="r" t="t"/>
              <a:pathLst>
                <a:path extrusionOk="0" h="7690" w="11048">
                  <a:moveTo>
                    <a:pt x="4084" y="0"/>
                  </a:moveTo>
                  <a:lnTo>
                    <a:pt x="4016" y="23"/>
                  </a:lnTo>
                  <a:lnTo>
                    <a:pt x="3948" y="68"/>
                  </a:lnTo>
                  <a:lnTo>
                    <a:pt x="3902" y="114"/>
                  </a:lnTo>
                  <a:lnTo>
                    <a:pt x="3857" y="204"/>
                  </a:lnTo>
                  <a:lnTo>
                    <a:pt x="3812" y="295"/>
                  </a:lnTo>
                  <a:lnTo>
                    <a:pt x="3766" y="431"/>
                  </a:lnTo>
                  <a:lnTo>
                    <a:pt x="3721" y="749"/>
                  </a:lnTo>
                  <a:lnTo>
                    <a:pt x="3653" y="1066"/>
                  </a:lnTo>
                  <a:lnTo>
                    <a:pt x="3608" y="1361"/>
                  </a:lnTo>
                  <a:lnTo>
                    <a:pt x="3517" y="1611"/>
                  </a:lnTo>
                  <a:lnTo>
                    <a:pt x="3449" y="1838"/>
                  </a:lnTo>
                  <a:lnTo>
                    <a:pt x="3313" y="2110"/>
                  </a:lnTo>
                  <a:lnTo>
                    <a:pt x="3267" y="2223"/>
                  </a:lnTo>
                  <a:lnTo>
                    <a:pt x="3086" y="2427"/>
                  </a:lnTo>
                  <a:lnTo>
                    <a:pt x="2882" y="2609"/>
                  </a:lnTo>
                  <a:lnTo>
                    <a:pt x="2632" y="2858"/>
                  </a:lnTo>
                  <a:lnTo>
                    <a:pt x="2360" y="3085"/>
                  </a:lnTo>
                  <a:lnTo>
                    <a:pt x="2020" y="3289"/>
                  </a:lnTo>
                  <a:lnTo>
                    <a:pt x="1861" y="3357"/>
                  </a:lnTo>
                  <a:lnTo>
                    <a:pt x="1679" y="3425"/>
                  </a:lnTo>
                  <a:lnTo>
                    <a:pt x="1521" y="3471"/>
                  </a:lnTo>
                  <a:lnTo>
                    <a:pt x="1022" y="3471"/>
                  </a:lnTo>
                  <a:lnTo>
                    <a:pt x="908" y="3494"/>
                  </a:lnTo>
                  <a:lnTo>
                    <a:pt x="818" y="3539"/>
                  </a:lnTo>
                  <a:lnTo>
                    <a:pt x="727" y="3607"/>
                  </a:lnTo>
                  <a:lnTo>
                    <a:pt x="659" y="3675"/>
                  </a:lnTo>
                  <a:lnTo>
                    <a:pt x="591" y="3743"/>
                  </a:lnTo>
                  <a:lnTo>
                    <a:pt x="545" y="3856"/>
                  </a:lnTo>
                  <a:lnTo>
                    <a:pt x="523" y="3947"/>
                  </a:lnTo>
                  <a:lnTo>
                    <a:pt x="523" y="4129"/>
                  </a:lnTo>
                  <a:lnTo>
                    <a:pt x="568" y="4333"/>
                  </a:lnTo>
                  <a:lnTo>
                    <a:pt x="636" y="4514"/>
                  </a:lnTo>
                  <a:lnTo>
                    <a:pt x="749" y="4718"/>
                  </a:lnTo>
                  <a:lnTo>
                    <a:pt x="886" y="4877"/>
                  </a:lnTo>
                  <a:lnTo>
                    <a:pt x="1044" y="5036"/>
                  </a:lnTo>
                  <a:lnTo>
                    <a:pt x="1226" y="5149"/>
                  </a:lnTo>
                  <a:lnTo>
                    <a:pt x="1407" y="5217"/>
                  </a:lnTo>
                  <a:lnTo>
                    <a:pt x="1475" y="5240"/>
                  </a:lnTo>
                  <a:lnTo>
                    <a:pt x="1453" y="5286"/>
                  </a:lnTo>
                  <a:lnTo>
                    <a:pt x="1407" y="5354"/>
                  </a:lnTo>
                  <a:lnTo>
                    <a:pt x="1317" y="5444"/>
                  </a:lnTo>
                  <a:lnTo>
                    <a:pt x="1203" y="5580"/>
                  </a:lnTo>
                  <a:lnTo>
                    <a:pt x="1022" y="5717"/>
                  </a:lnTo>
                  <a:lnTo>
                    <a:pt x="795" y="5875"/>
                  </a:lnTo>
                  <a:lnTo>
                    <a:pt x="523" y="6079"/>
                  </a:lnTo>
                  <a:lnTo>
                    <a:pt x="182" y="6284"/>
                  </a:lnTo>
                  <a:lnTo>
                    <a:pt x="1" y="6397"/>
                  </a:lnTo>
                  <a:lnTo>
                    <a:pt x="182" y="6510"/>
                  </a:lnTo>
                  <a:lnTo>
                    <a:pt x="387" y="6624"/>
                  </a:lnTo>
                  <a:lnTo>
                    <a:pt x="613" y="6715"/>
                  </a:lnTo>
                  <a:lnTo>
                    <a:pt x="840" y="6805"/>
                  </a:lnTo>
                  <a:lnTo>
                    <a:pt x="1067" y="6851"/>
                  </a:lnTo>
                  <a:lnTo>
                    <a:pt x="1521" y="6941"/>
                  </a:lnTo>
                  <a:lnTo>
                    <a:pt x="1997" y="7009"/>
                  </a:lnTo>
                  <a:lnTo>
                    <a:pt x="2224" y="7032"/>
                  </a:lnTo>
                  <a:lnTo>
                    <a:pt x="2723" y="7123"/>
                  </a:lnTo>
                  <a:lnTo>
                    <a:pt x="3086" y="7191"/>
                  </a:lnTo>
                  <a:lnTo>
                    <a:pt x="3471" y="7236"/>
                  </a:lnTo>
                  <a:lnTo>
                    <a:pt x="3630" y="7259"/>
                  </a:lnTo>
                  <a:lnTo>
                    <a:pt x="3812" y="7304"/>
                  </a:lnTo>
                  <a:lnTo>
                    <a:pt x="4084" y="7350"/>
                  </a:lnTo>
                  <a:lnTo>
                    <a:pt x="4333" y="7372"/>
                  </a:lnTo>
                  <a:lnTo>
                    <a:pt x="4492" y="7395"/>
                  </a:lnTo>
                  <a:lnTo>
                    <a:pt x="4628" y="7418"/>
                  </a:lnTo>
                  <a:lnTo>
                    <a:pt x="4991" y="7509"/>
                  </a:lnTo>
                  <a:lnTo>
                    <a:pt x="5400" y="7622"/>
                  </a:lnTo>
                  <a:lnTo>
                    <a:pt x="5604" y="7667"/>
                  </a:lnTo>
                  <a:lnTo>
                    <a:pt x="5853" y="7690"/>
                  </a:lnTo>
                  <a:lnTo>
                    <a:pt x="7010" y="7690"/>
                  </a:lnTo>
                  <a:lnTo>
                    <a:pt x="7373" y="7645"/>
                  </a:lnTo>
                  <a:lnTo>
                    <a:pt x="7713" y="7599"/>
                  </a:lnTo>
                  <a:lnTo>
                    <a:pt x="8416" y="7463"/>
                  </a:lnTo>
                  <a:lnTo>
                    <a:pt x="8893" y="7372"/>
                  </a:lnTo>
                  <a:lnTo>
                    <a:pt x="9369" y="7282"/>
                  </a:lnTo>
                  <a:lnTo>
                    <a:pt x="9619" y="7259"/>
                  </a:lnTo>
                  <a:lnTo>
                    <a:pt x="9891" y="7259"/>
                  </a:lnTo>
                  <a:lnTo>
                    <a:pt x="10413" y="7282"/>
                  </a:lnTo>
                  <a:lnTo>
                    <a:pt x="11048" y="7282"/>
                  </a:lnTo>
                  <a:lnTo>
                    <a:pt x="10866" y="7078"/>
                  </a:lnTo>
                  <a:lnTo>
                    <a:pt x="10639" y="6805"/>
                  </a:lnTo>
                  <a:lnTo>
                    <a:pt x="10435" y="6510"/>
                  </a:lnTo>
                  <a:lnTo>
                    <a:pt x="10231" y="6216"/>
                  </a:lnTo>
                  <a:lnTo>
                    <a:pt x="10072" y="5875"/>
                  </a:lnTo>
                  <a:lnTo>
                    <a:pt x="9936" y="5558"/>
                  </a:lnTo>
                  <a:lnTo>
                    <a:pt x="9823" y="5217"/>
                  </a:lnTo>
                  <a:lnTo>
                    <a:pt x="9709" y="4832"/>
                  </a:lnTo>
                  <a:lnTo>
                    <a:pt x="9551" y="4446"/>
                  </a:lnTo>
                  <a:lnTo>
                    <a:pt x="9460" y="4287"/>
                  </a:lnTo>
                  <a:lnTo>
                    <a:pt x="9346" y="4129"/>
                  </a:lnTo>
                  <a:lnTo>
                    <a:pt x="9256" y="4015"/>
                  </a:lnTo>
                  <a:lnTo>
                    <a:pt x="9142" y="3879"/>
                  </a:lnTo>
                  <a:lnTo>
                    <a:pt x="8893" y="3698"/>
                  </a:lnTo>
                  <a:lnTo>
                    <a:pt x="8621" y="3539"/>
                  </a:lnTo>
                  <a:lnTo>
                    <a:pt x="8326" y="3403"/>
                  </a:lnTo>
                  <a:lnTo>
                    <a:pt x="8031" y="3312"/>
                  </a:lnTo>
                  <a:lnTo>
                    <a:pt x="7396" y="3176"/>
                  </a:lnTo>
                  <a:lnTo>
                    <a:pt x="6761" y="3017"/>
                  </a:lnTo>
                  <a:lnTo>
                    <a:pt x="6488" y="2926"/>
                  </a:lnTo>
                  <a:lnTo>
                    <a:pt x="6239" y="2813"/>
                  </a:lnTo>
                  <a:lnTo>
                    <a:pt x="5989" y="2677"/>
                  </a:lnTo>
                  <a:lnTo>
                    <a:pt x="5762" y="2518"/>
                  </a:lnTo>
                  <a:lnTo>
                    <a:pt x="5536" y="2337"/>
                  </a:lnTo>
                  <a:lnTo>
                    <a:pt x="5309" y="2155"/>
                  </a:lnTo>
                  <a:lnTo>
                    <a:pt x="4855" y="1724"/>
                  </a:lnTo>
                  <a:lnTo>
                    <a:pt x="4674" y="1520"/>
                  </a:lnTo>
                  <a:lnTo>
                    <a:pt x="4628" y="1792"/>
                  </a:lnTo>
                  <a:lnTo>
                    <a:pt x="4606" y="1974"/>
                  </a:lnTo>
                  <a:lnTo>
                    <a:pt x="4560" y="2155"/>
                  </a:lnTo>
                  <a:lnTo>
                    <a:pt x="4515" y="2314"/>
                  </a:lnTo>
                  <a:lnTo>
                    <a:pt x="4447" y="2450"/>
                  </a:lnTo>
                  <a:lnTo>
                    <a:pt x="4356" y="2586"/>
                  </a:lnTo>
                  <a:lnTo>
                    <a:pt x="4243" y="2722"/>
                  </a:lnTo>
                  <a:lnTo>
                    <a:pt x="3948" y="2995"/>
                  </a:lnTo>
                  <a:lnTo>
                    <a:pt x="3925" y="3017"/>
                  </a:lnTo>
                  <a:lnTo>
                    <a:pt x="3925" y="2881"/>
                  </a:lnTo>
                  <a:lnTo>
                    <a:pt x="3948" y="2700"/>
                  </a:lnTo>
                  <a:lnTo>
                    <a:pt x="4016" y="2246"/>
                  </a:lnTo>
                  <a:lnTo>
                    <a:pt x="4243" y="1248"/>
                  </a:lnTo>
                  <a:lnTo>
                    <a:pt x="4288" y="1044"/>
                  </a:lnTo>
                  <a:lnTo>
                    <a:pt x="4333" y="726"/>
                  </a:lnTo>
                  <a:lnTo>
                    <a:pt x="4356" y="454"/>
                  </a:lnTo>
                  <a:lnTo>
                    <a:pt x="4333" y="250"/>
                  </a:lnTo>
                  <a:lnTo>
                    <a:pt x="4288" y="159"/>
                  </a:lnTo>
                  <a:lnTo>
                    <a:pt x="4265" y="91"/>
                  </a:lnTo>
                  <a:lnTo>
                    <a:pt x="4175" y="23"/>
                  </a:lnTo>
                  <a:lnTo>
                    <a:pt x="40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156"/>
            <p:cNvSpPr/>
            <p:nvPr/>
          </p:nvSpPr>
          <p:spPr>
            <a:xfrm>
              <a:off x="3966225" y="2636900"/>
              <a:ext cx="840450" cy="855750"/>
            </a:xfrm>
            <a:custGeom>
              <a:rect b="b" l="l" r="r" t="t"/>
              <a:pathLst>
                <a:path extrusionOk="0" h="34230" w="33618">
                  <a:moveTo>
                    <a:pt x="15652" y="0"/>
                  </a:moveTo>
                  <a:lnTo>
                    <a:pt x="15470" y="23"/>
                  </a:lnTo>
                  <a:lnTo>
                    <a:pt x="15312" y="45"/>
                  </a:lnTo>
                  <a:lnTo>
                    <a:pt x="15039" y="136"/>
                  </a:lnTo>
                  <a:lnTo>
                    <a:pt x="14835" y="182"/>
                  </a:lnTo>
                  <a:lnTo>
                    <a:pt x="14722" y="227"/>
                  </a:lnTo>
                  <a:lnTo>
                    <a:pt x="14586" y="272"/>
                  </a:lnTo>
                  <a:lnTo>
                    <a:pt x="14268" y="408"/>
                  </a:lnTo>
                  <a:lnTo>
                    <a:pt x="13996" y="545"/>
                  </a:lnTo>
                  <a:lnTo>
                    <a:pt x="13678" y="681"/>
                  </a:lnTo>
                  <a:lnTo>
                    <a:pt x="13315" y="794"/>
                  </a:lnTo>
                  <a:lnTo>
                    <a:pt x="12907" y="907"/>
                  </a:lnTo>
                  <a:lnTo>
                    <a:pt x="12476" y="1044"/>
                  </a:lnTo>
                  <a:lnTo>
                    <a:pt x="12000" y="1202"/>
                  </a:lnTo>
                  <a:lnTo>
                    <a:pt x="11002" y="1611"/>
                  </a:lnTo>
                  <a:lnTo>
                    <a:pt x="10208" y="1928"/>
                  </a:lnTo>
                  <a:lnTo>
                    <a:pt x="9868" y="2042"/>
                  </a:lnTo>
                  <a:lnTo>
                    <a:pt x="9550" y="2132"/>
                  </a:lnTo>
                  <a:lnTo>
                    <a:pt x="9232" y="2223"/>
                  </a:lnTo>
                  <a:lnTo>
                    <a:pt x="8960" y="2337"/>
                  </a:lnTo>
                  <a:lnTo>
                    <a:pt x="8711" y="2473"/>
                  </a:lnTo>
                  <a:lnTo>
                    <a:pt x="8461" y="2586"/>
                  </a:lnTo>
                  <a:lnTo>
                    <a:pt x="8098" y="2858"/>
                  </a:lnTo>
                  <a:lnTo>
                    <a:pt x="7849" y="3062"/>
                  </a:lnTo>
                  <a:lnTo>
                    <a:pt x="7645" y="3221"/>
                  </a:lnTo>
                  <a:lnTo>
                    <a:pt x="7418" y="3312"/>
                  </a:lnTo>
                  <a:lnTo>
                    <a:pt x="7304" y="3357"/>
                  </a:lnTo>
                  <a:lnTo>
                    <a:pt x="7168" y="3380"/>
                  </a:lnTo>
                  <a:lnTo>
                    <a:pt x="6851" y="3403"/>
                  </a:lnTo>
                  <a:lnTo>
                    <a:pt x="6465" y="3380"/>
                  </a:lnTo>
                  <a:lnTo>
                    <a:pt x="6352" y="3380"/>
                  </a:lnTo>
                  <a:lnTo>
                    <a:pt x="6147" y="3403"/>
                  </a:lnTo>
                  <a:lnTo>
                    <a:pt x="5921" y="3448"/>
                  </a:lnTo>
                  <a:lnTo>
                    <a:pt x="5716" y="3516"/>
                  </a:lnTo>
                  <a:lnTo>
                    <a:pt x="5490" y="3584"/>
                  </a:lnTo>
                  <a:lnTo>
                    <a:pt x="5059" y="3811"/>
                  </a:lnTo>
                  <a:lnTo>
                    <a:pt x="4650" y="4038"/>
                  </a:lnTo>
                  <a:lnTo>
                    <a:pt x="4219" y="4265"/>
                  </a:lnTo>
                  <a:lnTo>
                    <a:pt x="4038" y="4355"/>
                  </a:lnTo>
                  <a:lnTo>
                    <a:pt x="3856" y="4423"/>
                  </a:lnTo>
                  <a:lnTo>
                    <a:pt x="3607" y="4537"/>
                  </a:lnTo>
                  <a:lnTo>
                    <a:pt x="3425" y="4650"/>
                  </a:lnTo>
                  <a:lnTo>
                    <a:pt x="3312" y="4764"/>
                  </a:lnTo>
                  <a:lnTo>
                    <a:pt x="3221" y="4922"/>
                  </a:lnTo>
                  <a:lnTo>
                    <a:pt x="3108" y="5104"/>
                  </a:lnTo>
                  <a:lnTo>
                    <a:pt x="3017" y="5217"/>
                  </a:lnTo>
                  <a:lnTo>
                    <a:pt x="2904" y="5353"/>
                  </a:lnTo>
                  <a:lnTo>
                    <a:pt x="2768" y="5512"/>
                  </a:lnTo>
                  <a:lnTo>
                    <a:pt x="2654" y="5671"/>
                  </a:lnTo>
                  <a:lnTo>
                    <a:pt x="2586" y="5852"/>
                  </a:lnTo>
                  <a:lnTo>
                    <a:pt x="2518" y="6034"/>
                  </a:lnTo>
                  <a:lnTo>
                    <a:pt x="2473" y="6215"/>
                  </a:lnTo>
                  <a:lnTo>
                    <a:pt x="2450" y="6397"/>
                  </a:lnTo>
                  <a:lnTo>
                    <a:pt x="2427" y="6760"/>
                  </a:lnTo>
                  <a:lnTo>
                    <a:pt x="2405" y="7077"/>
                  </a:lnTo>
                  <a:lnTo>
                    <a:pt x="2359" y="7350"/>
                  </a:lnTo>
                  <a:lnTo>
                    <a:pt x="2359" y="7372"/>
                  </a:lnTo>
                  <a:lnTo>
                    <a:pt x="2269" y="7236"/>
                  </a:lnTo>
                  <a:lnTo>
                    <a:pt x="2155" y="7123"/>
                  </a:lnTo>
                  <a:lnTo>
                    <a:pt x="2087" y="7077"/>
                  </a:lnTo>
                  <a:lnTo>
                    <a:pt x="1815" y="6919"/>
                  </a:lnTo>
                  <a:lnTo>
                    <a:pt x="1883" y="7213"/>
                  </a:lnTo>
                  <a:lnTo>
                    <a:pt x="1951" y="7554"/>
                  </a:lnTo>
                  <a:lnTo>
                    <a:pt x="1974" y="7871"/>
                  </a:lnTo>
                  <a:lnTo>
                    <a:pt x="1974" y="8143"/>
                  </a:lnTo>
                  <a:lnTo>
                    <a:pt x="1928" y="8416"/>
                  </a:lnTo>
                  <a:lnTo>
                    <a:pt x="1883" y="8597"/>
                  </a:lnTo>
                  <a:lnTo>
                    <a:pt x="1838" y="8711"/>
                  </a:lnTo>
                  <a:lnTo>
                    <a:pt x="1792" y="8847"/>
                  </a:lnTo>
                  <a:lnTo>
                    <a:pt x="1792" y="8983"/>
                  </a:lnTo>
                  <a:lnTo>
                    <a:pt x="1792" y="9096"/>
                  </a:lnTo>
                  <a:lnTo>
                    <a:pt x="1792" y="9232"/>
                  </a:lnTo>
                  <a:lnTo>
                    <a:pt x="1770" y="9346"/>
                  </a:lnTo>
                  <a:lnTo>
                    <a:pt x="1724" y="9482"/>
                  </a:lnTo>
                  <a:lnTo>
                    <a:pt x="1633" y="9618"/>
                  </a:lnTo>
                  <a:lnTo>
                    <a:pt x="1497" y="9731"/>
                  </a:lnTo>
                  <a:lnTo>
                    <a:pt x="1316" y="9822"/>
                  </a:lnTo>
                  <a:lnTo>
                    <a:pt x="1157" y="9913"/>
                  </a:lnTo>
                  <a:lnTo>
                    <a:pt x="998" y="10004"/>
                  </a:lnTo>
                  <a:lnTo>
                    <a:pt x="703" y="10230"/>
                  </a:lnTo>
                  <a:lnTo>
                    <a:pt x="499" y="10366"/>
                  </a:lnTo>
                  <a:lnTo>
                    <a:pt x="295" y="10503"/>
                  </a:lnTo>
                  <a:lnTo>
                    <a:pt x="136" y="10639"/>
                  </a:lnTo>
                  <a:lnTo>
                    <a:pt x="91" y="10684"/>
                  </a:lnTo>
                  <a:lnTo>
                    <a:pt x="46" y="10752"/>
                  </a:lnTo>
                  <a:lnTo>
                    <a:pt x="0" y="10911"/>
                  </a:lnTo>
                  <a:lnTo>
                    <a:pt x="0" y="11115"/>
                  </a:lnTo>
                  <a:lnTo>
                    <a:pt x="23" y="11387"/>
                  </a:lnTo>
                  <a:lnTo>
                    <a:pt x="68" y="11682"/>
                  </a:lnTo>
                  <a:lnTo>
                    <a:pt x="204" y="12227"/>
                  </a:lnTo>
                  <a:lnTo>
                    <a:pt x="295" y="12544"/>
                  </a:lnTo>
                  <a:lnTo>
                    <a:pt x="386" y="12794"/>
                  </a:lnTo>
                  <a:lnTo>
                    <a:pt x="477" y="13043"/>
                  </a:lnTo>
                  <a:lnTo>
                    <a:pt x="545" y="13157"/>
                  </a:lnTo>
                  <a:lnTo>
                    <a:pt x="635" y="13247"/>
                  </a:lnTo>
                  <a:lnTo>
                    <a:pt x="726" y="13361"/>
                  </a:lnTo>
                  <a:lnTo>
                    <a:pt x="840" y="13451"/>
                  </a:lnTo>
                  <a:lnTo>
                    <a:pt x="1044" y="13588"/>
                  </a:lnTo>
                  <a:lnTo>
                    <a:pt x="1157" y="13678"/>
                  </a:lnTo>
                  <a:lnTo>
                    <a:pt x="1248" y="13792"/>
                  </a:lnTo>
                  <a:lnTo>
                    <a:pt x="1316" y="13905"/>
                  </a:lnTo>
                  <a:lnTo>
                    <a:pt x="1361" y="14041"/>
                  </a:lnTo>
                  <a:lnTo>
                    <a:pt x="1384" y="14177"/>
                  </a:lnTo>
                  <a:lnTo>
                    <a:pt x="1384" y="14336"/>
                  </a:lnTo>
                  <a:lnTo>
                    <a:pt x="1361" y="14654"/>
                  </a:lnTo>
                  <a:lnTo>
                    <a:pt x="1339" y="14994"/>
                  </a:lnTo>
                  <a:lnTo>
                    <a:pt x="1339" y="15175"/>
                  </a:lnTo>
                  <a:lnTo>
                    <a:pt x="1339" y="15402"/>
                  </a:lnTo>
                  <a:lnTo>
                    <a:pt x="1316" y="15629"/>
                  </a:lnTo>
                  <a:lnTo>
                    <a:pt x="1248" y="16083"/>
                  </a:lnTo>
                  <a:lnTo>
                    <a:pt x="1180" y="16468"/>
                  </a:lnTo>
                  <a:lnTo>
                    <a:pt x="1134" y="16877"/>
                  </a:lnTo>
                  <a:lnTo>
                    <a:pt x="1112" y="17081"/>
                  </a:lnTo>
                  <a:lnTo>
                    <a:pt x="1066" y="17285"/>
                  </a:lnTo>
                  <a:lnTo>
                    <a:pt x="1021" y="17557"/>
                  </a:lnTo>
                  <a:lnTo>
                    <a:pt x="1021" y="17716"/>
                  </a:lnTo>
                  <a:lnTo>
                    <a:pt x="1021" y="17852"/>
                  </a:lnTo>
                  <a:lnTo>
                    <a:pt x="1044" y="18442"/>
                  </a:lnTo>
                  <a:lnTo>
                    <a:pt x="1089" y="18759"/>
                  </a:lnTo>
                  <a:lnTo>
                    <a:pt x="1157" y="19077"/>
                  </a:lnTo>
                  <a:lnTo>
                    <a:pt x="1202" y="19213"/>
                  </a:lnTo>
                  <a:lnTo>
                    <a:pt x="1271" y="19372"/>
                  </a:lnTo>
                  <a:lnTo>
                    <a:pt x="1407" y="19644"/>
                  </a:lnTo>
                  <a:lnTo>
                    <a:pt x="1565" y="19962"/>
                  </a:lnTo>
                  <a:lnTo>
                    <a:pt x="1611" y="20120"/>
                  </a:lnTo>
                  <a:lnTo>
                    <a:pt x="1656" y="20302"/>
                  </a:lnTo>
                  <a:lnTo>
                    <a:pt x="1656" y="20483"/>
                  </a:lnTo>
                  <a:lnTo>
                    <a:pt x="1633" y="20665"/>
                  </a:lnTo>
                  <a:lnTo>
                    <a:pt x="1611" y="20824"/>
                  </a:lnTo>
                  <a:lnTo>
                    <a:pt x="1565" y="20960"/>
                  </a:lnTo>
                  <a:lnTo>
                    <a:pt x="1497" y="21118"/>
                  </a:lnTo>
                  <a:lnTo>
                    <a:pt x="1407" y="21255"/>
                  </a:lnTo>
                  <a:lnTo>
                    <a:pt x="1157" y="21595"/>
                  </a:lnTo>
                  <a:lnTo>
                    <a:pt x="998" y="21776"/>
                  </a:lnTo>
                  <a:lnTo>
                    <a:pt x="817" y="21958"/>
                  </a:lnTo>
                  <a:lnTo>
                    <a:pt x="590" y="22207"/>
                  </a:lnTo>
                  <a:lnTo>
                    <a:pt x="499" y="22321"/>
                  </a:lnTo>
                  <a:lnTo>
                    <a:pt x="409" y="22479"/>
                  </a:lnTo>
                  <a:lnTo>
                    <a:pt x="341" y="22638"/>
                  </a:lnTo>
                  <a:lnTo>
                    <a:pt x="318" y="22729"/>
                  </a:lnTo>
                  <a:lnTo>
                    <a:pt x="318" y="22820"/>
                  </a:lnTo>
                  <a:lnTo>
                    <a:pt x="341" y="22888"/>
                  </a:lnTo>
                  <a:lnTo>
                    <a:pt x="363" y="22978"/>
                  </a:lnTo>
                  <a:lnTo>
                    <a:pt x="386" y="23024"/>
                  </a:lnTo>
                  <a:lnTo>
                    <a:pt x="431" y="23069"/>
                  </a:lnTo>
                  <a:lnTo>
                    <a:pt x="477" y="23092"/>
                  </a:lnTo>
                  <a:lnTo>
                    <a:pt x="613" y="23092"/>
                  </a:lnTo>
                  <a:lnTo>
                    <a:pt x="703" y="23047"/>
                  </a:lnTo>
                  <a:lnTo>
                    <a:pt x="794" y="23024"/>
                  </a:lnTo>
                  <a:lnTo>
                    <a:pt x="1044" y="22933"/>
                  </a:lnTo>
                  <a:lnTo>
                    <a:pt x="1293" y="22910"/>
                  </a:lnTo>
                  <a:lnTo>
                    <a:pt x="1452" y="22910"/>
                  </a:lnTo>
                  <a:lnTo>
                    <a:pt x="1565" y="22956"/>
                  </a:lnTo>
                  <a:lnTo>
                    <a:pt x="1679" y="23001"/>
                  </a:lnTo>
                  <a:lnTo>
                    <a:pt x="1792" y="23069"/>
                  </a:lnTo>
                  <a:lnTo>
                    <a:pt x="1974" y="23251"/>
                  </a:lnTo>
                  <a:lnTo>
                    <a:pt x="2291" y="23546"/>
                  </a:lnTo>
                  <a:lnTo>
                    <a:pt x="2473" y="23659"/>
                  </a:lnTo>
                  <a:lnTo>
                    <a:pt x="2654" y="23795"/>
                  </a:lnTo>
                  <a:lnTo>
                    <a:pt x="3221" y="24090"/>
                  </a:lnTo>
                  <a:lnTo>
                    <a:pt x="3788" y="24430"/>
                  </a:lnTo>
                  <a:lnTo>
                    <a:pt x="3970" y="24521"/>
                  </a:lnTo>
                  <a:lnTo>
                    <a:pt x="4174" y="24612"/>
                  </a:lnTo>
                  <a:lnTo>
                    <a:pt x="4560" y="24748"/>
                  </a:lnTo>
                  <a:lnTo>
                    <a:pt x="4945" y="24884"/>
                  </a:lnTo>
                  <a:lnTo>
                    <a:pt x="5059" y="24952"/>
                  </a:lnTo>
                  <a:lnTo>
                    <a:pt x="5149" y="25020"/>
                  </a:lnTo>
                  <a:lnTo>
                    <a:pt x="5217" y="25111"/>
                  </a:lnTo>
                  <a:lnTo>
                    <a:pt x="5263" y="25201"/>
                  </a:lnTo>
                  <a:lnTo>
                    <a:pt x="5308" y="25315"/>
                  </a:lnTo>
                  <a:lnTo>
                    <a:pt x="5331" y="25451"/>
                  </a:lnTo>
                  <a:lnTo>
                    <a:pt x="5354" y="25746"/>
                  </a:lnTo>
                  <a:lnTo>
                    <a:pt x="5399" y="26063"/>
                  </a:lnTo>
                  <a:lnTo>
                    <a:pt x="5422" y="26200"/>
                  </a:lnTo>
                  <a:lnTo>
                    <a:pt x="5490" y="26313"/>
                  </a:lnTo>
                  <a:lnTo>
                    <a:pt x="5558" y="26426"/>
                  </a:lnTo>
                  <a:lnTo>
                    <a:pt x="5648" y="26540"/>
                  </a:lnTo>
                  <a:lnTo>
                    <a:pt x="5762" y="26653"/>
                  </a:lnTo>
                  <a:lnTo>
                    <a:pt x="5921" y="26744"/>
                  </a:lnTo>
                  <a:lnTo>
                    <a:pt x="6125" y="26857"/>
                  </a:lnTo>
                  <a:lnTo>
                    <a:pt x="6306" y="26971"/>
                  </a:lnTo>
                  <a:lnTo>
                    <a:pt x="6510" y="27062"/>
                  </a:lnTo>
                  <a:lnTo>
                    <a:pt x="6715" y="27152"/>
                  </a:lnTo>
                  <a:lnTo>
                    <a:pt x="6828" y="27175"/>
                  </a:lnTo>
                  <a:lnTo>
                    <a:pt x="6987" y="27175"/>
                  </a:lnTo>
                  <a:lnTo>
                    <a:pt x="7077" y="27152"/>
                  </a:lnTo>
                  <a:lnTo>
                    <a:pt x="7146" y="27130"/>
                  </a:lnTo>
                  <a:lnTo>
                    <a:pt x="7304" y="27016"/>
                  </a:lnTo>
                  <a:lnTo>
                    <a:pt x="7418" y="26903"/>
                  </a:lnTo>
                  <a:lnTo>
                    <a:pt x="7531" y="26767"/>
                  </a:lnTo>
                  <a:lnTo>
                    <a:pt x="7667" y="26585"/>
                  </a:lnTo>
                  <a:lnTo>
                    <a:pt x="7735" y="26517"/>
                  </a:lnTo>
                  <a:lnTo>
                    <a:pt x="7826" y="26449"/>
                  </a:lnTo>
                  <a:lnTo>
                    <a:pt x="7894" y="26426"/>
                  </a:lnTo>
                  <a:lnTo>
                    <a:pt x="7939" y="26426"/>
                  </a:lnTo>
                  <a:lnTo>
                    <a:pt x="8076" y="26449"/>
                  </a:lnTo>
                  <a:lnTo>
                    <a:pt x="8212" y="26517"/>
                  </a:lnTo>
                  <a:lnTo>
                    <a:pt x="8461" y="26676"/>
                  </a:lnTo>
                  <a:lnTo>
                    <a:pt x="8620" y="26789"/>
                  </a:lnTo>
                  <a:lnTo>
                    <a:pt x="8779" y="26880"/>
                  </a:lnTo>
                  <a:lnTo>
                    <a:pt x="8892" y="26903"/>
                  </a:lnTo>
                  <a:lnTo>
                    <a:pt x="9006" y="26948"/>
                  </a:lnTo>
                  <a:lnTo>
                    <a:pt x="9255" y="26993"/>
                  </a:lnTo>
                  <a:lnTo>
                    <a:pt x="9573" y="27062"/>
                  </a:lnTo>
                  <a:lnTo>
                    <a:pt x="9709" y="27107"/>
                  </a:lnTo>
                  <a:lnTo>
                    <a:pt x="9799" y="27175"/>
                  </a:lnTo>
                  <a:lnTo>
                    <a:pt x="9868" y="27266"/>
                  </a:lnTo>
                  <a:lnTo>
                    <a:pt x="9936" y="27356"/>
                  </a:lnTo>
                  <a:lnTo>
                    <a:pt x="10004" y="27561"/>
                  </a:lnTo>
                  <a:lnTo>
                    <a:pt x="10072" y="27697"/>
                  </a:lnTo>
                  <a:lnTo>
                    <a:pt x="10140" y="27833"/>
                  </a:lnTo>
                  <a:lnTo>
                    <a:pt x="10230" y="27969"/>
                  </a:lnTo>
                  <a:lnTo>
                    <a:pt x="10344" y="28082"/>
                  </a:lnTo>
                  <a:lnTo>
                    <a:pt x="10525" y="28173"/>
                  </a:lnTo>
                  <a:lnTo>
                    <a:pt x="10707" y="28241"/>
                  </a:lnTo>
                  <a:lnTo>
                    <a:pt x="10888" y="28286"/>
                  </a:lnTo>
                  <a:lnTo>
                    <a:pt x="11092" y="28332"/>
                  </a:lnTo>
                  <a:lnTo>
                    <a:pt x="11274" y="28377"/>
                  </a:lnTo>
                  <a:lnTo>
                    <a:pt x="11455" y="28423"/>
                  </a:lnTo>
                  <a:lnTo>
                    <a:pt x="11864" y="28559"/>
                  </a:lnTo>
                  <a:lnTo>
                    <a:pt x="12181" y="28672"/>
                  </a:lnTo>
                  <a:lnTo>
                    <a:pt x="12544" y="28763"/>
                  </a:lnTo>
                  <a:lnTo>
                    <a:pt x="12658" y="28808"/>
                  </a:lnTo>
                  <a:lnTo>
                    <a:pt x="12884" y="28854"/>
                  </a:lnTo>
                  <a:lnTo>
                    <a:pt x="13089" y="28922"/>
                  </a:lnTo>
                  <a:lnTo>
                    <a:pt x="13179" y="28967"/>
                  </a:lnTo>
                  <a:lnTo>
                    <a:pt x="13270" y="29035"/>
                  </a:lnTo>
                  <a:lnTo>
                    <a:pt x="13315" y="29103"/>
                  </a:lnTo>
                  <a:lnTo>
                    <a:pt x="13361" y="29194"/>
                  </a:lnTo>
                  <a:lnTo>
                    <a:pt x="13406" y="29375"/>
                  </a:lnTo>
                  <a:lnTo>
                    <a:pt x="13429" y="29579"/>
                  </a:lnTo>
                  <a:lnTo>
                    <a:pt x="13406" y="29806"/>
                  </a:lnTo>
                  <a:lnTo>
                    <a:pt x="13406" y="30010"/>
                  </a:lnTo>
                  <a:lnTo>
                    <a:pt x="13383" y="30124"/>
                  </a:lnTo>
                  <a:lnTo>
                    <a:pt x="13315" y="30146"/>
                  </a:lnTo>
                  <a:lnTo>
                    <a:pt x="13247" y="30215"/>
                  </a:lnTo>
                  <a:lnTo>
                    <a:pt x="13179" y="30305"/>
                  </a:lnTo>
                  <a:lnTo>
                    <a:pt x="13157" y="30419"/>
                  </a:lnTo>
                  <a:lnTo>
                    <a:pt x="13134" y="30532"/>
                  </a:lnTo>
                  <a:lnTo>
                    <a:pt x="13157" y="30646"/>
                  </a:lnTo>
                  <a:lnTo>
                    <a:pt x="13179" y="30759"/>
                  </a:lnTo>
                  <a:lnTo>
                    <a:pt x="13270" y="30918"/>
                  </a:lnTo>
                  <a:lnTo>
                    <a:pt x="13338" y="31008"/>
                  </a:lnTo>
                  <a:lnTo>
                    <a:pt x="13383" y="31099"/>
                  </a:lnTo>
                  <a:lnTo>
                    <a:pt x="13406" y="31190"/>
                  </a:lnTo>
                  <a:lnTo>
                    <a:pt x="13474" y="31213"/>
                  </a:lnTo>
                  <a:lnTo>
                    <a:pt x="13792" y="31235"/>
                  </a:lnTo>
                  <a:lnTo>
                    <a:pt x="14087" y="31281"/>
                  </a:lnTo>
                  <a:lnTo>
                    <a:pt x="14245" y="31326"/>
                  </a:lnTo>
                  <a:lnTo>
                    <a:pt x="14404" y="31394"/>
                  </a:lnTo>
                  <a:lnTo>
                    <a:pt x="14608" y="31485"/>
                  </a:lnTo>
                  <a:lnTo>
                    <a:pt x="14813" y="31530"/>
                  </a:lnTo>
                  <a:lnTo>
                    <a:pt x="15085" y="31553"/>
                  </a:lnTo>
                  <a:lnTo>
                    <a:pt x="15289" y="31553"/>
                  </a:lnTo>
                  <a:lnTo>
                    <a:pt x="15516" y="31530"/>
                  </a:lnTo>
                  <a:lnTo>
                    <a:pt x="15697" y="31553"/>
                  </a:lnTo>
                  <a:lnTo>
                    <a:pt x="15856" y="31576"/>
                  </a:lnTo>
                  <a:lnTo>
                    <a:pt x="15992" y="31644"/>
                  </a:lnTo>
                  <a:lnTo>
                    <a:pt x="16128" y="31734"/>
                  </a:lnTo>
                  <a:lnTo>
                    <a:pt x="16355" y="31870"/>
                  </a:lnTo>
                  <a:lnTo>
                    <a:pt x="16468" y="31938"/>
                  </a:lnTo>
                  <a:lnTo>
                    <a:pt x="16559" y="32007"/>
                  </a:lnTo>
                  <a:lnTo>
                    <a:pt x="16627" y="32097"/>
                  </a:lnTo>
                  <a:lnTo>
                    <a:pt x="16673" y="32211"/>
                  </a:lnTo>
                  <a:lnTo>
                    <a:pt x="16718" y="32347"/>
                  </a:lnTo>
                  <a:lnTo>
                    <a:pt x="16763" y="32528"/>
                  </a:lnTo>
                  <a:lnTo>
                    <a:pt x="16809" y="32778"/>
                  </a:lnTo>
                  <a:lnTo>
                    <a:pt x="16854" y="32937"/>
                  </a:lnTo>
                  <a:lnTo>
                    <a:pt x="16922" y="33095"/>
                  </a:lnTo>
                  <a:lnTo>
                    <a:pt x="17013" y="33254"/>
                  </a:lnTo>
                  <a:lnTo>
                    <a:pt x="17013" y="33322"/>
                  </a:lnTo>
                  <a:lnTo>
                    <a:pt x="17081" y="33345"/>
                  </a:lnTo>
                  <a:lnTo>
                    <a:pt x="17217" y="33368"/>
                  </a:lnTo>
                  <a:lnTo>
                    <a:pt x="17330" y="33345"/>
                  </a:lnTo>
                  <a:lnTo>
                    <a:pt x="17421" y="33299"/>
                  </a:lnTo>
                  <a:lnTo>
                    <a:pt x="17466" y="33231"/>
                  </a:lnTo>
                  <a:lnTo>
                    <a:pt x="17512" y="33163"/>
                  </a:lnTo>
                  <a:lnTo>
                    <a:pt x="17557" y="33095"/>
                  </a:lnTo>
                  <a:lnTo>
                    <a:pt x="17603" y="33050"/>
                  </a:lnTo>
                  <a:lnTo>
                    <a:pt x="17625" y="33050"/>
                  </a:lnTo>
                  <a:lnTo>
                    <a:pt x="17693" y="33027"/>
                  </a:lnTo>
                  <a:lnTo>
                    <a:pt x="17807" y="33050"/>
                  </a:lnTo>
                  <a:lnTo>
                    <a:pt x="18034" y="33050"/>
                  </a:lnTo>
                  <a:lnTo>
                    <a:pt x="18215" y="33005"/>
                  </a:lnTo>
                  <a:lnTo>
                    <a:pt x="18419" y="32937"/>
                  </a:lnTo>
                  <a:lnTo>
                    <a:pt x="18782" y="32732"/>
                  </a:lnTo>
                  <a:lnTo>
                    <a:pt x="18986" y="32642"/>
                  </a:lnTo>
                  <a:lnTo>
                    <a:pt x="19168" y="32551"/>
                  </a:lnTo>
                  <a:lnTo>
                    <a:pt x="19349" y="32483"/>
                  </a:lnTo>
                  <a:lnTo>
                    <a:pt x="19553" y="32460"/>
                  </a:lnTo>
                  <a:lnTo>
                    <a:pt x="19712" y="32483"/>
                  </a:lnTo>
                  <a:lnTo>
                    <a:pt x="19894" y="32551"/>
                  </a:lnTo>
                  <a:lnTo>
                    <a:pt x="20075" y="32619"/>
                  </a:lnTo>
                  <a:lnTo>
                    <a:pt x="20325" y="32732"/>
                  </a:lnTo>
                  <a:lnTo>
                    <a:pt x="20461" y="32778"/>
                  </a:lnTo>
                  <a:lnTo>
                    <a:pt x="20619" y="32800"/>
                  </a:lnTo>
                  <a:lnTo>
                    <a:pt x="20688" y="32800"/>
                  </a:lnTo>
                  <a:lnTo>
                    <a:pt x="20869" y="32778"/>
                  </a:lnTo>
                  <a:lnTo>
                    <a:pt x="21050" y="32732"/>
                  </a:lnTo>
                  <a:lnTo>
                    <a:pt x="21209" y="32642"/>
                  </a:lnTo>
                  <a:lnTo>
                    <a:pt x="21345" y="32551"/>
                  </a:lnTo>
                  <a:lnTo>
                    <a:pt x="21459" y="32506"/>
                  </a:lnTo>
                  <a:lnTo>
                    <a:pt x="21640" y="32415"/>
                  </a:lnTo>
                  <a:lnTo>
                    <a:pt x="21822" y="32324"/>
                  </a:lnTo>
                  <a:lnTo>
                    <a:pt x="22026" y="32279"/>
                  </a:lnTo>
                  <a:lnTo>
                    <a:pt x="22230" y="32233"/>
                  </a:lnTo>
                  <a:lnTo>
                    <a:pt x="22684" y="32143"/>
                  </a:lnTo>
                  <a:lnTo>
                    <a:pt x="23115" y="32052"/>
                  </a:lnTo>
                  <a:lnTo>
                    <a:pt x="23341" y="32029"/>
                  </a:lnTo>
                  <a:lnTo>
                    <a:pt x="23546" y="32007"/>
                  </a:lnTo>
                  <a:lnTo>
                    <a:pt x="23704" y="32029"/>
                  </a:lnTo>
                  <a:lnTo>
                    <a:pt x="23840" y="32052"/>
                  </a:lnTo>
                  <a:lnTo>
                    <a:pt x="23977" y="32097"/>
                  </a:lnTo>
                  <a:lnTo>
                    <a:pt x="24090" y="32165"/>
                  </a:lnTo>
                  <a:lnTo>
                    <a:pt x="24203" y="32233"/>
                  </a:lnTo>
                  <a:lnTo>
                    <a:pt x="24271" y="32324"/>
                  </a:lnTo>
                  <a:lnTo>
                    <a:pt x="24408" y="32551"/>
                  </a:lnTo>
                  <a:lnTo>
                    <a:pt x="24521" y="32823"/>
                  </a:lnTo>
                  <a:lnTo>
                    <a:pt x="24612" y="33027"/>
                  </a:lnTo>
                  <a:lnTo>
                    <a:pt x="24725" y="33254"/>
                  </a:lnTo>
                  <a:lnTo>
                    <a:pt x="24861" y="33436"/>
                  </a:lnTo>
                  <a:lnTo>
                    <a:pt x="25020" y="33594"/>
                  </a:lnTo>
                  <a:lnTo>
                    <a:pt x="25201" y="33753"/>
                  </a:lnTo>
                  <a:lnTo>
                    <a:pt x="25406" y="33867"/>
                  </a:lnTo>
                  <a:lnTo>
                    <a:pt x="25610" y="33980"/>
                  </a:lnTo>
                  <a:lnTo>
                    <a:pt x="25791" y="34071"/>
                  </a:lnTo>
                  <a:lnTo>
                    <a:pt x="26041" y="34161"/>
                  </a:lnTo>
                  <a:lnTo>
                    <a:pt x="26222" y="34207"/>
                  </a:lnTo>
                  <a:lnTo>
                    <a:pt x="26381" y="34230"/>
                  </a:lnTo>
                  <a:lnTo>
                    <a:pt x="26540" y="34207"/>
                  </a:lnTo>
                  <a:lnTo>
                    <a:pt x="26676" y="34161"/>
                  </a:lnTo>
                  <a:lnTo>
                    <a:pt x="26812" y="34093"/>
                  </a:lnTo>
                  <a:lnTo>
                    <a:pt x="26925" y="34025"/>
                  </a:lnTo>
                  <a:lnTo>
                    <a:pt x="27039" y="33912"/>
                  </a:lnTo>
                  <a:lnTo>
                    <a:pt x="27130" y="33776"/>
                  </a:lnTo>
                  <a:lnTo>
                    <a:pt x="27198" y="33617"/>
                  </a:lnTo>
                  <a:lnTo>
                    <a:pt x="27266" y="33458"/>
                  </a:lnTo>
                  <a:lnTo>
                    <a:pt x="27311" y="33254"/>
                  </a:lnTo>
                  <a:lnTo>
                    <a:pt x="27334" y="33005"/>
                  </a:lnTo>
                  <a:lnTo>
                    <a:pt x="27334" y="32755"/>
                  </a:lnTo>
                  <a:lnTo>
                    <a:pt x="27288" y="32279"/>
                  </a:lnTo>
                  <a:lnTo>
                    <a:pt x="27243" y="31870"/>
                  </a:lnTo>
                  <a:lnTo>
                    <a:pt x="27243" y="31666"/>
                  </a:lnTo>
                  <a:lnTo>
                    <a:pt x="27243" y="31485"/>
                  </a:lnTo>
                  <a:lnTo>
                    <a:pt x="27288" y="31145"/>
                  </a:lnTo>
                  <a:lnTo>
                    <a:pt x="27379" y="30736"/>
                  </a:lnTo>
                  <a:lnTo>
                    <a:pt x="27424" y="30532"/>
                  </a:lnTo>
                  <a:lnTo>
                    <a:pt x="27493" y="30328"/>
                  </a:lnTo>
                  <a:lnTo>
                    <a:pt x="27583" y="30124"/>
                  </a:lnTo>
                  <a:lnTo>
                    <a:pt x="27697" y="29920"/>
                  </a:lnTo>
                  <a:lnTo>
                    <a:pt x="27855" y="29693"/>
                  </a:lnTo>
                  <a:lnTo>
                    <a:pt x="28060" y="29489"/>
                  </a:lnTo>
                  <a:lnTo>
                    <a:pt x="28264" y="29285"/>
                  </a:lnTo>
                  <a:lnTo>
                    <a:pt x="28491" y="29103"/>
                  </a:lnTo>
                  <a:lnTo>
                    <a:pt x="28763" y="28899"/>
                  </a:lnTo>
                  <a:lnTo>
                    <a:pt x="29012" y="28649"/>
                  </a:lnTo>
                  <a:lnTo>
                    <a:pt x="29330" y="28309"/>
                  </a:lnTo>
                  <a:lnTo>
                    <a:pt x="29693" y="27946"/>
                  </a:lnTo>
                  <a:lnTo>
                    <a:pt x="29874" y="27765"/>
                  </a:lnTo>
                  <a:lnTo>
                    <a:pt x="30078" y="27606"/>
                  </a:lnTo>
                  <a:lnTo>
                    <a:pt x="30078" y="27583"/>
                  </a:lnTo>
                  <a:lnTo>
                    <a:pt x="30146" y="27583"/>
                  </a:lnTo>
                  <a:lnTo>
                    <a:pt x="30192" y="27561"/>
                  </a:lnTo>
                  <a:lnTo>
                    <a:pt x="30215" y="27493"/>
                  </a:lnTo>
                  <a:lnTo>
                    <a:pt x="30328" y="27243"/>
                  </a:lnTo>
                  <a:lnTo>
                    <a:pt x="30464" y="27016"/>
                  </a:lnTo>
                  <a:lnTo>
                    <a:pt x="30645" y="26835"/>
                  </a:lnTo>
                  <a:lnTo>
                    <a:pt x="30895" y="26676"/>
                  </a:lnTo>
                  <a:lnTo>
                    <a:pt x="31008" y="26631"/>
                  </a:lnTo>
                  <a:lnTo>
                    <a:pt x="31167" y="26585"/>
                  </a:lnTo>
                  <a:lnTo>
                    <a:pt x="31326" y="26562"/>
                  </a:lnTo>
                  <a:lnTo>
                    <a:pt x="31870" y="26562"/>
                  </a:lnTo>
                  <a:lnTo>
                    <a:pt x="32211" y="26585"/>
                  </a:lnTo>
                  <a:lnTo>
                    <a:pt x="32256" y="26585"/>
                  </a:lnTo>
                  <a:lnTo>
                    <a:pt x="32347" y="26562"/>
                  </a:lnTo>
                  <a:lnTo>
                    <a:pt x="32437" y="26540"/>
                  </a:lnTo>
                  <a:lnTo>
                    <a:pt x="32574" y="26472"/>
                  </a:lnTo>
                  <a:lnTo>
                    <a:pt x="32687" y="26381"/>
                  </a:lnTo>
                  <a:lnTo>
                    <a:pt x="32755" y="26245"/>
                  </a:lnTo>
                  <a:lnTo>
                    <a:pt x="32778" y="26109"/>
                  </a:lnTo>
                  <a:lnTo>
                    <a:pt x="32800" y="25950"/>
                  </a:lnTo>
                  <a:lnTo>
                    <a:pt x="32823" y="25655"/>
                  </a:lnTo>
                  <a:lnTo>
                    <a:pt x="32823" y="25496"/>
                  </a:lnTo>
                  <a:lnTo>
                    <a:pt x="32846" y="25360"/>
                  </a:lnTo>
                  <a:lnTo>
                    <a:pt x="32868" y="25133"/>
                  </a:lnTo>
                  <a:lnTo>
                    <a:pt x="32891" y="24907"/>
                  </a:lnTo>
                  <a:lnTo>
                    <a:pt x="32868" y="24680"/>
                  </a:lnTo>
                  <a:lnTo>
                    <a:pt x="32823" y="24476"/>
                  </a:lnTo>
                  <a:lnTo>
                    <a:pt x="32778" y="24249"/>
                  </a:lnTo>
                  <a:lnTo>
                    <a:pt x="32687" y="24045"/>
                  </a:lnTo>
                  <a:lnTo>
                    <a:pt x="32574" y="23840"/>
                  </a:lnTo>
                  <a:lnTo>
                    <a:pt x="32460" y="23614"/>
                  </a:lnTo>
                  <a:lnTo>
                    <a:pt x="32415" y="23546"/>
                  </a:lnTo>
                  <a:lnTo>
                    <a:pt x="32279" y="23364"/>
                  </a:lnTo>
                  <a:lnTo>
                    <a:pt x="32256" y="23251"/>
                  </a:lnTo>
                  <a:lnTo>
                    <a:pt x="32233" y="23160"/>
                  </a:lnTo>
                  <a:lnTo>
                    <a:pt x="32233" y="23024"/>
                  </a:lnTo>
                  <a:lnTo>
                    <a:pt x="32256" y="22910"/>
                  </a:lnTo>
                  <a:lnTo>
                    <a:pt x="32279" y="22797"/>
                  </a:lnTo>
                  <a:lnTo>
                    <a:pt x="32279" y="22684"/>
                  </a:lnTo>
                  <a:lnTo>
                    <a:pt x="32279" y="22548"/>
                  </a:lnTo>
                  <a:lnTo>
                    <a:pt x="32233" y="22366"/>
                  </a:lnTo>
                  <a:lnTo>
                    <a:pt x="32188" y="22207"/>
                  </a:lnTo>
                  <a:lnTo>
                    <a:pt x="32120" y="22071"/>
                  </a:lnTo>
                  <a:lnTo>
                    <a:pt x="32029" y="21958"/>
                  </a:lnTo>
                  <a:lnTo>
                    <a:pt x="31916" y="21867"/>
                  </a:lnTo>
                  <a:lnTo>
                    <a:pt x="31825" y="21776"/>
                  </a:lnTo>
                  <a:lnTo>
                    <a:pt x="31757" y="21708"/>
                  </a:lnTo>
                  <a:lnTo>
                    <a:pt x="31666" y="21481"/>
                  </a:lnTo>
                  <a:lnTo>
                    <a:pt x="31621" y="21232"/>
                  </a:lnTo>
                  <a:lnTo>
                    <a:pt x="31621" y="21005"/>
                  </a:lnTo>
                  <a:lnTo>
                    <a:pt x="31644" y="20778"/>
                  </a:lnTo>
                  <a:lnTo>
                    <a:pt x="31712" y="20619"/>
                  </a:lnTo>
                  <a:lnTo>
                    <a:pt x="31780" y="20370"/>
                  </a:lnTo>
                  <a:lnTo>
                    <a:pt x="31802" y="20234"/>
                  </a:lnTo>
                  <a:lnTo>
                    <a:pt x="31802" y="20098"/>
                  </a:lnTo>
                  <a:lnTo>
                    <a:pt x="31825" y="19984"/>
                  </a:lnTo>
                  <a:lnTo>
                    <a:pt x="31848" y="19803"/>
                  </a:lnTo>
                  <a:lnTo>
                    <a:pt x="31870" y="19531"/>
                  </a:lnTo>
                  <a:lnTo>
                    <a:pt x="31893" y="19258"/>
                  </a:lnTo>
                  <a:lnTo>
                    <a:pt x="31916" y="19009"/>
                  </a:lnTo>
                  <a:lnTo>
                    <a:pt x="31984" y="18805"/>
                  </a:lnTo>
                  <a:lnTo>
                    <a:pt x="32097" y="18601"/>
                  </a:lnTo>
                  <a:lnTo>
                    <a:pt x="32233" y="18306"/>
                  </a:lnTo>
                  <a:lnTo>
                    <a:pt x="32279" y="18170"/>
                  </a:lnTo>
                  <a:lnTo>
                    <a:pt x="32301" y="18033"/>
                  </a:lnTo>
                  <a:lnTo>
                    <a:pt x="32301" y="17897"/>
                  </a:lnTo>
                  <a:lnTo>
                    <a:pt x="32301" y="17739"/>
                  </a:lnTo>
                  <a:lnTo>
                    <a:pt x="32301" y="17603"/>
                  </a:lnTo>
                  <a:lnTo>
                    <a:pt x="32279" y="17444"/>
                  </a:lnTo>
                  <a:lnTo>
                    <a:pt x="32211" y="17217"/>
                  </a:lnTo>
                  <a:lnTo>
                    <a:pt x="32143" y="16990"/>
                  </a:lnTo>
                  <a:lnTo>
                    <a:pt x="32029" y="16741"/>
                  </a:lnTo>
                  <a:lnTo>
                    <a:pt x="31893" y="16514"/>
                  </a:lnTo>
                  <a:lnTo>
                    <a:pt x="31734" y="16355"/>
                  </a:lnTo>
                  <a:lnTo>
                    <a:pt x="31598" y="16219"/>
                  </a:lnTo>
                  <a:lnTo>
                    <a:pt x="31439" y="16128"/>
                  </a:lnTo>
                  <a:lnTo>
                    <a:pt x="31281" y="16037"/>
                  </a:lnTo>
                  <a:lnTo>
                    <a:pt x="31122" y="15969"/>
                  </a:lnTo>
                  <a:lnTo>
                    <a:pt x="30986" y="15901"/>
                  </a:lnTo>
                  <a:lnTo>
                    <a:pt x="31031" y="15788"/>
                  </a:lnTo>
                  <a:lnTo>
                    <a:pt x="31213" y="15334"/>
                  </a:lnTo>
                  <a:lnTo>
                    <a:pt x="31439" y="14903"/>
                  </a:lnTo>
                  <a:lnTo>
                    <a:pt x="31530" y="14767"/>
                  </a:lnTo>
                  <a:lnTo>
                    <a:pt x="31666" y="14631"/>
                  </a:lnTo>
                  <a:lnTo>
                    <a:pt x="31802" y="14540"/>
                  </a:lnTo>
                  <a:lnTo>
                    <a:pt x="31938" y="14427"/>
                  </a:lnTo>
                  <a:lnTo>
                    <a:pt x="32120" y="14291"/>
                  </a:lnTo>
                  <a:lnTo>
                    <a:pt x="32301" y="14155"/>
                  </a:lnTo>
                  <a:lnTo>
                    <a:pt x="32415" y="14019"/>
                  </a:lnTo>
                  <a:lnTo>
                    <a:pt x="32551" y="13905"/>
                  </a:lnTo>
                  <a:lnTo>
                    <a:pt x="32710" y="13792"/>
                  </a:lnTo>
                  <a:lnTo>
                    <a:pt x="32823" y="13746"/>
                  </a:lnTo>
                  <a:lnTo>
                    <a:pt x="32959" y="13701"/>
                  </a:lnTo>
                  <a:lnTo>
                    <a:pt x="33186" y="13633"/>
                  </a:lnTo>
                  <a:lnTo>
                    <a:pt x="33277" y="13588"/>
                  </a:lnTo>
                  <a:lnTo>
                    <a:pt x="33368" y="13542"/>
                  </a:lnTo>
                  <a:lnTo>
                    <a:pt x="33481" y="13429"/>
                  </a:lnTo>
                  <a:lnTo>
                    <a:pt x="33549" y="13270"/>
                  </a:lnTo>
                  <a:lnTo>
                    <a:pt x="33594" y="13111"/>
                  </a:lnTo>
                  <a:lnTo>
                    <a:pt x="33617" y="12952"/>
                  </a:lnTo>
                  <a:lnTo>
                    <a:pt x="33594" y="12771"/>
                  </a:lnTo>
                  <a:lnTo>
                    <a:pt x="33549" y="12453"/>
                  </a:lnTo>
                  <a:lnTo>
                    <a:pt x="33481" y="11954"/>
                  </a:lnTo>
                  <a:lnTo>
                    <a:pt x="33413" y="11455"/>
                  </a:lnTo>
                  <a:lnTo>
                    <a:pt x="33322" y="10661"/>
                  </a:lnTo>
                  <a:lnTo>
                    <a:pt x="33254" y="10276"/>
                  </a:lnTo>
                  <a:lnTo>
                    <a:pt x="33163" y="9867"/>
                  </a:lnTo>
                  <a:lnTo>
                    <a:pt x="33095" y="9550"/>
                  </a:lnTo>
                  <a:lnTo>
                    <a:pt x="33073" y="9255"/>
                  </a:lnTo>
                  <a:lnTo>
                    <a:pt x="33050" y="8937"/>
                  </a:lnTo>
                  <a:lnTo>
                    <a:pt x="33050" y="8597"/>
                  </a:lnTo>
                  <a:lnTo>
                    <a:pt x="33027" y="8325"/>
                  </a:lnTo>
                  <a:lnTo>
                    <a:pt x="32982" y="8030"/>
                  </a:lnTo>
                  <a:lnTo>
                    <a:pt x="32937" y="7713"/>
                  </a:lnTo>
                  <a:lnTo>
                    <a:pt x="32937" y="7554"/>
                  </a:lnTo>
                  <a:lnTo>
                    <a:pt x="32937" y="7395"/>
                  </a:lnTo>
                  <a:lnTo>
                    <a:pt x="32959" y="7123"/>
                  </a:lnTo>
                  <a:lnTo>
                    <a:pt x="33027" y="6828"/>
                  </a:lnTo>
                  <a:lnTo>
                    <a:pt x="33095" y="6533"/>
                  </a:lnTo>
                  <a:lnTo>
                    <a:pt x="33163" y="6261"/>
                  </a:lnTo>
                  <a:lnTo>
                    <a:pt x="33299" y="5966"/>
                  </a:lnTo>
                  <a:lnTo>
                    <a:pt x="33322" y="5898"/>
                  </a:lnTo>
                  <a:lnTo>
                    <a:pt x="33277" y="5830"/>
                  </a:lnTo>
                  <a:lnTo>
                    <a:pt x="33027" y="5535"/>
                  </a:lnTo>
                  <a:lnTo>
                    <a:pt x="32823" y="5217"/>
                  </a:lnTo>
                  <a:lnTo>
                    <a:pt x="32301" y="4491"/>
                  </a:lnTo>
                  <a:lnTo>
                    <a:pt x="31780" y="3811"/>
                  </a:lnTo>
                  <a:lnTo>
                    <a:pt x="31666" y="3698"/>
                  </a:lnTo>
                  <a:lnTo>
                    <a:pt x="31621" y="3652"/>
                  </a:lnTo>
                  <a:lnTo>
                    <a:pt x="31576" y="3652"/>
                  </a:lnTo>
                  <a:lnTo>
                    <a:pt x="31235" y="3629"/>
                  </a:lnTo>
                  <a:lnTo>
                    <a:pt x="30396" y="3629"/>
                  </a:lnTo>
                  <a:lnTo>
                    <a:pt x="30146" y="3652"/>
                  </a:lnTo>
                  <a:lnTo>
                    <a:pt x="29647" y="3743"/>
                  </a:lnTo>
                  <a:lnTo>
                    <a:pt x="29148" y="3834"/>
                  </a:lnTo>
                  <a:lnTo>
                    <a:pt x="28491" y="3970"/>
                  </a:lnTo>
                  <a:lnTo>
                    <a:pt x="28150" y="4015"/>
                  </a:lnTo>
                  <a:lnTo>
                    <a:pt x="27810" y="4060"/>
                  </a:lnTo>
                  <a:lnTo>
                    <a:pt x="26653" y="4060"/>
                  </a:lnTo>
                  <a:lnTo>
                    <a:pt x="26449" y="4038"/>
                  </a:lnTo>
                  <a:lnTo>
                    <a:pt x="26245" y="3992"/>
                  </a:lnTo>
                  <a:lnTo>
                    <a:pt x="25882" y="3902"/>
                  </a:lnTo>
                  <a:lnTo>
                    <a:pt x="25496" y="3788"/>
                  </a:lnTo>
                  <a:lnTo>
                    <a:pt x="25315" y="3743"/>
                  </a:lnTo>
                  <a:lnTo>
                    <a:pt x="25156" y="3743"/>
                  </a:lnTo>
                  <a:lnTo>
                    <a:pt x="24907" y="3720"/>
                  </a:lnTo>
                  <a:lnTo>
                    <a:pt x="24680" y="3675"/>
                  </a:lnTo>
                  <a:lnTo>
                    <a:pt x="24476" y="3629"/>
                  </a:lnTo>
                  <a:lnTo>
                    <a:pt x="24271" y="3607"/>
                  </a:lnTo>
                  <a:lnTo>
                    <a:pt x="23931" y="3561"/>
                  </a:lnTo>
                  <a:lnTo>
                    <a:pt x="23568" y="3493"/>
                  </a:lnTo>
                  <a:lnTo>
                    <a:pt x="23047" y="3403"/>
                  </a:lnTo>
                  <a:lnTo>
                    <a:pt x="22820" y="3380"/>
                  </a:lnTo>
                  <a:lnTo>
                    <a:pt x="22366" y="3312"/>
                  </a:lnTo>
                  <a:lnTo>
                    <a:pt x="21935" y="3221"/>
                  </a:lnTo>
                  <a:lnTo>
                    <a:pt x="21708" y="3176"/>
                  </a:lnTo>
                  <a:lnTo>
                    <a:pt x="21504" y="3108"/>
                  </a:lnTo>
                  <a:lnTo>
                    <a:pt x="21323" y="3017"/>
                  </a:lnTo>
                  <a:lnTo>
                    <a:pt x="21118" y="2904"/>
                  </a:lnTo>
                  <a:lnTo>
                    <a:pt x="21050" y="2858"/>
                  </a:lnTo>
                  <a:lnTo>
                    <a:pt x="20982" y="2904"/>
                  </a:lnTo>
                  <a:lnTo>
                    <a:pt x="20642" y="3108"/>
                  </a:lnTo>
                  <a:lnTo>
                    <a:pt x="20279" y="3289"/>
                  </a:lnTo>
                  <a:lnTo>
                    <a:pt x="19962" y="3448"/>
                  </a:lnTo>
                  <a:lnTo>
                    <a:pt x="19689" y="3561"/>
                  </a:lnTo>
                  <a:lnTo>
                    <a:pt x="19667" y="3561"/>
                  </a:lnTo>
                  <a:lnTo>
                    <a:pt x="19916" y="3312"/>
                  </a:lnTo>
                  <a:lnTo>
                    <a:pt x="20211" y="3040"/>
                  </a:lnTo>
                  <a:lnTo>
                    <a:pt x="20665" y="2609"/>
                  </a:lnTo>
                  <a:lnTo>
                    <a:pt x="20869" y="2405"/>
                  </a:lnTo>
                  <a:lnTo>
                    <a:pt x="20982" y="2246"/>
                  </a:lnTo>
                  <a:lnTo>
                    <a:pt x="21050" y="2155"/>
                  </a:lnTo>
                  <a:lnTo>
                    <a:pt x="21050" y="2087"/>
                  </a:lnTo>
                  <a:lnTo>
                    <a:pt x="21028" y="1996"/>
                  </a:lnTo>
                  <a:lnTo>
                    <a:pt x="20982" y="1951"/>
                  </a:lnTo>
                  <a:lnTo>
                    <a:pt x="20937" y="1928"/>
                  </a:lnTo>
                  <a:lnTo>
                    <a:pt x="20869" y="1906"/>
                  </a:lnTo>
                  <a:lnTo>
                    <a:pt x="20756" y="1928"/>
                  </a:lnTo>
                  <a:lnTo>
                    <a:pt x="20597" y="1974"/>
                  </a:lnTo>
                  <a:lnTo>
                    <a:pt x="20211" y="2132"/>
                  </a:lnTo>
                  <a:lnTo>
                    <a:pt x="19667" y="2382"/>
                  </a:lnTo>
                  <a:lnTo>
                    <a:pt x="18964" y="2745"/>
                  </a:lnTo>
                  <a:lnTo>
                    <a:pt x="18170" y="3130"/>
                  </a:lnTo>
                  <a:lnTo>
                    <a:pt x="17920" y="3221"/>
                  </a:lnTo>
                  <a:lnTo>
                    <a:pt x="17807" y="3244"/>
                  </a:lnTo>
                  <a:lnTo>
                    <a:pt x="17693" y="3267"/>
                  </a:lnTo>
                  <a:lnTo>
                    <a:pt x="17557" y="3244"/>
                  </a:lnTo>
                  <a:lnTo>
                    <a:pt x="17444" y="3221"/>
                  </a:lnTo>
                  <a:lnTo>
                    <a:pt x="17330" y="3176"/>
                  </a:lnTo>
                  <a:lnTo>
                    <a:pt x="17240" y="3108"/>
                  </a:lnTo>
                  <a:lnTo>
                    <a:pt x="17126" y="3017"/>
                  </a:lnTo>
                  <a:lnTo>
                    <a:pt x="17035" y="2926"/>
                  </a:lnTo>
                  <a:lnTo>
                    <a:pt x="16877" y="2677"/>
                  </a:lnTo>
                  <a:lnTo>
                    <a:pt x="16718" y="2405"/>
                  </a:lnTo>
                  <a:lnTo>
                    <a:pt x="16604" y="2110"/>
                  </a:lnTo>
                  <a:lnTo>
                    <a:pt x="16468" y="1792"/>
                  </a:lnTo>
                  <a:lnTo>
                    <a:pt x="16378" y="1452"/>
                  </a:lnTo>
                  <a:lnTo>
                    <a:pt x="16332" y="1293"/>
                  </a:lnTo>
                  <a:lnTo>
                    <a:pt x="16310" y="1202"/>
                  </a:lnTo>
                  <a:lnTo>
                    <a:pt x="16514" y="1338"/>
                  </a:lnTo>
                  <a:lnTo>
                    <a:pt x="16877" y="1701"/>
                  </a:lnTo>
                  <a:lnTo>
                    <a:pt x="16945" y="1792"/>
                  </a:lnTo>
                  <a:lnTo>
                    <a:pt x="17035" y="1883"/>
                  </a:lnTo>
                  <a:lnTo>
                    <a:pt x="17126" y="1974"/>
                  </a:lnTo>
                  <a:lnTo>
                    <a:pt x="17217" y="2042"/>
                  </a:lnTo>
                  <a:lnTo>
                    <a:pt x="17330" y="2110"/>
                  </a:lnTo>
                  <a:lnTo>
                    <a:pt x="17444" y="2132"/>
                  </a:lnTo>
                  <a:lnTo>
                    <a:pt x="17580" y="2110"/>
                  </a:lnTo>
                  <a:lnTo>
                    <a:pt x="17739" y="2019"/>
                  </a:lnTo>
                  <a:lnTo>
                    <a:pt x="17807" y="1974"/>
                  </a:lnTo>
                  <a:lnTo>
                    <a:pt x="17852" y="1906"/>
                  </a:lnTo>
                  <a:lnTo>
                    <a:pt x="17875" y="1837"/>
                  </a:lnTo>
                  <a:lnTo>
                    <a:pt x="17875" y="1792"/>
                  </a:lnTo>
                  <a:lnTo>
                    <a:pt x="17852" y="1679"/>
                  </a:lnTo>
                  <a:lnTo>
                    <a:pt x="17807" y="1565"/>
                  </a:lnTo>
                  <a:lnTo>
                    <a:pt x="17716" y="1429"/>
                  </a:lnTo>
                  <a:lnTo>
                    <a:pt x="17603" y="1293"/>
                  </a:lnTo>
                  <a:lnTo>
                    <a:pt x="17262" y="953"/>
                  </a:lnTo>
                  <a:lnTo>
                    <a:pt x="16809" y="545"/>
                  </a:lnTo>
                  <a:lnTo>
                    <a:pt x="16695" y="454"/>
                  </a:lnTo>
                  <a:lnTo>
                    <a:pt x="16446" y="272"/>
                  </a:lnTo>
                  <a:lnTo>
                    <a:pt x="16174" y="114"/>
                  </a:lnTo>
                  <a:lnTo>
                    <a:pt x="16060" y="68"/>
                  </a:lnTo>
                  <a:lnTo>
                    <a:pt x="15924" y="45"/>
                  </a:lnTo>
                  <a:lnTo>
                    <a:pt x="15788" y="23"/>
                  </a:lnTo>
                  <a:lnTo>
                    <a:pt x="156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156"/>
            <p:cNvSpPr/>
            <p:nvPr/>
          </p:nvSpPr>
          <p:spPr>
            <a:xfrm>
              <a:off x="4580375" y="3032725"/>
              <a:ext cx="1607125" cy="1125675"/>
            </a:xfrm>
            <a:custGeom>
              <a:rect b="b" l="l" r="r" t="t"/>
              <a:pathLst>
                <a:path extrusionOk="0" h="45027" w="64285">
                  <a:moveTo>
                    <a:pt x="42758" y="0"/>
                  </a:moveTo>
                  <a:lnTo>
                    <a:pt x="42600" y="23"/>
                  </a:lnTo>
                  <a:lnTo>
                    <a:pt x="42441" y="46"/>
                  </a:lnTo>
                  <a:lnTo>
                    <a:pt x="42259" y="91"/>
                  </a:lnTo>
                  <a:lnTo>
                    <a:pt x="42055" y="159"/>
                  </a:lnTo>
                  <a:lnTo>
                    <a:pt x="42033" y="182"/>
                  </a:lnTo>
                  <a:lnTo>
                    <a:pt x="41715" y="295"/>
                  </a:lnTo>
                  <a:lnTo>
                    <a:pt x="41556" y="340"/>
                  </a:lnTo>
                  <a:lnTo>
                    <a:pt x="41148" y="340"/>
                  </a:lnTo>
                  <a:lnTo>
                    <a:pt x="40876" y="295"/>
                  </a:lnTo>
                  <a:lnTo>
                    <a:pt x="40467" y="227"/>
                  </a:lnTo>
                  <a:lnTo>
                    <a:pt x="40286" y="227"/>
                  </a:lnTo>
                  <a:lnTo>
                    <a:pt x="39832" y="250"/>
                  </a:lnTo>
                  <a:lnTo>
                    <a:pt x="39401" y="272"/>
                  </a:lnTo>
                  <a:lnTo>
                    <a:pt x="39243" y="272"/>
                  </a:lnTo>
                  <a:lnTo>
                    <a:pt x="39084" y="250"/>
                  </a:lnTo>
                  <a:lnTo>
                    <a:pt x="38948" y="227"/>
                  </a:lnTo>
                  <a:lnTo>
                    <a:pt x="38834" y="182"/>
                  </a:lnTo>
                  <a:lnTo>
                    <a:pt x="38562" y="68"/>
                  </a:lnTo>
                  <a:lnTo>
                    <a:pt x="38403" y="46"/>
                  </a:lnTo>
                  <a:lnTo>
                    <a:pt x="38267" y="23"/>
                  </a:lnTo>
                  <a:lnTo>
                    <a:pt x="38063" y="46"/>
                  </a:lnTo>
                  <a:lnTo>
                    <a:pt x="37904" y="114"/>
                  </a:lnTo>
                  <a:lnTo>
                    <a:pt x="37723" y="204"/>
                  </a:lnTo>
                  <a:lnTo>
                    <a:pt x="37428" y="386"/>
                  </a:lnTo>
                  <a:lnTo>
                    <a:pt x="37360" y="431"/>
                  </a:lnTo>
                  <a:lnTo>
                    <a:pt x="37042" y="658"/>
                  </a:lnTo>
                  <a:lnTo>
                    <a:pt x="36702" y="839"/>
                  </a:lnTo>
                  <a:lnTo>
                    <a:pt x="36362" y="1021"/>
                  </a:lnTo>
                  <a:lnTo>
                    <a:pt x="36022" y="1134"/>
                  </a:lnTo>
                  <a:lnTo>
                    <a:pt x="35840" y="1180"/>
                  </a:lnTo>
                  <a:lnTo>
                    <a:pt x="35704" y="1202"/>
                  </a:lnTo>
                  <a:lnTo>
                    <a:pt x="35568" y="1202"/>
                  </a:lnTo>
                  <a:lnTo>
                    <a:pt x="35454" y="1157"/>
                  </a:lnTo>
                  <a:lnTo>
                    <a:pt x="35386" y="1089"/>
                  </a:lnTo>
                  <a:lnTo>
                    <a:pt x="35318" y="1021"/>
                  </a:lnTo>
                  <a:lnTo>
                    <a:pt x="35250" y="908"/>
                  </a:lnTo>
                  <a:lnTo>
                    <a:pt x="35182" y="794"/>
                  </a:lnTo>
                  <a:lnTo>
                    <a:pt x="35137" y="681"/>
                  </a:lnTo>
                  <a:lnTo>
                    <a:pt x="35023" y="726"/>
                  </a:lnTo>
                  <a:lnTo>
                    <a:pt x="34842" y="817"/>
                  </a:lnTo>
                  <a:lnTo>
                    <a:pt x="34683" y="930"/>
                  </a:lnTo>
                  <a:lnTo>
                    <a:pt x="34524" y="1044"/>
                  </a:lnTo>
                  <a:lnTo>
                    <a:pt x="34366" y="1157"/>
                  </a:lnTo>
                  <a:lnTo>
                    <a:pt x="34230" y="1248"/>
                  </a:lnTo>
                  <a:lnTo>
                    <a:pt x="34071" y="1339"/>
                  </a:lnTo>
                  <a:lnTo>
                    <a:pt x="33889" y="1384"/>
                  </a:lnTo>
                  <a:lnTo>
                    <a:pt x="33685" y="1407"/>
                  </a:lnTo>
                  <a:lnTo>
                    <a:pt x="33436" y="1407"/>
                  </a:lnTo>
                  <a:lnTo>
                    <a:pt x="32982" y="1384"/>
                  </a:lnTo>
                  <a:lnTo>
                    <a:pt x="32596" y="1384"/>
                  </a:lnTo>
                  <a:lnTo>
                    <a:pt x="32211" y="1407"/>
                  </a:lnTo>
                  <a:lnTo>
                    <a:pt x="31757" y="1429"/>
                  </a:lnTo>
                  <a:lnTo>
                    <a:pt x="31485" y="1407"/>
                  </a:lnTo>
                  <a:lnTo>
                    <a:pt x="31371" y="1384"/>
                  </a:lnTo>
                  <a:lnTo>
                    <a:pt x="31281" y="1361"/>
                  </a:lnTo>
                  <a:lnTo>
                    <a:pt x="31145" y="1270"/>
                  </a:lnTo>
                  <a:lnTo>
                    <a:pt x="31099" y="1429"/>
                  </a:lnTo>
                  <a:lnTo>
                    <a:pt x="31099" y="1543"/>
                  </a:lnTo>
                  <a:lnTo>
                    <a:pt x="31122" y="1656"/>
                  </a:lnTo>
                  <a:lnTo>
                    <a:pt x="31190" y="1883"/>
                  </a:lnTo>
                  <a:lnTo>
                    <a:pt x="31235" y="2019"/>
                  </a:lnTo>
                  <a:lnTo>
                    <a:pt x="31281" y="2337"/>
                  </a:lnTo>
                  <a:lnTo>
                    <a:pt x="31303" y="2677"/>
                  </a:lnTo>
                  <a:lnTo>
                    <a:pt x="31281" y="3017"/>
                  </a:lnTo>
                  <a:lnTo>
                    <a:pt x="31235" y="3357"/>
                  </a:lnTo>
                  <a:lnTo>
                    <a:pt x="31190" y="3675"/>
                  </a:lnTo>
                  <a:lnTo>
                    <a:pt x="31099" y="4038"/>
                  </a:lnTo>
                  <a:lnTo>
                    <a:pt x="31054" y="4174"/>
                  </a:lnTo>
                  <a:lnTo>
                    <a:pt x="31009" y="4287"/>
                  </a:lnTo>
                  <a:lnTo>
                    <a:pt x="30895" y="4537"/>
                  </a:lnTo>
                  <a:lnTo>
                    <a:pt x="30736" y="4854"/>
                  </a:lnTo>
                  <a:lnTo>
                    <a:pt x="30668" y="5013"/>
                  </a:lnTo>
                  <a:lnTo>
                    <a:pt x="30623" y="5195"/>
                  </a:lnTo>
                  <a:lnTo>
                    <a:pt x="30578" y="5603"/>
                  </a:lnTo>
                  <a:lnTo>
                    <a:pt x="30555" y="6011"/>
                  </a:lnTo>
                  <a:lnTo>
                    <a:pt x="30509" y="6215"/>
                  </a:lnTo>
                  <a:lnTo>
                    <a:pt x="30464" y="6397"/>
                  </a:lnTo>
                  <a:lnTo>
                    <a:pt x="30396" y="6352"/>
                  </a:lnTo>
                  <a:lnTo>
                    <a:pt x="30328" y="6284"/>
                  </a:lnTo>
                  <a:lnTo>
                    <a:pt x="30192" y="6147"/>
                  </a:lnTo>
                  <a:lnTo>
                    <a:pt x="30056" y="5966"/>
                  </a:lnTo>
                  <a:lnTo>
                    <a:pt x="29988" y="5898"/>
                  </a:lnTo>
                  <a:lnTo>
                    <a:pt x="29897" y="5853"/>
                  </a:lnTo>
                  <a:lnTo>
                    <a:pt x="29738" y="5784"/>
                  </a:lnTo>
                  <a:lnTo>
                    <a:pt x="29557" y="5784"/>
                  </a:lnTo>
                  <a:lnTo>
                    <a:pt x="29285" y="5807"/>
                  </a:lnTo>
                  <a:lnTo>
                    <a:pt x="29012" y="5898"/>
                  </a:lnTo>
                  <a:lnTo>
                    <a:pt x="28831" y="5966"/>
                  </a:lnTo>
                  <a:lnTo>
                    <a:pt x="28627" y="6011"/>
                  </a:lnTo>
                  <a:lnTo>
                    <a:pt x="28400" y="6034"/>
                  </a:lnTo>
                  <a:lnTo>
                    <a:pt x="27878" y="6034"/>
                  </a:lnTo>
                  <a:lnTo>
                    <a:pt x="27606" y="6011"/>
                  </a:lnTo>
                  <a:lnTo>
                    <a:pt x="27493" y="5989"/>
                  </a:lnTo>
                  <a:lnTo>
                    <a:pt x="27288" y="6011"/>
                  </a:lnTo>
                  <a:lnTo>
                    <a:pt x="27107" y="6057"/>
                  </a:lnTo>
                  <a:lnTo>
                    <a:pt x="26948" y="6079"/>
                  </a:lnTo>
                  <a:lnTo>
                    <a:pt x="26789" y="6102"/>
                  </a:lnTo>
                  <a:lnTo>
                    <a:pt x="26653" y="6079"/>
                  </a:lnTo>
                  <a:lnTo>
                    <a:pt x="26517" y="6034"/>
                  </a:lnTo>
                  <a:lnTo>
                    <a:pt x="26426" y="5966"/>
                  </a:lnTo>
                  <a:lnTo>
                    <a:pt x="26358" y="5875"/>
                  </a:lnTo>
                  <a:lnTo>
                    <a:pt x="26222" y="5694"/>
                  </a:lnTo>
                  <a:lnTo>
                    <a:pt x="26109" y="5467"/>
                  </a:lnTo>
                  <a:lnTo>
                    <a:pt x="25995" y="5240"/>
                  </a:lnTo>
                  <a:lnTo>
                    <a:pt x="25723" y="4560"/>
                  </a:lnTo>
                  <a:lnTo>
                    <a:pt x="25723" y="5127"/>
                  </a:lnTo>
                  <a:lnTo>
                    <a:pt x="25474" y="5240"/>
                  </a:lnTo>
                  <a:lnTo>
                    <a:pt x="25156" y="5376"/>
                  </a:lnTo>
                  <a:lnTo>
                    <a:pt x="24861" y="5490"/>
                  </a:lnTo>
                  <a:lnTo>
                    <a:pt x="24680" y="5535"/>
                  </a:lnTo>
                  <a:lnTo>
                    <a:pt x="24612" y="5512"/>
                  </a:lnTo>
                  <a:lnTo>
                    <a:pt x="24521" y="5490"/>
                  </a:lnTo>
                  <a:lnTo>
                    <a:pt x="24362" y="5354"/>
                  </a:lnTo>
                  <a:lnTo>
                    <a:pt x="24226" y="5263"/>
                  </a:lnTo>
                  <a:lnTo>
                    <a:pt x="24067" y="5149"/>
                  </a:lnTo>
                  <a:lnTo>
                    <a:pt x="23909" y="5081"/>
                  </a:lnTo>
                  <a:lnTo>
                    <a:pt x="23818" y="5059"/>
                  </a:lnTo>
                  <a:lnTo>
                    <a:pt x="23727" y="5059"/>
                  </a:lnTo>
                  <a:lnTo>
                    <a:pt x="23478" y="5036"/>
                  </a:lnTo>
                  <a:lnTo>
                    <a:pt x="22911" y="5036"/>
                  </a:lnTo>
                  <a:lnTo>
                    <a:pt x="22434" y="5059"/>
                  </a:lnTo>
                  <a:lnTo>
                    <a:pt x="22275" y="5059"/>
                  </a:lnTo>
                  <a:lnTo>
                    <a:pt x="21958" y="5081"/>
                  </a:lnTo>
                  <a:lnTo>
                    <a:pt x="21799" y="5081"/>
                  </a:lnTo>
                  <a:lnTo>
                    <a:pt x="21663" y="5059"/>
                  </a:lnTo>
                  <a:lnTo>
                    <a:pt x="21527" y="5013"/>
                  </a:lnTo>
                  <a:lnTo>
                    <a:pt x="21391" y="4923"/>
                  </a:lnTo>
                  <a:lnTo>
                    <a:pt x="21164" y="4786"/>
                  </a:lnTo>
                  <a:lnTo>
                    <a:pt x="20937" y="4605"/>
                  </a:lnTo>
                  <a:lnTo>
                    <a:pt x="20733" y="4401"/>
                  </a:lnTo>
                  <a:lnTo>
                    <a:pt x="20506" y="4129"/>
                  </a:lnTo>
                  <a:lnTo>
                    <a:pt x="20302" y="3856"/>
                  </a:lnTo>
                  <a:lnTo>
                    <a:pt x="20120" y="3584"/>
                  </a:lnTo>
                  <a:lnTo>
                    <a:pt x="20007" y="3448"/>
                  </a:lnTo>
                  <a:lnTo>
                    <a:pt x="19894" y="3335"/>
                  </a:lnTo>
                  <a:lnTo>
                    <a:pt x="19758" y="3221"/>
                  </a:lnTo>
                  <a:lnTo>
                    <a:pt x="19599" y="3153"/>
                  </a:lnTo>
                  <a:lnTo>
                    <a:pt x="19440" y="3085"/>
                  </a:lnTo>
                  <a:lnTo>
                    <a:pt x="19236" y="3062"/>
                  </a:lnTo>
                  <a:lnTo>
                    <a:pt x="19190" y="3062"/>
                  </a:lnTo>
                  <a:lnTo>
                    <a:pt x="18964" y="3085"/>
                  </a:lnTo>
                  <a:lnTo>
                    <a:pt x="18759" y="3108"/>
                  </a:lnTo>
                  <a:lnTo>
                    <a:pt x="18329" y="3221"/>
                  </a:lnTo>
                  <a:lnTo>
                    <a:pt x="17943" y="3312"/>
                  </a:lnTo>
                  <a:lnTo>
                    <a:pt x="17739" y="3335"/>
                  </a:lnTo>
                  <a:lnTo>
                    <a:pt x="17557" y="3357"/>
                  </a:lnTo>
                  <a:lnTo>
                    <a:pt x="17467" y="3357"/>
                  </a:lnTo>
                  <a:lnTo>
                    <a:pt x="17353" y="3335"/>
                  </a:lnTo>
                  <a:lnTo>
                    <a:pt x="17240" y="3312"/>
                  </a:lnTo>
                  <a:lnTo>
                    <a:pt x="17058" y="3221"/>
                  </a:lnTo>
                  <a:lnTo>
                    <a:pt x="16877" y="3108"/>
                  </a:lnTo>
                  <a:lnTo>
                    <a:pt x="16718" y="2949"/>
                  </a:lnTo>
                  <a:lnTo>
                    <a:pt x="16559" y="2836"/>
                  </a:lnTo>
                  <a:lnTo>
                    <a:pt x="16400" y="2722"/>
                  </a:lnTo>
                  <a:lnTo>
                    <a:pt x="16242" y="2631"/>
                  </a:lnTo>
                  <a:lnTo>
                    <a:pt x="16037" y="2541"/>
                  </a:lnTo>
                  <a:lnTo>
                    <a:pt x="15856" y="2495"/>
                  </a:lnTo>
                  <a:lnTo>
                    <a:pt x="15652" y="2450"/>
                  </a:lnTo>
                  <a:lnTo>
                    <a:pt x="15470" y="2427"/>
                  </a:lnTo>
                  <a:lnTo>
                    <a:pt x="15266" y="2427"/>
                  </a:lnTo>
                  <a:lnTo>
                    <a:pt x="15039" y="2450"/>
                  </a:lnTo>
                  <a:lnTo>
                    <a:pt x="14790" y="2473"/>
                  </a:lnTo>
                  <a:lnTo>
                    <a:pt x="14540" y="2518"/>
                  </a:lnTo>
                  <a:lnTo>
                    <a:pt x="14246" y="2586"/>
                  </a:lnTo>
                  <a:lnTo>
                    <a:pt x="14064" y="2631"/>
                  </a:lnTo>
                  <a:lnTo>
                    <a:pt x="13883" y="2654"/>
                  </a:lnTo>
                  <a:lnTo>
                    <a:pt x="13701" y="2631"/>
                  </a:lnTo>
                  <a:lnTo>
                    <a:pt x="13520" y="2609"/>
                  </a:lnTo>
                  <a:lnTo>
                    <a:pt x="13179" y="2541"/>
                  </a:lnTo>
                  <a:lnTo>
                    <a:pt x="12885" y="2473"/>
                  </a:lnTo>
                  <a:lnTo>
                    <a:pt x="12567" y="2405"/>
                  </a:lnTo>
                  <a:lnTo>
                    <a:pt x="12045" y="2405"/>
                  </a:lnTo>
                  <a:lnTo>
                    <a:pt x="11864" y="2427"/>
                  </a:lnTo>
                  <a:lnTo>
                    <a:pt x="11660" y="2450"/>
                  </a:lnTo>
                  <a:lnTo>
                    <a:pt x="11478" y="2495"/>
                  </a:lnTo>
                  <a:lnTo>
                    <a:pt x="11297" y="2563"/>
                  </a:lnTo>
                  <a:lnTo>
                    <a:pt x="11115" y="2631"/>
                  </a:lnTo>
                  <a:lnTo>
                    <a:pt x="10775" y="2836"/>
                  </a:lnTo>
                  <a:lnTo>
                    <a:pt x="10616" y="2926"/>
                  </a:lnTo>
                  <a:lnTo>
                    <a:pt x="10503" y="3062"/>
                  </a:lnTo>
                  <a:lnTo>
                    <a:pt x="10276" y="3312"/>
                  </a:lnTo>
                  <a:lnTo>
                    <a:pt x="10117" y="3471"/>
                  </a:lnTo>
                  <a:lnTo>
                    <a:pt x="9958" y="3630"/>
                  </a:lnTo>
                  <a:lnTo>
                    <a:pt x="9800" y="3743"/>
                  </a:lnTo>
                  <a:lnTo>
                    <a:pt x="9709" y="3788"/>
                  </a:lnTo>
                  <a:lnTo>
                    <a:pt x="9595" y="3811"/>
                  </a:lnTo>
                  <a:lnTo>
                    <a:pt x="9459" y="3811"/>
                  </a:lnTo>
                  <a:lnTo>
                    <a:pt x="9142" y="3788"/>
                  </a:lnTo>
                  <a:lnTo>
                    <a:pt x="8824" y="3720"/>
                  </a:lnTo>
                  <a:lnTo>
                    <a:pt x="8461" y="3652"/>
                  </a:lnTo>
                  <a:lnTo>
                    <a:pt x="8302" y="3630"/>
                  </a:lnTo>
                  <a:lnTo>
                    <a:pt x="7962" y="3630"/>
                  </a:lnTo>
                  <a:lnTo>
                    <a:pt x="7803" y="3675"/>
                  </a:lnTo>
                  <a:lnTo>
                    <a:pt x="7667" y="3720"/>
                  </a:lnTo>
                  <a:lnTo>
                    <a:pt x="7554" y="3766"/>
                  </a:lnTo>
                  <a:lnTo>
                    <a:pt x="7486" y="3811"/>
                  </a:lnTo>
                  <a:lnTo>
                    <a:pt x="7282" y="3947"/>
                  </a:lnTo>
                  <a:lnTo>
                    <a:pt x="7100" y="4015"/>
                  </a:lnTo>
                  <a:lnTo>
                    <a:pt x="7010" y="4038"/>
                  </a:lnTo>
                  <a:lnTo>
                    <a:pt x="6987" y="4129"/>
                  </a:lnTo>
                  <a:lnTo>
                    <a:pt x="6987" y="4242"/>
                  </a:lnTo>
                  <a:lnTo>
                    <a:pt x="6987" y="4378"/>
                  </a:lnTo>
                  <a:lnTo>
                    <a:pt x="6964" y="4492"/>
                  </a:lnTo>
                  <a:lnTo>
                    <a:pt x="6896" y="4718"/>
                  </a:lnTo>
                  <a:lnTo>
                    <a:pt x="6851" y="4877"/>
                  </a:lnTo>
                  <a:lnTo>
                    <a:pt x="6805" y="5013"/>
                  </a:lnTo>
                  <a:lnTo>
                    <a:pt x="6783" y="5172"/>
                  </a:lnTo>
                  <a:lnTo>
                    <a:pt x="6783" y="5308"/>
                  </a:lnTo>
                  <a:lnTo>
                    <a:pt x="6805" y="5467"/>
                  </a:lnTo>
                  <a:lnTo>
                    <a:pt x="6873" y="5739"/>
                  </a:lnTo>
                  <a:lnTo>
                    <a:pt x="6964" y="5989"/>
                  </a:lnTo>
                  <a:lnTo>
                    <a:pt x="7010" y="6057"/>
                  </a:lnTo>
                  <a:lnTo>
                    <a:pt x="7078" y="6125"/>
                  </a:lnTo>
                  <a:lnTo>
                    <a:pt x="7191" y="6238"/>
                  </a:lnTo>
                  <a:lnTo>
                    <a:pt x="7282" y="6306"/>
                  </a:lnTo>
                  <a:lnTo>
                    <a:pt x="7350" y="6374"/>
                  </a:lnTo>
                  <a:lnTo>
                    <a:pt x="7395" y="6465"/>
                  </a:lnTo>
                  <a:lnTo>
                    <a:pt x="7418" y="6601"/>
                  </a:lnTo>
                  <a:lnTo>
                    <a:pt x="7463" y="6851"/>
                  </a:lnTo>
                  <a:lnTo>
                    <a:pt x="7440" y="7032"/>
                  </a:lnTo>
                  <a:lnTo>
                    <a:pt x="7395" y="7168"/>
                  </a:lnTo>
                  <a:lnTo>
                    <a:pt x="7395" y="7350"/>
                  </a:lnTo>
                  <a:lnTo>
                    <a:pt x="7440" y="7486"/>
                  </a:lnTo>
                  <a:lnTo>
                    <a:pt x="7486" y="7622"/>
                  </a:lnTo>
                  <a:lnTo>
                    <a:pt x="7622" y="7849"/>
                  </a:lnTo>
                  <a:lnTo>
                    <a:pt x="7667" y="7939"/>
                  </a:lnTo>
                  <a:lnTo>
                    <a:pt x="7781" y="8121"/>
                  </a:lnTo>
                  <a:lnTo>
                    <a:pt x="7894" y="8302"/>
                  </a:lnTo>
                  <a:lnTo>
                    <a:pt x="7962" y="8507"/>
                  </a:lnTo>
                  <a:lnTo>
                    <a:pt x="8008" y="8688"/>
                  </a:lnTo>
                  <a:lnTo>
                    <a:pt x="8053" y="8892"/>
                  </a:lnTo>
                  <a:lnTo>
                    <a:pt x="8053" y="9074"/>
                  </a:lnTo>
                  <a:lnTo>
                    <a:pt x="8053" y="9278"/>
                  </a:lnTo>
                  <a:lnTo>
                    <a:pt x="8030" y="9459"/>
                  </a:lnTo>
                  <a:lnTo>
                    <a:pt x="8008" y="9641"/>
                  </a:lnTo>
                  <a:lnTo>
                    <a:pt x="8008" y="9822"/>
                  </a:lnTo>
                  <a:lnTo>
                    <a:pt x="7985" y="10117"/>
                  </a:lnTo>
                  <a:lnTo>
                    <a:pt x="7962" y="10230"/>
                  </a:lnTo>
                  <a:lnTo>
                    <a:pt x="7940" y="10321"/>
                  </a:lnTo>
                  <a:lnTo>
                    <a:pt x="7894" y="10389"/>
                  </a:lnTo>
                  <a:lnTo>
                    <a:pt x="7849" y="10457"/>
                  </a:lnTo>
                  <a:lnTo>
                    <a:pt x="7781" y="10480"/>
                  </a:lnTo>
                  <a:lnTo>
                    <a:pt x="7327" y="10480"/>
                  </a:lnTo>
                  <a:lnTo>
                    <a:pt x="6964" y="10457"/>
                  </a:lnTo>
                  <a:lnTo>
                    <a:pt x="6783" y="10480"/>
                  </a:lnTo>
                  <a:lnTo>
                    <a:pt x="6601" y="10480"/>
                  </a:lnTo>
                  <a:lnTo>
                    <a:pt x="6397" y="10548"/>
                  </a:lnTo>
                  <a:lnTo>
                    <a:pt x="6193" y="10616"/>
                  </a:lnTo>
                  <a:lnTo>
                    <a:pt x="5943" y="10798"/>
                  </a:lnTo>
                  <a:lnTo>
                    <a:pt x="5830" y="10888"/>
                  </a:lnTo>
                  <a:lnTo>
                    <a:pt x="5717" y="11002"/>
                  </a:lnTo>
                  <a:lnTo>
                    <a:pt x="5626" y="11115"/>
                  </a:lnTo>
                  <a:lnTo>
                    <a:pt x="5558" y="11251"/>
                  </a:lnTo>
                  <a:lnTo>
                    <a:pt x="5490" y="11365"/>
                  </a:lnTo>
                  <a:lnTo>
                    <a:pt x="5422" y="11523"/>
                  </a:lnTo>
                  <a:lnTo>
                    <a:pt x="5376" y="11523"/>
                  </a:lnTo>
                  <a:lnTo>
                    <a:pt x="5376" y="11546"/>
                  </a:lnTo>
                  <a:lnTo>
                    <a:pt x="5149" y="11728"/>
                  </a:lnTo>
                  <a:lnTo>
                    <a:pt x="4945" y="11909"/>
                  </a:lnTo>
                  <a:lnTo>
                    <a:pt x="4582" y="12295"/>
                  </a:lnTo>
                  <a:lnTo>
                    <a:pt x="4265" y="12635"/>
                  </a:lnTo>
                  <a:lnTo>
                    <a:pt x="4015" y="12862"/>
                  </a:lnTo>
                  <a:lnTo>
                    <a:pt x="3766" y="13089"/>
                  </a:lnTo>
                  <a:lnTo>
                    <a:pt x="3539" y="13270"/>
                  </a:lnTo>
                  <a:lnTo>
                    <a:pt x="3289" y="13474"/>
                  </a:lnTo>
                  <a:lnTo>
                    <a:pt x="3085" y="13701"/>
                  </a:lnTo>
                  <a:lnTo>
                    <a:pt x="2904" y="13951"/>
                  </a:lnTo>
                  <a:lnTo>
                    <a:pt x="2790" y="14155"/>
                  </a:lnTo>
                  <a:lnTo>
                    <a:pt x="2700" y="14359"/>
                  </a:lnTo>
                  <a:lnTo>
                    <a:pt x="2632" y="14586"/>
                  </a:lnTo>
                  <a:lnTo>
                    <a:pt x="2564" y="14790"/>
                  </a:lnTo>
                  <a:lnTo>
                    <a:pt x="2473" y="15221"/>
                  </a:lnTo>
                  <a:lnTo>
                    <a:pt x="2427" y="15606"/>
                  </a:lnTo>
                  <a:lnTo>
                    <a:pt x="2405" y="15833"/>
                  </a:lnTo>
                  <a:lnTo>
                    <a:pt x="2405" y="16060"/>
                  </a:lnTo>
                  <a:lnTo>
                    <a:pt x="2450" y="16468"/>
                  </a:lnTo>
                  <a:lnTo>
                    <a:pt x="2496" y="16945"/>
                  </a:lnTo>
                  <a:lnTo>
                    <a:pt x="2518" y="17149"/>
                  </a:lnTo>
                  <a:lnTo>
                    <a:pt x="2473" y="17376"/>
                  </a:lnTo>
                  <a:lnTo>
                    <a:pt x="2427" y="17625"/>
                  </a:lnTo>
                  <a:lnTo>
                    <a:pt x="2359" y="17739"/>
                  </a:lnTo>
                  <a:lnTo>
                    <a:pt x="2314" y="17852"/>
                  </a:lnTo>
                  <a:lnTo>
                    <a:pt x="2223" y="17943"/>
                  </a:lnTo>
                  <a:lnTo>
                    <a:pt x="2133" y="18034"/>
                  </a:lnTo>
                  <a:lnTo>
                    <a:pt x="2042" y="18079"/>
                  </a:lnTo>
                  <a:lnTo>
                    <a:pt x="1928" y="18124"/>
                  </a:lnTo>
                  <a:lnTo>
                    <a:pt x="1838" y="18147"/>
                  </a:lnTo>
                  <a:lnTo>
                    <a:pt x="1815" y="18238"/>
                  </a:lnTo>
                  <a:lnTo>
                    <a:pt x="1770" y="18419"/>
                  </a:lnTo>
                  <a:lnTo>
                    <a:pt x="1679" y="18623"/>
                  </a:lnTo>
                  <a:lnTo>
                    <a:pt x="1566" y="18805"/>
                  </a:lnTo>
                  <a:lnTo>
                    <a:pt x="1316" y="19145"/>
                  </a:lnTo>
                  <a:lnTo>
                    <a:pt x="1225" y="19258"/>
                  </a:lnTo>
                  <a:lnTo>
                    <a:pt x="953" y="19621"/>
                  </a:lnTo>
                  <a:lnTo>
                    <a:pt x="681" y="20030"/>
                  </a:lnTo>
                  <a:lnTo>
                    <a:pt x="409" y="20438"/>
                  </a:lnTo>
                  <a:lnTo>
                    <a:pt x="159" y="20892"/>
                  </a:lnTo>
                  <a:lnTo>
                    <a:pt x="91" y="21073"/>
                  </a:lnTo>
                  <a:lnTo>
                    <a:pt x="23" y="21255"/>
                  </a:lnTo>
                  <a:lnTo>
                    <a:pt x="0" y="21436"/>
                  </a:lnTo>
                  <a:lnTo>
                    <a:pt x="0" y="21618"/>
                  </a:lnTo>
                  <a:lnTo>
                    <a:pt x="23" y="21912"/>
                  </a:lnTo>
                  <a:lnTo>
                    <a:pt x="114" y="22230"/>
                  </a:lnTo>
                  <a:lnTo>
                    <a:pt x="250" y="22570"/>
                  </a:lnTo>
                  <a:lnTo>
                    <a:pt x="454" y="22933"/>
                  </a:lnTo>
                  <a:lnTo>
                    <a:pt x="545" y="23092"/>
                  </a:lnTo>
                  <a:lnTo>
                    <a:pt x="658" y="23273"/>
                  </a:lnTo>
                  <a:lnTo>
                    <a:pt x="772" y="23455"/>
                  </a:lnTo>
                  <a:lnTo>
                    <a:pt x="930" y="23614"/>
                  </a:lnTo>
                  <a:lnTo>
                    <a:pt x="1021" y="23659"/>
                  </a:lnTo>
                  <a:lnTo>
                    <a:pt x="1135" y="23727"/>
                  </a:lnTo>
                  <a:lnTo>
                    <a:pt x="1339" y="23795"/>
                  </a:lnTo>
                  <a:lnTo>
                    <a:pt x="1566" y="23841"/>
                  </a:lnTo>
                  <a:lnTo>
                    <a:pt x="1860" y="23931"/>
                  </a:lnTo>
                  <a:lnTo>
                    <a:pt x="1996" y="23977"/>
                  </a:lnTo>
                  <a:lnTo>
                    <a:pt x="2133" y="24067"/>
                  </a:lnTo>
                  <a:lnTo>
                    <a:pt x="2359" y="24226"/>
                  </a:lnTo>
                  <a:lnTo>
                    <a:pt x="2609" y="24408"/>
                  </a:lnTo>
                  <a:lnTo>
                    <a:pt x="2813" y="24612"/>
                  </a:lnTo>
                  <a:lnTo>
                    <a:pt x="3017" y="24839"/>
                  </a:lnTo>
                  <a:lnTo>
                    <a:pt x="3063" y="24929"/>
                  </a:lnTo>
                  <a:lnTo>
                    <a:pt x="3176" y="24884"/>
                  </a:lnTo>
                  <a:lnTo>
                    <a:pt x="3380" y="24771"/>
                  </a:lnTo>
                  <a:lnTo>
                    <a:pt x="3584" y="24725"/>
                  </a:lnTo>
                  <a:lnTo>
                    <a:pt x="3766" y="24703"/>
                  </a:lnTo>
                  <a:lnTo>
                    <a:pt x="3857" y="24703"/>
                  </a:lnTo>
                  <a:lnTo>
                    <a:pt x="3993" y="24725"/>
                  </a:lnTo>
                  <a:lnTo>
                    <a:pt x="4242" y="24816"/>
                  </a:lnTo>
                  <a:lnTo>
                    <a:pt x="4333" y="24839"/>
                  </a:lnTo>
                  <a:lnTo>
                    <a:pt x="4469" y="24884"/>
                  </a:lnTo>
                  <a:lnTo>
                    <a:pt x="4560" y="24952"/>
                  </a:lnTo>
                  <a:lnTo>
                    <a:pt x="4764" y="25156"/>
                  </a:lnTo>
                  <a:lnTo>
                    <a:pt x="4923" y="25315"/>
                  </a:lnTo>
                  <a:lnTo>
                    <a:pt x="5104" y="25474"/>
                  </a:lnTo>
                  <a:lnTo>
                    <a:pt x="5240" y="25542"/>
                  </a:lnTo>
                  <a:lnTo>
                    <a:pt x="5376" y="25587"/>
                  </a:lnTo>
                  <a:lnTo>
                    <a:pt x="5649" y="25655"/>
                  </a:lnTo>
                  <a:lnTo>
                    <a:pt x="5875" y="25701"/>
                  </a:lnTo>
                  <a:lnTo>
                    <a:pt x="6079" y="25746"/>
                  </a:lnTo>
                  <a:lnTo>
                    <a:pt x="6352" y="25837"/>
                  </a:lnTo>
                  <a:lnTo>
                    <a:pt x="6510" y="25859"/>
                  </a:lnTo>
                  <a:lnTo>
                    <a:pt x="6669" y="25882"/>
                  </a:lnTo>
                  <a:lnTo>
                    <a:pt x="6715" y="25882"/>
                  </a:lnTo>
                  <a:lnTo>
                    <a:pt x="6919" y="25859"/>
                  </a:lnTo>
                  <a:lnTo>
                    <a:pt x="7055" y="25791"/>
                  </a:lnTo>
                  <a:lnTo>
                    <a:pt x="7191" y="25701"/>
                  </a:lnTo>
                  <a:lnTo>
                    <a:pt x="7304" y="25610"/>
                  </a:lnTo>
                  <a:lnTo>
                    <a:pt x="7395" y="25542"/>
                  </a:lnTo>
                  <a:lnTo>
                    <a:pt x="7667" y="25315"/>
                  </a:lnTo>
                  <a:lnTo>
                    <a:pt x="7940" y="25088"/>
                  </a:lnTo>
                  <a:lnTo>
                    <a:pt x="8076" y="25020"/>
                  </a:lnTo>
                  <a:lnTo>
                    <a:pt x="8189" y="24997"/>
                  </a:lnTo>
                  <a:lnTo>
                    <a:pt x="8257" y="24997"/>
                  </a:lnTo>
                  <a:lnTo>
                    <a:pt x="8325" y="25020"/>
                  </a:lnTo>
                  <a:lnTo>
                    <a:pt x="8393" y="25065"/>
                  </a:lnTo>
                  <a:lnTo>
                    <a:pt x="8461" y="25111"/>
                  </a:lnTo>
                  <a:lnTo>
                    <a:pt x="8552" y="25156"/>
                  </a:lnTo>
                  <a:lnTo>
                    <a:pt x="8620" y="25315"/>
                  </a:lnTo>
                  <a:lnTo>
                    <a:pt x="8711" y="25474"/>
                  </a:lnTo>
                  <a:lnTo>
                    <a:pt x="8938" y="25769"/>
                  </a:lnTo>
                  <a:lnTo>
                    <a:pt x="9164" y="26041"/>
                  </a:lnTo>
                  <a:lnTo>
                    <a:pt x="9391" y="26245"/>
                  </a:lnTo>
                  <a:lnTo>
                    <a:pt x="9482" y="26313"/>
                  </a:lnTo>
                  <a:lnTo>
                    <a:pt x="9595" y="26404"/>
                  </a:lnTo>
                  <a:lnTo>
                    <a:pt x="9732" y="26472"/>
                  </a:lnTo>
                  <a:lnTo>
                    <a:pt x="9845" y="26540"/>
                  </a:lnTo>
                  <a:lnTo>
                    <a:pt x="10004" y="26563"/>
                  </a:lnTo>
                  <a:lnTo>
                    <a:pt x="10140" y="26540"/>
                  </a:lnTo>
                  <a:lnTo>
                    <a:pt x="10276" y="26495"/>
                  </a:lnTo>
                  <a:lnTo>
                    <a:pt x="10435" y="26404"/>
                  </a:lnTo>
                  <a:lnTo>
                    <a:pt x="10548" y="26290"/>
                  </a:lnTo>
                  <a:lnTo>
                    <a:pt x="10752" y="26064"/>
                  </a:lnTo>
                  <a:lnTo>
                    <a:pt x="10866" y="25927"/>
                  </a:lnTo>
                  <a:lnTo>
                    <a:pt x="10979" y="25814"/>
                  </a:lnTo>
                  <a:lnTo>
                    <a:pt x="11115" y="25701"/>
                  </a:lnTo>
                  <a:lnTo>
                    <a:pt x="11365" y="25474"/>
                  </a:lnTo>
                  <a:lnTo>
                    <a:pt x="11433" y="25383"/>
                  </a:lnTo>
                  <a:lnTo>
                    <a:pt x="11524" y="25292"/>
                  </a:lnTo>
                  <a:lnTo>
                    <a:pt x="11614" y="25202"/>
                  </a:lnTo>
                  <a:lnTo>
                    <a:pt x="11728" y="25134"/>
                  </a:lnTo>
                  <a:lnTo>
                    <a:pt x="11841" y="25111"/>
                  </a:lnTo>
                  <a:lnTo>
                    <a:pt x="11886" y="25111"/>
                  </a:lnTo>
                  <a:lnTo>
                    <a:pt x="11954" y="25179"/>
                  </a:lnTo>
                  <a:lnTo>
                    <a:pt x="12045" y="25247"/>
                  </a:lnTo>
                  <a:lnTo>
                    <a:pt x="12159" y="25315"/>
                  </a:lnTo>
                  <a:lnTo>
                    <a:pt x="12249" y="25360"/>
                  </a:lnTo>
                  <a:lnTo>
                    <a:pt x="12431" y="25406"/>
                  </a:lnTo>
                  <a:lnTo>
                    <a:pt x="12499" y="25428"/>
                  </a:lnTo>
                  <a:lnTo>
                    <a:pt x="12590" y="25474"/>
                  </a:lnTo>
                  <a:lnTo>
                    <a:pt x="12703" y="25519"/>
                  </a:lnTo>
                  <a:lnTo>
                    <a:pt x="12907" y="25633"/>
                  </a:lnTo>
                  <a:lnTo>
                    <a:pt x="13021" y="25655"/>
                  </a:lnTo>
                  <a:lnTo>
                    <a:pt x="13134" y="25678"/>
                  </a:lnTo>
                  <a:lnTo>
                    <a:pt x="13225" y="25655"/>
                  </a:lnTo>
                  <a:lnTo>
                    <a:pt x="13474" y="25610"/>
                  </a:lnTo>
                  <a:lnTo>
                    <a:pt x="13883" y="25564"/>
                  </a:lnTo>
                  <a:lnTo>
                    <a:pt x="14087" y="25519"/>
                  </a:lnTo>
                  <a:lnTo>
                    <a:pt x="14268" y="25496"/>
                  </a:lnTo>
                  <a:lnTo>
                    <a:pt x="14631" y="25383"/>
                  </a:lnTo>
                  <a:lnTo>
                    <a:pt x="14949" y="25224"/>
                  </a:lnTo>
                  <a:lnTo>
                    <a:pt x="15266" y="25020"/>
                  </a:lnTo>
                  <a:lnTo>
                    <a:pt x="15538" y="24816"/>
                  </a:lnTo>
                  <a:lnTo>
                    <a:pt x="15788" y="24566"/>
                  </a:lnTo>
                  <a:lnTo>
                    <a:pt x="16037" y="24317"/>
                  </a:lnTo>
                  <a:lnTo>
                    <a:pt x="16264" y="24067"/>
                  </a:lnTo>
                  <a:lnTo>
                    <a:pt x="16423" y="23886"/>
                  </a:lnTo>
                  <a:lnTo>
                    <a:pt x="16718" y="23591"/>
                  </a:lnTo>
                  <a:lnTo>
                    <a:pt x="16854" y="23478"/>
                  </a:lnTo>
                  <a:lnTo>
                    <a:pt x="17013" y="23364"/>
                  </a:lnTo>
                  <a:lnTo>
                    <a:pt x="17172" y="23273"/>
                  </a:lnTo>
                  <a:lnTo>
                    <a:pt x="17330" y="23205"/>
                  </a:lnTo>
                  <a:lnTo>
                    <a:pt x="17512" y="23183"/>
                  </a:lnTo>
                  <a:lnTo>
                    <a:pt x="17693" y="23160"/>
                  </a:lnTo>
                  <a:lnTo>
                    <a:pt x="17920" y="23183"/>
                  </a:lnTo>
                  <a:lnTo>
                    <a:pt x="18147" y="23228"/>
                  </a:lnTo>
                  <a:lnTo>
                    <a:pt x="18623" y="23364"/>
                  </a:lnTo>
                  <a:lnTo>
                    <a:pt x="19077" y="23523"/>
                  </a:lnTo>
                  <a:lnTo>
                    <a:pt x="19553" y="23682"/>
                  </a:lnTo>
                  <a:lnTo>
                    <a:pt x="20075" y="23841"/>
                  </a:lnTo>
                  <a:lnTo>
                    <a:pt x="20597" y="23954"/>
                  </a:lnTo>
                  <a:lnTo>
                    <a:pt x="20869" y="23999"/>
                  </a:lnTo>
                  <a:lnTo>
                    <a:pt x="21141" y="24022"/>
                  </a:lnTo>
                  <a:lnTo>
                    <a:pt x="21731" y="24045"/>
                  </a:lnTo>
                  <a:lnTo>
                    <a:pt x="22230" y="24067"/>
                  </a:lnTo>
                  <a:lnTo>
                    <a:pt x="22480" y="24090"/>
                  </a:lnTo>
                  <a:lnTo>
                    <a:pt x="22706" y="24135"/>
                  </a:lnTo>
                  <a:lnTo>
                    <a:pt x="22956" y="24181"/>
                  </a:lnTo>
                  <a:lnTo>
                    <a:pt x="23183" y="24272"/>
                  </a:lnTo>
                  <a:lnTo>
                    <a:pt x="23387" y="24362"/>
                  </a:lnTo>
                  <a:lnTo>
                    <a:pt x="23591" y="24498"/>
                  </a:lnTo>
                  <a:lnTo>
                    <a:pt x="23773" y="24703"/>
                  </a:lnTo>
                  <a:lnTo>
                    <a:pt x="23954" y="24907"/>
                  </a:lnTo>
                  <a:lnTo>
                    <a:pt x="24113" y="25156"/>
                  </a:lnTo>
                  <a:lnTo>
                    <a:pt x="24272" y="25383"/>
                  </a:lnTo>
                  <a:lnTo>
                    <a:pt x="24385" y="25655"/>
                  </a:lnTo>
                  <a:lnTo>
                    <a:pt x="24521" y="25927"/>
                  </a:lnTo>
                  <a:lnTo>
                    <a:pt x="24725" y="26472"/>
                  </a:lnTo>
                  <a:lnTo>
                    <a:pt x="24884" y="26812"/>
                  </a:lnTo>
                  <a:lnTo>
                    <a:pt x="25088" y="27334"/>
                  </a:lnTo>
                  <a:lnTo>
                    <a:pt x="25338" y="27856"/>
                  </a:lnTo>
                  <a:lnTo>
                    <a:pt x="25610" y="28400"/>
                  </a:lnTo>
                  <a:lnTo>
                    <a:pt x="25905" y="28990"/>
                  </a:lnTo>
                  <a:lnTo>
                    <a:pt x="26245" y="29602"/>
                  </a:lnTo>
                  <a:lnTo>
                    <a:pt x="26540" y="30237"/>
                  </a:lnTo>
                  <a:lnTo>
                    <a:pt x="26653" y="30578"/>
                  </a:lnTo>
                  <a:lnTo>
                    <a:pt x="26767" y="30918"/>
                  </a:lnTo>
                  <a:lnTo>
                    <a:pt x="26880" y="31258"/>
                  </a:lnTo>
                  <a:lnTo>
                    <a:pt x="26948" y="31598"/>
                  </a:lnTo>
                  <a:lnTo>
                    <a:pt x="26971" y="31802"/>
                  </a:lnTo>
                  <a:lnTo>
                    <a:pt x="26994" y="32029"/>
                  </a:lnTo>
                  <a:lnTo>
                    <a:pt x="26994" y="32301"/>
                  </a:lnTo>
                  <a:lnTo>
                    <a:pt x="26948" y="32574"/>
                  </a:lnTo>
                  <a:lnTo>
                    <a:pt x="26880" y="32846"/>
                  </a:lnTo>
                  <a:lnTo>
                    <a:pt x="26835" y="32959"/>
                  </a:lnTo>
                  <a:lnTo>
                    <a:pt x="26767" y="33073"/>
                  </a:lnTo>
                  <a:lnTo>
                    <a:pt x="26699" y="33186"/>
                  </a:lnTo>
                  <a:lnTo>
                    <a:pt x="26585" y="33277"/>
                  </a:lnTo>
                  <a:lnTo>
                    <a:pt x="26472" y="33345"/>
                  </a:lnTo>
                  <a:lnTo>
                    <a:pt x="26358" y="33390"/>
                  </a:lnTo>
                  <a:lnTo>
                    <a:pt x="26177" y="33436"/>
                  </a:lnTo>
                  <a:lnTo>
                    <a:pt x="25995" y="33458"/>
                  </a:lnTo>
                  <a:lnTo>
                    <a:pt x="25701" y="33413"/>
                  </a:lnTo>
                  <a:lnTo>
                    <a:pt x="25383" y="33368"/>
                  </a:lnTo>
                  <a:lnTo>
                    <a:pt x="25065" y="33300"/>
                  </a:lnTo>
                  <a:lnTo>
                    <a:pt x="24748" y="33277"/>
                  </a:lnTo>
                  <a:lnTo>
                    <a:pt x="24476" y="33300"/>
                  </a:lnTo>
                  <a:lnTo>
                    <a:pt x="24317" y="33345"/>
                  </a:lnTo>
                  <a:lnTo>
                    <a:pt x="24181" y="33413"/>
                  </a:lnTo>
                  <a:lnTo>
                    <a:pt x="24045" y="33481"/>
                  </a:lnTo>
                  <a:lnTo>
                    <a:pt x="23909" y="33572"/>
                  </a:lnTo>
                  <a:lnTo>
                    <a:pt x="23795" y="33685"/>
                  </a:lnTo>
                  <a:lnTo>
                    <a:pt x="23704" y="33799"/>
                  </a:lnTo>
                  <a:lnTo>
                    <a:pt x="23523" y="34071"/>
                  </a:lnTo>
                  <a:lnTo>
                    <a:pt x="23364" y="34343"/>
                  </a:lnTo>
                  <a:lnTo>
                    <a:pt x="23251" y="34638"/>
                  </a:lnTo>
                  <a:lnTo>
                    <a:pt x="23047" y="35182"/>
                  </a:lnTo>
                  <a:lnTo>
                    <a:pt x="22911" y="35749"/>
                  </a:lnTo>
                  <a:lnTo>
                    <a:pt x="22774" y="36203"/>
                  </a:lnTo>
                  <a:lnTo>
                    <a:pt x="22616" y="36657"/>
                  </a:lnTo>
                  <a:lnTo>
                    <a:pt x="22525" y="36861"/>
                  </a:lnTo>
                  <a:lnTo>
                    <a:pt x="22434" y="37065"/>
                  </a:lnTo>
                  <a:lnTo>
                    <a:pt x="22298" y="37246"/>
                  </a:lnTo>
                  <a:lnTo>
                    <a:pt x="22162" y="37428"/>
                  </a:lnTo>
                  <a:lnTo>
                    <a:pt x="21958" y="37609"/>
                  </a:lnTo>
                  <a:lnTo>
                    <a:pt x="21731" y="37768"/>
                  </a:lnTo>
                  <a:lnTo>
                    <a:pt x="21255" y="38086"/>
                  </a:lnTo>
                  <a:lnTo>
                    <a:pt x="20733" y="38426"/>
                  </a:lnTo>
                  <a:lnTo>
                    <a:pt x="20483" y="38607"/>
                  </a:lnTo>
                  <a:lnTo>
                    <a:pt x="20257" y="38834"/>
                  </a:lnTo>
                  <a:lnTo>
                    <a:pt x="20189" y="38902"/>
                  </a:lnTo>
                  <a:lnTo>
                    <a:pt x="20075" y="39038"/>
                  </a:lnTo>
                  <a:lnTo>
                    <a:pt x="20007" y="39175"/>
                  </a:lnTo>
                  <a:lnTo>
                    <a:pt x="19916" y="39311"/>
                  </a:lnTo>
                  <a:lnTo>
                    <a:pt x="19871" y="39469"/>
                  </a:lnTo>
                  <a:lnTo>
                    <a:pt x="19848" y="39606"/>
                  </a:lnTo>
                  <a:lnTo>
                    <a:pt x="19848" y="39742"/>
                  </a:lnTo>
                  <a:lnTo>
                    <a:pt x="19848" y="39878"/>
                  </a:lnTo>
                  <a:lnTo>
                    <a:pt x="19894" y="39991"/>
                  </a:lnTo>
                  <a:lnTo>
                    <a:pt x="19962" y="40150"/>
                  </a:lnTo>
                  <a:lnTo>
                    <a:pt x="20007" y="40218"/>
                  </a:lnTo>
                  <a:lnTo>
                    <a:pt x="20098" y="40286"/>
                  </a:lnTo>
                  <a:lnTo>
                    <a:pt x="20189" y="40354"/>
                  </a:lnTo>
                  <a:lnTo>
                    <a:pt x="20302" y="40399"/>
                  </a:lnTo>
                  <a:lnTo>
                    <a:pt x="20438" y="40445"/>
                  </a:lnTo>
                  <a:lnTo>
                    <a:pt x="20597" y="40468"/>
                  </a:lnTo>
                  <a:lnTo>
                    <a:pt x="20846" y="40490"/>
                  </a:lnTo>
                  <a:lnTo>
                    <a:pt x="21073" y="40468"/>
                  </a:lnTo>
                  <a:lnTo>
                    <a:pt x="21300" y="40445"/>
                  </a:lnTo>
                  <a:lnTo>
                    <a:pt x="21527" y="40399"/>
                  </a:lnTo>
                  <a:lnTo>
                    <a:pt x="21731" y="40331"/>
                  </a:lnTo>
                  <a:lnTo>
                    <a:pt x="22162" y="40173"/>
                  </a:lnTo>
                  <a:lnTo>
                    <a:pt x="22593" y="39991"/>
                  </a:lnTo>
                  <a:lnTo>
                    <a:pt x="23092" y="39764"/>
                  </a:lnTo>
                  <a:lnTo>
                    <a:pt x="23342" y="39674"/>
                  </a:lnTo>
                  <a:lnTo>
                    <a:pt x="23568" y="39628"/>
                  </a:lnTo>
                  <a:lnTo>
                    <a:pt x="23818" y="39583"/>
                  </a:lnTo>
                  <a:lnTo>
                    <a:pt x="24067" y="39560"/>
                  </a:lnTo>
                  <a:lnTo>
                    <a:pt x="24294" y="39583"/>
                  </a:lnTo>
                  <a:lnTo>
                    <a:pt x="24498" y="39606"/>
                  </a:lnTo>
                  <a:lnTo>
                    <a:pt x="24703" y="39651"/>
                  </a:lnTo>
                  <a:lnTo>
                    <a:pt x="24929" y="39696"/>
                  </a:lnTo>
                  <a:lnTo>
                    <a:pt x="25134" y="39787"/>
                  </a:lnTo>
                  <a:lnTo>
                    <a:pt x="25360" y="39878"/>
                  </a:lnTo>
                  <a:lnTo>
                    <a:pt x="25587" y="39991"/>
                  </a:lnTo>
                  <a:lnTo>
                    <a:pt x="25814" y="40127"/>
                  </a:lnTo>
                  <a:lnTo>
                    <a:pt x="25927" y="40195"/>
                  </a:lnTo>
                  <a:lnTo>
                    <a:pt x="25995" y="40082"/>
                  </a:lnTo>
                  <a:lnTo>
                    <a:pt x="26086" y="39900"/>
                  </a:lnTo>
                  <a:lnTo>
                    <a:pt x="26177" y="39742"/>
                  </a:lnTo>
                  <a:lnTo>
                    <a:pt x="26222" y="39583"/>
                  </a:lnTo>
                  <a:lnTo>
                    <a:pt x="26222" y="39424"/>
                  </a:lnTo>
                  <a:lnTo>
                    <a:pt x="26200" y="39265"/>
                  </a:lnTo>
                  <a:lnTo>
                    <a:pt x="26177" y="39129"/>
                  </a:lnTo>
                  <a:lnTo>
                    <a:pt x="26132" y="39016"/>
                  </a:lnTo>
                  <a:lnTo>
                    <a:pt x="26041" y="38834"/>
                  </a:lnTo>
                  <a:lnTo>
                    <a:pt x="25973" y="38698"/>
                  </a:lnTo>
                  <a:lnTo>
                    <a:pt x="25882" y="38607"/>
                  </a:lnTo>
                  <a:lnTo>
                    <a:pt x="25814" y="38517"/>
                  </a:lnTo>
                  <a:lnTo>
                    <a:pt x="25723" y="38381"/>
                  </a:lnTo>
                  <a:lnTo>
                    <a:pt x="25678" y="38199"/>
                  </a:lnTo>
                  <a:lnTo>
                    <a:pt x="25633" y="37950"/>
                  </a:lnTo>
                  <a:lnTo>
                    <a:pt x="25610" y="37564"/>
                  </a:lnTo>
                  <a:lnTo>
                    <a:pt x="25655" y="37224"/>
                  </a:lnTo>
                  <a:lnTo>
                    <a:pt x="25701" y="36952"/>
                  </a:lnTo>
                  <a:lnTo>
                    <a:pt x="25769" y="36747"/>
                  </a:lnTo>
                  <a:lnTo>
                    <a:pt x="25859" y="37088"/>
                  </a:lnTo>
                  <a:lnTo>
                    <a:pt x="25927" y="37541"/>
                  </a:lnTo>
                  <a:lnTo>
                    <a:pt x="25973" y="37972"/>
                  </a:lnTo>
                  <a:lnTo>
                    <a:pt x="26018" y="38313"/>
                  </a:lnTo>
                  <a:lnTo>
                    <a:pt x="26041" y="38403"/>
                  </a:lnTo>
                  <a:lnTo>
                    <a:pt x="26064" y="38449"/>
                  </a:lnTo>
                  <a:lnTo>
                    <a:pt x="26109" y="38471"/>
                  </a:lnTo>
                  <a:lnTo>
                    <a:pt x="26177" y="38494"/>
                  </a:lnTo>
                  <a:lnTo>
                    <a:pt x="26222" y="38471"/>
                  </a:lnTo>
                  <a:lnTo>
                    <a:pt x="26268" y="38449"/>
                  </a:lnTo>
                  <a:lnTo>
                    <a:pt x="26381" y="38313"/>
                  </a:lnTo>
                  <a:lnTo>
                    <a:pt x="26495" y="38131"/>
                  </a:lnTo>
                  <a:lnTo>
                    <a:pt x="26608" y="37904"/>
                  </a:lnTo>
                  <a:lnTo>
                    <a:pt x="26789" y="37519"/>
                  </a:lnTo>
                  <a:lnTo>
                    <a:pt x="26857" y="37337"/>
                  </a:lnTo>
                  <a:lnTo>
                    <a:pt x="26903" y="37269"/>
                  </a:lnTo>
                  <a:lnTo>
                    <a:pt x="26948" y="37224"/>
                  </a:lnTo>
                  <a:lnTo>
                    <a:pt x="27016" y="37156"/>
                  </a:lnTo>
                  <a:lnTo>
                    <a:pt x="27107" y="37110"/>
                  </a:lnTo>
                  <a:lnTo>
                    <a:pt x="27334" y="37042"/>
                  </a:lnTo>
                  <a:lnTo>
                    <a:pt x="27629" y="36997"/>
                  </a:lnTo>
                  <a:lnTo>
                    <a:pt x="27651" y="36997"/>
                  </a:lnTo>
                  <a:lnTo>
                    <a:pt x="27765" y="36952"/>
                  </a:lnTo>
                  <a:lnTo>
                    <a:pt x="27901" y="36861"/>
                  </a:lnTo>
                  <a:lnTo>
                    <a:pt x="28218" y="36566"/>
                  </a:lnTo>
                  <a:lnTo>
                    <a:pt x="28536" y="36271"/>
                  </a:lnTo>
                  <a:lnTo>
                    <a:pt x="28695" y="36090"/>
                  </a:lnTo>
                  <a:lnTo>
                    <a:pt x="28740" y="36022"/>
                  </a:lnTo>
                  <a:lnTo>
                    <a:pt x="28763" y="35931"/>
                  </a:lnTo>
                  <a:lnTo>
                    <a:pt x="28740" y="35817"/>
                  </a:lnTo>
                  <a:lnTo>
                    <a:pt x="28717" y="35704"/>
                  </a:lnTo>
                  <a:lnTo>
                    <a:pt x="28604" y="35432"/>
                  </a:lnTo>
                  <a:lnTo>
                    <a:pt x="28423" y="35114"/>
                  </a:lnTo>
                  <a:lnTo>
                    <a:pt x="28218" y="34706"/>
                  </a:lnTo>
                  <a:lnTo>
                    <a:pt x="28128" y="34524"/>
                  </a:lnTo>
                  <a:lnTo>
                    <a:pt x="28082" y="34366"/>
                  </a:lnTo>
                  <a:lnTo>
                    <a:pt x="28082" y="34252"/>
                  </a:lnTo>
                  <a:lnTo>
                    <a:pt x="28082" y="34207"/>
                  </a:lnTo>
                  <a:lnTo>
                    <a:pt x="28128" y="34230"/>
                  </a:lnTo>
                  <a:lnTo>
                    <a:pt x="28196" y="34275"/>
                  </a:lnTo>
                  <a:lnTo>
                    <a:pt x="28264" y="34320"/>
                  </a:lnTo>
                  <a:lnTo>
                    <a:pt x="28309" y="34411"/>
                  </a:lnTo>
                  <a:lnTo>
                    <a:pt x="28332" y="34456"/>
                  </a:lnTo>
                  <a:lnTo>
                    <a:pt x="28581" y="34887"/>
                  </a:lnTo>
                  <a:lnTo>
                    <a:pt x="28717" y="35092"/>
                  </a:lnTo>
                  <a:lnTo>
                    <a:pt x="28854" y="35273"/>
                  </a:lnTo>
                  <a:lnTo>
                    <a:pt x="28990" y="35409"/>
                  </a:lnTo>
                  <a:lnTo>
                    <a:pt x="29126" y="35523"/>
                  </a:lnTo>
                  <a:lnTo>
                    <a:pt x="29285" y="35613"/>
                  </a:lnTo>
                  <a:lnTo>
                    <a:pt x="29421" y="35636"/>
                  </a:lnTo>
                  <a:lnTo>
                    <a:pt x="29511" y="35613"/>
                  </a:lnTo>
                  <a:lnTo>
                    <a:pt x="29602" y="35568"/>
                  </a:lnTo>
                  <a:lnTo>
                    <a:pt x="29648" y="35500"/>
                  </a:lnTo>
                  <a:lnTo>
                    <a:pt x="29716" y="35409"/>
                  </a:lnTo>
                  <a:lnTo>
                    <a:pt x="29784" y="35182"/>
                  </a:lnTo>
                  <a:lnTo>
                    <a:pt x="29829" y="34910"/>
                  </a:lnTo>
                  <a:lnTo>
                    <a:pt x="29874" y="34593"/>
                  </a:lnTo>
                  <a:lnTo>
                    <a:pt x="29965" y="34230"/>
                  </a:lnTo>
                  <a:lnTo>
                    <a:pt x="30101" y="33844"/>
                  </a:lnTo>
                  <a:lnTo>
                    <a:pt x="30192" y="33617"/>
                  </a:lnTo>
                  <a:lnTo>
                    <a:pt x="30283" y="33413"/>
                  </a:lnTo>
                  <a:lnTo>
                    <a:pt x="30373" y="33277"/>
                  </a:lnTo>
                  <a:lnTo>
                    <a:pt x="30487" y="33141"/>
                  </a:lnTo>
                  <a:lnTo>
                    <a:pt x="30578" y="33050"/>
                  </a:lnTo>
                  <a:lnTo>
                    <a:pt x="30714" y="32937"/>
                  </a:lnTo>
                  <a:lnTo>
                    <a:pt x="30827" y="32869"/>
                  </a:lnTo>
                  <a:lnTo>
                    <a:pt x="30963" y="32778"/>
                  </a:lnTo>
                  <a:lnTo>
                    <a:pt x="31235" y="32664"/>
                  </a:lnTo>
                  <a:lnTo>
                    <a:pt x="31530" y="32596"/>
                  </a:lnTo>
                  <a:lnTo>
                    <a:pt x="31802" y="32551"/>
                  </a:lnTo>
                  <a:lnTo>
                    <a:pt x="32075" y="32528"/>
                  </a:lnTo>
                  <a:lnTo>
                    <a:pt x="32301" y="32506"/>
                  </a:lnTo>
                  <a:lnTo>
                    <a:pt x="32732" y="32528"/>
                  </a:lnTo>
                  <a:lnTo>
                    <a:pt x="32959" y="32574"/>
                  </a:lnTo>
                  <a:lnTo>
                    <a:pt x="33345" y="32574"/>
                  </a:lnTo>
                  <a:lnTo>
                    <a:pt x="33526" y="32528"/>
                  </a:lnTo>
                  <a:lnTo>
                    <a:pt x="33731" y="32460"/>
                  </a:lnTo>
                  <a:lnTo>
                    <a:pt x="33912" y="32370"/>
                  </a:lnTo>
                  <a:lnTo>
                    <a:pt x="34071" y="32279"/>
                  </a:lnTo>
                  <a:lnTo>
                    <a:pt x="34230" y="32143"/>
                  </a:lnTo>
                  <a:lnTo>
                    <a:pt x="34388" y="32007"/>
                  </a:lnTo>
                  <a:lnTo>
                    <a:pt x="34502" y="31825"/>
                  </a:lnTo>
                  <a:lnTo>
                    <a:pt x="34661" y="31644"/>
                  </a:lnTo>
                  <a:lnTo>
                    <a:pt x="34751" y="31530"/>
                  </a:lnTo>
                  <a:lnTo>
                    <a:pt x="34729" y="31666"/>
                  </a:lnTo>
                  <a:lnTo>
                    <a:pt x="34706" y="31825"/>
                  </a:lnTo>
                  <a:lnTo>
                    <a:pt x="34706" y="31939"/>
                  </a:lnTo>
                  <a:lnTo>
                    <a:pt x="34729" y="32052"/>
                  </a:lnTo>
                  <a:lnTo>
                    <a:pt x="34751" y="32143"/>
                  </a:lnTo>
                  <a:lnTo>
                    <a:pt x="34819" y="32233"/>
                  </a:lnTo>
                  <a:lnTo>
                    <a:pt x="34865" y="32301"/>
                  </a:lnTo>
                  <a:lnTo>
                    <a:pt x="35023" y="32460"/>
                  </a:lnTo>
                  <a:lnTo>
                    <a:pt x="35160" y="32619"/>
                  </a:lnTo>
                  <a:lnTo>
                    <a:pt x="35318" y="32801"/>
                  </a:lnTo>
                  <a:lnTo>
                    <a:pt x="35341" y="32846"/>
                  </a:lnTo>
                  <a:lnTo>
                    <a:pt x="35250" y="32869"/>
                  </a:lnTo>
                  <a:lnTo>
                    <a:pt x="35114" y="32891"/>
                  </a:lnTo>
                  <a:lnTo>
                    <a:pt x="34615" y="32891"/>
                  </a:lnTo>
                  <a:lnTo>
                    <a:pt x="34275" y="32869"/>
                  </a:lnTo>
                  <a:lnTo>
                    <a:pt x="33889" y="32846"/>
                  </a:lnTo>
                  <a:lnTo>
                    <a:pt x="33708" y="32846"/>
                  </a:lnTo>
                  <a:lnTo>
                    <a:pt x="33504" y="32891"/>
                  </a:lnTo>
                  <a:lnTo>
                    <a:pt x="33322" y="32959"/>
                  </a:lnTo>
                  <a:lnTo>
                    <a:pt x="33231" y="33005"/>
                  </a:lnTo>
                  <a:lnTo>
                    <a:pt x="33163" y="33073"/>
                  </a:lnTo>
                  <a:lnTo>
                    <a:pt x="33118" y="33141"/>
                  </a:lnTo>
                  <a:lnTo>
                    <a:pt x="33073" y="33209"/>
                  </a:lnTo>
                  <a:lnTo>
                    <a:pt x="33050" y="33300"/>
                  </a:lnTo>
                  <a:lnTo>
                    <a:pt x="33050" y="33390"/>
                  </a:lnTo>
                  <a:lnTo>
                    <a:pt x="33095" y="33481"/>
                  </a:lnTo>
                  <a:lnTo>
                    <a:pt x="33163" y="33572"/>
                  </a:lnTo>
                  <a:lnTo>
                    <a:pt x="33277" y="33617"/>
                  </a:lnTo>
                  <a:lnTo>
                    <a:pt x="33413" y="33662"/>
                  </a:lnTo>
                  <a:lnTo>
                    <a:pt x="33572" y="33708"/>
                  </a:lnTo>
                  <a:lnTo>
                    <a:pt x="33776" y="33731"/>
                  </a:lnTo>
                  <a:lnTo>
                    <a:pt x="34252" y="33753"/>
                  </a:lnTo>
                  <a:lnTo>
                    <a:pt x="34615" y="33776"/>
                  </a:lnTo>
                  <a:lnTo>
                    <a:pt x="34592" y="33889"/>
                  </a:lnTo>
                  <a:lnTo>
                    <a:pt x="34524" y="34025"/>
                  </a:lnTo>
                  <a:lnTo>
                    <a:pt x="34411" y="34320"/>
                  </a:lnTo>
                  <a:lnTo>
                    <a:pt x="34366" y="34456"/>
                  </a:lnTo>
                  <a:lnTo>
                    <a:pt x="34366" y="34615"/>
                  </a:lnTo>
                  <a:lnTo>
                    <a:pt x="34366" y="34751"/>
                  </a:lnTo>
                  <a:lnTo>
                    <a:pt x="34434" y="34842"/>
                  </a:lnTo>
                  <a:lnTo>
                    <a:pt x="34524" y="34887"/>
                  </a:lnTo>
                  <a:lnTo>
                    <a:pt x="34638" y="34910"/>
                  </a:lnTo>
                  <a:lnTo>
                    <a:pt x="34842" y="34887"/>
                  </a:lnTo>
                  <a:lnTo>
                    <a:pt x="34933" y="34865"/>
                  </a:lnTo>
                  <a:lnTo>
                    <a:pt x="35046" y="34842"/>
                  </a:lnTo>
                  <a:lnTo>
                    <a:pt x="35160" y="34865"/>
                  </a:lnTo>
                  <a:lnTo>
                    <a:pt x="35228" y="34933"/>
                  </a:lnTo>
                  <a:lnTo>
                    <a:pt x="35386" y="35092"/>
                  </a:lnTo>
                  <a:lnTo>
                    <a:pt x="35568" y="35205"/>
                  </a:lnTo>
                  <a:lnTo>
                    <a:pt x="35749" y="35296"/>
                  </a:lnTo>
                  <a:lnTo>
                    <a:pt x="35953" y="35386"/>
                  </a:lnTo>
                  <a:lnTo>
                    <a:pt x="36226" y="35500"/>
                  </a:lnTo>
                  <a:lnTo>
                    <a:pt x="36362" y="35591"/>
                  </a:lnTo>
                  <a:lnTo>
                    <a:pt x="36475" y="35659"/>
                  </a:lnTo>
                  <a:lnTo>
                    <a:pt x="36543" y="35727"/>
                  </a:lnTo>
                  <a:lnTo>
                    <a:pt x="36611" y="35749"/>
                  </a:lnTo>
                  <a:lnTo>
                    <a:pt x="36702" y="35772"/>
                  </a:lnTo>
                  <a:lnTo>
                    <a:pt x="36793" y="35795"/>
                  </a:lnTo>
                  <a:lnTo>
                    <a:pt x="36952" y="35772"/>
                  </a:lnTo>
                  <a:lnTo>
                    <a:pt x="37110" y="35727"/>
                  </a:lnTo>
                  <a:lnTo>
                    <a:pt x="37451" y="35568"/>
                  </a:lnTo>
                  <a:lnTo>
                    <a:pt x="37723" y="35432"/>
                  </a:lnTo>
                  <a:lnTo>
                    <a:pt x="37859" y="35386"/>
                  </a:lnTo>
                  <a:lnTo>
                    <a:pt x="37995" y="35364"/>
                  </a:lnTo>
                  <a:lnTo>
                    <a:pt x="38381" y="35318"/>
                  </a:lnTo>
                  <a:lnTo>
                    <a:pt x="39038" y="35273"/>
                  </a:lnTo>
                  <a:lnTo>
                    <a:pt x="39628" y="35228"/>
                  </a:lnTo>
                  <a:lnTo>
                    <a:pt x="39787" y="35250"/>
                  </a:lnTo>
                  <a:lnTo>
                    <a:pt x="39923" y="35273"/>
                  </a:lnTo>
                  <a:lnTo>
                    <a:pt x="39991" y="35296"/>
                  </a:lnTo>
                  <a:lnTo>
                    <a:pt x="40059" y="35341"/>
                  </a:lnTo>
                  <a:lnTo>
                    <a:pt x="40082" y="35386"/>
                  </a:lnTo>
                  <a:lnTo>
                    <a:pt x="40082" y="35454"/>
                  </a:lnTo>
                  <a:lnTo>
                    <a:pt x="40059" y="35545"/>
                  </a:lnTo>
                  <a:lnTo>
                    <a:pt x="40059" y="35591"/>
                  </a:lnTo>
                  <a:lnTo>
                    <a:pt x="40036" y="35681"/>
                  </a:lnTo>
                  <a:lnTo>
                    <a:pt x="40059" y="35795"/>
                  </a:lnTo>
                  <a:lnTo>
                    <a:pt x="40127" y="35976"/>
                  </a:lnTo>
                  <a:lnTo>
                    <a:pt x="40263" y="36271"/>
                  </a:lnTo>
                  <a:lnTo>
                    <a:pt x="40354" y="36430"/>
                  </a:lnTo>
                  <a:lnTo>
                    <a:pt x="40399" y="36521"/>
                  </a:lnTo>
                  <a:lnTo>
                    <a:pt x="40399" y="36566"/>
                  </a:lnTo>
                  <a:lnTo>
                    <a:pt x="40377" y="36634"/>
                  </a:lnTo>
                  <a:lnTo>
                    <a:pt x="40309" y="36702"/>
                  </a:lnTo>
                  <a:lnTo>
                    <a:pt x="40195" y="36770"/>
                  </a:lnTo>
                  <a:lnTo>
                    <a:pt x="40036" y="36815"/>
                  </a:lnTo>
                  <a:lnTo>
                    <a:pt x="39878" y="36861"/>
                  </a:lnTo>
                  <a:lnTo>
                    <a:pt x="39492" y="36929"/>
                  </a:lnTo>
                  <a:lnTo>
                    <a:pt x="39129" y="36974"/>
                  </a:lnTo>
                  <a:lnTo>
                    <a:pt x="38880" y="36997"/>
                  </a:lnTo>
                  <a:lnTo>
                    <a:pt x="38698" y="37020"/>
                  </a:lnTo>
                  <a:lnTo>
                    <a:pt x="38585" y="37065"/>
                  </a:lnTo>
                  <a:lnTo>
                    <a:pt x="38494" y="37088"/>
                  </a:lnTo>
                  <a:lnTo>
                    <a:pt x="38358" y="37201"/>
                  </a:lnTo>
                  <a:lnTo>
                    <a:pt x="38245" y="37315"/>
                  </a:lnTo>
                  <a:lnTo>
                    <a:pt x="38154" y="37451"/>
                  </a:lnTo>
                  <a:lnTo>
                    <a:pt x="38063" y="37587"/>
                  </a:lnTo>
                  <a:lnTo>
                    <a:pt x="37950" y="37723"/>
                  </a:lnTo>
                  <a:lnTo>
                    <a:pt x="37791" y="37859"/>
                  </a:lnTo>
                  <a:lnTo>
                    <a:pt x="37609" y="37995"/>
                  </a:lnTo>
                  <a:lnTo>
                    <a:pt x="37496" y="38086"/>
                  </a:lnTo>
                  <a:lnTo>
                    <a:pt x="37405" y="38199"/>
                  </a:lnTo>
                  <a:lnTo>
                    <a:pt x="37337" y="38313"/>
                  </a:lnTo>
                  <a:lnTo>
                    <a:pt x="37314" y="38449"/>
                  </a:lnTo>
                  <a:lnTo>
                    <a:pt x="37314" y="38562"/>
                  </a:lnTo>
                  <a:lnTo>
                    <a:pt x="37314" y="38676"/>
                  </a:lnTo>
                  <a:lnTo>
                    <a:pt x="37383" y="38925"/>
                  </a:lnTo>
                  <a:lnTo>
                    <a:pt x="37496" y="39152"/>
                  </a:lnTo>
                  <a:lnTo>
                    <a:pt x="37655" y="39379"/>
                  </a:lnTo>
                  <a:lnTo>
                    <a:pt x="37791" y="39606"/>
                  </a:lnTo>
                  <a:lnTo>
                    <a:pt x="37950" y="39764"/>
                  </a:lnTo>
                  <a:lnTo>
                    <a:pt x="38154" y="39991"/>
                  </a:lnTo>
                  <a:lnTo>
                    <a:pt x="38245" y="40127"/>
                  </a:lnTo>
                  <a:lnTo>
                    <a:pt x="38313" y="40263"/>
                  </a:lnTo>
                  <a:lnTo>
                    <a:pt x="38403" y="40445"/>
                  </a:lnTo>
                  <a:lnTo>
                    <a:pt x="38471" y="40536"/>
                  </a:lnTo>
                  <a:lnTo>
                    <a:pt x="38562" y="40604"/>
                  </a:lnTo>
                  <a:lnTo>
                    <a:pt x="38653" y="40694"/>
                  </a:lnTo>
                  <a:lnTo>
                    <a:pt x="38789" y="40762"/>
                  </a:lnTo>
                  <a:lnTo>
                    <a:pt x="38970" y="40830"/>
                  </a:lnTo>
                  <a:lnTo>
                    <a:pt x="39175" y="40899"/>
                  </a:lnTo>
                  <a:lnTo>
                    <a:pt x="39401" y="40967"/>
                  </a:lnTo>
                  <a:lnTo>
                    <a:pt x="39560" y="41057"/>
                  </a:lnTo>
                  <a:lnTo>
                    <a:pt x="39696" y="41148"/>
                  </a:lnTo>
                  <a:lnTo>
                    <a:pt x="39764" y="41216"/>
                  </a:lnTo>
                  <a:lnTo>
                    <a:pt x="39810" y="41330"/>
                  </a:lnTo>
                  <a:lnTo>
                    <a:pt x="39855" y="41443"/>
                  </a:lnTo>
                  <a:lnTo>
                    <a:pt x="39855" y="41692"/>
                  </a:lnTo>
                  <a:lnTo>
                    <a:pt x="39878" y="41965"/>
                  </a:lnTo>
                  <a:lnTo>
                    <a:pt x="39878" y="42123"/>
                  </a:lnTo>
                  <a:lnTo>
                    <a:pt x="39855" y="42305"/>
                  </a:lnTo>
                  <a:lnTo>
                    <a:pt x="39787" y="42486"/>
                  </a:lnTo>
                  <a:lnTo>
                    <a:pt x="39719" y="42645"/>
                  </a:lnTo>
                  <a:lnTo>
                    <a:pt x="39628" y="42804"/>
                  </a:lnTo>
                  <a:lnTo>
                    <a:pt x="39515" y="42985"/>
                  </a:lnTo>
                  <a:lnTo>
                    <a:pt x="39243" y="43326"/>
                  </a:lnTo>
                  <a:lnTo>
                    <a:pt x="39197" y="43416"/>
                  </a:lnTo>
                  <a:lnTo>
                    <a:pt x="39152" y="43507"/>
                  </a:lnTo>
                  <a:lnTo>
                    <a:pt x="39152" y="43575"/>
                  </a:lnTo>
                  <a:lnTo>
                    <a:pt x="39152" y="43643"/>
                  </a:lnTo>
                  <a:lnTo>
                    <a:pt x="39197" y="43757"/>
                  </a:lnTo>
                  <a:lnTo>
                    <a:pt x="39265" y="43847"/>
                  </a:lnTo>
                  <a:lnTo>
                    <a:pt x="39333" y="43938"/>
                  </a:lnTo>
                  <a:lnTo>
                    <a:pt x="39447" y="44029"/>
                  </a:lnTo>
                  <a:lnTo>
                    <a:pt x="39674" y="44188"/>
                  </a:lnTo>
                  <a:lnTo>
                    <a:pt x="39946" y="44346"/>
                  </a:lnTo>
                  <a:lnTo>
                    <a:pt x="40263" y="44528"/>
                  </a:lnTo>
                  <a:lnTo>
                    <a:pt x="40377" y="44619"/>
                  </a:lnTo>
                  <a:lnTo>
                    <a:pt x="40445" y="44687"/>
                  </a:lnTo>
                  <a:lnTo>
                    <a:pt x="40513" y="44800"/>
                  </a:lnTo>
                  <a:lnTo>
                    <a:pt x="40558" y="44868"/>
                  </a:lnTo>
                  <a:lnTo>
                    <a:pt x="40649" y="44913"/>
                  </a:lnTo>
                  <a:lnTo>
                    <a:pt x="40717" y="44959"/>
                  </a:lnTo>
                  <a:lnTo>
                    <a:pt x="40876" y="45004"/>
                  </a:lnTo>
                  <a:lnTo>
                    <a:pt x="41715" y="45004"/>
                  </a:lnTo>
                  <a:lnTo>
                    <a:pt x="41919" y="45027"/>
                  </a:lnTo>
                  <a:lnTo>
                    <a:pt x="42123" y="45004"/>
                  </a:lnTo>
                  <a:lnTo>
                    <a:pt x="42305" y="44936"/>
                  </a:lnTo>
                  <a:lnTo>
                    <a:pt x="42441" y="44823"/>
                  </a:lnTo>
                  <a:lnTo>
                    <a:pt x="42554" y="44687"/>
                  </a:lnTo>
                  <a:lnTo>
                    <a:pt x="42668" y="44483"/>
                  </a:lnTo>
                  <a:lnTo>
                    <a:pt x="42781" y="44233"/>
                  </a:lnTo>
                  <a:lnTo>
                    <a:pt x="43031" y="43575"/>
                  </a:lnTo>
                  <a:lnTo>
                    <a:pt x="43099" y="43416"/>
                  </a:lnTo>
                  <a:lnTo>
                    <a:pt x="43167" y="43280"/>
                  </a:lnTo>
                  <a:lnTo>
                    <a:pt x="43280" y="43144"/>
                  </a:lnTo>
                  <a:lnTo>
                    <a:pt x="43394" y="43031"/>
                  </a:lnTo>
                  <a:lnTo>
                    <a:pt x="43507" y="42940"/>
                  </a:lnTo>
                  <a:lnTo>
                    <a:pt x="43643" y="42849"/>
                  </a:lnTo>
                  <a:lnTo>
                    <a:pt x="43915" y="42713"/>
                  </a:lnTo>
                  <a:lnTo>
                    <a:pt x="44188" y="42600"/>
                  </a:lnTo>
                  <a:lnTo>
                    <a:pt x="44482" y="42532"/>
                  </a:lnTo>
                  <a:lnTo>
                    <a:pt x="44732" y="42486"/>
                  </a:lnTo>
                  <a:lnTo>
                    <a:pt x="45118" y="42486"/>
                  </a:lnTo>
                  <a:lnTo>
                    <a:pt x="45208" y="42509"/>
                  </a:lnTo>
                  <a:lnTo>
                    <a:pt x="45322" y="42532"/>
                  </a:lnTo>
                  <a:lnTo>
                    <a:pt x="45412" y="42600"/>
                  </a:lnTo>
                  <a:lnTo>
                    <a:pt x="45526" y="42645"/>
                  </a:lnTo>
                  <a:lnTo>
                    <a:pt x="45639" y="42691"/>
                  </a:lnTo>
                  <a:lnTo>
                    <a:pt x="45775" y="42691"/>
                  </a:lnTo>
                  <a:lnTo>
                    <a:pt x="45934" y="42668"/>
                  </a:lnTo>
                  <a:lnTo>
                    <a:pt x="46093" y="42622"/>
                  </a:lnTo>
                  <a:lnTo>
                    <a:pt x="46229" y="42554"/>
                  </a:lnTo>
                  <a:lnTo>
                    <a:pt x="46342" y="42464"/>
                  </a:lnTo>
                  <a:lnTo>
                    <a:pt x="46456" y="42350"/>
                  </a:lnTo>
                  <a:lnTo>
                    <a:pt x="46592" y="42260"/>
                  </a:lnTo>
                  <a:lnTo>
                    <a:pt x="46728" y="42191"/>
                  </a:lnTo>
                  <a:lnTo>
                    <a:pt x="46796" y="42169"/>
                  </a:lnTo>
                  <a:lnTo>
                    <a:pt x="46887" y="42146"/>
                  </a:lnTo>
                  <a:lnTo>
                    <a:pt x="46978" y="42169"/>
                  </a:lnTo>
                  <a:lnTo>
                    <a:pt x="47068" y="42191"/>
                  </a:lnTo>
                  <a:lnTo>
                    <a:pt x="47204" y="42146"/>
                  </a:lnTo>
                  <a:lnTo>
                    <a:pt x="47318" y="42078"/>
                  </a:lnTo>
                  <a:lnTo>
                    <a:pt x="47431" y="41987"/>
                  </a:lnTo>
                  <a:lnTo>
                    <a:pt x="47522" y="41851"/>
                  </a:lnTo>
                  <a:lnTo>
                    <a:pt x="47613" y="41692"/>
                  </a:lnTo>
                  <a:lnTo>
                    <a:pt x="47681" y="41511"/>
                  </a:lnTo>
                  <a:lnTo>
                    <a:pt x="47703" y="41330"/>
                  </a:lnTo>
                  <a:lnTo>
                    <a:pt x="47726" y="41125"/>
                  </a:lnTo>
                  <a:lnTo>
                    <a:pt x="47749" y="41035"/>
                  </a:lnTo>
                  <a:lnTo>
                    <a:pt x="47953" y="41171"/>
                  </a:lnTo>
                  <a:lnTo>
                    <a:pt x="48134" y="41307"/>
                  </a:lnTo>
                  <a:lnTo>
                    <a:pt x="48361" y="41420"/>
                  </a:lnTo>
                  <a:lnTo>
                    <a:pt x="48565" y="41488"/>
                  </a:lnTo>
                  <a:lnTo>
                    <a:pt x="48770" y="41511"/>
                  </a:lnTo>
                  <a:lnTo>
                    <a:pt x="48860" y="41511"/>
                  </a:lnTo>
                  <a:lnTo>
                    <a:pt x="48974" y="41488"/>
                  </a:lnTo>
                  <a:lnTo>
                    <a:pt x="49064" y="41443"/>
                  </a:lnTo>
                  <a:lnTo>
                    <a:pt x="49133" y="41398"/>
                  </a:lnTo>
                  <a:lnTo>
                    <a:pt x="49291" y="41261"/>
                  </a:lnTo>
                  <a:lnTo>
                    <a:pt x="49450" y="41103"/>
                  </a:lnTo>
                  <a:lnTo>
                    <a:pt x="49518" y="41035"/>
                  </a:lnTo>
                  <a:lnTo>
                    <a:pt x="49564" y="41012"/>
                  </a:lnTo>
                  <a:lnTo>
                    <a:pt x="49609" y="41012"/>
                  </a:lnTo>
                  <a:lnTo>
                    <a:pt x="49677" y="41035"/>
                  </a:lnTo>
                  <a:lnTo>
                    <a:pt x="49745" y="41080"/>
                  </a:lnTo>
                  <a:lnTo>
                    <a:pt x="49813" y="41193"/>
                  </a:lnTo>
                  <a:lnTo>
                    <a:pt x="49881" y="41330"/>
                  </a:lnTo>
                  <a:lnTo>
                    <a:pt x="49926" y="41420"/>
                  </a:lnTo>
                  <a:lnTo>
                    <a:pt x="49994" y="41466"/>
                  </a:lnTo>
                  <a:lnTo>
                    <a:pt x="50063" y="41488"/>
                  </a:lnTo>
                  <a:lnTo>
                    <a:pt x="50108" y="41511"/>
                  </a:lnTo>
                  <a:lnTo>
                    <a:pt x="50199" y="41466"/>
                  </a:lnTo>
                  <a:lnTo>
                    <a:pt x="50312" y="41398"/>
                  </a:lnTo>
                  <a:lnTo>
                    <a:pt x="50403" y="41307"/>
                  </a:lnTo>
                  <a:lnTo>
                    <a:pt x="50494" y="41171"/>
                  </a:lnTo>
                  <a:lnTo>
                    <a:pt x="50562" y="41035"/>
                  </a:lnTo>
                  <a:lnTo>
                    <a:pt x="50630" y="40899"/>
                  </a:lnTo>
                  <a:lnTo>
                    <a:pt x="50675" y="40785"/>
                  </a:lnTo>
                  <a:lnTo>
                    <a:pt x="50698" y="40672"/>
                  </a:lnTo>
                  <a:lnTo>
                    <a:pt x="50720" y="40604"/>
                  </a:lnTo>
                  <a:lnTo>
                    <a:pt x="50766" y="40536"/>
                  </a:lnTo>
                  <a:lnTo>
                    <a:pt x="50993" y="40331"/>
                  </a:lnTo>
                  <a:lnTo>
                    <a:pt x="51174" y="40195"/>
                  </a:lnTo>
                  <a:lnTo>
                    <a:pt x="51378" y="40014"/>
                  </a:lnTo>
                  <a:lnTo>
                    <a:pt x="51469" y="39923"/>
                  </a:lnTo>
                  <a:lnTo>
                    <a:pt x="51514" y="39832"/>
                  </a:lnTo>
                  <a:lnTo>
                    <a:pt x="51514" y="39764"/>
                  </a:lnTo>
                  <a:lnTo>
                    <a:pt x="51514" y="39696"/>
                  </a:lnTo>
                  <a:lnTo>
                    <a:pt x="51469" y="39560"/>
                  </a:lnTo>
                  <a:lnTo>
                    <a:pt x="51401" y="39424"/>
                  </a:lnTo>
                  <a:lnTo>
                    <a:pt x="51265" y="39288"/>
                  </a:lnTo>
                  <a:lnTo>
                    <a:pt x="51106" y="39152"/>
                  </a:lnTo>
                  <a:lnTo>
                    <a:pt x="50925" y="39038"/>
                  </a:lnTo>
                  <a:lnTo>
                    <a:pt x="50720" y="38902"/>
                  </a:lnTo>
                  <a:lnTo>
                    <a:pt x="50244" y="38653"/>
                  </a:lnTo>
                  <a:lnTo>
                    <a:pt x="50040" y="38539"/>
                  </a:lnTo>
                  <a:lnTo>
                    <a:pt x="49881" y="38471"/>
                  </a:lnTo>
                  <a:lnTo>
                    <a:pt x="49722" y="38449"/>
                  </a:lnTo>
                  <a:lnTo>
                    <a:pt x="49609" y="38449"/>
                  </a:lnTo>
                  <a:lnTo>
                    <a:pt x="49518" y="38494"/>
                  </a:lnTo>
                  <a:lnTo>
                    <a:pt x="49427" y="38539"/>
                  </a:lnTo>
                  <a:lnTo>
                    <a:pt x="49337" y="38607"/>
                  </a:lnTo>
                  <a:lnTo>
                    <a:pt x="49246" y="38698"/>
                  </a:lnTo>
                  <a:lnTo>
                    <a:pt x="49155" y="38789"/>
                  </a:lnTo>
                  <a:lnTo>
                    <a:pt x="49087" y="38925"/>
                  </a:lnTo>
                  <a:lnTo>
                    <a:pt x="49019" y="39061"/>
                  </a:lnTo>
                  <a:lnTo>
                    <a:pt x="48996" y="39152"/>
                  </a:lnTo>
                  <a:lnTo>
                    <a:pt x="48928" y="39152"/>
                  </a:lnTo>
                  <a:lnTo>
                    <a:pt x="48883" y="39107"/>
                  </a:lnTo>
                  <a:lnTo>
                    <a:pt x="48792" y="39038"/>
                  </a:lnTo>
                  <a:lnTo>
                    <a:pt x="48679" y="38925"/>
                  </a:lnTo>
                  <a:lnTo>
                    <a:pt x="48611" y="38857"/>
                  </a:lnTo>
                  <a:lnTo>
                    <a:pt x="48565" y="38834"/>
                  </a:lnTo>
                  <a:lnTo>
                    <a:pt x="48475" y="38789"/>
                  </a:lnTo>
                  <a:lnTo>
                    <a:pt x="48407" y="38789"/>
                  </a:lnTo>
                  <a:lnTo>
                    <a:pt x="48271" y="38812"/>
                  </a:lnTo>
                  <a:lnTo>
                    <a:pt x="48157" y="38857"/>
                  </a:lnTo>
                  <a:lnTo>
                    <a:pt x="47908" y="39038"/>
                  </a:lnTo>
                  <a:lnTo>
                    <a:pt x="47658" y="39197"/>
                  </a:lnTo>
                  <a:lnTo>
                    <a:pt x="47545" y="39265"/>
                  </a:lnTo>
                  <a:lnTo>
                    <a:pt x="47409" y="39356"/>
                  </a:lnTo>
                  <a:lnTo>
                    <a:pt x="47295" y="39401"/>
                  </a:lnTo>
                  <a:lnTo>
                    <a:pt x="47136" y="39424"/>
                  </a:lnTo>
                  <a:lnTo>
                    <a:pt x="46683" y="39424"/>
                  </a:lnTo>
                  <a:lnTo>
                    <a:pt x="46524" y="39379"/>
                  </a:lnTo>
                  <a:lnTo>
                    <a:pt x="46252" y="39311"/>
                  </a:lnTo>
                  <a:lnTo>
                    <a:pt x="46070" y="39243"/>
                  </a:lnTo>
                  <a:lnTo>
                    <a:pt x="45980" y="39220"/>
                  </a:lnTo>
                  <a:lnTo>
                    <a:pt x="45866" y="39220"/>
                  </a:lnTo>
                  <a:lnTo>
                    <a:pt x="45866" y="39197"/>
                  </a:lnTo>
                  <a:lnTo>
                    <a:pt x="45821" y="39175"/>
                  </a:lnTo>
                  <a:lnTo>
                    <a:pt x="45775" y="39061"/>
                  </a:lnTo>
                  <a:lnTo>
                    <a:pt x="45730" y="38902"/>
                  </a:lnTo>
                  <a:lnTo>
                    <a:pt x="45730" y="38744"/>
                  </a:lnTo>
                  <a:lnTo>
                    <a:pt x="45730" y="38607"/>
                  </a:lnTo>
                  <a:lnTo>
                    <a:pt x="45730" y="38539"/>
                  </a:lnTo>
                  <a:lnTo>
                    <a:pt x="45685" y="38426"/>
                  </a:lnTo>
                  <a:lnTo>
                    <a:pt x="45594" y="38290"/>
                  </a:lnTo>
                  <a:lnTo>
                    <a:pt x="45435" y="38086"/>
                  </a:lnTo>
                  <a:lnTo>
                    <a:pt x="44891" y="37473"/>
                  </a:lnTo>
                  <a:lnTo>
                    <a:pt x="43915" y="36498"/>
                  </a:lnTo>
                  <a:lnTo>
                    <a:pt x="43394" y="35976"/>
                  </a:lnTo>
                  <a:lnTo>
                    <a:pt x="43303" y="35885"/>
                  </a:lnTo>
                  <a:lnTo>
                    <a:pt x="43212" y="35840"/>
                  </a:lnTo>
                  <a:lnTo>
                    <a:pt x="43099" y="35795"/>
                  </a:lnTo>
                  <a:lnTo>
                    <a:pt x="42963" y="35795"/>
                  </a:lnTo>
                  <a:lnTo>
                    <a:pt x="42736" y="35817"/>
                  </a:lnTo>
                  <a:lnTo>
                    <a:pt x="42532" y="35863"/>
                  </a:lnTo>
                  <a:lnTo>
                    <a:pt x="42350" y="35908"/>
                  </a:lnTo>
                  <a:lnTo>
                    <a:pt x="42259" y="35908"/>
                  </a:lnTo>
                  <a:lnTo>
                    <a:pt x="42259" y="35885"/>
                  </a:lnTo>
                  <a:lnTo>
                    <a:pt x="42259" y="35772"/>
                  </a:lnTo>
                  <a:lnTo>
                    <a:pt x="42282" y="35704"/>
                  </a:lnTo>
                  <a:lnTo>
                    <a:pt x="42259" y="35636"/>
                  </a:lnTo>
                  <a:lnTo>
                    <a:pt x="42214" y="35477"/>
                  </a:lnTo>
                  <a:lnTo>
                    <a:pt x="42101" y="35318"/>
                  </a:lnTo>
                  <a:lnTo>
                    <a:pt x="41942" y="35137"/>
                  </a:lnTo>
                  <a:lnTo>
                    <a:pt x="41738" y="34865"/>
                  </a:lnTo>
                  <a:lnTo>
                    <a:pt x="41511" y="34524"/>
                  </a:lnTo>
                  <a:lnTo>
                    <a:pt x="41443" y="34411"/>
                  </a:lnTo>
                  <a:lnTo>
                    <a:pt x="41602" y="34547"/>
                  </a:lnTo>
                  <a:lnTo>
                    <a:pt x="41670" y="34593"/>
                  </a:lnTo>
                  <a:lnTo>
                    <a:pt x="41738" y="34638"/>
                  </a:lnTo>
                  <a:lnTo>
                    <a:pt x="41828" y="34638"/>
                  </a:lnTo>
                  <a:lnTo>
                    <a:pt x="41919" y="34661"/>
                  </a:lnTo>
                  <a:lnTo>
                    <a:pt x="42033" y="34638"/>
                  </a:lnTo>
                  <a:lnTo>
                    <a:pt x="42146" y="34615"/>
                  </a:lnTo>
                  <a:lnTo>
                    <a:pt x="42373" y="34524"/>
                  </a:lnTo>
                  <a:lnTo>
                    <a:pt x="42554" y="34434"/>
                  </a:lnTo>
                  <a:lnTo>
                    <a:pt x="42668" y="34366"/>
                  </a:lnTo>
                  <a:lnTo>
                    <a:pt x="42713" y="34343"/>
                  </a:lnTo>
                  <a:lnTo>
                    <a:pt x="42872" y="34343"/>
                  </a:lnTo>
                  <a:lnTo>
                    <a:pt x="42985" y="34366"/>
                  </a:lnTo>
                  <a:lnTo>
                    <a:pt x="43076" y="34456"/>
                  </a:lnTo>
                  <a:lnTo>
                    <a:pt x="43121" y="34502"/>
                  </a:lnTo>
                  <a:lnTo>
                    <a:pt x="43167" y="34593"/>
                  </a:lnTo>
                  <a:lnTo>
                    <a:pt x="43235" y="34751"/>
                  </a:lnTo>
                  <a:lnTo>
                    <a:pt x="43326" y="34887"/>
                  </a:lnTo>
                  <a:lnTo>
                    <a:pt x="43371" y="34910"/>
                  </a:lnTo>
                  <a:lnTo>
                    <a:pt x="43439" y="34955"/>
                  </a:lnTo>
                  <a:lnTo>
                    <a:pt x="43530" y="34955"/>
                  </a:lnTo>
                  <a:lnTo>
                    <a:pt x="43620" y="34978"/>
                  </a:lnTo>
                  <a:lnTo>
                    <a:pt x="43802" y="34955"/>
                  </a:lnTo>
                  <a:lnTo>
                    <a:pt x="43983" y="34955"/>
                  </a:lnTo>
                  <a:lnTo>
                    <a:pt x="44188" y="34933"/>
                  </a:lnTo>
                  <a:lnTo>
                    <a:pt x="44437" y="34842"/>
                  </a:lnTo>
                  <a:lnTo>
                    <a:pt x="44664" y="34729"/>
                  </a:lnTo>
                  <a:lnTo>
                    <a:pt x="44913" y="34593"/>
                  </a:lnTo>
                  <a:lnTo>
                    <a:pt x="45367" y="34252"/>
                  </a:lnTo>
                  <a:lnTo>
                    <a:pt x="45753" y="33957"/>
                  </a:lnTo>
                  <a:lnTo>
                    <a:pt x="45843" y="33867"/>
                  </a:lnTo>
                  <a:lnTo>
                    <a:pt x="45934" y="33799"/>
                  </a:lnTo>
                  <a:lnTo>
                    <a:pt x="46002" y="33776"/>
                  </a:lnTo>
                  <a:lnTo>
                    <a:pt x="46070" y="33799"/>
                  </a:lnTo>
                  <a:lnTo>
                    <a:pt x="46116" y="33844"/>
                  </a:lnTo>
                  <a:lnTo>
                    <a:pt x="46297" y="33980"/>
                  </a:lnTo>
                  <a:lnTo>
                    <a:pt x="46615" y="34252"/>
                  </a:lnTo>
                  <a:lnTo>
                    <a:pt x="46796" y="34366"/>
                  </a:lnTo>
                  <a:lnTo>
                    <a:pt x="46864" y="34388"/>
                  </a:lnTo>
                  <a:lnTo>
                    <a:pt x="47000" y="34388"/>
                  </a:lnTo>
                  <a:lnTo>
                    <a:pt x="47068" y="34320"/>
                  </a:lnTo>
                  <a:lnTo>
                    <a:pt x="47091" y="34275"/>
                  </a:lnTo>
                  <a:lnTo>
                    <a:pt x="47114" y="34230"/>
                  </a:lnTo>
                  <a:lnTo>
                    <a:pt x="47114" y="34093"/>
                  </a:lnTo>
                  <a:lnTo>
                    <a:pt x="47091" y="33935"/>
                  </a:lnTo>
                  <a:lnTo>
                    <a:pt x="47023" y="33731"/>
                  </a:lnTo>
                  <a:lnTo>
                    <a:pt x="46932" y="33390"/>
                  </a:lnTo>
                  <a:lnTo>
                    <a:pt x="46932" y="33300"/>
                  </a:lnTo>
                  <a:lnTo>
                    <a:pt x="46932" y="33232"/>
                  </a:lnTo>
                  <a:lnTo>
                    <a:pt x="46955" y="33163"/>
                  </a:lnTo>
                  <a:lnTo>
                    <a:pt x="47046" y="33163"/>
                  </a:lnTo>
                  <a:lnTo>
                    <a:pt x="47136" y="33186"/>
                  </a:lnTo>
                  <a:lnTo>
                    <a:pt x="47250" y="33300"/>
                  </a:lnTo>
                  <a:lnTo>
                    <a:pt x="47386" y="33390"/>
                  </a:lnTo>
                  <a:lnTo>
                    <a:pt x="47477" y="33458"/>
                  </a:lnTo>
                  <a:lnTo>
                    <a:pt x="47567" y="33481"/>
                  </a:lnTo>
                  <a:lnTo>
                    <a:pt x="47681" y="33481"/>
                  </a:lnTo>
                  <a:lnTo>
                    <a:pt x="47840" y="33504"/>
                  </a:lnTo>
                  <a:lnTo>
                    <a:pt x="47998" y="33526"/>
                  </a:lnTo>
                  <a:lnTo>
                    <a:pt x="48112" y="33504"/>
                  </a:lnTo>
                  <a:lnTo>
                    <a:pt x="48203" y="33436"/>
                  </a:lnTo>
                  <a:lnTo>
                    <a:pt x="48271" y="33345"/>
                  </a:lnTo>
                  <a:lnTo>
                    <a:pt x="48361" y="33209"/>
                  </a:lnTo>
                  <a:lnTo>
                    <a:pt x="48429" y="33073"/>
                  </a:lnTo>
                  <a:lnTo>
                    <a:pt x="48497" y="32959"/>
                  </a:lnTo>
                  <a:lnTo>
                    <a:pt x="48588" y="32869"/>
                  </a:lnTo>
                  <a:lnTo>
                    <a:pt x="48702" y="32755"/>
                  </a:lnTo>
                  <a:lnTo>
                    <a:pt x="48815" y="32642"/>
                  </a:lnTo>
                  <a:lnTo>
                    <a:pt x="48974" y="32574"/>
                  </a:lnTo>
                  <a:lnTo>
                    <a:pt x="49155" y="32483"/>
                  </a:lnTo>
                  <a:lnTo>
                    <a:pt x="49359" y="32438"/>
                  </a:lnTo>
                  <a:lnTo>
                    <a:pt x="49609" y="32392"/>
                  </a:lnTo>
                  <a:lnTo>
                    <a:pt x="49700" y="32392"/>
                  </a:lnTo>
                  <a:lnTo>
                    <a:pt x="49836" y="32415"/>
                  </a:lnTo>
                  <a:lnTo>
                    <a:pt x="49881" y="32438"/>
                  </a:lnTo>
                  <a:lnTo>
                    <a:pt x="49904" y="32460"/>
                  </a:lnTo>
                  <a:lnTo>
                    <a:pt x="49904" y="32506"/>
                  </a:lnTo>
                  <a:lnTo>
                    <a:pt x="49904" y="32642"/>
                  </a:lnTo>
                  <a:lnTo>
                    <a:pt x="49881" y="32801"/>
                  </a:lnTo>
                  <a:lnTo>
                    <a:pt x="49904" y="32982"/>
                  </a:lnTo>
                  <a:lnTo>
                    <a:pt x="49926" y="33073"/>
                  </a:lnTo>
                  <a:lnTo>
                    <a:pt x="49949" y="33163"/>
                  </a:lnTo>
                  <a:lnTo>
                    <a:pt x="50017" y="33209"/>
                  </a:lnTo>
                  <a:lnTo>
                    <a:pt x="50040" y="33232"/>
                  </a:lnTo>
                  <a:lnTo>
                    <a:pt x="50085" y="33254"/>
                  </a:lnTo>
                  <a:lnTo>
                    <a:pt x="50153" y="33232"/>
                  </a:lnTo>
                  <a:lnTo>
                    <a:pt x="50221" y="33186"/>
                  </a:lnTo>
                  <a:lnTo>
                    <a:pt x="50335" y="33005"/>
                  </a:lnTo>
                  <a:lnTo>
                    <a:pt x="50471" y="32823"/>
                  </a:lnTo>
                  <a:lnTo>
                    <a:pt x="50630" y="32574"/>
                  </a:lnTo>
                  <a:lnTo>
                    <a:pt x="50743" y="32483"/>
                  </a:lnTo>
                  <a:lnTo>
                    <a:pt x="50856" y="32392"/>
                  </a:lnTo>
                  <a:lnTo>
                    <a:pt x="50993" y="32324"/>
                  </a:lnTo>
                  <a:lnTo>
                    <a:pt x="51151" y="32233"/>
                  </a:lnTo>
                  <a:lnTo>
                    <a:pt x="51469" y="32120"/>
                  </a:lnTo>
                  <a:lnTo>
                    <a:pt x="51832" y="32007"/>
                  </a:lnTo>
                  <a:lnTo>
                    <a:pt x="52331" y="31848"/>
                  </a:lnTo>
                  <a:lnTo>
                    <a:pt x="52535" y="31757"/>
                  </a:lnTo>
                  <a:lnTo>
                    <a:pt x="52716" y="31666"/>
                  </a:lnTo>
                  <a:lnTo>
                    <a:pt x="52966" y="31530"/>
                  </a:lnTo>
                  <a:lnTo>
                    <a:pt x="53284" y="31440"/>
                  </a:lnTo>
                  <a:lnTo>
                    <a:pt x="53601" y="31326"/>
                  </a:lnTo>
                  <a:lnTo>
                    <a:pt x="53919" y="31258"/>
                  </a:lnTo>
                  <a:lnTo>
                    <a:pt x="54304" y="31145"/>
                  </a:lnTo>
                  <a:lnTo>
                    <a:pt x="54599" y="31031"/>
                  </a:lnTo>
                  <a:lnTo>
                    <a:pt x="54735" y="30963"/>
                  </a:lnTo>
                  <a:lnTo>
                    <a:pt x="54849" y="30895"/>
                  </a:lnTo>
                  <a:lnTo>
                    <a:pt x="55053" y="30714"/>
                  </a:lnTo>
                  <a:lnTo>
                    <a:pt x="55302" y="30509"/>
                  </a:lnTo>
                  <a:lnTo>
                    <a:pt x="55416" y="30441"/>
                  </a:lnTo>
                  <a:lnTo>
                    <a:pt x="55552" y="30419"/>
                  </a:lnTo>
                  <a:lnTo>
                    <a:pt x="55892" y="30351"/>
                  </a:lnTo>
                  <a:lnTo>
                    <a:pt x="56323" y="30237"/>
                  </a:lnTo>
                  <a:lnTo>
                    <a:pt x="56777" y="30124"/>
                  </a:lnTo>
                  <a:lnTo>
                    <a:pt x="57140" y="29988"/>
                  </a:lnTo>
                  <a:lnTo>
                    <a:pt x="57276" y="29942"/>
                  </a:lnTo>
                  <a:lnTo>
                    <a:pt x="57435" y="29920"/>
                  </a:lnTo>
                  <a:lnTo>
                    <a:pt x="57548" y="29920"/>
                  </a:lnTo>
                  <a:lnTo>
                    <a:pt x="57548" y="29784"/>
                  </a:lnTo>
                  <a:lnTo>
                    <a:pt x="57571" y="29148"/>
                  </a:lnTo>
                  <a:lnTo>
                    <a:pt x="57571" y="29058"/>
                  </a:lnTo>
                  <a:lnTo>
                    <a:pt x="57639" y="28332"/>
                  </a:lnTo>
                  <a:lnTo>
                    <a:pt x="57684" y="27992"/>
                  </a:lnTo>
                  <a:lnTo>
                    <a:pt x="57775" y="27629"/>
                  </a:lnTo>
                  <a:lnTo>
                    <a:pt x="57843" y="27402"/>
                  </a:lnTo>
                  <a:lnTo>
                    <a:pt x="57911" y="27311"/>
                  </a:lnTo>
                  <a:lnTo>
                    <a:pt x="57979" y="27220"/>
                  </a:lnTo>
                  <a:lnTo>
                    <a:pt x="58070" y="27130"/>
                  </a:lnTo>
                  <a:lnTo>
                    <a:pt x="58160" y="27062"/>
                  </a:lnTo>
                  <a:lnTo>
                    <a:pt x="58410" y="26925"/>
                  </a:lnTo>
                  <a:lnTo>
                    <a:pt x="58728" y="26744"/>
                  </a:lnTo>
                  <a:lnTo>
                    <a:pt x="59022" y="26563"/>
                  </a:lnTo>
                  <a:lnTo>
                    <a:pt x="59295" y="26381"/>
                  </a:lnTo>
                  <a:lnTo>
                    <a:pt x="59522" y="26154"/>
                  </a:lnTo>
                  <a:lnTo>
                    <a:pt x="59771" y="25927"/>
                  </a:lnTo>
                  <a:lnTo>
                    <a:pt x="60021" y="25746"/>
                  </a:lnTo>
                  <a:lnTo>
                    <a:pt x="60157" y="25678"/>
                  </a:lnTo>
                  <a:lnTo>
                    <a:pt x="60293" y="25610"/>
                  </a:lnTo>
                  <a:lnTo>
                    <a:pt x="60429" y="25564"/>
                  </a:lnTo>
                  <a:lnTo>
                    <a:pt x="60588" y="25542"/>
                  </a:lnTo>
                  <a:lnTo>
                    <a:pt x="60792" y="25519"/>
                  </a:lnTo>
                  <a:lnTo>
                    <a:pt x="61336" y="25519"/>
                  </a:lnTo>
                  <a:lnTo>
                    <a:pt x="61563" y="25496"/>
                  </a:lnTo>
                  <a:lnTo>
                    <a:pt x="61767" y="25451"/>
                  </a:lnTo>
                  <a:lnTo>
                    <a:pt x="61994" y="25360"/>
                  </a:lnTo>
                  <a:lnTo>
                    <a:pt x="62107" y="25292"/>
                  </a:lnTo>
                  <a:lnTo>
                    <a:pt x="62221" y="25202"/>
                  </a:lnTo>
                  <a:lnTo>
                    <a:pt x="62289" y="25088"/>
                  </a:lnTo>
                  <a:lnTo>
                    <a:pt x="62357" y="24975"/>
                  </a:lnTo>
                  <a:lnTo>
                    <a:pt x="62448" y="24725"/>
                  </a:lnTo>
                  <a:lnTo>
                    <a:pt x="62493" y="24476"/>
                  </a:lnTo>
                  <a:lnTo>
                    <a:pt x="62538" y="24340"/>
                  </a:lnTo>
                  <a:lnTo>
                    <a:pt x="62584" y="24113"/>
                  </a:lnTo>
                  <a:lnTo>
                    <a:pt x="62674" y="23863"/>
                  </a:lnTo>
                  <a:lnTo>
                    <a:pt x="62856" y="23410"/>
                  </a:lnTo>
                  <a:lnTo>
                    <a:pt x="63037" y="22911"/>
                  </a:lnTo>
                  <a:lnTo>
                    <a:pt x="63151" y="22570"/>
                  </a:lnTo>
                  <a:lnTo>
                    <a:pt x="63196" y="22389"/>
                  </a:lnTo>
                  <a:lnTo>
                    <a:pt x="63219" y="22185"/>
                  </a:lnTo>
                  <a:lnTo>
                    <a:pt x="63219" y="21980"/>
                  </a:lnTo>
                  <a:lnTo>
                    <a:pt x="63196" y="21754"/>
                  </a:lnTo>
                  <a:lnTo>
                    <a:pt x="63151" y="21550"/>
                  </a:lnTo>
                  <a:lnTo>
                    <a:pt x="63060" y="21345"/>
                  </a:lnTo>
                  <a:lnTo>
                    <a:pt x="62924" y="21164"/>
                  </a:lnTo>
                  <a:lnTo>
                    <a:pt x="62788" y="21005"/>
                  </a:lnTo>
                  <a:lnTo>
                    <a:pt x="62606" y="20778"/>
                  </a:lnTo>
                  <a:lnTo>
                    <a:pt x="62516" y="20665"/>
                  </a:lnTo>
                  <a:lnTo>
                    <a:pt x="62470" y="20529"/>
                  </a:lnTo>
                  <a:lnTo>
                    <a:pt x="62448" y="20415"/>
                  </a:lnTo>
                  <a:lnTo>
                    <a:pt x="62448" y="20279"/>
                  </a:lnTo>
                  <a:lnTo>
                    <a:pt x="62470" y="19984"/>
                  </a:lnTo>
                  <a:lnTo>
                    <a:pt x="62538" y="19689"/>
                  </a:lnTo>
                  <a:lnTo>
                    <a:pt x="62674" y="19395"/>
                  </a:lnTo>
                  <a:lnTo>
                    <a:pt x="62743" y="19281"/>
                  </a:lnTo>
                  <a:lnTo>
                    <a:pt x="62811" y="19190"/>
                  </a:lnTo>
                  <a:lnTo>
                    <a:pt x="62992" y="19009"/>
                  </a:lnTo>
                  <a:lnTo>
                    <a:pt x="63174" y="18873"/>
                  </a:lnTo>
                  <a:lnTo>
                    <a:pt x="63378" y="18714"/>
                  </a:lnTo>
                  <a:lnTo>
                    <a:pt x="63536" y="18623"/>
                  </a:lnTo>
                  <a:lnTo>
                    <a:pt x="63718" y="18487"/>
                  </a:lnTo>
                  <a:lnTo>
                    <a:pt x="63877" y="18351"/>
                  </a:lnTo>
                  <a:lnTo>
                    <a:pt x="64013" y="18192"/>
                  </a:lnTo>
                  <a:lnTo>
                    <a:pt x="64126" y="18034"/>
                  </a:lnTo>
                  <a:lnTo>
                    <a:pt x="64194" y="17875"/>
                  </a:lnTo>
                  <a:lnTo>
                    <a:pt x="64262" y="17716"/>
                  </a:lnTo>
                  <a:lnTo>
                    <a:pt x="64285" y="17557"/>
                  </a:lnTo>
                  <a:lnTo>
                    <a:pt x="64285" y="17376"/>
                  </a:lnTo>
                  <a:lnTo>
                    <a:pt x="64240" y="17172"/>
                  </a:lnTo>
                  <a:lnTo>
                    <a:pt x="64172" y="16990"/>
                  </a:lnTo>
                  <a:lnTo>
                    <a:pt x="64081" y="16831"/>
                  </a:lnTo>
                  <a:lnTo>
                    <a:pt x="63945" y="16695"/>
                  </a:lnTo>
                  <a:lnTo>
                    <a:pt x="63809" y="16582"/>
                  </a:lnTo>
                  <a:lnTo>
                    <a:pt x="63673" y="16491"/>
                  </a:lnTo>
                  <a:lnTo>
                    <a:pt x="63400" y="16310"/>
                  </a:lnTo>
                  <a:lnTo>
                    <a:pt x="63128" y="16151"/>
                  </a:lnTo>
                  <a:lnTo>
                    <a:pt x="62879" y="15969"/>
                  </a:lnTo>
                  <a:lnTo>
                    <a:pt x="62402" y="15538"/>
                  </a:lnTo>
                  <a:lnTo>
                    <a:pt x="62357" y="15516"/>
                  </a:lnTo>
                  <a:lnTo>
                    <a:pt x="62221" y="15380"/>
                  </a:lnTo>
                  <a:lnTo>
                    <a:pt x="62085" y="15289"/>
                  </a:lnTo>
                  <a:lnTo>
                    <a:pt x="61926" y="15198"/>
                  </a:lnTo>
                  <a:lnTo>
                    <a:pt x="61767" y="15107"/>
                  </a:lnTo>
                  <a:lnTo>
                    <a:pt x="61586" y="15039"/>
                  </a:lnTo>
                  <a:lnTo>
                    <a:pt x="61427" y="14971"/>
                  </a:lnTo>
                  <a:lnTo>
                    <a:pt x="61019" y="14903"/>
                  </a:lnTo>
                  <a:lnTo>
                    <a:pt x="60724" y="14835"/>
                  </a:lnTo>
                  <a:lnTo>
                    <a:pt x="60610" y="14790"/>
                  </a:lnTo>
                  <a:lnTo>
                    <a:pt x="60497" y="14744"/>
                  </a:lnTo>
                  <a:lnTo>
                    <a:pt x="60406" y="14676"/>
                  </a:lnTo>
                  <a:lnTo>
                    <a:pt x="60315" y="14586"/>
                  </a:lnTo>
                  <a:lnTo>
                    <a:pt x="60225" y="14495"/>
                  </a:lnTo>
                  <a:lnTo>
                    <a:pt x="60157" y="14359"/>
                  </a:lnTo>
                  <a:lnTo>
                    <a:pt x="60043" y="14132"/>
                  </a:lnTo>
                  <a:lnTo>
                    <a:pt x="59930" y="13860"/>
                  </a:lnTo>
                  <a:lnTo>
                    <a:pt x="59839" y="13724"/>
                  </a:lnTo>
                  <a:lnTo>
                    <a:pt x="59748" y="13588"/>
                  </a:lnTo>
                  <a:lnTo>
                    <a:pt x="59658" y="13474"/>
                  </a:lnTo>
                  <a:lnTo>
                    <a:pt x="59544" y="13361"/>
                  </a:lnTo>
                  <a:lnTo>
                    <a:pt x="59408" y="13270"/>
                  </a:lnTo>
                  <a:lnTo>
                    <a:pt x="59249" y="13202"/>
                  </a:lnTo>
                  <a:lnTo>
                    <a:pt x="59136" y="13179"/>
                  </a:lnTo>
                  <a:lnTo>
                    <a:pt x="58864" y="13179"/>
                  </a:lnTo>
                  <a:lnTo>
                    <a:pt x="58728" y="13202"/>
                  </a:lnTo>
                  <a:lnTo>
                    <a:pt x="58478" y="13293"/>
                  </a:lnTo>
                  <a:lnTo>
                    <a:pt x="58251" y="13406"/>
                  </a:lnTo>
                  <a:lnTo>
                    <a:pt x="58024" y="13542"/>
                  </a:lnTo>
                  <a:lnTo>
                    <a:pt x="57843" y="13656"/>
                  </a:lnTo>
                  <a:lnTo>
                    <a:pt x="57639" y="13746"/>
                  </a:lnTo>
                  <a:lnTo>
                    <a:pt x="57548" y="13769"/>
                  </a:lnTo>
                  <a:lnTo>
                    <a:pt x="57321" y="13769"/>
                  </a:lnTo>
                  <a:lnTo>
                    <a:pt x="57208" y="13724"/>
                  </a:lnTo>
                  <a:lnTo>
                    <a:pt x="57072" y="13656"/>
                  </a:lnTo>
                  <a:lnTo>
                    <a:pt x="56936" y="13542"/>
                  </a:lnTo>
                  <a:lnTo>
                    <a:pt x="56754" y="13383"/>
                  </a:lnTo>
                  <a:lnTo>
                    <a:pt x="56527" y="13202"/>
                  </a:lnTo>
                  <a:lnTo>
                    <a:pt x="56437" y="13089"/>
                  </a:lnTo>
                  <a:lnTo>
                    <a:pt x="56369" y="12975"/>
                  </a:lnTo>
                  <a:lnTo>
                    <a:pt x="56323" y="12907"/>
                  </a:lnTo>
                  <a:lnTo>
                    <a:pt x="56232" y="12794"/>
                  </a:lnTo>
                  <a:lnTo>
                    <a:pt x="56028" y="12431"/>
                  </a:lnTo>
                  <a:lnTo>
                    <a:pt x="55938" y="12249"/>
                  </a:lnTo>
                  <a:lnTo>
                    <a:pt x="55869" y="12068"/>
                  </a:lnTo>
                  <a:lnTo>
                    <a:pt x="55847" y="11932"/>
                  </a:lnTo>
                  <a:lnTo>
                    <a:pt x="55779" y="11660"/>
                  </a:lnTo>
                  <a:lnTo>
                    <a:pt x="55733" y="11523"/>
                  </a:lnTo>
                  <a:lnTo>
                    <a:pt x="55665" y="11387"/>
                  </a:lnTo>
                  <a:lnTo>
                    <a:pt x="55575" y="11251"/>
                  </a:lnTo>
                  <a:lnTo>
                    <a:pt x="55484" y="11160"/>
                  </a:lnTo>
                  <a:lnTo>
                    <a:pt x="55370" y="11092"/>
                  </a:lnTo>
                  <a:lnTo>
                    <a:pt x="55234" y="11070"/>
                  </a:lnTo>
                  <a:lnTo>
                    <a:pt x="55098" y="11092"/>
                  </a:lnTo>
                  <a:lnTo>
                    <a:pt x="54962" y="11138"/>
                  </a:lnTo>
                  <a:lnTo>
                    <a:pt x="54735" y="11274"/>
                  </a:lnTo>
                  <a:lnTo>
                    <a:pt x="54554" y="11365"/>
                  </a:lnTo>
                  <a:lnTo>
                    <a:pt x="54395" y="11455"/>
                  </a:lnTo>
                  <a:lnTo>
                    <a:pt x="54146" y="11523"/>
                  </a:lnTo>
                  <a:lnTo>
                    <a:pt x="53919" y="11591"/>
                  </a:lnTo>
                  <a:lnTo>
                    <a:pt x="53420" y="11660"/>
                  </a:lnTo>
                  <a:lnTo>
                    <a:pt x="53170" y="11682"/>
                  </a:lnTo>
                  <a:lnTo>
                    <a:pt x="52921" y="11705"/>
                  </a:lnTo>
                  <a:lnTo>
                    <a:pt x="52716" y="11705"/>
                  </a:lnTo>
                  <a:lnTo>
                    <a:pt x="52535" y="11660"/>
                  </a:lnTo>
                  <a:lnTo>
                    <a:pt x="52422" y="11614"/>
                  </a:lnTo>
                  <a:lnTo>
                    <a:pt x="52308" y="11569"/>
                  </a:lnTo>
                  <a:lnTo>
                    <a:pt x="52104" y="11433"/>
                  </a:lnTo>
                  <a:lnTo>
                    <a:pt x="51855" y="11297"/>
                  </a:lnTo>
                  <a:lnTo>
                    <a:pt x="51560" y="11092"/>
                  </a:lnTo>
                  <a:lnTo>
                    <a:pt x="51242" y="10934"/>
                  </a:lnTo>
                  <a:lnTo>
                    <a:pt x="51061" y="10843"/>
                  </a:lnTo>
                  <a:lnTo>
                    <a:pt x="50902" y="10798"/>
                  </a:lnTo>
                  <a:lnTo>
                    <a:pt x="50720" y="10752"/>
                  </a:lnTo>
                  <a:lnTo>
                    <a:pt x="50380" y="10752"/>
                  </a:lnTo>
                  <a:lnTo>
                    <a:pt x="50221" y="10775"/>
                  </a:lnTo>
                  <a:lnTo>
                    <a:pt x="49926" y="10843"/>
                  </a:lnTo>
                  <a:lnTo>
                    <a:pt x="49632" y="10911"/>
                  </a:lnTo>
                  <a:lnTo>
                    <a:pt x="49495" y="10934"/>
                  </a:lnTo>
                  <a:lnTo>
                    <a:pt x="49246" y="10934"/>
                  </a:lnTo>
                  <a:lnTo>
                    <a:pt x="49133" y="10911"/>
                  </a:lnTo>
                  <a:lnTo>
                    <a:pt x="49042" y="10888"/>
                  </a:lnTo>
                  <a:lnTo>
                    <a:pt x="48951" y="10820"/>
                  </a:lnTo>
                  <a:lnTo>
                    <a:pt x="48792" y="10729"/>
                  </a:lnTo>
                  <a:lnTo>
                    <a:pt x="48656" y="10593"/>
                  </a:lnTo>
                  <a:lnTo>
                    <a:pt x="48520" y="10435"/>
                  </a:lnTo>
                  <a:lnTo>
                    <a:pt x="48384" y="10276"/>
                  </a:lnTo>
                  <a:lnTo>
                    <a:pt x="48271" y="10094"/>
                  </a:lnTo>
                  <a:lnTo>
                    <a:pt x="48180" y="9936"/>
                  </a:lnTo>
                  <a:lnTo>
                    <a:pt x="48112" y="9731"/>
                  </a:lnTo>
                  <a:lnTo>
                    <a:pt x="48066" y="9550"/>
                  </a:lnTo>
                  <a:lnTo>
                    <a:pt x="48044" y="9346"/>
                  </a:lnTo>
                  <a:lnTo>
                    <a:pt x="48021" y="9142"/>
                  </a:lnTo>
                  <a:lnTo>
                    <a:pt x="48021" y="8733"/>
                  </a:lnTo>
                  <a:lnTo>
                    <a:pt x="48044" y="8484"/>
                  </a:lnTo>
                  <a:lnTo>
                    <a:pt x="48044" y="8280"/>
                  </a:lnTo>
                  <a:lnTo>
                    <a:pt x="48021" y="8076"/>
                  </a:lnTo>
                  <a:lnTo>
                    <a:pt x="47976" y="7871"/>
                  </a:lnTo>
                  <a:lnTo>
                    <a:pt x="47953" y="7781"/>
                  </a:lnTo>
                  <a:lnTo>
                    <a:pt x="47908" y="7690"/>
                  </a:lnTo>
                  <a:lnTo>
                    <a:pt x="47840" y="7599"/>
                  </a:lnTo>
                  <a:lnTo>
                    <a:pt x="47794" y="7531"/>
                  </a:lnTo>
                  <a:lnTo>
                    <a:pt x="47635" y="7440"/>
                  </a:lnTo>
                  <a:lnTo>
                    <a:pt x="47477" y="7372"/>
                  </a:lnTo>
                  <a:lnTo>
                    <a:pt x="47318" y="7327"/>
                  </a:lnTo>
                  <a:lnTo>
                    <a:pt x="47272" y="7327"/>
                  </a:lnTo>
                  <a:lnTo>
                    <a:pt x="46910" y="7191"/>
                  </a:lnTo>
                  <a:lnTo>
                    <a:pt x="46751" y="7100"/>
                  </a:lnTo>
                  <a:lnTo>
                    <a:pt x="46592" y="7009"/>
                  </a:lnTo>
                  <a:lnTo>
                    <a:pt x="46342" y="6805"/>
                  </a:lnTo>
                  <a:lnTo>
                    <a:pt x="46206" y="6669"/>
                  </a:lnTo>
                  <a:lnTo>
                    <a:pt x="46048" y="6556"/>
                  </a:lnTo>
                  <a:lnTo>
                    <a:pt x="45775" y="6397"/>
                  </a:lnTo>
                  <a:lnTo>
                    <a:pt x="45503" y="6261"/>
                  </a:lnTo>
                  <a:lnTo>
                    <a:pt x="45276" y="6125"/>
                  </a:lnTo>
                  <a:lnTo>
                    <a:pt x="45072" y="6011"/>
                  </a:lnTo>
                  <a:lnTo>
                    <a:pt x="44891" y="5898"/>
                  </a:lnTo>
                  <a:lnTo>
                    <a:pt x="44755" y="5762"/>
                  </a:lnTo>
                  <a:lnTo>
                    <a:pt x="44641" y="5648"/>
                  </a:lnTo>
                  <a:lnTo>
                    <a:pt x="44550" y="5512"/>
                  </a:lnTo>
                  <a:lnTo>
                    <a:pt x="44482" y="5376"/>
                  </a:lnTo>
                  <a:lnTo>
                    <a:pt x="44460" y="5217"/>
                  </a:lnTo>
                  <a:lnTo>
                    <a:pt x="44460" y="5059"/>
                  </a:lnTo>
                  <a:lnTo>
                    <a:pt x="44482" y="4764"/>
                  </a:lnTo>
                  <a:lnTo>
                    <a:pt x="44550" y="4469"/>
                  </a:lnTo>
                  <a:lnTo>
                    <a:pt x="44596" y="4219"/>
                  </a:lnTo>
                  <a:lnTo>
                    <a:pt x="44641" y="3970"/>
                  </a:lnTo>
                  <a:lnTo>
                    <a:pt x="44641" y="3698"/>
                  </a:lnTo>
                  <a:lnTo>
                    <a:pt x="44619" y="3448"/>
                  </a:lnTo>
                  <a:lnTo>
                    <a:pt x="44573" y="3289"/>
                  </a:lnTo>
                  <a:lnTo>
                    <a:pt x="44505" y="3131"/>
                  </a:lnTo>
                  <a:lnTo>
                    <a:pt x="44369" y="2836"/>
                  </a:lnTo>
                  <a:lnTo>
                    <a:pt x="44301" y="2700"/>
                  </a:lnTo>
                  <a:lnTo>
                    <a:pt x="44142" y="2291"/>
                  </a:lnTo>
                  <a:lnTo>
                    <a:pt x="44006" y="1906"/>
                  </a:lnTo>
                  <a:lnTo>
                    <a:pt x="43870" y="1475"/>
                  </a:lnTo>
                  <a:lnTo>
                    <a:pt x="43711" y="953"/>
                  </a:lnTo>
                  <a:lnTo>
                    <a:pt x="43620" y="703"/>
                  </a:lnTo>
                  <a:lnTo>
                    <a:pt x="43507" y="477"/>
                  </a:lnTo>
                  <a:lnTo>
                    <a:pt x="43462" y="363"/>
                  </a:lnTo>
                  <a:lnTo>
                    <a:pt x="43371" y="272"/>
                  </a:lnTo>
                  <a:lnTo>
                    <a:pt x="43303" y="182"/>
                  </a:lnTo>
                  <a:lnTo>
                    <a:pt x="43212" y="136"/>
                  </a:lnTo>
                  <a:lnTo>
                    <a:pt x="43099" y="68"/>
                  </a:lnTo>
                  <a:lnTo>
                    <a:pt x="42985" y="46"/>
                  </a:lnTo>
                  <a:lnTo>
                    <a:pt x="42872" y="23"/>
                  </a:lnTo>
                  <a:lnTo>
                    <a:pt x="427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156"/>
            <p:cNvSpPr/>
            <p:nvPr/>
          </p:nvSpPr>
          <p:spPr>
            <a:xfrm>
              <a:off x="4832150" y="4476525"/>
              <a:ext cx="302850" cy="258050"/>
            </a:xfrm>
            <a:custGeom>
              <a:rect b="b" l="l" r="r" t="t"/>
              <a:pathLst>
                <a:path extrusionOk="0" h="10322" w="12114">
                  <a:moveTo>
                    <a:pt x="4333" y="0"/>
                  </a:moveTo>
                  <a:lnTo>
                    <a:pt x="4197" y="68"/>
                  </a:lnTo>
                  <a:lnTo>
                    <a:pt x="4061" y="136"/>
                  </a:lnTo>
                  <a:lnTo>
                    <a:pt x="3925" y="227"/>
                  </a:lnTo>
                  <a:lnTo>
                    <a:pt x="3789" y="295"/>
                  </a:lnTo>
                  <a:lnTo>
                    <a:pt x="3653" y="363"/>
                  </a:lnTo>
                  <a:lnTo>
                    <a:pt x="3358" y="522"/>
                  </a:lnTo>
                  <a:lnTo>
                    <a:pt x="3222" y="635"/>
                  </a:lnTo>
                  <a:lnTo>
                    <a:pt x="3086" y="749"/>
                  </a:lnTo>
                  <a:lnTo>
                    <a:pt x="2972" y="908"/>
                  </a:lnTo>
                  <a:lnTo>
                    <a:pt x="2882" y="1021"/>
                  </a:lnTo>
                  <a:lnTo>
                    <a:pt x="2836" y="1066"/>
                  </a:lnTo>
                  <a:lnTo>
                    <a:pt x="2791" y="1112"/>
                  </a:lnTo>
                  <a:lnTo>
                    <a:pt x="2700" y="1157"/>
                  </a:lnTo>
                  <a:lnTo>
                    <a:pt x="2587" y="1180"/>
                  </a:lnTo>
                  <a:lnTo>
                    <a:pt x="2405" y="1248"/>
                  </a:lnTo>
                  <a:lnTo>
                    <a:pt x="2337" y="1293"/>
                  </a:lnTo>
                  <a:lnTo>
                    <a:pt x="2246" y="1339"/>
                  </a:lnTo>
                  <a:lnTo>
                    <a:pt x="2065" y="1475"/>
                  </a:lnTo>
                  <a:lnTo>
                    <a:pt x="1861" y="1588"/>
                  </a:lnTo>
                  <a:lnTo>
                    <a:pt x="1793" y="1634"/>
                  </a:lnTo>
                  <a:lnTo>
                    <a:pt x="1725" y="1679"/>
                  </a:lnTo>
                  <a:lnTo>
                    <a:pt x="1634" y="1815"/>
                  </a:lnTo>
                  <a:lnTo>
                    <a:pt x="1566" y="1951"/>
                  </a:lnTo>
                  <a:lnTo>
                    <a:pt x="1498" y="2087"/>
                  </a:lnTo>
                  <a:lnTo>
                    <a:pt x="1430" y="2291"/>
                  </a:lnTo>
                  <a:lnTo>
                    <a:pt x="1362" y="2427"/>
                  </a:lnTo>
                  <a:lnTo>
                    <a:pt x="1498" y="2473"/>
                  </a:lnTo>
                  <a:lnTo>
                    <a:pt x="2269" y="2677"/>
                  </a:lnTo>
                  <a:lnTo>
                    <a:pt x="2292" y="2677"/>
                  </a:lnTo>
                  <a:lnTo>
                    <a:pt x="2428" y="2700"/>
                  </a:lnTo>
                  <a:lnTo>
                    <a:pt x="2564" y="2745"/>
                  </a:lnTo>
                  <a:lnTo>
                    <a:pt x="2700" y="2813"/>
                  </a:lnTo>
                  <a:lnTo>
                    <a:pt x="2791" y="2904"/>
                  </a:lnTo>
                  <a:lnTo>
                    <a:pt x="2814" y="2995"/>
                  </a:lnTo>
                  <a:lnTo>
                    <a:pt x="2814" y="3085"/>
                  </a:lnTo>
                  <a:lnTo>
                    <a:pt x="2768" y="3221"/>
                  </a:lnTo>
                  <a:lnTo>
                    <a:pt x="2700" y="3358"/>
                  </a:lnTo>
                  <a:lnTo>
                    <a:pt x="2496" y="3630"/>
                  </a:lnTo>
                  <a:lnTo>
                    <a:pt x="2383" y="3811"/>
                  </a:lnTo>
                  <a:lnTo>
                    <a:pt x="2246" y="4015"/>
                  </a:lnTo>
                  <a:lnTo>
                    <a:pt x="2156" y="4219"/>
                  </a:lnTo>
                  <a:lnTo>
                    <a:pt x="2065" y="4446"/>
                  </a:lnTo>
                  <a:lnTo>
                    <a:pt x="1952" y="4673"/>
                  </a:lnTo>
                  <a:lnTo>
                    <a:pt x="1838" y="4945"/>
                  </a:lnTo>
                  <a:lnTo>
                    <a:pt x="1679" y="5263"/>
                  </a:lnTo>
                  <a:lnTo>
                    <a:pt x="1475" y="5580"/>
                  </a:lnTo>
                  <a:lnTo>
                    <a:pt x="1226" y="5921"/>
                  </a:lnTo>
                  <a:lnTo>
                    <a:pt x="999" y="6148"/>
                  </a:lnTo>
                  <a:lnTo>
                    <a:pt x="749" y="6352"/>
                  </a:lnTo>
                  <a:lnTo>
                    <a:pt x="477" y="6556"/>
                  </a:lnTo>
                  <a:lnTo>
                    <a:pt x="137" y="6737"/>
                  </a:lnTo>
                  <a:lnTo>
                    <a:pt x="1" y="6828"/>
                  </a:lnTo>
                  <a:lnTo>
                    <a:pt x="114" y="6941"/>
                  </a:lnTo>
                  <a:lnTo>
                    <a:pt x="273" y="7123"/>
                  </a:lnTo>
                  <a:lnTo>
                    <a:pt x="409" y="7327"/>
                  </a:lnTo>
                  <a:lnTo>
                    <a:pt x="681" y="7690"/>
                  </a:lnTo>
                  <a:lnTo>
                    <a:pt x="885" y="7962"/>
                  </a:lnTo>
                  <a:lnTo>
                    <a:pt x="953" y="8053"/>
                  </a:lnTo>
                  <a:lnTo>
                    <a:pt x="1022" y="8098"/>
                  </a:lnTo>
                  <a:lnTo>
                    <a:pt x="1112" y="8144"/>
                  </a:lnTo>
                  <a:lnTo>
                    <a:pt x="1248" y="8166"/>
                  </a:lnTo>
                  <a:lnTo>
                    <a:pt x="1430" y="8144"/>
                  </a:lnTo>
                  <a:lnTo>
                    <a:pt x="1657" y="8121"/>
                  </a:lnTo>
                  <a:lnTo>
                    <a:pt x="2110" y="8008"/>
                  </a:lnTo>
                  <a:lnTo>
                    <a:pt x="2541" y="7894"/>
                  </a:lnTo>
                  <a:lnTo>
                    <a:pt x="2700" y="7826"/>
                  </a:lnTo>
                  <a:lnTo>
                    <a:pt x="2814" y="7758"/>
                  </a:lnTo>
                  <a:lnTo>
                    <a:pt x="3018" y="7667"/>
                  </a:lnTo>
                  <a:lnTo>
                    <a:pt x="3108" y="7645"/>
                  </a:lnTo>
                  <a:lnTo>
                    <a:pt x="3199" y="7622"/>
                  </a:lnTo>
                  <a:lnTo>
                    <a:pt x="3290" y="7645"/>
                  </a:lnTo>
                  <a:lnTo>
                    <a:pt x="3381" y="7713"/>
                  </a:lnTo>
                  <a:lnTo>
                    <a:pt x="3313" y="7781"/>
                  </a:lnTo>
                  <a:lnTo>
                    <a:pt x="3222" y="7872"/>
                  </a:lnTo>
                  <a:lnTo>
                    <a:pt x="2950" y="8053"/>
                  </a:lnTo>
                  <a:lnTo>
                    <a:pt x="2677" y="8212"/>
                  </a:lnTo>
                  <a:lnTo>
                    <a:pt x="2564" y="8280"/>
                  </a:lnTo>
                  <a:lnTo>
                    <a:pt x="2473" y="8303"/>
                  </a:lnTo>
                  <a:lnTo>
                    <a:pt x="2383" y="8303"/>
                  </a:lnTo>
                  <a:lnTo>
                    <a:pt x="2314" y="8348"/>
                  </a:lnTo>
                  <a:lnTo>
                    <a:pt x="2269" y="8393"/>
                  </a:lnTo>
                  <a:lnTo>
                    <a:pt x="2224" y="8439"/>
                  </a:lnTo>
                  <a:lnTo>
                    <a:pt x="2178" y="8597"/>
                  </a:lnTo>
                  <a:lnTo>
                    <a:pt x="2133" y="8802"/>
                  </a:lnTo>
                  <a:lnTo>
                    <a:pt x="2133" y="8847"/>
                  </a:lnTo>
                  <a:lnTo>
                    <a:pt x="2110" y="8915"/>
                  </a:lnTo>
                  <a:lnTo>
                    <a:pt x="2042" y="9006"/>
                  </a:lnTo>
                  <a:lnTo>
                    <a:pt x="1838" y="9210"/>
                  </a:lnTo>
                  <a:lnTo>
                    <a:pt x="1589" y="9414"/>
                  </a:lnTo>
                  <a:lnTo>
                    <a:pt x="1407" y="9550"/>
                  </a:lnTo>
                  <a:lnTo>
                    <a:pt x="1248" y="9686"/>
                  </a:lnTo>
                  <a:lnTo>
                    <a:pt x="1180" y="9754"/>
                  </a:lnTo>
                  <a:lnTo>
                    <a:pt x="1135" y="9822"/>
                  </a:lnTo>
                  <a:lnTo>
                    <a:pt x="1090" y="9913"/>
                  </a:lnTo>
                  <a:lnTo>
                    <a:pt x="1090" y="10049"/>
                  </a:lnTo>
                  <a:lnTo>
                    <a:pt x="1112" y="10117"/>
                  </a:lnTo>
                  <a:lnTo>
                    <a:pt x="1158" y="10231"/>
                  </a:lnTo>
                  <a:lnTo>
                    <a:pt x="1180" y="10276"/>
                  </a:lnTo>
                  <a:lnTo>
                    <a:pt x="1226" y="10299"/>
                  </a:lnTo>
                  <a:lnTo>
                    <a:pt x="1271" y="10321"/>
                  </a:lnTo>
                  <a:lnTo>
                    <a:pt x="1430" y="10321"/>
                  </a:lnTo>
                  <a:lnTo>
                    <a:pt x="1543" y="10276"/>
                  </a:lnTo>
                  <a:lnTo>
                    <a:pt x="1815" y="10094"/>
                  </a:lnTo>
                  <a:lnTo>
                    <a:pt x="2156" y="9845"/>
                  </a:lnTo>
                  <a:lnTo>
                    <a:pt x="2587" y="9505"/>
                  </a:lnTo>
                  <a:lnTo>
                    <a:pt x="2723" y="9369"/>
                  </a:lnTo>
                  <a:lnTo>
                    <a:pt x="3426" y="8938"/>
                  </a:lnTo>
                  <a:lnTo>
                    <a:pt x="4084" y="8552"/>
                  </a:lnTo>
                  <a:lnTo>
                    <a:pt x="4311" y="8416"/>
                  </a:lnTo>
                  <a:lnTo>
                    <a:pt x="4900" y="8053"/>
                  </a:lnTo>
                  <a:lnTo>
                    <a:pt x="5422" y="7735"/>
                  </a:lnTo>
                  <a:lnTo>
                    <a:pt x="5626" y="7599"/>
                  </a:lnTo>
                  <a:lnTo>
                    <a:pt x="5808" y="7463"/>
                  </a:lnTo>
                  <a:lnTo>
                    <a:pt x="5966" y="7327"/>
                  </a:lnTo>
                  <a:lnTo>
                    <a:pt x="6080" y="7168"/>
                  </a:lnTo>
                  <a:lnTo>
                    <a:pt x="6193" y="7010"/>
                  </a:lnTo>
                  <a:lnTo>
                    <a:pt x="6284" y="6828"/>
                  </a:lnTo>
                  <a:lnTo>
                    <a:pt x="6352" y="6647"/>
                  </a:lnTo>
                  <a:lnTo>
                    <a:pt x="6397" y="6442"/>
                  </a:lnTo>
                  <a:lnTo>
                    <a:pt x="6443" y="6329"/>
                  </a:lnTo>
                  <a:lnTo>
                    <a:pt x="6488" y="6238"/>
                  </a:lnTo>
                  <a:lnTo>
                    <a:pt x="6579" y="6148"/>
                  </a:lnTo>
                  <a:lnTo>
                    <a:pt x="6692" y="6057"/>
                  </a:lnTo>
                  <a:lnTo>
                    <a:pt x="6806" y="5989"/>
                  </a:lnTo>
                  <a:lnTo>
                    <a:pt x="6919" y="5943"/>
                  </a:lnTo>
                  <a:lnTo>
                    <a:pt x="7055" y="5921"/>
                  </a:lnTo>
                  <a:lnTo>
                    <a:pt x="7327" y="5921"/>
                  </a:lnTo>
                  <a:lnTo>
                    <a:pt x="7464" y="5989"/>
                  </a:lnTo>
                  <a:lnTo>
                    <a:pt x="7713" y="6125"/>
                  </a:lnTo>
                  <a:lnTo>
                    <a:pt x="7827" y="6170"/>
                  </a:lnTo>
                  <a:lnTo>
                    <a:pt x="7940" y="6170"/>
                  </a:lnTo>
                  <a:lnTo>
                    <a:pt x="8076" y="6148"/>
                  </a:lnTo>
                  <a:lnTo>
                    <a:pt x="8189" y="6102"/>
                  </a:lnTo>
                  <a:lnTo>
                    <a:pt x="8326" y="6011"/>
                  </a:lnTo>
                  <a:lnTo>
                    <a:pt x="8484" y="5921"/>
                  </a:lnTo>
                  <a:lnTo>
                    <a:pt x="8575" y="5853"/>
                  </a:lnTo>
                  <a:lnTo>
                    <a:pt x="8666" y="5807"/>
                  </a:lnTo>
                  <a:lnTo>
                    <a:pt x="8757" y="5785"/>
                  </a:lnTo>
                  <a:lnTo>
                    <a:pt x="8870" y="5785"/>
                  </a:lnTo>
                  <a:lnTo>
                    <a:pt x="9051" y="5807"/>
                  </a:lnTo>
                  <a:lnTo>
                    <a:pt x="9210" y="5830"/>
                  </a:lnTo>
                  <a:lnTo>
                    <a:pt x="9414" y="5875"/>
                  </a:lnTo>
                  <a:lnTo>
                    <a:pt x="9437" y="5875"/>
                  </a:lnTo>
                  <a:lnTo>
                    <a:pt x="9823" y="5830"/>
                  </a:lnTo>
                  <a:lnTo>
                    <a:pt x="10140" y="5807"/>
                  </a:lnTo>
                  <a:lnTo>
                    <a:pt x="10458" y="5785"/>
                  </a:lnTo>
                  <a:lnTo>
                    <a:pt x="10594" y="5785"/>
                  </a:lnTo>
                  <a:lnTo>
                    <a:pt x="10662" y="5807"/>
                  </a:lnTo>
                  <a:lnTo>
                    <a:pt x="10866" y="5853"/>
                  </a:lnTo>
                  <a:lnTo>
                    <a:pt x="11048" y="5875"/>
                  </a:lnTo>
                  <a:lnTo>
                    <a:pt x="11184" y="5853"/>
                  </a:lnTo>
                  <a:lnTo>
                    <a:pt x="11297" y="5830"/>
                  </a:lnTo>
                  <a:lnTo>
                    <a:pt x="11411" y="5807"/>
                  </a:lnTo>
                  <a:lnTo>
                    <a:pt x="11547" y="5762"/>
                  </a:lnTo>
                  <a:lnTo>
                    <a:pt x="11751" y="5626"/>
                  </a:lnTo>
                  <a:lnTo>
                    <a:pt x="11955" y="5444"/>
                  </a:lnTo>
                  <a:lnTo>
                    <a:pt x="12046" y="5331"/>
                  </a:lnTo>
                  <a:lnTo>
                    <a:pt x="12091" y="5240"/>
                  </a:lnTo>
                  <a:lnTo>
                    <a:pt x="12114" y="5149"/>
                  </a:lnTo>
                  <a:lnTo>
                    <a:pt x="12114" y="5059"/>
                  </a:lnTo>
                  <a:lnTo>
                    <a:pt x="12068" y="4968"/>
                  </a:lnTo>
                  <a:lnTo>
                    <a:pt x="12023" y="4900"/>
                  </a:lnTo>
                  <a:lnTo>
                    <a:pt x="11910" y="4809"/>
                  </a:lnTo>
                  <a:lnTo>
                    <a:pt x="11751" y="4719"/>
                  </a:lnTo>
                  <a:lnTo>
                    <a:pt x="11569" y="4650"/>
                  </a:lnTo>
                  <a:lnTo>
                    <a:pt x="11411" y="4582"/>
                  </a:lnTo>
                  <a:lnTo>
                    <a:pt x="11297" y="4514"/>
                  </a:lnTo>
                  <a:lnTo>
                    <a:pt x="11161" y="4424"/>
                  </a:lnTo>
                  <a:lnTo>
                    <a:pt x="11025" y="4356"/>
                  </a:lnTo>
                  <a:lnTo>
                    <a:pt x="10934" y="4310"/>
                  </a:lnTo>
                  <a:lnTo>
                    <a:pt x="10843" y="4242"/>
                  </a:lnTo>
                  <a:lnTo>
                    <a:pt x="10775" y="4151"/>
                  </a:lnTo>
                  <a:lnTo>
                    <a:pt x="10707" y="4038"/>
                  </a:lnTo>
                  <a:lnTo>
                    <a:pt x="10639" y="3879"/>
                  </a:lnTo>
                  <a:lnTo>
                    <a:pt x="10571" y="3720"/>
                  </a:lnTo>
                  <a:lnTo>
                    <a:pt x="10526" y="3539"/>
                  </a:lnTo>
                  <a:lnTo>
                    <a:pt x="10458" y="3358"/>
                  </a:lnTo>
                  <a:lnTo>
                    <a:pt x="10344" y="3221"/>
                  </a:lnTo>
                  <a:lnTo>
                    <a:pt x="10231" y="3085"/>
                  </a:lnTo>
                  <a:lnTo>
                    <a:pt x="10095" y="3017"/>
                  </a:lnTo>
                  <a:lnTo>
                    <a:pt x="9936" y="2995"/>
                  </a:lnTo>
                  <a:lnTo>
                    <a:pt x="9800" y="2995"/>
                  </a:lnTo>
                  <a:lnTo>
                    <a:pt x="9687" y="3040"/>
                  </a:lnTo>
                  <a:lnTo>
                    <a:pt x="9573" y="3063"/>
                  </a:lnTo>
                  <a:lnTo>
                    <a:pt x="9437" y="3063"/>
                  </a:lnTo>
                  <a:lnTo>
                    <a:pt x="9414" y="3040"/>
                  </a:lnTo>
                  <a:lnTo>
                    <a:pt x="9324" y="2995"/>
                  </a:lnTo>
                  <a:lnTo>
                    <a:pt x="9142" y="2858"/>
                  </a:lnTo>
                  <a:lnTo>
                    <a:pt x="9051" y="2745"/>
                  </a:lnTo>
                  <a:lnTo>
                    <a:pt x="8961" y="2632"/>
                  </a:lnTo>
                  <a:lnTo>
                    <a:pt x="8893" y="2450"/>
                  </a:lnTo>
                  <a:lnTo>
                    <a:pt x="8825" y="2246"/>
                  </a:lnTo>
                  <a:lnTo>
                    <a:pt x="8802" y="1996"/>
                  </a:lnTo>
                  <a:lnTo>
                    <a:pt x="8779" y="1679"/>
                  </a:lnTo>
                  <a:lnTo>
                    <a:pt x="8779" y="1452"/>
                  </a:lnTo>
                  <a:lnTo>
                    <a:pt x="8757" y="1225"/>
                  </a:lnTo>
                  <a:lnTo>
                    <a:pt x="8711" y="1044"/>
                  </a:lnTo>
                  <a:lnTo>
                    <a:pt x="8666" y="885"/>
                  </a:lnTo>
                  <a:lnTo>
                    <a:pt x="8530" y="567"/>
                  </a:lnTo>
                  <a:lnTo>
                    <a:pt x="8371" y="295"/>
                  </a:lnTo>
                  <a:lnTo>
                    <a:pt x="8280" y="114"/>
                  </a:lnTo>
                  <a:lnTo>
                    <a:pt x="8212" y="23"/>
                  </a:lnTo>
                  <a:lnTo>
                    <a:pt x="8099" y="68"/>
                  </a:lnTo>
                  <a:lnTo>
                    <a:pt x="7963" y="114"/>
                  </a:lnTo>
                  <a:lnTo>
                    <a:pt x="7713" y="250"/>
                  </a:lnTo>
                  <a:lnTo>
                    <a:pt x="7577" y="318"/>
                  </a:lnTo>
                  <a:lnTo>
                    <a:pt x="7441" y="386"/>
                  </a:lnTo>
                  <a:lnTo>
                    <a:pt x="7282" y="431"/>
                  </a:lnTo>
                  <a:lnTo>
                    <a:pt x="7101" y="454"/>
                  </a:lnTo>
                  <a:lnTo>
                    <a:pt x="6919" y="477"/>
                  </a:lnTo>
                  <a:lnTo>
                    <a:pt x="6783" y="477"/>
                  </a:lnTo>
                  <a:lnTo>
                    <a:pt x="6420" y="499"/>
                  </a:lnTo>
                  <a:lnTo>
                    <a:pt x="6239" y="499"/>
                  </a:lnTo>
                  <a:lnTo>
                    <a:pt x="6080" y="477"/>
                  </a:lnTo>
                  <a:lnTo>
                    <a:pt x="5898" y="431"/>
                  </a:lnTo>
                  <a:lnTo>
                    <a:pt x="5740" y="386"/>
                  </a:lnTo>
                  <a:lnTo>
                    <a:pt x="5445" y="295"/>
                  </a:lnTo>
                  <a:lnTo>
                    <a:pt x="5195" y="204"/>
                  </a:lnTo>
                  <a:lnTo>
                    <a:pt x="4991" y="136"/>
                  </a:lnTo>
                  <a:lnTo>
                    <a:pt x="4742" y="23"/>
                  </a:lnTo>
                  <a:lnTo>
                    <a:pt x="46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156"/>
            <p:cNvSpPr/>
            <p:nvPr/>
          </p:nvSpPr>
          <p:spPr>
            <a:xfrm>
              <a:off x="4535575" y="4181625"/>
              <a:ext cx="581850" cy="399275"/>
            </a:xfrm>
            <a:custGeom>
              <a:rect b="b" l="l" r="r" t="t"/>
              <a:pathLst>
                <a:path extrusionOk="0" h="15971" w="23274">
                  <a:moveTo>
                    <a:pt x="1520" y="1"/>
                  </a:moveTo>
                  <a:lnTo>
                    <a:pt x="1384" y="24"/>
                  </a:lnTo>
                  <a:lnTo>
                    <a:pt x="1180" y="92"/>
                  </a:lnTo>
                  <a:lnTo>
                    <a:pt x="998" y="205"/>
                  </a:lnTo>
                  <a:lnTo>
                    <a:pt x="862" y="341"/>
                  </a:lnTo>
                  <a:lnTo>
                    <a:pt x="726" y="500"/>
                  </a:lnTo>
                  <a:lnTo>
                    <a:pt x="613" y="659"/>
                  </a:lnTo>
                  <a:lnTo>
                    <a:pt x="522" y="840"/>
                  </a:lnTo>
                  <a:lnTo>
                    <a:pt x="431" y="1044"/>
                  </a:lnTo>
                  <a:lnTo>
                    <a:pt x="363" y="1226"/>
                  </a:lnTo>
                  <a:lnTo>
                    <a:pt x="318" y="1430"/>
                  </a:lnTo>
                  <a:lnTo>
                    <a:pt x="295" y="1611"/>
                  </a:lnTo>
                  <a:lnTo>
                    <a:pt x="273" y="1929"/>
                  </a:lnTo>
                  <a:lnTo>
                    <a:pt x="295" y="2224"/>
                  </a:lnTo>
                  <a:lnTo>
                    <a:pt x="386" y="2496"/>
                  </a:lnTo>
                  <a:lnTo>
                    <a:pt x="477" y="2746"/>
                  </a:lnTo>
                  <a:lnTo>
                    <a:pt x="613" y="2995"/>
                  </a:lnTo>
                  <a:lnTo>
                    <a:pt x="772" y="3199"/>
                  </a:lnTo>
                  <a:lnTo>
                    <a:pt x="908" y="3381"/>
                  </a:lnTo>
                  <a:lnTo>
                    <a:pt x="1066" y="3540"/>
                  </a:lnTo>
                  <a:lnTo>
                    <a:pt x="1089" y="3562"/>
                  </a:lnTo>
                  <a:lnTo>
                    <a:pt x="1384" y="3880"/>
                  </a:lnTo>
                  <a:lnTo>
                    <a:pt x="1543" y="4061"/>
                  </a:lnTo>
                  <a:lnTo>
                    <a:pt x="1656" y="4220"/>
                  </a:lnTo>
                  <a:lnTo>
                    <a:pt x="1747" y="4402"/>
                  </a:lnTo>
                  <a:lnTo>
                    <a:pt x="1838" y="4583"/>
                  </a:lnTo>
                  <a:lnTo>
                    <a:pt x="1860" y="4787"/>
                  </a:lnTo>
                  <a:lnTo>
                    <a:pt x="1860" y="5014"/>
                  </a:lnTo>
                  <a:lnTo>
                    <a:pt x="1838" y="5264"/>
                  </a:lnTo>
                  <a:lnTo>
                    <a:pt x="1770" y="5490"/>
                  </a:lnTo>
                  <a:lnTo>
                    <a:pt x="1679" y="5717"/>
                  </a:lnTo>
                  <a:lnTo>
                    <a:pt x="1566" y="5944"/>
                  </a:lnTo>
                  <a:lnTo>
                    <a:pt x="1429" y="6171"/>
                  </a:lnTo>
                  <a:lnTo>
                    <a:pt x="1293" y="6375"/>
                  </a:lnTo>
                  <a:lnTo>
                    <a:pt x="976" y="6806"/>
                  </a:lnTo>
                  <a:lnTo>
                    <a:pt x="772" y="7010"/>
                  </a:lnTo>
                  <a:lnTo>
                    <a:pt x="567" y="7260"/>
                  </a:lnTo>
                  <a:lnTo>
                    <a:pt x="386" y="7509"/>
                  </a:lnTo>
                  <a:lnTo>
                    <a:pt x="205" y="7781"/>
                  </a:lnTo>
                  <a:lnTo>
                    <a:pt x="159" y="7940"/>
                  </a:lnTo>
                  <a:lnTo>
                    <a:pt x="114" y="8099"/>
                  </a:lnTo>
                  <a:lnTo>
                    <a:pt x="46" y="8394"/>
                  </a:lnTo>
                  <a:lnTo>
                    <a:pt x="23" y="8689"/>
                  </a:lnTo>
                  <a:lnTo>
                    <a:pt x="23" y="9006"/>
                  </a:lnTo>
                  <a:lnTo>
                    <a:pt x="46" y="9301"/>
                  </a:lnTo>
                  <a:lnTo>
                    <a:pt x="46" y="9687"/>
                  </a:lnTo>
                  <a:lnTo>
                    <a:pt x="46" y="10209"/>
                  </a:lnTo>
                  <a:lnTo>
                    <a:pt x="23" y="10776"/>
                  </a:lnTo>
                  <a:lnTo>
                    <a:pt x="0" y="10866"/>
                  </a:lnTo>
                  <a:lnTo>
                    <a:pt x="91" y="10889"/>
                  </a:lnTo>
                  <a:lnTo>
                    <a:pt x="295" y="11002"/>
                  </a:lnTo>
                  <a:lnTo>
                    <a:pt x="454" y="11116"/>
                  </a:lnTo>
                  <a:lnTo>
                    <a:pt x="613" y="11252"/>
                  </a:lnTo>
                  <a:lnTo>
                    <a:pt x="772" y="11388"/>
                  </a:lnTo>
                  <a:lnTo>
                    <a:pt x="862" y="11524"/>
                  </a:lnTo>
                  <a:lnTo>
                    <a:pt x="953" y="11660"/>
                  </a:lnTo>
                  <a:lnTo>
                    <a:pt x="1112" y="11978"/>
                  </a:lnTo>
                  <a:lnTo>
                    <a:pt x="1225" y="12341"/>
                  </a:lnTo>
                  <a:lnTo>
                    <a:pt x="1293" y="12726"/>
                  </a:lnTo>
                  <a:lnTo>
                    <a:pt x="1339" y="13248"/>
                  </a:lnTo>
                  <a:lnTo>
                    <a:pt x="1361" y="13792"/>
                  </a:lnTo>
                  <a:lnTo>
                    <a:pt x="1339" y="14314"/>
                  </a:lnTo>
                  <a:lnTo>
                    <a:pt x="1316" y="14836"/>
                  </a:lnTo>
                  <a:lnTo>
                    <a:pt x="1293" y="15494"/>
                  </a:lnTo>
                  <a:lnTo>
                    <a:pt x="1293" y="15607"/>
                  </a:lnTo>
                  <a:lnTo>
                    <a:pt x="1407" y="15607"/>
                  </a:lnTo>
                  <a:lnTo>
                    <a:pt x="1838" y="15721"/>
                  </a:lnTo>
                  <a:lnTo>
                    <a:pt x="1928" y="15743"/>
                  </a:lnTo>
                  <a:lnTo>
                    <a:pt x="2201" y="15789"/>
                  </a:lnTo>
                  <a:lnTo>
                    <a:pt x="2564" y="15789"/>
                  </a:lnTo>
                  <a:lnTo>
                    <a:pt x="2700" y="15766"/>
                  </a:lnTo>
                  <a:lnTo>
                    <a:pt x="2836" y="15743"/>
                  </a:lnTo>
                  <a:lnTo>
                    <a:pt x="2972" y="15675"/>
                  </a:lnTo>
                  <a:lnTo>
                    <a:pt x="3176" y="15607"/>
                  </a:lnTo>
                  <a:lnTo>
                    <a:pt x="3380" y="15562"/>
                  </a:lnTo>
                  <a:lnTo>
                    <a:pt x="3562" y="15516"/>
                  </a:lnTo>
                  <a:lnTo>
                    <a:pt x="3766" y="15494"/>
                  </a:lnTo>
                  <a:lnTo>
                    <a:pt x="3902" y="15516"/>
                  </a:lnTo>
                  <a:lnTo>
                    <a:pt x="4378" y="15516"/>
                  </a:lnTo>
                  <a:lnTo>
                    <a:pt x="4560" y="15471"/>
                  </a:lnTo>
                  <a:lnTo>
                    <a:pt x="4764" y="15426"/>
                  </a:lnTo>
                  <a:lnTo>
                    <a:pt x="4945" y="15335"/>
                  </a:lnTo>
                  <a:lnTo>
                    <a:pt x="5127" y="15244"/>
                  </a:lnTo>
                  <a:lnTo>
                    <a:pt x="5308" y="15154"/>
                  </a:lnTo>
                  <a:lnTo>
                    <a:pt x="5467" y="15108"/>
                  </a:lnTo>
                  <a:lnTo>
                    <a:pt x="5626" y="15085"/>
                  </a:lnTo>
                  <a:lnTo>
                    <a:pt x="5762" y="15063"/>
                  </a:lnTo>
                  <a:lnTo>
                    <a:pt x="5898" y="15040"/>
                  </a:lnTo>
                  <a:lnTo>
                    <a:pt x="6057" y="15017"/>
                  </a:lnTo>
                  <a:lnTo>
                    <a:pt x="6193" y="14949"/>
                  </a:lnTo>
                  <a:lnTo>
                    <a:pt x="6261" y="14904"/>
                  </a:lnTo>
                  <a:lnTo>
                    <a:pt x="6306" y="14836"/>
                  </a:lnTo>
                  <a:lnTo>
                    <a:pt x="6374" y="14768"/>
                  </a:lnTo>
                  <a:lnTo>
                    <a:pt x="6397" y="14700"/>
                  </a:lnTo>
                  <a:lnTo>
                    <a:pt x="6442" y="14654"/>
                  </a:lnTo>
                  <a:lnTo>
                    <a:pt x="6488" y="14632"/>
                  </a:lnTo>
                  <a:lnTo>
                    <a:pt x="6533" y="14609"/>
                  </a:lnTo>
                  <a:lnTo>
                    <a:pt x="6805" y="14609"/>
                  </a:lnTo>
                  <a:lnTo>
                    <a:pt x="6919" y="14632"/>
                  </a:lnTo>
                  <a:lnTo>
                    <a:pt x="7146" y="14723"/>
                  </a:lnTo>
                  <a:lnTo>
                    <a:pt x="7214" y="14768"/>
                  </a:lnTo>
                  <a:lnTo>
                    <a:pt x="7463" y="14881"/>
                  </a:lnTo>
                  <a:lnTo>
                    <a:pt x="7554" y="14949"/>
                  </a:lnTo>
                  <a:lnTo>
                    <a:pt x="7645" y="15017"/>
                  </a:lnTo>
                  <a:lnTo>
                    <a:pt x="7713" y="15131"/>
                  </a:lnTo>
                  <a:lnTo>
                    <a:pt x="7781" y="15267"/>
                  </a:lnTo>
                  <a:lnTo>
                    <a:pt x="7849" y="15448"/>
                  </a:lnTo>
                  <a:lnTo>
                    <a:pt x="7917" y="15562"/>
                  </a:lnTo>
                  <a:lnTo>
                    <a:pt x="8008" y="15630"/>
                  </a:lnTo>
                  <a:lnTo>
                    <a:pt x="8076" y="15675"/>
                  </a:lnTo>
                  <a:lnTo>
                    <a:pt x="8144" y="15698"/>
                  </a:lnTo>
                  <a:lnTo>
                    <a:pt x="8302" y="15721"/>
                  </a:lnTo>
                  <a:lnTo>
                    <a:pt x="8529" y="15698"/>
                  </a:lnTo>
                  <a:lnTo>
                    <a:pt x="8802" y="15698"/>
                  </a:lnTo>
                  <a:lnTo>
                    <a:pt x="8938" y="15743"/>
                  </a:lnTo>
                  <a:lnTo>
                    <a:pt x="9074" y="15789"/>
                  </a:lnTo>
                  <a:lnTo>
                    <a:pt x="9437" y="15789"/>
                  </a:lnTo>
                  <a:lnTo>
                    <a:pt x="9686" y="15811"/>
                  </a:lnTo>
                  <a:lnTo>
                    <a:pt x="9958" y="15834"/>
                  </a:lnTo>
                  <a:lnTo>
                    <a:pt x="9981" y="15834"/>
                  </a:lnTo>
                  <a:lnTo>
                    <a:pt x="10185" y="15857"/>
                  </a:lnTo>
                  <a:lnTo>
                    <a:pt x="10389" y="15857"/>
                  </a:lnTo>
                  <a:lnTo>
                    <a:pt x="10594" y="15902"/>
                  </a:lnTo>
                  <a:lnTo>
                    <a:pt x="10730" y="15947"/>
                  </a:lnTo>
                  <a:lnTo>
                    <a:pt x="10866" y="15970"/>
                  </a:lnTo>
                  <a:lnTo>
                    <a:pt x="11047" y="15947"/>
                  </a:lnTo>
                  <a:lnTo>
                    <a:pt x="11206" y="15902"/>
                  </a:lnTo>
                  <a:lnTo>
                    <a:pt x="11342" y="15857"/>
                  </a:lnTo>
                  <a:lnTo>
                    <a:pt x="11501" y="15834"/>
                  </a:lnTo>
                  <a:lnTo>
                    <a:pt x="11660" y="15857"/>
                  </a:lnTo>
                  <a:lnTo>
                    <a:pt x="11682" y="15857"/>
                  </a:lnTo>
                  <a:lnTo>
                    <a:pt x="11818" y="15834"/>
                  </a:lnTo>
                  <a:lnTo>
                    <a:pt x="11955" y="15789"/>
                  </a:lnTo>
                  <a:lnTo>
                    <a:pt x="12068" y="15721"/>
                  </a:lnTo>
                  <a:lnTo>
                    <a:pt x="12227" y="15721"/>
                  </a:lnTo>
                  <a:lnTo>
                    <a:pt x="12340" y="15698"/>
                  </a:lnTo>
                  <a:lnTo>
                    <a:pt x="12522" y="15675"/>
                  </a:lnTo>
                  <a:lnTo>
                    <a:pt x="12680" y="15630"/>
                  </a:lnTo>
                  <a:lnTo>
                    <a:pt x="12839" y="15539"/>
                  </a:lnTo>
                  <a:lnTo>
                    <a:pt x="12975" y="15426"/>
                  </a:lnTo>
                  <a:lnTo>
                    <a:pt x="13043" y="15312"/>
                  </a:lnTo>
                  <a:lnTo>
                    <a:pt x="13111" y="15199"/>
                  </a:lnTo>
                  <a:lnTo>
                    <a:pt x="13202" y="14949"/>
                  </a:lnTo>
                  <a:lnTo>
                    <a:pt x="13225" y="14859"/>
                  </a:lnTo>
                  <a:lnTo>
                    <a:pt x="13361" y="14518"/>
                  </a:lnTo>
                  <a:lnTo>
                    <a:pt x="13497" y="14223"/>
                  </a:lnTo>
                  <a:lnTo>
                    <a:pt x="13520" y="14201"/>
                  </a:lnTo>
                  <a:lnTo>
                    <a:pt x="13610" y="13974"/>
                  </a:lnTo>
                  <a:lnTo>
                    <a:pt x="13701" y="13747"/>
                  </a:lnTo>
                  <a:lnTo>
                    <a:pt x="13769" y="13679"/>
                  </a:lnTo>
                  <a:lnTo>
                    <a:pt x="13837" y="13611"/>
                  </a:lnTo>
                  <a:lnTo>
                    <a:pt x="14064" y="13475"/>
                  </a:lnTo>
                  <a:lnTo>
                    <a:pt x="14268" y="13339"/>
                  </a:lnTo>
                  <a:lnTo>
                    <a:pt x="14382" y="13271"/>
                  </a:lnTo>
                  <a:lnTo>
                    <a:pt x="14518" y="13225"/>
                  </a:lnTo>
                  <a:lnTo>
                    <a:pt x="14654" y="13203"/>
                  </a:lnTo>
                  <a:lnTo>
                    <a:pt x="14790" y="13135"/>
                  </a:lnTo>
                  <a:lnTo>
                    <a:pt x="14858" y="13067"/>
                  </a:lnTo>
                  <a:lnTo>
                    <a:pt x="14949" y="12999"/>
                  </a:lnTo>
                  <a:lnTo>
                    <a:pt x="15062" y="12840"/>
                  </a:lnTo>
                  <a:lnTo>
                    <a:pt x="15153" y="12726"/>
                  </a:lnTo>
                  <a:lnTo>
                    <a:pt x="15244" y="12613"/>
                  </a:lnTo>
                  <a:lnTo>
                    <a:pt x="15357" y="12545"/>
                  </a:lnTo>
                  <a:lnTo>
                    <a:pt x="15629" y="12409"/>
                  </a:lnTo>
                  <a:lnTo>
                    <a:pt x="15788" y="12318"/>
                  </a:lnTo>
                  <a:lnTo>
                    <a:pt x="15924" y="12227"/>
                  </a:lnTo>
                  <a:lnTo>
                    <a:pt x="16151" y="12091"/>
                  </a:lnTo>
                  <a:lnTo>
                    <a:pt x="16264" y="12069"/>
                  </a:lnTo>
                  <a:lnTo>
                    <a:pt x="16378" y="12046"/>
                  </a:lnTo>
                  <a:lnTo>
                    <a:pt x="16537" y="12069"/>
                  </a:lnTo>
                  <a:lnTo>
                    <a:pt x="16741" y="12159"/>
                  </a:lnTo>
                  <a:lnTo>
                    <a:pt x="16968" y="12250"/>
                  </a:lnTo>
                  <a:lnTo>
                    <a:pt x="17240" y="12341"/>
                  </a:lnTo>
                  <a:lnTo>
                    <a:pt x="17512" y="12431"/>
                  </a:lnTo>
                  <a:lnTo>
                    <a:pt x="17716" y="12477"/>
                  </a:lnTo>
                  <a:lnTo>
                    <a:pt x="17898" y="12522"/>
                  </a:lnTo>
                  <a:lnTo>
                    <a:pt x="18079" y="12545"/>
                  </a:lnTo>
                  <a:lnTo>
                    <a:pt x="18669" y="12545"/>
                  </a:lnTo>
                  <a:lnTo>
                    <a:pt x="18805" y="12522"/>
                  </a:lnTo>
                  <a:lnTo>
                    <a:pt x="19009" y="12522"/>
                  </a:lnTo>
                  <a:lnTo>
                    <a:pt x="19213" y="12477"/>
                  </a:lnTo>
                  <a:lnTo>
                    <a:pt x="19304" y="12454"/>
                  </a:lnTo>
                  <a:lnTo>
                    <a:pt x="19395" y="12431"/>
                  </a:lnTo>
                  <a:lnTo>
                    <a:pt x="19576" y="12341"/>
                  </a:lnTo>
                  <a:lnTo>
                    <a:pt x="19690" y="12273"/>
                  </a:lnTo>
                  <a:lnTo>
                    <a:pt x="19939" y="12159"/>
                  </a:lnTo>
                  <a:lnTo>
                    <a:pt x="20075" y="12091"/>
                  </a:lnTo>
                  <a:lnTo>
                    <a:pt x="20211" y="12023"/>
                  </a:lnTo>
                  <a:lnTo>
                    <a:pt x="20143" y="11910"/>
                  </a:lnTo>
                  <a:lnTo>
                    <a:pt x="20030" y="11728"/>
                  </a:lnTo>
                  <a:lnTo>
                    <a:pt x="19962" y="11524"/>
                  </a:lnTo>
                  <a:lnTo>
                    <a:pt x="19916" y="11320"/>
                  </a:lnTo>
                  <a:lnTo>
                    <a:pt x="19894" y="11093"/>
                  </a:lnTo>
                  <a:lnTo>
                    <a:pt x="19871" y="10912"/>
                  </a:lnTo>
                  <a:lnTo>
                    <a:pt x="19826" y="10753"/>
                  </a:lnTo>
                  <a:lnTo>
                    <a:pt x="19780" y="10617"/>
                  </a:lnTo>
                  <a:lnTo>
                    <a:pt x="19735" y="10481"/>
                  </a:lnTo>
                  <a:lnTo>
                    <a:pt x="19667" y="10345"/>
                  </a:lnTo>
                  <a:lnTo>
                    <a:pt x="19576" y="10209"/>
                  </a:lnTo>
                  <a:lnTo>
                    <a:pt x="19372" y="10004"/>
                  </a:lnTo>
                  <a:lnTo>
                    <a:pt x="19145" y="9800"/>
                  </a:lnTo>
                  <a:lnTo>
                    <a:pt x="18896" y="9619"/>
                  </a:lnTo>
                  <a:lnTo>
                    <a:pt x="18329" y="9278"/>
                  </a:lnTo>
                  <a:lnTo>
                    <a:pt x="18102" y="9165"/>
                  </a:lnTo>
                  <a:lnTo>
                    <a:pt x="17920" y="9052"/>
                  </a:lnTo>
                  <a:lnTo>
                    <a:pt x="17852" y="8984"/>
                  </a:lnTo>
                  <a:lnTo>
                    <a:pt x="17988" y="8938"/>
                  </a:lnTo>
                  <a:lnTo>
                    <a:pt x="18238" y="8916"/>
                  </a:lnTo>
                  <a:lnTo>
                    <a:pt x="18442" y="8938"/>
                  </a:lnTo>
                  <a:lnTo>
                    <a:pt x="18623" y="8961"/>
                  </a:lnTo>
                  <a:lnTo>
                    <a:pt x="18760" y="9006"/>
                  </a:lnTo>
                  <a:lnTo>
                    <a:pt x="18918" y="9029"/>
                  </a:lnTo>
                  <a:lnTo>
                    <a:pt x="19032" y="9006"/>
                  </a:lnTo>
                  <a:lnTo>
                    <a:pt x="19145" y="8984"/>
                  </a:lnTo>
                  <a:lnTo>
                    <a:pt x="19281" y="8938"/>
                  </a:lnTo>
                  <a:lnTo>
                    <a:pt x="19395" y="8870"/>
                  </a:lnTo>
                  <a:lnTo>
                    <a:pt x="19485" y="8779"/>
                  </a:lnTo>
                  <a:lnTo>
                    <a:pt x="19576" y="8666"/>
                  </a:lnTo>
                  <a:lnTo>
                    <a:pt x="19621" y="8507"/>
                  </a:lnTo>
                  <a:lnTo>
                    <a:pt x="19667" y="8348"/>
                  </a:lnTo>
                  <a:lnTo>
                    <a:pt x="19690" y="8167"/>
                  </a:lnTo>
                  <a:lnTo>
                    <a:pt x="19758" y="8054"/>
                  </a:lnTo>
                  <a:lnTo>
                    <a:pt x="19826" y="8008"/>
                  </a:lnTo>
                  <a:lnTo>
                    <a:pt x="19916" y="7986"/>
                  </a:lnTo>
                  <a:lnTo>
                    <a:pt x="20007" y="7940"/>
                  </a:lnTo>
                  <a:lnTo>
                    <a:pt x="20098" y="7895"/>
                  </a:lnTo>
                  <a:lnTo>
                    <a:pt x="20166" y="7849"/>
                  </a:lnTo>
                  <a:lnTo>
                    <a:pt x="20234" y="7759"/>
                  </a:lnTo>
                  <a:lnTo>
                    <a:pt x="20279" y="7623"/>
                  </a:lnTo>
                  <a:lnTo>
                    <a:pt x="20302" y="7464"/>
                  </a:lnTo>
                  <a:lnTo>
                    <a:pt x="20370" y="7033"/>
                  </a:lnTo>
                  <a:lnTo>
                    <a:pt x="20438" y="6420"/>
                  </a:lnTo>
                  <a:lnTo>
                    <a:pt x="20483" y="5808"/>
                  </a:lnTo>
                  <a:lnTo>
                    <a:pt x="20529" y="5445"/>
                  </a:lnTo>
                  <a:lnTo>
                    <a:pt x="20574" y="5173"/>
                  </a:lnTo>
                  <a:lnTo>
                    <a:pt x="20642" y="4969"/>
                  </a:lnTo>
                  <a:lnTo>
                    <a:pt x="20688" y="4901"/>
                  </a:lnTo>
                  <a:lnTo>
                    <a:pt x="20756" y="4833"/>
                  </a:lnTo>
                  <a:lnTo>
                    <a:pt x="20824" y="4787"/>
                  </a:lnTo>
                  <a:lnTo>
                    <a:pt x="20914" y="4764"/>
                  </a:lnTo>
                  <a:lnTo>
                    <a:pt x="21164" y="4719"/>
                  </a:lnTo>
                  <a:lnTo>
                    <a:pt x="21482" y="4674"/>
                  </a:lnTo>
                  <a:lnTo>
                    <a:pt x="21912" y="4674"/>
                  </a:lnTo>
                  <a:lnTo>
                    <a:pt x="22003" y="4651"/>
                  </a:lnTo>
                  <a:lnTo>
                    <a:pt x="22230" y="4628"/>
                  </a:lnTo>
                  <a:lnTo>
                    <a:pt x="22412" y="4583"/>
                  </a:lnTo>
                  <a:lnTo>
                    <a:pt x="22570" y="4492"/>
                  </a:lnTo>
                  <a:lnTo>
                    <a:pt x="22706" y="4379"/>
                  </a:lnTo>
                  <a:lnTo>
                    <a:pt x="22820" y="4243"/>
                  </a:lnTo>
                  <a:lnTo>
                    <a:pt x="22933" y="4084"/>
                  </a:lnTo>
                  <a:lnTo>
                    <a:pt x="23024" y="3925"/>
                  </a:lnTo>
                  <a:lnTo>
                    <a:pt x="23092" y="3744"/>
                  </a:lnTo>
                  <a:lnTo>
                    <a:pt x="23183" y="3381"/>
                  </a:lnTo>
                  <a:lnTo>
                    <a:pt x="23251" y="3018"/>
                  </a:lnTo>
                  <a:lnTo>
                    <a:pt x="23274" y="2678"/>
                  </a:lnTo>
                  <a:lnTo>
                    <a:pt x="23274" y="2428"/>
                  </a:lnTo>
                  <a:lnTo>
                    <a:pt x="23274" y="2337"/>
                  </a:lnTo>
                  <a:lnTo>
                    <a:pt x="23137" y="2269"/>
                  </a:lnTo>
                  <a:lnTo>
                    <a:pt x="22820" y="2156"/>
                  </a:lnTo>
                  <a:lnTo>
                    <a:pt x="22275" y="1997"/>
                  </a:lnTo>
                  <a:lnTo>
                    <a:pt x="21731" y="1861"/>
                  </a:lnTo>
                  <a:lnTo>
                    <a:pt x="21255" y="1725"/>
                  </a:lnTo>
                  <a:lnTo>
                    <a:pt x="20756" y="1589"/>
                  </a:lnTo>
                  <a:lnTo>
                    <a:pt x="20257" y="1407"/>
                  </a:lnTo>
                  <a:lnTo>
                    <a:pt x="19803" y="1203"/>
                  </a:lnTo>
                  <a:lnTo>
                    <a:pt x="19349" y="954"/>
                  </a:lnTo>
                  <a:lnTo>
                    <a:pt x="18896" y="704"/>
                  </a:lnTo>
                  <a:lnTo>
                    <a:pt x="18601" y="545"/>
                  </a:lnTo>
                  <a:lnTo>
                    <a:pt x="18283" y="409"/>
                  </a:lnTo>
                  <a:lnTo>
                    <a:pt x="18124" y="341"/>
                  </a:lnTo>
                  <a:lnTo>
                    <a:pt x="17943" y="296"/>
                  </a:lnTo>
                  <a:lnTo>
                    <a:pt x="17761" y="250"/>
                  </a:lnTo>
                  <a:lnTo>
                    <a:pt x="17580" y="250"/>
                  </a:lnTo>
                  <a:lnTo>
                    <a:pt x="17399" y="273"/>
                  </a:lnTo>
                  <a:lnTo>
                    <a:pt x="17217" y="296"/>
                  </a:lnTo>
                  <a:lnTo>
                    <a:pt x="16899" y="409"/>
                  </a:lnTo>
                  <a:lnTo>
                    <a:pt x="16582" y="545"/>
                  </a:lnTo>
                  <a:lnTo>
                    <a:pt x="16310" y="727"/>
                  </a:lnTo>
                  <a:lnTo>
                    <a:pt x="16038" y="908"/>
                  </a:lnTo>
                  <a:lnTo>
                    <a:pt x="15561" y="1203"/>
                  </a:lnTo>
                  <a:lnTo>
                    <a:pt x="15334" y="1317"/>
                  </a:lnTo>
                  <a:lnTo>
                    <a:pt x="15107" y="1430"/>
                  </a:lnTo>
                  <a:lnTo>
                    <a:pt x="14858" y="1521"/>
                  </a:lnTo>
                  <a:lnTo>
                    <a:pt x="14631" y="1589"/>
                  </a:lnTo>
                  <a:lnTo>
                    <a:pt x="14132" y="1702"/>
                  </a:lnTo>
                  <a:lnTo>
                    <a:pt x="13610" y="1793"/>
                  </a:lnTo>
                  <a:lnTo>
                    <a:pt x="13157" y="1884"/>
                  </a:lnTo>
                  <a:lnTo>
                    <a:pt x="12703" y="1974"/>
                  </a:lnTo>
                  <a:lnTo>
                    <a:pt x="12272" y="2088"/>
                  </a:lnTo>
                  <a:lnTo>
                    <a:pt x="12045" y="2179"/>
                  </a:lnTo>
                  <a:lnTo>
                    <a:pt x="11841" y="2269"/>
                  </a:lnTo>
                  <a:lnTo>
                    <a:pt x="11569" y="2405"/>
                  </a:lnTo>
                  <a:lnTo>
                    <a:pt x="11297" y="2564"/>
                  </a:lnTo>
                  <a:lnTo>
                    <a:pt x="10843" y="2814"/>
                  </a:lnTo>
                  <a:lnTo>
                    <a:pt x="10616" y="2904"/>
                  </a:lnTo>
                  <a:lnTo>
                    <a:pt x="10389" y="2995"/>
                  </a:lnTo>
                  <a:lnTo>
                    <a:pt x="10140" y="3041"/>
                  </a:lnTo>
                  <a:lnTo>
                    <a:pt x="9686" y="3041"/>
                  </a:lnTo>
                  <a:lnTo>
                    <a:pt x="9482" y="3018"/>
                  </a:lnTo>
                  <a:lnTo>
                    <a:pt x="9051" y="2950"/>
                  </a:lnTo>
                  <a:lnTo>
                    <a:pt x="8824" y="2904"/>
                  </a:lnTo>
                  <a:lnTo>
                    <a:pt x="7826" y="2791"/>
                  </a:lnTo>
                  <a:lnTo>
                    <a:pt x="6851" y="2700"/>
                  </a:lnTo>
                  <a:lnTo>
                    <a:pt x="6011" y="2632"/>
                  </a:lnTo>
                  <a:lnTo>
                    <a:pt x="5172" y="2541"/>
                  </a:lnTo>
                  <a:lnTo>
                    <a:pt x="4945" y="2496"/>
                  </a:lnTo>
                  <a:lnTo>
                    <a:pt x="4560" y="2451"/>
                  </a:lnTo>
                  <a:lnTo>
                    <a:pt x="4174" y="2383"/>
                  </a:lnTo>
                  <a:lnTo>
                    <a:pt x="3811" y="2292"/>
                  </a:lnTo>
                  <a:lnTo>
                    <a:pt x="3448" y="2179"/>
                  </a:lnTo>
                  <a:lnTo>
                    <a:pt x="3267" y="2088"/>
                  </a:lnTo>
                  <a:lnTo>
                    <a:pt x="3085" y="1974"/>
                  </a:lnTo>
                  <a:lnTo>
                    <a:pt x="2949" y="1838"/>
                  </a:lnTo>
                  <a:lnTo>
                    <a:pt x="2813" y="1702"/>
                  </a:lnTo>
                  <a:lnTo>
                    <a:pt x="2700" y="1543"/>
                  </a:lnTo>
                  <a:lnTo>
                    <a:pt x="2586" y="1385"/>
                  </a:lnTo>
                  <a:lnTo>
                    <a:pt x="2427" y="1022"/>
                  </a:lnTo>
                  <a:lnTo>
                    <a:pt x="2359" y="908"/>
                  </a:lnTo>
                  <a:lnTo>
                    <a:pt x="2246" y="613"/>
                  </a:lnTo>
                  <a:lnTo>
                    <a:pt x="2155" y="455"/>
                  </a:lnTo>
                  <a:lnTo>
                    <a:pt x="2065" y="319"/>
                  </a:lnTo>
                  <a:lnTo>
                    <a:pt x="1951" y="205"/>
                  </a:lnTo>
                  <a:lnTo>
                    <a:pt x="1815" y="92"/>
                  </a:lnTo>
                  <a:lnTo>
                    <a:pt x="1679" y="24"/>
                  </a:lnTo>
                  <a:lnTo>
                    <a:pt x="15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156"/>
            <p:cNvSpPr/>
            <p:nvPr/>
          </p:nvSpPr>
          <p:spPr>
            <a:xfrm>
              <a:off x="4376800" y="3623625"/>
              <a:ext cx="854600" cy="640825"/>
            </a:xfrm>
            <a:custGeom>
              <a:rect b="b" l="l" r="r" t="t"/>
              <a:pathLst>
                <a:path extrusionOk="0" h="25633" w="34184">
                  <a:moveTo>
                    <a:pt x="24430" y="0"/>
                  </a:moveTo>
                  <a:lnTo>
                    <a:pt x="24362" y="91"/>
                  </a:lnTo>
                  <a:lnTo>
                    <a:pt x="24203" y="250"/>
                  </a:lnTo>
                  <a:lnTo>
                    <a:pt x="23954" y="545"/>
                  </a:lnTo>
                  <a:lnTo>
                    <a:pt x="23704" y="794"/>
                  </a:lnTo>
                  <a:lnTo>
                    <a:pt x="23455" y="1021"/>
                  </a:lnTo>
                  <a:lnTo>
                    <a:pt x="23182" y="1225"/>
                  </a:lnTo>
                  <a:lnTo>
                    <a:pt x="22910" y="1384"/>
                  </a:lnTo>
                  <a:lnTo>
                    <a:pt x="22615" y="1520"/>
                  </a:lnTo>
                  <a:lnTo>
                    <a:pt x="22320" y="1611"/>
                  </a:lnTo>
                  <a:lnTo>
                    <a:pt x="21980" y="1656"/>
                  </a:lnTo>
                  <a:lnTo>
                    <a:pt x="21595" y="1724"/>
                  </a:lnTo>
                  <a:lnTo>
                    <a:pt x="21322" y="1770"/>
                  </a:lnTo>
                  <a:lnTo>
                    <a:pt x="21209" y="1770"/>
                  </a:lnTo>
                  <a:lnTo>
                    <a:pt x="21118" y="1747"/>
                  </a:lnTo>
                  <a:lnTo>
                    <a:pt x="20959" y="1656"/>
                  </a:lnTo>
                  <a:lnTo>
                    <a:pt x="20846" y="1611"/>
                  </a:lnTo>
                  <a:lnTo>
                    <a:pt x="20710" y="1543"/>
                  </a:lnTo>
                  <a:lnTo>
                    <a:pt x="20642" y="1520"/>
                  </a:lnTo>
                  <a:lnTo>
                    <a:pt x="20483" y="1475"/>
                  </a:lnTo>
                  <a:lnTo>
                    <a:pt x="20347" y="1407"/>
                  </a:lnTo>
                  <a:lnTo>
                    <a:pt x="20279" y="1339"/>
                  </a:lnTo>
                  <a:lnTo>
                    <a:pt x="20166" y="1248"/>
                  </a:lnTo>
                  <a:lnTo>
                    <a:pt x="20075" y="1225"/>
                  </a:lnTo>
                  <a:lnTo>
                    <a:pt x="19984" y="1203"/>
                  </a:lnTo>
                  <a:lnTo>
                    <a:pt x="19939" y="1203"/>
                  </a:lnTo>
                  <a:lnTo>
                    <a:pt x="19848" y="1225"/>
                  </a:lnTo>
                  <a:lnTo>
                    <a:pt x="19780" y="1248"/>
                  </a:lnTo>
                  <a:lnTo>
                    <a:pt x="19621" y="1339"/>
                  </a:lnTo>
                  <a:lnTo>
                    <a:pt x="19485" y="1452"/>
                  </a:lnTo>
                  <a:lnTo>
                    <a:pt x="19372" y="1588"/>
                  </a:lnTo>
                  <a:lnTo>
                    <a:pt x="19304" y="1656"/>
                  </a:lnTo>
                  <a:lnTo>
                    <a:pt x="19099" y="1860"/>
                  </a:lnTo>
                  <a:lnTo>
                    <a:pt x="18941" y="1997"/>
                  </a:lnTo>
                  <a:lnTo>
                    <a:pt x="18805" y="2133"/>
                  </a:lnTo>
                  <a:lnTo>
                    <a:pt x="18691" y="2269"/>
                  </a:lnTo>
                  <a:lnTo>
                    <a:pt x="18532" y="2473"/>
                  </a:lnTo>
                  <a:lnTo>
                    <a:pt x="18419" y="2564"/>
                  </a:lnTo>
                  <a:lnTo>
                    <a:pt x="18328" y="2609"/>
                  </a:lnTo>
                  <a:lnTo>
                    <a:pt x="18237" y="2654"/>
                  </a:lnTo>
                  <a:lnTo>
                    <a:pt x="18056" y="2654"/>
                  </a:lnTo>
                  <a:lnTo>
                    <a:pt x="17988" y="2609"/>
                  </a:lnTo>
                  <a:lnTo>
                    <a:pt x="17806" y="2473"/>
                  </a:lnTo>
                  <a:lnTo>
                    <a:pt x="17693" y="2405"/>
                  </a:lnTo>
                  <a:lnTo>
                    <a:pt x="17444" y="2178"/>
                  </a:lnTo>
                  <a:lnTo>
                    <a:pt x="17217" y="1906"/>
                  </a:lnTo>
                  <a:lnTo>
                    <a:pt x="17035" y="1634"/>
                  </a:lnTo>
                  <a:lnTo>
                    <a:pt x="16899" y="1361"/>
                  </a:lnTo>
                  <a:lnTo>
                    <a:pt x="16876" y="1293"/>
                  </a:lnTo>
                  <a:lnTo>
                    <a:pt x="16808" y="1293"/>
                  </a:lnTo>
                  <a:lnTo>
                    <a:pt x="16740" y="1248"/>
                  </a:lnTo>
                  <a:lnTo>
                    <a:pt x="16672" y="1225"/>
                  </a:lnTo>
                  <a:lnTo>
                    <a:pt x="16559" y="1157"/>
                  </a:lnTo>
                  <a:lnTo>
                    <a:pt x="16445" y="1112"/>
                  </a:lnTo>
                  <a:lnTo>
                    <a:pt x="16219" y="1112"/>
                  </a:lnTo>
                  <a:lnTo>
                    <a:pt x="16128" y="1157"/>
                  </a:lnTo>
                  <a:lnTo>
                    <a:pt x="15946" y="1248"/>
                  </a:lnTo>
                  <a:lnTo>
                    <a:pt x="15652" y="1475"/>
                  </a:lnTo>
                  <a:lnTo>
                    <a:pt x="15357" y="1702"/>
                  </a:lnTo>
                  <a:lnTo>
                    <a:pt x="15266" y="1792"/>
                  </a:lnTo>
                  <a:lnTo>
                    <a:pt x="15175" y="1860"/>
                  </a:lnTo>
                  <a:lnTo>
                    <a:pt x="15084" y="1928"/>
                  </a:lnTo>
                  <a:lnTo>
                    <a:pt x="14971" y="1974"/>
                  </a:lnTo>
                  <a:lnTo>
                    <a:pt x="14676" y="1974"/>
                  </a:lnTo>
                  <a:lnTo>
                    <a:pt x="14540" y="1951"/>
                  </a:lnTo>
                  <a:lnTo>
                    <a:pt x="14313" y="1883"/>
                  </a:lnTo>
                  <a:lnTo>
                    <a:pt x="14086" y="1815"/>
                  </a:lnTo>
                  <a:lnTo>
                    <a:pt x="13814" y="1747"/>
                  </a:lnTo>
                  <a:lnTo>
                    <a:pt x="13587" y="1702"/>
                  </a:lnTo>
                  <a:lnTo>
                    <a:pt x="13497" y="1679"/>
                  </a:lnTo>
                  <a:lnTo>
                    <a:pt x="13383" y="1634"/>
                  </a:lnTo>
                  <a:lnTo>
                    <a:pt x="13224" y="1498"/>
                  </a:lnTo>
                  <a:lnTo>
                    <a:pt x="13088" y="1339"/>
                  </a:lnTo>
                  <a:lnTo>
                    <a:pt x="12975" y="1225"/>
                  </a:lnTo>
                  <a:lnTo>
                    <a:pt x="12861" y="1112"/>
                  </a:lnTo>
                  <a:lnTo>
                    <a:pt x="12725" y="1021"/>
                  </a:lnTo>
                  <a:lnTo>
                    <a:pt x="12567" y="953"/>
                  </a:lnTo>
                  <a:lnTo>
                    <a:pt x="12453" y="930"/>
                  </a:lnTo>
                  <a:lnTo>
                    <a:pt x="12181" y="840"/>
                  </a:lnTo>
                  <a:lnTo>
                    <a:pt x="12045" y="817"/>
                  </a:lnTo>
                  <a:lnTo>
                    <a:pt x="11909" y="817"/>
                  </a:lnTo>
                  <a:lnTo>
                    <a:pt x="11682" y="840"/>
                  </a:lnTo>
                  <a:lnTo>
                    <a:pt x="11432" y="908"/>
                  </a:lnTo>
                  <a:lnTo>
                    <a:pt x="11206" y="998"/>
                  </a:lnTo>
                  <a:lnTo>
                    <a:pt x="11115" y="1044"/>
                  </a:lnTo>
                  <a:lnTo>
                    <a:pt x="10979" y="1112"/>
                  </a:lnTo>
                  <a:lnTo>
                    <a:pt x="10684" y="1248"/>
                  </a:lnTo>
                  <a:lnTo>
                    <a:pt x="10389" y="1361"/>
                  </a:lnTo>
                  <a:lnTo>
                    <a:pt x="9890" y="1520"/>
                  </a:lnTo>
                  <a:lnTo>
                    <a:pt x="9414" y="1724"/>
                  </a:lnTo>
                  <a:lnTo>
                    <a:pt x="8733" y="1974"/>
                  </a:lnTo>
                  <a:lnTo>
                    <a:pt x="8620" y="2019"/>
                  </a:lnTo>
                  <a:lnTo>
                    <a:pt x="8234" y="2155"/>
                  </a:lnTo>
                  <a:lnTo>
                    <a:pt x="8053" y="2246"/>
                  </a:lnTo>
                  <a:lnTo>
                    <a:pt x="7871" y="2337"/>
                  </a:lnTo>
                  <a:lnTo>
                    <a:pt x="7735" y="2450"/>
                  </a:lnTo>
                  <a:lnTo>
                    <a:pt x="7622" y="2586"/>
                  </a:lnTo>
                  <a:lnTo>
                    <a:pt x="7508" y="2745"/>
                  </a:lnTo>
                  <a:lnTo>
                    <a:pt x="7440" y="2904"/>
                  </a:lnTo>
                  <a:lnTo>
                    <a:pt x="7349" y="3040"/>
                  </a:lnTo>
                  <a:lnTo>
                    <a:pt x="7259" y="3199"/>
                  </a:lnTo>
                  <a:lnTo>
                    <a:pt x="7145" y="3335"/>
                  </a:lnTo>
                  <a:lnTo>
                    <a:pt x="6918" y="3584"/>
                  </a:lnTo>
                  <a:lnTo>
                    <a:pt x="6850" y="3652"/>
                  </a:lnTo>
                  <a:lnTo>
                    <a:pt x="6760" y="3766"/>
                  </a:lnTo>
                  <a:lnTo>
                    <a:pt x="6669" y="3902"/>
                  </a:lnTo>
                  <a:lnTo>
                    <a:pt x="6533" y="4151"/>
                  </a:lnTo>
                  <a:lnTo>
                    <a:pt x="6442" y="4356"/>
                  </a:lnTo>
                  <a:lnTo>
                    <a:pt x="6170" y="4809"/>
                  </a:lnTo>
                  <a:lnTo>
                    <a:pt x="6034" y="5059"/>
                  </a:lnTo>
                  <a:lnTo>
                    <a:pt x="5898" y="5308"/>
                  </a:lnTo>
                  <a:lnTo>
                    <a:pt x="5784" y="5581"/>
                  </a:lnTo>
                  <a:lnTo>
                    <a:pt x="5694" y="5898"/>
                  </a:lnTo>
                  <a:lnTo>
                    <a:pt x="5603" y="6329"/>
                  </a:lnTo>
                  <a:lnTo>
                    <a:pt x="5489" y="6737"/>
                  </a:lnTo>
                  <a:lnTo>
                    <a:pt x="5353" y="7100"/>
                  </a:lnTo>
                  <a:lnTo>
                    <a:pt x="5195" y="7463"/>
                  </a:lnTo>
                  <a:lnTo>
                    <a:pt x="5081" y="7735"/>
                  </a:lnTo>
                  <a:lnTo>
                    <a:pt x="4990" y="7962"/>
                  </a:lnTo>
                  <a:lnTo>
                    <a:pt x="4900" y="8166"/>
                  </a:lnTo>
                  <a:lnTo>
                    <a:pt x="4809" y="8280"/>
                  </a:lnTo>
                  <a:lnTo>
                    <a:pt x="4718" y="8371"/>
                  </a:lnTo>
                  <a:lnTo>
                    <a:pt x="4514" y="8597"/>
                  </a:lnTo>
                  <a:lnTo>
                    <a:pt x="4287" y="8824"/>
                  </a:lnTo>
                  <a:lnTo>
                    <a:pt x="4015" y="9119"/>
                  </a:lnTo>
                  <a:lnTo>
                    <a:pt x="3743" y="9391"/>
                  </a:lnTo>
                  <a:lnTo>
                    <a:pt x="3130" y="9890"/>
                  </a:lnTo>
                  <a:lnTo>
                    <a:pt x="3085" y="9913"/>
                  </a:lnTo>
                  <a:lnTo>
                    <a:pt x="2745" y="10208"/>
                  </a:lnTo>
                  <a:lnTo>
                    <a:pt x="2495" y="10435"/>
                  </a:lnTo>
                  <a:lnTo>
                    <a:pt x="2246" y="10616"/>
                  </a:lnTo>
                  <a:lnTo>
                    <a:pt x="1973" y="10798"/>
                  </a:lnTo>
                  <a:lnTo>
                    <a:pt x="1837" y="10843"/>
                  </a:lnTo>
                  <a:lnTo>
                    <a:pt x="1679" y="10888"/>
                  </a:lnTo>
                  <a:lnTo>
                    <a:pt x="1565" y="10911"/>
                  </a:lnTo>
                  <a:lnTo>
                    <a:pt x="975" y="10911"/>
                  </a:lnTo>
                  <a:lnTo>
                    <a:pt x="862" y="10934"/>
                  </a:lnTo>
                  <a:lnTo>
                    <a:pt x="726" y="10979"/>
                  </a:lnTo>
                  <a:lnTo>
                    <a:pt x="408" y="11161"/>
                  </a:lnTo>
                  <a:lnTo>
                    <a:pt x="91" y="11365"/>
                  </a:lnTo>
                  <a:lnTo>
                    <a:pt x="0" y="11410"/>
                  </a:lnTo>
                  <a:lnTo>
                    <a:pt x="45" y="11501"/>
                  </a:lnTo>
                  <a:lnTo>
                    <a:pt x="136" y="11705"/>
                  </a:lnTo>
                  <a:lnTo>
                    <a:pt x="250" y="11864"/>
                  </a:lnTo>
                  <a:lnTo>
                    <a:pt x="612" y="12272"/>
                  </a:lnTo>
                  <a:lnTo>
                    <a:pt x="975" y="12680"/>
                  </a:lnTo>
                  <a:lnTo>
                    <a:pt x="1248" y="12975"/>
                  </a:lnTo>
                  <a:lnTo>
                    <a:pt x="1338" y="13111"/>
                  </a:lnTo>
                  <a:lnTo>
                    <a:pt x="1429" y="13248"/>
                  </a:lnTo>
                  <a:lnTo>
                    <a:pt x="1497" y="13384"/>
                  </a:lnTo>
                  <a:lnTo>
                    <a:pt x="1588" y="13497"/>
                  </a:lnTo>
                  <a:lnTo>
                    <a:pt x="1769" y="13701"/>
                  </a:lnTo>
                  <a:lnTo>
                    <a:pt x="1905" y="13860"/>
                  </a:lnTo>
                  <a:lnTo>
                    <a:pt x="1973" y="13928"/>
                  </a:lnTo>
                  <a:lnTo>
                    <a:pt x="1996" y="13996"/>
                  </a:lnTo>
                  <a:lnTo>
                    <a:pt x="2019" y="14359"/>
                  </a:lnTo>
                  <a:lnTo>
                    <a:pt x="2042" y="14722"/>
                  </a:lnTo>
                  <a:lnTo>
                    <a:pt x="2064" y="15108"/>
                  </a:lnTo>
                  <a:lnTo>
                    <a:pt x="2087" y="15493"/>
                  </a:lnTo>
                  <a:lnTo>
                    <a:pt x="2155" y="15697"/>
                  </a:lnTo>
                  <a:lnTo>
                    <a:pt x="2223" y="15902"/>
                  </a:lnTo>
                  <a:lnTo>
                    <a:pt x="2427" y="16287"/>
                  </a:lnTo>
                  <a:lnTo>
                    <a:pt x="2518" y="16401"/>
                  </a:lnTo>
                  <a:lnTo>
                    <a:pt x="2631" y="16537"/>
                  </a:lnTo>
                  <a:lnTo>
                    <a:pt x="2745" y="16673"/>
                  </a:lnTo>
                  <a:lnTo>
                    <a:pt x="2790" y="16741"/>
                  </a:lnTo>
                  <a:lnTo>
                    <a:pt x="2813" y="16809"/>
                  </a:lnTo>
                  <a:lnTo>
                    <a:pt x="2835" y="16877"/>
                  </a:lnTo>
                  <a:lnTo>
                    <a:pt x="2926" y="16900"/>
                  </a:lnTo>
                  <a:lnTo>
                    <a:pt x="2926" y="16968"/>
                  </a:lnTo>
                  <a:lnTo>
                    <a:pt x="2972" y="16990"/>
                  </a:lnTo>
                  <a:lnTo>
                    <a:pt x="3062" y="17058"/>
                  </a:lnTo>
                  <a:lnTo>
                    <a:pt x="3153" y="17149"/>
                  </a:lnTo>
                  <a:lnTo>
                    <a:pt x="3198" y="17263"/>
                  </a:lnTo>
                  <a:lnTo>
                    <a:pt x="3244" y="17376"/>
                  </a:lnTo>
                  <a:lnTo>
                    <a:pt x="3266" y="17625"/>
                  </a:lnTo>
                  <a:lnTo>
                    <a:pt x="3289" y="17898"/>
                  </a:lnTo>
                  <a:lnTo>
                    <a:pt x="3312" y="18261"/>
                  </a:lnTo>
                  <a:lnTo>
                    <a:pt x="3334" y="18442"/>
                  </a:lnTo>
                  <a:lnTo>
                    <a:pt x="3380" y="18601"/>
                  </a:lnTo>
                  <a:lnTo>
                    <a:pt x="3493" y="18828"/>
                  </a:lnTo>
                  <a:lnTo>
                    <a:pt x="3607" y="19055"/>
                  </a:lnTo>
                  <a:lnTo>
                    <a:pt x="3743" y="19236"/>
                  </a:lnTo>
                  <a:lnTo>
                    <a:pt x="3924" y="19395"/>
                  </a:lnTo>
                  <a:lnTo>
                    <a:pt x="4106" y="19531"/>
                  </a:lnTo>
                  <a:lnTo>
                    <a:pt x="4310" y="19644"/>
                  </a:lnTo>
                  <a:lnTo>
                    <a:pt x="4559" y="19712"/>
                  </a:lnTo>
                  <a:lnTo>
                    <a:pt x="4809" y="19780"/>
                  </a:lnTo>
                  <a:lnTo>
                    <a:pt x="5149" y="19826"/>
                  </a:lnTo>
                  <a:lnTo>
                    <a:pt x="5875" y="19826"/>
                  </a:lnTo>
                  <a:lnTo>
                    <a:pt x="6011" y="19803"/>
                  </a:lnTo>
                  <a:lnTo>
                    <a:pt x="6193" y="19780"/>
                  </a:lnTo>
                  <a:lnTo>
                    <a:pt x="6351" y="19758"/>
                  </a:lnTo>
                  <a:lnTo>
                    <a:pt x="6510" y="19758"/>
                  </a:lnTo>
                  <a:lnTo>
                    <a:pt x="6669" y="19780"/>
                  </a:lnTo>
                  <a:lnTo>
                    <a:pt x="6782" y="19826"/>
                  </a:lnTo>
                  <a:lnTo>
                    <a:pt x="6828" y="19894"/>
                  </a:lnTo>
                  <a:lnTo>
                    <a:pt x="6896" y="19962"/>
                  </a:lnTo>
                  <a:lnTo>
                    <a:pt x="6987" y="20166"/>
                  </a:lnTo>
                  <a:lnTo>
                    <a:pt x="7032" y="20370"/>
                  </a:lnTo>
                  <a:lnTo>
                    <a:pt x="7077" y="20529"/>
                  </a:lnTo>
                  <a:lnTo>
                    <a:pt x="7191" y="21051"/>
                  </a:lnTo>
                  <a:lnTo>
                    <a:pt x="7281" y="21618"/>
                  </a:lnTo>
                  <a:lnTo>
                    <a:pt x="7281" y="21845"/>
                  </a:lnTo>
                  <a:lnTo>
                    <a:pt x="7281" y="22117"/>
                  </a:lnTo>
                  <a:lnTo>
                    <a:pt x="7281" y="22366"/>
                  </a:lnTo>
                  <a:lnTo>
                    <a:pt x="7304" y="22639"/>
                  </a:lnTo>
                  <a:lnTo>
                    <a:pt x="7327" y="22865"/>
                  </a:lnTo>
                  <a:lnTo>
                    <a:pt x="7508" y="22729"/>
                  </a:lnTo>
                  <a:lnTo>
                    <a:pt x="7644" y="22639"/>
                  </a:lnTo>
                  <a:lnTo>
                    <a:pt x="7780" y="22593"/>
                  </a:lnTo>
                  <a:lnTo>
                    <a:pt x="7871" y="22593"/>
                  </a:lnTo>
                  <a:lnTo>
                    <a:pt x="7962" y="22616"/>
                  </a:lnTo>
                  <a:lnTo>
                    <a:pt x="8075" y="22661"/>
                  </a:lnTo>
                  <a:lnTo>
                    <a:pt x="8166" y="22729"/>
                  </a:lnTo>
                  <a:lnTo>
                    <a:pt x="8234" y="22843"/>
                  </a:lnTo>
                  <a:lnTo>
                    <a:pt x="8370" y="23092"/>
                  </a:lnTo>
                  <a:lnTo>
                    <a:pt x="8484" y="23342"/>
                  </a:lnTo>
                  <a:lnTo>
                    <a:pt x="8552" y="23455"/>
                  </a:lnTo>
                  <a:lnTo>
                    <a:pt x="8733" y="23818"/>
                  </a:lnTo>
                  <a:lnTo>
                    <a:pt x="8847" y="24000"/>
                  </a:lnTo>
                  <a:lnTo>
                    <a:pt x="8960" y="24181"/>
                  </a:lnTo>
                  <a:lnTo>
                    <a:pt x="9119" y="24340"/>
                  </a:lnTo>
                  <a:lnTo>
                    <a:pt x="9278" y="24499"/>
                  </a:lnTo>
                  <a:lnTo>
                    <a:pt x="9482" y="24635"/>
                  </a:lnTo>
                  <a:lnTo>
                    <a:pt x="9709" y="24725"/>
                  </a:lnTo>
                  <a:lnTo>
                    <a:pt x="10071" y="24861"/>
                  </a:lnTo>
                  <a:lnTo>
                    <a:pt x="10457" y="24952"/>
                  </a:lnTo>
                  <a:lnTo>
                    <a:pt x="10865" y="25020"/>
                  </a:lnTo>
                  <a:lnTo>
                    <a:pt x="11251" y="25066"/>
                  </a:lnTo>
                  <a:lnTo>
                    <a:pt x="11478" y="25111"/>
                  </a:lnTo>
                  <a:lnTo>
                    <a:pt x="12340" y="25202"/>
                  </a:lnTo>
                  <a:lnTo>
                    <a:pt x="13179" y="25292"/>
                  </a:lnTo>
                  <a:lnTo>
                    <a:pt x="14154" y="25361"/>
                  </a:lnTo>
                  <a:lnTo>
                    <a:pt x="15130" y="25497"/>
                  </a:lnTo>
                  <a:lnTo>
                    <a:pt x="15357" y="25519"/>
                  </a:lnTo>
                  <a:lnTo>
                    <a:pt x="15810" y="25587"/>
                  </a:lnTo>
                  <a:lnTo>
                    <a:pt x="16014" y="25610"/>
                  </a:lnTo>
                  <a:lnTo>
                    <a:pt x="16241" y="25633"/>
                  </a:lnTo>
                  <a:lnTo>
                    <a:pt x="16536" y="25610"/>
                  </a:lnTo>
                  <a:lnTo>
                    <a:pt x="16808" y="25565"/>
                  </a:lnTo>
                  <a:lnTo>
                    <a:pt x="17058" y="25474"/>
                  </a:lnTo>
                  <a:lnTo>
                    <a:pt x="17307" y="25361"/>
                  </a:lnTo>
                  <a:lnTo>
                    <a:pt x="17784" y="25111"/>
                  </a:lnTo>
                  <a:lnTo>
                    <a:pt x="18033" y="24952"/>
                  </a:lnTo>
                  <a:lnTo>
                    <a:pt x="18283" y="24816"/>
                  </a:lnTo>
                  <a:lnTo>
                    <a:pt x="18487" y="24725"/>
                  </a:lnTo>
                  <a:lnTo>
                    <a:pt x="18714" y="24657"/>
                  </a:lnTo>
                  <a:lnTo>
                    <a:pt x="19145" y="24544"/>
                  </a:lnTo>
                  <a:lnTo>
                    <a:pt x="19576" y="24453"/>
                  </a:lnTo>
                  <a:lnTo>
                    <a:pt x="20007" y="24362"/>
                  </a:lnTo>
                  <a:lnTo>
                    <a:pt x="20528" y="24272"/>
                  </a:lnTo>
                  <a:lnTo>
                    <a:pt x="21050" y="24158"/>
                  </a:lnTo>
                  <a:lnTo>
                    <a:pt x="21300" y="24068"/>
                  </a:lnTo>
                  <a:lnTo>
                    <a:pt x="21549" y="23977"/>
                  </a:lnTo>
                  <a:lnTo>
                    <a:pt x="21799" y="23863"/>
                  </a:lnTo>
                  <a:lnTo>
                    <a:pt x="22048" y="23750"/>
                  </a:lnTo>
                  <a:lnTo>
                    <a:pt x="22525" y="23432"/>
                  </a:lnTo>
                  <a:lnTo>
                    <a:pt x="22774" y="23274"/>
                  </a:lnTo>
                  <a:lnTo>
                    <a:pt x="23046" y="23092"/>
                  </a:lnTo>
                  <a:lnTo>
                    <a:pt x="23341" y="22956"/>
                  </a:lnTo>
                  <a:lnTo>
                    <a:pt x="23636" y="22865"/>
                  </a:lnTo>
                  <a:lnTo>
                    <a:pt x="23772" y="22843"/>
                  </a:lnTo>
                  <a:lnTo>
                    <a:pt x="23931" y="22820"/>
                  </a:lnTo>
                  <a:lnTo>
                    <a:pt x="24090" y="22843"/>
                  </a:lnTo>
                  <a:lnTo>
                    <a:pt x="24249" y="22865"/>
                  </a:lnTo>
                  <a:lnTo>
                    <a:pt x="24543" y="22956"/>
                  </a:lnTo>
                  <a:lnTo>
                    <a:pt x="24838" y="23092"/>
                  </a:lnTo>
                  <a:lnTo>
                    <a:pt x="25133" y="23251"/>
                  </a:lnTo>
                  <a:lnTo>
                    <a:pt x="25564" y="23500"/>
                  </a:lnTo>
                  <a:lnTo>
                    <a:pt x="26018" y="23750"/>
                  </a:lnTo>
                  <a:lnTo>
                    <a:pt x="26517" y="23977"/>
                  </a:lnTo>
                  <a:lnTo>
                    <a:pt x="27039" y="24158"/>
                  </a:lnTo>
                  <a:lnTo>
                    <a:pt x="27538" y="24294"/>
                  </a:lnTo>
                  <a:lnTo>
                    <a:pt x="28037" y="24431"/>
                  </a:lnTo>
                  <a:lnTo>
                    <a:pt x="28558" y="24567"/>
                  </a:lnTo>
                  <a:lnTo>
                    <a:pt x="29080" y="24725"/>
                  </a:lnTo>
                  <a:lnTo>
                    <a:pt x="29466" y="24861"/>
                  </a:lnTo>
                  <a:lnTo>
                    <a:pt x="29625" y="24907"/>
                  </a:lnTo>
                  <a:lnTo>
                    <a:pt x="29625" y="24748"/>
                  </a:lnTo>
                  <a:lnTo>
                    <a:pt x="29647" y="24068"/>
                  </a:lnTo>
                  <a:lnTo>
                    <a:pt x="29647" y="23705"/>
                  </a:lnTo>
                  <a:lnTo>
                    <a:pt x="29670" y="23410"/>
                  </a:lnTo>
                  <a:lnTo>
                    <a:pt x="29715" y="22775"/>
                  </a:lnTo>
                  <a:lnTo>
                    <a:pt x="29761" y="22502"/>
                  </a:lnTo>
                  <a:lnTo>
                    <a:pt x="29829" y="22253"/>
                  </a:lnTo>
                  <a:lnTo>
                    <a:pt x="29919" y="22003"/>
                  </a:lnTo>
                  <a:lnTo>
                    <a:pt x="30033" y="21754"/>
                  </a:lnTo>
                  <a:lnTo>
                    <a:pt x="30192" y="21504"/>
                  </a:lnTo>
                  <a:lnTo>
                    <a:pt x="30373" y="21255"/>
                  </a:lnTo>
                  <a:lnTo>
                    <a:pt x="30623" y="20937"/>
                  </a:lnTo>
                  <a:lnTo>
                    <a:pt x="30691" y="20824"/>
                  </a:lnTo>
                  <a:lnTo>
                    <a:pt x="30736" y="20710"/>
                  </a:lnTo>
                  <a:lnTo>
                    <a:pt x="30736" y="20642"/>
                  </a:lnTo>
                  <a:lnTo>
                    <a:pt x="30759" y="20574"/>
                  </a:lnTo>
                  <a:lnTo>
                    <a:pt x="30736" y="20484"/>
                  </a:lnTo>
                  <a:lnTo>
                    <a:pt x="30691" y="20438"/>
                  </a:lnTo>
                  <a:lnTo>
                    <a:pt x="30645" y="20393"/>
                  </a:lnTo>
                  <a:lnTo>
                    <a:pt x="30600" y="20370"/>
                  </a:lnTo>
                  <a:lnTo>
                    <a:pt x="30418" y="20370"/>
                  </a:lnTo>
                  <a:lnTo>
                    <a:pt x="30305" y="20416"/>
                  </a:lnTo>
                  <a:lnTo>
                    <a:pt x="30101" y="20552"/>
                  </a:lnTo>
                  <a:lnTo>
                    <a:pt x="30146" y="20279"/>
                  </a:lnTo>
                  <a:lnTo>
                    <a:pt x="30260" y="19894"/>
                  </a:lnTo>
                  <a:lnTo>
                    <a:pt x="30418" y="19440"/>
                  </a:lnTo>
                  <a:lnTo>
                    <a:pt x="30645" y="18964"/>
                  </a:lnTo>
                  <a:lnTo>
                    <a:pt x="30827" y="18669"/>
                  </a:lnTo>
                  <a:lnTo>
                    <a:pt x="30986" y="18419"/>
                  </a:lnTo>
                  <a:lnTo>
                    <a:pt x="31122" y="18261"/>
                  </a:lnTo>
                  <a:lnTo>
                    <a:pt x="31190" y="18193"/>
                  </a:lnTo>
                  <a:lnTo>
                    <a:pt x="31258" y="18170"/>
                  </a:lnTo>
                  <a:lnTo>
                    <a:pt x="31371" y="18170"/>
                  </a:lnTo>
                  <a:lnTo>
                    <a:pt x="31394" y="18215"/>
                  </a:lnTo>
                  <a:lnTo>
                    <a:pt x="31394" y="18306"/>
                  </a:lnTo>
                  <a:lnTo>
                    <a:pt x="31371" y="18510"/>
                  </a:lnTo>
                  <a:lnTo>
                    <a:pt x="31303" y="18986"/>
                  </a:lnTo>
                  <a:lnTo>
                    <a:pt x="31212" y="19440"/>
                  </a:lnTo>
                  <a:lnTo>
                    <a:pt x="31190" y="19622"/>
                  </a:lnTo>
                  <a:lnTo>
                    <a:pt x="31190" y="19803"/>
                  </a:lnTo>
                  <a:lnTo>
                    <a:pt x="31212" y="19871"/>
                  </a:lnTo>
                  <a:lnTo>
                    <a:pt x="31258" y="19916"/>
                  </a:lnTo>
                  <a:lnTo>
                    <a:pt x="31326" y="20007"/>
                  </a:lnTo>
                  <a:lnTo>
                    <a:pt x="31394" y="20030"/>
                  </a:lnTo>
                  <a:lnTo>
                    <a:pt x="31462" y="20053"/>
                  </a:lnTo>
                  <a:lnTo>
                    <a:pt x="31530" y="20030"/>
                  </a:lnTo>
                  <a:lnTo>
                    <a:pt x="31598" y="20007"/>
                  </a:lnTo>
                  <a:lnTo>
                    <a:pt x="31757" y="19916"/>
                  </a:lnTo>
                  <a:lnTo>
                    <a:pt x="31938" y="19780"/>
                  </a:lnTo>
                  <a:lnTo>
                    <a:pt x="32165" y="19622"/>
                  </a:lnTo>
                  <a:lnTo>
                    <a:pt x="32551" y="19327"/>
                  </a:lnTo>
                  <a:lnTo>
                    <a:pt x="32755" y="19168"/>
                  </a:lnTo>
                  <a:lnTo>
                    <a:pt x="32959" y="19032"/>
                  </a:lnTo>
                  <a:lnTo>
                    <a:pt x="33118" y="18941"/>
                  </a:lnTo>
                  <a:lnTo>
                    <a:pt x="33254" y="18805"/>
                  </a:lnTo>
                  <a:lnTo>
                    <a:pt x="33390" y="18669"/>
                  </a:lnTo>
                  <a:lnTo>
                    <a:pt x="33503" y="18510"/>
                  </a:lnTo>
                  <a:lnTo>
                    <a:pt x="33617" y="18351"/>
                  </a:lnTo>
                  <a:lnTo>
                    <a:pt x="33708" y="18170"/>
                  </a:lnTo>
                  <a:lnTo>
                    <a:pt x="33844" y="17830"/>
                  </a:lnTo>
                  <a:lnTo>
                    <a:pt x="33934" y="17512"/>
                  </a:lnTo>
                  <a:lnTo>
                    <a:pt x="34002" y="17217"/>
                  </a:lnTo>
                  <a:lnTo>
                    <a:pt x="34048" y="16990"/>
                  </a:lnTo>
                  <a:lnTo>
                    <a:pt x="34048" y="16854"/>
                  </a:lnTo>
                  <a:lnTo>
                    <a:pt x="34048" y="16832"/>
                  </a:lnTo>
                  <a:lnTo>
                    <a:pt x="34070" y="16650"/>
                  </a:lnTo>
                  <a:lnTo>
                    <a:pt x="34093" y="16559"/>
                  </a:lnTo>
                  <a:lnTo>
                    <a:pt x="34138" y="16446"/>
                  </a:lnTo>
                  <a:lnTo>
                    <a:pt x="34184" y="16332"/>
                  </a:lnTo>
                  <a:lnTo>
                    <a:pt x="34093" y="16287"/>
                  </a:lnTo>
                  <a:lnTo>
                    <a:pt x="33844" y="16128"/>
                  </a:lnTo>
                  <a:lnTo>
                    <a:pt x="33617" y="16015"/>
                  </a:lnTo>
                  <a:lnTo>
                    <a:pt x="33367" y="15902"/>
                  </a:lnTo>
                  <a:lnTo>
                    <a:pt x="33140" y="15833"/>
                  </a:lnTo>
                  <a:lnTo>
                    <a:pt x="32914" y="15765"/>
                  </a:lnTo>
                  <a:lnTo>
                    <a:pt x="32687" y="15720"/>
                  </a:lnTo>
                  <a:lnTo>
                    <a:pt x="32437" y="15675"/>
                  </a:lnTo>
                  <a:lnTo>
                    <a:pt x="32210" y="15675"/>
                  </a:lnTo>
                  <a:lnTo>
                    <a:pt x="31938" y="15697"/>
                  </a:lnTo>
                  <a:lnTo>
                    <a:pt x="31666" y="15720"/>
                  </a:lnTo>
                  <a:lnTo>
                    <a:pt x="31394" y="15788"/>
                  </a:lnTo>
                  <a:lnTo>
                    <a:pt x="31144" y="15902"/>
                  </a:lnTo>
                  <a:lnTo>
                    <a:pt x="30623" y="16106"/>
                  </a:lnTo>
                  <a:lnTo>
                    <a:pt x="30237" y="16287"/>
                  </a:lnTo>
                  <a:lnTo>
                    <a:pt x="29829" y="16446"/>
                  </a:lnTo>
                  <a:lnTo>
                    <a:pt x="29625" y="16514"/>
                  </a:lnTo>
                  <a:lnTo>
                    <a:pt x="29420" y="16559"/>
                  </a:lnTo>
                  <a:lnTo>
                    <a:pt x="29216" y="16582"/>
                  </a:lnTo>
                  <a:lnTo>
                    <a:pt x="28989" y="16605"/>
                  </a:lnTo>
                  <a:lnTo>
                    <a:pt x="28763" y="16582"/>
                  </a:lnTo>
                  <a:lnTo>
                    <a:pt x="28626" y="16559"/>
                  </a:lnTo>
                  <a:lnTo>
                    <a:pt x="28490" y="16491"/>
                  </a:lnTo>
                  <a:lnTo>
                    <a:pt x="28354" y="16401"/>
                  </a:lnTo>
                  <a:lnTo>
                    <a:pt x="28309" y="16332"/>
                  </a:lnTo>
                  <a:lnTo>
                    <a:pt x="28263" y="16264"/>
                  </a:lnTo>
                  <a:lnTo>
                    <a:pt x="28241" y="16174"/>
                  </a:lnTo>
                  <a:lnTo>
                    <a:pt x="28241" y="16083"/>
                  </a:lnTo>
                  <a:lnTo>
                    <a:pt x="28241" y="15970"/>
                  </a:lnTo>
                  <a:lnTo>
                    <a:pt x="28263" y="15879"/>
                  </a:lnTo>
                  <a:lnTo>
                    <a:pt x="28377" y="15652"/>
                  </a:lnTo>
                  <a:lnTo>
                    <a:pt x="28536" y="15425"/>
                  </a:lnTo>
                  <a:lnTo>
                    <a:pt x="28581" y="15380"/>
                  </a:lnTo>
                  <a:lnTo>
                    <a:pt x="28626" y="15312"/>
                  </a:lnTo>
                  <a:lnTo>
                    <a:pt x="28604" y="15244"/>
                  </a:lnTo>
                  <a:lnTo>
                    <a:pt x="28445" y="14745"/>
                  </a:lnTo>
                  <a:lnTo>
                    <a:pt x="28377" y="14495"/>
                  </a:lnTo>
                  <a:lnTo>
                    <a:pt x="28332" y="14246"/>
                  </a:lnTo>
                  <a:lnTo>
                    <a:pt x="28309" y="13837"/>
                  </a:lnTo>
                  <a:lnTo>
                    <a:pt x="28332" y="13406"/>
                  </a:lnTo>
                  <a:lnTo>
                    <a:pt x="28377" y="12998"/>
                  </a:lnTo>
                  <a:lnTo>
                    <a:pt x="28422" y="12590"/>
                  </a:lnTo>
                  <a:lnTo>
                    <a:pt x="28445" y="12499"/>
                  </a:lnTo>
                  <a:lnTo>
                    <a:pt x="28536" y="11955"/>
                  </a:lnTo>
                  <a:lnTo>
                    <a:pt x="28626" y="11387"/>
                  </a:lnTo>
                  <a:lnTo>
                    <a:pt x="28740" y="10730"/>
                  </a:lnTo>
                  <a:lnTo>
                    <a:pt x="28853" y="10049"/>
                  </a:lnTo>
                  <a:lnTo>
                    <a:pt x="28876" y="9709"/>
                  </a:lnTo>
                  <a:lnTo>
                    <a:pt x="28876" y="9369"/>
                  </a:lnTo>
                  <a:lnTo>
                    <a:pt x="28876" y="9006"/>
                  </a:lnTo>
                  <a:lnTo>
                    <a:pt x="28831" y="8665"/>
                  </a:lnTo>
                  <a:lnTo>
                    <a:pt x="28763" y="8098"/>
                  </a:lnTo>
                  <a:lnTo>
                    <a:pt x="28649" y="7531"/>
                  </a:lnTo>
                  <a:lnTo>
                    <a:pt x="28490" y="7010"/>
                  </a:lnTo>
                  <a:lnTo>
                    <a:pt x="28400" y="6760"/>
                  </a:lnTo>
                  <a:lnTo>
                    <a:pt x="28309" y="6511"/>
                  </a:lnTo>
                  <a:lnTo>
                    <a:pt x="28127" y="6102"/>
                  </a:lnTo>
                  <a:lnTo>
                    <a:pt x="27991" y="5807"/>
                  </a:lnTo>
                  <a:lnTo>
                    <a:pt x="27855" y="5512"/>
                  </a:lnTo>
                  <a:lnTo>
                    <a:pt x="27696" y="5240"/>
                  </a:lnTo>
                  <a:lnTo>
                    <a:pt x="27515" y="4991"/>
                  </a:lnTo>
                  <a:lnTo>
                    <a:pt x="27311" y="4787"/>
                  </a:lnTo>
                  <a:lnTo>
                    <a:pt x="27084" y="4582"/>
                  </a:lnTo>
                  <a:lnTo>
                    <a:pt x="26902" y="4424"/>
                  </a:lnTo>
                  <a:lnTo>
                    <a:pt x="26721" y="4242"/>
                  </a:lnTo>
                  <a:lnTo>
                    <a:pt x="26540" y="4038"/>
                  </a:lnTo>
                  <a:lnTo>
                    <a:pt x="26403" y="3789"/>
                  </a:lnTo>
                  <a:lnTo>
                    <a:pt x="26245" y="3403"/>
                  </a:lnTo>
                  <a:lnTo>
                    <a:pt x="26109" y="3017"/>
                  </a:lnTo>
                  <a:lnTo>
                    <a:pt x="25995" y="2609"/>
                  </a:lnTo>
                  <a:lnTo>
                    <a:pt x="25927" y="2223"/>
                  </a:lnTo>
                  <a:lnTo>
                    <a:pt x="25904" y="2110"/>
                  </a:lnTo>
                  <a:lnTo>
                    <a:pt x="25836" y="1634"/>
                  </a:lnTo>
                  <a:lnTo>
                    <a:pt x="25791" y="1407"/>
                  </a:lnTo>
                  <a:lnTo>
                    <a:pt x="25723" y="1180"/>
                  </a:lnTo>
                  <a:lnTo>
                    <a:pt x="25610" y="976"/>
                  </a:lnTo>
                  <a:lnTo>
                    <a:pt x="25496" y="772"/>
                  </a:lnTo>
                  <a:lnTo>
                    <a:pt x="25337" y="590"/>
                  </a:lnTo>
                  <a:lnTo>
                    <a:pt x="25111" y="409"/>
                  </a:lnTo>
                  <a:lnTo>
                    <a:pt x="24929" y="295"/>
                  </a:lnTo>
                  <a:lnTo>
                    <a:pt x="24725" y="159"/>
                  </a:lnTo>
                  <a:lnTo>
                    <a:pt x="24521" y="68"/>
                  </a:lnTo>
                  <a:lnTo>
                    <a:pt x="244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156"/>
            <p:cNvSpPr/>
            <p:nvPr/>
          </p:nvSpPr>
          <p:spPr>
            <a:xfrm>
              <a:off x="4198150" y="4398275"/>
              <a:ext cx="184900" cy="414550"/>
            </a:xfrm>
            <a:custGeom>
              <a:rect b="b" l="l" r="r" t="t"/>
              <a:pathLst>
                <a:path extrusionOk="0" h="16582" w="7396">
                  <a:moveTo>
                    <a:pt x="3653" y="0"/>
                  </a:moveTo>
                  <a:lnTo>
                    <a:pt x="3426" y="23"/>
                  </a:lnTo>
                  <a:lnTo>
                    <a:pt x="3222" y="91"/>
                  </a:lnTo>
                  <a:lnTo>
                    <a:pt x="3018" y="159"/>
                  </a:lnTo>
                  <a:lnTo>
                    <a:pt x="2836" y="295"/>
                  </a:lnTo>
                  <a:lnTo>
                    <a:pt x="2655" y="431"/>
                  </a:lnTo>
                  <a:lnTo>
                    <a:pt x="2496" y="612"/>
                  </a:lnTo>
                  <a:lnTo>
                    <a:pt x="2360" y="794"/>
                  </a:lnTo>
                  <a:lnTo>
                    <a:pt x="2246" y="998"/>
                  </a:lnTo>
                  <a:lnTo>
                    <a:pt x="2133" y="1202"/>
                  </a:lnTo>
                  <a:lnTo>
                    <a:pt x="2042" y="1406"/>
                  </a:lnTo>
                  <a:lnTo>
                    <a:pt x="1906" y="1792"/>
                  </a:lnTo>
                  <a:lnTo>
                    <a:pt x="1770" y="2223"/>
                  </a:lnTo>
                  <a:lnTo>
                    <a:pt x="1702" y="2677"/>
                  </a:lnTo>
                  <a:lnTo>
                    <a:pt x="1679" y="3153"/>
                  </a:lnTo>
                  <a:lnTo>
                    <a:pt x="1679" y="3652"/>
                  </a:lnTo>
                  <a:lnTo>
                    <a:pt x="1702" y="3856"/>
                  </a:lnTo>
                  <a:lnTo>
                    <a:pt x="1702" y="4060"/>
                  </a:lnTo>
                  <a:lnTo>
                    <a:pt x="1679" y="4265"/>
                  </a:lnTo>
                  <a:lnTo>
                    <a:pt x="1634" y="4491"/>
                  </a:lnTo>
                  <a:lnTo>
                    <a:pt x="1543" y="4786"/>
                  </a:lnTo>
                  <a:lnTo>
                    <a:pt x="1521" y="4809"/>
                  </a:lnTo>
                  <a:lnTo>
                    <a:pt x="1521" y="4832"/>
                  </a:lnTo>
                  <a:lnTo>
                    <a:pt x="1521" y="5036"/>
                  </a:lnTo>
                  <a:lnTo>
                    <a:pt x="1498" y="5263"/>
                  </a:lnTo>
                  <a:lnTo>
                    <a:pt x="1453" y="5467"/>
                  </a:lnTo>
                  <a:lnTo>
                    <a:pt x="1362" y="5694"/>
                  </a:lnTo>
                  <a:lnTo>
                    <a:pt x="1203" y="6125"/>
                  </a:lnTo>
                  <a:lnTo>
                    <a:pt x="1022" y="6488"/>
                  </a:lnTo>
                  <a:lnTo>
                    <a:pt x="863" y="6782"/>
                  </a:lnTo>
                  <a:lnTo>
                    <a:pt x="749" y="7100"/>
                  </a:lnTo>
                  <a:lnTo>
                    <a:pt x="704" y="7236"/>
                  </a:lnTo>
                  <a:lnTo>
                    <a:pt x="659" y="7395"/>
                  </a:lnTo>
                  <a:lnTo>
                    <a:pt x="659" y="7576"/>
                  </a:lnTo>
                  <a:lnTo>
                    <a:pt x="659" y="7758"/>
                  </a:lnTo>
                  <a:lnTo>
                    <a:pt x="681" y="7962"/>
                  </a:lnTo>
                  <a:lnTo>
                    <a:pt x="727" y="8166"/>
                  </a:lnTo>
                  <a:lnTo>
                    <a:pt x="749" y="8279"/>
                  </a:lnTo>
                  <a:lnTo>
                    <a:pt x="749" y="8393"/>
                  </a:lnTo>
                  <a:lnTo>
                    <a:pt x="727" y="8620"/>
                  </a:lnTo>
                  <a:lnTo>
                    <a:pt x="659" y="8847"/>
                  </a:lnTo>
                  <a:lnTo>
                    <a:pt x="568" y="9051"/>
                  </a:lnTo>
                  <a:lnTo>
                    <a:pt x="432" y="9255"/>
                  </a:lnTo>
                  <a:lnTo>
                    <a:pt x="318" y="9414"/>
                  </a:lnTo>
                  <a:lnTo>
                    <a:pt x="160" y="9618"/>
                  </a:lnTo>
                  <a:lnTo>
                    <a:pt x="69" y="9754"/>
                  </a:lnTo>
                  <a:lnTo>
                    <a:pt x="23" y="9913"/>
                  </a:lnTo>
                  <a:lnTo>
                    <a:pt x="23" y="10026"/>
                  </a:lnTo>
                  <a:lnTo>
                    <a:pt x="69" y="10162"/>
                  </a:lnTo>
                  <a:lnTo>
                    <a:pt x="137" y="10276"/>
                  </a:lnTo>
                  <a:lnTo>
                    <a:pt x="250" y="10389"/>
                  </a:lnTo>
                  <a:lnTo>
                    <a:pt x="500" y="10639"/>
                  </a:lnTo>
                  <a:lnTo>
                    <a:pt x="591" y="10752"/>
                  </a:lnTo>
                  <a:lnTo>
                    <a:pt x="636" y="10820"/>
                  </a:lnTo>
                  <a:lnTo>
                    <a:pt x="636" y="10865"/>
                  </a:lnTo>
                  <a:lnTo>
                    <a:pt x="636" y="10956"/>
                  </a:lnTo>
                  <a:lnTo>
                    <a:pt x="591" y="11047"/>
                  </a:lnTo>
                  <a:lnTo>
                    <a:pt x="500" y="11228"/>
                  </a:lnTo>
                  <a:lnTo>
                    <a:pt x="364" y="11387"/>
                  </a:lnTo>
                  <a:lnTo>
                    <a:pt x="228" y="11546"/>
                  </a:lnTo>
                  <a:lnTo>
                    <a:pt x="182" y="11591"/>
                  </a:lnTo>
                  <a:lnTo>
                    <a:pt x="92" y="11705"/>
                  </a:lnTo>
                  <a:lnTo>
                    <a:pt x="46" y="11818"/>
                  </a:lnTo>
                  <a:lnTo>
                    <a:pt x="1" y="11954"/>
                  </a:lnTo>
                  <a:lnTo>
                    <a:pt x="1" y="12090"/>
                  </a:lnTo>
                  <a:lnTo>
                    <a:pt x="23" y="12226"/>
                  </a:lnTo>
                  <a:lnTo>
                    <a:pt x="92" y="12385"/>
                  </a:lnTo>
                  <a:lnTo>
                    <a:pt x="160" y="12544"/>
                  </a:lnTo>
                  <a:lnTo>
                    <a:pt x="250" y="12703"/>
                  </a:lnTo>
                  <a:lnTo>
                    <a:pt x="409" y="12862"/>
                  </a:lnTo>
                  <a:lnTo>
                    <a:pt x="659" y="13111"/>
                  </a:lnTo>
                  <a:lnTo>
                    <a:pt x="1407" y="13792"/>
                  </a:lnTo>
                  <a:lnTo>
                    <a:pt x="2042" y="14381"/>
                  </a:lnTo>
                  <a:lnTo>
                    <a:pt x="2587" y="14880"/>
                  </a:lnTo>
                  <a:lnTo>
                    <a:pt x="2745" y="15062"/>
                  </a:lnTo>
                  <a:lnTo>
                    <a:pt x="2859" y="15221"/>
                  </a:lnTo>
                  <a:lnTo>
                    <a:pt x="2972" y="15402"/>
                  </a:lnTo>
                  <a:lnTo>
                    <a:pt x="3063" y="15561"/>
                  </a:lnTo>
                  <a:lnTo>
                    <a:pt x="3199" y="15856"/>
                  </a:lnTo>
                  <a:lnTo>
                    <a:pt x="3290" y="16105"/>
                  </a:lnTo>
                  <a:lnTo>
                    <a:pt x="3335" y="16264"/>
                  </a:lnTo>
                  <a:lnTo>
                    <a:pt x="3381" y="16377"/>
                  </a:lnTo>
                  <a:lnTo>
                    <a:pt x="3403" y="16423"/>
                  </a:lnTo>
                  <a:lnTo>
                    <a:pt x="3517" y="16582"/>
                  </a:lnTo>
                  <a:lnTo>
                    <a:pt x="3630" y="16468"/>
                  </a:lnTo>
                  <a:lnTo>
                    <a:pt x="3766" y="16355"/>
                  </a:lnTo>
                  <a:lnTo>
                    <a:pt x="3880" y="16241"/>
                  </a:lnTo>
                  <a:lnTo>
                    <a:pt x="3970" y="16128"/>
                  </a:lnTo>
                  <a:lnTo>
                    <a:pt x="4084" y="16037"/>
                  </a:lnTo>
                  <a:lnTo>
                    <a:pt x="4129" y="15992"/>
                  </a:lnTo>
                  <a:lnTo>
                    <a:pt x="4243" y="15878"/>
                  </a:lnTo>
                  <a:lnTo>
                    <a:pt x="4311" y="15788"/>
                  </a:lnTo>
                  <a:lnTo>
                    <a:pt x="4356" y="15697"/>
                  </a:lnTo>
                  <a:lnTo>
                    <a:pt x="4379" y="15584"/>
                  </a:lnTo>
                  <a:lnTo>
                    <a:pt x="4379" y="15447"/>
                  </a:lnTo>
                  <a:lnTo>
                    <a:pt x="4379" y="15175"/>
                  </a:lnTo>
                  <a:lnTo>
                    <a:pt x="4379" y="14994"/>
                  </a:lnTo>
                  <a:lnTo>
                    <a:pt x="4356" y="14790"/>
                  </a:lnTo>
                  <a:lnTo>
                    <a:pt x="4356" y="14654"/>
                  </a:lnTo>
                  <a:lnTo>
                    <a:pt x="4333" y="14472"/>
                  </a:lnTo>
                  <a:lnTo>
                    <a:pt x="4333" y="14336"/>
                  </a:lnTo>
                  <a:lnTo>
                    <a:pt x="4333" y="14223"/>
                  </a:lnTo>
                  <a:lnTo>
                    <a:pt x="4379" y="14086"/>
                  </a:lnTo>
                  <a:lnTo>
                    <a:pt x="4447" y="13973"/>
                  </a:lnTo>
                  <a:lnTo>
                    <a:pt x="4515" y="13928"/>
                  </a:lnTo>
                  <a:lnTo>
                    <a:pt x="4605" y="13882"/>
                  </a:lnTo>
                  <a:lnTo>
                    <a:pt x="4855" y="13837"/>
                  </a:lnTo>
                  <a:lnTo>
                    <a:pt x="5082" y="13792"/>
                  </a:lnTo>
                  <a:lnTo>
                    <a:pt x="5195" y="13769"/>
                  </a:lnTo>
                  <a:lnTo>
                    <a:pt x="5309" y="13701"/>
                  </a:lnTo>
                  <a:lnTo>
                    <a:pt x="5422" y="13610"/>
                  </a:lnTo>
                  <a:lnTo>
                    <a:pt x="5513" y="13519"/>
                  </a:lnTo>
                  <a:lnTo>
                    <a:pt x="5581" y="13406"/>
                  </a:lnTo>
                  <a:lnTo>
                    <a:pt x="5649" y="13270"/>
                  </a:lnTo>
                  <a:lnTo>
                    <a:pt x="5762" y="12998"/>
                  </a:lnTo>
                  <a:lnTo>
                    <a:pt x="5830" y="12748"/>
                  </a:lnTo>
                  <a:lnTo>
                    <a:pt x="5898" y="12521"/>
                  </a:lnTo>
                  <a:lnTo>
                    <a:pt x="6012" y="12249"/>
                  </a:lnTo>
                  <a:lnTo>
                    <a:pt x="6103" y="12000"/>
                  </a:lnTo>
                  <a:lnTo>
                    <a:pt x="6239" y="11818"/>
                  </a:lnTo>
                  <a:lnTo>
                    <a:pt x="6375" y="11637"/>
                  </a:lnTo>
                  <a:lnTo>
                    <a:pt x="6534" y="11478"/>
                  </a:lnTo>
                  <a:lnTo>
                    <a:pt x="6783" y="11228"/>
                  </a:lnTo>
                  <a:lnTo>
                    <a:pt x="6897" y="11092"/>
                  </a:lnTo>
                  <a:lnTo>
                    <a:pt x="7010" y="10933"/>
                  </a:lnTo>
                  <a:lnTo>
                    <a:pt x="7123" y="10639"/>
                  </a:lnTo>
                  <a:lnTo>
                    <a:pt x="7214" y="10344"/>
                  </a:lnTo>
                  <a:lnTo>
                    <a:pt x="7282" y="10140"/>
                  </a:lnTo>
                  <a:lnTo>
                    <a:pt x="7373" y="9958"/>
                  </a:lnTo>
                  <a:lnTo>
                    <a:pt x="7396" y="9890"/>
                  </a:lnTo>
                  <a:lnTo>
                    <a:pt x="7350" y="9822"/>
                  </a:lnTo>
                  <a:lnTo>
                    <a:pt x="7123" y="9504"/>
                  </a:lnTo>
                  <a:lnTo>
                    <a:pt x="6897" y="9255"/>
                  </a:lnTo>
                  <a:lnTo>
                    <a:pt x="6647" y="9028"/>
                  </a:lnTo>
                  <a:lnTo>
                    <a:pt x="6397" y="8824"/>
                  </a:lnTo>
                  <a:lnTo>
                    <a:pt x="6148" y="8620"/>
                  </a:lnTo>
                  <a:lnTo>
                    <a:pt x="5989" y="8484"/>
                  </a:lnTo>
                  <a:lnTo>
                    <a:pt x="5853" y="8348"/>
                  </a:lnTo>
                  <a:lnTo>
                    <a:pt x="5740" y="8166"/>
                  </a:lnTo>
                  <a:lnTo>
                    <a:pt x="5626" y="7962"/>
                  </a:lnTo>
                  <a:lnTo>
                    <a:pt x="5581" y="7758"/>
                  </a:lnTo>
                  <a:lnTo>
                    <a:pt x="5558" y="7531"/>
                  </a:lnTo>
                  <a:lnTo>
                    <a:pt x="5581" y="7304"/>
                  </a:lnTo>
                  <a:lnTo>
                    <a:pt x="5604" y="7077"/>
                  </a:lnTo>
                  <a:lnTo>
                    <a:pt x="5694" y="6442"/>
                  </a:lnTo>
                  <a:lnTo>
                    <a:pt x="5785" y="5807"/>
                  </a:lnTo>
                  <a:lnTo>
                    <a:pt x="5853" y="5126"/>
                  </a:lnTo>
                  <a:lnTo>
                    <a:pt x="5898" y="4764"/>
                  </a:lnTo>
                  <a:lnTo>
                    <a:pt x="5944" y="4378"/>
                  </a:lnTo>
                  <a:lnTo>
                    <a:pt x="6103" y="3584"/>
                  </a:lnTo>
                  <a:lnTo>
                    <a:pt x="6103" y="3539"/>
                  </a:lnTo>
                  <a:lnTo>
                    <a:pt x="6216" y="2926"/>
                  </a:lnTo>
                  <a:lnTo>
                    <a:pt x="6239" y="2722"/>
                  </a:lnTo>
                  <a:lnTo>
                    <a:pt x="6261" y="2518"/>
                  </a:lnTo>
                  <a:lnTo>
                    <a:pt x="6261" y="2314"/>
                  </a:lnTo>
                  <a:lnTo>
                    <a:pt x="6239" y="2087"/>
                  </a:lnTo>
                  <a:lnTo>
                    <a:pt x="6193" y="1883"/>
                  </a:lnTo>
                  <a:lnTo>
                    <a:pt x="6103" y="1679"/>
                  </a:lnTo>
                  <a:lnTo>
                    <a:pt x="5966" y="1497"/>
                  </a:lnTo>
                  <a:lnTo>
                    <a:pt x="5785" y="1293"/>
                  </a:lnTo>
                  <a:lnTo>
                    <a:pt x="5467" y="998"/>
                  </a:lnTo>
                  <a:lnTo>
                    <a:pt x="5127" y="726"/>
                  </a:lnTo>
                  <a:lnTo>
                    <a:pt x="4787" y="454"/>
                  </a:lnTo>
                  <a:lnTo>
                    <a:pt x="4424" y="227"/>
                  </a:lnTo>
                  <a:lnTo>
                    <a:pt x="4175" y="113"/>
                  </a:lnTo>
                  <a:lnTo>
                    <a:pt x="3902" y="45"/>
                  </a:lnTo>
                  <a:lnTo>
                    <a:pt x="36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156"/>
            <p:cNvSpPr/>
            <p:nvPr/>
          </p:nvSpPr>
          <p:spPr>
            <a:xfrm>
              <a:off x="4139750" y="4273500"/>
              <a:ext cx="166750" cy="258625"/>
            </a:xfrm>
            <a:custGeom>
              <a:rect b="b" l="l" r="r" t="t"/>
              <a:pathLst>
                <a:path extrusionOk="0" h="10345" w="6670">
                  <a:moveTo>
                    <a:pt x="3925" y="1"/>
                  </a:moveTo>
                  <a:lnTo>
                    <a:pt x="3879" y="182"/>
                  </a:lnTo>
                  <a:lnTo>
                    <a:pt x="3857" y="409"/>
                  </a:lnTo>
                  <a:lnTo>
                    <a:pt x="3834" y="636"/>
                  </a:lnTo>
                  <a:lnTo>
                    <a:pt x="3789" y="749"/>
                  </a:lnTo>
                  <a:lnTo>
                    <a:pt x="3720" y="863"/>
                  </a:lnTo>
                  <a:lnTo>
                    <a:pt x="3539" y="1089"/>
                  </a:lnTo>
                  <a:lnTo>
                    <a:pt x="3426" y="1203"/>
                  </a:lnTo>
                  <a:lnTo>
                    <a:pt x="3335" y="1316"/>
                  </a:lnTo>
                  <a:lnTo>
                    <a:pt x="3199" y="1407"/>
                  </a:lnTo>
                  <a:lnTo>
                    <a:pt x="3131" y="1452"/>
                  </a:lnTo>
                  <a:lnTo>
                    <a:pt x="3017" y="1498"/>
                  </a:lnTo>
                  <a:lnTo>
                    <a:pt x="2927" y="1520"/>
                  </a:lnTo>
                  <a:lnTo>
                    <a:pt x="2564" y="1657"/>
                  </a:lnTo>
                  <a:lnTo>
                    <a:pt x="2269" y="1747"/>
                  </a:lnTo>
                  <a:lnTo>
                    <a:pt x="2087" y="1793"/>
                  </a:lnTo>
                  <a:lnTo>
                    <a:pt x="1951" y="1838"/>
                  </a:lnTo>
                  <a:lnTo>
                    <a:pt x="1815" y="1883"/>
                  </a:lnTo>
                  <a:lnTo>
                    <a:pt x="1679" y="1951"/>
                  </a:lnTo>
                  <a:lnTo>
                    <a:pt x="1566" y="2065"/>
                  </a:lnTo>
                  <a:lnTo>
                    <a:pt x="1520" y="2110"/>
                  </a:lnTo>
                  <a:lnTo>
                    <a:pt x="1384" y="2269"/>
                  </a:lnTo>
                  <a:lnTo>
                    <a:pt x="1293" y="2428"/>
                  </a:lnTo>
                  <a:lnTo>
                    <a:pt x="1203" y="2587"/>
                  </a:lnTo>
                  <a:lnTo>
                    <a:pt x="1135" y="2768"/>
                  </a:lnTo>
                  <a:lnTo>
                    <a:pt x="1112" y="2813"/>
                  </a:lnTo>
                  <a:lnTo>
                    <a:pt x="1021" y="3108"/>
                  </a:lnTo>
                  <a:lnTo>
                    <a:pt x="998" y="3131"/>
                  </a:lnTo>
                  <a:lnTo>
                    <a:pt x="953" y="3290"/>
                  </a:lnTo>
                  <a:lnTo>
                    <a:pt x="908" y="3426"/>
                  </a:lnTo>
                  <a:lnTo>
                    <a:pt x="862" y="3494"/>
                  </a:lnTo>
                  <a:lnTo>
                    <a:pt x="817" y="3585"/>
                  </a:lnTo>
                  <a:lnTo>
                    <a:pt x="681" y="3721"/>
                  </a:lnTo>
                  <a:lnTo>
                    <a:pt x="477" y="3948"/>
                  </a:lnTo>
                  <a:lnTo>
                    <a:pt x="431" y="4016"/>
                  </a:lnTo>
                  <a:lnTo>
                    <a:pt x="341" y="4106"/>
                  </a:lnTo>
                  <a:lnTo>
                    <a:pt x="273" y="4242"/>
                  </a:lnTo>
                  <a:lnTo>
                    <a:pt x="136" y="4628"/>
                  </a:lnTo>
                  <a:lnTo>
                    <a:pt x="23" y="4968"/>
                  </a:lnTo>
                  <a:lnTo>
                    <a:pt x="0" y="5014"/>
                  </a:lnTo>
                  <a:lnTo>
                    <a:pt x="46" y="5082"/>
                  </a:lnTo>
                  <a:lnTo>
                    <a:pt x="136" y="5263"/>
                  </a:lnTo>
                  <a:lnTo>
                    <a:pt x="227" y="5399"/>
                  </a:lnTo>
                  <a:lnTo>
                    <a:pt x="363" y="5535"/>
                  </a:lnTo>
                  <a:lnTo>
                    <a:pt x="681" y="5830"/>
                  </a:lnTo>
                  <a:lnTo>
                    <a:pt x="1044" y="6171"/>
                  </a:lnTo>
                  <a:lnTo>
                    <a:pt x="1452" y="6488"/>
                  </a:lnTo>
                  <a:lnTo>
                    <a:pt x="1928" y="6874"/>
                  </a:lnTo>
                  <a:lnTo>
                    <a:pt x="2110" y="7055"/>
                  </a:lnTo>
                  <a:lnTo>
                    <a:pt x="2246" y="7191"/>
                  </a:lnTo>
                  <a:lnTo>
                    <a:pt x="2405" y="7395"/>
                  </a:lnTo>
                  <a:lnTo>
                    <a:pt x="2609" y="7713"/>
                  </a:lnTo>
                  <a:lnTo>
                    <a:pt x="3085" y="8462"/>
                  </a:lnTo>
                  <a:lnTo>
                    <a:pt x="3743" y="9460"/>
                  </a:lnTo>
                  <a:lnTo>
                    <a:pt x="3834" y="9641"/>
                  </a:lnTo>
                  <a:lnTo>
                    <a:pt x="3857" y="9823"/>
                  </a:lnTo>
                  <a:lnTo>
                    <a:pt x="3902" y="10344"/>
                  </a:lnTo>
                  <a:lnTo>
                    <a:pt x="4106" y="9868"/>
                  </a:lnTo>
                  <a:lnTo>
                    <a:pt x="4219" y="9550"/>
                  </a:lnTo>
                  <a:lnTo>
                    <a:pt x="4265" y="9301"/>
                  </a:lnTo>
                  <a:lnTo>
                    <a:pt x="4288" y="9074"/>
                  </a:lnTo>
                  <a:lnTo>
                    <a:pt x="4288" y="8847"/>
                  </a:lnTo>
                  <a:lnTo>
                    <a:pt x="4288" y="8620"/>
                  </a:lnTo>
                  <a:lnTo>
                    <a:pt x="4265" y="8144"/>
                  </a:lnTo>
                  <a:lnTo>
                    <a:pt x="4288" y="7713"/>
                  </a:lnTo>
                  <a:lnTo>
                    <a:pt x="4356" y="7282"/>
                  </a:lnTo>
                  <a:lnTo>
                    <a:pt x="4469" y="6874"/>
                  </a:lnTo>
                  <a:lnTo>
                    <a:pt x="4605" y="6511"/>
                  </a:lnTo>
                  <a:lnTo>
                    <a:pt x="4787" y="6125"/>
                  </a:lnTo>
                  <a:lnTo>
                    <a:pt x="4900" y="5944"/>
                  </a:lnTo>
                  <a:lnTo>
                    <a:pt x="5013" y="5762"/>
                  </a:lnTo>
                  <a:lnTo>
                    <a:pt x="5172" y="5626"/>
                  </a:lnTo>
                  <a:lnTo>
                    <a:pt x="5308" y="5490"/>
                  </a:lnTo>
                  <a:lnTo>
                    <a:pt x="5467" y="5377"/>
                  </a:lnTo>
                  <a:lnTo>
                    <a:pt x="5626" y="5309"/>
                  </a:lnTo>
                  <a:lnTo>
                    <a:pt x="5807" y="5263"/>
                  </a:lnTo>
                  <a:lnTo>
                    <a:pt x="5989" y="5263"/>
                  </a:lnTo>
                  <a:lnTo>
                    <a:pt x="6193" y="5286"/>
                  </a:lnTo>
                  <a:lnTo>
                    <a:pt x="6420" y="5331"/>
                  </a:lnTo>
                  <a:lnTo>
                    <a:pt x="6556" y="5399"/>
                  </a:lnTo>
                  <a:lnTo>
                    <a:pt x="6647" y="4991"/>
                  </a:lnTo>
                  <a:lnTo>
                    <a:pt x="6669" y="4787"/>
                  </a:lnTo>
                  <a:lnTo>
                    <a:pt x="6669" y="4583"/>
                  </a:lnTo>
                  <a:lnTo>
                    <a:pt x="6647" y="4379"/>
                  </a:lnTo>
                  <a:lnTo>
                    <a:pt x="6601" y="4174"/>
                  </a:lnTo>
                  <a:lnTo>
                    <a:pt x="6579" y="3857"/>
                  </a:lnTo>
                  <a:lnTo>
                    <a:pt x="6556" y="3539"/>
                  </a:lnTo>
                  <a:lnTo>
                    <a:pt x="6556" y="3290"/>
                  </a:lnTo>
                  <a:lnTo>
                    <a:pt x="6533" y="3040"/>
                  </a:lnTo>
                  <a:lnTo>
                    <a:pt x="6488" y="2791"/>
                  </a:lnTo>
                  <a:lnTo>
                    <a:pt x="6420" y="2541"/>
                  </a:lnTo>
                  <a:lnTo>
                    <a:pt x="6329" y="2382"/>
                  </a:lnTo>
                  <a:lnTo>
                    <a:pt x="6238" y="2246"/>
                  </a:lnTo>
                  <a:lnTo>
                    <a:pt x="6125" y="2110"/>
                  </a:lnTo>
                  <a:lnTo>
                    <a:pt x="5989" y="1997"/>
                  </a:lnTo>
                  <a:lnTo>
                    <a:pt x="5921" y="1951"/>
                  </a:lnTo>
                  <a:lnTo>
                    <a:pt x="5739" y="1815"/>
                  </a:lnTo>
                  <a:lnTo>
                    <a:pt x="5671" y="1725"/>
                  </a:lnTo>
                  <a:lnTo>
                    <a:pt x="5626" y="1634"/>
                  </a:lnTo>
                  <a:lnTo>
                    <a:pt x="5558" y="1475"/>
                  </a:lnTo>
                  <a:lnTo>
                    <a:pt x="5467" y="1226"/>
                  </a:lnTo>
                  <a:lnTo>
                    <a:pt x="5354" y="976"/>
                  </a:lnTo>
                  <a:lnTo>
                    <a:pt x="5218" y="749"/>
                  </a:lnTo>
                  <a:lnTo>
                    <a:pt x="5127" y="658"/>
                  </a:lnTo>
                  <a:lnTo>
                    <a:pt x="5013" y="568"/>
                  </a:lnTo>
                  <a:lnTo>
                    <a:pt x="4809" y="432"/>
                  </a:lnTo>
                  <a:lnTo>
                    <a:pt x="4605" y="341"/>
                  </a:lnTo>
                  <a:lnTo>
                    <a:pt x="4424" y="273"/>
                  </a:lnTo>
                  <a:lnTo>
                    <a:pt x="39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156"/>
            <p:cNvSpPr/>
            <p:nvPr/>
          </p:nvSpPr>
          <p:spPr>
            <a:xfrm>
              <a:off x="3761500" y="3852725"/>
              <a:ext cx="541025" cy="553500"/>
            </a:xfrm>
            <a:custGeom>
              <a:rect b="b" l="l" r="r" t="t"/>
              <a:pathLst>
                <a:path extrusionOk="0" h="22140" w="21641">
                  <a:moveTo>
                    <a:pt x="11115" y="1"/>
                  </a:moveTo>
                  <a:lnTo>
                    <a:pt x="11002" y="46"/>
                  </a:lnTo>
                  <a:lnTo>
                    <a:pt x="10889" y="91"/>
                  </a:lnTo>
                  <a:lnTo>
                    <a:pt x="10752" y="159"/>
                  </a:lnTo>
                  <a:lnTo>
                    <a:pt x="10662" y="250"/>
                  </a:lnTo>
                  <a:lnTo>
                    <a:pt x="10367" y="500"/>
                  </a:lnTo>
                  <a:lnTo>
                    <a:pt x="10095" y="772"/>
                  </a:lnTo>
                  <a:lnTo>
                    <a:pt x="9800" y="1067"/>
                  </a:lnTo>
                  <a:lnTo>
                    <a:pt x="9505" y="1339"/>
                  </a:lnTo>
                  <a:lnTo>
                    <a:pt x="9233" y="1520"/>
                  </a:lnTo>
                  <a:lnTo>
                    <a:pt x="8938" y="1702"/>
                  </a:lnTo>
                  <a:lnTo>
                    <a:pt x="8303" y="2019"/>
                  </a:lnTo>
                  <a:lnTo>
                    <a:pt x="8008" y="2178"/>
                  </a:lnTo>
                  <a:lnTo>
                    <a:pt x="7600" y="2405"/>
                  </a:lnTo>
                  <a:lnTo>
                    <a:pt x="7237" y="2677"/>
                  </a:lnTo>
                  <a:lnTo>
                    <a:pt x="6896" y="2995"/>
                  </a:lnTo>
                  <a:lnTo>
                    <a:pt x="6601" y="3358"/>
                  </a:lnTo>
                  <a:lnTo>
                    <a:pt x="6375" y="3653"/>
                  </a:lnTo>
                  <a:lnTo>
                    <a:pt x="6170" y="3970"/>
                  </a:lnTo>
                  <a:lnTo>
                    <a:pt x="5785" y="4492"/>
                  </a:lnTo>
                  <a:lnTo>
                    <a:pt x="5581" y="4741"/>
                  </a:lnTo>
                  <a:lnTo>
                    <a:pt x="5377" y="4991"/>
                  </a:lnTo>
                  <a:lnTo>
                    <a:pt x="5127" y="5195"/>
                  </a:lnTo>
                  <a:lnTo>
                    <a:pt x="5014" y="5263"/>
                  </a:lnTo>
                  <a:lnTo>
                    <a:pt x="4878" y="5331"/>
                  </a:lnTo>
                  <a:lnTo>
                    <a:pt x="4741" y="5377"/>
                  </a:lnTo>
                  <a:lnTo>
                    <a:pt x="4605" y="5399"/>
                  </a:lnTo>
                  <a:lnTo>
                    <a:pt x="4469" y="5422"/>
                  </a:lnTo>
                  <a:lnTo>
                    <a:pt x="4106" y="5422"/>
                  </a:lnTo>
                  <a:lnTo>
                    <a:pt x="3857" y="5399"/>
                  </a:lnTo>
                  <a:lnTo>
                    <a:pt x="3517" y="5354"/>
                  </a:lnTo>
                  <a:lnTo>
                    <a:pt x="3154" y="5331"/>
                  </a:lnTo>
                  <a:lnTo>
                    <a:pt x="2813" y="5354"/>
                  </a:lnTo>
                  <a:lnTo>
                    <a:pt x="2518" y="5422"/>
                  </a:lnTo>
                  <a:lnTo>
                    <a:pt x="2155" y="5558"/>
                  </a:lnTo>
                  <a:lnTo>
                    <a:pt x="1815" y="5717"/>
                  </a:lnTo>
                  <a:lnTo>
                    <a:pt x="1498" y="5921"/>
                  </a:lnTo>
                  <a:lnTo>
                    <a:pt x="1180" y="6125"/>
                  </a:lnTo>
                  <a:lnTo>
                    <a:pt x="908" y="6307"/>
                  </a:lnTo>
                  <a:lnTo>
                    <a:pt x="500" y="6556"/>
                  </a:lnTo>
                  <a:lnTo>
                    <a:pt x="91" y="6760"/>
                  </a:lnTo>
                  <a:lnTo>
                    <a:pt x="1" y="6806"/>
                  </a:lnTo>
                  <a:lnTo>
                    <a:pt x="1" y="6896"/>
                  </a:lnTo>
                  <a:lnTo>
                    <a:pt x="46" y="7282"/>
                  </a:lnTo>
                  <a:lnTo>
                    <a:pt x="114" y="7713"/>
                  </a:lnTo>
                  <a:lnTo>
                    <a:pt x="137" y="8008"/>
                  </a:lnTo>
                  <a:lnTo>
                    <a:pt x="205" y="8280"/>
                  </a:lnTo>
                  <a:lnTo>
                    <a:pt x="273" y="8507"/>
                  </a:lnTo>
                  <a:lnTo>
                    <a:pt x="341" y="8688"/>
                  </a:lnTo>
                  <a:lnTo>
                    <a:pt x="432" y="8847"/>
                  </a:lnTo>
                  <a:lnTo>
                    <a:pt x="545" y="8983"/>
                  </a:lnTo>
                  <a:lnTo>
                    <a:pt x="681" y="9074"/>
                  </a:lnTo>
                  <a:lnTo>
                    <a:pt x="840" y="9165"/>
                  </a:lnTo>
                  <a:lnTo>
                    <a:pt x="908" y="9187"/>
                  </a:lnTo>
                  <a:lnTo>
                    <a:pt x="976" y="9210"/>
                  </a:lnTo>
                  <a:lnTo>
                    <a:pt x="1067" y="9187"/>
                  </a:lnTo>
                  <a:lnTo>
                    <a:pt x="1135" y="9165"/>
                  </a:lnTo>
                  <a:lnTo>
                    <a:pt x="1180" y="9097"/>
                  </a:lnTo>
                  <a:lnTo>
                    <a:pt x="1225" y="9029"/>
                  </a:lnTo>
                  <a:lnTo>
                    <a:pt x="1294" y="8870"/>
                  </a:lnTo>
                  <a:lnTo>
                    <a:pt x="1339" y="8711"/>
                  </a:lnTo>
                  <a:lnTo>
                    <a:pt x="1430" y="8439"/>
                  </a:lnTo>
                  <a:lnTo>
                    <a:pt x="1475" y="8325"/>
                  </a:lnTo>
                  <a:lnTo>
                    <a:pt x="1543" y="8257"/>
                  </a:lnTo>
                  <a:lnTo>
                    <a:pt x="1656" y="8167"/>
                  </a:lnTo>
                  <a:lnTo>
                    <a:pt x="1770" y="8030"/>
                  </a:lnTo>
                  <a:lnTo>
                    <a:pt x="1861" y="7872"/>
                  </a:lnTo>
                  <a:lnTo>
                    <a:pt x="1951" y="7668"/>
                  </a:lnTo>
                  <a:lnTo>
                    <a:pt x="2133" y="7214"/>
                  </a:lnTo>
                  <a:lnTo>
                    <a:pt x="2292" y="6715"/>
                  </a:lnTo>
                  <a:lnTo>
                    <a:pt x="2405" y="6397"/>
                  </a:lnTo>
                  <a:lnTo>
                    <a:pt x="2473" y="6261"/>
                  </a:lnTo>
                  <a:lnTo>
                    <a:pt x="2518" y="6216"/>
                  </a:lnTo>
                  <a:lnTo>
                    <a:pt x="2586" y="6193"/>
                  </a:lnTo>
                  <a:lnTo>
                    <a:pt x="2632" y="6170"/>
                  </a:lnTo>
                  <a:lnTo>
                    <a:pt x="2723" y="6193"/>
                  </a:lnTo>
                  <a:lnTo>
                    <a:pt x="2836" y="6238"/>
                  </a:lnTo>
                  <a:lnTo>
                    <a:pt x="3086" y="6375"/>
                  </a:lnTo>
                  <a:lnTo>
                    <a:pt x="3358" y="6556"/>
                  </a:lnTo>
                  <a:lnTo>
                    <a:pt x="3607" y="6783"/>
                  </a:lnTo>
                  <a:lnTo>
                    <a:pt x="3970" y="7055"/>
                  </a:lnTo>
                  <a:lnTo>
                    <a:pt x="4084" y="7123"/>
                  </a:lnTo>
                  <a:lnTo>
                    <a:pt x="4174" y="7214"/>
                  </a:lnTo>
                  <a:lnTo>
                    <a:pt x="4310" y="7418"/>
                  </a:lnTo>
                  <a:lnTo>
                    <a:pt x="4424" y="7645"/>
                  </a:lnTo>
                  <a:lnTo>
                    <a:pt x="4469" y="7894"/>
                  </a:lnTo>
                  <a:lnTo>
                    <a:pt x="4515" y="8167"/>
                  </a:lnTo>
                  <a:lnTo>
                    <a:pt x="4515" y="8461"/>
                  </a:lnTo>
                  <a:lnTo>
                    <a:pt x="4492" y="9119"/>
                  </a:lnTo>
                  <a:lnTo>
                    <a:pt x="4492" y="9301"/>
                  </a:lnTo>
                  <a:lnTo>
                    <a:pt x="4492" y="9550"/>
                  </a:lnTo>
                  <a:lnTo>
                    <a:pt x="4515" y="9754"/>
                  </a:lnTo>
                  <a:lnTo>
                    <a:pt x="4583" y="9959"/>
                  </a:lnTo>
                  <a:lnTo>
                    <a:pt x="4651" y="10117"/>
                  </a:lnTo>
                  <a:lnTo>
                    <a:pt x="4764" y="10299"/>
                  </a:lnTo>
                  <a:lnTo>
                    <a:pt x="4878" y="10458"/>
                  </a:lnTo>
                  <a:lnTo>
                    <a:pt x="5195" y="10798"/>
                  </a:lnTo>
                  <a:lnTo>
                    <a:pt x="5422" y="11047"/>
                  </a:lnTo>
                  <a:lnTo>
                    <a:pt x="5671" y="11342"/>
                  </a:lnTo>
                  <a:lnTo>
                    <a:pt x="5944" y="11683"/>
                  </a:lnTo>
                  <a:lnTo>
                    <a:pt x="6239" y="12136"/>
                  </a:lnTo>
                  <a:lnTo>
                    <a:pt x="6420" y="12431"/>
                  </a:lnTo>
                  <a:lnTo>
                    <a:pt x="6511" y="12613"/>
                  </a:lnTo>
                  <a:lnTo>
                    <a:pt x="6261" y="12499"/>
                  </a:lnTo>
                  <a:lnTo>
                    <a:pt x="5898" y="12318"/>
                  </a:lnTo>
                  <a:lnTo>
                    <a:pt x="5717" y="12272"/>
                  </a:lnTo>
                  <a:lnTo>
                    <a:pt x="5535" y="12250"/>
                  </a:lnTo>
                  <a:lnTo>
                    <a:pt x="5445" y="12250"/>
                  </a:lnTo>
                  <a:lnTo>
                    <a:pt x="5354" y="12272"/>
                  </a:lnTo>
                  <a:lnTo>
                    <a:pt x="5308" y="12318"/>
                  </a:lnTo>
                  <a:lnTo>
                    <a:pt x="5263" y="12363"/>
                  </a:lnTo>
                  <a:lnTo>
                    <a:pt x="5218" y="12431"/>
                  </a:lnTo>
                  <a:lnTo>
                    <a:pt x="5195" y="12499"/>
                  </a:lnTo>
                  <a:lnTo>
                    <a:pt x="5195" y="12658"/>
                  </a:lnTo>
                  <a:lnTo>
                    <a:pt x="5240" y="12862"/>
                  </a:lnTo>
                  <a:lnTo>
                    <a:pt x="5308" y="13066"/>
                  </a:lnTo>
                  <a:lnTo>
                    <a:pt x="5422" y="13293"/>
                  </a:lnTo>
                  <a:lnTo>
                    <a:pt x="5558" y="13543"/>
                  </a:lnTo>
                  <a:lnTo>
                    <a:pt x="5898" y="14019"/>
                  </a:lnTo>
                  <a:lnTo>
                    <a:pt x="6239" y="14495"/>
                  </a:lnTo>
                  <a:lnTo>
                    <a:pt x="6556" y="14881"/>
                  </a:lnTo>
                  <a:lnTo>
                    <a:pt x="6874" y="15244"/>
                  </a:lnTo>
                  <a:lnTo>
                    <a:pt x="7032" y="15425"/>
                  </a:lnTo>
                  <a:lnTo>
                    <a:pt x="7078" y="15516"/>
                  </a:lnTo>
                  <a:lnTo>
                    <a:pt x="7123" y="15584"/>
                  </a:lnTo>
                  <a:lnTo>
                    <a:pt x="7146" y="15697"/>
                  </a:lnTo>
                  <a:lnTo>
                    <a:pt x="7146" y="15834"/>
                  </a:lnTo>
                  <a:lnTo>
                    <a:pt x="7146" y="16197"/>
                  </a:lnTo>
                  <a:lnTo>
                    <a:pt x="7146" y="16310"/>
                  </a:lnTo>
                  <a:lnTo>
                    <a:pt x="7146" y="16401"/>
                  </a:lnTo>
                  <a:lnTo>
                    <a:pt x="7191" y="16491"/>
                  </a:lnTo>
                  <a:lnTo>
                    <a:pt x="7237" y="16582"/>
                  </a:lnTo>
                  <a:lnTo>
                    <a:pt x="7327" y="16650"/>
                  </a:lnTo>
                  <a:lnTo>
                    <a:pt x="7441" y="16696"/>
                  </a:lnTo>
                  <a:lnTo>
                    <a:pt x="7554" y="16718"/>
                  </a:lnTo>
                  <a:lnTo>
                    <a:pt x="7713" y="16741"/>
                  </a:lnTo>
                  <a:lnTo>
                    <a:pt x="7917" y="16718"/>
                  </a:lnTo>
                  <a:lnTo>
                    <a:pt x="8144" y="16696"/>
                  </a:lnTo>
                  <a:lnTo>
                    <a:pt x="8688" y="16582"/>
                  </a:lnTo>
                  <a:lnTo>
                    <a:pt x="9233" y="16491"/>
                  </a:lnTo>
                  <a:lnTo>
                    <a:pt x="9414" y="16469"/>
                  </a:lnTo>
                  <a:lnTo>
                    <a:pt x="9550" y="16469"/>
                  </a:lnTo>
                  <a:lnTo>
                    <a:pt x="9709" y="16514"/>
                  </a:lnTo>
                  <a:lnTo>
                    <a:pt x="9845" y="16559"/>
                  </a:lnTo>
                  <a:lnTo>
                    <a:pt x="9981" y="16605"/>
                  </a:lnTo>
                  <a:lnTo>
                    <a:pt x="10231" y="16764"/>
                  </a:lnTo>
                  <a:lnTo>
                    <a:pt x="10480" y="16968"/>
                  </a:lnTo>
                  <a:lnTo>
                    <a:pt x="10684" y="17172"/>
                  </a:lnTo>
                  <a:lnTo>
                    <a:pt x="10889" y="17421"/>
                  </a:lnTo>
                  <a:lnTo>
                    <a:pt x="11206" y="17852"/>
                  </a:lnTo>
                  <a:lnTo>
                    <a:pt x="11342" y="18011"/>
                  </a:lnTo>
                  <a:lnTo>
                    <a:pt x="11569" y="18261"/>
                  </a:lnTo>
                  <a:lnTo>
                    <a:pt x="11841" y="18510"/>
                  </a:lnTo>
                  <a:lnTo>
                    <a:pt x="12136" y="18737"/>
                  </a:lnTo>
                  <a:lnTo>
                    <a:pt x="12454" y="18987"/>
                  </a:lnTo>
                  <a:lnTo>
                    <a:pt x="12817" y="19236"/>
                  </a:lnTo>
                  <a:lnTo>
                    <a:pt x="13157" y="19508"/>
                  </a:lnTo>
                  <a:lnTo>
                    <a:pt x="13316" y="19667"/>
                  </a:lnTo>
                  <a:lnTo>
                    <a:pt x="13270" y="19667"/>
                  </a:lnTo>
                  <a:lnTo>
                    <a:pt x="13089" y="19644"/>
                  </a:lnTo>
                  <a:lnTo>
                    <a:pt x="12817" y="19599"/>
                  </a:lnTo>
                  <a:lnTo>
                    <a:pt x="12227" y="19486"/>
                  </a:lnTo>
                  <a:lnTo>
                    <a:pt x="12045" y="19463"/>
                  </a:lnTo>
                  <a:lnTo>
                    <a:pt x="11977" y="19486"/>
                  </a:lnTo>
                  <a:lnTo>
                    <a:pt x="11909" y="19508"/>
                  </a:lnTo>
                  <a:lnTo>
                    <a:pt x="11887" y="19554"/>
                  </a:lnTo>
                  <a:lnTo>
                    <a:pt x="11887" y="19576"/>
                  </a:lnTo>
                  <a:lnTo>
                    <a:pt x="11864" y="19644"/>
                  </a:lnTo>
                  <a:lnTo>
                    <a:pt x="11887" y="19690"/>
                  </a:lnTo>
                  <a:lnTo>
                    <a:pt x="11955" y="19758"/>
                  </a:lnTo>
                  <a:lnTo>
                    <a:pt x="12068" y="19826"/>
                  </a:lnTo>
                  <a:lnTo>
                    <a:pt x="12476" y="20075"/>
                  </a:lnTo>
                  <a:lnTo>
                    <a:pt x="13248" y="20506"/>
                  </a:lnTo>
                  <a:lnTo>
                    <a:pt x="13815" y="20801"/>
                  </a:lnTo>
                  <a:lnTo>
                    <a:pt x="14291" y="21051"/>
                  </a:lnTo>
                  <a:lnTo>
                    <a:pt x="14654" y="21278"/>
                  </a:lnTo>
                  <a:lnTo>
                    <a:pt x="14881" y="21482"/>
                  </a:lnTo>
                  <a:lnTo>
                    <a:pt x="15017" y="21663"/>
                  </a:lnTo>
                  <a:lnTo>
                    <a:pt x="15153" y="21867"/>
                  </a:lnTo>
                  <a:lnTo>
                    <a:pt x="15289" y="22140"/>
                  </a:lnTo>
                  <a:lnTo>
                    <a:pt x="15403" y="21867"/>
                  </a:lnTo>
                  <a:lnTo>
                    <a:pt x="15516" y="21527"/>
                  </a:lnTo>
                  <a:lnTo>
                    <a:pt x="15652" y="21164"/>
                  </a:lnTo>
                  <a:lnTo>
                    <a:pt x="15675" y="21073"/>
                  </a:lnTo>
                  <a:lnTo>
                    <a:pt x="15743" y="21005"/>
                  </a:lnTo>
                  <a:lnTo>
                    <a:pt x="15675" y="20915"/>
                  </a:lnTo>
                  <a:lnTo>
                    <a:pt x="15425" y="20642"/>
                  </a:lnTo>
                  <a:lnTo>
                    <a:pt x="15289" y="20552"/>
                  </a:lnTo>
                  <a:lnTo>
                    <a:pt x="15176" y="20461"/>
                  </a:lnTo>
                  <a:lnTo>
                    <a:pt x="14994" y="20370"/>
                  </a:lnTo>
                  <a:lnTo>
                    <a:pt x="14949" y="20325"/>
                  </a:lnTo>
                  <a:lnTo>
                    <a:pt x="14926" y="20257"/>
                  </a:lnTo>
                  <a:lnTo>
                    <a:pt x="14881" y="20189"/>
                  </a:lnTo>
                  <a:lnTo>
                    <a:pt x="14813" y="20098"/>
                  </a:lnTo>
                  <a:lnTo>
                    <a:pt x="14745" y="20053"/>
                  </a:lnTo>
                  <a:lnTo>
                    <a:pt x="14699" y="20007"/>
                  </a:lnTo>
                  <a:lnTo>
                    <a:pt x="14541" y="19849"/>
                  </a:lnTo>
                  <a:lnTo>
                    <a:pt x="14382" y="19644"/>
                  </a:lnTo>
                  <a:lnTo>
                    <a:pt x="14155" y="19395"/>
                  </a:lnTo>
                  <a:lnTo>
                    <a:pt x="14019" y="19259"/>
                  </a:lnTo>
                  <a:lnTo>
                    <a:pt x="13883" y="19145"/>
                  </a:lnTo>
                  <a:lnTo>
                    <a:pt x="13611" y="18941"/>
                  </a:lnTo>
                  <a:lnTo>
                    <a:pt x="13429" y="18805"/>
                  </a:lnTo>
                  <a:lnTo>
                    <a:pt x="13248" y="18669"/>
                  </a:lnTo>
                  <a:lnTo>
                    <a:pt x="13134" y="18510"/>
                  </a:lnTo>
                  <a:lnTo>
                    <a:pt x="13044" y="18351"/>
                  </a:lnTo>
                  <a:lnTo>
                    <a:pt x="12975" y="18170"/>
                  </a:lnTo>
                  <a:lnTo>
                    <a:pt x="12907" y="17830"/>
                  </a:lnTo>
                  <a:lnTo>
                    <a:pt x="12862" y="17512"/>
                  </a:lnTo>
                  <a:lnTo>
                    <a:pt x="12817" y="17353"/>
                  </a:lnTo>
                  <a:lnTo>
                    <a:pt x="12749" y="17195"/>
                  </a:lnTo>
                  <a:lnTo>
                    <a:pt x="12658" y="17013"/>
                  </a:lnTo>
                  <a:lnTo>
                    <a:pt x="12544" y="16832"/>
                  </a:lnTo>
                  <a:lnTo>
                    <a:pt x="12295" y="16491"/>
                  </a:lnTo>
                  <a:lnTo>
                    <a:pt x="12204" y="16401"/>
                  </a:lnTo>
                  <a:lnTo>
                    <a:pt x="11955" y="16060"/>
                  </a:lnTo>
                  <a:lnTo>
                    <a:pt x="11773" y="15834"/>
                  </a:lnTo>
                  <a:lnTo>
                    <a:pt x="11614" y="15629"/>
                  </a:lnTo>
                  <a:lnTo>
                    <a:pt x="11433" y="15448"/>
                  </a:lnTo>
                  <a:lnTo>
                    <a:pt x="11252" y="15289"/>
                  </a:lnTo>
                  <a:lnTo>
                    <a:pt x="10843" y="14994"/>
                  </a:lnTo>
                  <a:lnTo>
                    <a:pt x="10684" y="14881"/>
                  </a:lnTo>
                  <a:lnTo>
                    <a:pt x="10548" y="14767"/>
                  </a:lnTo>
                  <a:lnTo>
                    <a:pt x="10458" y="14631"/>
                  </a:lnTo>
                  <a:lnTo>
                    <a:pt x="10390" y="14473"/>
                  </a:lnTo>
                  <a:lnTo>
                    <a:pt x="10344" y="14268"/>
                  </a:lnTo>
                  <a:lnTo>
                    <a:pt x="10322" y="14042"/>
                  </a:lnTo>
                  <a:lnTo>
                    <a:pt x="10276" y="13792"/>
                  </a:lnTo>
                  <a:lnTo>
                    <a:pt x="10208" y="13543"/>
                  </a:lnTo>
                  <a:lnTo>
                    <a:pt x="10140" y="13338"/>
                  </a:lnTo>
                  <a:lnTo>
                    <a:pt x="10027" y="13134"/>
                  </a:lnTo>
                  <a:lnTo>
                    <a:pt x="9800" y="12749"/>
                  </a:lnTo>
                  <a:lnTo>
                    <a:pt x="9391" y="12045"/>
                  </a:lnTo>
                  <a:lnTo>
                    <a:pt x="9301" y="11887"/>
                  </a:lnTo>
                  <a:lnTo>
                    <a:pt x="9119" y="11592"/>
                  </a:lnTo>
                  <a:lnTo>
                    <a:pt x="9051" y="11433"/>
                  </a:lnTo>
                  <a:lnTo>
                    <a:pt x="8983" y="11274"/>
                  </a:lnTo>
                  <a:lnTo>
                    <a:pt x="8961" y="11161"/>
                  </a:lnTo>
                  <a:lnTo>
                    <a:pt x="8961" y="11047"/>
                  </a:lnTo>
                  <a:lnTo>
                    <a:pt x="8983" y="10821"/>
                  </a:lnTo>
                  <a:lnTo>
                    <a:pt x="9051" y="10594"/>
                  </a:lnTo>
                  <a:lnTo>
                    <a:pt x="9142" y="10367"/>
                  </a:lnTo>
                  <a:lnTo>
                    <a:pt x="9210" y="10140"/>
                  </a:lnTo>
                  <a:lnTo>
                    <a:pt x="9278" y="9913"/>
                  </a:lnTo>
                  <a:lnTo>
                    <a:pt x="9323" y="9664"/>
                  </a:lnTo>
                  <a:lnTo>
                    <a:pt x="9323" y="9414"/>
                  </a:lnTo>
                  <a:lnTo>
                    <a:pt x="9301" y="9301"/>
                  </a:lnTo>
                  <a:lnTo>
                    <a:pt x="9255" y="9187"/>
                  </a:lnTo>
                  <a:lnTo>
                    <a:pt x="9165" y="9006"/>
                  </a:lnTo>
                  <a:lnTo>
                    <a:pt x="9051" y="8802"/>
                  </a:lnTo>
                  <a:lnTo>
                    <a:pt x="8915" y="8643"/>
                  </a:lnTo>
                  <a:lnTo>
                    <a:pt x="8779" y="8484"/>
                  </a:lnTo>
                  <a:lnTo>
                    <a:pt x="8666" y="8303"/>
                  </a:lnTo>
                  <a:lnTo>
                    <a:pt x="8575" y="8144"/>
                  </a:lnTo>
                  <a:lnTo>
                    <a:pt x="8552" y="8030"/>
                  </a:lnTo>
                  <a:lnTo>
                    <a:pt x="8552" y="7940"/>
                  </a:lnTo>
                  <a:lnTo>
                    <a:pt x="8575" y="7758"/>
                  </a:lnTo>
                  <a:lnTo>
                    <a:pt x="8620" y="7599"/>
                  </a:lnTo>
                  <a:lnTo>
                    <a:pt x="8711" y="7463"/>
                  </a:lnTo>
                  <a:lnTo>
                    <a:pt x="8847" y="7350"/>
                  </a:lnTo>
                  <a:lnTo>
                    <a:pt x="9006" y="7282"/>
                  </a:lnTo>
                  <a:lnTo>
                    <a:pt x="9165" y="7237"/>
                  </a:lnTo>
                  <a:lnTo>
                    <a:pt x="9505" y="7191"/>
                  </a:lnTo>
                  <a:lnTo>
                    <a:pt x="9709" y="7146"/>
                  </a:lnTo>
                  <a:lnTo>
                    <a:pt x="9913" y="7123"/>
                  </a:lnTo>
                  <a:lnTo>
                    <a:pt x="10140" y="7032"/>
                  </a:lnTo>
                  <a:lnTo>
                    <a:pt x="10253" y="6987"/>
                  </a:lnTo>
                  <a:lnTo>
                    <a:pt x="10367" y="6919"/>
                  </a:lnTo>
                  <a:lnTo>
                    <a:pt x="10480" y="6828"/>
                  </a:lnTo>
                  <a:lnTo>
                    <a:pt x="10594" y="6738"/>
                  </a:lnTo>
                  <a:lnTo>
                    <a:pt x="10707" y="6579"/>
                  </a:lnTo>
                  <a:lnTo>
                    <a:pt x="10798" y="6397"/>
                  </a:lnTo>
                  <a:lnTo>
                    <a:pt x="10889" y="6216"/>
                  </a:lnTo>
                  <a:lnTo>
                    <a:pt x="10957" y="6034"/>
                  </a:lnTo>
                  <a:lnTo>
                    <a:pt x="11115" y="6170"/>
                  </a:lnTo>
                  <a:lnTo>
                    <a:pt x="11456" y="6465"/>
                  </a:lnTo>
                  <a:lnTo>
                    <a:pt x="11637" y="6647"/>
                  </a:lnTo>
                  <a:lnTo>
                    <a:pt x="11773" y="6828"/>
                  </a:lnTo>
                  <a:lnTo>
                    <a:pt x="11909" y="7032"/>
                  </a:lnTo>
                  <a:lnTo>
                    <a:pt x="12000" y="7168"/>
                  </a:lnTo>
                  <a:lnTo>
                    <a:pt x="12113" y="7305"/>
                  </a:lnTo>
                  <a:lnTo>
                    <a:pt x="12227" y="7441"/>
                  </a:lnTo>
                  <a:lnTo>
                    <a:pt x="12386" y="7531"/>
                  </a:lnTo>
                  <a:lnTo>
                    <a:pt x="12476" y="7577"/>
                  </a:lnTo>
                  <a:lnTo>
                    <a:pt x="12567" y="7599"/>
                  </a:lnTo>
                  <a:lnTo>
                    <a:pt x="12817" y="7645"/>
                  </a:lnTo>
                  <a:lnTo>
                    <a:pt x="13089" y="7622"/>
                  </a:lnTo>
                  <a:lnTo>
                    <a:pt x="13338" y="7599"/>
                  </a:lnTo>
                  <a:lnTo>
                    <a:pt x="13497" y="7622"/>
                  </a:lnTo>
                  <a:lnTo>
                    <a:pt x="13656" y="7668"/>
                  </a:lnTo>
                  <a:lnTo>
                    <a:pt x="13815" y="7736"/>
                  </a:lnTo>
                  <a:lnTo>
                    <a:pt x="13974" y="7849"/>
                  </a:lnTo>
                  <a:lnTo>
                    <a:pt x="14110" y="7962"/>
                  </a:lnTo>
                  <a:lnTo>
                    <a:pt x="14246" y="8030"/>
                  </a:lnTo>
                  <a:lnTo>
                    <a:pt x="14382" y="8053"/>
                  </a:lnTo>
                  <a:lnTo>
                    <a:pt x="14541" y="8076"/>
                  </a:lnTo>
                  <a:lnTo>
                    <a:pt x="14745" y="8053"/>
                  </a:lnTo>
                  <a:lnTo>
                    <a:pt x="14994" y="8030"/>
                  </a:lnTo>
                  <a:lnTo>
                    <a:pt x="15335" y="7962"/>
                  </a:lnTo>
                  <a:lnTo>
                    <a:pt x="15788" y="7962"/>
                  </a:lnTo>
                  <a:lnTo>
                    <a:pt x="16015" y="7985"/>
                  </a:lnTo>
                  <a:lnTo>
                    <a:pt x="16242" y="8008"/>
                  </a:lnTo>
                  <a:lnTo>
                    <a:pt x="16718" y="8076"/>
                  </a:lnTo>
                  <a:lnTo>
                    <a:pt x="16809" y="8076"/>
                  </a:lnTo>
                  <a:lnTo>
                    <a:pt x="17172" y="8099"/>
                  </a:lnTo>
                  <a:lnTo>
                    <a:pt x="17331" y="8144"/>
                  </a:lnTo>
                  <a:lnTo>
                    <a:pt x="17489" y="8212"/>
                  </a:lnTo>
                  <a:lnTo>
                    <a:pt x="17694" y="8371"/>
                  </a:lnTo>
                  <a:lnTo>
                    <a:pt x="17898" y="8552"/>
                  </a:lnTo>
                  <a:lnTo>
                    <a:pt x="18057" y="8688"/>
                  </a:lnTo>
                  <a:lnTo>
                    <a:pt x="18215" y="8824"/>
                  </a:lnTo>
                  <a:lnTo>
                    <a:pt x="18397" y="8938"/>
                  </a:lnTo>
                  <a:lnTo>
                    <a:pt x="18601" y="9029"/>
                  </a:lnTo>
                  <a:lnTo>
                    <a:pt x="18828" y="9119"/>
                  </a:lnTo>
                  <a:lnTo>
                    <a:pt x="19055" y="9165"/>
                  </a:lnTo>
                  <a:lnTo>
                    <a:pt x="19463" y="9210"/>
                  </a:lnTo>
                  <a:lnTo>
                    <a:pt x="19871" y="9233"/>
                  </a:lnTo>
                  <a:lnTo>
                    <a:pt x="19939" y="9233"/>
                  </a:lnTo>
                  <a:lnTo>
                    <a:pt x="20302" y="9210"/>
                  </a:lnTo>
                  <a:lnTo>
                    <a:pt x="20779" y="9210"/>
                  </a:lnTo>
                  <a:lnTo>
                    <a:pt x="20869" y="9233"/>
                  </a:lnTo>
                  <a:lnTo>
                    <a:pt x="20960" y="9346"/>
                  </a:lnTo>
                  <a:lnTo>
                    <a:pt x="21073" y="9255"/>
                  </a:lnTo>
                  <a:lnTo>
                    <a:pt x="21300" y="8983"/>
                  </a:lnTo>
                  <a:lnTo>
                    <a:pt x="21482" y="8711"/>
                  </a:lnTo>
                  <a:lnTo>
                    <a:pt x="21550" y="8575"/>
                  </a:lnTo>
                  <a:lnTo>
                    <a:pt x="21595" y="8439"/>
                  </a:lnTo>
                  <a:lnTo>
                    <a:pt x="21641" y="8303"/>
                  </a:lnTo>
                  <a:lnTo>
                    <a:pt x="21641" y="8167"/>
                  </a:lnTo>
                  <a:lnTo>
                    <a:pt x="21641" y="7985"/>
                  </a:lnTo>
                  <a:lnTo>
                    <a:pt x="21595" y="7804"/>
                  </a:lnTo>
                  <a:lnTo>
                    <a:pt x="21504" y="7645"/>
                  </a:lnTo>
                  <a:lnTo>
                    <a:pt x="21391" y="7531"/>
                  </a:lnTo>
                  <a:lnTo>
                    <a:pt x="21255" y="7418"/>
                  </a:lnTo>
                  <a:lnTo>
                    <a:pt x="21096" y="7327"/>
                  </a:lnTo>
                  <a:lnTo>
                    <a:pt x="20801" y="7191"/>
                  </a:lnTo>
                  <a:lnTo>
                    <a:pt x="20710" y="7146"/>
                  </a:lnTo>
                  <a:lnTo>
                    <a:pt x="20461" y="7055"/>
                  </a:lnTo>
                  <a:lnTo>
                    <a:pt x="20234" y="6942"/>
                  </a:lnTo>
                  <a:lnTo>
                    <a:pt x="20143" y="6851"/>
                  </a:lnTo>
                  <a:lnTo>
                    <a:pt x="20053" y="6783"/>
                  </a:lnTo>
                  <a:lnTo>
                    <a:pt x="19985" y="6669"/>
                  </a:lnTo>
                  <a:lnTo>
                    <a:pt x="19939" y="6556"/>
                  </a:lnTo>
                  <a:lnTo>
                    <a:pt x="19871" y="6307"/>
                  </a:lnTo>
                  <a:lnTo>
                    <a:pt x="19871" y="6057"/>
                  </a:lnTo>
                  <a:lnTo>
                    <a:pt x="19871" y="5785"/>
                  </a:lnTo>
                  <a:lnTo>
                    <a:pt x="19894" y="5513"/>
                  </a:lnTo>
                  <a:lnTo>
                    <a:pt x="19894" y="5218"/>
                  </a:lnTo>
                  <a:lnTo>
                    <a:pt x="19894" y="4923"/>
                  </a:lnTo>
                  <a:lnTo>
                    <a:pt x="19871" y="4628"/>
                  </a:lnTo>
                  <a:lnTo>
                    <a:pt x="19803" y="4378"/>
                  </a:lnTo>
                  <a:lnTo>
                    <a:pt x="19735" y="4197"/>
                  </a:lnTo>
                  <a:lnTo>
                    <a:pt x="19622" y="4038"/>
                  </a:lnTo>
                  <a:lnTo>
                    <a:pt x="19508" y="3925"/>
                  </a:lnTo>
                  <a:lnTo>
                    <a:pt x="19372" y="3857"/>
                  </a:lnTo>
                  <a:lnTo>
                    <a:pt x="19259" y="3789"/>
                  </a:lnTo>
                  <a:lnTo>
                    <a:pt x="19123" y="3766"/>
                  </a:lnTo>
                  <a:lnTo>
                    <a:pt x="18896" y="3743"/>
                  </a:lnTo>
                  <a:lnTo>
                    <a:pt x="18669" y="3766"/>
                  </a:lnTo>
                  <a:lnTo>
                    <a:pt x="18442" y="3811"/>
                  </a:lnTo>
                  <a:lnTo>
                    <a:pt x="18011" y="3902"/>
                  </a:lnTo>
                  <a:lnTo>
                    <a:pt x="17852" y="3947"/>
                  </a:lnTo>
                  <a:lnTo>
                    <a:pt x="17830" y="3947"/>
                  </a:lnTo>
                  <a:lnTo>
                    <a:pt x="17807" y="3970"/>
                  </a:lnTo>
                  <a:lnTo>
                    <a:pt x="17603" y="3993"/>
                  </a:lnTo>
                  <a:lnTo>
                    <a:pt x="17399" y="4038"/>
                  </a:lnTo>
                  <a:lnTo>
                    <a:pt x="16945" y="4038"/>
                  </a:lnTo>
                  <a:lnTo>
                    <a:pt x="16696" y="3993"/>
                  </a:lnTo>
                  <a:lnTo>
                    <a:pt x="16446" y="3925"/>
                  </a:lnTo>
                  <a:lnTo>
                    <a:pt x="16197" y="3857"/>
                  </a:lnTo>
                  <a:lnTo>
                    <a:pt x="15720" y="3653"/>
                  </a:lnTo>
                  <a:lnTo>
                    <a:pt x="15244" y="3426"/>
                  </a:lnTo>
                  <a:lnTo>
                    <a:pt x="15085" y="3335"/>
                  </a:lnTo>
                  <a:lnTo>
                    <a:pt x="14790" y="3176"/>
                  </a:lnTo>
                  <a:lnTo>
                    <a:pt x="14495" y="3017"/>
                  </a:lnTo>
                  <a:lnTo>
                    <a:pt x="14178" y="2791"/>
                  </a:lnTo>
                  <a:lnTo>
                    <a:pt x="14042" y="2654"/>
                  </a:lnTo>
                  <a:lnTo>
                    <a:pt x="13905" y="2518"/>
                  </a:lnTo>
                  <a:lnTo>
                    <a:pt x="13724" y="2337"/>
                  </a:lnTo>
                  <a:lnTo>
                    <a:pt x="13543" y="2110"/>
                  </a:lnTo>
                  <a:lnTo>
                    <a:pt x="13225" y="1656"/>
                  </a:lnTo>
                  <a:lnTo>
                    <a:pt x="12953" y="1271"/>
                  </a:lnTo>
                  <a:lnTo>
                    <a:pt x="12658" y="885"/>
                  </a:lnTo>
                  <a:lnTo>
                    <a:pt x="12476" y="658"/>
                  </a:lnTo>
                  <a:lnTo>
                    <a:pt x="12272" y="454"/>
                  </a:lnTo>
                  <a:lnTo>
                    <a:pt x="12045" y="273"/>
                  </a:lnTo>
                  <a:lnTo>
                    <a:pt x="11819" y="137"/>
                  </a:lnTo>
                  <a:lnTo>
                    <a:pt x="11683" y="69"/>
                  </a:lnTo>
                  <a:lnTo>
                    <a:pt x="11569" y="23"/>
                  </a:lnTo>
                  <a:lnTo>
                    <a:pt x="114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156"/>
            <p:cNvSpPr/>
            <p:nvPr/>
          </p:nvSpPr>
          <p:spPr>
            <a:xfrm>
              <a:off x="3756975" y="3810200"/>
              <a:ext cx="288100" cy="218925"/>
            </a:xfrm>
            <a:custGeom>
              <a:rect b="b" l="l" r="r" t="t"/>
              <a:pathLst>
                <a:path extrusionOk="0" h="8757" w="11524">
                  <a:moveTo>
                    <a:pt x="9504" y="0"/>
                  </a:moveTo>
                  <a:lnTo>
                    <a:pt x="8983" y="91"/>
                  </a:lnTo>
                  <a:lnTo>
                    <a:pt x="8506" y="159"/>
                  </a:lnTo>
                  <a:lnTo>
                    <a:pt x="8098" y="204"/>
                  </a:lnTo>
                  <a:lnTo>
                    <a:pt x="7667" y="272"/>
                  </a:lnTo>
                  <a:lnTo>
                    <a:pt x="7236" y="363"/>
                  </a:lnTo>
                  <a:lnTo>
                    <a:pt x="6828" y="499"/>
                  </a:lnTo>
                  <a:lnTo>
                    <a:pt x="6397" y="658"/>
                  </a:lnTo>
                  <a:lnTo>
                    <a:pt x="5966" y="840"/>
                  </a:lnTo>
                  <a:lnTo>
                    <a:pt x="5421" y="1066"/>
                  </a:lnTo>
                  <a:lnTo>
                    <a:pt x="4877" y="1271"/>
                  </a:lnTo>
                  <a:lnTo>
                    <a:pt x="4718" y="1316"/>
                  </a:lnTo>
                  <a:lnTo>
                    <a:pt x="4537" y="1339"/>
                  </a:lnTo>
                  <a:lnTo>
                    <a:pt x="4174" y="1361"/>
                  </a:lnTo>
                  <a:lnTo>
                    <a:pt x="3856" y="1339"/>
                  </a:lnTo>
                  <a:lnTo>
                    <a:pt x="3539" y="1316"/>
                  </a:lnTo>
                  <a:lnTo>
                    <a:pt x="3198" y="1293"/>
                  </a:lnTo>
                  <a:lnTo>
                    <a:pt x="2563" y="1293"/>
                  </a:lnTo>
                  <a:lnTo>
                    <a:pt x="2155" y="1316"/>
                  </a:lnTo>
                  <a:lnTo>
                    <a:pt x="1792" y="1339"/>
                  </a:lnTo>
                  <a:lnTo>
                    <a:pt x="1497" y="1316"/>
                  </a:lnTo>
                  <a:lnTo>
                    <a:pt x="1112" y="1316"/>
                  </a:lnTo>
                  <a:lnTo>
                    <a:pt x="817" y="1339"/>
                  </a:lnTo>
                  <a:lnTo>
                    <a:pt x="567" y="1384"/>
                  </a:lnTo>
                  <a:lnTo>
                    <a:pt x="408" y="1475"/>
                  </a:lnTo>
                  <a:lnTo>
                    <a:pt x="272" y="1588"/>
                  </a:lnTo>
                  <a:lnTo>
                    <a:pt x="182" y="1724"/>
                  </a:lnTo>
                  <a:lnTo>
                    <a:pt x="136" y="1860"/>
                  </a:lnTo>
                  <a:lnTo>
                    <a:pt x="159" y="1996"/>
                  </a:lnTo>
                  <a:lnTo>
                    <a:pt x="204" y="2133"/>
                  </a:lnTo>
                  <a:lnTo>
                    <a:pt x="272" y="2269"/>
                  </a:lnTo>
                  <a:lnTo>
                    <a:pt x="363" y="2382"/>
                  </a:lnTo>
                  <a:lnTo>
                    <a:pt x="545" y="2563"/>
                  </a:lnTo>
                  <a:lnTo>
                    <a:pt x="590" y="2632"/>
                  </a:lnTo>
                  <a:lnTo>
                    <a:pt x="771" y="2790"/>
                  </a:lnTo>
                  <a:lnTo>
                    <a:pt x="907" y="2972"/>
                  </a:lnTo>
                  <a:lnTo>
                    <a:pt x="953" y="3063"/>
                  </a:lnTo>
                  <a:lnTo>
                    <a:pt x="998" y="3176"/>
                  </a:lnTo>
                  <a:lnTo>
                    <a:pt x="998" y="3267"/>
                  </a:lnTo>
                  <a:lnTo>
                    <a:pt x="1021" y="3380"/>
                  </a:lnTo>
                  <a:lnTo>
                    <a:pt x="998" y="3562"/>
                  </a:lnTo>
                  <a:lnTo>
                    <a:pt x="953" y="3720"/>
                  </a:lnTo>
                  <a:lnTo>
                    <a:pt x="885" y="4061"/>
                  </a:lnTo>
                  <a:lnTo>
                    <a:pt x="794" y="4424"/>
                  </a:lnTo>
                  <a:lnTo>
                    <a:pt x="771" y="4605"/>
                  </a:lnTo>
                  <a:lnTo>
                    <a:pt x="749" y="4786"/>
                  </a:lnTo>
                  <a:lnTo>
                    <a:pt x="749" y="4968"/>
                  </a:lnTo>
                  <a:lnTo>
                    <a:pt x="771" y="5149"/>
                  </a:lnTo>
                  <a:lnTo>
                    <a:pt x="839" y="5331"/>
                  </a:lnTo>
                  <a:lnTo>
                    <a:pt x="930" y="5535"/>
                  </a:lnTo>
                  <a:lnTo>
                    <a:pt x="1089" y="5785"/>
                  </a:lnTo>
                  <a:lnTo>
                    <a:pt x="1270" y="6011"/>
                  </a:lnTo>
                  <a:lnTo>
                    <a:pt x="1497" y="6306"/>
                  </a:lnTo>
                  <a:lnTo>
                    <a:pt x="1565" y="6442"/>
                  </a:lnTo>
                  <a:lnTo>
                    <a:pt x="1611" y="6578"/>
                  </a:lnTo>
                  <a:lnTo>
                    <a:pt x="1611" y="6692"/>
                  </a:lnTo>
                  <a:lnTo>
                    <a:pt x="1565" y="6828"/>
                  </a:lnTo>
                  <a:lnTo>
                    <a:pt x="1497" y="6964"/>
                  </a:lnTo>
                  <a:lnTo>
                    <a:pt x="1361" y="7100"/>
                  </a:lnTo>
                  <a:lnTo>
                    <a:pt x="1225" y="7214"/>
                  </a:lnTo>
                  <a:lnTo>
                    <a:pt x="1089" y="7327"/>
                  </a:lnTo>
                  <a:lnTo>
                    <a:pt x="771" y="7508"/>
                  </a:lnTo>
                  <a:lnTo>
                    <a:pt x="454" y="7667"/>
                  </a:lnTo>
                  <a:lnTo>
                    <a:pt x="91" y="7826"/>
                  </a:lnTo>
                  <a:lnTo>
                    <a:pt x="0" y="7871"/>
                  </a:lnTo>
                  <a:lnTo>
                    <a:pt x="45" y="8030"/>
                  </a:lnTo>
                  <a:lnTo>
                    <a:pt x="91" y="8166"/>
                  </a:lnTo>
                  <a:lnTo>
                    <a:pt x="159" y="8393"/>
                  </a:lnTo>
                  <a:lnTo>
                    <a:pt x="182" y="8597"/>
                  </a:lnTo>
                  <a:lnTo>
                    <a:pt x="204" y="8756"/>
                  </a:lnTo>
                  <a:lnTo>
                    <a:pt x="363" y="8688"/>
                  </a:lnTo>
                  <a:lnTo>
                    <a:pt x="794" y="8484"/>
                  </a:lnTo>
                  <a:lnTo>
                    <a:pt x="1225" y="8212"/>
                  </a:lnTo>
                  <a:lnTo>
                    <a:pt x="1497" y="8030"/>
                  </a:lnTo>
                  <a:lnTo>
                    <a:pt x="1815" y="7849"/>
                  </a:lnTo>
                  <a:lnTo>
                    <a:pt x="2110" y="7645"/>
                  </a:lnTo>
                  <a:lnTo>
                    <a:pt x="2427" y="7486"/>
                  </a:lnTo>
                  <a:lnTo>
                    <a:pt x="2767" y="7372"/>
                  </a:lnTo>
                  <a:lnTo>
                    <a:pt x="3040" y="7304"/>
                  </a:lnTo>
                  <a:lnTo>
                    <a:pt x="3335" y="7282"/>
                  </a:lnTo>
                  <a:lnTo>
                    <a:pt x="3675" y="7304"/>
                  </a:lnTo>
                  <a:lnTo>
                    <a:pt x="4015" y="7350"/>
                  </a:lnTo>
                  <a:lnTo>
                    <a:pt x="4242" y="7372"/>
                  </a:lnTo>
                  <a:lnTo>
                    <a:pt x="4491" y="7395"/>
                  </a:lnTo>
                  <a:lnTo>
                    <a:pt x="4673" y="7372"/>
                  </a:lnTo>
                  <a:lnTo>
                    <a:pt x="4832" y="7350"/>
                  </a:lnTo>
                  <a:lnTo>
                    <a:pt x="5013" y="7327"/>
                  </a:lnTo>
                  <a:lnTo>
                    <a:pt x="5149" y="7259"/>
                  </a:lnTo>
                  <a:lnTo>
                    <a:pt x="5308" y="7191"/>
                  </a:lnTo>
                  <a:lnTo>
                    <a:pt x="5467" y="7100"/>
                  </a:lnTo>
                  <a:lnTo>
                    <a:pt x="5603" y="6987"/>
                  </a:lnTo>
                  <a:lnTo>
                    <a:pt x="5739" y="6873"/>
                  </a:lnTo>
                  <a:lnTo>
                    <a:pt x="5966" y="6624"/>
                  </a:lnTo>
                  <a:lnTo>
                    <a:pt x="6170" y="6352"/>
                  </a:lnTo>
                  <a:lnTo>
                    <a:pt x="6556" y="5807"/>
                  </a:lnTo>
                  <a:lnTo>
                    <a:pt x="6760" y="5512"/>
                  </a:lnTo>
                  <a:lnTo>
                    <a:pt x="6987" y="5217"/>
                  </a:lnTo>
                  <a:lnTo>
                    <a:pt x="7259" y="4877"/>
                  </a:lnTo>
                  <a:lnTo>
                    <a:pt x="7576" y="4582"/>
                  </a:lnTo>
                  <a:lnTo>
                    <a:pt x="7917" y="4333"/>
                  </a:lnTo>
                  <a:lnTo>
                    <a:pt x="8302" y="4106"/>
                  </a:lnTo>
                  <a:lnTo>
                    <a:pt x="8597" y="3947"/>
                  </a:lnTo>
                  <a:lnTo>
                    <a:pt x="9232" y="3630"/>
                  </a:lnTo>
                  <a:lnTo>
                    <a:pt x="9550" y="3448"/>
                  </a:lnTo>
                  <a:lnTo>
                    <a:pt x="9845" y="3221"/>
                  </a:lnTo>
                  <a:lnTo>
                    <a:pt x="10162" y="2949"/>
                  </a:lnTo>
                  <a:lnTo>
                    <a:pt x="10457" y="2654"/>
                  </a:lnTo>
                  <a:lnTo>
                    <a:pt x="10729" y="2382"/>
                  </a:lnTo>
                  <a:lnTo>
                    <a:pt x="11002" y="2133"/>
                  </a:lnTo>
                  <a:lnTo>
                    <a:pt x="11160" y="2019"/>
                  </a:lnTo>
                  <a:lnTo>
                    <a:pt x="11342" y="1951"/>
                  </a:lnTo>
                  <a:lnTo>
                    <a:pt x="11523" y="1928"/>
                  </a:lnTo>
                  <a:lnTo>
                    <a:pt x="11433" y="1770"/>
                  </a:lnTo>
                  <a:lnTo>
                    <a:pt x="11296" y="1565"/>
                  </a:lnTo>
                  <a:lnTo>
                    <a:pt x="11138" y="1361"/>
                  </a:lnTo>
                  <a:lnTo>
                    <a:pt x="10820" y="1044"/>
                  </a:lnTo>
                  <a:lnTo>
                    <a:pt x="10571" y="840"/>
                  </a:lnTo>
                  <a:lnTo>
                    <a:pt x="10321" y="635"/>
                  </a:lnTo>
                  <a:lnTo>
                    <a:pt x="10094" y="477"/>
                  </a:lnTo>
                  <a:lnTo>
                    <a:pt x="9867" y="295"/>
                  </a:lnTo>
                  <a:lnTo>
                    <a:pt x="9663" y="136"/>
                  </a:lnTo>
                  <a:lnTo>
                    <a:pt x="95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156"/>
            <p:cNvSpPr/>
            <p:nvPr/>
          </p:nvSpPr>
          <p:spPr>
            <a:xfrm>
              <a:off x="3197825" y="2613650"/>
              <a:ext cx="824000" cy="1104125"/>
            </a:xfrm>
            <a:custGeom>
              <a:rect b="b" l="l" r="r" t="t"/>
              <a:pathLst>
                <a:path extrusionOk="0" h="44165" w="32960">
                  <a:moveTo>
                    <a:pt x="14132" y="0"/>
                  </a:moveTo>
                  <a:lnTo>
                    <a:pt x="14109" y="182"/>
                  </a:lnTo>
                  <a:lnTo>
                    <a:pt x="14087" y="295"/>
                  </a:lnTo>
                  <a:lnTo>
                    <a:pt x="14064" y="431"/>
                  </a:lnTo>
                  <a:lnTo>
                    <a:pt x="13951" y="771"/>
                  </a:lnTo>
                  <a:lnTo>
                    <a:pt x="13905" y="930"/>
                  </a:lnTo>
                  <a:lnTo>
                    <a:pt x="13883" y="1066"/>
                  </a:lnTo>
                  <a:lnTo>
                    <a:pt x="13883" y="1225"/>
                  </a:lnTo>
                  <a:lnTo>
                    <a:pt x="13928" y="1384"/>
                  </a:lnTo>
                  <a:lnTo>
                    <a:pt x="13996" y="1520"/>
                  </a:lnTo>
                  <a:lnTo>
                    <a:pt x="14087" y="1656"/>
                  </a:lnTo>
                  <a:lnTo>
                    <a:pt x="14223" y="1815"/>
                  </a:lnTo>
                  <a:lnTo>
                    <a:pt x="14359" y="1951"/>
                  </a:lnTo>
                  <a:lnTo>
                    <a:pt x="14518" y="2087"/>
                  </a:lnTo>
                  <a:lnTo>
                    <a:pt x="14472" y="2155"/>
                  </a:lnTo>
                  <a:lnTo>
                    <a:pt x="14382" y="2268"/>
                  </a:lnTo>
                  <a:lnTo>
                    <a:pt x="14314" y="2359"/>
                  </a:lnTo>
                  <a:lnTo>
                    <a:pt x="14245" y="2427"/>
                  </a:lnTo>
                  <a:lnTo>
                    <a:pt x="14200" y="2473"/>
                  </a:lnTo>
                  <a:lnTo>
                    <a:pt x="14155" y="2518"/>
                  </a:lnTo>
                  <a:lnTo>
                    <a:pt x="14109" y="2609"/>
                  </a:lnTo>
                  <a:lnTo>
                    <a:pt x="14109" y="2699"/>
                  </a:lnTo>
                  <a:lnTo>
                    <a:pt x="14064" y="2904"/>
                  </a:lnTo>
                  <a:lnTo>
                    <a:pt x="14041" y="3017"/>
                  </a:lnTo>
                  <a:lnTo>
                    <a:pt x="13996" y="3085"/>
                  </a:lnTo>
                  <a:lnTo>
                    <a:pt x="13928" y="2994"/>
                  </a:lnTo>
                  <a:lnTo>
                    <a:pt x="13837" y="2767"/>
                  </a:lnTo>
                  <a:lnTo>
                    <a:pt x="13769" y="2654"/>
                  </a:lnTo>
                  <a:lnTo>
                    <a:pt x="13701" y="2541"/>
                  </a:lnTo>
                  <a:lnTo>
                    <a:pt x="13610" y="2473"/>
                  </a:lnTo>
                  <a:lnTo>
                    <a:pt x="13565" y="2450"/>
                  </a:lnTo>
                  <a:lnTo>
                    <a:pt x="13497" y="2427"/>
                  </a:lnTo>
                  <a:lnTo>
                    <a:pt x="13452" y="2450"/>
                  </a:lnTo>
                  <a:lnTo>
                    <a:pt x="13406" y="2473"/>
                  </a:lnTo>
                  <a:lnTo>
                    <a:pt x="13338" y="2518"/>
                  </a:lnTo>
                  <a:lnTo>
                    <a:pt x="13293" y="2586"/>
                  </a:lnTo>
                  <a:lnTo>
                    <a:pt x="13225" y="2745"/>
                  </a:lnTo>
                  <a:lnTo>
                    <a:pt x="13179" y="2949"/>
                  </a:lnTo>
                  <a:lnTo>
                    <a:pt x="13134" y="3153"/>
                  </a:lnTo>
                  <a:lnTo>
                    <a:pt x="13089" y="3403"/>
                  </a:lnTo>
                  <a:lnTo>
                    <a:pt x="13066" y="3834"/>
                  </a:lnTo>
                  <a:lnTo>
                    <a:pt x="13066" y="3924"/>
                  </a:lnTo>
                  <a:lnTo>
                    <a:pt x="13111" y="4038"/>
                  </a:lnTo>
                  <a:lnTo>
                    <a:pt x="13179" y="4151"/>
                  </a:lnTo>
                  <a:lnTo>
                    <a:pt x="13270" y="4265"/>
                  </a:lnTo>
                  <a:lnTo>
                    <a:pt x="13406" y="4355"/>
                  </a:lnTo>
                  <a:lnTo>
                    <a:pt x="13588" y="4446"/>
                  </a:lnTo>
                  <a:lnTo>
                    <a:pt x="13814" y="4514"/>
                  </a:lnTo>
                  <a:lnTo>
                    <a:pt x="14087" y="4559"/>
                  </a:lnTo>
                  <a:lnTo>
                    <a:pt x="14177" y="4559"/>
                  </a:lnTo>
                  <a:lnTo>
                    <a:pt x="14245" y="4582"/>
                  </a:lnTo>
                  <a:lnTo>
                    <a:pt x="14291" y="4628"/>
                  </a:lnTo>
                  <a:lnTo>
                    <a:pt x="14314" y="4673"/>
                  </a:lnTo>
                  <a:lnTo>
                    <a:pt x="14314" y="4741"/>
                  </a:lnTo>
                  <a:lnTo>
                    <a:pt x="14314" y="4809"/>
                  </a:lnTo>
                  <a:lnTo>
                    <a:pt x="14223" y="5013"/>
                  </a:lnTo>
                  <a:lnTo>
                    <a:pt x="14109" y="5195"/>
                  </a:lnTo>
                  <a:lnTo>
                    <a:pt x="13996" y="5353"/>
                  </a:lnTo>
                  <a:lnTo>
                    <a:pt x="13928" y="5421"/>
                  </a:lnTo>
                  <a:lnTo>
                    <a:pt x="13905" y="5490"/>
                  </a:lnTo>
                  <a:lnTo>
                    <a:pt x="13905" y="5558"/>
                  </a:lnTo>
                  <a:lnTo>
                    <a:pt x="13905" y="5648"/>
                  </a:lnTo>
                  <a:lnTo>
                    <a:pt x="13973" y="5762"/>
                  </a:lnTo>
                  <a:lnTo>
                    <a:pt x="14064" y="5852"/>
                  </a:lnTo>
                  <a:lnTo>
                    <a:pt x="14177" y="5966"/>
                  </a:lnTo>
                  <a:lnTo>
                    <a:pt x="14291" y="6057"/>
                  </a:lnTo>
                  <a:lnTo>
                    <a:pt x="14563" y="6193"/>
                  </a:lnTo>
                  <a:lnTo>
                    <a:pt x="14790" y="6261"/>
                  </a:lnTo>
                  <a:lnTo>
                    <a:pt x="14881" y="6306"/>
                  </a:lnTo>
                  <a:lnTo>
                    <a:pt x="14971" y="6397"/>
                  </a:lnTo>
                  <a:lnTo>
                    <a:pt x="15039" y="6510"/>
                  </a:lnTo>
                  <a:lnTo>
                    <a:pt x="15107" y="6714"/>
                  </a:lnTo>
                  <a:lnTo>
                    <a:pt x="15153" y="6828"/>
                  </a:lnTo>
                  <a:lnTo>
                    <a:pt x="15198" y="6919"/>
                  </a:lnTo>
                  <a:lnTo>
                    <a:pt x="15334" y="7077"/>
                  </a:lnTo>
                  <a:lnTo>
                    <a:pt x="15448" y="7168"/>
                  </a:lnTo>
                  <a:lnTo>
                    <a:pt x="15561" y="7304"/>
                  </a:lnTo>
                  <a:lnTo>
                    <a:pt x="15675" y="7463"/>
                  </a:lnTo>
                  <a:lnTo>
                    <a:pt x="15811" y="7712"/>
                  </a:lnTo>
                  <a:lnTo>
                    <a:pt x="15448" y="7372"/>
                  </a:lnTo>
                  <a:lnTo>
                    <a:pt x="14926" y="6828"/>
                  </a:lnTo>
                  <a:lnTo>
                    <a:pt x="14745" y="6646"/>
                  </a:lnTo>
                  <a:lnTo>
                    <a:pt x="14631" y="6556"/>
                  </a:lnTo>
                  <a:lnTo>
                    <a:pt x="14540" y="6533"/>
                  </a:lnTo>
                  <a:lnTo>
                    <a:pt x="14450" y="6510"/>
                  </a:lnTo>
                  <a:lnTo>
                    <a:pt x="14291" y="6533"/>
                  </a:lnTo>
                  <a:lnTo>
                    <a:pt x="14132" y="6624"/>
                  </a:lnTo>
                  <a:lnTo>
                    <a:pt x="14041" y="6624"/>
                  </a:lnTo>
                  <a:lnTo>
                    <a:pt x="13883" y="6601"/>
                  </a:lnTo>
                  <a:lnTo>
                    <a:pt x="13701" y="6556"/>
                  </a:lnTo>
                  <a:lnTo>
                    <a:pt x="13429" y="6442"/>
                  </a:lnTo>
                  <a:lnTo>
                    <a:pt x="13247" y="6420"/>
                  </a:lnTo>
                  <a:lnTo>
                    <a:pt x="13066" y="6374"/>
                  </a:lnTo>
                  <a:lnTo>
                    <a:pt x="13021" y="6374"/>
                  </a:lnTo>
                  <a:lnTo>
                    <a:pt x="12907" y="6397"/>
                  </a:lnTo>
                  <a:lnTo>
                    <a:pt x="12794" y="6420"/>
                  </a:lnTo>
                  <a:lnTo>
                    <a:pt x="12680" y="6488"/>
                  </a:lnTo>
                  <a:lnTo>
                    <a:pt x="12590" y="6556"/>
                  </a:lnTo>
                  <a:lnTo>
                    <a:pt x="12499" y="6646"/>
                  </a:lnTo>
                  <a:lnTo>
                    <a:pt x="12431" y="6737"/>
                  </a:lnTo>
                  <a:lnTo>
                    <a:pt x="12295" y="6964"/>
                  </a:lnTo>
                  <a:lnTo>
                    <a:pt x="12181" y="7213"/>
                  </a:lnTo>
                  <a:lnTo>
                    <a:pt x="12113" y="7463"/>
                  </a:lnTo>
                  <a:lnTo>
                    <a:pt x="12068" y="7690"/>
                  </a:lnTo>
                  <a:lnTo>
                    <a:pt x="12045" y="7894"/>
                  </a:lnTo>
                  <a:lnTo>
                    <a:pt x="12022" y="8007"/>
                  </a:lnTo>
                  <a:lnTo>
                    <a:pt x="12000" y="8030"/>
                  </a:lnTo>
                  <a:lnTo>
                    <a:pt x="11932" y="8007"/>
                  </a:lnTo>
                  <a:lnTo>
                    <a:pt x="11818" y="7985"/>
                  </a:lnTo>
                  <a:lnTo>
                    <a:pt x="11614" y="7917"/>
                  </a:lnTo>
                  <a:lnTo>
                    <a:pt x="11546" y="7917"/>
                  </a:lnTo>
                  <a:lnTo>
                    <a:pt x="11478" y="7939"/>
                  </a:lnTo>
                  <a:lnTo>
                    <a:pt x="11433" y="7939"/>
                  </a:lnTo>
                  <a:lnTo>
                    <a:pt x="11319" y="8030"/>
                  </a:lnTo>
                  <a:lnTo>
                    <a:pt x="11229" y="8143"/>
                  </a:lnTo>
                  <a:lnTo>
                    <a:pt x="11161" y="8280"/>
                  </a:lnTo>
                  <a:lnTo>
                    <a:pt x="11002" y="8506"/>
                  </a:lnTo>
                  <a:lnTo>
                    <a:pt x="10911" y="8643"/>
                  </a:lnTo>
                  <a:lnTo>
                    <a:pt x="10775" y="8756"/>
                  </a:lnTo>
                  <a:lnTo>
                    <a:pt x="10684" y="8824"/>
                  </a:lnTo>
                  <a:lnTo>
                    <a:pt x="10593" y="8847"/>
                  </a:lnTo>
                  <a:lnTo>
                    <a:pt x="10548" y="8847"/>
                  </a:lnTo>
                  <a:lnTo>
                    <a:pt x="10503" y="8779"/>
                  </a:lnTo>
                  <a:lnTo>
                    <a:pt x="10457" y="8688"/>
                  </a:lnTo>
                  <a:lnTo>
                    <a:pt x="10457" y="8552"/>
                  </a:lnTo>
                  <a:lnTo>
                    <a:pt x="10503" y="8393"/>
                  </a:lnTo>
                  <a:lnTo>
                    <a:pt x="10571" y="8212"/>
                  </a:lnTo>
                  <a:lnTo>
                    <a:pt x="10639" y="8030"/>
                  </a:lnTo>
                  <a:lnTo>
                    <a:pt x="10684" y="7894"/>
                  </a:lnTo>
                  <a:lnTo>
                    <a:pt x="10661" y="7758"/>
                  </a:lnTo>
                  <a:lnTo>
                    <a:pt x="10616" y="7644"/>
                  </a:lnTo>
                  <a:lnTo>
                    <a:pt x="10571" y="7576"/>
                  </a:lnTo>
                  <a:lnTo>
                    <a:pt x="10503" y="7508"/>
                  </a:lnTo>
                  <a:lnTo>
                    <a:pt x="10367" y="7440"/>
                  </a:lnTo>
                  <a:lnTo>
                    <a:pt x="10231" y="7418"/>
                  </a:lnTo>
                  <a:lnTo>
                    <a:pt x="10162" y="7395"/>
                  </a:lnTo>
                  <a:lnTo>
                    <a:pt x="9006" y="7372"/>
                  </a:lnTo>
                  <a:lnTo>
                    <a:pt x="7577" y="7304"/>
                  </a:lnTo>
                  <a:lnTo>
                    <a:pt x="7554" y="7304"/>
                  </a:lnTo>
                  <a:lnTo>
                    <a:pt x="7440" y="7327"/>
                  </a:lnTo>
                  <a:lnTo>
                    <a:pt x="7327" y="7350"/>
                  </a:lnTo>
                  <a:lnTo>
                    <a:pt x="7236" y="7418"/>
                  </a:lnTo>
                  <a:lnTo>
                    <a:pt x="7168" y="7486"/>
                  </a:lnTo>
                  <a:lnTo>
                    <a:pt x="7032" y="7644"/>
                  </a:lnTo>
                  <a:lnTo>
                    <a:pt x="6896" y="7826"/>
                  </a:lnTo>
                  <a:lnTo>
                    <a:pt x="6828" y="7939"/>
                  </a:lnTo>
                  <a:lnTo>
                    <a:pt x="6737" y="8030"/>
                  </a:lnTo>
                  <a:lnTo>
                    <a:pt x="6692" y="8098"/>
                  </a:lnTo>
                  <a:lnTo>
                    <a:pt x="6647" y="8166"/>
                  </a:lnTo>
                  <a:lnTo>
                    <a:pt x="6647" y="8257"/>
                  </a:lnTo>
                  <a:lnTo>
                    <a:pt x="6647" y="8325"/>
                  </a:lnTo>
                  <a:lnTo>
                    <a:pt x="6692" y="8461"/>
                  </a:lnTo>
                  <a:lnTo>
                    <a:pt x="6760" y="8597"/>
                  </a:lnTo>
                  <a:lnTo>
                    <a:pt x="6851" y="8824"/>
                  </a:lnTo>
                  <a:lnTo>
                    <a:pt x="6896" y="8937"/>
                  </a:lnTo>
                  <a:lnTo>
                    <a:pt x="6919" y="9073"/>
                  </a:lnTo>
                  <a:lnTo>
                    <a:pt x="6919" y="9187"/>
                  </a:lnTo>
                  <a:lnTo>
                    <a:pt x="6896" y="9164"/>
                  </a:lnTo>
                  <a:lnTo>
                    <a:pt x="6828" y="9164"/>
                  </a:lnTo>
                  <a:lnTo>
                    <a:pt x="6760" y="9142"/>
                  </a:lnTo>
                  <a:lnTo>
                    <a:pt x="6692" y="9164"/>
                  </a:lnTo>
                  <a:lnTo>
                    <a:pt x="6624" y="9187"/>
                  </a:lnTo>
                  <a:lnTo>
                    <a:pt x="6510" y="9232"/>
                  </a:lnTo>
                  <a:lnTo>
                    <a:pt x="6510" y="9346"/>
                  </a:lnTo>
                  <a:lnTo>
                    <a:pt x="6533" y="9527"/>
                  </a:lnTo>
                  <a:lnTo>
                    <a:pt x="6533" y="9754"/>
                  </a:lnTo>
                  <a:lnTo>
                    <a:pt x="6488" y="10004"/>
                  </a:lnTo>
                  <a:lnTo>
                    <a:pt x="6442" y="10321"/>
                  </a:lnTo>
                  <a:lnTo>
                    <a:pt x="6442" y="10503"/>
                  </a:lnTo>
                  <a:lnTo>
                    <a:pt x="6442" y="10661"/>
                  </a:lnTo>
                  <a:lnTo>
                    <a:pt x="6488" y="10956"/>
                  </a:lnTo>
                  <a:lnTo>
                    <a:pt x="6488" y="11251"/>
                  </a:lnTo>
                  <a:lnTo>
                    <a:pt x="6488" y="11523"/>
                  </a:lnTo>
                  <a:lnTo>
                    <a:pt x="6465" y="11773"/>
                  </a:lnTo>
                  <a:lnTo>
                    <a:pt x="6397" y="11954"/>
                  </a:lnTo>
                  <a:lnTo>
                    <a:pt x="6306" y="12158"/>
                  </a:lnTo>
                  <a:lnTo>
                    <a:pt x="6284" y="12249"/>
                  </a:lnTo>
                  <a:lnTo>
                    <a:pt x="6125" y="12544"/>
                  </a:lnTo>
                  <a:lnTo>
                    <a:pt x="5943" y="12816"/>
                  </a:lnTo>
                  <a:lnTo>
                    <a:pt x="5785" y="13088"/>
                  </a:lnTo>
                  <a:lnTo>
                    <a:pt x="5717" y="13202"/>
                  </a:lnTo>
                  <a:lnTo>
                    <a:pt x="5671" y="13338"/>
                  </a:lnTo>
                  <a:lnTo>
                    <a:pt x="5580" y="13497"/>
                  </a:lnTo>
                  <a:lnTo>
                    <a:pt x="5535" y="13610"/>
                  </a:lnTo>
                  <a:lnTo>
                    <a:pt x="5444" y="13746"/>
                  </a:lnTo>
                  <a:lnTo>
                    <a:pt x="5422" y="13837"/>
                  </a:lnTo>
                  <a:lnTo>
                    <a:pt x="5422" y="13950"/>
                  </a:lnTo>
                  <a:lnTo>
                    <a:pt x="5422" y="14087"/>
                  </a:lnTo>
                  <a:lnTo>
                    <a:pt x="5444" y="14200"/>
                  </a:lnTo>
                  <a:lnTo>
                    <a:pt x="5467" y="14313"/>
                  </a:lnTo>
                  <a:lnTo>
                    <a:pt x="5490" y="14427"/>
                  </a:lnTo>
                  <a:lnTo>
                    <a:pt x="5490" y="14676"/>
                  </a:lnTo>
                  <a:lnTo>
                    <a:pt x="5535" y="14903"/>
                  </a:lnTo>
                  <a:lnTo>
                    <a:pt x="5558" y="15062"/>
                  </a:lnTo>
                  <a:lnTo>
                    <a:pt x="5558" y="15243"/>
                  </a:lnTo>
                  <a:lnTo>
                    <a:pt x="5558" y="15402"/>
                  </a:lnTo>
                  <a:lnTo>
                    <a:pt x="5580" y="15493"/>
                  </a:lnTo>
                  <a:lnTo>
                    <a:pt x="5580" y="15652"/>
                  </a:lnTo>
                  <a:lnTo>
                    <a:pt x="5580" y="15697"/>
                  </a:lnTo>
                  <a:lnTo>
                    <a:pt x="5558" y="15742"/>
                  </a:lnTo>
                  <a:lnTo>
                    <a:pt x="5512" y="15810"/>
                  </a:lnTo>
                  <a:lnTo>
                    <a:pt x="5444" y="15879"/>
                  </a:lnTo>
                  <a:lnTo>
                    <a:pt x="5286" y="15969"/>
                  </a:lnTo>
                  <a:lnTo>
                    <a:pt x="5081" y="16083"/>
                  </a:lnTo>
                  <a:lnTo>
                    <a:pt x="4991" y="16173"/>
                  </a:lnTo>
                  <a:lnTo>
                    <a:pt x="4900" y="16287"/>
                  </a:lnTo>
                  <a:lnTo>
                    <a:pt x="4832" y="16423"/>
                  </a:lnTo>
                  <a:lnTo>
                    <a:pt x="4764" y="16536"/>
                  </a:lnTo>
                  <a:lnTo>
                    <a:pt x="4741" y="16582"/>
                  </a:lnTo>
                  <a:lnTo>
                    <a:pt x="4696" y="16627"/>
                  </a:lnTo>
                  <a:lnTo>
                    <a:pt x="4605" y="16672"/>
                  </a:lnTo>
                  <a:lnTo>
                    <a:pt x="4492" y="16695"/>
                  </a:lnTo>
                  <a:lnTo>
                    <a:pt x="4356" y="16718"/>
                  </a:lnTo>
                  <a:lnTo>
                    <a:pt x="4151" y="16786"/>
                  </a:lnTo>
                  <a:lnTo>
                    <a:pt x="3970" y="16877"/>
                  </a:lnTo>
                  <a:lnTo>
                    <a:pt x="3811" y="16990"/>
                  </a:lnTo>
                  <a:lnTo>
                    <a:pt x="3720" y="17058"/>
                  </a:lnTo>
                  <a:lnTo>
                    <a:pt x="3652" y="17149"/>
                  </a:lnTo>
                  <a:lnTo>
                    <a:pt x="3584" y="17285"/>
                  </a:lnTo>
                  <a:lnTo>
                    <a:pt x="3539" y="17398"/>
                  </a:lnTo>
                  <a:lnTo>
                    <a:pt x="3471" y="17466"/>
                  </a:lnTo>
                  <a:lnTo>
                    <a:pt x="3448" y="17466"/>
                  </a:lnTo>
                  <a:lnTo>
                    <a:pt x="3403" y="17489"/>
                  </a:lnTo>
                  <a:lnTo>
                    <a:pt x="3312" y="17466"/>
                  </a:lnTo>
                  <a:lnTo>
                    <a:pt x="2632" y="17466"/>
                  </a:lnTo>
                  <a:lnTo>
                    <a:pt x="2473" y="17444"/>
                  </a:lnTo>
                  <a:lnTo>
                    <a:pt x="2359" y="17466"/>
                  </a:lnTo>
                  <a:lnTo>
                    <a:pt x="2246" y="17489"/>
                  </a:lnTo>
                  <a:lnTo>
                    <a:pt x="2155" y="17534"/>
                  </a:lnTo>
                  <a:lnTo>
                    <a:pt x="2087" y="17602"/>
                  </a:lnTo>
                  <a:lnTo>
                    <a:pt x="2019" y="17671"/>
                  </a:lnTo>
                  <a:lnTo>
                    <a:pt x="1928" y="17852"/>
                  </a:lnTo>
                  <a:lnTo>
                    <a:pt x="1860" y="18033"/>
                  </a:lnTo>
                  <a:lnTo>
                    <a:pt x="1838" y="18124"/>
                  </a:lnTo>
                  <a:lnTo>
                    <a:pt x="1792" y="18328"/>
                  </a:lnTo>
                  <a:lnTo>
                    <a:pt x="1747" y="18555"/>
                  </a:lnTo>
                  <a:lnTo>
                    <a:pt x="1747" y="18805"/>
                  </a:lnTo>
                  <a:lnTo>
                    <a:pt x="1770" y="18918"/>
                  </a:lnTo>
                  <a:lnTo>
                    <a:pt x="1815" y="19054"/>
                  </a:lnTo>
                  <a:lnTo>
                    <a:pt x="1838" y="19168"/>
                  </a:lnTo>
                  <a:lnTo>
                    <a:pt x="1883" y="19304"/>
                  </a:lnTo>
                  <a:lnTo>
                    <a:pt x="1928" y="19417"/>
                  </a:lnTo>
                  <a:lnTo>
                    <a:pt x="1928" y="19621"/>
                  </a:lnTo>
                  <a:lnTo>
                    <a:pt x="1928" y="19757"/>
                  </a:lnTo>
                  <a:lnTo>
                    <a:pt x="1951" y="19894"/>
                  </a:lnTo>
                  <a:lnTo>
                    <a:pt x="1974" y="19984"/>
                  </a:lnTo>
                  <a:lnTo>
                    <a:pt x="2019" y="20030"/>
                  </a:lnTo>
                  <a:lnTo>
                    <a:pt x="2087" y="20143"/>
                  </a:lnTo>
                  <a:lnTo>
                    <a:pt x="2155" y="20211"/>
                  </a:lnTo>
                  <a:lnTo>
                    <a:pt x="2201" y="20279"/>
                  </a:lnTo>
                  <a:lnTo>
                    <a:pt x="2201" y="20347"/>
                  </a:lnTo>
                  <a:lnTo>
                    <a:pt x="2223" y="20529"/>
                  </a:lnTo>
                  <a:lnTo>
                    <a:pt x="2223" y="20778"/>
                  </a:lnTo>
                  <a:lnTo>
                    <a:pt x="2223" y="21073"/>
                  </a:lnTo>
                  <a:lnTo>
                    <a:pt x="2201" y="21368"/>
                  </a:lnTo>
                  <a:lnTo>
                    <a:pt x="2178" y="21595"/>
                  </a:lnTo>
                  <a:lnTo>
                    <a:pt x="2133" y="21776"/>
                  </a:lnTo>
                  <a:lnTo>
                    <a:pt x="2064" y="21958"/>
                  </a:lnTo>
                  <a:lnTo>
                    <a:pt x="1951" y="22117"/>
                  </a:lnTo>
                  <a:lnTo>
                    <a:pt x="1838" y="22253"/>
                  </a:lnTo>
                  <a:lnTo>
                    <a:pt x="1724" y="22366"/>
                  </a:lnTo>
                  <a:lnTo>
                    <a:pt x="1565" y="22457"/>
                  </a:lnTo>
                  <a:lnTo>
                    <a:pt x="1384" y="22547"/>
                  </a:lnTo>
                  <a:lnTo>
                    <a:pt x="1112" y="22616"/>
                  </a:lnTo>
                  <a:lnTo>
                    <a:pt x="862" y="22684"/>
                  </a:lnTo>
                  <a:lnTo>
                    <a:pt x="635" y="22774"/>
                  </a:lnTo>
                  <a:lnTo>
                    <a:pt x="545" y="22842"/>
                  </a:lnTo>
                  <a:lnTo>
                    <a:pt x="477" y="22933"/>
                  </a:lnTo>
                  <a:lnTo>
                    <a:pt x="454" y="23024"/>
                  </a:lnTo>
                  <a:lnTo>
                    <a:pt x="431" y="23115"/>
                  </a:lnTo>
                  <a:lnTo>
                    <a:pt x="454" y="23205"/>
                  </a:lnTo>
                  <a:lnTo>
                    <a:pt x="477" y="23296"/>
                  </a:lnTo>
                  <a:lnTo>
                    <a:pt x="522" y="23432"/>
                  </a:lnTo>
                  <a:lnTo>
                    <a:pt x="567" y="23546"/>
                  </a:lnTo>
                  <a:lnTo>
                    <a:pt x="635" y="23704"/>
                  </a:lnTo>
                  <a:lnTo>
                    <a:pt x="726" y="23977"/>
                  </a:lnTo>
                  <a:lnTo>
                    <a:pt x="749" y="24113"/>
                  </a:lnTo>
                  <a:lnTo>
                    <a:pt x="772" y="24249"/>
                  </a:lnTo>
                  <a:lnTo>
                    <a:pt x="749" y="24498"/>
                  </a:lnTo>
                  <a:lnTo>
                    <a:pt x="726" y="24566"/>
                  </a:lnTo>
                  <a:lnTo>
                    <a:pt x="703" y="24839"/>
                  </a:lnTo>
                  <a:lnTo>
                    <a:pt x="703" y="24975"/>
                  </a:lnTo>
                  <a:lnTo>
                    <a:pt x="703" y="25111"/>
                  </a:lnTo>
                  <a:lnTo>
                    <a:pt x="726" y="25315"/>
                  </a:lnTo>
                  <a:lnTo>
                    <a:pt x="703" y="25496"/>
                  </a:lnTo>
                  <a:lnTo>
                    <a:pt x="681" y="25678"/>
                  </a:lnTo>
                  <a:lnTo>
                    <a:pt x="613" y="25859"/>
                  </a:lnTo>
                  <a:lnTo>
                    <a:pt x="499" y="26177"/>
                  </a:lnTo>
                  <a:lnTo>
                    <a:pt x="386" y="26494"/>
                  </a:lnTo>
                  <a:lnTo>
                    <a:pt x="318" y="26744"/>
                  </a:lnTo>
                  <a:lnTo>
                    <a:pt x="273" y="27039"/>
                  </a:lnTo>
                  <a:lnTo>
                    <a:pt x="227" y="27334"/>
                  </a:lnTo>
                  <a:lnTo>
                    <a:pt x="227" y="27606"/>
                  </a:lnTo>
                  <a:lnTo>
                    <a:pt x="227" y="27901"/>
                  </a:lnTo>
                  <a:lnTo>
                    <a:pt x="227" y="28173"/>
                  </a:lnTo>
                  <a:lnTo>
                    <a:pt x="273" y="28717"/>
                  </a:lnTo>
                  <a:lnTo>
                    <a:pt x="363" y="29216"/>
                  </a:lnTo>
                  <a:lnTo>
                    <a:pt x="386" y="29421"/>
                  </a:lnTo>
                  <a:lnTo>
                    <a:pt x="454" y="29625"/>
                  </a:lnTo>
                  <a:lnTo>
                    <a:pt x="522" y="29965"/>
                  </a:lnTo>
                  <a:lnTo>
                    <a:pt x="545" y="30101"/>
                  </a:lnTo>
                  <a:lnTo>
                    <a:pt x="545" y="30260"/>
                  </a:lnTo>
                  <a:lnTo>
                    <a:pt x="522" y="30396"/>
                  </a:lnTo>
                  <a:lnTo>
                    <a:pt x="454" y="30509"/>
                  </a:lnTo>
                  <a:lnTo>
                    <a:pt x="295" y="30714"/>
                  </a:lnTo>
                  <a:lnTo>
                    <a:pt x="182" y="30872"/>
                  </a:lnTo>
                  <a:lnTo>
                    <a:pt x="91" y="31031"/>
                  </a:lnTo>
                  <a:lnTo>
                    <a:pt x="46" y="31099"/>
                  </a:lnTo>
                  <a:lnTo>
                    <a:pt x="23" y="31122"/>
                  </a:lnTo>
                  <a:lnTo>
                    <a:pt x="0" y="31258"/>
                  </a:lnTo>
                  <a:lnTo>
                    <a:pt x="0" y="31394"/>
                  </a:lnTo>
                  <a:lnTo>
                    <a:pt x="23" y="31507"/>
                  </a:lnTo>
                  <a:lnTo>
                    <a:pt x="68" y="31621"/>
                  </a:lnTo>
                  <a:lnTo>
                    <a:pt x="136" y="31734"/>
                  </a:lnTo>
                  <a:lnTo>
                    <a:pt x="227" y="31848"/>
                  </a:lnTo>
                  <a:lnTo>
                    <a:pt x="454" y="32029"/>
                  </a:lnTo>
                  <a:lnTo>
                    <a:pt x="703" y="32211"/>
                  </a:lnTo>
                  <a:lnTo>
                    <a:pt x="976" y="32347"/>
                  </a:lnTo>
                  <a:lnTo>
                    <a:pt x="1384" y="32528"/>
                  </a:lnTo>
                  <a:lnTo>
                    <a:pt x="1724" y="32664"/>
                  </a:lnTo>
                  <a:lnTo>
                    <a:pt x="2019" y="32823"/>
                  </a:lnTo>
                  <a:lnTo>
                    <a:pt x="2291" y="32982"/>
                  </a:lnTo>
                  <a:lnTo>
                    <a:pt x="2541" y="33141"/>
                  </a:lnTo>
                  <a:lnTo>
                    <a:pt x="2768" y="33299"/>
                  </a:lnTo>
                  <a:lnTo>
                    <a:pt x="3040" y="33436"/>
                  </a:lnTo>
                  <a:lnTo>
                    <a:pt x="3335" y="33572"/>
                  </a:lnTo>
                  <a:lnTo>
                    <a:pt x="3652" y="33662"/>
                  </a:lnTo>
                  <a:lnTo>
                    <a:pt x="3766" y="33662"/>
                  </a:lnTo>
                  <a:lnTo>
                    <a:pt x="3834" y="33708"/>
                  </a:lnTo>
                  <a:lnTo>
                    <a:pt x="3970" y="33798"/>
                  </a:lnTo>
                  <a:lnTo>
                    <a:pt x="4106" y="33889"/>
                  </a:lnTo>
                  <a:lnTo>
                    <a:pt x="4242" y="33935"/>
                  </a:lnTo>
                  <a:lnTo>
                    <a:pt x="4378" y="33957"/>
                  </a:lnTo>
                  <a:lnTo>
                    <a:pt x="4492" y="33980"/>
                  </a:lnTo>
                  <a:lnTo>
                    <a:pt x="4605" y="34025"/>
                  </a:lnTo>
                  <a:lnTo>
                    <a:pt x="4809" y="34139"/>
                  </a:lnTo>
                  <a:lnTo>
                    <a:pt x="5013" y="34252"/>
                  </a:lnTo>
                  <a:lnTo>
                    <a:pt x="5354" y="34456"/>
                  </a:lnTo>
                  <a:lnTo>
                    <a:pt x="5535" y="34547"/>
                  </a:lnTo>
                  <a:lnTo>
                    <a:pt x="5717" y="34615"/>
                  </a:lnTo>
                  <a:lnTo>
                    <a:pt x="5898" y="34660"/>
                  </a:lnTo>
                  <a:lnTo>
                    <a:pt x="6079" y="34706"/>
                  </a:lnTo>
                  <a:lnTo>
                    <a:pt x="6284" y="34729"/>
                  </a:lnTo>
                  <a:lnTo>
                    <a:pt x="6465" y="34797"/>
                  </a:lnTo>
                  <a:lnTo>
                    <a:pt x="6647" y="34865"/>
                  </a:lnTo>
                  <a:lnTo>
                    <a:pt x="6715" y="34910"/>
                  </a:lnTo>
                  <a:lnTo>
                    <a:pt x="6760" y="34978"/>
                  </a:lnTo>
                  <a:lnTo>
                    <a:pt x="6805" y="35023"/>
                  </a:lnTo>
                  <a:lnTo>
                    <a:pt x="6805" y="35069"/>
                  </a:lnTo>
                  <a:lnTo>
                    <a:pt x="6737" y="35160"/>
                  </a:lnTo>
                  <a:lnTo>
                    <a:pt x="6647" y="35250"/>
                  </a:lnTo>
                  <a:lnTo>
                    <a:pt x="6533" y="35364"/>
                  </a:lnTo>
                  <a:lnTo>
                    <a:pt x="6397" y="35454"/>
                  </a:lnTo>
                  <a:lnTo>
                    <a:pt x="6148" y="35568"/>
                  </a:lnTo>
                  <a:lnTo>
                    <a:pt x="5921" y="35704"/>
                  </a:lnTo>
                  <a:lnTo>
                    <a:pt x="5717" y="35863"/>
                  </a:lnTo>
                  <a:lnTo>
                    <a:pt x="5535" y="36067"/>
                  </a:lnTo>
                  <a:lnTo>
                    <a:pt x="5354" y="36248"/>
                  </a:lnTo>
                  <a:lnTo>
                    <a:pt x="5240" y="36362"/>
                  </a:lnTo>
                  <a:lnTo>
                    <a:pt x="5127" y="36498"/>
                  </a:lnTo>
                  <a:lnTo>
                    <a:pt x="4991" y="36702"/>
                  </a:lnTo>
                  <a:lnTo>
                    <a:pt x="4855" y="36929"/>
                  </a:lnTo>
                  <a:lnTo>
                    <a:pt x="4696" y="37224"/>
                  </a:lnTo>
                  <a:lnTo>
                    <a:pt x="4605" y="37360"/>
                  </a:lnTo>
                  <a:lnTo>
                    <a:pt x="4492" y="37496"/>
                  </a:lnTo>
                  <a:lnTo>
                    <a:pt x="4287" y="37723"/>
                  </a:lnTo>
                  <a:lnTo>
                    <a:pt x="4015" y="37995"/>
                  </a:lnTo>
                  <a:lnTo>
                    <a:pt x="3902" y="38154"/>
                  </a:lnTo>
                  <a:lnTo>
                    <a:pt x="3811" y="38335"/>
                  </a:lnTo>
                  <a:lnTo>
                    <a:pt x="3698" y="38539"/>
                  </a:lnTo>
                  <a:lnTo>
                    <a:pt x="3584" y="38721"/>
                  </a:lnTo>
                  <a:lnTo>
                    <a:pt x="3471" y="38925"/>
                  </a:lnTo>
                  <a:lnTo>
                    <a:pt x="3403" y="39061"/>
                  </a:lnTo>
                  <a:lnTo>
                    <a:pt x="3335" y="39197"/>
                  </a:lnTo>
                  <a:lnTo>
                    <a:pt x="3221" y="39515"/>
                  </a:lnTo>
                  <a:lnTo>
                    <a:pt x="3108" y="39855"/>
                  </a:lnTo>
                  <a:lnTo>
                    <a:pt x="2995" y="40105"/>
                  </a:lnTo>
                  <a:lnTo>
                    <a:pt x="2813" y="40513"/>
                  </a:lnTo>
                  <a:lnTo>
                    <a:pt x="2745" y="40740"/>
                  </a:lnTo>
                  <a:lnTo>
                    <a:pt x="2677" y="40966"/>
                  </a:lnTo>
                  <a:lnTo>
                    <a:pt x="2632" y="41375"/>
                  </a:lnTo>
                  <a:lnTo>
                    <a:pt x="2609" y="41783"/>
                  </a:lnTo>
                  <a:lnTo>
                    <a:pt x="2586" y="42327"/>
                  </a:lnTo>
                  <a:lnTo>
                    <a:pt x="2541" y="42600"/>
                  </a:lnTo>
                  <a:lnTo>
                    <a:pt x="2518" y="42781"/>
                  </a:lnTo>
                  <a:lnTo>
                    <a:pt x="2495" y="42917"/>
                  </a:lnTo>
                  <a:lnTo>
                    <a:pt x="2654" y="42940"/>
                  </a:lnTo>
                  <a:lnTo>
                    <a:pt x="3085" y="43031"/>
                  </a:lnTo>
                  <a:lnTo>
                    <a:pt x="3289" y="43076"/>
                  </a:lnTo>
                  <a:lnTo>
                    <a:pt x="3698" y="43076"/>
                  </a:lnTo>
                  <a:lnTo>
                    <a:pt x="3879" y="43031"/>
                  </a:lnTo>
                  <a:lnTo>
                    <a:pt x="4061" y="42963"/>
                  </a:lnTo>
                  <a:lnTo>
                    <a:pt x="4219" y="42872"/>
                  </a:lnTo>
                  <a:lnTo>
                    <a:pt x="4446" y="42736"/>
                  </a:lnTo>
                  <a:lnTo>
                    <a:pt x="4537" y="42713"/>
                  </a:lnTo>
                  <a:lnTo>
                    <a:pt x="4650" y="42690"/>
                  </a:lnTo>
                  <a:lnTo>
                    <a:pt x="4741" y="42713"/>
                  </a:lnTo>
                  <a:lnTo>
                    <a:pt x="4832" y="42736"/>
                  </a:lnTo>
                  <a:lnTo>
                    <a:pt x="4923" y="42781"/>
                  </a:lnTo>
                  <a:lnTo>
                    <a:pt x="5081" y="42872"/>
                  </a:lnTo>
                  <a:lnTo>
                    <a:pt x="5240" y="42963"/>
                  </a:lnTo>
                  <a:lnTo>
                    <a:pt x="5399" y="43053"/>
                  </a:lnTo>
                  <a:lnTo>
                    <a:pt x="5490" y="43076"/>
                  </a:lnTo>
                  <a:lnTo>
                    <a:pt x="5694" y="43076"/>
                  </a:lnTo>
                  <a:lnTo>
                    <a:pt x="5807" y="43053"/>
                  </a:lnTo>
                  <a:lnTo>
                    <a:pt x="5989" y="42963"/>
                  </a:lnTo>
                  <a:lnTo>
                    <a:pt x="6170" y="42849"/>
                  </a:lnTo>
                  <a:lnTo>
                    <a:pt x="6352" y="42713"/>
                  </a:lnTo>
                  <a:lnTo>
                    <a:pt x="6510" y="42600"/>
                  </a:lnTo>
                  <a:lnTo>
                    <a:pt x="6669" y="42509"/>
                  </a:lnTo>
                  <a:lnTo>
                    <a:pt x="6941" y="42373"/>
                  </a:lnTo>
                  <a:lnTo>
                    <a:pt x="7214" y="42259"/>
                  </a:lnTo>
                  <a:lnTo>
                    <a:pt x="7486" y="42191"/>
                  </a:lnTo>
                  <a:lnTo>
                    <a:pt x="7622" y="42169"/>
                  </a:lnTo>
                  <a:lnTo>
                    <a:pt x="7871" y="42169"/>
                  </a:lnTo>
                  <a:lnTo>
                    <a:pt x="7985" y="42191"/>
                  </a:lnTo>
                  <a:lnTo>
                    <a:pt x="8144" y="42237"/>
                  </a:lnTo>
                  <a:lnTo>
                    <a:pt x="8280" y="42305"/>
                  </a:lnTo>
                  <a:lnTo>
                    <a:pt x="8575" y="42509"/>
                  </a:lnTo>
                  <a:lnTo>
                    <a:pt x="8847" y="42690"/>
                  </a:lnTo>
                  <a:lnTo>
                    <a:pt x="9006" y="42781"/>
                  </a:lnTo>
                  <a:lnTo>
                    <a:pt x="9164" y="42849"/>
                  </a:lnTo>
                  <a:lnTo>
                    <a:pt x="9550" y="42940"/>
                  </a:lnTo>
                  <a:lnTo>
                    <a:pt x="9936" y="43008"/>
                  </a:lnTo>
                  <a:lnTo>
                    <a:pt x="10253" y="43076"/>
                  </a:lnTo>
                  <a:lnTo>
                    <a:pt x="10571" y="43144"/>
                  </a:lnTo>
                  <a:lnTo>
                    <a:pt x="10866" y="43258"/>
                  </a:lnTo>
                  <a:lnTo>
                    <a:pt x="11002" y="43326"/>
                  </a:lnTo>
                  <a:lnTo>
                    <a:pt x="11138" y="43416"/>
                  </a:lnTo>
                  <a:lnTo>
                    <a:pt x="11229" y="43484"/>
                  </a:lnTo>
                  <a:lnTo>
                    <a:pt x="11297" y="43552"/>
                  </a:lnTo>
                  <a:lnTo>
                    <a:pt x="11365" y="43643"/>
                  </a:lnTo>
                  <a:lnTo>
                    <a:pt x="11387" y="43734"/>
                  </a:lnTo>
                  <a:lnTo>
                    <a:pt x="11387" y="43779"/>
                  </a:lnTo>
                  <a:lnTo>
                    <a:pt x="11523" y="43870"/>
                  </a:lnTo>
                  <a:lnTo>
                    <a:pt x="11682" y="43983"/>
                  </a:lnTo>
                  <a:lnTo>
                    <a:pt x="11864" y="44074"/>
                  </a:lnTo>
                  <a:lnTo>
                    <a:pt x="12022" y="44142"/>
                  </a:lnTo>
                  <a:lnTo>
                    <a:pt x="12181" y="44165"/>
                  </a:lnTo>
                  <a:lnTo>
                    <a:pt x="12249" y="44142"/>
                  </a:lnTo>
                  <a:lnTo>
                    <a:pt x="12340" y="44119"/>
                  </a:lnTo>
                  <a:lnTo>
                    <a:pt x="12408" y="44097"/>
                  </a:lnTo>
                  <a:lnTo>
                    <a:pt x="12476" y="44051"/>
                  </a:lnTo>
                  <a:lnTo>
                    <a:pt x="12590" y="43915"/>
                  </a:lnTo>
                  <a:lnTo>
                    <a:pt x="12680" y="43711"/>
                  </a:lnTo>
                  <a:lnTo>
                    <a:pt x="12771" y="43530"/>
                  </a:lnTo>
                  <a:lnTo>
                    <a:pt x="12839" y="43371"/>
                  </a:lnTo>
                  <a:lnTo>
                    <a:pt x="12907" y="43326"/>
                  </a:lnTo>
                  <a:lnTo>
                    <a:pt x="12953" y="43280"/>
                  </a:lnTo>
                  <a:lnTo>
                    <a:pt x="12998" y="43258"/>
                  </a:lnTo>
                  <a:lnTo>
                    <a:pt x="13066" y="43235"/>
                  </a:lnTo>
                  <a:lnTo>
                    <a:pt x="13179" y="43258"/>
                  </a:lnTo>
                  <a:lnTo>
                    <a:pt x="13384" y="43348"/>
                  </a:lnTo>
                  <a:lnTo>
                    <a:pt x="13588" y="43462"/>
                  </a:lnTo>
                  <a:lnTo>
                    <a:pt x="13814" y="43598"/>
                  </a:lnTo>
                  <a:lnTo>
                    <a:pt x="13928" y="43666"/>
                  </a:lnTo>
                  <a:lnTo>
                    <a:pt x="14064" y="43711"/>
                  </a:lnTo>
                  <a:lnTo>
                    <a:pt x="14291" y="43757"/>
                  </a:lnTo>
                  <a:lnTo>
                    <a:pt x="14518" y="43802"/>
                  </a:lnTo>
                  <a:lnTo>
                    <a:pt x="14767" y="43825"/>
                  </a:lnTo>
                  <a:lnTo>
                    <a:pt x="15085" y="43825"/>
                  </a:lnTo>
                  <a:lnTo>
                    <a:pt x="15380" y="43802"/>
                  </a:lnTo>
                  <a:lnTo>
                    <a:pt x="15606" y="43734"/>
                  </a:lnTo>
                  <a:lnTo>
                    <a:pt x="15833" y="43620"/>
                  </a:lnTo>
                  <a:lnTo>
                    <a:pt x="16037" y="43484"/>
                  </a:lnTo>
                  <a:lnTo>
                    <a:pt x="16196" y="43371"/>
                  </a:lnTo>
                  <a:lnTo>
                    <a:pt x="16378" y="43303"/>
                  </a:lnTo>
                  <a:lnTo>
                    <a:pt x="16536" y="43258"/>
                  </a:lnTo>
                  <a:lnTo>
                    <a:pt x="17013" y="43258"/>
                  </a:lnTo>
                  <a:lnTo>
                    <a:pt x="17217" y="43235"/>
                  </a:lnTo>
                  <a:lnTo>
                    <a:pt x="17353" y="43189"/>
                  </a:lnTo>
                  <a:lnTo>
                    <a:pt x="17489" y="43121"/>
                  </a:lnTo>
                  <a:lnTo>
                    <a:pt x="17603" y="43008"/>
                  </a:lnTo>
                  <a:lnTo>
                    <a:pt x="17716" y="42917"/>
                  </a:lnTo>
                  <a:lnTo>
                    <a:pt x="17807" y="42849"/>
                  </a:lnTo>
                  <a:lnTo>
                    <a:pt x="17920" y="42804"/>
                  </a:lnTo>
                  <a:lnTo>
                    <a:pt x="18170" y="42804"/>
                  </a:lnTo>
                  <a:lnTo>
                    <a:pt x="18374" y="42781"/>
                  </a:lnTo>
                  <a:lnTo>
                    <a:pt x="18465" y="42758"/>
                  </a:lnTo>
                  <a:lnTo>
                    <a:pt x="18578" y="42736"/>
                  </a:lnTo>
                  <a:lnTo>
                    <a:pt x="18691" y="42668"/>
                  </a:lnTo>
                  <a:lnTo>
                    <a:pt x="18782" y="42622"/>
                  </a:lnTo>
                  <a:lnTo>
                    <a:pt x="18873" y="42532"/>
                  </a:lnTo>
                  <a:lnTo>
                    <a:pt x="18964" y="42441"/>
                  </a:lnTo>
                  <a:lnTo>
                    <a:pt x="19100" y="42259"/>
                  </a:lnTo>
                  <a:lnTo>
                    <a:pt x="19213" y="42055"/>
                  </a:lnTo>
                  <a:lnTo>
                    <a:pt x="19304" y="41897"/>
                  </a:lnTo>
                  <a:lnTo>
                    <a:pt x="19599" y="41488"/>
                  </a:lnTo>
                  <a:lnTo>
                    <a:pt x="19848" y="41080"/>
                  </a:lnTo>
                  <a:lnTo>
                    <a:pt x="19984" y="40853"/>
                  </a:lnTo>
                  <a:lnTo>
                    <a:pt x="20075" y="40626"/>
                  </a:lnTo>
                  <a:lnTo>
                    <a:pt x="20166" y="40422"/>
                  </a:lnTo>
                  <a:lnTo>
                    <a:pt x="20279" y="40241"/>
                  </a:lnTo>
                  <a:lnTo>
                    <a:pt x="20325" y="40150"/>
                  </a:lnTo>
                  <a:lnTo>
                    <a:pt x="20393" y="40105"/>
                  </a:lnTo>
                  <a:lnTo>
                    <a:pt x="20551" y="39991"/>
                  </a:lnTo>
                  <a:lnTo>
                    <a:pt x="20733" y="39923"/>
                  </a:lnTo>
                  <a:lnTo>
                    <a:pt x="20914" y="39878"/>
                  </a:lnTo>
                  <a:lnTo>
                    <a:pt x="20982" y="39855"/>
                  </a:lnTo>
                  <a:lnTo>
                    <a:pt x="21187" y="39810"/>
                  </a:lnTo>
                  <a:lnTo>
                    <a:pt x="21413" y="39787"/>
                  </a:lnTo>
                  <a:lnTo>
                    <a:pt x="21844" y="39764"/>
                  </a:lnTo>
                  <a:lnTo>
                    <a:pt x="21912" y="39742"/>
                  </a:lnTo>
                  <a:lnTo>
                    <a:pt x="22185" y="39719"/>
                  </a:lnTo>
                  <a:lnTo>
                    <a:pt x="22434" y="39651"/>
                  </a:lnTo>
                  <a:lnTo>
                    <a:pt x="22661" y="39605"/>
                  </a:lnTo>
                  <a:lnTo>
                    <a:pt x="22865" y="39583"/>
                  </a:lnTo>
                  <a:lnTo>
                    <a:pt x="23160" y="39537"/>
                  </a:lnTo>
                  <a:lnTo>
                    <a:pt x="23319" y="39492"/>
                  </a:lnTo>
                  <a:lnTo>
                    <a:pt x="23432" y="39447"/>
                  </a:lnTo>
                  <a:lnTo>
                    <a:pt x="23546" y="39356"/>
                  </a:lnTo>
                  <a:lnTo>
                    <a:pt x="23659" y="39243"/>
                  </a:lnTo>
                  <a:lnTo>
                    <a:pt x="23750" y="39106"/>
                  </a:lnTo>
                  <a:lnTo>
                    <a:pt x="23841" y="38925"/>
                  </a:lnTo>
                  <a:lnTo>
                    <a:pt x="23863" y="38812"/>
                  </a:lnTo>
                  <a:lnTo>
                    <a:pt x="23954" y="38585"/>
                  </a:lnTo>
                  <a:lnTo>
                    <a:pt x="24045" y="38403"/>
                  </a:lnTo>
                  <a:lnTo>
                    <a:pt x="24181" y="38244"/>
                  </a:lnTo>
                  <a:lnTo>
                    <a:pt x="24362" y="38108"/>
                  </a:lnTo>
                  <a:lnTo>
                    <a:pt x="24657" y="37927"/>
                  </a:lnTo>
                  <a:lnTo>
                    <a:pt x="24975" y="37768"/>
                  </a:lnTo>
                  <a:lnTo>
                    <a:pt x="25111" y="37677"/>
                  </a:lnTo>
                  <a:lnTo>
                    <a:pt x="25247" y="37564"/>
                  </a:lnTo>
                  <a:lnTo>
                    <a:pt x="25519" y="37246"/>
                  </a:lnTo>
                  <a:lnTo>
                    <a:pt x="25769" y="36929"/>
                  </a:lnTo>
                  <a:lnTo>
                    <a:pt x="25995" y="36657"/>
                  </a:lnTo>
                  <a:lnTo>
                    <a:pt x="26018" y="36634"/>
                  </a:lnTo>
                  <a:lnTo>
                    <a:pt x="26018" y="36566"/>
                  </a:lnTo>
                  <a:lnTo>
                    <a:pt x="26018" y="36384"/>
                  </a:lnTo>
                  <a:lnTo>
                    <a:pt x="26018" y="36294"/>
                  </a:lnTo>
                  <a:lnTo>
                    <a:pt x="25995" y="36112"/>
                  </a:lnTo>
                  <a:lnTo>
                    <a:pt x="25973" y="35931"/>
                  </a:lnTo>
                  <a:lnTo>
                    <a:pt x="25927" y="35772"/>
                  </a:lnTo>
                  <a:lnTo>
                    <a:pt x="25882" y="35590"/>
                  </a:lnTo>
                  <a:lnTo>
                    <a:pt x="25814" y="35454"/>
                  </a:lnTo>
                  <a:lnTo>
                    <a:pt x="25746" y="35296"/>
                  </a:lnTo>
                  <a:lnTo>
                    <a:pt x="25655" y="35160"/>
                  </a:lnTo>
                  <a:lnTo>
                    <a:pt x="25564" y="35046"/>
                  </a:lnTo>
                  <a:lnTo>
                    <a:pt x="25360" y="34842"/>
                  </a:lnTo>
                  <a:lnTo>
                    <a:pt x="25156" y="34683"/>
                  </a:lnTo>
                  <a:lnTo>
                    <a:pt x="24929" y="34479"/>
                  </a:lnTo>
                  <a:lnTo>
                    <a:pt x="24816" y="34366"/>
                  </a:lnTo>
                  <a:lnTo>
                    <a:pt x="24725" y="34275"/>
                  </a:lnTo>
                  <a:lnTo>
                    <a:pt x="24657" y="34139"/>
                  </a:lnTo>
                  <a:lnTo>
                    <a:pt x="24589" y="33980"/>
                  </a:lnTo>
                  <a:lnTo>
                    <a:pt x="24521" y="33798"/>
                  </a:lnTo>
                  <a:lnTo>
                    <a:pt x="24430" y="33640"/>
                  </a:lnTo>
                  <a:lnTo>
                    <a:pt x="24385" y="33572"/>
                  </a:lnTo>
                  <a:lnTo>
                    <a:pt x="24294" y="33504"/>
                  </a:lnTo>
                  <a:lnTo>
                    <a:pt x="24158" y="33413"/>
                  </a:lnTo>
                  <a:lnTo>
                    <a:pt x="24045" y="33322"/>
                  </a:lnTo>
                  <a:lnTo>
                    <a:pt x="23727" y="33095"/>
                  </a:lnTo>
                  <a:lnTo>
                    <a:pt x="23455" y="32823"/>
                  </a:lnTo>
                  <a:lnTo>
                    <a:pt x="23205" y="32551"/>
                  </a:lnTo>
                  <a:lnTo>
                    <a:pt x="23001" y="32256"/>
                  </a:lnTo>
                  <a:lnTo>
                    <a:pt x="22842" y="31984"/>
                  </a:lnTo>
                  <a:lnTo>
                    <a:pt x="22706" y="31712"/>
                  </a:lnTo>
                  <a:lnTo>
                    <a:pt x="22480" y="31145"/>
                  </a:lnTo>
                  <a:lnTo>
                    <a:pt x="22298" y="30736"/>
                  </a:lnTo>
                  <a:lnTo>
                    <a:pt x="22117" y="30328"/>
                  </a:lnTo>
                  <a:lnTo>
                    <a:pt x="22026" y="30146"/>
                  </a:lnTo>
                  <a:lnTo>
                    <a:pt x="21822" y="29738"/>
                  </a:lnTo>
                  <a:lnTo>
                    <a:pt x="21640" y="29330"/>
                  </a:lnTo>
                  <a:lnTo>
                    <a:pt x="21572" y="29126"/>
                  </a:lnTo>
                  <a:lnTo>
                    <a:pt x="21527" y="28899"/>
                  </a:lnTo>
                  <a:lnTo>
                    <a:pt x="21504" y="28695"/>
                  </a:lnTo>
                  <a:lnTo>
                    <a:pt x="21527" y="28468"/>
                  </a:lnTo>
                  <a:lnTo>
                    <a:pt x="21550" y="28264"/>
                  </a:lnTo>
                  <a:lnTo>
                    <a:pt x="21595" y="28060"/>
                  </a:lnTo>
                  <a:lnTo>
                    <a:pt x="21663" y="27855"/>
                  </a:lnTo>
                  <a:lnTo>
                    <a:pt x="21754" y="27674"/>
                  </a:lnTo>
                  <a:lnTo>
                    <a:pt x="21867" y="27515"/>
                  </a:lnTo>
                  <a:lnTo>
                    <a:pt x="22003" y="27356"/>
                  </a:lnTo>
                  <a:lnTo>
                    <a:pt x="22162" y="27220"/>
                  </a:lnTo>
                  <a:lnTo>
                    <a:pt x="22321" y="27107"/>
                  </a:lnTo>
                  <a:lnTo>
                    <a:pt x="22502" y="26993"/>
                  </a:lnTo>
                  <a:lnTo>
                    <a:pt x="22729" y="26903"/>
                  </a:lnTo>
                  <a:lnTo>
                    <a:pt x="23160" y="26744"/>
                  </a:lnTo>
                  <a:lnTo>
                    <a:pt x="23568" y="26608"/>
                  </a:lnTo>
                  <a:lnTo>
                    <a:pt x="23772" y="26540"/>
                  </a:lnTo>
                  <a:lnTo>
                    <a:pt x="23954" y="26426"/>
                  </a:lnTo>
                  <a:lnTo>
                    <a:pt x="24430" y="26154"/>
                  </a:lnTo>
                  <a:lnTo>
                    <a:pt x="24748" y="25995"/>
                  </a:lnTo>
                  <a:lnTo>
                    <a:pt x="25043" y="25814"/>
                  </a:lnTo>
                  <a:lnTo>
                    <a:pt x="25360" y="25678"/>
                  </a:lnTo>
                  <a:lnTo>
                    <a:pt x="25678" y="25564"/>
                  </a:lnTo>
                  <a:lnTo>
                    <a:pt x="26041" y="25474"/>
                  </a:lnTo>
                  <a:lnTo>
                    <a:pt x="26404" y="25406"/>
                  </a:lnTo>
                  <a:lnTo>
                    <a:pt x="26744" y="25338"/>
                  </a:lnTo>
                  <a:lnTo>
                    <a:pt x="27062" y="25270"/>
                  </a:lnTo>
                  <a:lnTo>
                    <a:pt x="27402" y="25179"/>
                  </a:lnTo>
                  <a:lnTo>
                    <a:pt x="27719" y="25043"/>
                  </a:lnTo>
                  <a:lnTo>
                    <a:pt x="27855" y="24975"/>
                  </a:lnTo>
                  <a:lnTo>
                    <a:pt x="27992" y="24884"/>
                  </a:lnTo>
                  <a:lnTo>
                    <a:pt x="28105" y="24770"/>
                  </a:lnTo>
                  <a:lnTo>
                    <a:pt x="28196" y="24657"/>
                  </a:lnTo>
                  <a:lnTo>
                    <a:pt x="28377" y="24430"/>
                  </a:lnTo>
                  <a:lnTo>
                    <a:pt x="28536" y="24181"/>
                  </a:lnTo>
                  <a:lnTo>
                    <a:pt x="28740" y="23886"/>
                  </a:lnTo>
                  <a:lnTo>
                    <a:pt x="28854" y="23750"/>
                  </a:lnTo>
                  <a:lnTo>
                    <a:pt x="28967" y="23614"/>
                  </a:lnTo>
                  <a:lnTo>
                    <a:pt x="29058" y="23546"/>
                  </a:lnTo>
                  <a:lnTo>
                    <a:pt x="29171" y="23478"/>
                  </a:lnTo>
                  <a:lnTo>
                    <a:pt x="29262" y="23432"/>
                  </a:lnTo>
                  <a:lnTo>
                    <a:pt x="29443" y="23432"/>
                  </a:lnTo>
                  <a:lnTo>
                    <a:pt x="29534" y="23455"/>
                  </a:lnTo>
                  <a:lnTo>
                    <a:pt x="29716" y="23546"/>
                  </a:lnTo>
                  <a:lnTo>
                    <a:pt x="29874" y="23659"/>
                  </a:lnTo>
                  <a:lnTo>
                    <a:pt x="30056" y="23795"/>
                  </a:lnTo>
                  <a:lnTo>
                    <a:pt x="30373" y="23999"/>
                  </a:lnTo>
                  <a:lnTo>
                    <a:pt x="30532" y="24090"/>
                  </a:lnTo>
                  <a:lnTo>
                    <a:pt x="30714" y="24158"/>
                  </a:lnTo>
                  <a:lnTo>
                    <a:pt x="30804" y="24181"/>
                  </a:lnTo>
                  <a:lnTo>
                    <a:pt x="31054" y="24181"/>
                  </a:lnTo>
                  <a:lnTo>
                    <a:pt x="31167" y="24158"/>
                  </a:lnTo>
                  <a:lnTo>
                    <a:pt x="31417" y="24090"/>
                  </a:lnTo>
                  <a:lnTo>
                    <a:pt x="31621" y="23977"/>
                  </a:lnTo>
                  <a:lnTo>
                    <a:pt x="31825" y="23840"/>
                  </a:lnTo>
                  <a:lnTo>
                    <a:pt x="32369" y="23478"/>
                  </a:lnTo>
                  <a:lnTo>
                    <a:pt x="32369" y="23478"/>
                  </a:lnTo>
                  <a:lnTo>
                    <a:pt x="31734" y="23614"/>
                  </a:lnTo>
                  <a:lnTo>
                    <a:pt x="31576" y="23636"/>
                  </a:lnTo>
                  <a:lnTo>
                    <a:pt x="31439" y="23704"/>
                  </a:lnTo>
                  <a:lnTo>
                    <a:pt x="31326" y="23750"/>
                  </a:lnTo>
                  <a:lnTo>
                    <a:pt x="31326" y="23727"/>
                  </a:lnTo>
                  <a:lnTo>
                    <a:pt x="31326" y="23614"/>
                  </a:lnTo>
                  <a:lnTo>
                    <a:pt x="31371" y="23500"/>
                  </a:lnTo>
                  <a:lnTo>
                    <a:pt x="31439" y="23387"/>
                  </a:lnTo>
                  <a:lnTo>
                    <a:pt x="31530" y="23296"/>
                  </a:lnTo>
                  <a:lnTo>
                    <a:pt x="31734" y="23069"/>
                  </a:lnTo>
                  <a:lnTo>
                    <a:pt x="31916" y="22888"/>
                  </a:lnTo>
                  <a:lnTo>
                    <a:pt x="32097" y="22684"/>
                  </a:lnTo>
                  <a:lnTo>
                    <a:pt x="32324" y="22366"/>
                  </a:lnTo>
                  <a:lnTo>
                    <a:pt x="32438" y="22207"/>
                  </a:lnTo>
                  <a:lnTo>
                    <a:pt x="32528" y="22026"/>
                  </a:lnTo>
                  <a:lnTo>
                    <a:pt x="32574" y="21844"/>
                  </a:lnTo>
                  <a:lnTo>
                    <a:pt x="32619" y="21663"/>
                  </a:lnTo>
                  <a:lnTo>
                    <a:pt x="32642" y="21436"/>
                  </a:lnTo>
                  <a:lnTo>
                    <a:pt x="32642" y="21209"/>
                  </a:lnTo>
                  <a:lnTo>
                    <a:pt x="32596" y="21005"/>
                  </a:lnTo>
                  <a:lnTo>
                    <a:pt x="32551" y="20801"/>
                  </a:lnTo>
                  <a:lnTo>
                    <a:pt x="32460" y="20619"/>
                  </a:lnTo>
                  <a:lnTo>
                    <a:pt x="32369" y="20438"/>
                  </a:lnTo>
                  <a:lnTo>
                    <a:pt x="32233" y="20188"/>
                  </a:lnTo>
                  <a:lnTo>
                    <a:pt x="32143" y="19939"/>
                  </a:lnTo>
                  <a:lnTo>
                    <a:pt x="32075" y="19644"/>
                  </a:lnTo>
                  <a:lnTo>
                    <a:pt x="32052" y="19349"/>
                  </a:lnTo>
                  <a:lnTo>
                    <a:pt x="32007" y="18782"/>
                  </a:lnTo>
                  <a:lnTo>
                    <a:pt x="32007" y="18510"/>
                  </a:lnTo>
                  <a:lnTo>
                    <a:pt x="32052" y="18260"/>
                  </a:lnTo>
                  <a:lnTo>
                    <a:pt x="32097" y="18033"/>
                  </a:lnTo>
                  <a:lnTo>
                    <a:pt x="32120" y="17829"/>
                  </a:lnTo>
                  <a:lnTo>
                    <a:pt x="32165" y="17444"/>
                  </a:lnTo>
                  <a:lnTo>
                    <a:pt x="32233" y="17058"/>
                  </a:lnTo>
                  <a:lnTo>
                    <a:pt x="32301" y="16582"/>
                  </a:lnTo>
                  <a:lnTo>
                    <a:pt x="32324" y="16355"/>
                  </a:lnTo>
                  <a:lnTo>
                    <a:pt x="32347" y="16105"/>
                  </a:lnTo>
                  <a:lnTo>
                    <a:pt x="32347" y="15924"/>
                  </a:lnTo>
                  <a:lnTo>
                    <a:pt x="32347" y="15606"/>
                  </a:lnTo>
                  <a:lnTo>
                    <a:pt x="32369" y="15289"/>
                  </a:lnTo>
                  <a:lnTo>
                    <a:pt x="32369" y="15130"/>
                  </a:lnTo>
                  <a:lnTo>
                    <a:pt x="32369" y="14971"/>
                  </a:lnTo>
                  <a:lnTo>
                    <a:pt x="32324" y="14812"/>
                  </a:lnTo>
                  <a:lnTo>
                    <a:pt x="32256" y="14676"/>
                  </a:lnTo>
                  <a:lnTo>
                    <a:pt x="32143" y="14518"/>
                  </a:lnTo>
                  <a:lnTo>
                    <a:pt x="32029" y="14404"/>
                  </a:lnTo>
                  <a:lnTo>
                    <a:pt x="31893" y="14268"/>
                  </a:lnTo>
                  <a:lnTo>
                    <a:pt x="31712" y="14155"/>
                  </a:lnTo>
                  <a:lnTo>
                    <a:pt x="31621" y="14087"/>
                  </a:lnTo>
                  <a:lnTo>
                    <a:pt x="31553" y="14018"/>
                  </a:lnTo>
                  <a:lnTo>
                    <a:pt x="31439" y="13837"/>
                  </a:lnTo>
                  <a:lnTo>
                    <a:pt x="31349" y="13633"/>
                  </a:lnTo>
                  <a:lnTo>
                    <a:pt x="31281" y="13406"/>
                  </a:lnTo>
                  <a:lnTo>
                    <a:pt x="31190" y="13066"/>
                  </a:lnTo>
                  <a:lnTo>
                    <a:pt x="31054" y="12567"/>
                  </a:lnTo>
                  <a:lnTo>
                    <a:pt x="31008" y="12295"/>
                  </a:lnTo>
                  <a:lnTo>
                    <a:pt x="30986" y="12045"/>
                  </a:lnTo>
                  <a:lnTo>
                    <a:pt x="30986" y="11886"/>
                  </a:lnTo>
                  <a:lnTo>
                    <a:pt x="31008" y="11796"/>
                  </a:lnTo>
                  <a:lnTo>
                    <a:pt x="31077" y="11727"/>
                  </a:lnTo>
                  <a:lnTo>
                    <a:pt x="31167" y="11659"/>
                  </a:lnTo>
                  <a:lnTo>
                    <a:pt x="31394" y="11523"/>
                  </a:lnTo>
                  <a:lnTo>
                    <a:pt x="31598" y="11365"/>
                  </a:lnTo>
                  <a:lnTo>
                    <a:pt x="31870" y="11160"/>
                  </a:lnTo>
                  <a:lnTo>
                    <a:pt x="32007" y="11070"/>
                  </a:lnTo>
                  <a:lnTo>
                    <a:pt x="32165" y="10979"/>
                  </a:lnTo>
                  <a:lnTo>
                    <a:pt x="32347" y="10888"/>
                  </a:lnTo>
                  <a:lnTo>
                    <a:pt x="32506" y="10752"/>
                  </a:lnTo>
                  <a:lnTo>
                    <a:pt x="32596" y="10684"/>
                  </a:lnTo>
                  <a:lnTo>
                    <a:pt x="32664" y="10571"/>
                  </a:lnTo>
                  <a:lnTo>
                    <a:pt x="32710" y="10457"/>
                  </a:lnTo>
                  <a:lnTo>
                    <a:pt x="32755" y="10344"/>
                  </a:lnTo>
                  <a:lnTo>
                    <a:pt x="32778" y="10162"/>
                  </a:lnTo>
                  <a:lnTo>
                    <a:pt x="32778" y="10026"/>
                  </a:lnTo>
                  <a:lnTo>
                    <a:pt x="32778" y="9822"/>
                  </a:lnTo>
                  <a:lnTo>
                    <a:pt x="32846" y="9618"/>
                  </a:lnTo>
                  <a:lnTo>
                    <a:pt x="32891" y="9504"/>
                  </a:lnTo>
                  <a:lnTo>
                    <a:pt x="32937" y="9391"/>
                  </a:lnTo>
                  <a:lnTo>
                    <a:pt x="32959" y="9051"/>
                  </a:lnTo>
                  <a:lnTo>
                    <a:pt x="32959" y="8688"/>
                  </a:lnTo>
                  <a:lnTo>
                    <a:pt x="32914" y="8370"/>
                  </a:lnTo>
                  <a:lnTo>
                    <a:pt x="32869" y="8098"/>
                  </a:lnTo>
                  <a:lnTo>
                    <a:pt x="32869" y="8053"/>
                  </a:lnTo>
                  <a:lnTo>
                    <a:pt x="32823" y="8007"/>
                  </a:lnTo>
                  <a:lnTo>
                    <a:pt x="32596" y="7871"/>
                  </a:lnTo>
                  <a:lnTo>
                    <a:pt x="32347" y="7758"/>
                  </a:lnTo>
                  <a:lnTo>
                    <a:pt x="31848" y="7576"/>
                  </a:lnTo>
                  <a:lnTo>
                    <a:pt x="31644" y="7486"/>
                  </a:lnTo>
                  <a:lnTo>
                    <a:pt x="31394" y="7372"/>
                  </a:lnTo>
                  <a:lnTo>
                    <a:pt x="31258" y="7282"/>
                  </a:lnTo>
                  <a:lnTo>
                    <a:pt x="31122" y="7191"/>
                  </a:lnTo>
                  <a:lnTo>
                    <a:pt x="30986" y="7077"/>
                  </a:lnTo>
                  <a:lnTo>
                    <a:pt x="30895" y="6941"/>
                  </a:lnTo>
                  <a:lnTo>
                    <a:pt x="30714" y="6669"/>
                  </a:lnTo>
                  <a:lnTo>
                    <a:pt x="30600" y="6442"/>
                  </a:lnTo>
                  <a:lnTo>
                    <a:pt x="30555" y="6329"/>
                  </a:lnTo>
                  <a:lnTo>
                    <a:pt x="30555" y="6215"/>
                  </a:lnTo>
                  <a:lnTo>
                    <a:pt x="30532" y="6079"/>
                  </a:lnTo>
                  <a:lnTo>
                    <a:pt x="30555" y="5943"/>
                  </a:lnTo>
                  <a:lnTo>
                    <a:pt x="30532" y="5807"/>
                  </a:lnTo>
                  <a:lnTo>
                    <a:pt x="30487" y="5694"/>
                  </a:lnTo>
                  <a:lnTo>
                    <a:pt x="30396" y="5603"/>
                  </a:lnTo>
                  <a:lnTo>
                    <a:pt x="30283" y="5535"/>
                  </a:lnTo>
                  <a:lnTo>
                    <a:pt x="30124" y="5490"/>
                  </a:lnTo>
                  <a:lnTo>
                    <a:pt x="29965" y="5444"/>
                  </a:lnTo>
                  <a:lnTo>
                    <a:pt x="29602" y="5376"/>
                  </a:lnTo>
                  <a:lnTo>
                    <a:pt x="29216" y="5285"/>
                  </a:lnTo>
                  <a:lnTo>
                    <a:pt x="29035" y="5240"/>
                  </a:lnTo>
                  <a:lnTo>
                    <a:pt x="28899" y="5172"/>
                  </a:lnTo>
                  <a:lnTo>
                    <a:pt x="28763" y="5104"/>
                  </a:lnTo>
                  <a:lnTo>
                    <a:pt x="28649" y="5013"/>
                  </a:lnTo>
                  <a:lnTo>
                    <a:pt x="28581" y="4922"/>
                  </a:lnTo>
                  <a:lnTo>
                    <a:pt x="28513" y="4832"/>
                  </a:lnTo>
                  <a:lnTo>
                    <a:pt x="28468" y="4718"/>
                  </a:lnTo>
                  <a:lnTo>
                    <a:pt x="28445" y="4605"/>
                  </a:lnTo>
                  <a:lnTo>
                    <a:pt x="28400" y="4310"/>
                  </a:lnTo>
                  <a:lnTo>
                    <a:pt x="28355" y="4174"/>
                  </a:lnTo>
                  <a:lnTo>
                    <a:pt x="28309" y="4060"/>
                  </a:lnTo>
                  <a:lnTo>
                    <a:pt x="28241" y="3992"/>
                  </a:lnTo>
                  <a:lnTo>
                    <a:pt x="28173" y="3924"/>
                  </a:lnTo>
                  <a:lnTo>
                    <a:pt x="28082" y="3856"/>
                  </a:lnTo>
                  <a:lnTo>
                    <a:pt x="27992" y="3834"/>
                  </a:lnTo>
                  <a:lnTo>
                    <a:pt x="27787" y="3766"/>
                  </a:lnTo>
                  <a:lnTo>
                    <a:pt x="27606" y="3698"/>
                  </a:lnTo>
                  <a:lnTo>
                    <a:pt x="27425" y="3629"/>
                  </a:lnTo>
                  <a:lnTo>
                    <a:pt x="27266" y="3561"/>
                  </a:lnTo>
                  <a:lnTo>
                    <a:pt x="27107" y="3539"/>
                  </a:lnTo>
                  <a:lnTo>
                    <a:pt x="26971" y="3539"/>
                  </a:lnTo>
                  <a:lnTo>
                    <a:pt x="26835" y="3584"/>
                  </a:lnTo>
                  <a:lnTo>
                    <a:pt x="26699" y="3629"/>
                  </a:lnTo>
                  <a:lnTo>
                    <a:pt x="26540" y="3698"/>
                  </a:lnTo>
                  <a:lnTo>
                    <a:pt x="26200" y="3879"/>
                  </a:lnTo>
                  <a:lnTo>
                    <a:pt x="25837" y="4151"/>
                  </a:lnTo>
                  <a:lnTo>
                    <a:pt x="25746" y="4219"/>
                  </a:lnTo>
                  <a:lnTo>
                    <a:pt x="25655" y="4265"/>
                  </a:lnTo>
                  <a:lnTo>
                    <a:pt x="25406" y="4355"/>
                  </a:lnTo>
                  <a:lnTo>
                    <a:pt x="25133" y="4446"/>
                  </a:lnTo>
                  <a:lnTo>
                    <a:pt x="24839" y="4491"/>
                  </a:lnTo>
                  <a:lnTo>
                    <a:pt x="24226" y="4559"/>
                  </a:lnTo>
                  <a:lnTo>
                    <a:pt x="23750" y="4605"/>
                  </a:lnTo>
                  <a:lnTo>
                    <a:pt x="23591" y="4605"/>
                  </a:lnTo>
                  <a:lnTo>
                    <a:pt x="23500" y="4628"/>
                  </a:lnTo>
                  <a:lnTo>
                    <a:pt x="23387" y="4650"/>
                  </a:lnTo>
                  <a:lnTo>
                    <a:pt x="23273" y="4696"/>
                  </a:lnTo>
                  <a:lnTo>
                    <a:pt x="23228" y="4741"/>
                  </a:lnTo>
                  <a:lnTo>
                    <a:pt x="23205" y="4786"/>
                  </a:lnTo>
                  <a:lnTo>
                    <a:pt x="23183" y="4854"/>
                  </a:lnTo>
                  <a:lnTo>
                    <a:pt x="23183" y="4922"/>
                  </a:lnTo>
                  <a:lnTo>
                    <a:pt x="23205" y="5059"/>
                  </a:lnTo>
                  <a:lnTo>
                    <a:pt x="23273" y="5195"/>
                  </a:lnTo>
                  <a:lnTo>
                    <a:pt x="23364" y="5353"/>
                  </a:lnTo>
                  <a:lnTo>
                    <a:pt x="23410" y="5421"/>
                  </a:lnTo>
                  <a:lnTo>
                    <a:pt x="23410" y="5444"/>
                  </a:lnTo>
                  <a:lnTo>
                    <a:pt x="23364" y="5512"/>
                  </a:lnTo>
                  <a:lnTo>
                    <a:pt x="23273" y="5580"/>
                  </a:lnTo>
                  <a:lnTo>
                    <a:pt x="23001" y="5784"/>
                  </a:lnTo>
                  <a:lnTo>
                    <a:pt x="22842" y="5920"/>
                  </a:lnTo>
                  <a:lnTo>
                    <a:pt x="22774" y="5966"/>
                  </a:lnTo>
                  <a:lnTo>
                    <a:pt x="22661" y="5966"/>
                  </a:lnTo>
                  <a:lnTo>
                    <a:pt x="22593" y="5920"/>
                  </a:lnTo>
                  <a:lnTo>
                    <a:pt x="22434" y="5852"/>
                  </a:lnTo>
                  <a:lnTo>
                    <a:pt x="22389" y="5830"/>
                  </a:lnTo>
                  <a:lnTo>
                    <a:pt x="22230" y="5784"/>
                  </a:lnTo>
                  <a:lnTo>
                    <a:pt x="22071" y="5762"/>
                  </a:lnTo>
                  <a:lnTo>
                    <a:pt x="21890" y="5784"/>
                  </a:lnTo>
                  <a:lnTo>
                    <a:pt x="21595" y="5898"/>
                  </a:lnTo>
                  <a:lnTo>
                    <a:pt x="21300" y="5989"/>
                  </a:lnTo>
                  <a:lnTo>
                    <a:pt x="21096" y="6011"/>
                  </a:lnTo>
                  <a:lnTo>
                    <a:pt x="20892" y="5989"/>
                  </a:lnTo>
                  <a:lnTo>
                    <a:pt x="20665" y="5920"/>
                  </a:lnTo>
                  <a:lnTo>
                    <a:pt x="20574" y="5852"/>
                  </a:lnTo>
                  <a:lnTo>
                    <a:pt x="20529" y="5807"/>
                  </a:lnTo>
                  <a:lnTo>
                    <a:pt x="20506" y="5762"/>
                  </a:lnTo>
                  <a:lnTo>
                    <a:pt x="20506" y="5739"/>
                  </a:lnTo>
                  <a:lnTo>
                    <a:pt x="20551" y="5739"/>
                  </a:lnTo>
                  <a:lnTo>
                    <a:pt x="20665" y="5762"/>
                  </a:lnTo>
                  <a:lnTo>
                    <a:pt x="20778" y="5739"/>
                  </a:lnTo>
                  <a:lnTo>
                    <a:pt x="20914" y="5694"/>
                  </a:lnTo>
                  <a:lnTo>
                    <a:pt x="21028" y="5626"/>
                  </a:lnTo>
                  <a:lnTo>
                    <a:pt x="21164" y="5535"/>
                  </a:lnTo>
                  <a:lnTo>
                    <a:pt x="21413" y="5285"/>
                  </a:lnTo>
                  <a:lnTo>
                    <a:pt x="21663" y="5013"/>
                  </a:lnTo>
                  <a:lnTo>
                    <a:pt x="21731" y="4877"/>
                  </a:lnTo>
                  <a:lnTo>
                    <a:pt x="21776" y="4741"/>
                  </a:lnTo>
                  <a:lnTo>
                    <a:pt x="21799" y="4605"/>
                  </a:lnTo>
                  <a:lnTo>
                    <a:pt x="21776" y="4469"/>
                  </a:lnTo>
                  <a:lnTo>
                    <a:pt x="21708" y="4310"/>
                  </a:lnTo>
                  <a:lnTo>
                    <a:pt x="21618" y="4151"/>
                  </a:lnTo>
                  <a:lnTo>
                    <a:pt x="21504" y="3992"/>
                  </a:lnTo>
                  <a:lnTo>
                    <a:pt x="21345" y="3834"/>
                  </a:lnTo>
                  <a:lnTo>
                    <a:pt x="21300" y="3788"/>
                  </a:lnTo>
                  <a:lnTo>
                    <a:pt x="21232" y="3766"/>
                  </a:lnTo>
                  <a:lnTo>
                    <a:pt x="21164" y="3743"/>
                  </a:lnTo>
                  <a:lnTo>
                    <a:pt x="20937" y="3743"/>
                  </a:lnTo>
                  <a:lnTo>
                    <a:pt x="20824" y="3788"/>
                  </a:lnTo>
                  <a:lnTo>
                    <a:pt x="20529" y="3902"/>
                  </a:lnTo>
                  <a:lnTo>
                    <a:pt x="20302" y="4015"/>
                  </a:lnTo>
                  <a:lnTo>
                    <a:pt x="20030" y="4106"/>
                  </a:lnTo>
                  <a:lnTo>
                    <a:pt x="19962" y="4106"/>
                  </a:lnTo>
                  <a:lnTo>
                    <a:pt x="19848" y="4083"/>
                  </a:lnTo>
                  <a:lnTo>
                    <a:pt x="19712" y="4015"/>
                  </a:lnTo>
                  <a:lnTo>
                    <a:pt x="19576" y="3902"/>
                  </a:lnTo>
                  <a:lnTo>
                    <a:pt x="19440" y="3743"/>
                  </a:lnTo>
                  <a:lnTo>
                    <a:pt x="19168" y="3403"/>
                  </a:lnTo>
                  <a:lnTo>
                    <a:pt x="18918" y="3062"/>
                  </a:lnTo>
                  <a:lnTo>
                    <a:pt x="18691" y="2722"/>
                  </a:lnTo>
                  <a:lnTo>
                    <a:pt x="18465" y="2473"/>
                  </a:lnTo>
                  <a:lnTo>
                    <a:pt x="18351" y="2314"/>
                  </a:lnTo>
                  <a:lnTo>
                    <a:pt x="18238" y="2110"/>
                  </a:lnTo>
                  <a:lnTo>
                    <a:pt x="18147" y="1906"/>
                  </a:lnTo>
                  <a:lnTo>
                    <a:pt x="18079" y="1679"/>
                  </a:lnTo>
                  <a:lnTo>
                    <a:pt x="17988" y="1248"/>
                  </a:lnTo>
                  <a:lnTo>
                    <a:pt x="17920" y="907"/>
                  </a:lnTo>
                  <a:lnTo>
                    <a:pt x="17897" y="794"/>
                  </a:lnTo>
                  <a:lnTo>
                    <a:pt x="17761" y="794"/>
                  </a:lnTo>
                  <a:lnTo>
                    <a:pt x="17625" y="817"/>
                  </a:lnTo>
                  <a:lnTo>
                    <a:pt x="17467" y="839"/>
                  </a:lnTo>
                  <a:lnTo>
                    <a:pt x="17172" y="862"/>
                  </a:lnTo>
                  <a:lnTo>
                    <a:pt x="16967" y="839"/>
                  </a:lnTo>
                  <a:lnTo>
                    <a:pt x="16695" y="862"/>
                  </a:lnTo>
                  <a:lnTo>
                    <a:pt x="16536" y="907"/>
                  </a:lnTo>
                  <a:lnTo>
                    <a:pt x="16468" y="953"/>
                  </a:lnTo>
                  <a:lnTo>
                    <a:pt x="16128" y="953"/>
                  </a:lnTo>
                  <a:lnTo>
                    <a:pt x="15969" y="998"/>
                  </a:lnTo>
                  <a:lnTo>
                    <a:pt x="15924" y="998"/>
                  </a:lnTo>
                  <a:lnTo>
                    <a:pt x="15765" y="1044"/>
                  </a:lnTo>
                  <a:lnTo>
                    <a:pt x="15697" y="1021"/>
                  </a:lnTo>
                  <a:lnTo>
                    <a:pt x="15606" y="975"/>
                  </a:lnTo>
                  <a:lnTo>
                    <a:pt x="15561" y="907"/>
                  </a:lnTo>
                  <a:lnTo>
                    <a:pt x="15538" y="794"/>
                  </a:lnTo>
                  <a:lnTo>
                    <a:pt x="15538" y="635"/>
                  </a:lnTo>
                  <a:lnTo>
                    <a:pt x="15538" y="476"/>
                  </a:lnTo>
                  <a:lnTo>
                    <a:pt x="15538" y="386"/>
                  </a:lnTo>
                  <a:lnTo>
                    <a:pt x="15448" y="363"/>
                  </a:lnTo>
                  <a:lnTo>
                    <a:pt x="15312" y="318"/>
                  </a:lnTo>
                  <a:lnTo>
                    <a:pt x="14926" y="318"/>
                  </a:lnTo>
                  <a:lnTo>
                    <a:pt x="14722" y="295"/>
                  </a:lnTo>
                  <a:lnTo>
                    <a:pt x="14676" y="295"/>
                  </a:lnTo>
                  <a:lnTo>
                    <a:pt x="14608" y="318"/>
                  </a:lnTo>
                  <a:lnTo>
                    <a:pt x="14586" y="250"/>
                  </a:lnTo>
                  <a:lnTo>
                    <a:pt x="14427" y="159"/>
                  </a:lnTo>
                  <a:lnTo>
                    <a:pt x="14291" y="68"/>
                  </a:lnTo>
                  <a:lnTo>
                    <a:pt x="141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156"/>
            <p:cNvSpPr/>
            <p:nvPr/>
          </p:nvSpPr>
          <p:spPr>
            <a:xfrm>
              <a:off x="2992525" y="2828000"/>
              <a:ext cx="374875" cy="404350"/>
            </a:xfrm>
            <a:custGeom>
              <a:rect b="b" l="l" r="r" t="t"/>
              <a:pathLst>
                <a:path extrusionOk="0" h="16174" w="14995">
                  <a:moveTo>
                    <a:pt x="13498" y="0"/>
                  </a:moveTo>
                  <a:lnTo>
                    <a:pt x="13293" y="23"/>
                  </a:lnTo>
                  <a:lnTo>
                    <a:pt x="13112" y="91"/>
                  </a:lnTo>
                  <a:lnTo>
                    <a:pt x="12953" y="182"/>
                  </a:lnTo>
                  <a:lnTo>
                    <a:pt x="12794" y="318"/>
                  </a:lnTo>
                  <a:lnTo>
                    <a:pt x="12613" y="477"/>
                  </a:lnTo>
                  <a:lnTo>
                    <a:pt x="12545" y="522"/>
                  </a:lnTo>
                  <a:lnTo>
                    <a:pt x="12454" y="545"/>
                  </a:lnTo>
                  <a:lnTo>
                    <a:pt x="12409" y="522"/>
                  </a:lnTo>
                  <a:lnTo>
                    <a:pt x="12341" y="499"/>
                  </a:lnTo>
                  <a:lnTo>
                    <a:pt x="12159" y="386"/>
                  </a:lnTo>
                  <a:lnTo>
                    <a:pt x="12068" y="318"/>
                  </a:lnTo>
                  <a:lnTo>
                    <a:pt x="11955" y="273"/>
                  </a:lnTo>
                  <a:lnTo>
                    <a:pt x="11842" y="250"/>
                  </a:lnTo>
                  <a:lnTo>
                    <a:pt x="11751" y="227"/>
                  </a:lnTo>
                  <a:lnTo>
                    <a:pt x="11615" y="250"/>
                  </a:lnTo>
                  <a:lnTo>
                    <a:pt x="11501" y="295"/>
                  </a:lnTo>
                  <a:lnTo>
                    <a:pt x="11388" y="341"/>
                  </a:lnTo>
                  <a:lnTo>
                    <a:pt x="11297" y="409"/>
                  </a:lnTo>
                  <a:lnTo>
                    <a:pt x="11207" y="499"/>
                  </a:lnTo>
                  <a:lnTo>
                    <a:pt x="11138" y="590"/>
                  </a:lnTo>
                  <a:lnTo>
                    <a:pt x="11025" y="772"/>
                  </a:lnTo>
                  <a:lnTo>
                    <a:pt x="10957" y="840"/>
                  </a:lnTo>
                  <a:lnTo>
                    <a:pt x="10889" y="908"/>
                  </a:lnTo>
                  <a:lnTo>
                    <a:pt x="10776" y="953"/>
                  </a:lnTo>
                  <a:lnTo>
                    <a:pt x="10662" y="1021"/>
                  </a:lnTo>
                  <a:lnTo>
                    <a:pt x="10390" y="1112"/>
                  </a:lnTo>
                  <a:lnTo>
                    <a:pt x="10118" y="1180"/>
                  </a:lnTo>
                  <a:lnTo>
                    <a:pt x="9868" y="1248"/>
                  </a:lnTo>
                  <a:lnTo>
                    <a:pt x="9664" y="1316"/>
                  </a:lnTo>
                  <a:lnTo>
                    <a:pt x="9551" y="1361"/>
                  </a:lnTo>
                  <a:lnTo>
                    <a:pt x="9460" y="1430"/>
                  </a:lnTo>
                  <a:lnTo>
                    <a:pt x="9392" y="1520"/>
                  </a:lnTo>
                  <a:lnTo>
                    <a:pt x="9369" y="1611"/>
                  </a:lnTo>
                  <a:lnTo>
                    <a:pt x="9346" y="1702"/>
                  </a:lnTo>
                  <a:lnTo>
                    <a:pt x="9324" y="1815"/>
                  </a:lnTo>
                  <a:lnTo>
                    <a:pt x="9346" y="2042"/>
                  </a:lnTo>
                  <a:lnTo>
                    <a:pt x="9346" y="2223"/>
                  </a:lnTo>
                  <a:lnTo>
                    <a:pt x="9346" y="2450"/>
                  </a:lnTo>
                  <a:lnTo>
                    <a:pt x="9346" y="2836"/>
                  </a:lnTo>
                  <a:lnTo>
                    <a:pt x="9369" y="2995"/>
                  </a:lnTo>
                  <a:lnTo>
                    <a:pt x="9415" y="3176"/>
                  </a:lnTo>
                  <a:lnTo>
                    <a:pt x="9460" y="3358"/>
                  </a:lnTo>
                  <a:lnTo>
                    <a:pt x="9505" y="3516"/>
                  </a:lnTo>
                  <a:lnTo>
                    <a:pt x="9687" y="3857"/>
                  </a:lnTo>
                  <a:lnTo>
                    <a:pt x="9732" y="3993"/>
                  </a:lnTo>
                  <a:lnTo>
                    <a:pt x="9777" y="4129"/>
                  </a:lnTo>
                  <a:lnTo>
                    <a:pt x="9800" y="4265"/>
                  </a:lnTo>
                  <a:lnTo>
                    <a:pt x="9800" y="4401"/>
                  </a:lnTo>
                  <a:lnTo>
                    <a:pt x="9777" y="4719"/>
                  </a:lnTo>
                  <a:lnTo>
                    <a:pt x="9709" y="5082"/>
                  </a:lnTo>
                  <a:lnTo>
                    <a:pt x="9709" y="5127"/>
                  </a:lnTo>
                  <a:lnTo>
                    <a:pt x="9619" y="4923"/>
                  </a:lnTo>
                  <a:lnTo>
                    <a:pt x="9505" y="4628"/>
                  </a:lnTo>
                  <a:lnTo>
                    <a:pt x="9415" y="4288"/>
                  </a:lnTo>
                  <a:lnTo>
                    <a:pt x="9369" y="3947"/>
                  </a:lnTo>
                  <a:lnTo>
                    <a:pt x="9324" y="3789"/>
                  </a:lnTo>
                  <a:lnTo>
                    <a:pt x="9278" y="3675"/>
                  </a:lnTo>
                  <a:lnTo>
                    <a:pt x="9188" y="3630"/>
                  </a:lnTo>
                  <a:lnTo>
                    <a:pt x="9120" y="3630"/>
                  </a:lnTo>
                  <a:lnTo>
                    <a:pt x="9029" y="3653"/>
                  </a:lnTo>
                  <a:lnTo>
                    <a:pt x="8938" y="3698"/>
                  </a:lnTo>
                  <a:lnTo>
                    <a:pt x="8847" y="3766"/>
                  </a:lnTo>
                  <a:lnTo>
                    <a:pt x="8779" y="3879"/>
                  </a:lnTo>
                  <a:lnTo>
                    <a:pt x="8621" y="4083"/>
                  </a:lnTo>
                  <a:lnTo>
                    <a:pt x="8507" y="4265"/>
                  </a:lnTo>
                  <a:lnTo>
                    <a:pt x="8462" y="4220"/>
                  </a:lnTo>
                  <a:lnTo>
                    <a:pt x="8394" y="4129"/>
                  </a:lnTo>
                  <a:lnTo>
                    <a:pt x="8348" y="4015"/>
                  </a:lnTo>
                  <a:lnTo>
                    <a:pt x="8303" y="3834"/>
                  </a:lnTo>
                  <a:lnTo>
                    <a:pt x="8258" y="3698"/>
                  </a:lnTo>
                  <a:lnTo>
                    <a:pt x="8212" y="3403"/>
                  </a:lnTo>
                  <a:lnTo>
                    <a:pt x="8144" y="3199"/>
                  </a:lnTo>
                  <a:lnTo>
                    <a:pt x="8099" y="3131"/>
                  </a:lnTo>
                  <a:lnTo>
                    <a:pt x="8031" y="3085"/>
                  </a:lnTo>
                  <a:lnTo>
                    <a:pt x="7985" y="3063"/>
                  </a:lnTo>
                  <a:lnTo>
                    <a:pt x="7895" y="3040"/>
                  </a:lnTo>
                  <a:lnTo>
                    <a:pt x="7872" y="3040"/>
                  </a:lnTo>
                  <a:lnTo>
                    <a:pt x="7804" y="3063"/>
                  </a:lnTo>
                  <a:lnTo>
                    <a:pt x="7645" y="3085"/>
                  </a:lnTo>
                  <a:lnTo>
                    <a:pt x="7464" y="3108"/>
                  </a:lnTo>
                  <a:lnTo>
                    <a:pt x="7328" y="3085"/>
                  </a:lnTo>
                  <a:lnTo>
                    <a:pt x="7282" y="3063"/>
                  </a:lnTo>
                  <a:lnTo>
                    <a:pt x="7260" y="3040"/>
                  </a:lnTo>
                  <a:lnTo>
                    <a:pt x="7214" y="2972"/>
                  </a:lnTo>
                  <a:lnTo>
                    <a:pt x="7169" y="2927"/>
                  </a:lnTo>
                  <a:lnTo>
                    <a:pt x="7101" y="2904"/>
                  </a:lnTo>
                  <a:lnTo>
                    <a:pt x="6897" y="2904"/>
                  </a:lnTo>
                  <a:lnTo>
                    <a:pt x="6783" y="2949"/>
                  </a:lnTo>
                  <a:lnTo>
                    <a:pt x="6670" y="3017"/>
                  </a:lnTo>
                  <a:lnTo>
                    <a:pt x="6556" y="3085"/>
                  </a:lnTo>
                  <a:lnTo>
                    <a:pt x="6466" y="3176"/>
                  </a:lnTo>
                  <a:lnTo>
                    <a:pt x="6375" y="3290"/>
                  </a:lnTo>
                  <a:lnTo>
                    <a:pt x="6330" y="3426"/>
                  </a:lnTo>
                  <a:lnTo>
                    <a:pt x="6284" y="3562"/>
                  </a:lnTo>
                  <a:lnTo>
                    <a:pt x="6216" y="3834"/>
                  </a:lnTo>
                  <a:lnTo>
                    <a:pt x="6103" y="4106"/>
                  </a:lnTo>
                  <a:lnTo>
                    <a:pt x="5967" y="4356"/>
                  </a:lnTo>
                  <a:lnTo>
                    <a:pt x="5831" y="4651"/>
                  </a:lnTo>
                  <a:lnTo>
                    <a:pt x="5672" y="4923"/>
                  </a:lnTo>
                  <a:lnTo>
                    <a:pt x="5581" y="5150"/>
                  </a:lnTo>
                  <a:lnTo>
                    <a:pt x="5558" y="5286"/>
                  </a:lnTo>
                  <a:lnTo>
                    <a:pt x="5558" y="5422"/>
                  </a:lnTo>
                  <a:lnTo>
                    <a:pt x="5581" y="5739"/>
                  </a:lnTo>
                  <a:lnTo>
                    <a:pt x="5581" y="5875"/>
                  </a:lnTo>
                  <a:lnTo>
                    <a:pt x="5558" y="5989"/>
                  </a:lnTo>
                  <a:lnTo>
                    <a:pt x="5536" y="6080"/>
                  </a:lnTo>
                  <a:lnTo>
                    <a:pt x="5468" y="6170"/>
                  </a:lnTo>
                  <a:lnTo>
                    <a:pt x="5400" y="6238"/>
                  </a:lnTo>
                  <a:lnTo>
                    <a:pt x="5332" y="6306"/>
                  </a:lnTo>
                  <a:lnTo>
                    <a:pt x="5127" y="6443"/>
                  </a:lnTo>
                  <a:lnTo>
                    <a:pt x="5014" y="6533"/>
                  </a:lnTo>
                  <a:lnTo>
                    <a:pt x="4923" y="6669"/>
                  </a:lnTo>
                  <a:lnTo>
                    <a:pt x="4742" y="6987"/>
                  </a:lnTo>
                  <a:lnTo>
                    <a:pt x="4583" y="7259"/>
                  </a:lnTo>
                  <a:lnTo>
                    <a:pt x="4379" y="7531"/>
                  </a:lnTo>
                  <a:lnTo>
                    <a:pt x="4197" y="7781"/>
                  </a:lnTo>
                  <a:lnTo>
                    <a:pt x="4061" y="7917"/>
                  </a:lnTo>
                  <a:lnTo>
                    <a:pt x="3902" y="8008"/>
                  </a:lnTo>
                  <a:lnTo>
                    <a:pt x="3653" y="8144"/>
                  </a:lnTo>
                  <a:lnTo>
                    <a:pt x="3630" y="8144"/>
                  </a:lnTo>
                  <a:lnTo>
                    <a:pt x="3540" y="8212"/>
                  </a:lnTo>
                  <a:lnTo>
                    <a:pt x="3471" y="8280"/>
                  </a:lnTo>
                  <a:lnTo>
                    <a:pt x="3426" y="8348"/>
                  </a:lnTo>
                  <a:lnTo>
                    <a:pt x="3403" y="8439"/>
                  </a:lnTo>
                  <a:lnTo>
                    <a:pt x="3403" y="8620"/>
                  </a:lnTo>
                  <a:lnTo>
                    <a:pt x="3426" y="8779"/>
                  </a:lnTo>
                  <a:lnTo>
                    <a:pt x="3494" y="8960"/>
                  </a:lnTo>
                  <a:lnTo>
                    <a:pt x="3585" y="9119"/>
                  </a:lnTo>
                  <a:lnTo>
                    <a:pt x="3744" y="9369"/>
                  </a:lnTo>
                  <a:lnTo>
                    <a:pt x="3834" y="9482"/>
                  </a:lnTo>
                  <a:lnTo>
                    <a:pt x="3857" y="9528"/>
                  </a:lnTo>
                  <a:lnTo>
                    <a:pt x="3902" y="9664"/>
                  </a:lnTo>
                  <a:lnTo>
                    <a:pt x="3948" y="9890"/>
                  </a:lnTo>
                  <a:lnTo>
                    <a:pt x="3993" y="10231"/>
                  </a:lnTo>
                  <a:lnTo>
                    <a:pt x="3993" y="10253"/>
                  </a:lnTo>
                  <a:lnTo>
                    <a:pt x="3948" y="10299"/>
                  </a:lnTo>
                  <a:lnTo>
                    <a:pt x="3744" y="10412"/>
                  </a:lnTo>
                  <a:lnTo>
                    <a:pt x="3517" y="10548"/>
                  </a:lnTo>
                  <a:lnTo>
                    <a:pt x="3381" y="10639"/>
                  </a:lnTo>
                  <a:lnTo>
                    <a:pt x="3245" y="10752"/>
                  </a:lnTo>
                  <a:lnTo>
                    <a:pt x="3086" y="10911"/>
                  </a:lnTo>
                  <a:lnTo>
                    <a:pt x="3018" y="10957"/>
                  </a:lnTo>
                  <a:lnTo>
                    <a:pt x="2836" y="10957"/>
                  </a:lnTo>
                  <a:lnTo>
                    <a:pt x="2678" y="10911"/>
                  </a:lnTo>
                  <a:lnTo>
                    <a:pt x="2224" y="10752"/>
                  </a:lnTo>
                  <a:lnTo>
                    <a:pt x="2110" y="10707"/>
                  </a:lnTo>
                  <a:lnTo>
                    <a:pt x="1884" y="10639"/>
                  </a:lnTo>
                  <a:lnTo>
                    <a:pt x="1702" y="10616"/>
                  </a:lnTo>
                  <a:lnTo>
                    <a:pt x="1611" y="10616"/>
                  </a:lnTo>
                  <a:lnTo>
                    <a:pt x="1543" y="10662"/>
                  </a:lnTo>
                  <a:lnTo>
                    <a:pt x="1498" y="10684"/>
                  </a:lnTo>
                  <a:lnTo>
                    <a:pt x="1453" y="10730"/>
                  </a:lnTo>
                  <a:lnTo>
                    <a:pt x="1430" y="10798"/>
                  </a:lnTo>
                  <a:lnTo>
                    <a:pt x="1430" y="10889"/>
                  </a:lnTo>
                  <a:lnTo>
                    <a:pt x="1453" y="10957"/>
                  </a:lnTo>
                  <a:lnTo>
                    <a:pt x="1498" y="11047"/>
                  </a:lnTo>
                  <a:lnTo>
                    <a:pt x="1611" y="11274"/>
                  </a:lnTo>
                  <a:lnTo>
                    <a:pt x="1793" y="11524"/>
                  </a:lnTo>
                  <a:lnTo>
                    <a:pt x="1906" y="11682"/>
                  </a:lnTo>
                  <a:lnTo>
                    <a:pt x="1974" y="11796"/>
                  </a:lnTo>
                  <a:lnTo>
                    <a:pt x="1974" y="11841"/>
                  </a:lnTo>
                  <a:lnTo>
                    <a:pt x="1952" y="11887"/>
                  </a:lnTo>
                  <a:lnTo>
                    <a:pt x="1884" y="11909"/>
                  </a:lnTo>
                  <a:lnTo>
                    <a:pt x="1793" y="11932"/>
                  </a:lnTo>
                  <a:lnTo>
                    <a:pt x="1680" y="11932"/>
                  </a:lnTo>
                  <a:lnTo>
                    <a:pt x="1498" y="11909"/>
                  </a:lnTo>
                  <a:lnTo>
                    <a:pt x="1317" y="11887"/>
                  </a:lnTo>
                  <a:lnTo>
                    <a:pt x="999" y="11773"/>
                  </a:lnTo>
                  <a:lnTo>
                    <a:pt x="818" y="11682"/>
                  </a:lnTo>
                  <a:lnTo>
                    <a:pt x="659" y="11660"/>
                  </a:lnTo>
                  <a:lnTo>
                    <a:pt x="591" y="11660"/>
                  </a:lnTo>
                  <a:lnTo>
                    <a:pt x="523" y="11705"/>
                  </a:lnTo>
                  <a:lnTo>
                    <a:pt x="455" y="11773"/>
                  </a:lnTo>
                  <a:lnTo>
                    <a:pt x="432" y="11819"/>
                  </a:lnTo>
                  <a:lnTo>
                    <a:pt x="409" y="11909"/>
                  </a:lnTo>
                  <a:lnTo>
                    <a:pt x="387" y="11955"/>
                  </a:lnTo>
                  <a:lnTo>
                    <a:pt x="319" y="12023"/>
                  </a:lnTo>
                  <a:lnTo>
                    <a:pt x="250" y="12068"/>
                  </a:lnTo>
                  <a:lnTo>
                    <a:pt x="137" y="12136"/>
                  </a:lnTo>
                  <a:lnTo>
                    <a:pt x="1" y="12204"/>
                  </a:lnTo>
                  <a:lnTo>
                    <a:pt x="69" y="12318"/>
                  </a:lnTo>
                  <a:lnTo>
                    <a:pt x="228" y="12522"/>
                  </a:lnTo>
                  <a:lnTo>
                    <a:pt x="387" y="12726"/>
                  </a:lnTo>
                  <a:lnTo>
                    <a:pt x="568" y="12930"/>
                  </a:lnTo>
                  <a:lnTo>
                    <a:pt x="749" y="13134"/>
                  </a:lnTo>
                  <a:lnTo>
                    <a:pt x="954" y="13338"/>
                  </a:lnTo>
                  <a:lnTo>
                    <a:pt x="1044" y="13406"/>
                  </a:lnTo>
                  <a:lnTo>
                    <a:pt x="1158" y="13474"/>
                  </a:lnTo>
                  <a:lnTo>
                    <a:pt x="1294" y="13543"/>
                  </a:lnTo>
                  <a:lnTo>
                    <a:pt x="1407" y="13565"/>
                  </a:lnTo>
                  <a:lnTo>
                    <a:pt x="1543" y="13588"/>
                  </a:lnTo>
                  <a:lnTo>
                    <a:pt x="1680" y="13565"/>
                  </a:lnTo>
                  <a:lnTo>
                    <a:pt x="1816" y="13543"/>
                  </a:lnTo>
                  <a:lnTo>
                    <a:pt x="1952" y="13474"/>
                  </a:lnTo>
                  <a:lnTo>
                    <a:pt x="2065" y="13384"/>
                  </a:lnTo>
                  <a:lnTo>
                    <a:pt x="2292" y="13202"/>
                  </a:lnTo>
                  <a:lnTo>
                    <a:pt x="2496" y="12998"/>
                  </a:lnTo>
                  <a:lnTo>
                    <a:pt x="2700" y="12794"/>
                  </a:lnTo>
                  <a:lnTo>
                    <a:pt x="2904" y="12612"/>
                  </a:lnTo>
                  <a:lnTo>
                    <a:pt x="3154" y="12454"/>
                  </a:lnTo>
                  <a:lnTo>
                    <a:pt x="3403" y="12318"/>
                  </a:lnTo>
                  <a:lnTo>
                    <a:pt x="3676" y="12181"/>
                  </a:lnTo>
                  <a:lnTo>
                    <a:pt x="3857" y="12091"/>
                  </a:lnTo>
                  <a:lnTo>
                    <a:pt x="4084" y="12000"/>
                  </a:lnTo>
                  <a:lnTo>
                    <a:pt x="4265" y="11932"/>
                  </a:lnTo>
                  <a:lnTo>
                    <a:pt x="4447" y="11887"/>
                  </a:lnTo>
                  <a:lnTo>
                    <a:pt x="4810" y="11887"/>
                  </a:lnTo>
                  <a:lnTo>
                    <a:pt x="5014" y="11932"/>
                  </a:lnTo>
                  <a:lnTo>
                    <a:pt x="5763" y="12181"/>
                  </a:lnTo>
                  <a:lnTo>
                    <a:pt x="6511" y="12454"/>
                  </a:lnTo>
                  <a:lnTo>
                    <a:pt x="6806" y="12590"/>
                  </a:lnTo>
                  <a:lnTo>
                    <a:pt x="7078" y="12749"/>
                  </a:lnTo>
                  <a:lnTo>
                    <a:pt x="7373" y="12953"/>
                  </a:lnTo>
                  <a:lnTo>
                    <a:pt x="7645" y="13180"/>
                  </a:lnTo>
                  <a:lnTo>
                    <a:pt x="7895" y="13406"/>
                  </a:lnTo>
                  <a:lnTo>
                    <a:pt x="8144" y="13656"/>
                  </a:lnTo>
                  <a:lnTo>
                    <a:pt x="8235" y="13792"/>
                  </a:lnTo>
                  <a:lnTo>
                    <a:pt x="8326" y="13928"/>
                  </a:lnTo>
                  <a:lnTo>
                    <a:pt x="8394" y="14087"/>
                  </a:lnTo>
                  <a:lnTo>
                    <a:pt x="8439" y="14246"/>
                  </a:lnTo>
                  <a:lnTo>
                    <a:pt x="8462" y="14495"/>
                  </a:lnTo>
                  <a:lnTo>
                    <a:pt x="8462" y="14745"/>
                  </a:lnTo>
                  <a:lnTo>
                    <a:pt x="8462" y="14972"/>
                  </a:lnTo>
                  <a:lnTo>
                    <a:pt x="8462" y="15198"/>
                  </a:lnTo>
                  <a:lnTo>
                    <a:pt x="8530" y="15425"/>
                  </a:lnTo>
                  <a:lnTo>
                    <a:pt x="8575" y="15539"/>
                  </a:lnTo>
                  <a:lnTo>
                    <a:pt x="8621" y="15629"/>
                  </a:lnTo>
                  <a:lnTo>
                    <a:pt x="8779" y="15834"/>
                  </a:lnTo>
                  <a:lnTo>
                    <a:pt x="9006" y="16038"/>
                  </a:lnTo>
                  <a:lnTo>
                    <a:pt x="9165" y="16174"/>
                  </a:lnTo>
                  <a:lnTo>
                    <a:pt x="9210" y="15947"/>
                  </a:lnTo>
                  <a:lnTo>
                    <a:pt x="9233" y="15675"/>
                  </a:lnTo>
                  <a:lnTo>
                    <a:pt x="9210" y="15516"/>
                  </a:lnTo>
                  <a:lnTo>
                    <a:pt x="9188" y="15334"/>
                  </a:lnTo>
                  <a:lnTo>
                    <a:pt x="9097" y="15040"/>
                  </a:lnTo>
                  <a:lnTo>
                    <a:pt x="9029" y="14904"/>
                  </a:lnTo>
                  <a:lnTo>
                    <a:pt x="8984" y="14767"/>
                  </a:lnTo>
                  <a:lnTo>
                    <a:pt x="8915" y="14631"/>
                  </a:lnTo>
                  <a:lnTo>
                    <a:pt x="8915" y="14541"/>
                  </a:lnTo>
                  <a:lnTo>
                    <a:pt x="8915" y="14473"/>
                  </a:lnTo>
                  <a:lnTo>
                    <a:pt x="8984" y="14427"/>
                  </a:lnTo>
                  <a:lnTo>
                    <a:pt x="9165" y="14359"/>
                  </a:lnTo>
                  <a:lnTo>
                    <a:pt x="9392" y="14291"/>
                  </a:lnTo>
                  <a:lnTo>
                    <a:pt x="9687" y="14200"/>
                  </a:lnTo>
                  <a:lnTo>
                    <a:pt x="9891" y="14110"/>
                  </a:lnTo>
                  <a:lnTo>
                    <a:pt x="10072" y="13996"/>
                  </a:lnTo>
                  <a:lnTo>
                    <a:pt x="10231" y="13860"/>
                  </a:lnTo>
                  <a:lnTo>
                    <a:pt x="10367" y="13679"/>
                  </a:lnTo>
                  <a:lnTo>
                    <a:pt x="10481" y="13497"/>
                  </a:lnTo>
                  <a:lnTo>
                    <a:pt x="10571" y="13293"/>
                  </a:lnTo>
                  <a:lnTo>
                    <a:pt x="10639" y="13066"/>
                  </a:lnTo>
                  <a:lnTo>
                    <a:pt x="10662" y="12817"/>
                  </a:lnTo>
                  <a:lnTo>
                    <a:pt x="10685" y="12522"/>
                  </a:lnTo>
                  <a:lnTo>
                    <a:pt x="10685" y="12204"/>
                  </a:lnTo>
                  <a:lnTo>
                    <a:pt x="10685" y="11955"/>
                  </a:lnTo>
                  <a:lnTo>
                    <a:pt x="10662" y="11728"/>
                  </a:lnTo>
                  <a:lnTo>
                    <a:pt x="10639" y="11614"/>
                  </a:lnTo>
                  <a:lnTo>
                    <a:pt x="10594" y="11501"/>
                  </a:lnTo>
                  <a:lnTo>
                    <a:pt x="10503" y="11388"/>
                  </a:lnTo>
                  <a:lnTo>
                    <a:pt x="10435" y="11320"/>
                  </a:lnTo>
                  <a:lnTo>
                    <a:pt x="10413" y="11274"/>
                  </a:lnTo>
                  <a:lnTo>
                    <a:pt x="10413" y="11161"/>
                  </a:lnTo>
                  <a:lnTo>
                    <a:pt x="10413" y="11047"/>
                  </a:lnTo>
                  <a:lnTo>
                    <a:pt x="10413" y="10934"/>
                  </a:lnTo>
                  <a:lnTo>
                    <a:pt x="10390" y="10820"/>
                  </a:lnTo>
                  <a:lnTo>
                    <a:pt x="10345" y="10662"/>
                  </a:lnTo>
                  <a:lnTo>
                    <a:pt x="10299" y="10503"/>
                  </a:lnTo>
                  <a:lnTo>
                    <a:pt x="10254" y="10412"/>
                  </a:lnTo>
                  <a:lnTo>
                    <a:pt x="10208" y="10185"/>
                  </a:lnTo>
                  <a:lnTo>
                    <a:pt x="10208" y="10004"/>
                  </a:lnTo>
                  <a:lnTo>
                    <a:pt x="10254" y="9800"/>
                  </a:lnTo>
                  <a:lnTo>
                    <a:pt x="10299" y="9618"/>
                  </a:lnTo>
                  <a:lnTo>
                    <a:pt x="10322" y="9528"/>
                  </a:lnTo>
                  <a:lnTo>
                    <a:pt x="10367" y="9369"/>
                  </a:lnTo>
                  <a:lnTo>
                    <a:pt x="10435" y="9255"/>
                  </a:lnTo>
                  <a:lnTo>
                    <a:pt x="10503" y="9187"/>
                  </a:lnTo>
                  <a:lnTo>
                    <a:pt x="10617" y="9142"/>
                  </a:lnTo>
                  <a:lnTo>
                    <a:pt x="10821" y="9142"/>
                  </a:lnTo>
                  <a:lnTo>
                    <a:pt x="11002" y="9165"/>
                  </a:lnTo>
                  <a:lnTo>
                    <a:pt x="11025" y="9165"/>
                  </a:lnTo>
                  <a:lnTo>
                    <a:pt x="11184" y="9142"/>
                  </a:lnTo>
                  <a:lnTo>
                    <a:pt x="11479" y="9142"/>
                  </a:lnTo>
                  <a:lnTo>
                    <a:pt x="11615" y="9165"/>
                  </a:lnTo>
                  <a:lnTo>
                    <a:pt x="11728" y="9142"/>
                  </a:lnTo>
                  <a:lnTo>
                    <a:pt x="11842" y="9097"/>
                  </a:lnTo>
                  <a:lnTo>
                    <a:pt x="11910" y="9028"/>
                  </a:lnTo>
                  <a:lnTo>
                    <a:pt x="11955" y="8960"/>
                  </a:lnTo>
                  <a:lnTo>
                    <a:pt x="12046" y="8824"/>
                  </a:lnTo>
                  <a:lnTo>
                    <a:pt x="12091" y="8711"/>
                  </a:lnTo>
                  <a:lnTo>
                    <a:pt x="12182" y="8598"/>
                  </a:lnTo>
                  <a:lnTo>
                    <a:pt x="12318" y="8507"/>
                  </a:lnTo>
                  <a:lnTo>
                    <a:pt x="12477" y="8439"/>
                  </a:lnTo>
                  <a:lnTo>
                    <a:pt x="12636" y="8393"/>
                  </a:lnTo>
                  <a:lnTo>
                    <a:pt x="12749" y="8371"/>
                  </a:lnTo>
                  <a:lnTo>
                    <a:pt x="12885" y="8325"/>
                  </a:lnTo>
                  <a:lnTo>
                    <a:pt x="13044" y="8280"/>
                  </a:lnTo>
                  <a:lnTo>
                    <a:pt x="13135" y="8212"/>
                  </a:lnTo>
                  <a:lnTo>
                    <a:pt x="13180" y="8121"/>
                  </a:lnTo>
                  <a:lnTo>
                    <a:pt x="13271" y="7962"/>
                  </a:lnTo>
                  <a:lnTo>
                    <a:pt x="13339" y="7849"/>
                  </a:lnTo>
                  <a:lnTo>
                    <a:pt x="13384" y="7781"/>
                  </a:lnTo>
                  <a:lnTo>
                    <a:pt x="13452" y="7713"/>
                  </a:lnTo>
                  <a:lnTo>
                    <a:pt x="13611" y="7622"/>
                  </a:lnTo>
                  <a:lnTo>
                    <a:pt x="13815" y="7509"/>
                  </a:lnTo>
                  <a:lnTo>
                    <a:pt x="13906" y="7418"/>
                  </a:lnTo>
                  <a:lnTo>
                    <a:pt x="13997" y="7305"/>
                  </a:lnTo>
                  <a:lnTo>
                    <a:pt x="14042" y="7191"/>
                  </a:lnTo>
                  <a:lnTo>
                    <a:pt x="14065" y="7100"/>
                  </a:lnTo>
                  <a:lnTo>
                    <a:pt x="14065" y="6987"/>
                  </a:lnTo>
                  <a:lnTo>
                    <a:pt x="14042" y="6896"/>
                  </a:lnTo>
                  <a:lnTo>
                    <a:pt x="14042" y="6806"/>
                  </a:lnTo>
                  <a:lnTo>
                    <a:pt x="14042" y="6669"/>
                  </a:lnTo>
                  <a:lnTo>
                    <a:pt x="14019" y="6465"/>
                  </a:lnTo>
                  <a:lnTo>
                    <a:pt x="13997" y="6284"/>
                  </a:lnTo>
                  <a:lnTo>
                    <a:pt x="13974" y="6057"/>
                  </a:lnTo>
                  <a:lnTo>
                    <a:pt x="13951" y="5853"/>
                  </a:lnTo>
                  <a:lnTo>
                    <a:pt x="13951" y="5717"/>
                  </a:lnTo>
                  <a:lnTo>
                    <a:pt x="13906" y="5581"/>
                  </a:lnTo>
                  <a:lnTo>
                    <a:pt x="13883" y="5354"/>
                  </a:lnTo>
                  <a:lnTo>
                    <a:pt x="13906" y="5263"/>
                  </a:lnTo>
                  <a:lnTo>
                    <a:pt x="13951" y="5172"/>
                  </a:lnTo>
                  <a:lnTo>
                    <a:pt x="14019" y="5059"/>
                  </a:lnTo>
                  <a:lnTo>
                    <a:pt x="14110" y="4855"/>
                  </a:lnTo>
                  <a:lnTo>
                    <a:pt x="14201" y="4651"/>
                  </a:lnTo>
                  <a:lnTo>
                    <a:pt x="14382" y="4378"/>
                  </a:lnTo>
                  <a:lnTo>
                    <a:pt x="14564" y="4083"/>
                  </a:lnTo>
                  <a:lnTo>
                    <a:pt x="14722" y="3789"/>
                  </a:lnTo>
                  <a:lnTo>
                    <a:pt x="14768" y="3698"/>
                  </a:lnTo>
                  <a:lnTo>
                    <a:pt x="14859" y="3471"/>
                  </a:lnTo>
                  <a:lnTo>
                    <a:pt x="14904" y="3358"/>
                  </a:lnTo>
                  <a:lnTo>
                    <a:pt x="14927" y="3222"/>
                  </a:lnTo>
                  <a:lnTo>
                    <a:pt x="14949" y="2972"/>
                  </a:lnTo>
                  <a:lnTo>
                    <a:pt x="14949" y="2677"/>
                  </a:lnTo>
                  <a:lnTo>
                    <a:pt x="14949" y="2360"/>
                  </a:lnTo>
                  <a:lnTo>
                    <a:pt x="14927" y="2065"/>
                  </a:lnTo>
                  <a:lnTo>
                    <a:pt x="14904" y="1906"/>
                  </a:lnTo>
                  <a:lnTo>
                    <a:pt x="14904" y="1770"/>
                  </a:lnTo>
                  <a:lnTo>
                    <a:pt x="14949" y="1475"/>
                  </a:lnTo>
                  <a:lnTo>
                    <a:pt x="14995" y="1203"/>
                  </a:lnTo>
                  <a:lnTo>
                    <a:pt x="14995" y="930"/>
                  </a:lnTo>
                  <a:lnTo>
                    <a:pt x="14995" y="726"/>
                  </a:lnTo>
                  <a:lnTo>
                    <a:pt x="14972" y="590"/>
                  </a:lnTo>
                  <a:lnTo>
                    <a:pt x="14836" y="613"/>
                  </a:lnTo>
                  <a:lnTo>
                    <a:pt x="14768" y="613"/>
                  </a:lnTo>
                  <a:lnTo>
                    <a:pt x="14722" y="590"/>
                  </a:lnTo>
                  <a:lnTo>
                    <a:pt x="14654" y="545"/>
                  </a:lnTo>
                  <a:lnTo>
                    <a:pt x="14632" y="477"/>
                  </a:lnTo>
                  <a:lnTo>
                    <a:pt x="14586" y="409"/>
                  </a:lnTo>
                  <a:lnTo>
                    <a:pt x="14541" y="363"/>
                  </a:lnTo>
                  <a:lnTo>
                    <a:pt x="14428" y="273"/>
                  </a:lnTo>
                  <a:lnTo>
                    <a:pt x="14291" y="227"/>
                  </a:lnTo>
                  <a:lnTo>
                    <a:pt x="14133" y="182"/>
                  </a:lnTo>
                  <a:lnTo>
                    <a:pt x="13838" y="69"/>
                  </a:lnTo>
                  <a:lnTo>
                    <a:pt x="13656" y="23"/>
                  </a:lnTo>
                  <a:lnTo>
                    <a:pt x="134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156"/>
            <p:cNvSpPr/>
            <p:nvPr/>
          </p:nvSpPr>
          <p:spPr>
            <a:xfrm>
              <a:off x="2133400" y="2513825"/>
              <a:ext cx="228575" cy="193400"/>
            </a:xfrm>
            <a:custGeom>
              <a:rect b="b" l="l" r="r" t="t"/>
              <a:pathLst>
                <a:path extrusionOk="0" h="7736" w="9143">
                  <a:moveTo>
                    <a:pt x="6647" y="1"/>
                  </a:moveTo>
                  <a:lnTo>
                    <a:pt x="6511" y="23"/>
                  </a:lnTo>
                  <a:lnTo>
                    <a:pt x="6375" y="46"/>
                  </a:lnTo>
                  <a:lnTo>
                    <a:pt x="6216" y="92"/>
                  </a:lnTo>
                  <a:lnTo>
                    <a:pt x="6080" y="182"/>
                  </a:lnTo>
                  <a:lnTo>
                    <a:pt x="5603" y="432"/>
                  </a:lnTo>
                  <a:lnTo>
                    <a:pt x="5263" y="568"/>
                  </a:lnTo>
                  <a:lnTo>
                    <a:pt x="5036" y="636"/>
                  </a:lnTo>
                  <a:lnTo>
                    <a:pt x="4923" y="659"/>
                  </a:lnTo>
                  <a:lnTo>
                    <a:pt x="4900" y="659"/>
                  </a:lnTo>
                  <a:lnTo>
                    <a:pt x="4855" y="636"/>
                  </a:lnTo>
                  <a:lnTo>
                    <a:pt x="4810" y="636"/>
                  </a:lnTo>
                  <a:lnTo>
                    <a:pt x="4628" y="704"/>
                  </a:lnTo>
                  <a:lnTo>
                    <a:pt x="4401" y="817"/>
                  </a:lnTo>
                  <a:lnTo>
                    <a:pt x="4106" y="999"/>
                  </a:lnTo>
                  <a:lnTo>
                    <a:pt x="3993" y="1067"/>
                  </a:lnTo>
                  <a:lnTo>
                    <a:pt x="3857" y="1112"/>
                  </a:lnTo>
                  <a:lnTo>
                    <a:pt x="3698" y="1135"/>
                  </a:lnTo>
                  <a:lnTo>
                    <a:pt x="3403" y="1135"/>
                  </a:lnTo>
                  <a:lnTo>
                    <a:pt x="3471" y="1067"/>
                  </a:lnTo>
                  <a:lnTo>
                    <a:pt x="3607" y="954"/>
                  </a:lnTo>
                  <a:lnTo>
                    <a:pt x="3970" y="704"/>
                  </a:lnTo>
                  <a:lnTo>
                    <a:pt x="4242" y="523"/>
                  </a:lnTo>
                  <a:lnTo>
                    <a:pt x="3925" y="477"/>
                  </a:lnTo>
                  <a:lnTo>
                    <a:pt x="3585" y="432"/>
                  </a:lnTo>
                  <a:lnTo>
                    <a:pt x="3063" y="432"/>
                  </a:lnTo>
                  <a:lnTo>
                    <a:pt x="2859" y="454"/>
                  </a:lnTo>
                  <a:lnTo>
                    <a:pt x="2677" y="500"/>
                  </a:lnTo>
                  <a:lnTo>
                    <a:pt x="2496" y="568"/>
                  </a:lnTo>
                  <a:lnTo>
                    <a:pt x="2269" y="659"/>
                  </a:lnTo>
                  <a:lnTo>
                    <a:pt x="2088" y="795"/>
                  </a:lnTo>
                  <a:lnTo>
                    <a:pt x="2019" y="885"/>
                  </a:lnTo>
                  <a:lnTo>
                    <a:pt x="1974" y="954"/>
                  </a:lnTo>
                  <a:lnTo>
                    <a:pt x="1929" y="1044"/>
                  </a:lnTo>
                  <a:lnTo>
                    <a:pt x="1906" y="1158"/>
                  </a:lnTo>
                  <a:lnTo>
                    <a:pt x="1883" y="1294"/>
                  </a:lnTo>
                  <a:lnTo>
                    <a:pt x="1906" y="1453"/>
                  </a:lnTo>
                  <a:lnTo>
                    <a:pt x="1974" y="1747"/>
                  </a:lnTo>
                  <a:lnTo>
                    <a:pt x="2019" y="1929"/>
                  </a:lnTo>
                  <a:lnTo>
                    <a:pt x="2042" y="2088"/>
                  </a:lnTo>
                  <a:lnTo>
                    <a:pt x="2042" y="2246"/>
                  </a:lnTo>
                  <a:lnTo>
                    <a:pt x="2019" y="2405"/>
                  </a:lnTo>
                  <a:lnTo>
                    <a:pt x="1974" y="2564"/>
                  </a:lnTo>
                  <a:lnTo>
                    <a:pt x="1906" y="2723"/>
                  </a:lnTo>
                  <a:lnTo>
                    <a:pt x="1815" y="2882"/>
                  </a:lnTo>
                  <a:lnTo>
                    <a:pt x="1702" y="3018"/>
                  </a:lnTo>
                  <a:lnTo>
                    <a:pt x="1543" y="3154"/>
                  </a:lnTo>
                  <a:lnTo>
                    <a:pt x="1407" y="3267"/>
                  </a:lnTo>
                  <a:lnTo>
                    <a:pt x="1271" y="3381"/>
                  </a:lnTo>
                  <a:lnTo>
                    <a:pt x="953" y="3562"/>
                  </a:lnTo>
                  <a:lnTo>
                    <a:pt x="613" y="3766"/>
                  </a:lnTo>
                  <a:lnTo>
                    <a:pt x="454" y="3902"/>
                  </a:lnTo>
                  <a:lnTo>
                    <a:pt x="296" y="4038"/>
                  </a:lnTo>
                  <a:lnTo>
                    <a:pt x="159" y="4175"/>
                  </a:lnTo>
                  <a:lnTo>
                    <a:pt x="69" y="4333"/>
                  </a:lnTo>
                  <a:lnTo>
                    <a:pt x="23" y="4492"/>
                  </a:lnTo>
                  <a:lnTo>
                    <a:pt x="1" y="4651"/>
                  </a:lnTo>
                  <a:lnTo>
                    <a:pt x="1" y="4810"/>
                  </a:lnTo>
                  <a:lnTo>
                    <a:pt x="23" y="4968"/>
                  </a:lnTo>
                  <a:lnTo>
                    <a:pt x="91" y="5263"/>
                  </a:lnTo>
                  <a:lnTo>
                    <a:pt x="159" y="5626"/>
                  </a:lnTo>
                  <a:lnTo>
                    <a:pt x="182" y="5921"/>
                  </a:lnTo>
                  <a:lnTo>
                    <a:pt x="205" y="6284"/>
                  </a:lnTo>
                  <a:lnTo>
                    <a:pt x="227" y="6466"/>
                  </a:lnTo>
                  <a:lnTo>
                    <a:pt x="296" y="6647"/>
                  </a:lnTo>
                  <a:lnTo>
                    <a:pt x="364" y="6806"/>
                  </a:lnTo>
                  <a:lnTo>
                    <a:pt x="477" y="6919"/>
                  </a:lnTo>
                  <a:lnTo>
                    <a:pt x="545" y="6965"/>
                  </a:lnTo>
                  <a:lnTo>
                    <a:pt x="636" y="7010"/>
                  </a:lnTo>
                  <a:lnTo>
                    <a:pt x="727" y="7033"/>
                  </a:lnTo>
                  <a:lnTo>
                    <a:pt x="931" y="7033"/>
                  </a:lnTo>
                  <a:lnTo>
                    <a:pt x="1112" y="6987"/>
                  </a:lnTo>
                  <a:lnTo>
                    <a:pt x="1294" y="6942"/>
                  </a:lnTo>
                  <a:lnTo>
                    <a:pt x="1430" y="6874"/>
                  </a:lnTo>
                  <a:lnTo>
                    <a:pt x="1566" y="6760"/>
                  </a:lnTo>
                  <a:lnTo>
                    <a:pt x="1838" y="6556"/>
                  </a:lnTo>
                  <a:lnTo>
                    <a:pt x="2065" y="6307"/>
                  </a:lnTo>
                  <a:lnTo>
                    <a:pt x="2337" y="6035"/>
                  </a:lnTo>
                  <a:lnTo>
                    <a:pt x="2541" y="5876"/>
                  </a:lnTo>
                  <a:lnTo>
                    <a:pt x="2791" y="5717"/>
                  </a:lnTo>
                  <a:lnTo>
                    <a:pt x="3063" y="5581"/>
                  </a:lnTo>
                  <a:lnTo>
                    <a:pt x="3199" y="5558"/>
                  </a:lnTo>
                  <a:lnTo>
                    <a:pt x="3312" y="5536"/>
                  </a:lnTo>
                  <a:lnTo>
                    <a:pt x="3403" y="5558"/>
                  </a:lnTo>
                  <a:lnTo>
                    <a:pt x="3471" y="5581"/>
                  </a:lnTo>
                  <a:lnTo>
                    <a:pt x="3517" y="5649"/>
                  </a:lnTo>
                  <a:lnTo>
                    <a:pt x="3562" y="5740"/>
                  </a:lnTo>
                  <a:lnTo>
                    <a:pt x="3585" y="5944"/>
                  </a:lnTo>
                  <a:lnTo>
                    <a:pt x="3585" y="6193"/>
                  </a:lnTo>
                  <a:lnTo>
                    <a:pt x="3607" y="6511"/>
                  </a:lnTo>
                  <a:lnTo>
                    <a:pt x="3630" y="6670"/>
                  </a:lnTo>
                  <a:lnTo>
                    <a:pt x="3653" y="6829"/>
                  </a:lnTo>
                  <a:lnTo>
                    <a:pt x="3743" y="6965"/>
                  </a:lnTo>
                  <a:lnTo>
                    <a:pt x="3834" y="7078"/>
                  </a:lnTo>
                  <a:lnTo>
                    <a:pt x="3993" y="7169"/>
                  </a:lnTo>
                  <a:lnTo>
                    <a:pt x="4174" y="7214"/>
                  </a:lnTo>
                  <a:lnTo>
                    <a:pt x="4356" y="7237"/>
                  </a:lnTo>
                  <a:lnTo>
                    <a:pt x="4537" y="7260"/>
                  </a:lnTo>
                  <a:lnTo>
                    <a:pt x="4764" y="7260"/>
                  </a:lnTo>
                  <a:lnTo>
                    <a:pt x="4968" y="7305"/>
                  </a:lnTo>
                  <a:lnTo>
                    <a:pt x="5104" y="7373"/>
                  </a:lnTo>
                  <a:lnTo>
                    <a:pt x="5240" y="7441"/>
                  </a:lnTo>
                  <a:lnTo>
                    <a:pt x="5399" y="7554"/>
                  </a:lnTo>
                  <a:lnTo>
                    <a:pt x="5535" y="7691"/>
                  </a:lnTo>
                  <a:lnTo>
                    <a:pt x="5603" y="7736"/>
                  </a:lnTo>
                  <a:lnTo>
                    <a:pt x="5671" y="7713"/>
                  </a:lnTo>
                  <a:lnTo>
                    <a:pt x="5966" y="7577"/>
                  </a:lnTo>
                  <a:lnTo>
                    <a:pt x="6352" y="7373"/>
                  </a:lnTo>
                  <a:lnTo>
                    <a:pt x="6715" y="7146"/>
                  </a:lnTo>
                  <a:lnTo>
                    <a:pt x="7123" y="6874"/>
                  </a:lnTo>
                  <a:lnTo>
                    <a:pt x="7532" y="6556"/>
                  </a:lnTo>
                  <a:lnTo>
                    <a:pt x="7713" y="6398"/>
                  </a:lnTo>
                  <a:lnTo>
                    <a:pt x="7894" y="6239"/>
                  </a:lnTo>
                  <a:lnTo>
                    <a:pt x="8031" y="6103"/>
                  </a:lnTo>
                  <a:lnTo>
                    <a:pt x="8121" y="5944"/>
                  </a:lnTo>
                  <a:lnTo>
                    <a:pt x="8167" y="5808"/>
                  </a:lnTo>
                  <a:lnTo>
                    <a:pt x="8189" y="5694"/>
                  </a:lnTo>
                  <a:lnTo>
                    <a:pt x="8167" y="5468"/>
                  </a:lnTo>
                  <a:lnTo>
                    <a:pt x="8167" y="5195"/>
                  </a:lnTo>
                  <a:lnTo>
                    <a:pt x="8189" y="4946"/>
                  </a:lnTo>
                  <a:lnTo>
                    <a:pt x="8212" y="4719"/>
                  </a:lnTo>
                  <a:lnTo>
                    <a:pt x="8212" y="4742"/>
                  </a:lnTo>
                  <a:lnTo>
                    <a:pt x="8303" y="4991"/>
                  </a:lnTo>
                  <a:lnTo>
                    <a:pt x="8462" y="5309"/>
                  </a:lnTo>
                  <a:lnTo>
                    <a:pt x="8575" y="5468"/>
                  </a:lnTo>
                  <a:lnTo>
                    <a:pt x="8666" y="5604"/>
                  </a:lnTo>
                  <a:lnTo>
                    <a:pt x="8779" y="5694"/>
                  </a:lnTo>
                  <a:lnTo>
                    <a:pt x="8847" y="5717"/>
                  </a:lnTo>
                  <a:lnTo>
                    <a:pt x="8893" y="5717"/>
                  </a:lnTo>
                  <a:lnTo>
                    <a:pt x="8983" y="5694"/>
                  </a:lnTo>
                  <a:lnTo>
                    <a:pt x="9051" y="5649"/>
                  </a:lnTo>
                  <a:lnTo>
                    <a:pt x="9097" y="5581"/>
                  </a:lnTo>
                  <a:lnTo>
                    <a:pt x="9119" y="5513"/>
                  </a:lnTo>
                  <a:lnTo>
                    <a:pt x="9142" y="5331"/>
                  </a:lnTo>
                  <a:lnTo>
                    <a:pt x="9142" y="5195"/>
                  </a:lnTo>
                  <a:lnTo>
                    <a:pt x="9142" y="4968"/>
                  </a:lnTo>
                  <a:lnTo>
                    <a:pt x="9119" y="4674"/>
                  </a:lnTo>
                  <a:lnTo>
                    <a:pt x="9074" y="4379"/>
                  </a:lnTo>
                  <a:lnTo>
                    <a:pt x="9006" y="4084"/>
                  </a:lnTo>
                  <a:lnTo>
                    <a:pt x="8915" y="3812"/>
                  </a:lnTo>
                  <a:lnTo>
                    <a:pt x="8802" y="3585"/>
                  </a:lnTo>
                  <a:lnTo>
                    <a:pt x="8734" y="3494"/>
                  </a:lnTo>
                  <a:lnTo>
                    <a:pt x="8666" y="3426"/>
                  </a:lnTo>
                  <a:lnTo>
                    <a:pt x="8598" y="3381"/>
                  </a:lnTo>
                  <a:lnTo>
                    <a:pt x="8507" y="3381"/>
                  </a:lnTo>
                  <a:lnTo>
                    <a:pt x="8393" y="3403"/>
                  </a:lnTo>
                  <a:lnTo>
                    <a:pt x="8303" y="3426"/>
                  </a:lnTo>
                  <a:lnTo>
                    <a:pt x="8235" y="3449"/>
                  </a:lnTo>
                  <a:lnTo>
                    <a:pt x="8121" y="3426"/>
                  </a:lnTo>
                  <a:lnTo>
                    <a:pt x="8076" y="3381"/>
                  </a:lnTo>
                  <a:lnTo>
                    <a:pt x="8076" y="3335"/>
                  </a:lnTo>
                  <a:lnTo>
                    <a:pt x="8076" y="3267"/>
                  </a:lnTo>
                  <a:lnTo>
                    <a:pt x="8167" y="3154"/>
                  </a:lnTo>
                  <a:lnTo>
                    <a:pt x="8235" y="3018"/>
                  </a:lnTo>
                  <a:lnTo>
                    <a:pt x="8303" y="2904"/>
                  </a:lnTo>
                  <a:lnTo>
                    <a:pt x="8348" y="2768"/>
                  </a:lnTo>
                  <a:lnTo>
                    <a:pt x="8371" y="2655"/>
                  </a:lnTo>
                  <a:lnTo>
                    <a:pt x="8371" y="2541"/>
                  </a:lnTo>
                  <a:lnTo>
                    <a:pt x="8348" y="2405"/>
                  </a:lnTo>
                  <a:lnTo>
                    <a:pt x="8303" y="2292"/>
                  </a:lnTo>
                  <a:lnTo>
                    <a:pt x="8235" y="2178"/>
                  </a:lnTo>
                  <a:lnTo>
                    <a:pt x="8144" y="2042"/>
                  </a:lnTo>
                  <a:lnTo>
                    <a:pt x="8031" y="1906"/>
                  </a:lnTo>
                  <a:lnTo>
                    <a:pt x="7917" y="1747"/>
                  </a:lnTo>
                  <a:lnTo>
                    <a:pt x="7826" y="1566"/>
                  </a:lnTo>
                  <a:lnTo>
                    <a:pt x="7804" y="1475"/>
                  </a:lnTo>
                  <a:lnTo>
                    <a:pt x="7804" y="1385"/>
                  </a:lnTo>
                  <a:lnTo>
                    <a:pt x="7781" y="1226"/>
                  </a:lnTo>
                  <a:lnTo>
                    <a:pt x="7736" y="1022"/>
                  </a:lnTo>
                  <a:lnTo>
                    <a:pt x="7645" y="795"/>
                  </a:lnTo>
                  <a:lnTo>
                    <a:pt x="7532" y="568"/>
                  </a:lnTo>
                  <a:lnTo>
                    <a:pt x="7350" y="364"/>
                  </a:lnTo>
                  <a:lnTo>
                    <a:pt x="7259" y="250"/>
                  </a:lnTo>
                  <a:lnTo>
                    <a:pt x="7169" y="182"/>
                  </a:lnTo>
                  <a:lnTo>
                    <a:pt x="7055" y="92"/>
                  </a:lnTo>
                  <a:lnTo>
                    <a:pt x="6919" y="46"/>
                  </a:lnTo>
                  <a:lnTo>
                    <a:pt x="6783" y="23"/>
                  </a:lnTo>
                  <a:lnTo>
                    <a:pt x="6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156"/>
            <p:cNvSpPr/>
            <p:nvPr/>
          </p:nvSpPr>
          <p:spPr>
            <a:xfrm>
              <a:off x="1828875" y="2496250"/>
              <a:ext cx="451425" cy="559175"/>
            </a:xfrm>
            <a:custGeom>
              <a:rect b="b" l="l" r="r" t="t"/>
              <a:pathLst>
                <a:path extrusionOk="0" h="22367" w="18057">
                  <a:moveTo>
                    <a:pt x="16151" y="1"/>
                  </a:moveTo>
                  <a:lnTo>
                    <a:pt x="15947" y="23"/>
                  </a:lnTo>
                  <a:lnTo>
                    <a:pt x="15766" y="91"/>
                  </a:lnTo>
                  <a:lnTo>
                    <a:pt x="15584" y="159"/>
                  </a:lnTo>
                  <a:lnTo>
                    <a:pt x="15425" y="250"/>
                  </a:lnTo>
                  <a:lnTo>
                    <a:pt x="15199" y="364"/>
                  </a:lnTo>
                  <a:lnTo>
                    <a:pt x="15062" y="432"/>
                  </a:lnTo>
                  <a:lnTo>
                    <a:pt x="14881" y="522"/>
                  </a:lnTo>
                  <a:lnTo>
                    <a:pt x="14654" y="658"/>
                  </a:lnTo>
                  <a:lnTo>
                    <a:pt x="14405" y="772"/>
                  </a:lnTo>
                  <a:lnTo>
                    <a:pt x="14132" y="863"/>
                  </a:lnTo>
                  <a:lnTo>
                    <a:pt x="13974" y="885"/>
                  </a:lnTo>
                  <a:lnTo>
                    <a:pt x="13701" y="885"/>
                  </a:lnTo>
                  <a:lnTo>
                    <a:pt x="13452" y="908"/>
                  </a:lnTo>
                  <a:lnTo>
                    <a:pt x="13180" y="953"/>
                  </a:lnTo>
                  <a:lnTo>
                    <a:pt x="12885" y="1021"/>
                  </a:lnTo>
                  <a:lnTo>
                    <a:pt x="12567" y="1135"/>
                  </a:lnTo>
                  <a:lnTo>
                    <a:pt x="12272" y="1294"/>
                  </a:lnTo>
                  <a:lnTo>
                    <a:pt x="12136" y="1407"/>
                  </a:lnTo>
                  <a:lnTo>
                    <a:pt x="12023" y="1498"/>
                  </a:lnTo>
                  <a:lnTo>
                    <a:pt x="11887" y="1634"/>
                  </a:lnTo>
                  <a:lnTo>
                    <a:pt x="11796" y="1770"/>
                  </a:lnTo>
                  <a:lnTo>
                    <a:pt x="11705" y="1929"/>
                  </a:lnTo>
                  <a:lnTo>
                    <a:pt x="11615" y="2088"/>
                  </a:lnTo>
                  <a:lnTo>
                    <a:pt x="11478" y="2496"/>
                  </a:lnTo>
                  <a:lnTo>
                    <a:pt x="11342" y="2836"/>
                  </a:lnTo>
                  <a:lnTo>
                    <a:pt x="11274" y="2972"/>
                  </a:lnTo>
                  <a:lnTo>
                    <a:pt x="11229" y="3086"/>
                  </a:lnTo>
                  <a:lnTo>
                    <a:pt x="11138" y="3154"/>
                  </a:lnTo>
                  <a:lnTo>
                    <a:pt x="11047" y="3222"/>
                  </a:lnTo>
                  <a:lnTo>
                    <a:pt x="10934" y="3244"/>
                  </a:lnTo>
                  <a:lnTo>
                    <a:pt x="10798" y="3290"/>
                  </a:lnTo>
                  <a:lnTo>
                    <a:pt x="10616" y="3335"/>
                  </a:lnTo>
                  <a:lnTo>
                    <a:pt x="10435" y="3403"/>
                  </a:lnTo>
                  <a:lnTo>
                    <a:pt x="10254" y="3517"/>
                  </a:lnTo>
                  <a:lnTo>
                    <a:pt x="10095" y="3630"/>
                  </a:lnTo>
                  <a:lnTo>
                    <a:pt x="9959" y="3766"/>
                  </a:lnTo>
                  <a:lnTo>
                    <a:pt x="9868" y="3902"/>
                  </a:lnTo>
                  <a:lnTo>
                    <a:pt x="9800" y="4038"/>
                  </a:lnTo>
                  <a:lnTo>
                    <a:pt x="9777" y="4152"/>
                  </a:lnTo>
                  <a:lnTo>
                    <a:pt x="9800" y="4220"/>
                  </a:lnTo>
                  <a:lnTo>
                    <a:pt x="9845" y="4288"/>
                  </a:lnTo>
                  <a:lnTo>
                    <a:pt x="9936" y="4333"/>
                  </a:lnTo>
                  <a:lnTo>
                    <a:pt x="10049" y="4356"/>
                  </a:lnTo>
                  <a:lnTo>
                    <a:pt x="10163" y="4356"/>
                  </a:lnTo>
                  <a:lnTo>
                    <a:pt x="10435" y="4333"/>
                  </a:lnTo>
                  <a:lnTo>
                    <a:pt x="10707" y="4356"/>
                  </a:lnTo>
                  <a:lnTo>
                    <a:pt x="10979" y="4379"/>
                  </a:lnTo>
                  <a:lnTo>
                    <a:pt x="11433" y="4447"/>
                  </a:lnTo>
                  <a:lnTo>
                    <a:pt x="11637" y="4492"/>
                  </a:lnTo>
                  <a:lnTo>
                    <a:pt x="11773" y="4537"/>
                  </a:lnTo>
                  <a:lnTo>
                    <a:pt x="11864" y="4605"/>
                  </a:lnTo>
                  <a:lnTo>
                    <a:pt x="11909" y="4651"/>
                  </a:lnTo>
                  <a:lnTo>
                    <a:pt x="11864" y="4696"/>
                  </a:lnTo>
                  <a:lnTo>
                    <a:pt x="11773" y="4764"/>
                  </a:lnTo>
                  <a:lnTo>
                    <a:pt x="11637" y="4855"/>
                  </a:lnTo>
                  <a:lnTo>
                    <a:pt x="11456" y="4923"/>
                  </a:lnTo>
                  <a:lnTo>
                    <a:pt x="10843" y="5241"/>
                  </a:lnTo>
                  <a:lnTo>
                    <a:pt x="10480" y="5422"/>
                  </a:lnTo>
                  <a:lnTo>
                    <a:pt x="10254" y="5558"/>
                  </a:lnTo>
                  <a:lnTo>
                    <a:pt x="10095" y="5694"/>
                  </a:lnTo>
                  <a:lnTo>
                    <a:pt x="9981" y="5808"/>
                  </a:lnTo>
                  <a:lnTo>
                    <a:pt x="9845" y="5876"/>
                  </a:lnTo>
                  <a:lnTo>
                    <a:pt x="9686" y="5921"/>
                  </a:lnTo>
                  <a:lnTo>
                    <a:pt x="9324" y="5921"/>
                  </a:lnTo>
                  <a:lnTo>
                    <a:pt x="8961" y="5898"/>
                  </a:lnTo>
                  <a:lnTo>
                    <a:pt x="8756" y="5921"/>
                  </a:lnTo>
                  <a:lnTo>
                    <a:pt x="8552" y="5944"/>
                  </a:lnTo>
                  <a:lnTo>
                    <a:pt x="8462" y="5989"/>
                  </a:lnTo>
                  <a:lnTo>
                    <a:pt x="8394" y="6034"/>
                  </a:lnTo>
                  <a:lnTo>
                    <a:pt x="8325" y="6102"/>
                  </a:lnTo>
                  <a:lnTo>
                    <a:pt x="8257" y="6193"/>
                  </a:lnTo>
                  <a:lnTo>
                    <a:pt x="8235" y="6261"/>
                  </a:lnTo>
                  <a:lnTo>
                    <a:pt x="8189" y="6284"/>
                  </a:lnTo>
                  <a:lnTo>
                    <a:pt x="8167" y="6307"/>
                  </a:lnTo>
                  <a:lnTo>
                    <a:pt x="8121" y="6284"/>
                  </a:lnTo>
                  <a:lnTo>
                    <a:pt x="8076" y="6261"/>
                  </a:lnTo>
                  <a:lnTo>
                    <a:pt x="8008" y="6193"/>
                  </a:lnTo>
                  <a:lnTo>
                    <a:pt x="7963" y="6125"/>
                  </a:lnTo>
                  <a:lnTo>
                    <a:pt x="7872" y="6034"/>
                  </a:lnTo>
                  <a:lnTo>
                    <a:pt x="7804" y="5966"/>
                  </a:lnTo>
                  <a:lnTo>
                    <a:pt x="7690" y="5921"/>
                  </a:lnTo>
                  <a:lnTo>
                    <a:pt x="7554" y="5898"/>
                  </a:lnTo>
                  <a:lnTo>
                    <a:pt x="7395" y="5921"/>
                  </a:lnTo>
                  <a:lnTo>
                    <a:pt x="7214" y="5966"/>
                  </a:lnTo>
                  <a:lnTo>
                    <a:pt x="7033" y="6012"/>
                  </a:lnTo>
                  <a:lnTo>
                    <a:pt x="6896" y="6034"/>
                  </a:lnTo>
                  <a:lnTo>
                    <a:pt x="6760" y="6080"/>
                  </a:lnTo>
                  <a:lnTo>
                    <a:pt x="6579" y="6125"/>
                  </a:lnTo>
                  <a:lnTo>
                    <a:pt x="6465" y="6148"/>
                  </a:lnTo>
                  <a:lnTo>
                    <a:pt x="6352" y="6148"/>
                  </a:lnTo>
                  <a:lnTo>
                    <a:pt x="6171" y="6125"/>
                  </a:lnTo>
                  <a:lnTo>
                    <a:pt x="5989" y="6057"/>
                  </a:lnTo>
                  <a:lnTo>
                    <a:pt x="5603" y="5921"/>
                  </a:lnTo>
                  <a:lnTo>
                    <a:pt x="5467" y="5876"/>
                  </a:lnTo>
                  <a:lnTo>
                    <a:pt x="5331" y="5853"/>
                  </a:lnTo>
                  <a:lnTo>
                    <a:pt x="5241" y="5876"/>
                  </a:lnTo>
                  <a:lnTo>
                    <a:pt x="5172" y="5898"/>
                  </a:lnTo>
                  <a:lnTo>
                    <a:pt x="5127" y="5921"/>
                  </a:lnTo>
                  <a:lnTo>
                    <a:pt x="5104" y="5966"/>
                  </a:lnTo>
                  <a:lnTo>
                    <a:pt x="5059" y="6057"/>
                  </a:lnTo>
                  <a:lnTo>
                    <a:pt x="5059" y="6148"/>
                  </a:lnTo>
                  <a:lnTo>
                    <a:pt x="5059" y="6239"/>
                  </a:lnTo>
                  <a:lnTo>
                    <a:pt x="5082" y="6329"/>
                  </a:lnTo>
                  <a:lnTo>
                    <a:pt x="5150" y="6488"/>
                  </a:lnTo>
                  <a:lnTo>
                    <a:pt x="5241" y="6602"/>
                  </a:lnTo>
                  <a:lnTo>
                    <a:pt x="5309" y="6692"/>
                  </a:lnTo>
                  <a:lnTo>
                    <a:pt x="5399" y="6760"/>
                  </a:lnTo>
                  <a:lnTo>
                    <a:pt x="5490" y="6851"/>
                  </a:lnTo>
                  <a:lnTo>
                    <a:pt x="5535" y="6919"/>
                  </a:lnTo>
                  <a:lnTo>
                    <a:pt x="5558" y="7033"/>
                  </a:lnTo>
                  <a:lnTo>
                    <a:pt x="5535" y="7169"/>
                  </a:lnTo>
                  <a:lnTo>
                    <a:pt x="5490" y="7327"/>
                  </a:lnTo>
                  <a:lnTo>
                    <a:pt x="5399" y="7668"/>
                  </a:lnTo>
                  <a:lnTo>
                    <a:pt x="5309" y="8008"/>
                  </a:lnTo>
                  <a:lnTo>
                    <a:pt x="5309" y="8189"/>
                  </a:lnTo>
                  <a:lnTo>
                    <a:pt x="5309" y="8325"/>
                  </a:lnTo>
                  <a:lnTo>
                    <a:pt x="5331" y="8462"/>
                  </a:lnTo>
                  <a:lnTo>
                    <a:pt x="5377" y="8575"/>
                  </a:lnTo>
                  <a:lnTo>
                    <a:pt x="5422" y="8643"/>
                  </a:lnTo>
                  <a:lnTo>
                    <a:pt x="5467" y="8688"/>
                  </a:lnTo>
                  <a:lnTo>
                    <a:pt x="5535" y="8734"/>
                  </a:lnTo>
                  <a:lnTo>
                    <a:pt x="5626" y="8756"/>
                  </a:lnTo>
                  <a:lnTo>
                    <a:pt x="5740" y="8802"/>
                  </a:lnTo>
                  <a:lnTo>
                    <a:pt x="5785" y="8825"/>
                  </a:lnTo>
                  <a:lnTo>
                    <a:pt x="5808" y="8870"/>
                  </a:lnTo>
                  <a:lnTo>
                    <a:pt x="5785" y="8915"/>
                  </a:lnTo>
                  <a:lnTo>
                    <a:pt x="5740" y="9006"/>
                  </a:lnTo>
                  <a:lnTo>
                    <a:pt x="5649" y="9074"/>
                  </a:lnTo>
                  <a:lnTo>
                    <a:pt x="5535" y="9142"/>
                  </a:lnTo>
                  <a:lnTo>
                    <a:pt x="5331" y="9233"/>
                  </a:lnTo>
                  <a:lnTo>
                    <a:pt x="5127" y="9278"/>
                  </a:lnTo>
                  <a:lnTo>
                    <a:pt x="4900" y="9346"/>
                  </a:lnTo>
                  <a:lnTo>
                    <a:pt x="4651" y="9437"/>
                  </a:lnTo>
                  <a:lnTo>
                    <a:pt x="4537" y="9505"/>
                  </a:lnTo>
                  <a:lnTo>
                    <a:pt x="4424" y="9596"/>
                  </a:lnTo>
                  <a:lnTo>
                    <a:pt x="4333" y="9686"/>
                  </a:lnTo>
                  <a:lnTo>
                    <a:pt x="4220" y="9823"/>
                  </a:lnTo>
                  <a:lnTo>
                    <a:pt x="4038" y="10027"/>
                  </a:lnTo>
                  <a:lnTo>
                    <a:pt x="3902" y="10140"/>
                  </a:lnTo>
                  <a:lnTo>
                    <a:pt x="3789" y="10208"/>
                  </a:lnTo>
                  <a:lnTo>
                    <a:pt x="3675" y="10231"/>
                  </a:lnTo>
                  <a:lnTo>
                    <a:pt x="3585" y="10254"/>
                  </a:lnTo>
                  <a:lnTo>
                    <a:pt x="3517" y="10276"/>
                  </a:lnTo>
                  <a:lnTo>
                    <a:pt x="3380" y="10344"/>
                  </a:lnTo>
                  <a:lnTo>
                    <a:pt x="3244" y="10435"/>
                  </a:lnTo>
                  <a:lnTo>
                    <a:pt x="3176" y="10503"/>
                  </a:lnTo>
                  <a:lnTo>
                    <a:pt x="3131" y="10571"/>
                  </a:lnTo>
                  <a:lnTo>
                    <a:pt x="3108" y="10639"/>
                  </a:lnTo>
                  <a:lnTo>
                    <a:pt x="3086" y="10707"/>
                  </a:lnTo>
                  <a:lnTo>
                    <a:pt x="3108" y="10775"/>
                  </a:lnTo>
                  <a:lnTo>
                    <a:pt x="3131" y="10843"/>
                  </a:lnTo>
                  <a:lnTo>
                    <a:pt x="3199" y="10979"/>
                  </a:lnTo>
                  <a:lnTo>
                    <a:pt x="3335" y="11161"/>
                  </a:lnTo>
                  <a:lnTo>
                    <a:pt x="3449" y="11274"/>
                  </a:lnTo>
                  <a:lnTo>
                    <a:pt x="3585" y="11388"/>
                  </a:lnTo>
                  <a:lnTo>
                    <a:pt x="3766" y="11478"/>
                  </a:lnTo>
                  <a:lnTo>
                    <a:pt x="3948" y="11569"/>
                  </a:lnTo>
                  <a:lnTo>
                    <a:pt x="4061" y="11615"/>
                  </a:lnTo>
                  <a:lnTo>
                    <a:pt x="4152" y="11683"/>
                  </a:lnTo>
                  <a:lnTo>
                    <a:pt x="4356" y="11819"/>
                  </a:lnTo>
                  <a:lnTo>
                    <a:pt x="4537" y="11932"/>
                  </a:lnTo>
                  <a:lnTo>
                    <a:pt x="4696" y="12046"/>
                  </a:lnTo>
                  <a:lnTo>
                    <a:pt x="4900" y="12136"/>
                  </a:lnTo>
                  <a:lnTo>
                    <a:pt x="4991" y="12136"/>
                  </a:lnTo>
                  <a:lnTo>
                    <a:pt x="5104" y="12159"/>
                  </a:lnTo>
                  <a:lnTo>
                    <a:pt x="5195" y="12159"/>
                  </a:lnTo>
                  <a:lnTo>
                    <a:pt x="5672" y="12091"/>
                  </a:lnTo>
                  <a:lnTo>
                    <a:pt x="6034" y="12023"/>
                  </a:lnTo>
                  <a:lnTo>
                    <a:pt x="6329" y="11978"/>
                  </a:lnTo>
                  <a:lnTo>
                    <a:pt x="6375" y="11955"/>
                  </a:lnTo>
                  <a:lnTo>
                    <a:pt x="6533" y="11978"/>
                  </a:lnTo>
                  <a:lnTo>
                    <a:pt x="6715" y="12000"/>
                  </a:lnTo>
                  <a:lnTo>
                    <a:pt x="7078" y="12091"/>
                  </a:lnTo>
                  <a:lnTo>
                    <a:pt x="7395" y="12204"/>
                  </a:lnTo>
                  <a:lnTo>
                    <a:pt x="7509" y="12272"/>
                  </a:lnTo>
                  <a:lnTo>
                    <a:pt x="7554" y="12318"/>
                  </a:lnTo>
                  <a:lnTo>
                    <a:pt x="7486" y="12363"/>
                  </a:lnTo>
                  <a:lnTo>
                    <a:pt x="7373" y="12408"/>
                  </a:lnTo>
                  <a:lnTo>
                    <a:pt x="7169" y="12454"/>
                  </a:lnTo>
                  <a:lnTo>
                    <a:pt x="6738" y="12545"/>
                  </a:lnTo>
                  <a:lnTo>
                    <a:pt x="6352" y="12635"/>
                  </a:lnTo>
                  <a:lnTo>
                    <a:pt x="5785" y="12749"/>
                  </a:lnTo>
                  <a:lnTo>
                    <a:pt x="5558" y="12817"/>
                  </a:lnTo>
                  <a:lnTo>
                    <a:pt x="5354" y="12885"/>
                  </a:lnTo>
                  <a:lnTo>
                    <a:pt x="5195" y="12998"/>
                  </a:lnTo>
                  <a:lnTo>
                    <a:pt x="5127" y="13066"/>
                  </a:lnTo>
                  <a:lnTo>
                    <a:pt x="5082" y="13134"/>
                  </a:lnTo>
                  <a:lnTo>
                    <a:pt x="5036" y="13225"/>
                  </a:lnTo>
                  <a:lnTo>
                    <a:pt x="4991" y="13316"/>
                  </a:lnTo>
                  <a:lnTo>
                    <a:pt x="4991" y="13429"/>
                  </a:lnTo>
                  <a:lnTo>
                    <a:pt x="4991" y="13543"/>
                  </a:lnTo>
                  <a:lnTo>
                    <a:pt x="4991" y="13860"/>
                  </a:lnTo>
                  <a:lnTo>
                    <a:pt x="4991" y="14042"/>
                  </a:lnTo>
                  <a:lnTo>
                    <a:pt x="4968" y="14042"/>
                  </a:lnTo>
                  <a:lnTo>
                    <a:pt x="4832" y="14064"/>
                  </a:lnTo>
                  <a:lnTo>
                    <a:pt x="4560" y="14200"/>
                  </a:lnTo>
                  <a:lnTo>
                    <a:pt x="4311" y="14314"/>
                  </a:lnTo>
                  <a:lnTo>
                    <a:pt x="4061" y="14473"/>
                  </a:lnTo>
                  <a:lnTo>
                    <a:pt x="3811" y="14654"/>
                  </a:lnTo>
                  <a:lnTo>
                    <a:pt x="3585" y="14858"/>
                  </a:lnTo>
                  <a:lnTo>
                    <a:pt x="3471" y="14972"/>
                  </a:lnTo>
                  <a:lnTo>
                    <a:pt x="3403" y="15062"/>
                  </a:lnTo>
                  <a:lnTo>
                    <a:pt x="3358" y="15176"/>
                  </a:lnTo>
                  <a:lnTo>
                    <a:pt x="3312" y="15289"/>
                  </a:lnTo>
                  <a:lnTo>
                    <a:pt x="3312" y="15357"/>
                  </a:lnTo>
                  <a:lnTo>
                    <a:pt x="3335" y="15471"/>
                  </a:lnTo>
                  <a:lnTo>
                    <a:pt x="3403" y="15561"/>
                  </a:lnTo>
                  <a:lnTo>
                    <a:pt x="3517" y="15675"/>
                  </a:lnTo>
                  <a:lnTo>
                    <a:pt x="3653" y="15743"/>
                  </a:lnTo>
                  <a:lnTo>
                    <a:pt x="3811" y="15811"/>
                  </a:lnTo>
                  <a:lnTo>
                    <a:pt x="3970" y="15856"/>
                  </a:lnTo>
                  <a:lnTo>
                    <a:pt x="4152" y="15856"/>
                  </a:lnTo>
                  <a:lnTo>
                    <a:pt x="4379" y="15834"/>
                  </a:lnTo>
                  <a:lnTo>
                    <a:pt x="4583" y="15788"/>
                  </a:lnTo>
                  <a:lnTo>
                    <a:pt x="4968" y="15652"/>
                  </a:lnTo>
                  <a:lnTo>
                    <a:pt x="5127" y="15584"/>
                  </a:lnTo>
                  <a:lnTo>
                    <a:pt x="5263" y="15561"/>
                  </a:lnTo>
                  <a:lnTo>
                    <a:pt x="5649" y="15493"/>
                  </a:lnTo>
                  <a:lnTo>
                    <a:pt x="5195" y="15652"/>
                  </a:lnTo>
                  <a:lnTo>
                    <a:pt x="4855" y="15788"/>
                  </a:lnTo>
                  <a:lnTo>
                    <a:pt x="4605" y="15879"/>
                  </a:lnTo>
                  <a:lnTo>
                    <a:pt x="4333" y="15970"/>
                  </a:lnTo>
                  <a:lnTo>
                    <a:pt x="3970" y="16038"/>
                  </a:lnTo>
                  <a:lnTo>
                    <a:pt x="3449" y="16061"/>
                  </a:lnTo>
                  <a:lnTo>
                    <a:pt x="3131" y="16083"/>
                  </a:lnTo>
                  <a:lnTo>
                    <a:pt x="2859" y="16151"/>
                  </a:lnTo>
                  <a:lnTo>
                    <a:pt x="2655" y="16242"/>
                  </a:lnTo>
                  <a:lnTo>
                    <a:pt x="2473" y="16333"/>
                  </a:lnTo>
                  <a:lnTo>
                    <a:pt x="2360" y="16446"/>
                  </a:lnTo>
                  <a:lnTo>
                    <a:pt x="2246" y="16582"/>
                  </a:lnTo>
                  <a:lnTo>
                    <a:pt x="2178" y="16696"/>
                  </a:lnTo>
                  <a:lnTo>
                    <a:pt x="2133" y="16786"/>
                  </a:lnTo>
                  <a:lnTo>
                    <a:pt x="2088" y="16991"/>
                  </a:lnTo>
                  <a:lnTo>
                    <a:pt x="2088" y="17172"/>
                  </a:lnTo>
                  <a:lnTo>
                    <a:pt x="2110" y="17331"/>
                  </a:lnTo>
                  <a:lnTo>
                    <a:pt x="2156" y="17399"/>
                  </a:lnTo>
                  <a:lnTo>
                    <a:pt x="2201" y="17467"/>
                  </a:lnTo>
                  <a:lnTo>
                    <a:pt x="2269" y="17558"/>
                  </a:lnTo>
                  <a:lnTo>
                    <a:pt x="2269" y="17603"/>
                  </a:lnTo>
                  <a:lnTo>
                    <a:pt x="2269" y="17648"/>
                  </a:lnTo>
                  <a:lnTo>
                    <a:pt x="2246" y="17671"/>
                  </a:lnTo>
                  <a:lnTo>
                    <a:pt x="2201" y="17694"/>
                  </a:lnTo>
                  <a:lnTo>
                    <a:pt x="2065" y="17716"/>
                  </a:lnTo>
                  <a:lnTo>
                    <a:pt x="1838" y="17694"/>
                  </a:lnTo>
                  <a:lnTo>
                    <a:pt x="1611" y="17671"/>
                  </a:lnTo>
                  <a:lnTo>
                    <a:pt x="1384" y="17694"/>
                  </a:lnTo>
                  <a:lnTo>
                    <a:pt x="1135" y="17739"/>
                  </a:lnTo>
                  <a:lnTo>
                    <a:pt x="885" y="17807"/>
                  </a:lnTo>
                  <a:lnTo>
                    <a:pt x="658" y="17898"/>
                  </a:lnTo>
                  <a:lnTo>
                    <a:pt x="454" y="17989"/>
                  </a:lnTo>
                  <a:lnTo>
                    <a:pt x="273" y="18102"/>
                  </a:lnTo>
                  <a:lnTo>
                    <a:pt x="159" y="18238"/>
                  </a:lnTo>
                  <a:lnTo>
                    <a:pt x="137" y="18306"/>
                  </a:lnTo>
                  <a:lnTo>
                    <a:pt x="114" y="18352"/>
                  </a:lnTo>
                  <a:lnTo>
                    <a:pt x="114" y="18420"/>
                  </a:lnTo>
                  <a:lnTo>
                    <a:pt x="137" y="18510"/>
                  </a:lnTo>
                  <a:lnTo>
                    <a:pt x="228" y="18578"/>
                  </a:lnTo>
                  <a:lnTo>
                    <a:pt x="296" y="18624"/>
                  </a:lnTo>
                  <a:lnTo>
                    <a:pt x="364" y="18646"/>
                  </a:lnTo>
                  <a:lnTo>
                    <a:pt x="727" y="18714"/>
                  </a:lnTo>
                  <a:lnTo>
                    <a:pt x="1044" y="18737"/>
                  </a:lnTo>
                  <a:lnTo>
                    <a:pt x="1339" y="18760"/>
                  </a:lnTo>
                  <a:lnTo>
                    <a:pt x="1248" y="18828"/>
                  </a:lnTo>
                  <a:lnTo>
                    <a:pt x="1112" y="18919"/>
                  </a:lnTo>
                  <a:lnTo>
                    <a:pt x="953" y="19009"/>
                  </a:lnTo>
                  <a:lnTo>
                    <a:pt x="658" y="19191"/>
                  </a:lnTo>
                  <a:lnTo>
                    <a:pt x="409" y="19327"/>
                  </a:lnTo>
                  <a:lnTo>
                    <a:pt x="205" y="19463"/>
                  </a:lnTo>
                  <a:lnTo>
                    <a:pt x="137" y="19531"/>
                  </a:lnTo>
                  <a:lnTo>
                    <a:pt x="69" y="19599"/>
                  </a:lnTo>
                  <a:lnTo>
                    <a:pt x="23" y="19667"/>
                  </a:lnTo>
                  <a:lnTo>
                    <a:pt x="1" y="19758"/>
                  </a:lnTo>
                  <a:lnTo>
                    <a:pt x="1" y="19849"/>
                  </a:lnTo>
                  <a:lnTo>
                    <a:pt x="23" y="19917"/>
                  </a:lnTo>
                  <a:lnTo>
                    <a:pt x="91" y="20007"/>
                  </a:lnTo>
                  <a:lnTo>
                    <a:pt x="159" y="20076"/>
                  </a:lnTo>
                  <a:lnTo>
                    <a:pt x="228" y="20121"/>
                  </a:lnTo>
                  <a:lnTo>
                    <a:pt x="296" y="20166"/>
                  </a:lnTo>
                  <a:lnTo>
                    <a:pt x="500" y="20234"/>
                  </a:lnTo>
                  <a:lnTo>
                    <a:pt x="772" y="20280"/>
                  </a:lnTo>
                  <a:lnTo>
                    <a:pt x="1611" y="20280"/>
                  </a:lnTo>
                  <a:lnTo>
                    <a:pt x="1974" y="20257"/>
                  </a:lnTo>
                  <a:lnTo>
                    <a:pt x="2178" y="20280"/>
                  </a:lnTo>
                  <a:lnTo>
                    <a:pt x="2269" y="20280"/>
                  </a:lnTo>
                  <a:lnTo>
                    <a:pt x="2224" y="20325"/>
                  </a:lnTo>
                  <a:lnTo>
                    <a:pt x="2133" y="20370"/>
                  </a:lnTo>
                  <a:lnTo>
                    <a:pt x="1906" y="20438"/>
                  </a:lnTo>
                  <a:lnTo>
                    <a:pt x="1702" y="20506"/>
                  </a:lnTo>
                  <a:lnTo>
                    <a:pt x="1475" y="20597"/>
                  </a:lnTo>
                  <a:lnTo>
                    <a:pt x="1248" y="20733"/>
                  </a:lnTo>
                  <a:lnTo>
                    <a:pt x="1021" y="20892"/>
                  </a:lnTo>
                  <a:lnTo>
                    <a:pt x="840" y="21096"/>
                  </a:lnTo>
                  <a:lnTo>
                    <a:pt x="658" y="21346"/>
                  </a:lnTo>
                  <a:lnTo>
                    <a:pt x="590" y="21459"/>
                  </a:lnTo>
                  <a:lnTo>
                    <a:pt x="545" y="21573"/>
                  </a:lnTo>
                  <a:lnTo>
                    <a:pt x="522" y="21686"/>
                  </a:lnTo>
                  <a:lnTo>
                    <a:pt x="545" y="21777"/>
                  </a:lnTo>
                  <a:lnTo>
                    <a:pt x="568" y="21845"/>
                  </a:lnTo>
                  <a:lnTo>
                    <a:pt x="613" y="21868"/>
                  </a:lnTo>
                  <a:lnTo>
                    <a:pt x="658" y="21890"/>
                  </a:lnTo>
                  <a:lnTo>
                    <a:pt x="727" y="21913"/>
                  </a:lnTo>
                  <a:lnTo>
                    <a:pt x="817" y="21890"/>
                  </a:lnTo>
                  <a:lnTo>
                    <a:pt x="908" y="21868"/>
                  </a:lnTo>
                  <a:lnTo>
                    <a:pt x="1135" y="21754"/>
                  </a:lnTo>
                  <a:lnTo>
                    <a:pt x="1384" y="21595"/>
                  </a:lnTo>
                  <a:lnTo>
                    <a:pt x="1679" y="21459"/>
                  </a:lnTo>
                  <a:lnTo>
                    <a:pt x="1951" y="21368"/>
                  </a:lnTo>
                  <a:lnTo>
                    <a:pt x="2178" y="21300"/>
                  </a:lnTo>
                  <a:lnTo>
                    <a:pt x="2088" y="21368"/>
                  </a:lnTo>
                  <a:lnTo>
                    <a:pt x="1861" y="21573"/>
                  </a:lnTo>
                  <a:lnTo>
                    <a:pt x="1634" y="21799"/>
                  </a:lnTo>
                  <a:lnTo>
                    <a:pt x="1566" y="21913"/>
                  </a:lnTo>
                  <a:lnTo>
                    <a:pt x="1498" y="22026"/>
                  </a:lnTo>
                  <a:lnTo>
                    <a:pt x="1475" y="22140"/>
                  </a:lnTo>
                  <a:lnTo>
                    <a:pt x="1498" y="22230"/>
                  </a:lnTo>
                  <a:lnTo>
                    <a:pt x="1520" y="22276"/>
                  </a:lnTo>
                  <a:lnTo>
                    <a:pt x="1543" y="22321"/>
                  </a:lnTo>
                  <a:lnTo>
                    <a:pt x="1611" y="22344"/>
                  </a:lnTo>
                  <a:lnTo>
                    <a:pt x="1725" y="22367"/>
                  </a:lnTo>
                  <a:lnTo>
                    <a:pt x="1815" y="22367"/>
                  </a:lnTo>
                  <a:lnTo>
                    <a:pt x="1929" y="22321"/>
                  </a:lnTo>
                  <a:lnTo>
                    <a:pt x="2110" y="22253"/>
                  </a:lnTo>
                  <a:lnTo>
                    <a:pt x="2246" y="22185"/>
                  </a:lnTo>
                  <a:lnTo>
                    <a:pt x="2314" y="22140"/>
                  </a:lnTo>
                  <a:lnTo>
                    <a:pt x="2405" y="22094"/>
                  </a:lnTo>
                  <a:lnTo>
                    <a:pt x="2564" y="22072"/>
                  </a:lnTo>
                  <a:lnTo>
                    <a:pt x="2791" y="22049"/>
                  </a:lnTo>
                  <a:lnTo>
                    <a:pt x="3131" y="22026"/>
                  </a:lnTo>
                  <a:lnTo>
                    <a:pt x="3880" y="21958"/>
                  </a:lnTo>
                  <a:lnTo>
                    <a:pt x="4288" y="21913"/>
                  </a:lnTo>
                  <a:lnTo>
                    <a:pt x="4696" y="21845"/>
                  </a:lnTo>
                  <a:lnTo>
                    <a:pt x="5014" y="21754"/>
                  </a:lnTo>
                  <a:lnTo>
                    <a:pt x="5150" y="21709"/>
                  </a:lnTo>
                  <a:lnTo>
                    <a:pt x="5241" y="21663"/>
                  </a:lnTo>
                  <a:lnTo>
                    <a:pt x="5422" y="21550"/>
                  </a:lnTo>
                  <a:lnTo>
                    <a:pt x="5603" y="21482"/>
                  </a:lnTo>
                  <a:lnTo>
                    <a:pt x="5785" y="21414"/>
                  </a:lnTo>
                  <a:lnTo>
                    <a:pt x="6034" y="21414"/>
                  </a:lnTo>
                  <a:lnTo>
                    <a:pt x="6171" y="21391"/>
                  </a:lnTo>
                  <a:lnTo>
                    <a:pt x="6284" y="21368"/>
                  </a:lnTo>
                  <a:lnTo>
                    <a:pt x="6533" y="21300"/>
                  </a:lnTo>
                  <a:lnTo>
                    <a:pt x="6760" y="21187"/>
                  </a:lnTo>
                  <a:lnTo>
                    <a:pt x="6851" y="21119"/>
                  </a:lnTo>
                  <a:lnTo>
                    <a:pt x="6919" y="21051"/>
                  </a:lnTo>
                  <a:lnTo>
                    <a:pt x="7010" y="20960"/>
                  </a:lnTo>
                  <a:lnTo>
                    <a:pt x="7123" y="20869"/>
                  </a:lnTo>
                  <a:lnTo>
                    <a:pt x="7282" y="20824"/>
                  </a:lnTo>
                  <a:lnTo>
                    <a:pt x="7532" y="20779"/>
                  </a:lnTo>
                  <a:lnTo>
                    <a:pt x="7713" y="20756"/>
                  </a:lnTo>
                  <a:lnTo>
                    <a:pt x="7894" y="20733"/>
                  </a:lnTo>
                  <a:lnTo>
                    <a:pt x="8076" y="20665"/>
                  </a:lnTo>
                  <a:lnTo>
                    <a:pt x="8257" y="20597"/>
                  </a:lnTo>
                  <a:lnTo>
                    <a:pt x="8439" y="20506"/>
                  </a:lnTo>
                  <a:lnTo>
                    <a:pt x="8575" y="20416"/>
                  </a:lnTo>
                  <a:lnTo>
                    <a:pt x="8688" y="20325"/>
                  </a:lnTo>
                  <a:lnTo>
                    <a:pt x="8779" y="20234"/>
                  </a:lnTo>
                  <a:lnTo>
                    <a:pt x="8870" y="20076"/>
                  </a:lnTo>
                  <a:lnTo>
                    <a:pt x="9029" y="19917"/>
                  </a:lnTo>
                  <a:lnTo>
                    <a:pt x="9119" y="19849"/>
                  </a:lnTo>
                  <a:lnTo>
                    <a:pt x="9210" y="19803"/>
                  </a:lnTo>
                  <a:lnTo>
                    <a:pt x="9324" y="19758"/>
                  </a:lnTo>
                  <a:lnTo>
                    <a:pt x="9460" y="19735"/>
                  </a:lnTo>
                  <a:lnTo>
                    <a:pt x="9823" y="19713"/>
                  </a:lnTo>
                  <a:lnTo>
                    <a:pt x="10231" y="19667"/>
                  </a:lnTo>
                  <a:lnTo>
                    <a:pt x="10435" y="19622"/>
                  </a:lnTo>
                  <a:lnTo>
                    <a:pt x="10639" y="19554"/>
                  </a:lnTo>
                  <a:lnTo>
                    <a:pt x="10843" y="19463"/>
                  </a:lnTo>
                  <a:lnTo>
                    <a:pt x="11025" y="19327"/>
                  </a:lnTo>
                  <a:lnTo>
                    <a:pt x="11206" y="19214"/>
                  </a:lnTo>
                  <a:lnTo>
                    <a:pt x="11410" y="19123"/>
                  </a:lnTo>
                  <a:lnTo>
                    <a:pt x="11615" y="19077"/>
                  </a:lnTo>
                  <a:lnTo>
                    <a:pt x="11819" y="19055"/>
                  </a:lnTo>
                  <a:lnTo>
                    <a:pt x="11932" y="19077"/>
                  </a:lnTo>
                  <a:lnTo>
                    <a:pt x="12046" y="19100"/>
                  </a:lnTo>
                  <a:lnTo>
                    <a:pt x="12136" y="19123"/>
                  </a:lnTo>
                  <a:lnTo>
                    <a:pt x="12227" y="19168"/>
                  </a:lnTo>
                  <a:lnTo>
                    <a:pt x="12295" y="19214"/>
                  </a:lnTo>
                  <a:lnTo>
                    <a:pt x="12408" y="19259"/>
                  </a:lnTo>
                  <a:lnTo>
                    <a:pt x="12635" y="19304"/>
                  </a:lnTo>
                  <a:lnTo>
                    <a:pt x="12908" y="19327"/>
                  </a:lnTo>
                  <a:lnTo>
                    <a:pt x="13180" y="19350"/>
                  </a:lnTo>
                  <a:lnTo>
                    <a:pt x="13565" y="19327"/>
                  </a:lnTo>
                  <a:lnTo>
                    <a:pt x="13815" y="19282"/>
                  </a:lnTo>
                  <a:lnTo>
                    <a:pt x="14064" y="19236"/>
                  </a:lnTo>
                  <a:lnTo>
                    <a:pt x="14314" y="19145"/>
                  </a:lnTo>
                  <a:lnTo>
                    <a:pt x="14405" y="19077"/>
                  </a:lnTo>
                  <a:lnTo>
                    <a:pt x="14518" y="19009"/>
                  </a:lnTo>
                  <a:lnTo>
                    <a:pt x="14586" y="18919"/>
                  </a:lnTo>
                  <a:lnTo>
                    <a:pt x="14654" y="18828"/>
                  </a:lnTo>
                  <a:lnTo>
                    <a:pt x="14699" y="18714"/>
                  </a:lnTo>
                  <a:lnTo>
                    <a:pt x="14699" y="18601"/>
                  </a:lnTo>
                  <a:lnTo>
                    <a:pt x="14699" y="18556"/>
                  </a:lnTo>
                  <a:lnTo>
                    <a:pt x="14699" y="18533"/>
                  </a:lnTo>
                  <a:lnTo>
                    <a:pt x="14654" y="18442"/>
                  </a:lnTo>
                  <a:lnTo>
                    <a:pt x="14563" y="18215"/>
                  </a:lnTo>
                  <a:lnTo>
                    <a:pt x="14541" y="18102"/>
                  </a:lnTo>
                  <a:lnTo>
                    <a:pt x="14541" y="17966"/>
                  </a:lnTo>
                  <a:lnTo>
                    <a:pt x="14586" y="17853"/>
                  </a:lnTo>
                  <a:lnTo>
                    <a:pt x="14609" y="17807"/>
                  </a:lnTo>
                  <a:lnTo>
                    <a:pt x="14654" y="17762"/>
                  </a:lnTo>
                  <a:lnTo>
                    <a:pt x="14926" y="17558"/>
                  </a:lnTo>
                  <a:lnTo>
                    <a:pt x="15062" y="17444"/>
                  </a:lnTo>
                  <a:lnTo>
                    <a:pt x="15176" y="17308"/>
                  </a:lnTo>
                  <a:lnTo>
                    <a:pt x="15289" y="17195"/>
                  </a:lnTo>
                  <a:lnTo>
                    <a:pt x="15357" y="17059"/>
                  </a:lnTo>
                  <a:lnTo>
                    <a:pt x="15403" y="16900"/>
                  </a:lnTo>
                  <a:lnTo>
                    <a:pt x="15425" y="16741"/>
                  </a:lnTo>
                  <a:lnTo>
                    <a:pt x="15380" y="16537"/>
                  </a:lnTo>
                  <a:lnTo>
                    <a:pt x="15357" y="16310"/>
                  </a:lnTo>
                  <a:lnTo>
                    <a:pt x="15357" y="16219"/>
                  </a:lnTo>
                  <a:lnTo>
                    <a:pt x="15357" y="16151"/>
                  </a:lnTo>
                  <a:lnTo>
                    <a:pt x="15380" y="16061"/>
                  </a:lnTo>
                  <a:lnTo>
                    <a:pt x="15425" y="15992"/>
                  </a:lnTo>
                  <a:lnTo>
                    <a:pt x="15493" y="15947"/>
                  </a:lnTo>
                  <a:lnTo>
                    <a:pt x="15584" y="15879"/>
                  </a:lnTo>
                  <a:lnTo>
                    <a:pt x="15766" y="15743"/>
                  </a:lnTo>
                  <a:lnTo>
                    <a:pt x="15970" y="15539"/>
                  </a:lnTo>
                  <a:lnTo>
                    <a:pt x="16151" y="15289"/>
                  </a:lnTo>
                  <a:lnTo>
                    <a:pt x="16333" y="14994"/>
                  </a:lnTo>
                  <a:lnTo>
                    <a:pt x="16469" y="14677"/>
                  </a:lnTo>
                  <a:lnTo>
                    <a:pt x="16605" y="14314"/>
                  </a:lnTo>
                  <a:lnTo>
                    <a:pt x="16696" y="13906"/>
                  </a:lnTo>
                  <a:lnTo>
                    <a:pt x="16741" y="13497"/>
                  </a:lnTo>
                  <a:lnTo>
                    <a:pt x="16764" y="13044"/>
                  </a:lnTo>
                  <a:lnTo>
                    <a:pt x="16764" y="12681"/>
                  </a:lnTo>
                  <a:lnTo>
                    <a:pt x="16764" y="12386"/>
                  </a:lnTo>
                  <a:lnTo>
                    <a:pt x="16786" y="12182"/>
                  </a:lnTo>
                  <a:lnTo>
                    <a:pt x="16809" y="12091"/>
                  </a:lnTo>
                  <a:lnTo>
                    <a:pt x="16854" y="12000"/>
                  </a:lnTo>
                  <a:lnTo>
                    <a:pt x="16922" y="11909"/>
                  </a:lnTo>
                  <a:lnTo>
                    <a:pt x="17013" y="11819"/>
                  </a:lnTo>
                  <a:lnTo>
                    <a:pt x="17195" y="11615"/>
                  </a:lnTo>
                  <a:lnTo>
                    <a:pt x="17353" y="11365"/>
                  </a:lnTo>
                  <a:lnTo>
                    <a:pt x="17467" y="11093"/>
                  </a:lnTo>
                  <a:lnTo>
                    <a:pt x="17558" y="10821"/>
                  </a:lnTo>
                  <a:lnTo>
                    <a:pt x="17580" y="10548"/>
                  </a:lnTo>
                  <a:lnTo>
                    <a:pt x="17580" y="10276"/>
                  </a:lnTo>
                  <a:lnTo>
                    <a:pt x="17558" y="10140"/>
                  </a:lnTo>
                  <a:lnTo>
                    <a:pt x="17512" y="10027"/>
                  </a:lnTo>
                  <a:lnTo>
                    <a:pt x="17444" y="9913"/>
                  </a:lnTo>
                  <a:lnTo>
                    <a:pt x="17376" y="9800"/>
                  </a:lnTo>
                  <a:lnTo>
                    <a:pt x="17240" y="9618"/>
                  </a:lnTo>
                  <a:lnTo>
                    <a:pt x="17127" y="9437"/>
                  </a:lnTo>
                  <a:lnTo>
                    <a:pt x="17059" y="9278"/>
                  </a:lnTo>
                  <a:lnTo>
                    <a:pt x="17059" y="9187"/>
                  </a:lnTo>
                  <a:lnTo>
                    <a:pt x="17059" y="9119"/>
                  </a:lnTo>
                  <a:lnTo>
                    <a:pt x="17081" y="9006"/>
                  </a:lnTo>
                  <a:lnTo>
                    <a:pt x="17149" y="8915"/>
                  </a:lnTo>
                  <a:lnTo>
                    <a:pt x="17240" y="8802"/>
                  </a:lnTo>
                  <a:lnTo>
                    <a:pt x="17353" y="8711"/>
                  </a:lnTo>
                  <a:lnTo>
                    <a:pt x="17671" y="8484"/>
                  </a:lnTo>
                  <a:lnTo>
                    <a:pt x="17830" y="8416"/>
                  </a:lnTo>
                  <a:lnTo>
                    <a:pt x="18057" y="8348"/>
                  </a:lnTo>
                  <a:lnTo>
                    <a:pt x="17898" y="8189"/>
                  </a:lnTo>
                  <a:lnTo>
                    <a:pt x="17716" y="8053"/>
                  </a:lnTo>
                  <a:lnTo>
                    <a:pt x="17558" y="7940"/>
                  </a:lnTo>
                  <a:lnTo>
                    <a:pt x="17399" y="7849"/>
                  </a:lnTo>
                  <a:lnTo>
                    <a:pt x="17240" y="7781"/>
                  </a:lnTo>
                  <a:lnTo>
                    <a:pt x="17104" y="7736"/>
                  </a:lnTo>
                  <a:lnTo>
                    <a:pt x="16968" y="7713"/>
                  </a:lnTo>
                  <a:lnTo>
                    <a:pt x="16718" y="7690"/>
                  </a:lnTo>
                  <a:lnTo>
                    <a:pt x="16401" y="7668"/>
                  </a:lnTo>
                  <a:lnTo>
                    <a:pt x="16287" y="7645"/>
                  </a:lnTo>
                  <a:lnTo>
                    <a:pt x="16197" y="7600"/>
                  </a:lnTo>
                  <a:lnTo>
                    <a:pt x="16129" y="7509"/>
                  </a:lnTo>
                  <a:lnTo>
                    <a:pt x="16083" y="7441"/>
                  </a:lnTo>
                  <a:lnTo>
                    <a:pt x="16060" y="7327"/>
                  </a:lnTo>
                  <a:lnTo>
                    <a:pt x="16038" y="7191"/>
                  </a:lnTo>
                  <a:lnTo>
                    <a:pt x="16038" y="6896"/>
                  </a:lnTo>
                  <a:lnTo>
                    <a:pt x="16015" y="6624"/>
                  </a:lnTo>
                  <a:lnTo>
                    <a:pt x="16015" y="6488"/>
                  </a:lnTo>
                  <a:lnTo>
                    <a:pt x="15992" y="6352"/>
                  </a:lnTo>
                  <a:lnTo>
                    <a:pt x="15902" y="6193"/>
                  </a:lnTo>
                  <a:lnTo>
                    <a:pt x="15856" y="6125"/>
                  </a:lnTo>
                  <a:lnTo>
                    <a:pt x="15788" y="6080"/>
                  </a:lnTo>
                  <a:lnTo>
                    <a:pt x="15743" y="6034"/>
                  </a:lnTo>
                  <a:lnTo>
                    <a:pt x="15652" y="6012"/>
                  </a:lnTo>
                  <a:lnTo>
                    <a:pt x="15493" y="5989"/>
                  </a:lnTo>
                  <a:lnTo>
                    <a:pt x="15312" y="5989"/>
                  </a:lnTo>
                  <a:lnTo>
                    <a:pt x="15153" y="6057"/>
                  </a:lnTo>
                  <a:lnTo>
                    <a:pt x="14972" y="6125"/>
                  </a:lnTo>
                  <a:lnTo>
                    <a:pt x="14813" y="6216"/>
                  </a:lnTo>
                  <a:lnTo>
                    <a:pt x="14541" y="6397"/>
                  </a:lnTo>
                  <a:lnTo>
                    <a:pt x="14359" y="6533"/>
                  </a:lnTo>
                  <a:lnTo>
                    <a:pt x="14064" y="6828"/>
                  </a:lnTo>
                  <a:lnTo>
                    <a:pt x="13838" y="7055"/>
                  </a:lnTo>
                  <a:lnTo>
                    <a:pt x="13611" y="7259"/>
                  </a:lnTo>
                  <a:lnTo>
                    <a:pt x="13497" y="7327"/>
                  </a:lnTo>
                  <a:lnTo>
                    <a:pt x="13384" y="7395"/>
                  </a:lnTo>
                  <a:lnTo>
                    <a:pt x="13225" y="7441"/>
                  </a:lnTo>
                  <a:lnTo>
                    <a:pt x="13089" y="7486"/>
                  </a:lnTo>
                  <a:lnTo>
                    <a:pt x="13021" y="7486"/>
                  </a:lnTo>
                  <a:lnTo>
                    <a:pt x="12908" y="7463"/>
                  </a:lnTo>
                  <a:lnTo>
                    <a:pt x="12817" y="7418"/>
                  </a:lnTo>
                  <a:lnTo>
                    <a:pt x="12749" y="7350"/>
                  </a:lnTo>
                  <a:lnTo>
                    <a:pt x="12703" y="7237"/>
                  </a:lnTo>
                  <a:lnTo>
                    <a:pt x="12658" y="7123"/>
                  </a:lnTo>
                  <a:lnTo>
                    <a:pt x="12635" y="6964"/>
                  </a:lnTo>
                  <a:lnTo>
                    <a:pt x="12613" y="6624"/>
                  </a:lnTo>
                  <a:lnTo>
                    <a:pt x="12590" y="6307"/>
                  </a:lnTo>
                  <a:lnTo>
                    <a:pt x="12567" y="6102"/>
                  </a:lnTo>
                  <a:lnTo>
                    <a:pt x="12522" y="5921"/>
                  </a:lnTo>
                  <a:lnTo>
                    <a:pt x="12454" y="5626"/>
                  </a:lnTo>
                  <a:lnTo>
                    <a:pt x="12431" y="5490"/>
                  </a:lnTo>
                  <a:lnTo>
                    <a:pt x="12431" y="5377"/>
                  </a:lnTo>
                  <a:lnTo>
                    <a:pt x="12454" y="5263"/>
                  </a:lnTo>
                  <a:lnTo>
                    <a:pt x="12499" y="5150"/>
                  </a:lnTo>
                  <a:lnTo>
                    <a:pt x="12567" y="5036"/>
                  </a:lnTo>
                  <a:lnTo>
                    <a:pt x="12658" y="4923"/>
                  </a:lnTo>
                  <a:lnTo>
                    <a:pt x="12794" y="4810"/>
                  </a:lnTo>
                  <a:lnTo>
                    <a:pt x="12953" y="4696"/>
                  </a:lnTo>
                  <a:lnTo>
                    <a:pt x="13270" y="4492"/>
                  </a:lnTo>
                  <a:lnTo>
                    <a:pt x="13588" y="4288"/>
                  </a:lnTo>
                  <a:lnTo>
                    <a:pt x="13747" y="4174"/>
                  </a:lnTo>
                  <a:lnTo>
                    <a:pt x="13906" y="4061"/>
                  </a:lnTo>
                  <a:lnTo>
                    <a:pt x="14064" y="3880"/>
                  </a:lnTo>
                  <a:lnTo>
                    <a:pt x="14200" y="3721"/>
                  </a:lnTo>
                  <a:lnTo>
                    <a:pt x="14314" y="3539"/>
                  </a:lnTo>
                  <a:lnTo>
                    <a:pt x="14405" y="3358"/>
                  </a:lnTo>
                  <a:lnTo>
                    <a:pt x="14450" y="3154"/>
                  </a:lnTo>
                  <a:lnTo>
                    <a:pt x="14495" y="2972"/>
                  </a:lnTo>
                  <a:lnTo>
                    <a:pt x="14495" y="2768"/>
                  </a:lnTo>
                  <a:lnTo>
                    <a:pt x="14450" y="2564"/>
                  </a:lnTo>
                  <a:lnTo>
                    <a:pt x="14405" y="2382"/>
                  </a:lnTo>
                  <a:lnTo>
                    <a:pt x="14337" y="2133"/>
                  </a:lnTo>
                  <a:lnTo>
                    <a:pt x="14337" y="2019"/>
                  </a:lnTo>
                  <a:lnTo>
                    <a:pt x="14337" y="1906"/>
                  </a:lnTo>
                  <a:lnTo>
                    <a:pt x="14359" y="1815"/>
                  </a:lnTo>
                  <a:lnTo>
                    <a:pt x="14405" y="1747"/>
                  </a:lnTo>
                  <a:lnTo>
                    <a:pt x="14495" y="1634"/>
                  </a:lnTo>
                  <a:lnTo>
                    <a:pt x="14631" y="1566"/>
                  </a:lnTo>
                  <a:lnTo>
                    <a:pt x="14768" y="1498"/>
                  </a:lnTo>
                  <a:lnTo>
                    <a:pt x="14926" y="1452"/>
                  </a:lnTo>
                  <a:lnTo>
                    <a:pt x="15085" y="1407"/>
                  </a:lnTo>
                  <a:lnTo>
                    <a:pt x="15267" y="1384"/>
                  </a:lnTo>
                  <a:lnTo>
                    <a:pt x="15471" y="1384"/>
                  </a:lnTo>
                  <a:lnTo>
                    <a:pt x="15743" y="1407"/>
                  </a:lnTo>
                  <a:lnTo>
                    <a:pt x="16060" y="1430"/>
                  </a:lnTo>
                  <a:lnTo>
                    <a:pt x="16106" y="1452"/>
                  </a:lnTo>
                  <a:lnTo>
                    <a:pt x="16355" y="1294"/>
                  </a:lnTo>
                  <a:lnTo>
                    <a:pt x="16537" y="1180"/>
                  </a:lnTo>
                  <a:lnTo>
                    <a:pt x="16650" y="1067"/>
                  </a:lnTo>
                  <a:lnTo>
                    <a:pt x="16741" y="908"/>
                  </a:lnTo>
                  <a:lnTo>
                    <a:pt x="16786" y="749"/>
                  </a:lnTo>
                  <a:lnTo>
                    <a:pt x="16786" y="568"/>
                  </a:lnTo>
                  <a:lnTo>
                    <a:pt x="16764" y="409"/>
                  </a:lnTo>
                  <a:lnTo>
                    <a:pt x="16673" y="250"/>
                  </a:lnTo>
                  <a:lnTo>
                    <a:pt x="16560" y="137"/>
                  </a:lnTo>
                  <a:lnTo>
                    <a:pt x="16401" y="46"/>
                  </a:lnTo>
                  <a:lnTo>
                    <a:pt x="16287" y="23"/>
                  </a:lnTo>
                  <a:lnTo>
                    <a:pt x="161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156"/>
            <p:cNvSpPr/>
            <p:nvPr/>
          </p:nvSpPr>
          <p:spPr>
            <a:xfrm>
              <a:off x="2369300" y="2168475"/>
              <a:ext cx="77725" cy="103800"/>
            </a:xfrm>
            <a:custGeom>
              <a:rect b="b" l="l" r="r" t="t"/>
              <a:pathLst>
                <a:path extrusionOk="0" h="4152" w="3109">
                  <a:moveTo>
                    <a:pt x="2088" y="1"/>
                  </a:moveTo>
                  <a:lnTo>
                    <a:pt x="1974" y="23"/>
                  </a:lnTo>
                  <a:lnTo>
                    <a:pt x="1861" y="69"/>
                  </a:lnTo>
                  <a:lnTo>
                    <a:pt x="1816" y="137"/>
                  </a:lnTo>
                  <a:lnTo>
                    <a:pt x="1770" y="205"/>
                  </a:lnTo>
                  <a:lnTo>
                    <a:pt x="1702" y="341"/>
                  </a:lnTo>
                  <a:lnTo>
                    <a:pt x="1657" y="500"/>
                  </a:lnTo>
                  <a:lnTo>
                    <a:pt x="1657" y="613"/>
                  </a:lnTo>
                  <a:lnTo>
                    <a:pt x="1634" y="658"/>
                  </a:lnTo>
                  <a:lnTo>
                    <a:pt x="1634" y="885"/>
                  </a:lnTo>
                  <a:lnTo>
                    <a:pt x="1589" y="1021"/>
                  </a:lnTo>
                  <a:lnTo>
                    <a:pt x="1543" y="1044"/>
                  </a:lnTo>
                  <a:lnTo>
                    <a:pt x="1498" y="1089"/>
                  </a:lnTo>
                  <a:lnTo>
                    <a:pt x="1294" y="1089"/>
                  </a:lnTo>
                  <a:lnTo>
                    <a:pt x="1203" y="1067"/>
                  </a:lnTo>
                  <a:lnTo>
                    <a:pt x="1022" y="976"/>
                  </a:lnTo>
                  <a:lnTo>
                    <a:pt x="818" y="863"/>
                  </a:lnTo>
                  <a:lnTo>
                    <a:pt x="704" y="840"/>
                  </a:lnTo>
                  <a:lnTo>
                    <a:pt x="568" y="817"/>
                  </a:lnTo>
                  <a:lnTo>
                    <a:pt x="477" y="840"/>
                  </a:lnTo>
                  <a:lnTo>
                    <a:pt x="387" y="863"/>
                  </a:lnTo>
                  <a:lnTo>
                    <a:pt x="296" y="931"/>
                  </a:lnTo>
                  <a:lnTo>
                    <a:pt x="205" y="999"/>
                  </a:lnTo>
                  <a:lnTo>
                    <a:pt x="92" y="1135"/>
                  </a:lnTo>
                  <a:lnTo>
                    <a:pt x="24" y="1316"/>
                  </a:lnTo>
                  <a:lnTo>
                    <a:pt x="1" y="1407"/>
                  </a:lnTo>
                  <a:lnTo>
                    <a:pt x="1" y="1520"/>
                  </a:lnTo>
                  <a:lnTo>
                    <a:pt x="24" y="1611"/>
                  </a:lnTo>
                  <a:lnTo>
                    <a:pt x="46" y="1702"/>
                  </a:lnTo>
                  <a:lnTo>
                    <a:pt x="137" y="1838"/>
                  </a:lnTo>
                  <a:lnTo>
                    <a:pt x="228" y="1951"/>
                  </a:lnTo>
                  <a:lnTo>
                    <a:pt x="364" y="2019"/>
                  </a:lnTo>
                  <a:lnTo>
                    <a:pt x="477" y="2110"/>
                  </a:lnTo>
                  <a:lnTo>
                    <a:pt x="591" y="2178"/>
                  </a:lnTo>
                  <a:lnTo>
                    <a:pt x="681" y="2224"/>
                  </a:lnTo>
                  <a:lnTo>
                    <a:pt x="727" y="2292"/>
                  </a:lnTo>
                  <a:lnTo>
                    <a:pt x="772" y="2360"/>
                  </a:lnTo>
                  <a:lnTo>
                    <a:pt x="818" y="2450"/>
                  </a:lnTo>
                  <a:lnTo>
                    <a:pt x="863" y="2632"/>
                  </a:lnTo>
                  <a:lnTo>
                    <a:pt x="908" y="2836"/>
                  </a:lnTo>
                  <a:lnTo>
                    <a:pt x="954" y="3086"/>
                  </a:lnTo>
                  <a:lnTo>
                    <a:pt x="954" y="3199"/>
                  </a:lnTo>
                  <a:lnTo>
                    <a:pt x="1543" y="3199"/>
                  </a:lnTo>
                  <a:lnTo>
                    <a:pt x="1657" y="3176"/>
                  </a:lnTo>
                  <a:lnTo>
                    <a:pt x="1793" y="3154"/>
                  </a:lnTo>
                  <a:lnTo>
                    <a:pt x="1861" y="3176"/>
                  </a:lnTo>
                  <a:lnTo>
                    <a:pt x="1861" y="3199"/>
                  </a:lnTo>
                  <a:lnTo>
                    <a:pt x="1838" y="3267"/>
                  </a:lnTo>
                  <a:lnTo>
                    <a:pt x="1816" y="3335"/>
                  </a:lnTo>
                  <a:lnTo>
                    <a:pt x="1770" y="3403"/>
                  </a:lnTo>
                  <a:lnTo>
                    <a:pt x="1725" y="3494"/>
                  </a:lnTo>
                  <a:lnTo>
                    <a:pt x="1634" y="3743"/>
                  </a:lnTo>
                  <a:lnTo>
                    <a:pt x="1611" y="3834"/>
                  </a:lnTo>
                  <a:lnTo>
                    <a:pt x="1611" y="3925"/>
                  </a:lnTo>
                  <a:lnTo>
                    <a:pt x="1611" y="3993"/>
                  </a:lnTo>
                  <a:lnTo>
                    <a:pt x="1657" y="4038"/>
                  </a:lnTo>
                  <a:lnTo>
                    <a:pt x="1725" y="4106"/>
                  </a:lnTo>
                  <a:lnTo>
                    <a:pt x="1770" y="4129"/>
                  </a:lnTo>
                  <a:lnTo>
                    <a:pt x="1838" y="4152"/>
                  </a:lnTo>
                  <a:lnTo>
                    <a:pt x="1997" y="4106"/>
                  </a:lnTo>
                  <a:lnTo>
                    <a:pt x="2156" y="4061"/>
                  </a:lnTo>
                  <a:lnTo>
                    <a:pt x="2292" y="3970"/>
                  </a:lnTo>
                  <a:lnTo>
                    <a:pt x="2383" y="3879"/>
                  </a:lnTo>
                  <a:lnTo>
                    <a:pt x="2587" y="3630"/>
                  </a:lnTo>
                  <a:lnTo>
                    <a:pt x="2768" y="3403"/>
                  </a:lnTo>
                  <a:lnTo>
                    <a:pt x="2768" y="3358"/>
                  </a:lnTo>
                  <a:lnTo>
                    <a:pt x="2882" y="3244"/>
                  </a:lnTo>
                  <a:lnTo>
                    <a:pt x="2972" y="3086"/>
                  </a:lnTo>
                  <a:lnTo>
                    <a:pt x="2995" y="2995"/>
                  </a:lnTo>
                  <a:lnTo>
                    <a:pt x="3018" y="2881"/>
                  </a:lnTo>
                  <a:lnTo>
                    <a:pt x="2995" y="2791"/>
                  </a:lnTo>
                  <a:lnTo>
                    <a:pt x="2950" y="2700"/>
                  </a:lnTo>
                  <a:lnTo>
                    <a:pt x="2904" y="2655"/>
                  </a:lnTo>
                  <a:lnTo>
                    <a:pt x="2859" y="2632"/>
                  </a:lnTo>
                  <a:lnTo>
                    <a:pt x="2723" y="2564"/>
                  </a:lnTo>
                  <a:lnTo>
                    <a:pt x="2610" y="2541"/>
                  </a:lnTo>
                  <a:lnTo>
                    <a:pt x="2292" y="2541"/>
                  </a:lnTo>
                  <a:lnTo>
                    <a:pt x="2247" y="2496"/>
                  </a:lnTo>
                  <a:lnTo>
                    <a:pt x="2224" y="2496"/>
                  </a:lnTo>
                  <a:lnTo>
                    <a:pt x="2269" y="2450"/>
                  </a:lnTo>
                  <a:lnTo>
                    <a:pt x="2315" y="2405"/>
                  </a:lnTo>
                  <a:lnTo>
                    <a:pt x="2383" y="2382"/>
                  </a:lnTo>
                  <a:lnTo>
                    <a:pt x="2541" y="2337"/>
                  </a:lnTo>
                  <a:lnTo>
                    <a:pt x="2678" y="2292"/>
                  </a:lnTo>
                  <a:lnTo>
                    <a:pt x="2814" y="2246"/>
                  </a:lnTo>
                  <a:lnTo>
                    <a:pt x="2904" y="2201"/>
                  </a:lnTo>
                  <a:lnTo>
                    <a:pt x="2972" y="2133"/>
                  </a:lnTo>
                  <a:lnTo>
                    <a:pt x="3018" y="2065"/>
                  </a:lnTo>
                  <a:lnTo>
                    <a:pt x="3063" y="1974"/>
                  </a:lnTo>
                  <a:lnTo>
                    <a:pt x="3086" y="1883"/>
                  </a:lnTo>
                  <a:lnTo>
                    <a:pt x="3109" y="1793"/>
                  </a:lnTo>
                  <a:lnTo>
                    <a:pt x="3109" y="1566"/>
                  </a:lnTo>
                  <a:lnTo>
                    <a:pt x="3063" y="1362"/>
                  </a:lnTo>
                  <a:lnTo>
                    <a:pt x="2995" y="1248"/>
                  </a:lnTo>
                  <a:lnTo>
                    <a:pt x="2904" y="1180"/>
                  </a:lnTo>
                  <a:lnTo>
                    <a:pt x="2836" y="1180"/>
                  </a:lnTo>
                  <a:lnTo>
                    <a:pt x="2746" y="1203"/>
                  </a:lnTo>
                  <a:lnTo>
                    <a:pt x="2655" y="1271"/>
                  </a:lnTo>
                  <a:lnTo>
                    <a:pt x="2564" y="1362"/>
                  </a:lnTo>
                  <a:lnTo>
                    <a:pt x="2496" y="1475"/>
                  </a:lnTo>
                  <a:lnTo>
                    <a:pt x="2451" y="1588"/>
                  </a:lnTo>
                  <a:lnTo>
                    <a:pt x="2383" y="1656"/>
                  </a:lnTo>
                  <a:lnTo>
                    <a:pt x="2315" y="1679"/>
                  </a:lnTo>
                  <a:lnTo>
                    <a:pt x="2315" y="1656"/>
                  </a:lnTo>
                  <a:lnTo>
                    <a:pt x="2315" y="1475"/>
                  </a:lnTo>
                  <a:lnTo>
                    <a:pt x="2360" y="1271"/>
                  </a:lnTo>
                  <a:lnTo>
                    <a:pt x="2405" y="1067"/>
                  </a:lnTo>
                  <a:lnTo>
                    <a:pt x="2428" y="885"/>
                  </a:lnTo>
                  <a:lnTo>
                    <a:pt x="2428" y="704"/>
                  </a:lnTo>
                  <a:lnTo>
                    <a:pt x="2405" y="522"/>
                  </a:lnTo>
                  <a:lnTo>
                    <a:pt x="2383" y="295"/>
                  </a:lnTo>
                  <a:lnTo>
                    <a:pt x="2292" y="137"/>
                  </a:lnTo>
                  <a:lnTo>
                    <a:pt x="2247" y="69"/>
                  </a:lnTo>
                  <a:lnTo>
                    <a:pt x="2201" y="23"/>
                  </a:lnTo>
                  <a:lnTo>
                    <a:pt x="21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156"/>
            <p:cNvSpPr/>
            <p:nvPr/>
          </p:nvSpPr>
          <p:spPr>
            <a:xfrm>
              <a:off x="2360800" y="2049400"/>
              <a:ext cx="101525" cy="114575"/>
            </a:xfrm>
            <a:custGeom>
              <a:rect b="b" l="l" r="r" t="t"/>
              <a:pathLst>
                <a:path extrusionOk="0" h="4583" w="4061">
                  <a:moveTo>
                    <a:pt x="3880" y="0"/>
                  </a:moveTo>
                  <a:lnTo>
                    <a:pt x="3743" y="45"/>
                  </a:lnTo>
                  <a:lnTo>
                    <a:pt x="3630" y="91"/>
                  </a:lnTo>
                  <a:lnTo>
                    <a:pt x="3517" y="159"/>
                  </a:lnTo>
                  <a:lnTo>
                    <a:pt x="3403" y="250"/>
                  </a:lnTo>
                  <a:lnTo>
                    <a:pt x="3312" y="340"/>
                  </a:lnTo>
                  <a:lnTo>
                    <a:pt x="3154" y="544"/>
                  </a:lnTo>
                  <a:lnTo>
                    <a:pt x="3040" y="771"/>
                  </a:lnTo>
                  <a:lnTo>
                    <a:pt x="2904" y="953"/>
                  </a:lnTo>
                  <a:lnTo>
                    <a:pt x="2791" y="1134"/>
                  </a:lnTo>
                  <a:lnTo>
                    <a:pt x="2700" y="1202"/>
                  </a:lnTo>
                  <a:lnTo>
                    <a:pt x="2632" y="1270"/>
                  </a:lnTo>
                  <a:lnTo>
                    <a:pt x="2541" y="1338"/>
                  </a:lnTo>
                  <a:lnTo>
                    <a:pt x="2428" y="1384"/>
                  </a:lnTo>
                  <a:lnTo>
                    <a:pt x="2314" y="1406"/>
                  </a:lnTo>
                  <a:lnTo>
                    <a:pt x="2156" y="1452"/>
                  </a:lnTo>
                  <a:lnTo>
                    <a:pt x="2088" y="1474"/>
                  </a:lnTo>
                  <a:lnTo>
                    <a:pt x="2019" y="1520"/>
                  </a:lnTo>
                  <a:lnTo>
                    <a:pt x="1929" y="1611"/>
                  </a:lnTo>
                  <a:lnTo>
                    <a:pt x="1838" y="1701"/>
                  </a:lnTo>
                  <a:lnTo>
                    <a:pt x="1747" y="1905"/>
                  </a:lnTo>
                  <a:lnTo>
                    <a:pt x="1702" y="2019"/>
                  </a:lnTo>
                  <a:lnTo>
                    <a:pt x="1634" y="2132"/>
                  </a:lnTo>
                  <a:lnTo>
                    <a:pt x="1611" y="2178"/>
                  </a:lnTo>
                  <a:lnTo>
                    <a:pt x="1566" y="2200"/>
                  </a:lnTo>
                  <a:lnTo>
                    <a:pt x="1475" y="2178"/>
                  </a:lnTo>
                  <a:lnTo>
                    <a:pt x="1384" y="2132"/>
                  </a:lnTo>
                  <a:lnTo>
                    <a:pt x="1248" y="2042"/>
                  </a:lnTo>
                  <a:lnTo>
                    <a:pt x="1158" y="2019"/>
                  </a:lnTo>
                  <a:lnTo>
                    <a:pt x="976" y="2019"/>
                  </a:lnTo>
                  <a:lnTo>
                    <a:pt x="908" y="2042"/>
                  </a:lnTo>
                  <a:lnTo>
                    <a:pt x="840" y="2087"/>
                  </a:lnTo>
                  <a:lnTo>
                    <a:pt x="749" y="2155"/>
                  </a:lnTo>
                  <a:lnTo>
                    <a:pt x="681" y="2246"/>
                  </a:lnTo>
                  <a:lnTo>
                    <a:pt x="613" y="2359"/>
                  </a:lnTo>
                  <a:lnTo>
                    <a:pt x="568" y="2541"/>
                  </a:lnTo>
                  <a:lnTo>
                    <a:pt x="545" y="2767"/>
                  </a:lnTo>
                  <a:lnTo>
                    <a:pt x="545" y="2835"/>
                  </a:lnTo>
                  <a:lnTo>
                    <a:pt x="522" y="3040"/>
                  </a:lnTo>
                  <a:lnTo>
                    <a:pt x="500" y="3130"/>
                  </a:lnTo>
                  <a:lnTo>
                    <a:pt x="477" y="3198"/>
                  </a:lnTo>
                  <a:lnTo>
                    <a:pt x="409" y="3312"/>
                  </a:lnTo>
                  <a:lnTo>
                    <a:pt x="318" y="3425"/>
                  </a:lnTo>
                  <a:lnTo>
                    <a:pt x="182" y="3561"/>
                  </a:lnTo>
                  <a:lnTo>
                    <a:pt x="91" y="3720"/>
                  </a:lnTo>
                  <a:lnTo>
                    <a:pt x="23" y="3947"/>
                  </a:lnTo>
                  <a:lnTo>
                    <a:pt x="1" y="4060"/>
                  </a:lnTo>
                  <a:lnTo>
                    <a:pt x="1" y="4174"/>
                  </a:lnTo>
                  <a:lnTo>
                    <a:pt x="1" y="4287"/>
                  </a:lnTo>
                  <a:lnTo>
                    <a:pt x="46" y="4401"/>
                  </a:lnTo>
                  <a:lnTo>
                    <a:pt x="91" y="4469"/>
                  </a:lnTo>
                  <a:lnTo>
                    <a:pt x="159" y="4537"/>
                  </a:lnTo>
                  <a:lnTo>
                    <a:pt x="250" y="4559"/>
                  </a:lnTo>
                  <a:lnTo>
                    <a:pt x="341" y="4582"/>
                  </a:lnTo>
                  <a:lnTo>
                    <a:pt x="386" y="4559"/>
                  </a:lnTo>
                  <a:lnTo>
                    <a:pt x="522" y="4537"/>
                  </a:lnTo>
                  <a:lnTo>
                    <a:pt x="636" y="4469"/>
                  </a:lnTo>
                  <a:lnTo>
                    <a:pt x="727" y="4378"/>
                  </a:lnTo>
                  <a:lnTo>
                    <a:pt x="795" y="4287"/>
                  </a:lnTo>
                  <a:lnTo>
                    <a:pt x="863" y="4219"/>
                  </a:lnTo>
                  <a:lnTo>
                    <a:pt x="976" y="4106"/>
                  </a:lnTo>
                  <a:lnTo>
                    <a:pt x="1112" y="3992"/>
                  </a:lnTo>
                  <a:lnTo>
                    <a:pt x="1180" y="3947"/>
                  </a:lnTo>
                  <a:lnTo>
                    <a:pt x="1271" y="3856"/>
                  </a:lnTo>
                  <a:lnTo>
                    <a:pt x="1339" y="3766"/>
                  </a:lnTo>
                  <a:lnTo>
                    <a:pt x="1407" y="3652"/>
                  </a:lnTo>
                  <a:lnTo>
                    <a:pt x="1475" y="3516"/>
                  </a:lnTo>
                  <a:lnTo>
                    <a:pt x="1520" y="3403"/>
                  </a:lnTo>
                  <a:lnTo>
                    <a:pt x="1589" y="3244"/>
                  </a:lnTo>
                  <a:lnTo>
                    <a:pt x="1634" y="3176"/>
                  </a:lnTo>
                  <a:lnTo>
                    <a:pt x="1679" y="3153"/>
                  </a:lnTo>
                  <a:lnTo>
                    <a:pt x="1702" y="3130"/>
                  </a:lnTo>
                  <a:lnTo>
                    <a:pt x="1747" y="3153"/>
                  </a:lnTo>
                  <a:lnTo>
                    <a:pt x="1747" y="3176"/>
                  </a:lnTo>
                  <a:lnTo>
                    <a:pt x="1770" y="3289"/>
                  </a:lnTo>
                  <a:lnTo>
                    <a:pt x="1838" y="3403"/>
                  </a:lnTo>
                  <a:lnTo>
                    <a:pt x="1929" y="3471"/>
                  </a:lnTo>
                  <a:lnTo>
                    <a:pt x="2042" y="3493"/>
                  </a:lnTo>
                  <a:lnTo>
                    <a:pt x="2156" y="3516"/>
                  </a:lnTo>
                  <a:lnTo>
                    <a:pt x="2292" y="3493"/>
                  </a:lnTo>
                  <a:lnTo>
                    <a:pt x="2360" y="3471"/>
                  </a:lnTo>
                  <a:lnTo>
                    <a:pt x="2428" y="3425"/>
                  </a:lnTo>
                  <a:lnTo>
                    <a:pt x="2519" y="3335"/>
                  </a:lnTo>
                  <a:lnTo>
                    <a:pt x="2587" y="3266"/>
                  </a:lnTo>
                  <a:lnTo>
                    <a:pt x="2609" y="3266"/>
                  </a:lnTo>
                  <a:lnTo>
                    <a:pt x="2700" y="3221"/>
                  </a:lnTo>
                  <a:lnTo>
                    <a:pt x="2768" y="3176"/>
                  </a:lnTo>
                  <a:lnTo>
                    <a:pt x="2836" y="3108"/>
                  </a:lnTo>
                  <a:lnTo>
                    <a:pt x="2859" y="3062"/>
                  </a:lnTo>
                  <a:lnTo>
                    <a:pt x="2881" y="3040"/>
                  </a:lnTo>
                  <a:lnTo>
                    <a:pt x="3040" y="2881"/>
                  </a:lnTo>
                  <a:lnTo>
                    <a:pt x="3199" y="2722"/>
                  </a:lnTo>
                  <a:lnTo>
                    <a:pt x="3358" y="2541"/>
                  </a:lnTo>
                  <a:lnTo>
                    <a:pt x="3471" y="2314"/>
                  </a:lnTo>
                  <a:lnTo>
                    <a:pt x="3539" y="2178"/>
                  </a:lnTo>
                  <a:lnTo>
                    <a:pt x="3539" y="2019"/>
                  </a:lnTo>
                  <a:lnTo>
                    <a:pt x="3517" y="1883"/>
                  </a:lnTo>
                  <a:lnTo>
                    <a:pt x="3449" y="1769"/>
                  </a:lnTo>
                  <a:lnTo>
                    <a:pt x="3380" y="1701"/>
                  </a:lnTo>
                  <a:lnTo>
                    <a:pt x="3290" y="1633"/>
                  </a:lnTo>
                  <a:lnTo>
                    <a:pt x="3222" y="1588"/>
                  </a:lnTo>
                  <a:lnTo>
                    <a:pt x="3222" y="1565"/>
                  </a:lnTo>
                  <a:lnTo>
                    <a:pt x="3244" y="1520"/>
                  </a:lnTo>
                  <a:lnTo>
                    <a:pt x="3267" y="1497"/>
                  </a:lnTo>
                  <a:lnTo>
                    <a:pt x="3403" y="1429"/>
                  </a:lnTo>
                  <a:lnTo>
                    <a:pt x="3471" y="1406"/>
                  </a:lnTo>
                  <a:lnTo>
                    <a:pt x="3585" y="1361"/>
                  </a:lnTo>
                  <a:lnTo>
                    <a:pt x="3743" y="1316"/>
                  </a:lnTo>
                  <a:lnTo>
                    <a:pt x="3811" y="1270"/>
                  </a:lnTo>
                  <a:lnTo>
                    <a:pt x="3880" y="1225"/>
                  </a:lnTo>
                  <a:lnTo>
                    <a:pt x="3970" y="1112"/>
                  </a:lnTo>
                  <a:lnTo>
                    <a:pt x="4038" y="975"/>
                  </a:lnTo>
                  <a:lnTo>
                    <a:pt x="4061" y="817"/>
                  </a:lnTo>
                  <a:lnTo>
                    <a:pt x="4061" y="681"/>
                  </a:lnTo>
                  <a:lnTo>
                    <a:pt x="4038" y="522"/>
                  </a:lnTo>
                  <a:lnTo>
                    <a:pt x="3993" y="386"/>
                  </a:lnTo>
                  <a:lnTo>
                    <a:pt x="3925" y="113"/>
                  </a:lnTo>
                  <a:lnTo>
                    <a:pt x="38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156"/>
            <p:cNvSpPr/>
            <p:nvPr/>
          </p:nvSpPr>
          <p:spPr>
            <a:xfrm>
              <a:off x="3409900" y="238125"/>
              <a:ext cx="2162325" cy="1947400"/>
            </a:xfrm>
            <a:custGeom>
              <a:rect b="b" l="l" r="r" t="t"/>
              <a:pathLst>
                <a:path extrusionOk="0" h="77896" w="86493">
                  <a:moveTo>
                    <a:pt x="78984" y="0"/>
                  </a:moveTo>
                  <a:lnTo>
                    <a:pt x="78826" y="23"/>
                  </a:lnTo>
                  <a:lnTo>
                    <a:pt x="78689" y="68"/>
                  </a:lnTo>
                  <a:lnTo>
                    <a:pt x="78599" y="113"/>
                  </a:lnTo>
                  <a:lnTo>
                    <a:pt x="78553" y="181"/>
                  </a:lnTo>
                  <a:lnTo>
                    <a:pt x="78531" y="227"/>
                  </a:lnTo>
                  <a:lnTo>
                    <a:pt x="78531" y="272"/>
                  </a:lnTo>
                  <a:lnTo>
                    <a:pt x="78508" y="363"/>
                  </a:lnTo>
                  <a:lnTo>
                    <a:pt x="78485" y="408"/>
                  </a:lnTo>
                  <a:lnTo>
                    <a:pt x="78417" y="476"/>
                  </a:lnTo>
                  <a:lnTo>
                    <a:pt x="78349" y="522"/>
                  </a:lnTo>
                  <a:lnTo>
                    <a:pt x="78213" y="567"/>
                  </a:lnTo>
                  <a:lnTo>
                    <a:pt x="78054" y="590"/>
                  </a:lnTo>
                  <a:lnTo>
                    <a:pt x="77850" y="612"/>
                  </a:lnTo>
                  <a:lnTo>
                    <a:pt x="77601" y="635"/>
                  </a:lnTo>
                  <a:lnTo>
                    <a:pt x="77419" y="703"/>
                  </a:lnTo>
                  <a:lnTo>
                    <a:pt x="77283" y="794"/>
                  </a:lnTo>
                  <a:lnTo>
                    <a:pt x="77192" y="907"/>
                  </a:lnTo>
                  <a:lnTo>
                    <a:pt x="77147" y="1021"/>
                  </a:lnTo>
                  <a:lnTo>
                    <a:pt x="77147" y="1157"/>
                  </a:lnTo>
                  <a:lnTo>
                    <a:pt x="77192" y="1293"/>
                  </a:lnTo>
                  <a:lnTo>
                    <a:pt x="77260" y="1452"/>
                  </a:lnTo>
                  <a:lnTo>
                    <a:pt x="77306" y="1497"/>
                  </a:lnTo>
                  <a:lnTo>
                    <a:pt x="77419" y="1701"/>
                  </a:lnTo>
                  <a:lnTo>
                    <a:pt x="77487" y="1860"/>
                  </a:lnTo>
                  <a:lnTo>
                    <a:pt x="77487" y="1951"/>
                  </a:lnTo>
                  <a:lnTo>
                    <a:pt x="77487" y="1996"/>
                  </a:lnTo>
                  <a:lnTo>
                    <a:pt x="77465" y="2042"/>
                  </a:lnTo>
                  <a:lnTo>
                    <a:pt x="77397" y="2064"/>
                  </a:lnTo>
                  <a:lnTo>
                    <a:pt x="77283" y="2110"/>
                  </a:lnTo>
                  <a:lnTo>
                    <a:pt x="77192" y="2178"/>
                  </a:lnTo>
                  <a:lnTo>
                    <a:pt x="77102" y="2246"/>
                  </a:lnTo>
                  <a:lnTo>
                    <a:pt x="77034" y="2314"/>
                  </a:lnTo>
                  <a:lnTo>
                    <a:pt x="76943" y="2518"/>
                  </a:lnTo>
                  <a:lnTo>
                    <a:pt x="76852" y="2745"/>
                  </a:lnTo>
                  <a:lnTo>
                    <a:pt x="76739" y="3040"/>
                  </a:lnTo>
                  <a:lnTo>
                    <a:pt x="76671" y="3198"/>
                  </a:lnTo>
                  <a:lnTo>
                    <a:pt x="76557" y="3380"/>
                  </a:lnTo>
                  <a:lnTo>
                    <a:pt x="76421" y="3607"/>
                  </a:lnTo>
                  <a:lnTo>
                    <a:pt x="76285" y="3743"/>
                  </a:lnTo>
                  <a:lnTo>
                    <a:pt x="76126" y="3879"/>
                  </a:lnTo>
                  <a:lnTo>
                    <a:pt x="75967" y="3970"/>
                  </a:lnTo>
                  <a:lnTo>
                    <a:pt x="75695" y="4174"/>
                  </a:lnTo>
                  <a:lnTo>
                    <a:pt x="75536" y="4310"/>
                  </a:lnTo>
                  <a:lnTo>
                    <a:pt x="75378" y="4491"/>
                  </a:lnTo>
                  <a:lnTo>
                    <a:pt x="75242" y="4627"/>
                  </a:lnTo>
                  <a:lnTo>
                    <a:pt x="75151" y="4695"/>
                  </a:lnTo>
                  <a:lnTo>
                    <a:pt x="75174" y="4537"/>
                  </a:lnTo>
                  <a:lnTo>
                    <a:pt x="75219" y="4446"/>
                  </a:lnTo>
                  <a:lnTo>
                    <a:pt x="75287" y="4333"/>
                  </a:lnTo>
                  <a:lnTo>
                    <a:pt x="75355" y="4174"/>
                  </a:lnTo>
                  <a:lnTo>
                    <a:pt x="75400" y="3970"/>
                  </a:lnTo>
                  <a:lnTo>
                    <a:pt x="75423" y="3765"/>
                  </a:lnTo>
                  <a:lnTo>
                    <a:pt x="75423" y="3561"/>
                  </a:lnTo>
                  <a:lnTo>
                    <a:pt x="75400" y="3334"/>
                  </a:lnTo>
                  <a:lnTo>
                    <a:pt x="75355" y="3108"/>
                  </a:lnTo>
                  <a:lnTo>
                    <a:pt x="75264" y="2631"/>
                  </a:lnTo>
                  <a:lnTo>
                    <a:pt x="75242" y="2563"/>
                  </a:lnTo>
                  <a:lnTo>
                    <a:pt x="75242" y="2472"/>
                  </a:lnTo>
                  <a:lnTo>
                    <a:pt x="75310" y="2314"/>
                  </a:lnTo>
                  <a:lnTo>
                    <a:pt x="75400" y="2155"/>
                  </a:lnTo>
                  <a:lnTo>
                    <a:pt x="75514" y="2019"/>
                  </a:lnTo>
                  <a:lnTo>
                    <a:pt x="75650" y="1792"/>
                  </a:lnTo>
                  <a:lnTo>
                    <a:pt x="75718" y="1679"/>
                  </a:lnTo>
                  <a:lnTo>
                    <a:pt x="75741" y="1565"/>
                  </a:lnTo>
                  <a:lnTo>
                    <a:pt x="75741" y="1474"/>
                  </a:lnTo>
                  <a:lnTo>
                    <a:pt x="75718" y="1406"/>
                  </a:lnTo>
                  <a:lnTo>
                    <a:pt x="75650" y="1361"/>
                  </a:lnTo>
                  <a:lnTo>
                    <a:pt x="75605" y="1338"/>
                  </a:lnTo>
                  <a:lnTo>
                    <a:pt x="75536" y="1338"/>
                  </a:lnTo>
                  <a:lnTo>
                    <a:pt x="75400" y="1361"/>
                  </a:lnTo>
                  <a:lnTo>
                    <a:pt x="75219" y="1429"/>
                  </a:lnTo>
                  <a:lnTo>
                    <a:pt x="75015" y="1520"/>
                  </a:lnTo>
                  <a:lnTo>
                    <a:pt x="74811" y="1633"/>
                  </a:lnTo>
                  <a:lnTo>
                    <a:pt x="74629" y="1769"/>
                  </a:lnTo>
                  <a:lnTo>
                    <a:pt x="74470" y="1928"/>
                  </a:lnTo>
                  <a:lnTo>
                    <a:pt x="74357" y="2087"/>
                  </a:lnTo>
                  <a:lnTo>
                    <a:pt x="74312" y="2155"/>
                  </a:lnTo>
                  <a:lnTo>
                    <a:pt x="74289" y="2223"/>
                  </a:lnTo>
                  <a:lnTo>
                    <a:pt x="74266" y="2291"/>
                  </a:lnTo>
                  <a:lnTo>
                    <a:pt x="74221" y="2382"/>
                  </a:lnTo>
                  <a:lnTo>
                    <a:pt x="74062" y="2586"/>
                  </a:lnTo>
                  <a:lnTo>
                    <a:pt x="73835" y="2858"/>
                  </a:lnTo>
                  <a:lnTo>
                    <a:pt x="73586" y="3130"/>
                  </a:lnTo>
                  <a:lnTo>
                    <a:pt x="73109" y="3607"/>
                  </a:lnTo>
                  <a:lnTo>
                    <a:pt x="72814" y="3879"/>
                  </a:lnTo>
                  <a:lnTo>
                    <a:pt x="72678" y="3947"/>
                  </a:lnTo>
                  <a:lnTo>
                    <a:pt x="72565" y="4060"/>
                  </a:lnTo>
                  <a:lnTo>
                    <a:pt x="72474" y="4174"/>
                  </a:lnTo>
                  <a:lnTo>
                    <a:pt x="72384" y="4287"/>
                  </a:lnTo>
                  <a:lnTo>
                    <a:pt x="72293" y="4423"/>
                  </a:lnTo>
                  <a:lnTo>
                    <a:pt x="72225" y="4559"/>
                  </a:lnTo>
                  <a:lnTo>
                    <a:pt x="72179" y="4718"/>
                  </a:lnTo>
                  <a:lnTo>
                    <a:pt x="72134" y="4877"/>
                  </a:lnTo>
                  <a:lnTo>
                    <a:pt x="72043" y="5195"/>
                  </a:lnTo>
                  <a:lnTo>
                    <a:pt x="71953" y="5399"/>
                  </a:lnTo>
                  <a:lnTo>
                    <a:pt x="71839" y="5535"/>
                  </a:lnTo>
                  <a:lnTo>
                    <a:pt x="71726" y="5648"/>
                  </a:lnTo>
                  <a:lnTo>
                    <a:pt x="71680" y="5694"/>
                  </a:lnTo>
                  <a:lnTo>
                    <a:pt x="71567" y="5807"/>
                  </a:lnTo>
                  <a:lnTo>
                    <a:pt x="71453" y="5920"/>
                  </a:lnTo>
                  <a:lnTo>
                    <a:pt x="71340" y="6079"/>
                  </a:lnTo>
                  <a:lnTo>
                    <a:pt x="71181" y="6238"/>
                  </a:lnTo>
                  <a:lnTo>
                    <a:pt x="70977" y="6397"/>
                  </a:lnTo>
                  <a:lnTo>
                    <a:pt x="70728" y="6556"/>
                  </a:lnTo>
                  <a:lnTo>
                    <a:pt x="70637" y="6601"/>
                  </a:lnTo>
                  <a:lnTo>
                    <a:pt x="70569" y="6624"/>
                  </a:lnTo>
                  <a:lnTo>
                    <a:pt x="70569" y="6601"/>
                  </a:lnTo>
                  <a:lnTo>
                    <a:pt x="70546" y="6533"/>
                  </a:lnTo>
                  <a:lnTo>
                    <a:pt x="70569" y="6351"/>
                  </a:lnTo>
                  <a:lnTo>
                    <a:pt x="70614" y="6193"/>
                  </a:lnTo>
                  <a:lnTo>
                    <a:pt x="70682" y="6034"/>
                  </a:lnTo>
                  <a:lnTo>
                    <a:pt x="70750" y="5943"/>
                  </a:lnTo>
                  <a:lnTo>
                    <a:pt x="70841" y="5807"/>
                  </a:lnTo>
                  <a:lnTo>
                    <a:pt x="70954" y="5648"/>
                  </a:lnTo>
                  <a:lnTo>
                    <a:pt x="71045" y="5421"/>
                  </a:lnTo>
                  <a:lnTo>
                    <a:pt x="71136" y="5149"/>
                  </a:lnTo>
                  <a:lnTo>
                    <a:pt x="71204" y="4854"/>
                  </a:lnTo>
                  <a:lnTo>
                    <a:pt x="71272" y="4537"/>
                  </a:lnTo>
                  <a:lnTo>
                    <a:pt x="71317" y="4174"/>
                  </a:lnTo>
                  <a:lnTo>
                    <a:pt x="71340" y="3811"/>
                  </a:lnTo>
                  <a:lnTo>
                    <a:pt x="71363" y="3675"/>
                  </a:lnTo>
                  <a:lnTo>
                    <a:pt x="71385" y="3539"/>
                  </a:lnTo>
                  <a:lnTo>
                    <a:pt x="71408" y="3425"/>
                  </a:lnTo>
                  <a:lnTo>
                    <a:pt x="71453" y="3334"/>
                  </a:lnTo>
                  <a:lnTo>
                    <a:pt x="71590" y="3153"/>
                  </a:lnTo>
                  <a:lnTo>
                    <a:pt x="71748" y="2994"/>
                  </a:lnTo>
                  <a:lnTo>
                    <a:pt x="71907" y="2881"/>
                  </a:lnTo>
                  <a:lnTo>
                    <a:pt x="72111" y="2767"/>
                  </a:lnTo>
                  <a:lnTo>
                    <a:pt x="72520" y="2609"/>
                  </a:lnTo>
                  <a:lnTo>
                    <a:pt x="72860" y="2472"/>
                  </a:lnTo>
                  <a:lnTo>
                    <a:pt x="72951" y="2404"/>
                  </a:lnTo>
                  <a:lnTo>
                    <a:pt x="73019" y="2359"/>
                  </a:lnTo>
                  <a:lnTo>
                    <a:pt x="73087" y="2291"/>
                  </a:lnTo>
                  <a:lnTo>
                    <a:pt x="73109" y="2223"/>
                  </a:lnTo>
                  <a:lnTo>
                    <a:pt x="73155" y="2110"/>
                  </a:lnTo>
                  <a:lnTo>
                    <a:pt x="73155" y="2019"/>
                  </a:lnTo>
                  <a:lnTo>
                    <a:pt x="73109" y="1883"/>
                  </a:lnTo>
                  <a:lnTo>
                    <a:pt x="73064" y="1769"/>
                  </a:lnTo>
                  <a:lnTo>
                    <a:pt x="72973" y="1656"/>
                  </a:lnTo>
                  <a:lnTo>
                    <a:pt x="72883" y="1565"/>
                  </a:lnTo>
                  <a:lnTo>
                    <a:pt x="72769" y="1474"/>
                  </a:lnTo>
                  <a:lnTo>
                    <a:pt x="72678" y="1406"/>
                  </a:lnTo>
                  <a:lnTo>
                    <a:pt x="72565" y="1361"/>
                  </a:lnTo>
                  <a:lnTo>
                    <a:pt x="72474" y="1316"/>
                  </a:lnTo>
                  <a:lnTo>
                    <a:pt x="72089" y="1293"/>
                  </a:lnTo>
                  <a:lnTo>
                    <a:pt x="71658" y="1248"/>
                  </a:lnTo>
                  <a:lnTo>
                    <a:pt x="71453" y="1202"/>
                  </a:lnTo>
                  <a:lnTo>
                    <a:pt x="71249" y="1157"/>
                  </a:lnTo>
                  <a:lnTo>
                    <a:pt x="71000" y="1089"/>
                  </a:lnTo>
                  <a:lnTo>
                    <a:pt x="70750" y="1066"/>
                  </a:lnTo>
                  <a:lnTo>
                    <a:pt x="70592" y="1089"/>
                  </a:lnTo>
                  <a:lnTo>
                    <a:pt x="70433" y="1134"/>
                  </a:lnTo>
                  <a:lnTo>
                    <a:pt x="70274" y="1180"/>
                  </a:lnTo>
                  <a:lnTo>
                    <a:pt x="70138" y="1270"/>
                  </a:lnTo>
                  <a:lnTo>
                    <a:pt x="70047" y="1338"/>
                  </a:lnTo>
                  <a:lnTo>
                    <a:pt x="69956" y="1406"/>
                  </a:lnTo>
                  <a:lnTo>
                    <a:pt x="69798" y="1474"/>
                  </a:lnTo>
                  <a:lnTo>
                    <a:pt x="69684" y="1520"/>
                  </a:lnTo>
                  <a:lnTo>
                    <a:pt x="69525" y="1633"/>
                  </a:lnTo>
                  <a:lnTo>
                    <a:pt x="69412" y="1747"/>
                  </a:lnTo>
                  <a:lnTo>
                    <a:pt x="69321" y="1928"/>
                  </a:lnTo>
                  <a:lnTo>
                    <a:pt x="69276" y="2110"/>
                  </a:lnTo>
                  <a:lnTo>
                    <a:pt x="69299" y="2268"/>
                  </a:lnTo>
                  <a:lnTo>
                    <a:pt x="69321" y="2427"/>
                  </a:lnTo>
                  <a:lnTo>
                    <a:pt x="69412" y="2563"/>
                  </a:lnTo>
                  <a:lnTo>
                    <a:pt x="69525" y="2677"/>
                  </a:lnTo>
                  <a:lnTo>
                    <a:pt x="69616" y="2745"/>
                  </a:lnTo>
                  <a:lnTo>
                    <a:pt x="69639" y="2790"/>
                  </a:lnTo>
                  <a:lnTo>
                    <a:pt x="69662" y="2858"/>
                  </a:lnTo>
                  <a:lnTo>
                    <a:pt x="69616" y="2903"/>
                  </a:lnTo>
                  <a:lnTo>
                    <a:pt x="69571" y="2949"/>
                  </a:lnTo>
                  <a:lnTo>
                    <a:pt x="69480" y="3017"/>
                  </a:lnTo>
                  <a:lnTo>
                    <a:pt x="69344" y="3040"/>
                  </a:lnTo>
                  <a:lnTo>
                    <a:pt x="69185" y="3108"/>
                  </a:lnTo>
                  <a:lnTo>
                    <a:pt x="69049" y="3221"/>
                  </a:lnTo>
                  <a:lnTo>
                    <a:pt x="68958" y="3334"/>
                  </a:lnTo>
                  <a:lnTo>
                    <a:pt x="68890" y="3471"/>
                  </a:lnTo>
                  <a:lnTo>
                    <a:pt x="68868" y="3607"/>
                  </a:lnTo>
                  <a:lnTo>
                    <a:pt x="68845" y="3743"/>
                  </a:lnTo>
                  <a:lnTo>
                    <a:pt x="68822" y="3992"/>
                  </a:lnTo>
                  <a:lnTo>
                    <a:pt x="68822" y="4083"/>
                  </a:lnTo>
                  <a:lnTo>
                    <a:pt x="68800" y="4106"/>
                  </a:lnTo>
                  <a:lnTo>
                    <a:pt x="68754" y="4128"/>
                  </a:lnTo>
                  <a:lnTo>
                    <a:pt x="68618" y="4174"/>
                  </a:lnTo>
                  <a:lnTo>
                    <a:pt x="68369" y="4219"/>
                  </a:lnTo>
                  <a:lnTo>
                    <a:pt x="68028" y="4264"/>
                  </a:lnTo>
                  <a:lnTo>
                    <a:pt x="67597" y="4355"/>
                  </a:lnTo>
                  <a:lnTo>
                    <a:pt x="67416" y="4423"/>
                  </a:lnTo>
                  <a:lnTo>
                    <a:pt x="67234" y="4514"/>
                  </a:lnTo>
                  <a:lnTo>
                    <a:pt x="67053" y="4650"/>
                  </a:lnTo>
                  <a:lnTo>
                    <a:pt x="66871" y="4809"/>
                  </a:lnTo>
                  <a:lnTo>
                    <a:pt x="66713" y="4968"/>
                  </a:lnTo>
                  <a:lnTo>
                    <a:pt x="66577" y="5172"/>
                  </a:lnTo>
                  <a:lnTo>
                    <a:pt x="66304" y="5557"/>
                  </a:lnTo>
                  <a:lnTo>
                    <a:pt x="66055" y="5988"/>
                  </a:lnTo>
                  <a:lnTo>
                    <a:pt x="65873" y="6374"/>
                  </a:lnTo>
                  <a:lnTo>
                    <a:pt x="65737" y="6714"/>
                  </a:lnTo>
                  <a:lnTo>
                    <a:pt x="65647" y="6941"/>
                  </a:lnTo>
                  <a:lnTo>
                    <a:pt x="65578" y="7145"/>
                  </a:lnTo>
                  <a:lnTo>
                    <a:pt x="65510" y="7100"/>
                  </a:lnTo>
                  <a:lnTo>
                    <a:pt x="65374" y="7032"/>
                  </a:lnTo>
                  <a:lnTo>
                    <a:pt x="65170" y="6941"/>
                  </a:lnTo>
                  <a:lnTo>
                    <a:pt x="65034" y="6918"/>
                  </a:lnTo>
                  <a:lnTo>
                    <a:pt x="64921" y="6896"/>
                  </a:lnTo>
                  <a:lnTo>
                    <a:pt x="64807" y="6918"/>
                  </a:lnTo>
                  <a:lnTo>
                    <a:pt x="64694" y="6918"/>
                  </a:lnTo>
                  <a:lnTo>
                    <a:pt x="64467" y="7009"/>
                  </a:lnTo>
                  <a:lnTo>
                    <a:pt x="64263" y="7123"/>
                  </a:lnTo>
                  <a:lnTo>
                    <a:pt x="64059" y="7236"/>
                  </a:lnTo>
                  <a:lnTo>
                    <a:pt x="63900" y="7349"/>
                  </a:lnTo>
                  <a:lnTo>
                    <a:pt x="63718" y="7440"/>
                  </a:lnTo>
                  <a:lnTo>
                    <a:pt x="63968" y="7145"/>
                  </a:lnTo>
                  <a:lnTo>
                    <a:pt x="64354" y="6760"/>
                  </a:lnTo>
                  <a:lnTo>
                    <a:pt x="64444" y="6669"/>
                  </a:lnTo>
                  <a:lnTo>
                    <a:pt x="64490" y="6578"/>
                  </a:lnTo>
                  <a:lnTo>
                    <a:pt x="64512" y="6487"/>
                  </a:lnTo>
                  <a:lnTo>
                    <a:pt x="64512" y="6397"/>
                  </a:lnTo>
                  <a:lnTo>
                    <a:pt x="64467" y="6306"/>
                  </a:lnTo>
                  <a:lnTo>
                    <a:pt x="64399" y="6261"/>
                  </a:lnTo>
                  <a:lnTo>
                    <a:pt x="64308" y="6193"/>
                  </a:lnTo>
                  <a:lnTo>
                    <a:pt x="64195" y="6170"/>
                  </a:lnTo>
                  <a:lnTo>
                    <a:pt x="63900" y="6102"/>
                  </a:lnTo>
                  <a:lnTo>
                    <a:pt x="63560" y="6079"/>
                  </a:lnTo>
                  <a:lnTo>
                    <a:pt x="63333" y="6056"/>
                  </a:lnTo>
                  <a:lnTo>
                    <a:pt x="63219" y="5988"/>
                  </a:lnTo>
                  <a:lnTo>
                    <a:pt x="63106" y="5920"/>
                  </a:lnTo>
                  <a:lnTo>
                    <a:pt x="62834" y="5739"/>
                  </a:lnTo>
                  <a:lnTo>
                    <a:pt x="62675" y="5671"/>
                  </a:lnTo>
                  <a:lnTo>
                    <a:pt x="62539" y="5648"/>
                  </a:lnTo>
                  <a:lnTo>
                    <a:pt x="62426" y="5671"/>
                  </a:lnTo>
                  <a:lnTo>
                    <a:pt x="62312" y="5739"/>
                  </a:lnTo>
                  <a:lnTo>
                    <a:pt x="62267" y="5762"/>
                  </a:lnTo>
                  <a:lnTo>
                    <a:pt x="62085" y="5784"/>
                  </a:lnTo>
                  <a:lnTo>
                    <a:pt x="61881" y="5784"/>
                  </a:lnTo>
                  <a:lnTo>
                    <a:pt x="61654" y="5762"/>
                  </a:lnTo>
                  <a:lnTo>
                    <a:pt x="61427" y="5716"/>
                  </a:lnTo>
                  <a:lnTo>
                    <a:pt x="61246" y="5716"/>
                  </a:lnTo>
                  <a:lnTo>
                    <a:pt x="61087" y="5739"/>
                  </a:lnTo>
                  <a:lnTo>
                    <a:pt x="60996" y="5762"/>
                  </a:lnTo>
                  <a:lnTo>
                    <a:pt x="60951" y="5807"/>
                  </a:lnTo>
                  <a:lnTo>
                    <a:pt x="60906" y="5852"/>
                  </a:lnTo>
                  <a:lnTo>
                    <a:pt x="60883" y="5920"/>
                  </a:lnTo>
                  <a:lnTo>
                    <a:pt x="60883" y="5988"/>
                  </a:lnTo>
                  <a:lnTo>
                    <a:pt x="60906" y="6102"/>
                  </a:lnTo>
                  <a:lnTo>
                    <a:pt x="60974" y="6238"/>
                  </a:lnTo>
                  <a:lnTo>
                    <a:pt x="61065" y="6397"/>
                  </a:lnTo>
                  <a:lnTo>
                    <a:pt x="61178" y="6533"/>
                  </a:lnTo>
                  <a:lnTo>
                    <a:pt x="61314" y="6669"/>
                  </a:lnTo>
                  <a:lnTo>
                    <a:pt x="61450" y="6782"/>
                  </a:lnTo>
                  <a:lnTo>
                    <a:pt x="61564" y="6873"/>
                  </a:lnTo>
                  <a:lnTo>
                    <a:pt x="61677" y="6941"/>
                  </a:lnTo>
                  <a:lnTo>
                    <a:pt x="61768" y="6987"/>
                  </a:lnTo>
                  <a:lnTo>
                    <a:pt x="61836" y="7077"/>
                  </a:lnTo>
                  <a:lnTo>
                    <a:pt x="61904" y="7168"/>
                  </a:lnTo>
                  <a:lnTo>
                    <a:pt x="61972" y="7304"/>
                  </a:lnTo>
                  <a:lnTo>
                    <a:pt x="61995" y="7417"/>
                  </a:lnTo>
                  <a:lnTo>
                    <a:pt x="62040" y="7554"/>
                  </a:lnTo>
                  <a:lnTo>
                    <a:pt x="62040" y="7690"/>
                  </a:lnTo>
                  <a:lnTo>
                    <a:pt x="62040" y="7826"/>
                  </a:lnTo>
                  <a:lnTo>
                    <a:pt x="62040" y="8121"/>
                  </a:lnTo>
                  <a:lnTo>
                    <a:pt x="62040" y="8302"/>
                  </a:lnTo>
                  <a:lnTo>
                    <a:pt x="62040" y="8416"/>
                  </a:lnTo>
                  <a:lnTo>
                    <a:pt x="62017" y="8484"/>
                  </a:lnTo>
                  <a:lnTo>
                    <a:pt x="61972" y="8506"/>
                  </a:lnTo>
                  <a:lnTo>
                    <a:pt x="61904" y="8484"/>
                  </a:lnTo>
                  <a:lnTo>
                    <a:pt x="61836" y="8438"/>
                  </a:lnTo>
                  <a:lnTo>
                    <a:pt x="61677" y="8279"/>
                  </a:lnTo>
                  <a:lnTo>
                    <a:pt x="61314" y="7917"/>
                  </a:lnTo>
                  <a:lnTo>
                    <a:pt x="60906" y="7508"/>
                  </a:lnTo>
                  <a:lnTo>
                    <a:pt x="60724" y="7349"/>
                  </a:lnTo>
                  <a:lnTo>
                    <a:pt x="60565" y="7259"/>
                  </a:lnTo>
                  <a:lnTo>
                    <a:pt x="60452" y="7236"/>
                  </a:lnTo>
                  <a:lnTo>
                    <a:pt x="60361" y="7213"/>
                  </a:lnTo>
                  <a:lnTo>
                    <a:pt x="60248" y="7236"/>
                  </a:lnTo>
                  <a:lnTo>
                    <a:pt x="60180" y="7281"/>
                  </a:lnTo>
                  <a:lnTo>
                    <a:pt x="60112" y="7349"/>
                  </a:lnTo>
                  <a:lnTo>
                    <a:pt x="60066" y="7440"/>
                  </a:lnTo>
                  <a:lnTo>
                    <a:pt x="60044" y="7554"/>
                  </a:lnTo>
                  <a:lnTo>
                    <a:pt x="60021" y="7644"/>
                  </a:lnTo>
                  <a:lnTo>
                    <a:pt x="60021" y="7871"/>
                  </a:lnTo>
                  <a:lnTo>
                    <a:pt x="59976" y="7917"/>
                  </a:lnTo>
                  <a:lnTo>
                    <a:pt x="59908" y="7985"/>
                  </a:lnTo>
                  <a:lnTo>
                    <a:pt x="59681" y="8121"/>
                  </a:lnTo>
                  <a:lnTo>
                    <a:pt x="59409" y="8234"/>
                  </a:lnTo>
                  <a:lnTo>
                    <a:pt x="59159" y="8325"/>
                  </a:lnTo>
                  <a:lnTo>
                    <a:pt x="58842" y="8438"/>
                  </a:lnTo>
                  <a:lnTo>
                    <a:pt x="58683" y="8529"/>
                  </a:lnTo>
                  <a:lnTo>
                    <a:pt x="58547" y="8642"/>
                  </a:lnTo>
                  <a:lnTo>
                    <a:pt x="58479" y="8801"/>
                  </a:lnTo>
                  <a:lnTo>
                    <a:pt x="58411" y="8960"/>
                  </a:lnTo>
                  <a:lnTo>
                    <a:pt x="58388" y="9119"/>
                  </a:lnTo>
                  <a:lnTo>
                    <a:pt x="58365" y="9278"/>
                  </a:lnTo>
                  <a:lnTo>
                    <a:pt x="58365" y="9572"/>
                  </a:lnTo>
                  <a:lnTo>
                    <a:pt x="58365" y="9640"/>
                  </a:lnTo>
                  <a:lnTo>
                    <a:pt x="58297" y="9754"/>
                  </a:lnTo>
                  <a:lnTo>
                    <a:pt x="58116" y="9935"/>
                  </a:lnTo>
                  <a:lnTo>
                    <a:pt x="57571" y="10412"/>
                  </a:lnTo>
                  <a:lnTo>
                    <a:pt x="56936" y="10956"/>
                  </a:lnTo>
                  <a:lnTo>
                    <a:pt x="56324" y="11432"/>
                  </a:lnTo>
                  <a:lnTo>
                    <a:pt x="56709" y="10933"/>
                  </a:lnTo>
                  <a:lnTo>
                    <a:pt x="57344" y="10117"/>
                  </a:lnTo>
                  <a:lnTo>
                    <a:pt x="57435" y="10003"/>
                  </a:lnTo>
                  <a:lnTo>
                    <a:pt x="57526" y="9867"/>
                  </a:lnTo>
                  <a:lnTo>
                    <a:pt x="57662" y="9550"/>
                  </a:lnTo>
                  <a:lnTo>
                    <a:pt x="57775" y="9232"/>
                  </a:lnTo>
                  <a:lnTo>
                    <a:pt x="57843" y="8892"/>
                  </a:lnTo>
                  <a:lnTo>
                    <a:pt x="57866" y="8574"/>
                  </a:lnTo>
                  <a:lnTo>
                    <a:pt x="57866" y="8257"/>
                  </a:lnTo>
                  <a:lnTo>
                    <a:pt x="57821" y="8007"/>
                  </a:lnTo>
                  <a:lnTo>
                    <a:pt x="57775" y="7803"/>
                  </a:lnTo>
                  <a:lnTo>
                    <a:pt x="57707" y="7690"/>
                  </a:lnTo>
                  <a:lnTo>
                    <a:pt x="57639" y="7622"/>
                  </a:lnTo>
                  <a:lnTo>
                    <a:pt x="57549" y="7599"/>
                  </a:lnTo>
                  <a:lnTo>
                    <a:pt x="57390" y="7599"/>
                  </a:lnTo>
                  <a:lnTo>
                    <a:pt x="57299" y="7644"/>
                  </a:lnTo>
                  <a:lnTo>
                    <a:pt x="57208" y="7667"/>
                  </a:lnTo>
                  <a:lnTo>
                    <a:pt x="57140" y="7735"/>
                  </a:lnTo>
                  <a:lnTo>
                    <a:pt x="57027" y="7848"/>
                  </a:lnTo>
                  <a:lnTo>
                    <a:pt x="56936" y="8007"/>
                  </a:lnTo>
                  <a:lnTo>
                    <a:pt x="56845" y="8143"/>
                  </a:lnTo>
                  <a:lnTo>
                    <a:pt x="56732" y="8257"/>
                  </a:lnTo>
                  <a:lnTo>
                    <a:pt x="56664" y="8325"/>
                  </a:lnTo>
                  <a:lnTo>
                    <a:pt x="56619" y="8393"/>
                  </a:lnTo>
                  <a:lnTo>
                    <a:pt x="56551" y="8574"/>
                  </a:lnTo>
                  <a:lnTo>
                    <a:pt x="56505" y="8779"/>
                  </a:lnTo>
                  <a:lnTo>
                    <a:pt x="56460" y="9005"/>
                  </a:lnTo>
                  <a:lnTo>
                    <a:pt x="56369" y="9459"/>
                  </a:lnTo>
                  <a:lnTo>
                    <a:pt x="56301" y="9709"/>
                  </a:lnTo>
                  <a:lnTo>
                    <a:pt x="56188" y="9958"/>
                  </a:lnTo>
                  <a:lnTo>
                    <a:pt x="56074" y="10185"/>
                  </a:lnTo>
                  <a:lnTo>
                    <a:pt x="55915" y="10366"/>
                  </a:lnTo>
                  <a:lnTo>
                    <a:pt x="55779" y="10502"/>
                  </a:lnTo>
                  <a:lnTo>
                    <a:pt x="55621" y="10593"/>
                  </a:lnTo>
                  <a:lnTo>
                    <a:pt x="55484" y="10661"/>
                  </a:lnTo>
                  <a:lnTo>
                    <a:pt x="55348" y="10684"/>
                  </a:lnTo>
                  <a:lnTo>
                    <a:pt x="55167" y="10707"/>
                  </a:lnTo>
                  <a:lnTo>
                    <a:pt x="55076" y="10707"/>
                  </a:lnTo>
                  <a:lnTo>
                    <a:pt x="55076" y="10616"/>
                  </a:lnTo>
                  <a:lnTo>
                    <a:pt x="55076" y="10502"/>
                  </a:lnTo>
                  <a:lnTo>
                    <a:pt x="55167" y="10117"/>
                  </a:lnTo>
                  <a:lnTo>
                    <a:pt x="55303" y="9709"/>
                  </a:lnTo>
                  <a:lnTo>
                    <a:pt x="55416" y="9300"/>
                  </a:lnTo>
                  <a:lnTo>
                    <a:pt x="55439" y="9255"/>
                  </a:lnTo>
                  <a:lnTo>
                    <a:pt x="55507" y="9005"/>
                  </a:lnTo>
                  <a:lnTo>
                    <a:pt x="55552" y="8824"/>
                  </a:lnTo>
                  <a:lnTo>
                    <a:pt x="55530" y="8688"/>
                  </a:lnTo>
                  <a:lnTo>
                    <a:pt x="55484" y="8574"/>
                  </a:lnTo>
                  <a:lnTo>
                    <a:pt x="55416" y="8506"/>
                  </a:lnTo>
                  <a:lnTo>
                    <a:pt x="55326" y="8461"/>
                  </a:lnTo>
                  <a:lnTo>
                    <a:pt x="55235" y="8438"/>
                  </a:lnTo>
                  <a:lnTo>
                    <a:pt x="54827" y="8438"/>
                  </a:lnTo>
                  <a:lnTo>
                    <a:pt x="54645" y="8461"/>
                  </a:lnTo>
                  <a:lnTo>
                    <a:pt x="54509" y="8529"/>
                  </a:lnTo>
                  <a:lnTo>
                    <a:pt x="54373" y="8642"/>
                  </a:lnTo>
                  <a:lnTo>
                    <a:pt x="54282" y="8779"/>
                  </a:lnTo>
                  <a:lnTo>
                    <a:pt x="54191" y="8915"/>
                  </a:lnTo>
                  <a:lnTo>
                    <a:pt x="54101" y="9096"/>
                  </a:lnTo>
                  <a:lnTo>
                    <a:pt x="53965" y="9436"/>
                  </a:lnTo>
                  <a:lnTo>
                    <a:pt x="53897" y="9595"/>
                  </a:lnTo>
                  <a:lnTo>
                    <a:pt x="53851" y="9709"/>
                  </a:lnTo>
                  <a:lnTo>
                    <a:pt x="53851" y="9845"/>
                  </a:lnTo>
                  <a:lnTo>
                    <a:pt x="53851" y="9981"/>
                  </a:lnTo>
                  <a:lnTo>
                    <a:pt x="53851" y="10117"/>
                  </a:lnTo>
                  <a:lnTo>
                    <a:pt x="53919" y="10389"/>
                  </a:lnTo>
                  <a:lnTo>
                    <a:pt x="54010" y="10661"/>
                  </a:lnTo>
                  <a:lnTo>
                    <a:pt x="54101" y="10911"/>
                  </a:lnTo>
                  <a:lnTo>
                    <a:pt x="54214" y="11115"/>
                  </a:lnTo>
                  <a:lnTo>
                    <a:pt x="54350" y="11364"/>
                  </a:lnTo>
                  <a:lnTo>
                    <a:pt x="54441" y="11501"/>
                  </a:lnTo>
                  <a:lnTo>
                    <a:pt x="54509" y="11637"/>
                  </a:lnTo>
                  <a:lnTo>
                    <a:pt x="54554" y="11773"/>
                  </a:lnTo>
                  <a:lnTo>
                    <a:pt x="54532" y="11841"/>
                  </a:lnTo>
                  <a:lnTo>
                    <a:pt x="54532" y="11909"/>
                  </a:lnTo>
                  <a:lnTo>
                    <a:pt x="54396" y="11841"/>
                  </a:lnTo>
                  <a:lnTo>
                    <a:pt x="54237" y="11705"/>
                  </a:lnTo>
                  <a:lnTo>
                    <a:pt x="54055" y="11546"/>
                  </a:lnTo>
                  <a:lnTo>
                    <a:pt x="53851" y="11342"/>
                  </a:lnTo>
                  <a:lnTo>
                    <a:pt x="53670" y="11115"/>
                  </a:lnTo>
                  <a:lnTo>
                    <a:pt x="53488" y="10911"/>
                  </a:lnTo>
                  <a:lnTo>
                    <a:pt x="53375" y="10729"/>
                  </a:lnTo>
                  <a:lnTo>
                    <a:pt x="53307" y="10593"/>
                  </a:lnTo>
                  <a:lnTo>
                    <a:pt x="53261" y="10457"/>
                  </a:lnTo>
                  <a:lnTo>
                    <a:pt x="53216" y="10298"/>
                  </a:lnTo>
                  <a:lnTo>
                    <a:pt x="53148" y="10162"/>
                  </a:lnTo>
                  <a:lnTo>
                    <a:pt x="53103" y="10094"/>
                  </a:lnTo>
                  <a:lnTo>
                    <a:pt x="53035" y="10049"/>
                  </a:lnTo>
                  <a:lnTo>
                    <a:pt x="52967" y="10026"/>
                  </a:lnTo>
                  <a:lnTo>
                    <a:pt x="52876" y="10026"/>
                  </a:lnTo>
                  <a:lnTo>
                    <a:pt x="52717" y="10049"/>
                  </a:lnTo>
                  <a:lnTo>
                    <a:pt x="52513" y="10140"/>
                  </a:lnTo>
                  <a:lnTo>
                    <a:pt x="52399" y="10185"/>
                  </a:lnTo>
                  <a:lnTo>
                    <a:pt x="52331" y="10253"/>
                  </a:lnTo>
                  <a:lnTo>
                    <a:pt x="52286" y="10321"/>
                  </a:lnTo>
                  <a:lnTo>
                    <a:pt x="52263" y="10389"/>
                  </a:lnTo>
                  <a:lnTo>
                    <a:pt x="52263" y="10480"/>
                  </a:lnTo>
                  <a:lnTo>
                    <a:pt x="52309" y="10525"/>
                  </a:lnTo>
                  <a:lnTo>
                    <a:pt x="52422" y="10616"/>
                  </a:lnTo>
                  <a:lnTo>
                    <a:pt x="52490" y="10661"/>
                  </a:lnTo>
                  <a:lnTo>
                    <a:pt x="52558" y="10707"/>
                  </a:lnTo>
                  <a:lnTo>
                    <a:pt x="52581" y="10775"/>
                  </a:lnTo>
                  <a:lnTo>
                    <a:pt x="52581" y="10865"/>
                  </a:lnTo>
                  <a:lnTo>
                    <a:pt x="52536" y="10979"/>
                  </a:lnTo>
                  <a:lnTo>
                    <a:pt x="52490" y="11047"/>
                  </a:lnTo>
                  <a:lnTo>
                    <a:pt x="52468" y="11070"/>
                  </a:lnTo>
                  <a:lnTo>
                    <a:pt x="52377" y="11070"/>
                  </a:lnTo>
                  <a:lnTo>
                    <a:pt x="52286" y="11024"/>
                  </a:lnTo>
                  <a:lnTo>
                    <a:pt x="52105" y="10933"/>
                  </a:lnTo>
                  <a:lnTo>
                    <a:pt x="52014" y="10888"/>
                  </a:lnTo>
                  <a:lnTo>
                    <a:pt x="51923" y="10865"/>
                  </a:lnTo>
                  <a:lnTo>
                    <a:pt x="51832" y="10843"/>
                  </a:lnTo>
                  <a:lnTo>
                    <a:pt x="51742" y="10865"/>
                  </a:lnTo>
                  <a:lnTo>
                    <a:pt x="51651" y="10911"/>
                  </a:lnTo>
                  <a:lnTo>
                    <a:pt x="51560" y="10956"/>
                  </a:lnTo>
                  <a:lnTo>
                    <a:pt x="51469" y="11024"/>
                  </a:lnTo>
                  <a:lnTo>
                    <a:pt x="51333" y="11206"/>
                  </a:lnTo>
                  <a:lnTo>
                    <a:pt x="51175" y="11432"/>
                  </a:lnTo>
                  <a:lnTo>
                    <a:pt x="50993" y="11682"/>
                  </a:lnTo>
                  <a:lnTo>
                    <a:pt x="50880" y="11818"/>
                  </a:lnTo>
                  <a:lnTo>
                    <a:pt x="50766" y="11954"/>
                  </a:lnTo>
                  <a:lnTo>
                    <a:pt x="50698" y="12068"/>
                  </a:lnTo>
                  <a:lnTo>
                    <a:pt x="50653" y="12226"/>
                  </a:lnTo>
                  <a:lnTo>
                    <a:pt x="50653" y="12431"/>
                  </a:lnTo>
                  <a:lnTo>
                    <a:pt x="50630" y="12589"/>
                  </a:lnTo>
                  <a:lnTo>
                    <a:pt x="50585" y="12703"/>
                  </a:lnTo>
                  <a:lnTo>
                    <a:pt x="50494" y="12839"/>
                  </a:lnTo>
                  <a:lnTo>
                    <a:pt x="50403" y="12975"/>
                  </a:lnTo>
                  <a:lnTo>
                    <a:pt x="50313" y="13111"/>
                  </a:lnTo>
                  <a:lnTo>
                    <a:pt x="50222" y="13247"/>
                  </a:lnTo>
                  <a:lnTo>
                    <a:pt x="50154" y="13338"/>
                  </a:lnTo>
                  <a:lnTo>
                    <a:pt x="50018" y="13451"/>
                  </a:lnTo>
                  <a:lnTo>
                    <a:pt x="49609" y="13701"/>
                  </a:lnTo>
                  <a:lnTo>
                    <a:pt x="49110" y="13950"/>
                  </a:lnTo>
                  <a:lnTo>
                    <a:pt x="48884" y="14041"/>
                  </a:lnTo>
                  <a:lnTo>
                    <a:pt x="48702" y="14109"/>
                  </a:lnTo>
                  <a:lnTo>
                    <a:pt x="48521" y="14200"/>
                  </a:lnTo>
                  <a:lnTo>
                    <a:pt x="48316" y="14336"/>
                  </a:lnTo>
                  <a:lnTo>
                    <a:pt x="48135" y="14495"/>
                  </a:lnTo>
                  <a:lnTo>
                    <a:pt x="47954" y="14699"/>
                  </a:lnTo>
                  <a:lnTo>
                    <a:pt x="47795" y="14880"/>
                  </a:lnTo>
                  <a:lnTo>
                    <a:pt x="47659" y="15085"/>
                  </a:lnTo>
                  <a:lnTo>
                    <a:pt x="47568" y="15243"/>
                  </a:lnTo>
                  <a:lnTo>
                    <a:pt x="47523" y="15379"/>
                  </a:lnTo>
                  <a:lnTo>
                    <a:pt x="47500" y="15470"/>
                  </a:lnTo>
                  <a:lnTo>
                    <a:pt x="47454" y="15584"/>
                  </a:lnTo>
                  <a:lnTo>
                    <a:pt x="47432" y="15629"/>
                  </a:lnTo>
                  <a:lnTo>
                    <a:pt x="47364" y="15674"/>
                  </a:lnTo>
                  <a:lnTo>
                    <a:pt x="47273" y="15742"/>
                  </a:lnTo>
                  <a:lnTo>
                    <a:pt x="47137" y="15788"/>
                  </a:lnTo>
                  <a:lnTo>
                    <a:pt x="46706" y="15924"/>
                  </a:lnTo>
                  <a:lnTo>
                    <a:pt x="46547" y="15992"/>
                  </a:lnTo>
                  <a:lnTo>
                    <a:pt x="46411" y="16060"/>
                  </a:lnTo>
                  <a:lnTo>
                    <a:pt x="46320" y="16151"/>
                  </a:lnTo>
                  <a:lnTo>
                    <a:pt x="46275" y="16264"/>
                  </a:lnTo>
                  <a:lnTo>
                    <a:pt x="46275" y="16377"/>
                  </a:lnTo>
                  <a:lnTo>
                    <a:pt x="46320" y="16491"/>
                  </a:lnTo>
                  <a:lnTo>
                    <a:pt x="46366" y="16582"/>
                  </a:lnTo>
                  <a:lnTo>
                    <a:pt x="46456" y="16695"/>
                  </a:lnTo>
                  <a:lnTo>
                    <a:pt x="46683" y="16899"/>
                  </a:lnTo>
                  <a:lnTo>
                    <a:pt x="46955" y="17103"/>
                  </a:lnTo>
                  <a:lnTo>
                    <a:pt x="47046" y="17149"/>
                  </a:lnTo>
                  <a:lnTo>
                    <a:pt x="47160" y="17217"/>
                  </a:lnTo>
                  <a:lnTo>
                    <a:pt x="47341" y="17285"/>
                  </a:lnTo>
                  <a:lnTo>
                    <a:pt x="47568" y="17330"/>
                  </a:lnTo>
                  <a:lnTo>
                    <a:pt x="47795" y="17353"/>
                  </a:lnTo>
                  <a:lnTo>
                    <a:pt x="47931" y="17353"/>
                  </a:lnTo>
                  <a:lnTo>
                    <a:pt x="48044" y="17330"/>
                  </a:lnTo>
                  <a:lnTo>
                    <a:pt x="48158" y="17285"/>
                  </a:lnTo>
                  <a:lnTo>
                    <a:pt x="48248" y="17217"/>
                  </a:lnTo>
                  <a:lnTo>
                    <a:pt x="48407" y="17126"/>
                  </a:lnTo>
                  <a:lnTo>
                    <a:pt x="48475" y="17103"/>
                  </a:lnTo>
                  <a:lnTo>
                    <a:pt x="48657" y="17103"/>
                  </a:lnTo>
                  <a:lnTo>
                    <a:pt x="48747" y="17126"/>
                  </a:lnTo>
                  <a:lnTo>
                    <a:pt x="48838" y="17194"/>
                  </a:lnTo>
                  <a:lnTo>
                    <a:pt x="48952" y="17262"/>
                  </a:lnTo>
                  <a:lnTo>
                    <a:pt x="49020" y="17330"/>
                  </a:lnTo>
                  <a:lnTo>
                    <a:pt x="49088" y="17466"/>
                  </a:lnTo>
                  <a:lnTo>
                    <a:pt x="49133" y="17602"/>
                  </a:lnTo>
                  <a:lnTo>
                    <a:pt x="49156" y="17784"/>
                  </a:lnTo>
                  <a:lnTo>
                    <a:pt x="49133" y="17988"/>
                  </a:lnTo>
                  <a:lnTo>
                    <a:pt x="49110" y="18192"/>
                  </a:lnTo>
                  <a:lnTo>
                    <a:pt x="49020" y="18374"/>
                  </a:lnTo>
                  <a:lnTo>
                    <a:pt x="48906" y="18532"/>
                  </a:lnTo>
                  <a:lnTo>
                    <a:pt x="48838" y="18600"/>
                  </a:lnTo>
                  <a:lnTo>
                    <a:pt x="48747" y="18646"/>
                  </a:lnTo>
                  <a:lnTo>
                    <a:pt x="48634" y="18669"/>
                  </a:lnTo>
                  <a:lnTo>
                    <a:pt x="48521" y="18691"/>
                  </a:lnTo>
                  <a:lnTo>
                    <a:pt x="48385" y="18669"/>
                  </a:lnTo>
                  <a:lnTo>
                    <a:pt x="48226" y="18623"/>
                  </a:lnTo>
                  <a:lnTo>
                    <a:pt x="48090" y="18555"/>
                  </a:lnTo>
                  <a:lnTo>
                    <a:pt x="47931" y="18487"/>
                  </a:lnTo>
                  <a:lnTo>
                    <a:pt x="47795" y="18374"/>
                  </a:lnTo>
                  <a:lnTo>
                    <a:pt x="47681" y="18260"/>
                  </a:lnTo>
                  <a:lnTo>
                    <a:pt x="47568" y="18124"/>
                  </a:lnTo>
                  <a:lnTo>
                    <a:pt x="47477" y="17988"/>
                  </a:lnTo>
                  <a:lnTo>
                    <a:pt x="47409" y="17875"/>
                  </a:lnTo>
                  <a:lnTo>
                    <a:pt x="47318" y="17784"/>
                  </a:lnTo>
                  <a:lnTo>
                    <a:pt x="47228" y="17716"/>
                  </a:lnTo>
                  <a:lnTo>
                    <a:pt x="47114" y="17648"/>
                  </a:lnTo>
                  <a:lnTo>
                    <a:pt x="46978" y="17602"/>
                  </a:lnTo>
                  <a:lnTo>
                    <a:pt x="46842" y="17557"/>
                  </a:lnTo>
                  <a:lnTo>
                    <a:pt x="46683" y="17534"/>
                  </a:lnTo>
                  <a:lnTo>
                    <a:pt x="46252" y="17534"/>
                  </a:lnTo>
                  <a:lnTo>
                    <a:pt x="46003" y="17580"/>
                  </a:lnTo>
                  <a:lnTo>
                    <a:pt x="45549" y="17670"/>
                  </a:lnTo>
                  <a:lnTo>
                    <a:pt x="45322" y="17716"/>
                  </a:lnTo>
                  <a:lnTo>
                    <a:pt x="45186" y="17761"/>
                  </a:lnTo>
                  <a:lnTo>
                    <a:pt x="45073" y="17829"/>
                  </a:lnTo>
                  <a:lnTo>
                    <a:pt x="45005" y="17943"/>
                  </a:lnTo>
                  <a:lnTo>
                    <a:pt x="44959" y="18101"/>
                  </a:lnTo>
                  <a:lnTo>
                    <a:pt x="44959" y="18215"/>
                  </a:lnTo>
                  <a:lnTo>
                    <a:pt x="44982" y="18351"/>
                  </a:lnTo>
                  <a:lnTo>
                    <a:pt x="45005" y="18487"/>
                  </a:lnTo>
                  <a:lnTo>
                    <a:pt x="45050" y="18623"/>
                  </a:lnTo>
                  <a:lnTo>
                    <a:pt x="45118" y="18737"/>
                  </a:lnTo>
                  <a:lnTo>
                    <a:pt x="45186" y="18850"/>
                  </a:lnTo>
                  <a:lnTo>
                    <a:pt x="45277" y="18918"/>
                  </a:lnTo>
                  <a:lnTo>
                    <a:pt x="45345" y="18986"/>
                  </a:lnTo>
                  <a:lnTo>
                    <a:pt x="45368" y="18986"/>
                  </a:lnTo>
                  <a:lnTo>
                    <a:pt x="45390" y="19031"/>
                  </a:lnTo>
                  <a:lnTo>
                    <a:pt x="45368" y="19145"/>
                  </a:lnTo>
                  <a:lnTo>
                    <a:pt x="45300" y="19281"/>
                  </a:lnTo>
                  <a:lnTo>
                    <a:pt x="45186" y="19417"/>
                  </a:lnTo>
                  <a:lnTo>
                    <a:pt x="45050" y="19530"/>
                  </a:lnTo>
                  <a:lnTo>
                    <a:pt x="44959" y="19621"/>
                  </a:lnTo>
                  <a:lnTo>
                    <a:pt x="44869" y="19712"/>
                  </a:lnTo>
                  <a:lnTo>
                    <a:pt x="44823" y="19825"/>
                  </a:lnTo>
                  <a:lnTo>
                    <a:pt x="44778" y="19939"/>
                  </a:lnTo>
                  <a:lnTo>
                    <a:pt x="44732" y="20234"/>
                  </a:lnTo>
                  <a:lnTo>
                    <a:pt x="44710" y="20529"/>
                  </a:lnTo>
                  <a:lnTo>
                    <a:pt x="44687" y="20869"/>
                  </a:lnTo>
                  <a:lnTo>
                    <a:pt x="44619" y="20529"/>
                  </a:lnTo>
                  <a:lnTo>
                    <a:pt x="44574" y="20143"/>
                  </a:lnTo>
                  <a:lnTo>
                    <a:pt x="44574" y="19939"/>
                  </a:lnTo>
                  <a:lnTo>
                    <a:pt x="44574" y="19735"/>
                  </a:lnTo>
                  <a:lnTo>
                    <a:pt x="44596" y="19576"/>
                  </a:lnTo>
                  <a:lnTo>
                    <a:pt x="44642" y="19417"/>
                  </a:lnTo>
                  <a:lnTo>
                    <a:pt x="44687" y="19304"/>
                  </a:lnTo>
                  <a:lnTo>
                    <a:pt x="44710" y="19168"/>
                  </a:lnTo>
                  <a:lnTo>
                    <a:pt x="44687" y="19077"/>
                  </a:lnTo>
                  <a:lnTo>
                    <a:pt x="44642" y="18963"/>
                  </a:lnTo>
                  <a:lnTo>
                    <a:pt x="44551" y="18873"/>
                  </a:lnTo>
                  <a:lnTo>
                    <a:pt x="44415" y="18805"/>
                  </a:lnTo>
                  <a:lnTo>
                    <a:pt x="44211" y="18759"/>
                  </a:lnTo>
                  <a:lnTo>
                    <a:pt x="43984" y="18737"/>
                  </a:lnTo>
                  <a:lnTo>
                    <a:pt x="43666" y="18759"/>
                  </a:lnTo>
                  <a:lnTo>
                    <a:pt x="43258" y="18827"/>
                  </a:lnTo>
                  <a:lnTo>
                    <a:pt x="43145" y="18850"/>
                  </a:lnTo>
                  <a:lnTo>
                    <a:pt x="43077" y="18918"/>
                  </a:lnTo>
                  <a:lnTo>
                    <a:pt x="43009" y="18986"/>
                  </a:lnTo>
                  <a:lnTo>
                    <a:pt x="43009" y="19031"/>
                  </a:lnTo>
                  <a:lnTo>
                    <a:pt x="43009" y="19099"/>
                  </a:lnTo>
                  <a:lnTo>
                    <a:pt x="43054" y="19190"/>
                  </a:lnTo>
                  <a:lnTo>
                    <a:pt x="43122" y="19304"/>
                  </a:lnTo>
                  <a:lnTo>
                    <a:pt x="43213" y="19417"/>
                  </a:lnTo>
                  <a:lnTo>
                    <a:pt x="43371" y="19644"/>
                  </a:lnTo>
                  <a:lnTo>
                    <a:pt x="43440" y="19757"/>
                  </a:lnTo>
                  <a:lnTo>
                    <a:pt x="43485" y="19871"/>
                  </a:lnTo>
                  <a:lnTo>
                    <a:pt x="43485" y="19916"/>
                  </a:lnTo>
                  <a:lnTo>
                    <a:pt x="43417" y="19961"/>
                  </a:lnTo>
                  <a:lnTo>
                    <a:pt x="43303" y="20007"/>
                  </a:lnTo>
                  <a:lnTo>
                    <a:pt x="42963" y="20052"/>
                  </a:lnTo>
                  <a:lnTo>
                    <a:pt x="42578" y="20052"/>
                  </a:lnTo>
                  <a:lnTo>
                    <a:pt x="42215" y="20075"/>
                  </a:lnTo>
                  <a:lnTo>
                    <a:pt x="41602" y="20075"/>
                  </a:lnTo>
                  <a:lnTo>
                    <a:pt x="41307" y="20143"/>
                  </a:lnTo>
                  <a:lnTo>
                    <a:pt x="41149" y="20188"/>
                  </a:lnTo>
                  <a:lnTo>
                    <a:pt x="41012" y="20256"/>
                  </a:lnTo>
                  <a:lnTo>
                    <a:pt x="40876" y="20324"/>
                  </a:lnTo>
                  <a:lnTo>
                    <a:pt x="40763" y="20415"/>
                  </a:lnTo>
                  <a:lnTo>
                    <a:pt x="40695" y="20506"/>
                  </a:lnTo>
                  <a:lnTo>
                    <a:pt x="40649" y="20619"/>
                  </a:lnTo>
                  <a:lnTo>
                    <a:pt x="40627" y="20733"/>
                  </a:lnTo>
                  <a:lnTo>
                    <a:pt x="40649" y="20869"/>
                  </a:lnTo>
                  <a:lnTo>
                    <a:pt x="40672" y="20937"/>
                  </a:lnTo>
                  <a:lnTo>
                    <a:pt x="40740" y="21005"/>
                  </a:lnTo>
                  <a:lnTo>
                    <a:pt x="40808" y="21096"/>
                  </a:lnTo>
                  <a:lnTo>
                    <a:pt x="40899" y="21164"/>
                  </a:lnTo>
                  <a:lnTo>
                    <a:pt x="41012" y="21254"/>
                  </a:lnTo>
                  <a:lnTo>
                    <a:pt x="41149" y="21300"/>
                  </a:lnTo>
                  <a:lnTo>
                    <a:pt x="41262" y="21345"/>
                  </a:lnTo>
                  <a:lnTo>
                    <a:pt x="41398" y="21345"/>
                  </a:lnTo>
                  <a:lnTo>
                    <a:pt x="41557" y="21322"/>
                  </a:lnTo>
                  <a:lnTo>
                    <a:pt x="41693" y="21300"/>
                  </a:lnTo>
                  <a:lnTo>
                    <a:pt x="41988" y="21164"/>
                  </a:lnTo>
                  <a:lnTo>
                    <a:pt x="42215" y="21050"/>
                  </a:lnTo>
                  <a:lnTo>
                    <a:pt x="42351" y="21028"/>
                  </a:lnTo>
                  <a:lnTo>
                    <a:pt x="42487" y="20982"/>
                  </a:lnTo>
                  <a:lnTo>
                    <a:pt x="42578" y="20982"/>
                  </a:lnTo>
                  <a:lnTo>
                    <a:pt x="42510" y="21118"/>
                  </a:lnTo>
                  <a:lnTo>
                    <a:pt x="42373" y="21300"/>
                  </a:lnTo>
                  <a:lnTo>
                    <a:pt x="42192" y="21481"/>
                  </a:lnTo>
                  <a:lnTo>
                    <a:pt x="42079" y="21572"/>
                  </a:lnTo>
                  <a:lnTo>
                    <a:pt x="41942" y="21663"/>
                  </a:lnTo>
                  <a:lnTo>
                    <a:pt x="41829" y="21731"/>
                  </a:lnTo>
                  <a:lnTo>
                    <a:pt x="41761" y="21822"/>
                  </a:lnTo>
                  <a:lnTo>
                    <a:pt x="41716" y="21912"/>
                  </a:lnTo>
                  <a:lnTo>
                    <a:pt x="41716" y="22026"/>
                  </a:lnTo>
                  <a:lnTo>
                    <a:pt x="41738" y="22071"/>
                  </a:lnTo>
                  <a:lnTo>
                    <a:pt x="41784" y="22116"/>
                  </a:lnTo>
                  <a:lnTo>
                    <a:pt x="41874" y="22184"/>
                  </a:lnTo>
                  <a:lnTo>
                    <a:pt x="42010" y="22252"/>
                  </a:lnTo>
                  <a:lnTo>
                    <a:pt x="42147" y="22275"/>
                  </a:lnTo>
                  <a:lnTo>
                    <a:pt x="42396" y="22321"/>
                  </a:lnTo>
                  <a:lnTo>
                    <a:pt x="42578" y="22321"/>
                  </a:lnTo>
                  <a:lnTo>
                    <a:pt x="42441" y="22434"/>
                  </a:lnTo>
                  <a:lnTo>
                    <a:pt x="42351" y="22525"/>
                  </a:lnTo>
                  <a:lnTo>
                    <a:pt x="42283" y="22615"/>
                  </a:lnTo>
                  <a:lnTo>
                    <a:pt x="42260" y="22729"/>
                  </a:lnTo>
                  <a:lnTo>
                    <a:pt x="42237" y="22842"/>
                  </a:lnTo>
                  <a:lnTo>
                    <a:pt x="42260" y="22956"/>
                  </a:lnTo>
                  <a:lnTo>
                    <a:pt x="42260" y="23069"/>
                  </a:lnTo>
                  <a:lnTo>
                    <a:pt x="42328" y="23273"/>
                  </a:lnTo>
                  <a:lnTo>
                    <a:pt x="42373" y="23455"/>
                  </a:lnTo>
                  <a:lnTo>
                    <a:pt x="42215" y="23432"/>
                  </a:lnTo>
                  <a:lnTo>
                    <a:pt x="42056" y="23409"/>
                  </a:lnTo>
                  <a:lnTo>
                    <a:pt x="41670" y="23273"/>
                  </a:lnTo>
                  <a:lnTo>
                    <a:pt x="41285" y="23137"/>
                  </a:lnTo>
                  <a:lnTo>
                    <a:pt x="41012" y="23001"/>
                  </a:lnTo>
                  <a:lnTo>
                    <a:pt x="40967" y="22956"/>
                  </a:lnTo>
                  <a:lnTo>
                    <a:pt x="40922" y="22888"/>
                  </a:lnTo>
                  <a:lnTo>
                    <a:pt x="40899" y="22820"/>
                  </a:lnTo>
                  <a:lnTo>
                    <a:pt x="40899" y="22706"/>
                  </a:lnTo>
                  <a:lnTo>
                    <a:pt x="40854" y="22525"/>
                  </a:lnTo>
                  <a:lnTo>
                    <a:pt x="40831" y="22434"/>
                  </a:lnTo>
                  <a:lnTo>
                    <a:pt x="40763" y="22343"/>
                  </a:lnTo>
                  <a:lnTo>
                    <a:pt x="40695" y="22298"/>
                  </a:lnTo>
                  <a:lnTo>
                    <a:pt x="40604" y="22275"/>
                  </a:lnTo>
                  <a:lnTo>
                    <a:pt x="40536" y="22275"/>
                  </a:lnTo>
                  <a:lnTo>
                    <a:pt x="40468" y="22298"/>
                  </a:lnTo>
                  <a:lnTo>
                    <a:pt x="40332" y="22366"/>
                  </a:lnTo>
                  <a:lnTo>
                    <a:pt x="40218" y="22457"/>
                  </a:lnTo>
                  <a:lnTo>
                    <a:pt x="40128" y="22547"/>
                  </a:lnTo>
                  <a:lnTo>
                    <a:pt x="39946" y="22752"/>
                  </a:lnTo>
                  <a:lnTo>
                    <a:pt x="39810" y="23001"/>
                  </a:lnTo>
                  <a:lnTo>
                    <a:pt x="39742" y="23137"/>
                  </a:lnTo>
                  <a:lnTo>
                    <a:pt x="39697" y="23273"/>
                  </a:lnTo>
                  <a:lnTo>
                    <a:pt x="39674" y="23409"/>
                  </a:lnTo>
                  <a:lnTo>
                    <a:pt x="39674" y="23545"/>
                  </a:lnTo>
                  <a:lnTo>
                    <a:pt x="39697" y="23704"/>
                  </a:lnTo>
                  <a:lnTo>
                    <a:pt x="39765" y="23818"/>
                  </a:lnTo>
                  <a:lnTo>
                    <a:pt x="39856" y="23908"/>
                  </a:lnTo>
                  <a:lnTo>
                    <a:pt x="39969" y="23999"/>
                  </a:lnTo>
                  <a:lnTo>
                    <a:pt x="40082" y="24067"/>
                  </a:lnTo>
                  <a:lnTo>
                    <a:pt x="40241" y="24135"/>
                  </a:lnTo>
                  <a:lnTo>
                    <a:pt x="40536" y="24226"/>
                  </a:lnTo>
                  <a:lnTo>
                    <a:pt x="40922" y="24362"/>
                  </a:lnTo>
                  <a:lnTo>
                    <a:pt x="41080" y="24453"/>
                  </a:lnTo>
                  <a:lnTo>
                    <a:pt x="41217" y="24544"/>
                  </a:lnTo>
                  <a:lnTo>
                    <a:pt x="41307" y="24657"/>
                  </a:lnTo>
                  <a:lnTo>
                    <a:pt x="41035" y="24680"/>
                  </a:lnTo>
                  <a:lnTo>
                    <a:pt x="40740" y="24725"/>
                  </a:lnTo>
                  <a:lnTo>
                    <a:pt x="40695" y="24725"/>
                  </a:lnTo>
                  <a:lnTo>
                    <a:pt x="40604" y="24702"/>
                  </a:lnTo>
                  <a:lnTo>
                    <a:pt x="40491" y="24657"/>
                  </a:lnTo>
                  <a:lnTo>
                    <a:pt x="40218" y="24498"/>
                  </a:lnTo>
                  <a:lnTo>
                    <a:pt x="39946" y="24294"/>
                  </a:lnTo>
                  <a:lnTo>
                    <a:pt x="39629" y="24067"/>
                  </a:lnTo>
                  <a:lnTo>
                    <a:pt x="39357" y="23840"/>
                  </a:lnTo>
                  <a:lnTo>
                    <a:pt x="39084" y="23636"/>
                  </a:lnTo>
                  <a:lnTo>
                    <a:pt x="38926" y="23545"/>
                  </a:lnTo>
                  <a:lnTo>
                    <a:pt x="38812" y="23523"/>
                  </a:lnTo>
                  <a:lnTo>
                    <a:pt x="38721" y="23545"/>
                  </a:lnTo>
                  <a:lnTo>
                    <a:pt x="38653" y="23614"/>
                  </a:lnTo>
                  <a:lnTo>
                    <a:pt x="38608" y="23682"/>
                  </a:lnTo>
                  <a:lnTo>
                    <a:pt x="38608" y="23750"/>
                  </a:lnTo>
                  <a:lnTo>
                    <a:pt x="38608" y="23954"/>
                  </a:lnTo>
                  <a:lnTo>
                    <a:pt x="38676" y="24226"/>
                  </a:lnTo>
                  <a:lnTo>
                    <a:pt x="38767" y="24544"/>
                  </a:lnTo>
                  <a:lnTo>
                    <a:pt x="38880" y="24975"/>
                  </a:lnTo>
                  <a:lnTo>
                    <a:pt x="38880" y="25043"/>
                  </a:lnTo>
                  <a:lnTo>
                    <a:pt x="38857" y="25133"/>
                  </a:lnTo>
                  <a:lnTo>
                    <a:pt x="38835" y="25201"/>
                  </a:lnTo>
                  <a:lnTo>
                    <a:pt x="38789" y="25247"/>
                  </a:lnTo>
                  <a:lnTo>
                    <a:pt x="38653" y="25337"/>
                  </a:lnTo>
                  <a:lnTo>
                    <a:pt x="38495" y="25428"/>
                  </a:lnTo>
                  <a:lnTo>
                    <a:pt x="38404" y="25474"/>
                  </a:lnTo>
                  <a:lnTo>
                    <a:pt x="38222" y="25519"/>
                  </a:lnTo>
                  <a:lnTo>
                    <a:pt x="37882" y="25564"/>
                  </a:lnTo>
                  <a:lnTo>
                    <a:pt x="37066" y="25655"/>
                  </a:lnTo>
                  <a:lnTo>
                    <a:pt x="36498" y="25723"/>
                  </a:lnTo>
                  <a:lnTo>
                    <a:pt x="36113" y="25768"/>
                  </a:lnTo>
                  <a:lnTo>
                    <a:pt x="35999" y="25791"/>
                  </a:lnTo>
                  <a:lnTo>
                    <a:pt x="35909" y="25859"/>
                  </a:lnTo>
                  <a:lnTo>
                    <a:pt x="35841" y="25905"/>
                  </a:lnTo>
                  <a:lnTo>
                    <a:pt x="35818" y="25995"/>
                  </a:lnTo>
                  <a:lnTo>
                    <a:pt x="35818" y="26063"/>
                  </a:lnTo>
                  <a:lnTo>
                    <a:pt x="35841" y="26131"/>
                  </a:lnTo>
                  <a:lnTo>
                    <a:pt x="35909" y="26245"/>
                  </a:lnTo>
                  <a:lnTo>
                    <a:pt x="36045" y="26358"/>
                  </a:lnTo>
                  <a:lnTo>
                    <a:pt x="36181" y="26472"/>
                  </a:lnTo>
                  <a:lnTo>
                    <a:pt x="36204" y="26517"/>
                  </a:lnTo>
                  <a:lnTo>
                    <a:pt x="36204" y="26608"/>
                  </a:lnTo>
                  <a:lnTo>
                    <a:pt x="36135" y="26767"/>
                  </a:lnTo>
                  <a:lnTo>
                    <a:pt x="36022" y="26971"/>
                  </a:lnTo>
                  <a:lnTo>
                    <a:pt x="35977" y="27039"/>
                  </a:lnTo>
                  <a:lnTo>
                    <a:pt x="35931" y="27061"/>
                  </a:lnTo>
                  <a:lnTo>
                    <a:pt x="35863" y="27084"/>
                  </a:lnTo>
                  <a:lnTo>
                    <a:pt x="35795" y="27107"/>
                  </a:lnTo>
                  <a:lnTo>
                    <a:pt x="35636" y="27084"/>
                  </a:lnTo>
                  <a:lnTo>
                    <a:pt x="35455" y="26993"/>
                  </a:lnTo>
                  <a:lnTo>
                    <a:pt x="35296" y="26948"/>
                  </a:lnTo>
                  <a:lnTo>
                    <a:pt x="35160" y="26925"/>
                  </a:lnTo>
                  <a:lnTo>
                    <a:pt x="35092" y="26925"/>
                  </a:lnTo>
                  <a:lnTo>
                    <a:pt x="35024" y="26948"/>
                  </a:lnTo>
                  <a:lnTo>
                    <a:pt x="34933" y="27016"/>
                  </a:lnTo>
                  <a:lnTo>
                    <a:pt x="34843" y="27107"/>
                  </a:lnTo>
                  <a:lnTo>
                    <a:pt x="34774" y="27197"/>
                  </a:lnTo>
                  <a:lnTo>
                    <a:pt x="34661" y="27334"/>
                  </a:lnTo>
                  <a:lnTo>
                    <a:pt x="34616" y="27424"/>
                  </a:lnTo>
                  <a:lnTo>
                    <a:pt x="34570" y="27515"/>
                  </a:lnTo>
                  <a:lnTo>
                    <a:pt x="34570" y="27606"/>
                  </a:lnTo>
                  <a:lnTo>
                    <a:pt x="34570" y="27697"/>
                  </a:lnTo>
                  <a:lnTo>
                    <a:pt x="34616" y="27787"/>
                  </a:lnTo>
                  <a:lnTo>
                    <a:pt x="34638" y="27855"/>
                  </a:lnTo>
                  <a:lnTo>
                    <a:pt x="34752" y="27991"/>
                  </a:lnTo>
                  <a:lnTo>
                    <a:pt x="34911" y="28082"/>
                  </a:lnTo>
                  <a:lnTo>
                    <a:pt x="35047" y="28150"/>
                  </a:lnTo>
                  <a:lnTo>
                    <a:pt x="35024" y="28196"/>
                  </a:lnTo>
                  <a:lnTo>
                    <a:pt x="34956" y="28286"/>
                  </a:lnTo>
                  <a:lnTo>
                    <a:pt x="34865" y="28377"/>
                  </a:lnTo>
                  <a:lnTo>
                    <a:pt x="34752" y="28445"/>
                  </a:lnTo>
                  <a:lnTo>
                    <a:pt x="34616" y="28513"/>
                  </a:lnTo>
                  <a:lnTo>
                    <a:pt x="34366" y="28513"/>
                  </a:lnTo>
                  <a:lnTo>
                    <a:pt x="34253" y="28490"/>
                  </a:lnTo>
                  <a:lnTo>
                    <a:pt x="34139" y="28468"/>
                  </a:lnTo>
                  <a:lnTo>
                    <a:pt x="34049" y="28445"/>
                  </a:lnTo>
                  <a:lnTo>
                    <a:pt x="33935" y="28468"/>
                  </a:lnTo>
                  <a:lnTo>
                    <a:pt x="33867" y="28490"/>
                  </a:lnTo>
                  <a:lnTo>
                    <a:pt x="33799" y="28536"/>
                  </a:lnTo>
                  <a:lnTo>
                    <a:pt x="33776" y="28581"/>
                  </a:lnTo>
                  <a:lnTo>
                    <a:pt x="33708" y="28672"/>
                  </a:lnTo>
                  <a:lnTo>
                    <a:pt x="33686" y="28785"/>
                  </a:lnTo>
                  <a:lnTo>
                    <a:pt x="33686" y="28899"/>
                  </a:lnTo>
                  <a:lnTo>
                    <a:pt x="33708" y="29035"/>
                  </a:lnTo>
                  <a:lnTo>
                    <a:pt x="33776" y="29352"/>
                  </a:lnTo>
                  <a:lnTo>
                    <a:pt x="33890" y="29670"/>
                  </a:lnTo>
                  <a:lnTo>
                    <a:pt x="33935" y="29783"/>
                  </a:lnTo>
                  <a:lnTo>
                    <a:pt x="34003" y="29851"/>
                  </a:lnTo>
                  <a:lnTo>
                    <a:pt x="34117" y="29920"/>
                  </a:lnTo>
                  <a:lnTo>
                    <a:pt x="34230" y="29965"/>
                  </a:lnTo>
                  <a:lnTo>
                    <a:pt x="34366" y="29988"/>
                  </a:lnTo>
                  <a:lnTo>
                    <a:pt x="34502" y="30010"/>
                  </a:lnTo>
                  <a:lnTo>
                    <a:pt x="34797" y="30033"/>
                  </a:lnTo>
                  <a:lnTo>
                    <a:pt x="35228" y="30010"/>
                  </a:lnTo>
                  <a:lnTo>
                    <a:pt x="35909" y="30010"/>
                  </a:lnTo>
                  <a:lnTo>
                    <a:pt x="35705" y="30124"/>
                  </a:lnTo>
                  <a:lnTo>
                    <a:pt x="35455" y="30237"/>
                  </a:lnTo>
                  <a:lnTo>
                    <a:pt x="35205" y="30328"/>
                  </a:lnTo>
                  <a:lnTo>
                    <a:pt x="35024" y="30373"/>
                  </a:lnTo>
                  <a:lnTo>
                    <a:pt x="34843" y="30396"/>
                  </a:lnTo>
                  <a:lnTo>
                    <a:pt x="34548" y="30419"/>
                  </a:lnTo>
                  <a:lnTo>
                    <a:pt x="34321" y="30396"/>
                  </a:lnTo>
                  <a:lnTo>
                    <a:pt x="34230" y="30350"/>
                  </a:lnTo>
                  <a:lnTo>
                    <a:pt x="34162" y="30328"/>
                  </a:lnTo>
                  <a:lnTo>
                    <a:pt x="34049" y="30282"/>
                  </a:lnTo>
                  <a:lnTo>
                    <a:pt x="33935" y="30260"/>
                  </a:lnTo>
                  <a:lnTo>
                    <a:pt x="33822" y="30282"/>
                  </a:lnTo>
                  <a:lnTo>
                    <a:pt x="33686" y="30328"/>
                  </a:lnTo>
                  <a:lnTo>
                    <a:pt x="33436" y="30487"/>
                  </a:lnTo>
                  <a:lnTo>
                    <a:pt x="33255" y="30623"/>
                  </a:lnTo>
                  <a:lnTo>
                    <a:pt x="33051" y="30736"/>
                  </a:lnTo>
                  <a:lnTo>
                    <a:pt x="32914" y="30827"/>
                  </a:lnTo>
                  <a:lnTo>
                    <a:pt x="32824" y="30918"/>
                  </a:lnTo>
                  <a:lnTo>
                    <a:pt x="32778" y="31008"/>
                  </a:lnTo>
                  <a:lnTo>
                    <a:pt x="32756" y="31122"/>
                  </a:lnTo>
                  <a:lnTo>
                    <a:pt x="32778" y="31212"/>
                  </a:lnTo>
                  <a:lnTo>
                    <a:pt x="32801" y="31303"/>
                  </a:lnTo>
                  <a:lnTo>
                    <a:pt x="32869" y="31485"/>
                  </a:lnTo>
                  <a:lnTo>
                    <a:pt x="32937" y="31643"/>
                  </a:lnTo>
                  <a:lnTo>
                    <a:pt x="32960" y="31734"/>
                  </a:lnTo>
                  <a:lnTo>
                    <a:pt x="32983" y="31802"/>
                  </a:lnTo>
                  <a:lnTo>
                    <a:pt x="32937" y="31870"/>
                  </a:lnTo>
                  <a:lnTo>
                    <a:pt x="32869" y="31893"/>
                  </a:lnTo>
                  <a:lnTo>
                    <a:pt x="32733" y="31916"/>
                  </a:lnTo>
                  <a:lnTo>
                    <a:pt x="32393" y="31916"/>
                  </a:lnTo>
                  <a:lnTo>
                    <a:pt x="32257" y="31938"/>
                  </a:lnTo>
                  <a:lnTo>
                    <a:pt x="32121" y="31961"/>
                  </a:lnTo>
                  <a:lnTo>
                    <a:pt x="32007" y="32029"/>
                  </a:lnTo>
                  <a:lnTo>
                    <a:pt x="31916" y="32120"/>
                  </a:lnTo>
                  <a:lnTo>
                    <a:pt x="31848" y="32211"/>
                  </a:lnTo>
                  <a:lnTo>
                    <a:pt x="31826" y="32301"/>
                  </a:lnTo>
                  <a:lnTo>
                    <a:pt x="31803" y="32415"/>
                  </a:lnTo>
                  <a:lnTo>
                    <a:pt x="31826" y="32619"/>
                  </a:lnTo>
                  <a:lnTo>
                    <a:pt x="31871" y="32846"/>
                  </a:lnTo>
                  <a:lnTo>
                    <a:pt x="31894" y="32914"/>
                  </a:lnTo>
                  <a:lnTo>
                    <a:pt x="31894" y="32959"/>
                  </a:lnTo>
                  <a:lnTo>
                    <a:pt x="31871" y="32959"/>
                  </a:lnTo>
                  <a:lnTo>
                    <a:pt x="31848" y="33004"/>
                  </a:lnTo>
                  <a:lnTo>
                    <a:pt x="31803" y="33027"/>
                  </a:lnTo>
                  <a:lnTo>
                    <a:pt x="31644" y="33050"/>
                  </a:lnTo>
                  <a:lnTo>
                    <a:pt x="31304" y="33095"/>
                  </a:lnTo>
                  <a:lnTo>
                    <a:pt x="31077" y="33095"/>
                  </a:lnTo>
                  <a:lnTo>
                    <a:pt x="30964" y="33118"/>
                  </a:lnTo>
                  <a:lnTo>
                    <a:pt x="30896" y="33163"/>
                  </a:lnTo>
                  <a:lnTo>
                    <a:pt x="30828" y="33231"/>
                  </a:lnTo>
                  <a:lnTo>
                    <a:pt x="30782" y="33277"/>
                  </a:lnTo>
                  <a:lnTo>
                    <a:pt x="30737" y="33390"/>
                  </a:lnTo>
                  <a:lnTo>
                    <a:pt x="30737" y="33526"/>
                  </a:lnTo>
                  <a:lnTo>
                    <a:pt x="30737" y="33662"/>
                  </a:lnTo>
                  <a:lnTo>
                    <a:pt x="30760" y="33776"/>
                  </a:lnTo>
                  <a:lnTo>
                    <a:pt x="30828" y="33980"/>
                  </a:lnTo>
                  <a:lnTo>
                    <a:pt x="30850" y="34048"/>
                  </a:lnTo>
                  <a:lnTo>
                    <a:pt x="30964" y="34229"/>
                  </a:lnTo>
                  <a:lnTo>
                    <a:pt x="31077" y="34411"/>
                  </a:lnTo>
                  <a:lnTo>
                    <a:pt x="31191" y="34592"/>
                  </a:lnTo>
                  <a:lnTo>
                    <a:pt x="31100" y="34638"/>
                  </a:lnTo>
                  <a:lnTo>
                    <a:pt x="31009" y="34683"/>
                  </a:lnTo>
                  <a:lnTo>
                    <a:pt x="30873" y="34706"/>
                  </a:lnTo>
                  <a:lnTo>
                    <a:pt x="30760" y="34728"/>
                  </a:lnTo>
                  <a:lnTo>
                    <a:pt x="30669" y="34728"/>
                  </a:lnTo>
                  <a:lnTo>
                    <a:pt x="30646" y="34706"/>
                  </a:lnTo>
                  <a:lnTo>
                    <a:pt x="30646" y="34683"/>
                  </a:lnTo>
                  <a:lnTo>
                    <a:pt x="30646" y="34570"/>
                  </a:lnTo>
                  <a:lnTo>
                    <a:pt x="30601" y="34502"/>
                  </a:lnTo>
                  <a:lnTo>
                    <a:pt x="30555" y="34456"/>
                  </a:lnTo>
                  <a:lnTo>
                    <a:pt x="30487" y="34434"/>
                  </a:lnTo>
                  <a:lnTo>
                    <a:pt x="30351" y="34479"/>
                  </a:lnTo>
                  <a:lnTo>
                    <a:pt x="30215" y="34570"/>
                  </a:lnTo>
                  <a:lnTo>
                    <a:pt x="30034" y="34683"/>
                  </a:lnTo>
                  <a:lnTo>
                    <a:pt x="29852" y="34842"/>
                  </a:lnTo>
                  <a:lnTo>
                    <a:pt x="29512" y="35137"/>
                  </a:lnTo>
                  <a:lnTo>
                    <a:pt x="29308" y="35341"/>
                  </a:lnTo>
                  <a:lnTo>
                    <a:pt x="29240" y="35432"/>
                  </a:lnTo>
                  <a:lnTo>
                    <a:pt x="29194" y="35522"/>
                  </a:lnTo>
                  <a:lnTo>
                    <a:pt x="29194" y="35613"/>
                  </a:lnTo>
                  <a:lnTo>
                    <a:pt x="29194" y="35704"/>
                  </a:lnTo>
                  <a:lnTo>
                    <a:pt x="29240" y="35749"/>
                  </a:lnTo>
                  <a:lnTo>
                    <a:pt x="29285" y="35795"/>
                  </a:lnTo>
                  <a:lnTo>
                    <a:pt x="29353" y="35817"/>
                  </a:lnTo>
                  <a:lnTo>
                    <a:pt x="29535" y="35817"/>
                  </a:lnTo>
                  <a:lnTo>
                    <a:pt x="29671" y="35772"/>
                  </a:lnTo>
                  <a:lnTo>
                    <a:pt x="29807" y="35681"/>
                  </a:lnTo>
                  <a:lnTo>
                    <a:pt x="29988" y="35568"/>
                  </a:lnTo>
                  <a:lnTo>
                    <a:pt x="30147" y="35454"/>
                  </a:lnTo>
                  <a:lnTo>
                    <a:pt x="30238" y="35432"/>
                  </a:lnTo>
                  <a:lnTo>
                    <a:pt x="30261" y="35500"/>
                  </a:lnTo>
                  <a:lnTo>
                    <a:pt x="30261" y="35613"/>
                  </a:lnTo>
                  <a:lnTo>
                    <a:pt x="30238" y="35772"/>
                  </a:lnTo>
                  <a:lnTo>
                    <a:pt x="30192" y="35953"/>
                  </a:lnTo>
                  <a:lnTo>
                    <a:pt x="30170" y="36044"/>
                  </a:lnTo>
                  <a:lnTo>
                    <a:pt x="30170" y="36112"/>
                  </a:lnTo>
                  <a:lnTo>
                    <a:pt x="30215" y="36180"/>
                  </a:lnTo>
                  <a:lnTo>
                    <a:pt x="30261" y="36226"/>
                  </a:lnTo>
                  <a:lnTo>
                    <a:pt x="30306" y="36248"/>
                  </a:lnTo>
                  <a:lnTo>
                    <a:pt x="30351" y="36248"/>
                  </a:lnTo>
                  <a:lnTo>
                    <a:pt x="30419" y="36226"/>
                  </a:lnTo>
                  <a:lnTo>
                    <a:pt x="30510" y="36203"/>
                  </a:lnTo>
                  <a:lnTo>
                    <a:pt x="30714" y="36112"/>
                  </a:lnTo>
                  <a:lnTo>
                    <a:pt x="31054" y="35976"/>
                  </a:lnTo>
                  <a:lnTo>
                    <a:pt x="31236" y="35931"/>
                  </a:lnTo>
                  <a:lnTo>
                    <a:pt x="31417" y="35908"/>
                  </a:lnTo>
                  <a:lnTo>
                    <a:pt x="31485" y="35908"/>
                  </a:lnTo>
                  <a:lnTo>
                    <a:pt x="31417" y="35999"/>
                  </a:lnTo>
                  <a:lnTo>
                    <a:pt x="31281" y="36135"/>
                  </a:lnTo>
                  <a:lnTo>
                    <a:pt x="31168" y="36248"/>
                  </a:lnTo>
                  <a:lnTo>
                    <a:pt x="31032" y="36339"/>
                  </a:lnTo>
                  <a:lnTo>
                    <a:pt x="30601" y="36566"/>
                  </a:lnTo>
                  <a:lnTo>
                    <a:pt x="30215" y="36747"/>
                  </a:lnTo>
                  <a:lnTo>
                    <a:pt x="29988" y="36883"/>
                  </a:lnTo>
                  <a:lnTo>
                    <a:pt x="29739" y="37042"/>
                  </a:lnTo>
                  <a:lnTo>
                    <a:pt x="29580" y="37087"/>
                  </a:lnTo>
                  <a:lnTo>
                    <a:pt x="29467" y="37133"/>
                  </a:lnTo>
                  <a:lnTo>
                    <a:pt x="29467" y="37110"/>
                  </a:lnTo>
                  <a:lnTo>
                    <a:pt x="29489" y="36997"/>
                  </a:lnTo>
                  <a:lnTo>
                    <a:pt x="29557" y="36815"/>
                  </a:lnTo>
                  <a:lnTo>
                    <a:pt x="29603" y="36679"/>
                  </a:lnTo>
                  <a:lnTo>
                    <a:pt x="29603" y="36588"/>
                  </a:lnTo>
                  <a:lnTo>
                    <a:pt x="29580" y="36520"/>
                  </a:lnTo>
                  <a:lnTo>
                    <a:pt x="29535" y="36475"/>
                  </a:lnTo>
                  <a:lnTo>
                    <a:pt x="29489" y="36452"/>
                  </a:lnTo>
                  <a:lnTo>
                    <a:pt x="29353" y="36452"/>
                  </a:lnTo>
                  <a:lnTo>
                    <a:pt x="29262" y="36475"/>
                  </a:lnTo>
                  <a:lnTo>
                    <a:pt x="29194" y="36475"/>
                  </a:lnTo>
                  <a:lnTo>
                    <a:pt x="29126" y="36452"/>
                  </a:lnTo>
                  <a:lnTo>
                    <a:pt x="28968" y="36475"/>
                  </a:lnTo>
                  <a:lnTo>
                    <a:pt x="28809" y="36520"/>
                  </a:lnTo>
                  <a:lnTo>
                    <a:pt x="28627" y="36611"/>
                  </a:lnTo>
                  <a:lnTo>
                    <a:pt x="28423" y="36702"/>
                  </a:lnTo>
                  <a:lnTo>
                    <a:pt x="28242" y="36815"/>
                  </a:lnTo>
                  <a:lnTo>
                    <a:pt x="28060" y="36951"/>
                  </a:lnTo>
                  <a:lnTo>
                    <a:pt x="27924" y="37110"/>
                  </a:lnTo>
                  <a:lnTo>
                    <a:pt x="27811" y="37269"/>
                  </a:lnTo>
                  <a:lnTo>
                    <a:pt x="27765" y="37337"/>
                  </a:lnTo>
                  <a:lnTo>
                    <a:pt x="27675" y="37428"/>
                  </a:lnTo>
                  <a:lnTo>
                    <a:pt x="27470" y="37564"/>
                  </a:lnTo>
                  <a:lnTo>
                    <a:pt x="27198" y="37700"/>
                  </a:lnTo>
                  <a:lnTo>
                    <a:pt x="26926" y="37836"/>
                  </a:lnTo>
                  <a:lnTo>
                    <a:pt x="26631" y="37972"/>
                  </a:lnTo>
                  <a:lnTo>
                    <a:pt x="26359" y="38108"/>
                  </a:lnTo>
                  <a:lnTo>
                    <a:pt x="26268" y="38199"/>
                  </a:lnTo>
                  <a:lnTo>
                    <a:pt x="26223" y="38267"/>
                  </a:lnTo>
                  <a:lnTo>
                    <a:pt x="26246" y="38335"/>
                  </a:lnTo>
                  <a:lnTo>
                    <a:pt x="26268" y="38380"/>
                  </a:lnTo>
                  <a:lnTo>
                    <a:pt x="26291" y="38426"/>
                  </a:lnTo>
                  <a:lnTo>
                    <a:pt x="26359" y="38449"/>
                  </a:lnTo>
                  <a:lnTo>
                    <a:pt x="26427" y="38449"/>
                  </a:lnTo>
                  <a:lnTo>
                    <a:pt x="26677" y="38426"/>
                  </a:lnTo>
                  <a:lnTo>
                    <a:pt x="26994" y="38358"/>
                  </a:lnTo>
                  <a:lnTo>
                    <a:pt x="27425" y="38290"/>
                  </a:lnTo>
                  <a:lnTo>
                    <a:pt x="27788" y="38267"/>
                  </a:lnTo>
                  <a:lnTo>
                    <a:pt x="27833" y="38267"/>
                  </a:lnTo>
                  <a:lnTo>
                    <a:pt x="27743" y="38358"/>
                  </a:lnTo>
                  <a:lnTo>
                    <a:pt x="27584" y="38494"/>
                  </a:lnTo>
                  <a:lnTo>
                    <a:pt x="27266" y="38721"/>
                  </a:lnTo>
                  <a:lnTo>
                    <a:pt x="26994" y="38925"/>
                  </a:lnTo>
                  <a:lnTo>
                    <a:pt x="26835" y="39061"/>
                  </a:lnTo>
                  <a:lnTo>
                    <a:pt x="26767" y="39129"/>
                  </a:lnTo>
                  <a:lnTo>
                    <a:pt x="26745" y="39197"/>
                  </a:lnTo>
                  <a:lnTo>
                    <a:pt x="26722" y="39265"/>
                  </a:lnTo>
                  <a:lnTo>
                    <a:pt x="26722" y="39310"/>
                  </a:lnTo>
                  <a:lnTo>
                    <a:pt x="26745" y="39447"/>
                  </a:lnTo>
                  <a:lnTo>
                    <a:pt x="26767" y="39560"/>
                  </a:lnTo>
                  <a:lnTo>
                    <a:pt x="26790" y="39673"/>
                  </a:lnTo>
                  <a:lnTo>
                    <a:pt x="26767" y="39764"/>
                  </a:lnTo>
                  <a:lnTo>
                    <a:pt x="26745" y="39787"/>
                  </a:lnTo>
                  <a:lnTo>
                    <a:pt x="26631" y="39787"/>
                  </a:lnTo>
                  <a:lnTo>
                    <a:pt x="26382" y="39764"/>
                  </a:lnTo>
                  <a:lnTo>
                    <a:pt x="25973" y="39741"/>
                  </a:lnTo>
                  <a:lnTo>
                    <a:pt x="25883" y="39741"/>
                  </a:lnTo>
                  <a:lnTo>
                    <a:pt x="25565" y="39764"/>
                  </a:lnTo>
                  <a:lnTo>
                    <a:pt x="25429" y="39787"/>
                  </a:lnTo>
                  <a:lnTo>
                    <a:pt x="25316" y="39832"/>
                  </a:lnTo>
                  <a:lnTo>
                    <a:pt x="25134" y="39923"/>
                  </a:lnTo>
                  <a:lnTo>
                    <a:pt x="24953" y="40036"/>
                  </a:lnTo>
                  <a:lnTo>
                    <a:pt x="24885" y="40082"/>
                  </a:lnTo>
                  <a:lnTo>
                    <a:pt x="24771" y="40150"/>
                  </a:lnTo>
                  <a:lnTo>
                    <a:pt x="24612" y="40218"/>
                  </a:lnTo>
                  <a:lnTo>
                    <a:pt x="24272" y="40354"/>
                  </a:lnTo>
                  <a:lnTo>
                    <a:pt x="23932" y="40445"/>
                  </a:lnTo>
                  <a:lnTo>
                    <a:pt x="23660" y="40513"/>
                  </a:lnTo>
                  <a:lnTo>
                    <a:pt x="23569" y="40535"/>
                  </a:lnTo>
                  <a:lnTo>
                    <a:pt x="23501" y="40558"/>
                  </a:lnTo>
                  <a:lnTo>
                    <a:pt x="23433" y="40603"/>
                  </a:lnTo>
                  <a:lnTo>
                    <a:pt x="23410" y="40649"/>
                  </a:lnTo>
                  <a:lnTo>
                    <a:pt x="23387" y="40762"/>
                  </a:lnTo>
                  <a:lnTo>
                    <a:pt x="23387" y="40876"/>
                  </a:lnTo>
                  <a:lnTo>
                    <a:pt x="23365" y="41012"/>
                  </a:lnTo>
                  <a:lnTo>
                    <a:pt x="23342" y="41171"/>
                  </a:lnTo>
                  <a:lnTo>
                    <a:pt x="23319" y="41284"/>
                  </a:lnTo>
                  <a:lnTo>
                    <a:pt x="23274" y="41329"/>
                  </a:lnTo>
                  <a:lnTo>
                    <a:pt x="23229" y="41352"/>
                  </a:lnTo>
                  <a:lnTo>
                    <a:pt x="23115" y="41397"/>
                  </a:lnTo>
                  <a:lnTo>
                    <a:pt x="22934" y="41420"/>
                  </a:lnTo>
                  <a:lnTo>
                    <a:pt x="22730" y="41443"/>
                  </a:lnTo>
                  <a:lnTo>
                    <a:pt x="22639" y="41465"/>
                  </a:lnTo>
                  <a:lnTo>
                    <a:pt x="22548" y="41488"/>
                  </a:lnTo>
                  <a:lnTo>
                    <a:pt x="22503" y="41533"/>
                  </a:lnTo>
                  <a:lnTo>
                    <a:pt x="22457" y="41602"/>
                  </a:lnTo>
                  <a:lnTo>
                    <a:pt x="22412" y="41670"/>
                  </a:lnTo>
                  <a:lnTo>
                    <a:pt x="22389" y="41760"/>
                  </a:lnTo>
                  <a:lnTo>
                    <a:pt x="22367" y="41942"/>
                  </a:lnTo>
                  <a:lnTo>
                    <a:pt x="22389" y="42123"/>
                  </a:lnTo>
                  <a:lnTo>
                    <a:pt x="22435" y="42305"/>
                  </a:lnTo>
                  <a:lnTo>
                    <a:pt x="22435" y="42373"/>
                  </a:lnTo>
                  <a:lnTo>
                    <a:pt x="22435" y="42441"/>
                  </a:lnTo>
                  <a:lnTo>
                    <a:pt x="22367" y="42509"/>
                  </a:lnTo>
                  <a:lnTo>
                    <a:pt x="22208" y="42554"/>
                  </a:lnTo>
                  <a:lnTo>
                    <a:pt x="21981" y="42600"/>
                  </a:lnTo>
                  <a:lnTo>
                    <a:pt x="21709" y="42622"/>
                  </a:lnTo>
                  <a:lnTo>
                    <a:pt x="21618" y="42622"/>
                  </a:lnTo>
                  <a:lnTo>
                    <a:pt x="21527" y="42645"/>
                  </a:lnTo>
                  <a:lnTo>
                    <a:pt x="21459" y="42690"/>
                  </a:lnTo>
                  <a:lnTo>
                    <a:pt x="21391" y="42758"/>
                  </a:lnTo>
                  <a:lnTo>
                    <a:pt x="21346" y="42849"/>
                  </a:lnTo>
                  <a:lnTo>
                    <a:pt x="21369" y="42963"/>
                  </a:lnTo>
                  <a:lnTo>
                    <a:pt x="21391" y="43053"/>
                  </a:lnTo>
                  <a:lnTo>
                    <a:pt x="21437" y="43167"/>
                  </a:lnTo>
                  <a:lnTo>
                    <a:pt x="21482" y="43303"/>
                  </a:lnTo>
                  <a:lnTo>
                    <a:pt x="21527" y="43439"/>
                  </a:lnTo>
                  <a:lnTo>
                    <a:pt x="21527" y="43484"/>
                  </a:lnTo>
                  <a:lnTo>
                    <a:pt x="21505" y="43507"/>
                  </a:lnTo>
                  <a:lnTo>
                    <a:pt x="21437" y="43552"/>
                  </a:lnTo>
                  <a:lnTo>
                    <a:pt x="21346" y="43598"/>
                  </a:lnTo>
                  <a:lnTo>
                    <a:pt x="21028" y="43711"/>
                  </a:lnTo>
                  <a:lnTo>
                    <a:pt x="20507" y="43824"/>
                  </a:lnTo>
                  <a:lnTo>
                    <a:pt x="20303" y="43870"/>
                  </a:lnTo>
                  <a:lnTo>
                    <a:pt x="20189" y="43915"/>
                  </a:lnTo>
                  <a:lnTo>
                    <a:pt x="20076" y="43961"/>
                  </a:lnTo>
                  <a:lnTo>
                    <a:pt x="19962" y="44006"/>
                  </a:lnTo>
                  <a:lnTo>
                    <a:pt x="19872" y="44074"/>
                  </a:lnTo>
                  <a:lnTo>
                    <a:pt x="19803" y="44165"/>
                  </a:lnTo>
                  <a:lnTo>
                    <a:pt x="19735" y="44233"/>
                  </a:lnTo>
                  <a:lnTo>
                    <a:pt x="19690" y="44324"/>
                  </a:lnTo>
                  <a:lnTo>
                    <a:pt x="19667" y="44414"/>
                  </a:lnTo>
                  <a:lnTo>
                    <a:pt x="19667" y="44528"/>
                  </a:lnTo>
                  <a:lnTo>
                    <a:pt x="19713" y="44641"/>
                  </a:lnTo>
                  <a:lnTo>
                    <a:pt x="19781" y="44686"/>
                  </a:lnTo>
                  <a:lnTo>
                    <a:pt x="19872" y="44732"/>
                  </a:lnTo>
                  <a:lnTo>
                    <a:pt x="19985" y="44755"/>
                  </a:lnTo>
                  <a:lnTo>
                    <a:pt x="20144" y="44777"/>
                  </a:lnTo>
                  <a:lnTo>
                    <a:pt x="20325" y="44755"/>
                  </a:lnTo>
                  <a:lnTo>
                    <a:pt x="20529" y="44732"/>
                  </a:lnTo>
                  <a:lnTo>
                    <a:pt x="20711" y="44709"/>
                  </a:lnTo>
                  <a:lnTo>
                    <a:pt x="20892" y="44686"/>
                  </a:lnTo>
                  <a:lnTo>
                    <a:pt x="20938" y="44686"/>
                  </a:lnTo>
                  <a:lnTo>
                    <a:pt x="20983" y="44709"/>
                  </a:lnTo>
                  <a:lnTo>
                    <a:pt x="21006" y="44755"/>
                  </a:lnTo>
                  <a:lnTo>
                    <a:pt x="21028" y="44800"/>
                  </a:lnTo>
                  <a:lnTo>
                    <a:pt x="21028" y="44823"/>
                  </a:lnTo>
                  <a:lnTo>
                    <a:pt x="21006" y="44868"/>
                  </a:lnTo>
                  <a:lnTo>
                    <a:pt x="20915" y="44936"/>
                  </a:lnTo>
                  <a:lnTo>
                    <a:pt x="20688" y="45049"/>
                  </a:lnTo>
                  <a:lnTo>
                    <a:pt x="20552" y="45117"/>
                  </a:lnTo>
                  <a:lnTo>
                    <a:pt x="20439" y="45185"/>
                  </a:lnTo>
                  <a:lnTo>
                    <a:pt x="20348" y="45254"/>
                  </a:lnTo>
                  <a:lnTo>
                    <a:pt x="20303" y="45344"/>
                  </a:lnTo>
                  <a:lnTo>
                    <a:pt x="20280" y="45435"/>
                  </a:lnTo>
                  <a:lnTo>
                    <a:pt x="20325" y="45503"/>
                  </a:lnTo>
                  <a:lnTo>
                    <a:pt x="20371" y="45548"/>
                  </a:lnTo>
                  <a:lnTo>
                    <a:pt x="20461" y="45571"/>
                  </a:lnTo>
                  <a:lnTo>
                    <a:pt x="20597" y="45616"/>
                  </a:lnTo>
                  <a:lnTo>
                    <a:pt x="21164" y="45616"/>
                  </a:lnTo>
                  <a:lnTo>
                    <a:pt x="21505" y="45571"/>
                  </a:lnTo>
                  <a:lnTo>
                    <a:pt x="21822" y="45503"/>
                  </a:lnTo>
                  <a:lnTo>
                    <a:pt x="21958" y="45458"/>
                  </a:lnTo>
                  <a:lnTo>
                    <a:pt x="22049" y="45412"/>
                  </a:lnTo>
                  <a:lnTo>
                    <a:pt x="22163" y="45344"/>
                  </a:lnTo>
                  <a:lnTo>
                    <a:pt x="22321" y="45254"/>
                  </a:lnTo>
                  <a:lnTo>
                    <a:pt x="22707" y="45117"/>
                  </a:lnTo>
                  <a:lnTo>
                    <a:pt x="23455" y="44868"/>
                  </a:lnTo>
                  <a:lnTo>
                    <a:pt x="23637" y="44800"/>
                  </a:lnTo>
                  <a:lnTo>
                    <a:pt x="23773" y="44732"/>
                  </a:lnTo>
                  <a:lnTo>
                    <a:pt x="23841" y="44618"/>
                  </a:lnTo>
                  <a:lnTo>
                    <a:pt x="23841" y="44573"/>
                  </a:lnTo>
                  <a:lnTo>
                    <a:pt x="23864" y="44505"/>
                  </a:lnTo>
                  <a:lnTo>
                    <a:pt x="23841" y="44437"/>
                  </a:lnTo>
                  <a:lnTo>
                    <a:pt x="23796" y="44392"/>
                  </a:lnTo>
                  <a:lnTo>
                    <a:pt x="23750" y="44324"/>
                  </a:lnTo>
                  <a:lnTo>
                    <a:pt x="23682" y="44278"/>
                  </a:lnTo>
                  <a:lnTo>
                    <a:pt x="23524" y="44210"/>
                  </a:lnTo>
                  <a:lnTo>
                    <a:pt x="23342" y="44165"/>
                  </a:lnTo>
                  <a:lnTo>
                    <a:pt x="23592" y="44097"/>
                  </a:lnTo>
                  <a:lnTo>
                    <a:pt x="23750" y="44074"/>
                  </a:lnTo>
                  <a:lnTo>
                    <a:pt x="23909" y="44074"/>
                  </a:lnTo>
                  <a:lnTo>
                    <a:pt x="24136" y="44097"/>
                  </a:lnTo>
                  <a:lnTo>
                    <a:pt x="24227" y="44119"/>
                  </a:lnTo>
                  <a:lnTo>
                    <a:pt x="24295" y="44142"/>
                  </a:lnTo>
                  <a:lnTo>
                    <a:pt x="24386" y="44210"/>
                  </a:lnTo>
                  <a:lnTo>
                    <a:pt x="24431" y="44255"/>
                  </a:lnTo>
                  <a:lnTo>
                    <a:pt x="24454" y="44301"/>
                  </a:lnTo>
                  <a:lnTo>
                    <a:pt x="24431" y="44392"/>
                  </a:lnTo>
                  <a:lnTo>
                    <a:pt x="24363" y="44460"/>
                  </a:lnTo>
                  <a:lnTo>
                    <a:pt x="24227" y="44618"/>
                  </a:lnTo>
                  <a:lnTo>
                    <a:pt x="24136" y="44709"/>
                  </a:lnTo>
                  <a:lnTo>
                    <a:pt x="23886" y="44913"/>
                  </a:lnTo>
                  <a:lnTo>
                    <a:pt x="23387" y="45344"/>
                  </a:lnTo>
                  <a:lnTo>
                    <a:pt x="22412" y="46116"/>
                  </a:lnTo>
                  <a:lnTo>
                    <a:pt x="22299" y="46184"/>
                  </a:lnTo>
                  <a:lnTo>
                    <a:pt x="22117" y="46274"/>
                  </a:lnTo>
                  <a:lnTo>
                    <a:pt x="21890" y="46365"/>
                  </a:lnTo>
                  <a:lnTo>
                    <a:pt x="21641" y="46433"/>
                  </a:lnTo>
                  <a:lnTo>
                    <a:pt x="21346" y="46501"/>
                  </a:lnTo>
                  <a:lnTo>
                    <a:pt x="21051" y="46569"/>
                  </a:lnTo>
                  <a:lnTo>
                    <a:pt x="20756" y="46615"/>
                  </a:lnTo>
                  <a:lnTo>
                    <a:pt x="20484" y="46637"/>
                  </a:lnTo>
                  <a:lnTo>
                    <a:pt x="20280" y="46615"/>
                  </a:lnTo>
                  <a:lnTo>
                    <a:pt x="20144" y="46592"/>
                  </a:lnTo>
                  <a:lnTo>
                    <a:pt x="20053" y="46547"/>
                  </a:lnTo>
                  <a:lnTo>
                    <a:pt x="19962" y="46478"/>
                  </a:lnTo>
                  <a:lnTo>
                    <a:pt x="19894" y="46410"/>
                  </a:lnTo>
                  <a:lnTo>
                    <a:pt x="19849" y="46320"/>
                  </a:lnTo>
                  <a:lnTo>
                    <a:pt x="19803" y="46229"/>
                  </a:lnTo>
                  <a:lnTo>
                    <a:pt x="19735" y="46002"/>
                  </a:lnTo>
                  <a:lnTo>
                    <a:pt x="19667" y="45775"/>
                  </a:lnTo>
                  <a:lnTo>
                    <a:pt x="19622" y="45685"/>
                  </a:lnTo>
                  <a:lnTo>
                    <a:pt x="19554" y="45639"/>
                  </a:lnTo>
                  <a:lnTo>
                    <a:pt x="19509" y="45594"/>
                  </a:lnTo>
                  <a:lnTo>
                    <a:pt x="19372" y="45594"/>
                  </a:lnTo>
                  <a:lnTo>
                    <a:pt x="19282" y="45639"/>
                  </a:lnTo>
                  <a:lnTo>
                    <a:pt x="19214" y="45707"/>
                  </a:lnTo>
                  <a:lnTo>
                    <a:pt x="19146" y="45798"/>
                  </a:lnTo>
                  <a:lnTo>
                    <a:pt x="18964" y="46070"/>
                  </a:lnTo>
                  <a:lnTo>
                    <a:pt x="18783" y="46456"/>
                  </a:lnTo>
                  <a:lnTo>
                    <a:pt x="18692" y="46637"/>
                  </a:lnTo>
                  <a:lnTo>
                    <a:pt x="18624" y="46728"/>
                  </a:lnTo>
                  <a:lnTo>
                    <a:pt x="18579" y="46728"/>
                  </a:lnTo>
                  <a:lnTo>
                    <a:pt x="18511" y="46705"/>
                  </a:lnTo>
                  <a:lnTo>
                    <a:pt x="18216" y="46705"/>
                  </a:lnTo>
                  <a:lnTo>
                    <a:pt x="18170" y="46683"/>
                  </a:lnTo>
                  <a:lnTo>
                    <a:pt x="18080" y="46592"/>
                  </a:lnTo>
                  <a:lnTo>
                    <a:pt x="17966" y="46501"/>
                  </a:lnTo>
                  <a:lnTo>
                    <a:pt x="17875" y="46456"/>
                  </a:lnTo>
                  <a:lnTo>
                    <a:pt x="17785" y="46433"/>
                  </a:lnTo>
                  <a:lnTo>
                    <a:pt x="17649" y="46478"/>
                  </a:lnTo>
                  <a:lnTo>
                    <a:pt x="17490" y="46547"/>
                  </a:lnTo>
                  <a:lnTo>
                    <a:pt x="17399" y="46637"/>
                  </a:lnTo>
                  <a:lnTo>
                    <a:pt x="17286" y="46615"/>
                  </a:lnTo>
                  <a:lnTo>
                    <a:pt x="17013" y="46569"/>
                  </a:lnTo>
                  <a:lnTo>
                    <a:pt x="16628" y="46547"/>
                  </a:lnTo>
                  <a:lnTo>
                    <a:pt x="16401" y="46569"/>
                  </a:lnTo>
                  <a:lnTo>
                    <a:pt x="16197" y="46615"/>
                  </a:lnTo>
                  <a:lnTo>
                    <a:pt x="16083" y="46660"/>
                  </a:lnTo>
                  <a:lnTo>
                    <a:pt x="15993" y="46705"/>
                  </a:lnTo>
                  <a:lnTo>
                    <a:pt x="15947" y="46773"/>
                  </a:lnTo>
                  <a:lnTo>
                    <a:pt x="15925" y="46864"/>
                  </a:lnTo>
                  <a:lnTo>
                    <a:pt x="15925" y="46909"/>
                  </a:lnTo>
                  <a:lnTo>
                    <a:pt x="15947" y="46977"/>
                  </a:lnTo>
                  <a:lnTo>
                    <a:pt x="16015" y="47091"/>
                  </a:lnTo>
                  <a:lnTo>
                    <a:pt x="16129" y="47227"/>
                  </a:lnTo>
                  <a:lnTo>
                    <a:pt x="16310" y="47340"/>
                  </a:lnTo>
                  <a:lnTo>
                    <a:pt x="16424" y="47431"/>
                  </a:lnTo>
                  <a:lnTo>
                    <a:pt x="16514" y="47545"/>
                  </a:lnTo>
                  <a:lnTo>
                    <a:pt x="16582" y="47681"/>
                  </a:lnTo>
                  <a:lnTo>
                    <a:pt x="16605" y="47817"/>
                  </a:lnTo>
                  <a:lnTo>
                    <a:pt x="16492" y="47862"/>
                  </a:lnTo>
                  <a:lnTo>
                    <a:pt x="16265" y="47885"/>
                  </a:lnTo>
                  <a:lnTo>
                    <a:pt x="15811" y="47908"/>
                  </a:lnTo>
                  <a:lnTo>
                    <a:pt x="15494" y="47930"/>
                  </a:lnTo>
                  <a:lnTo>
                    <a:pt x="15221" y="47953"/>
                  </a:lnTo>
                  <a:lnTo>
                    <a:pt x="15131" y="47998"/>
                  </a:lnTo>
                  <a:lnTo>
                    <a:pt x="15063" y="48021"/>
                  </a:lnTo>
                  <a:lnTo>
                    <a:pt x="15017" y="48089"/>
                  </a:lnTo>
                  <a:lnTo>
                    <a:pt x="14972" y="48134"/>
                  </a:lnTo>
                  <a:lnTo>
                    <a:pt x="14972" y="48202"/>
                  </a:lnTo>
                  <a:lnTo>
                    <a:pt x="14972" y="48248"/>
                  </a:lnTo>
                  <a:lnTo>
                    <a:pt x="15040" y="48384"/>
                  </a:lnTo>
                  <a:lnTo>
                    <a:pt x="15131" y="48497"/>
                  </a:lnTo>
                  <a:lnTo>
                    <a:pt x="15244" y="48611"/>
                  </a:lnTo>
                  <a:lnTo>
                    <a:pt x="15335" y="48701"/>
                  </a:lnTo>
                  <a:lnTo>
                    <a:pt x="15403" y="48769"/>
                  </a:lnTo>
                  <a:lnTo>
                    <a:pt x="15426" y="48838"/>
                  </a:lnTo>
                  <a:lnTo>
                    <a:pt x="15426" y="48883"/>
                  </a:lnTo>
                  <a:lnTo>
                    <a:pt x="15403" y="49042"/>
                  </a:lnTo>
                  <a:lnTo>
                    <a:pt x="15380" y="49246"/>
                  </a:lnTo>
                  <a:lnTo>
                    <a:pt x="15380" y="49337"/>
                  </a:lnTo>
                  <a:lnTo>
                    <a:pt x="15403" y="49427"/>
                  </a:lnTo>
                  <a:lnTo>
                    <a:pt x="15426" y="49563"/>
                  </a:lnTo>
                  <a:lnTo>
                    <a:pt x="15403" y="49677"/>
                  </a:lnTo>
                  <a:lnTo>
                    <a:pt x="15358" y="49790"/>
                  </a:lnTo>
                  <a:lnTo>
                    <a:pt x="15267" y="49881"/>
                  </a:lnTo>
                  <a:lnTo>
                    <a:pt x="15221" y="49813"/>
                  </a:lnTo>
                  <a:lnTo>
                    <a:pt x="15153" y="49677"/>
                  </a:lnTo>
                  <a:lnTo>
                    <a:pt x="15040" y="49337"/>
                  </a:lnTo>
                  <a:lnTo>
                    <a:pt x="14813" y="48520"/>
                  </a:lnTo>
                  <a:lnTo>
                    <a:pt x="14813" y="48452"/>
                  </a:lnTo>
                  <a:lnTo>
                    <a:pt x="14768" y="48339"/>
                  </a:lnTo>
                  <a:lnTo>
                    <a:pt x="14722" y="48225"/>
                  </a:lnTo>
                  <a:lnTo>
                    <a:pt x="14654" y="48134"/>
                  </a:lnTo>
                  <a:lnTo>
                    <a:pt x="14609" y="48112"/>
                  </a:lnTo>
                  <a:lnTo>
                    <a:pt x="14496" y="48112"/>
                  </a:lnTo>
                  <a:lnTo>
                    <a:pt x="14450" y="48157"/>
                  </a:lnTo>
                  <a:lnTo>
                    <a:pt x="14405" y="48225"/>
                  </a:lnTo>
                  <a:lnTo>
                    <a:pt x="14359" y="48316"/>
                  </a:lnTo>
                  <a:lnTo>
                    <a:pt x="14314" y="48656"/>
                  </a:lnTo>
                  <a:lnTo>
                    <a:pt x="14246" y="49178"/>
                  </a:lnTo>
                  <a:lnTo>
                    <a:pt x="14246" y="49337"/>
                  </a:lnTo>
                  <a:lnTo>
                    <a:pt x="14246" y="49541"/>
                  </a:lnTo>
                  <a:lnTo>
                    <a:pt x="14291" y="49745"/>
                  </a:lnTo>
                  <a:lnTo>
                    <a:pt x="14405" y="49949"/>
                  </a:lnTo>
                  <a:lnTo>
                    <a:pt x="14564" y="50153"/>
                  </a:lnTo>
                  <a:lnTo>
                    <a:pt x="14609" y="50199"/>
                  </a:lnTo>
                  <a:lnTo>
                    <a:pt x="14632" y="50267"/>
                  </a:lnTo>
                  <a:lnTo>
                    <a:pt x="14632" y="50335"/>
                  </a:lnTo>
                  <a:lnTo>
                    <a:pt x="14632" y="50403"/>
                  </a:lnTo>
                  <a:lnTo>
                    <a:pt x="14609" y="50448"/>
                  </a:lnTo>
                  <a:lnTo>
                    <a:pt x="14586" y="50493"/>
                  </a:lnTo>
                  <a:lnTo>
                    <a:pt x="14541" y="50539"/>
                  </a:lnTo>
                  <a:lnTo>
                    <a:pt x="14496" y="50584"/>
                  </a:lnTo>
                  <a:lnTo>
                    <a:pt x="14405" y="50539"/>
                  </a:lnTo>
                  <a:lnTo>
                    <a:pt x="14269" y="50425"/>
                  </a:lnTo>
                  <a:lnTo>
                    <a:pt x="14201" y="50335"/>
                  </a:lnTo>
                  <a:lnTo>
                    <a:pt x="14133" y="50244"/>
                  </a:lnTo>
                  <a:lnTo>
                    <a:pt x="14110" y="50176"/>
                  </a:lnTo>
                  <a:lnTo>
                    <a:pt x="14110" y="50108"/>
                  </a:lnTo>
                  <a:lnTo>
                    <a:pt x="14087" y="49881"/>
                  </a:lnTo>
                  <a:lnTo>
                    <a:pt x="14019" y="49541"/>
                  </a:lnTo>
                  <a:lnTo>
                    <a:pt x="13815" y="48679"/>
                  </a:lnTo>
                  <a:lnTo>
                    <a:pt x="13815" y="48656"/>
                  </a:lnTo>
                  <a:lnTo>
                    <a:pt x="13792" y="48588"/>
                  </a:lnTo>
                  <a:lnTo>
                    <a:pt x="13747" y="48520"/>
                  </a:lnTo>
                  <a:lnTo>
                    <a:pt x="13679" y="48452"/>
                  </a:lnTo>
                  <a:lnTo>
                    <a:pt x="13588" y="48429"/>
                  </a:lnTo>
                  <a:lnTo>
                    <a:pt x="13452" y="48429"/>
                  </a:lnTo>
                  <a:lnTo>
                    <a:pt x="13361" y="48452"/>
                  </a:lnTo>
                  <a:lnTo>
                    <a:pt x="13225" y="48543"/>
                  </a:lnTo>
                  <a:lnTo>
                    <a:pt x="13089" y="48679"/>
                  </a:lnTo>
                  <a:lnTo>
                    <a:pt x="12976" y="48792"/>
                  </a:lnTo>
                  <a:lnTo>
                    <a:pt x="12953" y="48815"/>
                  </a:lnTo>
                  <a:lnTo>
                    <a:pt x="12885" y="48860"/>
                  </a:lnTo>
                  <a:lnTo>
                    <a:pt x="12726" y="48906"/>
                  </a:lnTo>
                  <a:lnTo>
                    <a:pt x="12386" y="48996"/>
                  </a:lnTo>
                  <a:lnTo>
                    <a:pt x="12205" y="49042"/>
                  </a:lnTo>
                  <a:lnTo>
                    <a:pt x="12136" y="49064"/>
                  </a:lnTo>
                  <a:lnTo>
                    <a:pt x="12023" y="49110"/>
                  </a:lnTo>
                  <a:lnTo>
                    <a:pt x="11887" y="49155"/>
                  </a:lnTo>
                  <a:lnTo>
                    <a:pt x="11751" y="49223"/>
                  </a:lnTo>
                  <a:lnTo>
                    <a:pt x="11706" y="49291"/>
                  </a:lnTo>
                  <a:lnTo>
                    <a:pt x="11660" y="49337"/>
                  </a:lnTo>
                  <a:lnTo>
                    <a:pt x="11637" y="49427"/>
                  </a:lnTo>
                  <a:lnTo>
                    <a:pt x="11615" y="49495"/>
                  </a:lnTo>
                  <a:lnTo>
                    <a:pt x="11637" y="49586"/>
                  </a:lnTo>
                  <a:lnTo>
                    <a:pt x="11660" y="49677"/>
                  </a:lnTo>
                  <a:lnTo>
                    <a:pt x="11683" y="49745"/>
                  </a:lnTo>
                  <a:lnTo>
                    <a:pt x="11728" y="49813"/>
                  </a:lnTo>
                  <a:lnTo>
                    <a:pt x="11796" y="49858"/>
                  </a:lnTo>
                  <a:lnTo>
                    <a:pt x="11887" y="49904"/>
                  </a:lnTo>
                  <a:lnTo>
                    <a:pt x="11978" y="49949"/>
                  </a:lnTo>
                  <a:lnTo>
                    <a:pt x="12114" y="49972"/>
                  </a:lnTo>
                  <a:lnTo>
                    <a:pt x="12386" y="49994"/>
                  </a:lnTo>
                  <a:lnTo>
                    <a:pt x="12726" y="49972"/>
                  </a:lnTo>
                  <a:lnTo>
                    <a:pt x="13021" y="49926"/>
                  </a:lnTo>
                  <a:lnTo>
                    <a:pt x="13112" y="49926"/>
                  </a:lnTo>
                  <a:lnTo>
                    <a:pt x="13135" y="49972"/>
                  </a:lnTo>
                  <a:lnTo>
                    <a:pt x="13157" y="50040"/>
                  </a:lnTo>
                  <a:lnTo>
                    <a:pt x="13157" y="50153"/>
                  </a:lnTo>
                  <a:lnTo>
                    <a:pt x="13180" y="50221"/>
                  </a:lnTo>
                  <a:lnTo>
                    <a:pt x="13135" y="50244"/>
                  </a:lnTo>
                  <a:lnTo>
                    <a:pt x="13089" y="50289"/>
                  </a:lnTo>
                  <a:lnTo>
                    <a:pt x="12953" y="50335"/>
                  </a:lnTo>
                  <a:lnTo>
                    <a:pt x="12772" y="50403"/>
                  </a:lnTo>
                  <a:lnTo>
                    <a:pt x="12726" y="50448"/>
                  </a:lnTo>
                  <a:lnTo>
                    <a:pt x="12681" y="50493"/>
                  </a:lnTo>
                  <a:lnTo>
                    <a:pt x="12658" y="50539"/>
                  </a:lnTo>
                  <a:lnTo>
                    <a:pt x="12545" y="50584"/>
                  </a:lnTo>
                  <a:lnTo>
                    <a:pt x="12159" y="50607"/>
                  </a:lnTo>
                  <a:lnTo>
                    <a:pt x="12023" y="50630"/>
                  </a:lnTo>
                  <a:lnTo>
                    <a:pt x="11910" y="50652"/>
                  </a:lnTo>
                  <a:lnTo>
                    <a:pt x="11819" y="50698"/>
                  </a:lnTo>
                  <a:lnTo>
                    <a:pt x="11796" y="50743"/>
                  </a:lnTo>
                  <a:lnTo>
                    <a:pt x="11774" y="50788"/>
                  </a:lnTo>
                  <a:lnTo>
                    <a:pt x="11751" y="50834"/>
                  </a:lnTo>
                  <a:lnTo>
                    <a:pt x="11751" y="50879"/>
                  </a:lnTo>
                  <a:lnTo>
                    <a:pt x="11796" y="50970"/>
                  </a:lnTo>
                  <a:lnTo>
                    <a:pt x="11887" y="51061"/>
                  </a:lnTo>
                  <a:lnTo>
                    <a:pt x="11978" y="51151"/>
                  </a:lnTo>
                  <a:lnTo>
                    <a:pt x="12046" y="51219"/>
                  </a:lnTo>
                  <a:lnTo>
                    <a:pt x="12091" y="51265"/>
                  </a:lnTo>
                  <a:lnTo>
                    <a:pt x="12136" y="51355"/>
                  </a:lnTo>
                  <a:lnTo>
                    <a:pt x="12091" y="51401"/>
                  </a:lnTo>
                  <a:lnTo>
                    <a:pt x="11932" y="51492"/>
                  </a:lnTo>
                  <a:lnTo>
                    <a:pt x="11910" y="51492"/>
                  </a:lnTo>
                  <a:lnTo>
                    <a:pt x="11774" y="51469"/>
                  </a:lnTo>
                  <a:lnTo>
                    <a:pt x="11592" y="51378"/>
                  </a:lnTo>
                  <a:lnTo>
                    <a:pt x="11184" y="51129"/>
                  </a:lnTo>
                  <a:lnTo>
                    <a:pt x="10798" y="50879"/>
                  </a:lnTo>
                  <a:lnTo>
                    <a:pt x="10617" y="50788"/>
                  </a:lnTo>
                  <a:lnTo>
                    <a:pt x="10458" y="50720"/>
                  </a:lnTo>
                  <a:lnTo>
                    <a:pt x="10322" y="50698"/>
                  </a:lnTo>
                  <a:lnTo>
                    <a:pt x="10208" y="50675"/>
                  </a:lnTo>
                  <a:lnTo>
                    <a:pt x="10050" y="50698"/>
                  </a:lnTo>
                  <a:lnTo>
                    <a:pt x="9914" y="50766"/>
                  </a:lnTo>
                  <a:lnTo>
                    <a:pt x="9823" y="50834"/>
                  </a:lnTo>
                  <a:lnTo>
                    <a:pt x="9732" y="50902"/>
                  </a:lnTo>
                  <a:lnTo>
                    <a:pt x="9619" y="50992"/>
                  </a:lnTo>
                  <a:lnTo>
                    <a:pt x="9528" y="51038"/>
                  </a:lnTo>
                  <a:lnTo>
                    <a:pt x="9483" y="51061"/>
                  </a:lnTo>
                  <a:lnTo>
                    <a:pt x="9437" y="51038"/>
                  </a:lnTo>
                  <a:lnTo>
                    <a:pt x="9369" y="51015"/>
                  </a:lnTo>
                  <a:lnTo>
                    <a:pt x="9233" y="50947"/>
                  </a:lnTo>
                  <a:lnTo>
                    <a:pt x="9029" y="50834"/>
                  </a:lnTo>
                  <a:lnTo>
                    <a:pt x="8915" y="50788"/>
                  </a:lnTo>
                  <a:lnTo>
                    <a:pt x="8802" y="50788"/>
                  </a:lnTo>
                  <a:lnTo>
                    <a:pt x="8666" y="50811"/>
                  </a:lnTo>
                  <a:lnTo>
                    <a:pt x="8553" y="50856"/>
                  </a:lnTo>
                  <a:lnTo>
                    <a:pt x="8484" y="50924"/>
                  </a:lnTo>
                  <a:lnTo>
                    <a:pt x="8439" y="50992"/>
                  </a:lnTo>
                  <a:lnTo>
                    <a:pt x="8416" y="51061"/>
                  </a:lnTo>
                  <a:lnTo>
                    <a:pt x="8439" y="51129"/>
                  </a:lnTo>
                  <a:lnTo>
                    <a:pt x="8439" y="51197"/>
                  </a:lnTo>
                  <a:lnTo>
                    <a:pt x="8484" y="51265"/>
                  </a:lnTo>
                  <a:lnTo>
                    <a:pt x="8598" y="51401"/>
                  </a:lnTo>
                  <a:lnTo>
                    <a:pt x="8734" y="51537"/>
                  </a:lnTo>
                  <a:lnTo>
                    <a:pt x="8915" y="51650"/>
                  </a:lnTo>
                  <a:lnTo>
                    <a:pt x="9097" y="51741"/>
                  </a:lnTo>
                  <a:lnTo>
                    <a:pt x="9278" y="51832"/>
                  </a:lnTo>
                  <a:lnTo>
                    <a:pt x="9596" y="51945"/>
                  </a:lnTo>
                  <a:lnTo>
                    <a:pt x="9664" y="51968"/>
                  </a:lnTo>
                  <a:lnTo>
                    <a:pt x="9732" y="52013"/>
                  </a:lnTo>
                  <a:lnTo>
                    <a:pt x="9800" y="52059"/>
                  </a:lnTo>
                  <a:lnTo>
                    <a:pt x="9868" y="52149"/>
                  </a:lnTo>
                  <a:lnTo>
                    <a:pt x="9959" y="52263"/>
                  </a:lnTo>
                  <a:lnTo>
                    <a:pt x="10050" y="52399"/>
                  </a:lnTo>
                  <a:lnTo>
                    <a:pt x="10140" y="52580"/>
                  </a:lnTo>
                  <a:lnTo>
                    <a:pt x="10231" y="52807"/>
                  </a:lnTo>
                  <a:lnTo>
                    <a:pt x="10254" y="52898"/>
                  </a:lnTo>
                  <a:lnTo>
                    <a:pt x="10231" y="53011"/>
                  </a:lnTo>
                  <a:lnTo>
                    <a:pt x="10140" y="53261"/>
                  </a:lnTo>
                  <a:lnTo>
                    <a:pt x="10050" y="53533"/>
                  </a:lnTo>
                  <a:lnTo>
                    <a:pt x="10050" y="53624"/>
                  </a:lnTo>
                  <a:lnTo>
                    <a:pt x="10027" y="53714"/>
                  </a:lnTo>
                  <a:lnTo>
                    <a:pt x="9982" y="53783"/>
                  </a:lnTo>
                  <a:lnTo>
                    <a:pt x="9936" y="53828"/>
                  </a:lnTo>
                  <a:lnTo>
                    <a:pt x="9845" y="53896"/>
                  </a:lnTo>
                  <a:lnTo>
                    <a:pt x="9800" y="53851"/>
                  </a:lnTo>
                  <a:lnTo>
                    <a:pt x="9732" y="53737"/>
                  </a:lnTo>
                  <a:lnTo>
                    <a:pt x="9664" y="53578"/>
                  </a:lnTo>
                  <a:lnTo>
                    <a:pt x="9641" y="53352"/>
                  </a:lnTo>
                  <a:lnTo>
                    <a:pt x="9641" y="53079"/>
                  </a:lnTo>
                  <a:lnTo>
                    <a:pt x="9641" y="52943"/>
                  </a:lnTo>
                  <a:lnTo>
                    <a:pt x="9619" y="52830"/>
                  </a:lnTo>
                  <a:lnTo>
                    <a:pt x="9573" y="52739"/>
                  </a:lnTo>
                  <a:lnTo>
                    <a:pt x="9505" y="52648"/>
                  </a:lnTo>
                  <a:lnTo>
                    <a:pt x="9392" y="52558"/>
                  </a:lnTo>
                  <a:lnTo>
                    <a:pt x="9256" y="52490"/>
                  </a:lnTo>
                  <a:lnTo>
                    <a:pt x="9097" y="52444"/>
                  </a:lnTo>
                  <a:lnTo>
                    <a:pt x="8711" y="52444"/>
                  </a:lnTo>
                  <a:lnTo>
                    <a:pt x="8575" y="52467"/>
                  </a:lnTo>
                  <a:lnTo>
                    <a:pt x="8507" y="52512"/>
                  </a:lnTo>
                  <a:lnTo>
                    <a:pt x="8439" y="52535"/>
                  </a:lnTo>
                  <a:lnTo>
                    <a:pt x="8394" y="52580"/>
                  </a:lnTo>
                  <a:lnTo>
                    <a:pt x="8371" y="52626"/>
                  </a:lnTo>
                  <a:lnTo>
                    <a:pt x="8326" y="52739"/>
                  </a:lnTo>
                  <a:lnTo>
                    <a:pt x="8303" y="52853"/>
                  </a:lnTo>
                  <a:lnTo>
                    <a:pt x="8280" y="52989"/>
                  </a:lnTo>
                  <a:lnTo>
                    <a:pt x="8280" y="53057"/>
                  </a:lnTo>
                  <a:lnTo>
                    <a:pt x="8235" y="53102"/>
                  </a:lnTo>
                  <a:lnTo>
                    <a:pt x="8190" y="53147"/>
                  </a:lnTo>
                  <a:lnTo>
                    <a:pt x="8053" y="52921"/>
                  </a:lnTo>
                  <a:lnTo>
                    <a:pt x="8008" y="52830"/>
                  </a:lnTo>
                  <a:lnTo>
                    <a:pt x="7940" y="52739"/>
                  </a:lnTo>
                  <a:lnTo>
                    <a:pt x="7849" y="52671"/>
                  </a:lnTo>
                  <a:lnTo>
                    <a:pt x="7781" y="52648"/>
                  </a:lnTo>
                  <a:lnTo>
                    <a:pt x="7713" y="52626"/>
                  </a:lnTo>
                  <a:lnTo>
                    <a:pt x="7600" y="52648"/>
                  </a:lnTo>
                  <a:lnTo>
                    <a:pt x="7509" y="52694"/>
                  </a:lnTo>
                  <a:lnTo>
                    <a:pt x="7418" y="52762"/>
                  </a:lnTo>
                  <a:lnTo>
                    <a:pt x="7328" y="52853"/>
                  </a:lnTo>
                  <a:lnTo>
                    <a:pt x="7260" y="52943"/>
                  </a:lnTo>
                  <a:lnTo>
                    <a:pt x="7192" y="53057"/>
                  </a:lnTo>
                  <a:lnTo>
                    <a:pt x="7146" y="53170"/>
                  </a:lnTo>
                  <a:lnTo>
                    <a:pt x="7123" y="53261"/>
                  </a:lnTo>
                  <a:lnTo>
                    <a:pt x="7101" y="53306"/>
                  </a:lnTo>
                  <a:lnTo>
                    <a:pt x="7078" y="53442"/>
                  </a:lnTo>
                  <a:lnTo>
                    <a:pt x="7055" y="53488"/>
                  </a:lnTo>
                  <a:lnTo>
                    <a:pt x="7033" y="53533"/>
                  </a:lnTo>
                  <a:lnTo>
                    <a:pt x="6919" y="53601"/>
                  </a:lnTo>
                  <a:lnTo>
                    <a:pt x="6738" y="53669"/>
                  </a:lnTo>
                  <a:lnTo>
                    <a:pt x="6579" y="53692"/>
                  </a:lnTo>
                  <a:lnTo>
                    <a:pt x="6511" y="53692"/>
                  </a:lnTo>
                  <a:lnTo>
                    <a:pt x="6466" y="53669"/>
                  </a:lnTo>
                  <a:lnTo>
                    <a:pt x="6330" y="53578"/>
                  </a:lnTo>
                  <a:lnTo>
                    <a:pt x="6171" y="53465"/>
                  </a:lnTo>
                  <a:lnTo>
                    <a:pt x="6057" y="53397"/>
                  </a:lnTo>
                  <a:lnTo>
                    <a:pt x="5921" y="53329"/>
                  </a:lnTo>
                  <a:lnTo>
                    <a:pt x="5740" y="53283"/>
                  </a:lnTo>
                  <a:lnTo>
                    <a:pt x="5626" y="53261"/>
                  </a:lnTo>
                  <a:lnTo>
                    <a:pt x="5513" y="53283"/>
                  </a:lnTo>
                  <a:lnTo>
                    <a:pt x="5468" y="53329"/>
                  </a:lnTo>
                  <a:lnTo>
                    <a:pt x="5422" y="53374"/>
                  </a:lnTo>
                  <a:lnTo>
                    <a:pt x="5400" y="53420"/>
                  </a:lnTo>
                  <a:lnTo>
                    <a:pt x="5354" y="53510"/>
                  </a:lnTo>
                  <a:lnTo>
                    <a:pt x="5286" y="53601"/>
                  </a:lnTo>
                  <a:lnTo>
                    <a:pt x="5218" y="53624"/>
                  </a:lnTo>
                  <a:lnTo>
                    <a:pt x="5173" y="53646"/>
                  </a:lnTo>
                  <a:lnTo>
                    <a:pt x="5082" y="53601"/>
                  </a:lnTo>
                  <a:lnTo>
                    <a:pt x="4969" y="53533"/>
                  </a:lnTo>
                  <a:lnTo>
                    <a:pt x="4764" y="53329"/>
                  </a:lnTo>
                  <a:lnTo>
                    <a:pt x="4674" y="53261"/>
                  </a:lnTo>
                  <a:lnTo>
                    <a:pt x="4583" y="53170"/>
                  </a:lnTo>
                  <a:lnTo>
                    <a:pt x="4515" y="53125"/>
                  </a:lnTo>
                  <a:lnTo>
                    <a:pt x="4424" y="53102"/>
                  </a:lnTo>
                  <a:lnTo>
                    <a:pt x="4356" y="53079"/>
                  </a:lnTo>
                  <a:lnTo>
                    <a:pt x="4265" y="53102"/>
                  </a:lnTo>
                  <a:lnTo>
                    <a:pt x="4197" y="53147"/>
                  </a:lnTo>
                  <a:lnTo>
                    <a:pt x="4152" y="53215"/>
                  </a:lnTo>
                  <a:lnTo>
                    <a:pt x="4129" y="53306"/>
                  </a:lnTo>
                  <a:lnTo>
                    <a:pt x="4129" y="53465"/>
                  </a:lnTo>
                  <a:lnTo>
                    <a:pt x="4152" y="53624"/>
                  </a:lnTo>
                  <a:lnTo>
                    <a:pt x="4152" y="53873"/>
                  </a:lnTo>
                  <a:lnTo>
                    <a:pt x="4175" y="54032"/>
                  </a:lnTo>
                  <a:lnTo>
                    <a:pt x="4197" y="54123"/>
                  </a:lnTo>
                  <a:lnTo>
                    <a:pt x="4243" y="54191"/>
                  </a:lnTo>
                  <a:lnTo>
                    <a:pt x="4311" y="54259"/>
                  </a:lnTo>
                  <a:lnTo>
                    <a:pt x="4401" y="54282"/>
                  </a:lnTo>
                  <a:lnTo>
                    <a:pt x="4583" y="54304"/>
                  </a:lnTo>
                  <a:lnTo>
                    <a:pt x="4832" y="54282"/>
                  </a:lnTo>
                  <a:lnTo>
                    <a:pt x="5059" y="54259"/>
                  </a:lnTo>
                  <a:lnTo>
                    <a:pt x="5105" y="54259"/>
                  </a:lnTo>
                  <a:lnTo>
                    <a:pt x="5241" y="54282"/>
                  </a:lnTo>
                  <a:lnTo>
                    <a:pt x="5377" y="54327"/>
                  </a:lnTo>
                  <a:lnTo>
                    <a:pt x="5490" y="54395"/>
                  </a:lnTo>
                  <a:lnTo>
                    <a:pt x="5558" y="54463"/>
                  </a:lnTo>
                  <a:lnTo>
                    <a:pt x="5626" y="54531"/>
                  </a:lnTo>
                  <a:lnTo>
                    <a:pt x="5672" y="54599"/>
                  </a:lnTo>
                  <a:lnTo>
                    <a:pt x="5740" y="54735"/>
                  </a:lnTo>
                  <a:lnTo>
                    <a:pt x="5740" y="54758"/>
                  </a:lnTo>
                  <a:lnTo>
                    <a:pt x="5785" y="54803"/>
                  </a:lnTo>
                  <a:lnTo>
                    <a:pt x="5831" y="54826"/>
                  </a:lnTo>
                  <a:lnTo>
                    <a:pt x="5921" y="54871"/>
                  </a:lnTo>
                  <a:lnTo>
                    <a:pt x="6193" y="54917"/>
                  </a:lnTo>
                  <a:lnTo>
                    <a:pt x="6692" y="54939"/>
                  </a:lnTo>
                  <a:lnTo>
                    <a:pt x="7237" y="54917"/>
                  </a:lnTo>
                  <a:lnTo>
                    <a:pt x="7600" y="54894"/>
                  </a:lnTo>
                  <a:lnTo>
                    <a:pt x="7736" y="54871"/>
                  </a:lnTo>
                  <a:lnTo>
                    <a:pt x="7963" y="54849"/>
                  </a:lnTo>
                  <a:lnTo>
                    <a:pt x="8122" y="54871"/>
                  </a:lnTo>
                  <a:lnTo>
                    <a:pt x="8280" y="54939"/>
                  </a:lnTo>
                  <a:lnTo>
                    <a:pt x="8326" y="54962"/>
                  </a:lnTo>
                  <a:lnTo>
                    <a:pt x="8326" y="54985"/>
                  </a:lnTo>
                  <a:lnTo>
                    <a:pt x="8280" y="55075"/>
                  </a:lnTo>
                  <a:lnTo>
                    <a:pt x="8167" y="55166"/>
                  </a:lnTo>
                  <a:lnTo>
                    <a:pt x="8031" y="55257"/>
                  </a:lnTo>
                  <a:lnTo>
                    <a:pt x="7849" y="55302"/>
                  </a:lnTo>
                  <a:lnTo>
                    <a:pt x="7532" y="55325"/>
                  </a:lnTo>
                  <a:lnTo>
                    <a:pt x="7192" y="55370"/>
                  </a:lnTo>
                  <a:lnTo>
                    <a:pt x="6897" y="55416"/>
                  </a:lnTo>
                  <a:lnTo>
                    <a:pt x="6670" y="55461"/>
                  </a:lnTo>
                  <a:lnTo>
                    <a:pt x="6579" y="55506"/>
                  </a:lnTo>
                  <a:lnTo>
                    <a:pt x="6511" y="55552"/>
                  </a:lnTo>
                  <a:lnTo>
                    <a:pt x="6443" y="55575"/>
                  </a:lnTo>
                  <a:lnTo>
                    <a:pt x="6262" y="55597"/>
                  </a:lnTo>
                  <a:lnTo>
                    <a:pt x="5989" y="55575"/>
                  </a:lnTo>
                  <a:lnTo>
                    <a:pt x="5694" y="55529"/>
                  </a:lnTo>
                  <a:lnTo>
                    <a:pt x="5468" y="55506"/>
                  </a:lnTo>
                  <a:lnTo>
                    <a:pt x="5377" y="55461"/>
                  </a:lnTo>
                  <a:lnTo>
                    <a:pt x="5286" y="55393"/>
                  </a:lnTo>
                  <a:lnTo>
                    <a:pt x="5082" y="55166"/>
                  </a:lnTo>
                  <a:lnTo>
                    <a:pt x="4832" y="54917"/>
                  </a:lnTo>
                  <a:lnTo>
                    <a:pt x="4742" y="54849"/>
                  </a:lnTo>
                  <a:lnTo>
                    <a:pt x="4628" y="54826"/>
                  </a:lnTo>
                  <a:lnTo>
                    <a:pt x="4560" y="54826"/>
                  </a:lnTo>
                  <a:lnTo>
                    <a:pt x="4470" y="54871"/>
                  </a:lnTo>
                  <a:lnTo>
                    <a:pt x="4265" y="54962"/>
                  </a:lnTo>
                  <a:lnTo>
                    <a:pt x="4039" y="55121"/>
                  </a:lnTo>
                  <a:lnTo>
                    <a:pt x="3766" y="55370"/>
                  </a:lnTo>
                  <a:lnTo>
                    <a:pt x="3744" y="55370"/>
                  </a:lnTo>
                  <a:lnTo>
                    <a:pt x="3608" y="55416"/>
                  </a:lnTo>
                  <a:lnTo>
                    <a:pt x="3517" y="55461"/>
                  </a:lnTo>
                  <a:lnTo>
                    <a:pt x="3403" y="55529"/>
                  </a:lnTo>
                  <a:lnTo>
                    <a:pt x="3313" y="55597"/>
                  </a:lnTo>
                  <a:lnTo>
                    <a:pt x="3222" y="55711"/>
                  </a:lnTo>
                  <a:lnTo>
                    <a:pt x="3154" y="55847"/>
                  </a:lnTo>
                  <a:lnTo>
                    <a:pt x="3109" y="56006"/>
                  </a:lnTo>
                  <a:lnTo>
                    <a:pt x="3086" y="56119"/>
                  </a:lnTo>
                  <a:lnTo>
                    <a:pt x="3109" y="56210"/>
                  </a:lnTo>
                  <a:lnTo>
                    <a:pt x="3131" y="56323"/>
                  </a:lnTo>
                  <a:lnTo>
                    <a:pt x="3199" y="56414"/>
                  </a:lnTo>
                  <a:lnTo>
                    <a:pt x="3267" y="56505"/>
                  </a:lnTo>
                  <a:lnTo>
                    <a:pt x="3358" y="56573"/>
                  </a:lnTo>
                  <a:lnTo>
                    <a:pt x="3585" y="56731"/>
                  </a:lnTo>
                  <a:lnTo>
                    <a:pt x="3857" y="56890"/>
                  </a:lnTo>
                  <a:lnTo>
                    <a:pt x="4175" y="57026"/>
                  </a:lnTo>
                  <a:lnTo>
                    <a:pt x="4515" y="57162"/>
                  </a:lnTo>
                  <a:lnTo>
                    <a:pt x="4855" y="57298"/>
                  </a:lnTo>
                  <a:lnTo>
                    <a:pt x="4901" y="57298"/>
                  </a:lnTo>
                  <a:lnTo>
                    <a:pt x="4832" y="57344"/>
                  </a:lnTo>
                  <a:lnTo>
                    <a:pt x="4719" y="57412"/>
                  </a:lnTo>
                  <a:lnTo>
                    <a:pt x="4628" y="57457"/>
                  </a:lnTo>
                  <a:lnTo>
                    <a:pt x="4538" y="57503"/>
                  </a:lnTo>
                  <a:lnTo>
                    <a:pt x="4379" y="57503"/>
                  </a:lnTo>
                  <a:lnTo>
                    <a:pt x="4107" y="57525"/>
                  </a:lnTo>
                  <a:lnTo>
                    <a:pt x="3721" y="57503"/>
                  </a:lnTo>
                  <a:lnTo>
                    <a:pt x="3471" y="57480"/>
                  </a:lnTo>
                  <a:lnTo>
                    <a:pt x="3381" y="57480"/>
                  </a:lnTo>
                  <a:lnTo>
                    <a:pt x="3222" y="57503"/>
                  </a:lnTo>
                  <a:lnTo>
                    <a:pt x="3086" y="57571"/>
                  </a:lnTo>
                  <a:lnTo>
                    <a:pt x="2972" y="57661"/>
                  </a:lnTo>
                  <a:lnTo>
                    <a:pt x="2882" y="57775"/>
                  </a:lnTo>
                  <a:lnTo>
                    <a:pt x="2836" y="57911"/>
                  </a:lnTo>
                  <a:lnTo>
                    <a:pt x="2814" y="58002"/>
                  </a:lnTo>
                  <a:lnTo>
                    <a:pt x="2814" y="58024"/>
                  </a:lnTo>
                  <a:lnTo>
                    <a:pt x="2768" y="58070"/>
                  </a:lnTo>
                  <a:lnTo>
                    <a:pt x="2723" y="58138"/>
                  </a:lnTo>
                  <a:lnTo>
                    <a:pt x="2632" y="58229"/>
                  </a:lnTo>
                  <a:lnTo>
                    <a:pt x="2587" y="58297"/>
                  </a:lnTo>
                  <a:lnTo>
                    <a:pt x="2587" y="58365"/>
                  </a:lnTo>
                  <a:lnTo>
                    <a:pt x="2609" y="58455"/>
                  </a:lnTo>
                  <a:lnTo>
                    <a:pt x="2655" y="58523"/>
                  </a:lnTo>
                  <a:lnTo>
                    <a:pt x="2768" y="58637"/>
                  </a:lnTo>
                  <a:lnTo>
                    <a:pt x="2859" y="58728"/>
                  </a:lnTo>
                  <a:lnTo>
                    <a:pt x="2882" y="58796"/>
                  </a:lnTo>
                  <a:lnTo>
                    <a:pt x="2927" y="58954"/>
                  </a:lnTo>
                  <a:lnTo>
                    <a:pt x="3063" y="59249"/>
                  </a:lnTo>
                  <a:lnTo>
                    <a:pt x="3109" y="59340"/>
                  </a:lnTo>
                  <a:lnTo>
                    <a:pt x="3199" y="59431"/>
                  </a:lnTo>
                  <a:lnTo>
                    <a:pt x="3313" y="59476"/>
                  </a:lnTo>
                  <a:lnTo>
                    <a:pt x="3471" y="59499"/>
                  </a:lnTo>
                  <a:lnTo>
                    <a:pt x="3585" y="59499"/>
                  </a:lnTo>
                  <a:lnTo>
                    <a:pt x="3721" y="59476"/>
                  </a:lnTo>
                  <a:lnTo>
                    <a:pt x="3993" y="59385"/>
                  </a:lnTo>
                  <a:lnTo>
                    <a:pt x="4265" y="59249"/>
                  </a:lnTo>
                  <a:lnTo>
                    <a:pt x="4515" y="59113"/>
                  </a:lnTo>
                  <a:lnTo>
                    <a:pt x="4742" y="59000"/>
                  </a:lnTo>
                  <a:lnTo>
                    <a:pt x="4901" y="58909"/>
                  </a:lnTo>
                  <a:lnTo>
                    <a:pt x="5173" y="58864"/>
                  </a:lnTo>
                  <a:lnTo>
                    <a:pt x="5490" y="58841"/>
                  </a:lnTo>
                  <a:lnTo>
                    <a:pt x="5694" y="58864"/>
                  </a:lnTo>
                  <a:lnTo>
                    <a:pt x="5899" y="58886"/>
                  </a:lnTo>
                  <a:lnTo>
                    <a:pt x="6057" y="58932"/>
                  </a:lnTo>
                  <a:lnTo>
                    <a:pt x="6193" y="59000"/>
                  </a:lnTo>
                  <a:lnTo>
                    <a:pt x="6330" y="59068"/>
                  </a:lnTo>
                  <a:lnTo>
                    <a:pt x="6602" y="59068"/>
                  </a:lnTo>
                  <a:lnTo>
                    <a:pt x="6715" y="59022"/>
                  </a:lnTo>
                  <a:lnTo>
                    <a:pt x="6829" y="58954"/>
                  </a:lnTo>
                  <a:lnTo>
                    <a:pt x="6942" y="58864"/>
                  </a:lnTo>
                  <a:lnTo>
                    <a:pt x="7169" y="58637"/>
                  </a:lnTo>
                  <a:lnTo>
                    <a:pt x="7373" y="58387"/>
                  </a:lnTo>
                  <a:lnTo>
                    <a:pt x="7441" y="58319"/>
                  </a:lnTo>
                  <a:lnTo>
                    <a:pt x="7464" y="58297"/>
                  </a:lnTo>
                  <a:lnTo>
                    <a:pt x="7532" y="58365"/>
                  </a:lnTo>
                  <a:lnTo>
                    <a:pt x="7577" y="58478"/>
                  </a:lnTo>
                  <a:lnTo>
                    <a:pt x="7645" y="58728"/>
                  </a:lnTo>
                  <a:lnTo>
                    <a:pt x="7668" y="58796"/>
                  </a:lnTo>
                  <a:lnTo>
                    <a:pt x="7713" y="58886"/>
                  </a:lnTo>
                  <a:lnTo>
                    <a:pt x="7804" y="58977"/>
                  </a:lnTo>
                  <a:lnTo>
                    <a:pt x="7940" y="59068"/>
                  </a:lnTo>
                  <a:lnTo>
                    <a:pt x="8076" y="59136"/>
                  </a:lnTo>
                  <a:lnTo>
                    <a:pt x="8235" y="59181"/>
                  </a:lnTo>
                  <a:lnTo>
                    <a:pt x="8416" y="59227"/>
                  </a:lnTo>
                  <a:lnTo>
                    <a:pt x="8598" y="59272"/>
                  </a:lnTo>
                  <a:lnTo>
                    <a:pt x="8779" y="59272"/>
                  </a:lnTo>
                  <a:lnTo>
                    <a:pt x="8984" y="59249"/>
                  </a:lnTo>
                  <a:lnTo>
                    <a:pt x="9142" y="59227"/>
                  </a:lnTo>
                  <a:lnTo>
                    <a:pt x="9301" y="59159"/>
                  </a:lnTo>
                  <a:lnTo>
                    <a:pt x="9437" y="59068"/>
                  </a:lnTo>
                  <a:lnTo>
                    <a:pt x="9551" y="59000"/>
                  </a:lnTo>
                  <a:lnTo>
                    <a:pt x="9619" y="58954"/>
                  </a:lnTo>
                  <a:lnTo>
                    <a:pt x="9709" y="58932"/>
                  </a:lnTo>
                  <a:lnTo>
                    <a:pt x="9755" y="58954"/>
                  </a:lnTo>
                  <a:lnTo>
                    <a:pt x="9800" y="58977"/>
                  </a:lnTo>
                  <a:lnTo>
                    <a:pt x="9868" y="59090"/>
                  </a:lnTo>
                  <a:lnTo>
                    <a:pt x="9891" y="59136"/>
                  </a:lnTo>
                  <a:lnTo>
                    <a:pt x="9936" y="59204"/>
                  </a:lnTo>
                  <a:lnTo>
                    <a:pt x="9959" y="59295"/>
                  </a:lnTo>
                  <a:lnTo>
                    <a:pt x="9959" y="59408"/>
                  </a:lnTo>
                  <a:lnTo>
                    <a:pt x="9891" y="59544"/>
                  </a:lnTo>
                  <a:lnTo>
                    <a:pt x="9868" y="59590"/>
                  </a:lnTo>
                  <a:lnTo>
                    <a:pt x="9823" y="59612"/>
                  </a:lnTo>
                  <a:lnTo>
                    <a:pt x="9709" y="59658"/>
                  </a:lnTo>
                  <a:lnTo>
                    <a:pt x="9551" y="59703"/>
                  </a:lnTo>
                  <a:lnTo>
                    <a:pt x="9392" y="59726"/>
                  </a:lnTo>
                  <a:lnTo>
                    <a:pt x="9097" y="59771"/>
                  </a:lnTo>
                  <a:lnTo>
                    <a:pt x="8984" y="59794"/>
                  </a:lnTo>
                  <a:lnTo>
                    <a:pt x="8847" y="59839"/>
                  </a:lnTo>
                  <a:lnTo>
                    <a:pt x="8643" y="59952"/>
                  </a:lnTo>
                  <a:lnTo>
                    <a:pt x="8439" y="60089"/>
                  </a:lnTo>
                  <a:lnTo>
                    <a:pt x="8122" y="60270"/>
                  </a:lnTo>
                  <a:lnTo>
                    <a:pt x="7963" y="60361"/>
                  </a:lnTo>
                  <a:lnTo>
                    <a:pt x="7781" y="60429"/>
                  </a:lnTo>
                  <a:lnTo>
                    <a:pt x="7645" y="60474"/>
                  </a:lnTo>
                  <a:lnTo>
                    <a:pt x="7713" y="60202"/>
                  </a:lnTo>
                  <a:lnTo>
                    <a:pt x="7759" y="59998"/>
                  </a:lnTo>
                  <a:lnTo>
                    <a:pt x="7781" y="59862"/>
                  </a:lnTo>
                  <a:lnTo>
                    <a:pt x="7781" y="59726"/>
                  </a:lnTo>
                  <a:lnTo>
                    <a:pt x="7759" y="59635"/>
                  </a:lnTo>
                  <a:lnTo>
                    <a:pt x="7713" y="59544"/>
                  </a:lnTo>
                  <a:lnTo>
                    <a:pt x="7645" y="59476"/>
                  </a:lnTo>
                  <a:lnTo>
                    <a:pt x="7554" y="59431"/>
                  </a:lnTo>
                  <a:lnTo>
                    <a:pt x="7464" y="59408"/>
                  </a:lnTo>
                  <a:lnTo>
                    <a:pt x="7373" y="59408"/>
                  </a:lnTo>
                  <a:lnTo>
                    <a:pt x="7237" y="59385"/>
                  </a:lnTo>
                  <a:lnTo>
                    <a:pt x="7101" y="59363"/>
                  </a:lnTo>
                  <a:lnTo>
                    <a:pt x="6987" y="59363"/>
                  </a:lnTo>
                  <a:lnTo>
                    <a:pt x="6874" y="59408"/>
                  </a:lnTo>
                  <a:lnTo>
                    <a:pt x="6647" y="59521"/>
                  </a:lnTo>
                  <a:lnTo>
                    <a:pt x="6443" y="59658"/>
                  </a:lnTo>
                  <a:lnTo>
                    <a:pt x="6307" y="59771"/>
                  </a:lnTo>
                  <a:lnTo>
                    <a:pt x="6262" y="59839"/>
                  </a:lnTo>
                  <a:lnTo>
                    <a:pt x="6216" y="59862"/>
                  </a:lnTo>
                  <a:lnTo>
                    <a:pt x="6125" y="59839"/>
                  </a:lnTo>
                  <a:lnTo>
                    <a:pt x="5989" y="59771"/>
                  </a:lnTo>
                  <a:lnTo>
                    <a:pt x="5649" y="59544"/>
                  </a:lnTo>
                  <a:lnTo>
                    <a:pt x="5536" y="59476"/>
                  </a:lnTo>
                  <a:lnTo>
                    <a:pt x="5422" y="59408"/>
                  </a:lnTo>
                  <a:lnTo>
                    <a:pt x="5286" y="59385"/>
                  </a:lnTo>
                  <a:lnTo>
                    <a:pt x="5173" y="59363"/>
                  </a:lnTo>
                  <a:lnTo>
                    <a:pt x="5014" y="59385"/>
                  </a:lnTo>
                  <a:lnTo>
                    <a:pt x="4878" y="59431"/>
                  </a:lnTo>
                  <a:lnTo>
                    <a:pt x="4742" y="59499"/>
                  </a:lnTo>
                  <a:lnTo>
                    <a:pt x="4628" y="59567"/>
                  </a:lnTo>
                  <a:lnTo>
                    <a:pt x="4447" y="59680"/>
                  </a:lnTo>
                  <a:lnTo>
                    <a:pt x="4379" y="59703"/>
                  </a:lnTo>
                  <a:lnTo>
                    <a:pt x="4243" y="59703"/>
                  </a:lnTo>
                  <a:lnTo>
                    <a:pt x="4084" y="59726"/>
                  </a:lnTo>
                  <a:lnTo>
                    <a:pt x="3925" y="59771"/>
                  </a:lnTo>
                  <a:lnTo>
                    <a:pt x="3789" y="59839"/>
                  </a:lnTo>
                  <a:lnTo>
                    <a:pt x="3653" y="59930"/>
                  </a:lnTo>
                  <a:lnTo>
                    <a:pt x="3426" y="60043"/>
                  </a:lnTo>
                  <a:lnTo>
                    <a:pt x="3313" y="60111"/>
                  </a:lnTo>
                  <a:lnTo>
                    <a:pt x="3199" y="60134"/>
                  </a:lnTo>
                  <a:lnTo>
                    <a:pt x="3131" y="60157"/>
                  </a:lnTo>
                  <a:lnTo>
                    <a:pt x="3063" y="60134"/>
                  </a:lnTo>
                  <a:lnTo>
                    <a:pt x="2995" y="60066"/>
                  </a:lnTo>
                  <a:lnTo>
                    <a:pt x="2927" y="59975"/>
                  </a:lnTo>
                  <a:lnTo>
                    <a:pt x="2859" y="59862"/>
                  </a:lnTo>
                  <a:lnTo>
                    <a:pt x="2791" y="59771"/>
                  </a:lnTo>
                  <a:lnTo>
                    <a:pt x="2700" y="59658"/>
                  </a:lnTo>
                  <a:lnTo>
                    <a:pt x="2632" y="59590"/>
                  </a:lnTo>
                  <a:lnTo>
                    <a:pt x="2519" y="59544"/>
                  </a:lnTo>
                  <a:lnTo>
                    <a:pt x="2337" y="59544"/>
                  </a:lnTo>
                  <a:lnTo>
                    <a:pt x="2269" y="59612"/>
                  </a:lnTo>
                  <a:lnTo>
                    <a:pt x="2201" y="59680"/>
                  </a:lnTo>
                  <a:lnTo>
                    <a:pt x="2156" y="59771"/>
                  </a:lnTo>
                  <a:lnTo>
                    <a:pt x="2088" y="60020"/>
                  </a:lnTo>
                  <a:lnTo>
                    <a:pt x="2042" y="60270"/>
                  </a:lnTo>
                  <a:lnTo>
                    <a:pt x="2042" y="60406"/>
                  </a:lnTo>
                  <a:lnTo>
                    <a:pt x="1997" y="60542"/>
                  </a:lnTo>
                  <a:lnTo>
                    <a:pt x="1974" y="60542"/>
                  </a:lnTo>
                  <a:lnTo>
                    <a:pt x="1838" y="60633"/>
                  </a:lnTo>
                  <a:lnTo>
                    <a:pt x="1748" y="60701"/>
                  </a:lnTo>
                  <a:lnTo>
                    <a:pt x="1634" y="60814"/>
                  </a:lnTo>
                  <a:lnTo>
                    <a:pt x="1521" y="60951"/>
                  </a:lnTo>
                  <a:lnTo>
                    <a:pt x="1453" y="61087"/>
                  </a:lnTo>
                  <a:lnTo>
                    <a:pt x="1430" y="61223"/>
                  </a:lnTo>
                  <a:lnTo>
                    <a:pt x="1407" y="61359"/>
                  </a:lnTo>
                  <a:lnTo>
                    <a:pt x="1407" y="61472"/>
                  </a:lnTo>
                  <a:lnTo>
                    <a:pt x="1430" y="61586"/>
                  </a:lnTo>
                  <a:lnTo>
                    <a:pt x="1521" y="61835"/>
                  </a:lnTo>
                  <a:lnTo>
                    <a:pt x="1566" y="61971"/>
                  </a:lnTo>
                  <a:lnTo>
                    <a:pt x="1611" y="62107"/>
                  </a:lnTo>
                  <a:lnTo>
                    <a:pt x="1702" y="62198"/>
                  </a:lnTo>
                  <a:lnTo>
                    <a:pt x="1816" y="62243"/>
                  </a:lnTo>
                  <a:lnTo>
                    <a:pt x="1929" y="62266"/>
                  </a:lnTo>
                  <a:lnTo>
                    <a:pt x="2020" y="62266"/>
                  </a:lnTo>
                  <a:lnTo>
                    <a:pt x="2133" y="62221"/>
                  </a:lnTo>
                  <a:lnTo>
                    <a:pt x="2224" y="62198"/>
                  </a:lnTo>
                  <a:lnTo>
                    <a:pt x="2315" y="62130"/>
                  </a:lnTo>
                  <a:lnTo>
                    <a:pt x="2496" y="61971"/>
                  </a:lnTo>
                  <a:lnTo>
                    <a:pt x="2632" y="61744"/>
                  </a:lnTo>
                  <a:lnTo>
                    <a:pt x="2768" y="61586"/>
                  </a:lnTo>
                  <a:lnTo>
                    <a:pt x="2882" y="61495"/>
                  </a:lnTo>
                  <a:lnTo>
                    <a:pt x="3018" y="61450"/>
                  </a:lnTo>
                  <a:lnTo>
                    <a:pt x="3358" y="61450"/>
                  </a:lnTo>
                  <a:lnTo>
                    <a:pt x="3608" y="61495"/>
                  </a:lnTo>
                  <a:lnTo>
                    <a:pt x="3676" y="61518"/>
                  </a:lnTo>
                  <a:lnTo>
                    <a:pt x="3721" y="61586"/>
                  </a:lnTo>
                  <a:lnTo>
                    <a:pt x="3744" y="61699"/>
                  </a:lnTo>
                  <a:lnTo>
                    <a:pt x="3744" y="61812"/>
                  </a:lnTo>
                  <a:lnTo>
                    <a:pt x="3676" y="62039"/>
                  </a:lnTo>
                  <a:lnTo>
                    <a:pt x="3585" y="62243"/>
                  </a:lnTo>
                  <a:lnTo>
                    <a:pt x="3517" y="62357"/>
                  </a:lnTo>
                  <a:lnTo>
                    <a:pt x="3494" y="62380"/>
                  </a:lnTo>
                  <a:lnTo>
                    <a:pt x="3381" y="62516"/>
                  </a:lnTo>
                  <a:lnTo>
                    <a:pt x="3335" y="62606"/>
                  </a:lnTo>
                  <a:lnTo>
                    <a:pt x="3267" y="62697"/>
                  </a:lnTo>
                  <a:lnTo>
                    <a:pt x="3245" y="62811"/>
                  </a:lnTo>
                  <a:lnTo>
                    <a:pt x="3199" y="62947"/>
                  </a:lnTo>
                  <a:lnTo>
                    <a:pt x="3199" y="63105"/>
                  </a:lnTo>
                  <a:lnTo>
                    <a:pt x="3199" y="63287"/>
                  </a:lnTo>
                  <a:lnTo>
                    <a:pt x="3199" y="63468"/>
                  </a:lnTo>
                  <a:lnTo>
                    <a:pt x="3177" y="63604"/>
                  </a:lnTo>
                  <a:lnTo>
                    <a:pt x="3131" y="63741"/>
                  </a:lnTo>
                  <a:lnTo>
                    <a:pt x="3086" y="63899"/>
                  </a:lnTo>
                  <a:lnTo>
                    <a:pt x="2950" y="64217"/>
                  </a:lnTo>
                  <a:lnTo>
                    <a:pt x="2882" y="64444"/>
                  </a:lnTo>
                  <a:lnTo>
                    <a:pt x="2836" y="64716"/>
                  </a:lnTo>
                  <a:lnTo>
                    <a:pt x="2814" y="64920"/>
                  </a:lnTo>
                  <a:lnTo>
                    <a:pt x="2836" y="65079"/>
                  </a:lnTo>
                  <a:lnTo>
                    <a:pt x="2859" y="65215"/>
                  </a:lnTo>
                  <a:lnTo>
                    <a:pt x="2927" y="65306"/>
                  </a:lnTo>
                  <a:lnTo>
                    <a:pt x="3018" y="65396"/>
                  </a:lnTo>
                  <a:lnTo>
                    <a:pt x="3086" y="65419"/>
                  </a:lnTo>
                  <a:lnTo>
                    <a:pt x="3154" y="65419"/>
                  </a:lnTo>
                  <a:lnTo>
                    <a:pt x="3290" y="65396"/>
                  </a:lnTo>
                  <a:lnTo>
                    <a:pt x="3358" y="65351"/>
                  </a:lnTo>
                  <a:lnTo>
                    <a:pt x="3381" y="65351"/>
                  </a:lnTo>
                  <a:lnTo>
                    <a:pt x="3381" y="65328"/>
                  </a:lnTo>
                  <a:lnTo>
                    <a:pt x="3426" y="65283"/>
                  </a:lnTo>
                  <a:lnTo>
                    <a:pt x="3630" y="64965"/>
                  </a:lnTo>
                  <a:lnTo>
                    <a:pt x="3857" y="64693"/>
                  </a:lnTo>
                  <a:lnTo>
                    <a:pt x="4107" y="64421"/>
                  </a:lnTo>
                  <a:lnTo>
                    <a:pt x="4356" y="64194"/>
                  </a:lnTo>
                  <a:lnTo>
                    <a:pt x="4606" y="63990"/>
                  </a:lnTo>
                  <a:lnTo>
                    <a:pt x="4878" y="63786"/>
                  </a:lnTo>
                  <a:lnTo>
                    <a:pt x="5127" y="63627"/>
                  </a:lnTo>
                  <a:lnTo>
                    <a:pt x="5377" y="63468"/>
                  </a:lnTo>
                  <a:lnTo>
                    <a:pt x="5853" y="63242"/>
                  </a:lnTo>
                  <a:lnTo>
                    <a:pt x="6239" y="63060"/>
                  </a:lnTo>
                  <a:lnTo>
                    <a:pt x="6602" y="62947"/>
                  </a:lnTo>
                  <a:lnTo>
                    <a:pt x="6738" y="62901"/>
                  </a:lnTo>
                  <a:lnTo>
                    <a:pt x="6897" y="62856"/>
                  </a:lnTo>
                  <a:lnTo>
                    <a:pt x="7033" y="62833"/>
                  </a:lnTo>
                  <a:lnTo>
                    <a:pt x="7101" y="62833"/>
                  </a:lnTo>
                  <a:lnTo>
                    <a:pt x="7146" y="62856"/>
                  </a:lnTo>
                  <a:lnTo>
                    <a:pt x="7192" y="62901"/>
                  </a:lnTo>
                  <a:lnTo>
                    <a:pt x="7192" y="62947"/>
                  </a:lnTo>
                  <a:lnTo>
                    <a:pt x="7169" y="62992"/>
                  </a:lnTo>
                  <a:lnTo>
                    <a:pt x="7078" y="63105"/>
                  </a:lnTo>
                  <a:lnTo>
                    <a:pt x="6942" y="63242"/>
                  </a:lnTo>
                  <a:lnTo>
                    <a:pt x="6783" y="63400"/>
                  </a:lnTo>
                  <a:lnTo>
                    <a:pt x="6420" y="63695"/>
                  </a:lnTo>
                  <a:lnTo>
                    <a:pt x="6057" y="63945"/>
                  </a:lnTo>
                  <a:lnTo>
                    <a:pt x="5967" y="63990"/>
                  </a:lnTo>
                  <a:lnTo>
                    <a:pt x="5921" y="64058"/>
                  </a:lnTo>
                  <a:lnTo>
                    <a:pt x="5876" y="64126"/>
                  </a:lnTo>
                  <a:lnTo>
                    <a:pt x="5831" y="64194"/>
                  </a:lnTo>
                  <a:lnTo>
                    <a:pt x="5808" y="64330"/>
                  </a:lnTo>
                  <a:lnTo>
                    <a:pt x="5785" y="64489"/>
                  </a:lnTo>
                  <a:lnTo>
                    <a:pt x="5762" y="64693"/>
                  </a:lnTo>
                  <a:lnTo>
                    <a:pt x="5740" y="64784"/>
                  </a:lnTo>
                  <a:lnTo>
                    <a:pt x="5694" y="64875"/>
                  </a:lnTo>
                  <a:lnTo>
                    <a:pt x="5672" y="64897"/>
                  </a:lnTo>
                  <a:lnTo>
                    <a:pt x="5649" y="64807"/>
                  </a:lnTo>
                  <a:lnTo>
                    <a:pt x="5649" y="64671"/>
                  </a:lnTo>
                  <a:lnTo>
                    <a:pt x="5649" y="64512"/>
                  </a:lnTo>
                  <a:lnTo>
                    <a:pt x="5672" y="64353"/>
                  </a:lnTo>
                  <a:lnTo>
                    <a:pt x="5672" y="64240"/>
                  </a:lnTo>
                  <a:lnTo>
                    <a:pt x="5672" y="64172"/>
                  </a:lnTo>
                  <a:lnTo>
                    <a:pt x="5626" y="64104"/>
                  </a:lnTo>
                  <a:lnTo>
                    <a:pt x="5581" y="64058"/>
                  </a:lnTo>
                  <a:lnTo>
                    <a:pt x="5490" y="64035"/>
                  </a:lnTo>
                  <a:lnTo>
                    <a:pt x="5400" y="64058"/>
                  </a:lnTo>
                  <a:lnTo>
                    <a:pt x="5309" y="64104"/>
                  </a:lnTo>
                  <a:lnTo>
                    <a:pt x="5037" y="64262"/>
                  </a:lnTo>
                  <a:lnTo>
                    <a:pt x="4832" y="64398"/>
                  </a:lnTo>
                  <a:lnTo>
                    <a:pt x="4651" y="64512"/>
                  </a:lnTo>
                  <a:lnTo>
                    <a:pt x="4447" y="64625"/>
                  </a:lnTo>
                  <a:lnTo>
                    <a:pt x="4333" y="64716"/>
                  </a:lnTo>
                  <a:lnTo>
                    <a:pt x="4288" y="64761"/>
                  </a:lnTo>
                  <a:lnTo>
                    <a:pt x="4265" y="64829"/>
                  </a:lnTo>
                  <a:lnTo>
                    <a:pt x="4265" y="64965"/>
                  </a:lnTo>
                  <a:lnTo>
                    <a:pt x="4265" y="65102"/>
                  </a:lnTo>
                  <a:lnTo>
                    <a:pt x="4243" y="65192"/>
                  </a:lnTo>
                  <a:lnTo>
                    <a:pt x="4152" y="65306"/>
                  </a:lnTo>
                  <a:lnTo>
                    <a:pt x="3902" y="65601"/>
                  </a:lnTo>
                  <a:lnTo>
                    <a:pt x="3608" y="65918"/>
                  </a:lnTo>
                  <a:lnTo>
                    <a:pt x="3313" y="66145"/>
                  </a:lnTo>
                  <a:lnTo>
                    <a:pt x="3199" y="66190"/>
                  </a:lnTo>
                  <a:lnTo>
                    <a:pt x="3086" y="66213"/>
                  </a:lnTo>
                  <a:lnTo>
                    <a:pt x="2746" y="66213"/>
                  </a:lnTo>
                  <a:lnTo>
                    <a:pt x="2678" y="66236"/>
                  </a:lnTo>
                  <a:lnTo>
                    <a:pt x="2609" y="66281"/>
                  </a:lnTo>
                  <a:lnTo>
                    <a:pt x="2519" y="66372"/>
                  </a:lnTo>
                  <a:lnTo>
                    <a:pt x="2496" y="66463"/>
                  </a:lnTo>
                  <a:lnTo>
                    <a:pt x="2473" y="66553"/>
                  </a:lnTo>
                  <a:lnTo>
                    <a:pt x="2473" y="66667"/>
                  </a:lnTo>
                  <a:lnTo>
                    <a:pt x="2519" y="66757"/>
                  </a:lnTo>
                  <a:lnTo>
                    <a:pt x="2587" y="66826"/>
                  </a:lnTo>
                  <a:lnTo>
                    <a:pt x="2678" y="66894"/>
                  </a:lnTo>
                  <a:lnTo>
                    <a:pt x="2768" y="66916"/>
                  </a:lnTo>
                  <a:lnTo>
                    <a:pt x="2836" y="66916"/>
                  </a:lnTo>
                  <a:lnTo>
                    <a:pt x="2904" y="66939"/>
                  </a:lnTo>
                  <a:lnTo>
                    <a:pt x="2972" y="66962"/>
                  </a:lnTo>
                  <a:lnTo>
                    <a:pt x="3018" y="67007"/>
                  </a:lnTo>
                  <a:lnTo>
                    <a:pt x="3109" y="67098"/>
                  </a:lnTo>
                  <a:lnTo>
                    <a:pt x="3018" y="67188"/>
                  </a:lnTo>
                  <a:lnTo>
                    <a:pt x="2836" y="67279"/>
                  </a:lnTo>
                  <a:lnTo>
                    <a:pt x="2473" y="67483"/>
                  </a:lnTo>
                  <a:lnTo>
                    <a:pt x="2110" y="67665"/>
                  </a:lnTo>
                  <a:lnTo>
                    <a:pt x="1974" y="67756"/>
                  </a:lnTo>
                  <a:lnTo>
                    <a:pt x="1861" y="67846"/>
                  </a:lnTo>
                  <a:lnTo>
                    <a:pt x="1770" y="67892"/>
                  </a:lnTo>
                  <a:lnTo>
                    <a:pt x="1748" y="67914"/>
                  </a:lnTo>
                  <a:lnTo>
                    <a:pt x="1702" y="67846"/>
                  </a:lnTo>
                  <a:lnTo>
                    <a:pt x="1634" y="67733"/>
                  </a:lnTo>
                  <a:lnTo>
                    <a:pt x="1566" y="67619"/>
                  </a:lnTo>
                  <a:lnTo>
                    <a:pt x="1521" y="67551"/>
                  </a:lnTo>
                  <a:lnTo>
                    <a:pt x="1453" y="67506"/>
                  </a:lnTo>
                  <a:lnTo>
                    <a:pt x="1407" y="67483"/>
                  </a:lnTo>
                  <a:lnTo>
                    <a:pt x="1203" y="67483"/>
                  </a:lnTo>
                  <a:lnTo>
                    <a:pt x="1090" y="67551"/>
                  </a:lnTo>
                  <a:lnTo>
                    <a:pt x="976" y="67619"/>
                  </a:lnTo>
                  <a:lnTo>
                    <a:pt x="886" y="67710"/>
                  </a:lnTo>
                  <a:lnTo>
                    <a:pt x="772" y="67801"/>
                  </a:lnTo>
                  <a:lnTo>
                    <a:pt x="681" y="67937"/>
                  </a:lnTo>
                  <a:lnTo>
                    <a:pt x="591" y="68050"/>
                  </a:lnTo>
                  <a:lnTo>
                    <a:pt x="523" y="68187"/>
                  </a:lnTo>
                  <a:lnTo>
                    <a:pt x="477" y="68345"/>
                  </a:lnTo>
                  <a:lnTo>
                    <a:pt x="432" y="68527"/>
                  </a:lnTo>
                  <a:lnTo>
                    <a:pt x="409" y="68731"/>
                  </a:lnTo>
                  <a:lnTo>
                    <a:pt x="409" y="68935"/>
                  </a:lnTo>
                  <a:lnTo>
                    <a:pt x="455" y="69343"/>
                  </a:lnTo>
                  <a:lnTo>
                    <a:pt x="523" y="69706"/>
                  </a:lnTo>
                  <a:lnTo>
                    <a:pt x="568" y="69820"/>
                  </a:lnTo>
                  <a:lnTo>
                    <a:pt x="613" y="69865"/>
                  </a:lnTo>
                  <a:lnTo>
                    <a:pt x="681" y="69888"/>
                  </a:lnTo>
                  <a:lnTo>
                    <a:pt x="795" y="69888"/>
                  </a:lnTo>
                  <a:lnTo>
                    <a:pt x="863" y="69842"/>
                  </a:lnTo>
                  <a:lnTo>
                    <a:pt x="931" y="69774"/>
                  </a:lnTo>
                  <a:lnTo>
                    <a:pt x="1022" y="69684"/>
                  </a:lnTo>
                  <a:lnTo>
                    <a:pt x="1180" y="69411"/>
                  </a:lnTo>
                  <a:lnTo>
                    <a:pt x="1407" y="69003"/>
                  </a:lnTo>
                  <a:lnTo>
                    <a:pt x="1475" y="68844"/>
                  </a:lnTo>
                  <a:lnTo>
                    <a:pt x="1498" y="68822"/>
                  </a:lnTo>
                  <a:lnTo>
                    <a:pt x="1543" y="68867"/>
                  </a:lnTo>
                  <a:lnTo>
                    <a:pt x="1589" y="68980"/>
                  </a:lnTo>
                  <a:lnTo>
                    <a:pt x="1634" y="69094"/>
                  </a:lnTo>
                  <a:lnTo>
                    <a:pt x="1657" y="69230"/>
                  </a:lnTo>
                  <a:lnTo>
                    <a:pt x="1657" y="69298"/>
                  </a:lnTo>
                  <a:lnTo>
                    <a:pt x="1679" y="69366"/>
                  </a:lnTo>
                  <a:lnTo>
                    <a:pt x="1748" y="69434"/>
                  </a:lnTo>
                  <a:lnTo>
                    <a:pt x="1816" y="69480"/>
                  </a:lnTo>
                  <a:lnTo>
                    <a:pt x="1929" y="69480"/>
                  </a:lnTo>
                  <a:lnTo>
                    <a:pt x="1997" y="69434"/>
                  </a:lnTo>
                  <a:lnTo>
                    <a:pt x="2042" y="69389"/>
                  </a:lnTo>
                  <a:lnTo>
                    <a:pt x="2088" y="69321"/>
                  </a:lnTo>
                  <a:lnTo>
                    <a:pt x="2178" y="69139"/>
                  </a:lnTo>
                  <a:lnTo>
                    <a:pt x="2224" y="68935"/>
                  </a:lnTo>
                  <a:lnTo>
                    <a:pt x="2269" y="68822"/>
                  </a:lnTo>
                  <a:lnTo>
                    <a:pt x="2292" y="68799"/>
                  </a:lnTo>
                  <a:lnTo>
                    <a:pt x="2337" y="68776"/>
                  </a:lnTo>
                  <a:lnTo>
                    <a:pt x="2428" y="68799"/>
                  </a:lnTo>
                  <a:lnTo>
                    <a:pt x="2519" y="68867"/>
                  </a:lnTo>
                  <a:lnTo>
                    <a:pt x="2609" y="68935"/>
                  </a:lnTo>
                  <a:lnTo>
                    <a:pt x="2723" y="68958"/>
                  </a:lnTo>
                  <a:lnTo>
                    <a:pt x="2836" y="68935"/>
                  </a:lnTo>
                  <a:lnTo>
                    <a:pt x="2972" y="68890"/>
                  </a:lnTo>
                  <a:lnTo>
                    <a:pt x="3222" y="68776"/>
                  </a:lnTo>
                  <a:lnTo>
                    <a:pt x="3471" y="68640"/>
                  </a:lnTo>
                  <a:lnTo>
                    <a:pt x="3630" y="68549"/>
                  </a:lnTo>
                  <a:lnTo>
                    <a:pt x="3721" y="68481"/>
                  </a:lnTo>
                  <a:lnTo>
                    <a:pt x="3834" y="68391"/>
                  </a:lnTo>
                  <a:lnTo>
                    <a:pt x="3902" y="68368"/>
                  </a:lnTo>
                  <a:lnTo>
                    <a:pt x="3925" y="68368"/>
                  </a:lnTo>
                  <a:lnTo>
                    <a:pt x="3970" y="68436"/>
                  </a:lnTo>
                  <a:lnTo>
                    <a:pt x="3970" y="68504"/>
                  </a:lnTo>
                  <a:lnTo>
                    <a:pt x="3948" y="68549"/>
                  </a:lnTo>
                  <a:lnTo>
                    <a:pt x="3834" y="68686"/>
                  </a:lnTo>
                  <a:lnTo>
                    <a:pt x="3676" y="68799"/>
                  </a:lnTo>
                  <a:lnTo>
                    <a:pt x="3539" y="68867"/>
                  </a:lnTo>
                  <a:lnTo>
                    <a:pt x="3426" y="68958"/>
                  </a:lnTo>
                  <a:lnTo>
                    <a:pt x="3358" y="69003"/>
                  </a:lnTo>
                  <a:lnTo>
                    <a:pt x="3245" y="69071"/>
                  </a:lnTo>
                  <a:lnTo>
                    <a:pt x="3199" y="69117"/>
                  </a:lnTo>
                  <a:lnTo>
                    <a:pt x="3131" y="69185"/>
                  </a:lnTo>
                  <a:lnTo>
                    <a:pt x="3086" y="69275"/>
                  </a:lnTo>
                  <a:lnTo>
                    <a:pt x="3063" y="69366"/>
                  </a:lnTo>
                  <a:lnTo>
                    <a:pt x="2995" y="69661"/>
                  </a:lnTo>
                  <a:lnTo>
                    <a:pt x="2972" y="69797"/>
                  </a:lnTo>
                  <a:lnTo>
                    <a:pt x="2904" y="69933"/>
                  </a:lnTo>
                  <a:lnTo>
                    <a:pt x="2836" y="70047"/>
                  </a:lnTo>
                  <a:lnTo>
                    <a:pt x="2746" y="70183"/>
                  </a:lnTo>
                  <a:lnTo>
                    <a:pt x="2541" y="70410"/>
                  </a:lnTo>
                  <a:lnTo>
                    <a:pt x="2360" y="70614"/>
                  </a:lnTo>
                  <a:lnTo>
                    <a:pt x="2201" y="70750"/>
                  </a:lnTo>
                  <a:lnTo>
                    <a:pt x="2110" y="70886"/>
                  </a:lnTo>
                  <a:lnTo>
                    <a:pt x="2020" y="71022"/>
                  </a:lnTo>
                  <a:lnTo>
                    <a:pt x="1997" y="71135"/>
                  </a:lnTo>
                  <a:lnTo>
                    <a:pt x="1997" y="71226"/>
                  </a:lnTo>
                  <a:lnTo>
                    <a:pt x="2020" y="71362"/>
                  </a:lnTo>
                  <a:lnTo>
                    <a:pt x="2065" y="71521"/>
                  </a:lnTo>
                  <a:lnTo>
                    <a:pt x="2065" y="71657"/>
                  </a:lnTo>
                  <a:lnTo>
                    <a:pt x="2042" y="71884"/>
                  </a:lnTo>
                  <a:lnTo>
                    <a:pt x="2020" y="72020"/>
                  </a:lnTo>
                  <a:lnTo>
                    <a:pt x="1974" y="72156"/>
                  </a:lnTo>
                  <a:lnTo>
                    <a:pt x="1906" y="72292"/>
                  </a:lnTo>
                  <a:lnTo>
                    <a:pt x="1816" y="72428"/>
                  </a:lnTo>
                  <a:lnTo>
                    <a:pt x="1725" y="72519"/>
                  </a:lnTo>
                  <a:lnTo>
                    <a:pt x="1611" y="72610"/>
                  </a:lnTo>
                  <a:lnTo>
                    <a:pt x="1498" y="72701"/>
                  </a:lnTo>
                  <a:lnTo>
                    <a:pt x="1362" y="72746"/>
                  </a:lnTo>
                  <a:lnTo>
                    <a:pt x="1226" y="72791"/>
                  </a:lnTo>
                  <a:lnTo>
                    <a:pt x="1090" y="72837"/>
                  </a:lnTo>
                  <a:lnTo>
                    <a:pt x="908" y="72859"/>
                  </a:lnTo>
                  <a:lnTo>
                    <a:pt x="727" y="72882"/>
                  </a:lnTo>
                  <a:lnTo>
                    <a:pt x="477" y="72905"/>
                  </a:lnTo>
                  <a:lnTo>
                    <a:pt x="273" y="72950"/>
                  </a:lnTo>
                  <a:lnTo>
                    <a:pt x="182" y="72995"/>
                  </a:lnTo>
                  <a:lnTo>
                    <a:pt x="114" y="73063"/>
                  </a:lnTo>
                  <a:lnTo>
                    <a:pt x="69" y="73109"/>
                  </a:lnTo>
                  <a:lnTo>
                    <a:pt x="24" y="73177"/>
                  </a:lnTo>
                  <a:lnTo>
                    <a:pt x="1" y="73313"/>
                  </a:lnTo>
                  <a:lnTo>
                    <a:pt x="1" y="73472"/>
                  </a:lnTo>
                  <a:lnTo>
                    <a:pt x="69" y="73631"/>
                  </a:lnTo>
                  <a:lnTo>
                    <a:pt x="160" y="73789"/>
                  </a:lnTo>
                  <a:lnTo>
                    <a:pt x="273" y="73948"/>
                  </a:lnTo>
                  <a:lnTo>
                    <a:pt x="387" y="74107"/>
                  </a:lnTo>
                  <a:lnTo>
                    <a:pt x="636" y="74379"/>
                  </a:lnTo>
                  <a:lnTo>
                    <a:pt x="840" y="74629"/>
                  </a:lnTo>
                  <a:lnTo>
                    <a:pt x="886" y="74697"/>
                  </a:lnTo>
                  <a:lnTo>
                    <a:pt x="954" y="74765"/>
                  </a:lnTo>
                  <a:lnTo>
                    <a:pt x="1067" y="74855"/>
                  </a:lnTo>
                  <a:lnTo>
                    <a:pt x="1158" y="74924"/>
                  </a:lnTo>
                  <a:lnTo>
                    <a:pt x="1248" y="75014"/>
                  </a:lnTo>
                  <a:lnTo>
                    <a:pt x="1317" y="75173"/>
                  </a:lnTo>
                  <a:lnTo>
                    <a:pt x="1385" y="75423"/>
                  </a:lnTo>
                  <a:lnTo>
                    <a:pt x="1430" y="75604"/>
                  </a:lnTo>
                  <a:lnTo>
                    <a:pt x="1498" y="75695"/>
                  </a:lnTo>
                  <a:lnTo>
                    <a:pt x="1566" y="75763"/>
                  </a:lnTo>
                  <a:lnTo>
                    <a:pt x="1657" y="75831"/>
                  </a:lnTo>
                  <a:lnTo>
                    <a:pt x="1770" y="75876"/>
                  </a:lnTo>
                  <a:lnTo>
                    <a:pt x="1906" y="75922"/>
                  </a:lnTo>
                  <a:lnTo>
                    <a:pt x="2065" y="75944"/>
                  </a:lnTo>
                  <a:lnTo>
                    <a:pt x="2292" y="75922"/>
                  </a:lnTo>
                  <a:lnTo>
                    <a:pt x="2519" y="75876"/>
                  </a:lnTo>
                  <a:lnTo>
                    <a:pt x="2746" y="75854"/>
                  </a:lnTo>
                  <a:lnTo>
                    <a:pt x="2859" y="75854"/>
                  </a:lnTo>
                  <a:lnTo>
                    <a:pt x="2904" y="75876"/>
                  </a:lnTo>
                  <a:lnTo>
                    <a:pt x="2927" y="75944"/>
                  </a:lnTo>
                  <a:lnTo>
                    <a:pt x="2950" y="76058"/>
                  </a:lnTo>
                  <a:lnTo>
                    <a:pt x="2950" y="76285"/>
                  </a:lnTo>
                  <a:lnTo>
                    <a:pt x="2904" y="76602"/>
                  </a:lnTo>
                  <a:lnTo>
                    <a:pt x="2904" y="76829"/>
                  </a:lnTo>
                  <a:lnTo>
                    <a:pt x="2904" y="77033"/>
                  </a:lnTo>
                  <a:lnTo>
                    <a:pt x="2950" y="77169"/>
                  </a:lnTo>
                  <a:lnTo>
                    <a:pt x="3018" y="77283"/>
                  </a:lnTo>
                  <a:lnTo>
                    <a:pt x="3109" y="77373"/>
                  </a:lnTo>
                  <a:lnTo>
                    <a:pt x="3177" y="77396"/>
                  </a:lnTo>
                  <a:lnTo>
                    <a:pt x="3245" y="77396"/>
                  </a:lnTo>
                  <a:lnTo>
                    <a:pt x="3335" y="77373"/>
                  </a:lnTo>
                  <a:lnTo>
                    <a:pt x="3449" y="77328"/>
                  </a:lnTo>
                  <a:lnTo>
                    <a:pt x="3539" y="77283"/>
                  </a:lnTo>
                  <a:lnTo>
                    <a:pt x="3630" y="77215"/>
                  </a:lnTo>
                  <a:lnTo>
                    <a:pt x="3766" y="77056"/>
                  </a:lnTo>
                  <a:lnTo>
                    <a:pt x="3880" y="76920"/>
                  </a:lnTo>
                  <a:lnTo>
                    <a:pt x="4016" y="76693"/>
                  </a:lnTo>
                  <a:lnTo>
                    <a:pt x="4039" y="76670"/>
                  </a:lnTo>
                  <a:lnTo>
                    <a:pt x="4129" y="76852"/>
                  </a:lnTo>
                  <a:lnTo>
                    <a:pt x="4356" y="77328"/>
                  </a:lnTo>
                  <a:lnTo>
                    <a:pt x="4447" y="77464"/>
                  </a:lnTo>
                  <a:lnTo>
                    <a:pt x="4538" y="77578"/>
                  </a:lnTo>
                  <a:lnTo>
                    <a:pt x="4651" y="77668"/>
                  </a:lnTo>
                  <a:lnTo>
                    <a:pt x="4787" y="77759"/>
                  </a:lnTo>
                  <a:lnTo>
                    <a:pt x="4923" y="77804"/>
                  </a:lnTo>
                  <a:lnTo>
                    <a:pt x="5082" y="77850"/>
                  </a:lnTo>
                  <a:lnTo>
                    <a:pt x="5241" y="77895"/>
                  </a:lnTo>
                  <a:lnTo>
                    <a:pt x="5445" y="77895"/>
                  </a:lnTo>
                  <a:lnTo>
                    <a:pt x="5694" y="77872"/>
                  </a:lnTo>
                  <a:lnTo>
                    <a:pt x="5967" y="77827"/>
                  </a:lnTo>
                  <a:lnTo>
                    <a:pt x="6216" y="77782"/>
                  </a:lnTo>
                  <a:lnTo>
                    <a:pt x="6466" y="77691"/>
                  </a:lnTo>
                  <a:lnTo>
                    <a:pt x="6692" y="77600"/>
                  </a:lnTo>
                  <a:lnTo>
                    <a:pt x="6874" y="77509"/>
                  </a:lnTo>
                  <a:lnTo>
                    <a:pt x="7033" y="77419"/>
                  </a:lnTo>
                  <a:lnTo>
                    <a:pt x="7123" y="77328"/>
                  </a:lnTo>
                  <a:lnTo>
                    <a:pt x="7328" y="77147"/>
                  </a:lnTo>
                  <a:lnTo>
                    <a:pt x="7464" y="77056"/>
                  </a:lnTo>
                  <a:lnTo>
                    <a:pt x="7509" y="77033"/>
                  </a:lnTo>
                  <a:lnTo>
                    <a:pt x="7577" y="77033"/>
                  </a:lnTo>
                  <a:lnTo>
                    <a:pt x="7600" y="77056"/>
                  </a:lnTo>
                  <a:lnTo>
                    <a:pt x="7691" y="77192"/>
                  </a:lnTo>
                  <a:lnTo>
                    <a:pt x="7804" y="77351"/>
                  </a:lnTo>
                  <a:lnTo>
                    <a:pt x="7872" y="77396"/>
                  </a:lnTo>
                  <a:lnTo>
                    <a:pt x="7963" y="77441"/>
                  </a:lnTo>
                  <a:lnTo>
                    <a:pt x="8053" y="77487"/>
                  </a:lnTo>
                  <a:lnTo>
                    <a:pt x="8280" y="77487"/>
                  </a:lnTo>
                  <a:lnTo>
                    <a:pt x="8394" y="77419"/>
                  </a:lnTo>
                  <a:lnTo>
                    <a:pt x="8484" y="77351"/>
                  </a:lnTo>
                  <a:lnTo>
                    <a:pt x="8598" y="77215"/>
                  </a:lnTo>
                  <a:lnTo>
                    <a:pt x="8802" y="77010"/>
                  </a:lnTo>
                  <a:lnTo>
                    <a:pt x="9120" y="76693"/>
                  </a:lnTo>
                  <a:lnTo>
                    <a:pt x="9959" y="75922"/>
                  </a:lnTo>
                  <a:lnTo>
                    <a:pt x="10844" y="75150"/>
                  </a:lnTo>
                  <a:lnTo>
                    <a:pt x="11206" y="74855"/>
                  </a:lnTo>
                  <a:lnTo>
                    <a:pt x="11479" y="74674"/>
                  </a:lnTo>
                  <a:lnTo>
                    <a:pt x="11819" y="74447"/>
                  </a:lnTo>
                  <a:lnTo>
                    <a:pt x="12295" y="74152"/>
                  </a:lnTo>
                  <a:lnTo>
                    <a:pt x="12499" y="73994"/>
                  </a:lnTo>
                  <a:lnTo>
                    <a:pt x="12704" y="73835"/>
                  </a:lnTo>
                  <a:lnTo>
                    <a:pt x="12840" y="73676"/>
                  </a:lnTo>
                  <a:lnTo>
                    <a:pt x="12930" y="73494"/>
                  </a:lnTo>
                  <a:lnTo>
                    <a:pt x="12976" y="73426"/>
                  </a:lnTo>
                  <a:lnTo>
                    <a:pt x="12976" y="73336"/>
                  </a:lnTo>
                  <a:lnTo>
                    <a:pt x="12953" y="73268"/>
                  </a:lnTo>
                  <a:lnTo>
                    <a:pt x="12930" y="73177"/>
                  </a:lnTo>
                  <a:lnTo>
                    <a:pt x="12908" y="73132"/>
                  </a:lnTo>
                  <a:lnTo>
                    <a:pt x="12930" y="73086"/>
                  </a:lnTo>
                  <a:lnTo>
                    <a:pt x="12953" y="73063"/>
                  </a:lnTo>
                  <a:lnTo>
                    <a:pt x="12998" y="73018"/>
                  </a:lnTo>
                  <a:lnTo>
                    <a:pt x="13157" y="72973"/>
                  </a:lnTo>
                  <a:lnTo>
                    <a:pt x="13339" y="72927"/>
                  </a:lnTo>
                  <a:lnTo>
                    <a:pt x="13588" y="72905"/>
                  </a:lnTo>
                  <a:lnTo>
                    <a:pt x="13656" y="72882"/>
                  </a:lnTo>
                  <a:lnTo>
                    <a:pt x="13747" y="72859"/>
                  </a:lnTo>
                  <a:lnTo>
                    <a:pt x="13838" y="72791"/>
                  </a:lnTo>
                  <a:lnTo>
                    <a:pt x="13906" y="72701"/>
                  </a:lnTo>
                  <a:lnTo>
                    <a:pt x="13974" y="72587"/>
                  </a:lnTo>
                  <a:lnTo>
                    <a:pt x="14019" y="72451"/>
                  </a:lnTo>
                  <a:lnTo>
                    <a:pt x="14065" y="72270"/>
                  </a:lnTo>
                  <a:lnTo>
                    <a:pt x="14065" y="72043"/>
                  </a:lnTo>
                  <a:lnTo>
                    <a:pt x="14087" y="71952"/>
                  </a:lnTo>
                  <a:lnTo>
                    <a:pt x="14110" y="71884"/>
                  </a:lnTo>
                  <a:lnTo>
                    <a:pt x="14133" y="71861"/>
                  </a:lnTo>
                  <a:lnTo>
                    <a:pt x="14155" y="71861"/>
                  </a:lnTo>
                  <a:lnTo>
                    <a:pt x="14246" y="71884"/>
                  </a:lnTo>
                  <a:lnTo>
                    <a:pt x="14359" y="71952"/>
                  </a:lnTo>
                  <a:lnTo>
                    <a:pt x="14450" y="72020"/>
                  </a:lnTo>
                  <a:lnTo>
                    <a:pt x="14541" y="72133"/>
                  </a:lnTo>
                  <a:lnTo>
                    <a:pt x="14700" y="72270"/>
                  </a:lnTo>
                  <a:lnTo>
                    <a:pt x="14858" y="72383"/>
                  </a:lnTo>
                  <a:lnTo>
                    <a:pt x="15040" y="72451"/>
                  </a:lnTo>
                  <a:lnTo>
                    <a:pt x="15199" y="72474"/>
                  </a:lnTo>
                  <a:lnTo>
                    <a:pt x="15289" y="72474"/>
                  </a:lnTo>
                  <a:lnTo>
                    <a:pt x="15380" y="72428"/>
                  </a:lnTo>
                  <a:lnTo>
                    <a:pt x="15448" y="72383"/>
                  </a:lnTo>
                  <a:lnTo>
                    <a:pt x="15516" y="72315"/>
                  </a:lnTo>
                  <a:lnTo>
                    <a:pt x="15562" y="72224"/>
                  </a:lnTo>
                  <a:lnTo>
                    <a:pt x="15630" y="72088"/>
                  </a:lnTo>
                  <a:lnTo>
                    <a:pt x="15698" y="71997"/>
                  </a:lnTo>
                  <a:lnTo>
                    <a:pt x="15789" y="71907"/>
                  </a:lnTo>
                  <a:lnTo>
                    <a:pt x="15925" y="71839"/>
                  </a:lnTo>
                  <a:lnTo>
                    <a:pt x="16038" y="71793"/>
                  </a:lnTo>
                  <a:lnTo>
                    <a:pt x="16151" y="71702"/>
                  </a:lnTo>
                  <a:lnTo>
                    <a:pt x="16242" y="71612"/>
                  </a:lnTo>
                  <a:lnTo>
                    <a:pt x="16310" y="71521"/>
                  </a:lnTo>
                  <a:lnTo>
                    <a:pt x="16378" y="71408"/>
                  </a:lnTo>
                  <a:lnTo>
                    <a:pt x="16401" y="71294"/>
                  </a:lnTo>
                  <a:lnTo>
                    <a:pt x="16424" y="71181"/>
                  </a:lnTo>
                  <a:lnTo>
                    <a:pt x="16401" y="71067"/>
                  </a:lnTo>
                  <a:lnTo>
                    <a:pt x="16401" y="70954"/>
                  </a:lnTo>
                  <a:lnTo>
                    <a:pt x="16446" y="70841"/>
                  </a:lnTo>
                  <a:lnTo>
                    <a:pt x="16514" y="70727"/>
                  </a:lnTo>
                  <a:lnTo>
                    <a:pt x="16628" y="70659"/>
                  </a:lnTo>
                  <a:lnTo>
                    <a:pt x="16719" y="70591"/>
                  </a:lnTo>
                  <a:lnTo>
                    <a:pt x="16809" y="70500"/>
                  </a:lnTo>
                  <a:lnTo>
                    <a:pt x="16877" y="70387"/>
                  </a:lnTo>
                  <a:lnTo>
                    <a:pt x="16923" y="70228"/>
                  </a:lnTo>
                  <a:lnTo>
                    <a:pt x="16923" y="70069"/>
                  </a:lnTo>
                  <a:lnTo>
                    <a:pt x="16945" y="69888"/>
                  </a:lnTo>
                  <a:lnTo>
                    <a:pt x="16923" y="69661"/>
                  </a:lnTo>
                  <a:lnTo>
                    <a:pt x="16877" y="69457"/>
                  </a:lnTo>
                  <a:lnTo>
                    <a:pt x="16855" y="69321"/>
                  </a:lnTo>
                  <a:lnTo>
                    <a:pt x="16855" y="69230"/>
                  </a:lnTo>
                  <a:lnTo>
                    <a:pt x="16923" y="69185"/>
                  </a:lnTo>
                  <a:lnTo>
                    <a:pt x="17036" y="69162"/>
                  </a:lnTo>
                  <a:lnTo>
                    <a:pt x="17286" y="69071"/>
                  </a:lnTo>
                  <a:lnTo>
                    <a:pt x="17444" y="69003"/>
                  </a:lnTo>
                  <a:lnTo>
                    <a:pt x="17603" y="68890"/>
                  </a:lnTo>
                  <a:lnTo>
                    <a:pt x="17649" y="68867"/>
                  </a:lnTo>
                  <a:lnTo>
                    <a:pt x="17694" y="68935"/>
                  </a:lnTo>
                  <a:lnTo>
                    <a:pt x="17717" y="69071"/>
                  </a:lnTo>
                  <a:lnTo>
                    <a:pt x="17739" y="69275"/>
                  </a:lnTo>
                  <a:lnTo>
                    <a:pt x="17739" y="69502"/>
                  </a:lnTo>
                  <a:lnTo>
                    <a:pt x="17717" y="69979"/>
                  </a:lnTo>
                  <a:lnTo>
                    <a:pt x="17649" y="70455"/>
                  </a:lnTo>
                  <a:lnTo>
                    <a:pt x="17649" y="70614"/>
                  </a:lnTo>
                  <a:lnTo>
                    <a:pt x="17671" y="70772"/>
                  </a:lnTo>
                  <a:lnTo>
                    <a:pt x="17717" y="70931"/>
                  </a:lnTo>
                  <a:lnTo>
                    <a:pt x="17807" y="71067"/>
                  </a:lnTo>
                  <a:lnTo>
                    <a:pt x="17875" y="71249"/>
                  </a:lnTo>
                  <a:lnTo>
                    <a:pt x="17943" y="71430"/>
                  </a:lnTo>
                  <a:lnTo>
                    <a:pt x="17989" y="71521"/>
                  </a:lnTo>
                  <a:lnTo>
                    <a:pt x="18034" y="71612"/>
                  </a:lnTo>
                  <a:lnTo>
                    <a:pt x="18148" y="71748"/>
                  </a:lnTo>
                  <a:lnTo>
                    <a:pt x="18284" y="71861"/>
                  </a:lnTo>
                  <a:lnTo>
                    <a:pt x="18442" y="71952"/>
                  </a:lnTo>
                  <a:lnTo>
                    <a:pt x="18669" y="72111"/>
                  </a:lnTo>
                  <a:lnTo>
                    <a:pt x="18783" y="72202"/>
                  </a:lnTo>
                  <a:lnTo>
                    <a:pt x="18851" y="72315"/>
                  </a:lnTo>
                  <a:lnTo>
                    <a:pt x="18964" y="72587"/>
                  </a:lnTo>
                  <a:lnTo>
                    <a:pt x="18987" y="72678"/>
                  </a:lnTo>
                  <a:lnTo>
                    <a:pt x="18964" y="72746"/>
                  </a:lnTo>
                  <a:lnTo>
                    <a:pt x="18919" y="72927"/>
                  </a:lnTo>
                  <a:lnTo>
                    <a:pt x="19100" y="72905"/>
                  </a:lnTo>
                  <a:lnTo>
                    <a:pt x="19282" y="72882"/>
                  </a:lnTo>
                  <a:lnTo>
                    <a:pt x="19350" y="73245"/>
                  </a:lnTo>
                  <a:lnTo>
                    <a:pt x="19395" y="73426"/>
                  </a:lnTo>
                  <a:lnTo>
                    <a:pt x="19463" y="73585"/>
                  </a:lnTo>
                  <a:lnTo>
                    <a:pt x="19531" y="73676"/>
                  </a:lnTo>
                  <a:lnTo>
                    <a:pt x="19599" y="73744"/>
                  </a:lnTo>
                  <a:lnTo>
                    <a:pt x="19667" y="73789"/>
                  </a:lnTo>
                  <a:lnTo>
                    <a:pt x="19735" y="73789"/>
                  </a:lnTo>
                  <a:lnTo>
                    <a:pt x="19826" y="73767"/>
                  </a:lnTo>
                  <a:lnTo>
                    <a:pt x="19917" y="73721"/>
                  </a:lnTo>
                  <a:lnTo>
                    <a:pt x="19985" y="73653"/>
                  </a:lnTo>
                  <a:lnTo>
                    <a:pt x="20030" y="73585"/>
                  </a:lnTo>
                  <a:lnTo>
                    <a:pt x="20121" y="73426"/>
                  </a:lnTo>
                  <a:lnTo>
                    <a:pt x="20166" y="73313"/>
                  </a:lnTo>
                  <a:lnTo>
                    <a:pt x="20234" y="73018"/>
                  </a:lnTo>
                  <a:lnTo>
                    <a:pt x="20280" y="72723"/>
                  </a:lnTo>
                  <a:lnTo>
                    <a:pt x="20325" y="72111"/>
                  </a:lnTo>
                  <a:lnTo>
                    <a:pt x="20348" y="71657"/>
                  </a:lnTo>
                  <a:lnTo>
                    <a:pt x="20371" y="71340"/>
                  </a:lnTo>
                  <a:lnTo>
                    <a:pt x="20371" y="71067"/>
                  </a:lnTo>
                  <a:lnTo>
                    <a:pt x="20416" y="70818"/>
                  </a:lnTo>
                  <a:lnTo>
                    <a:pt x="20461" y="70546"/>
                  </a:lnTo>
                  <a:lnTo>
                    <a:pt x="20597" y="69910"/>
                  </a:lnTo>
                  <a:lnTo>
                    <a:pt x="20643" y="69706"/>
                  </a:lnTo>
                  <a:lnTo>
                    <a:pt x="20711" y="69525"/>
                  </a:lnTo>
                  <a:lnTo>
                    <a:pt x="20802" y="69389"/>
                  </a:lnTo>
                  <a:lnTo>
                    <a:pt x="20915" y="69230"/>
                  </a:lnTo>
                  <a:lnTo>
                    <a:pt x="21096" y="69003"/>
                  </a:lnTo>
                  <a:lnTo>
                    <a:pt x="21233" y="68776"/>
                  </a:lnTo>
                  <a:lnTo>
                    <a:pt x="21414" y="68481"/>
                  </a:lnTo>
                  <a:lnTo>
                    <a:pt x="21482" y="68413"/>
                  </a:lnTo>
                  <a:lnTo>
                    <a:pt x="21573" y="68368"/>
                  </a:lnTo>
                  <a:lnTo>
                    <a:pt x="21686" y="68277"/>
                  </a:lnTo>
                  <a:lnTo>
                    <a:pt x="21777" y="68209"/>
                  </a:lnTo>
                  <a:lnTo>
                    <a:pt x="21868" y="68096"/>
                  </a:lnTo>
                  <a:lnTo>
                    <a:pt x="21890" y="68050"/>
                  </a:lnTo>
                  <a:lnTo>
                    <a:pt x="21890" y="67982"/>
                  </a:lnTo>
                  <a:lnTo>
                    <a:pt x="21890" y="67914"/>
                  </a:lnTo>
                  <a:lnTo>
                    <a:pt x="21868" y="67846"/>
                  </a:lnTo>
                  <a:lnTo>
                    <a:pt x="21822" y="67778"/>
                  </a:lnTo>
                  <a:lnTo>
                    <a:pt x="21754" y="67733"/>
                  </a:lnTo>
                  <a:lnTo>
                    <a:pt x="21618" y="67665"/>
                  </a:lnTo>
                  <a:lnTo>
                    <a:pt x="21664" y="67597"/>
                  </a:lnTo>
                  <a:lnTo>
                    <a:pt x="21732" y="67529"/>
                  </a:lnTo>
                  <a:lnTo>
                    <a:pt x="21890" y="67415"/>
                  </a:lnTo>
                  <a:lnTo>
                    <a:pt x="21981" y="67347"/>
                  </a:lnTo>
                  <a:lnTo>
                    <a:pt x="22094" y="67257"/>
                  </a:lnTo>
                  <a:lnTo>
                    <a:pt x="22525" y="66916"/>
                  </a:lnTo>
                  <a:lnTo>
                    <a:pt x="22775" y="66712"/>
                  </a:lnTo>
                  <a:lnTo>
                    <a:pt x="23002" y="66531"/>
                  </a:lnTo>
                  <a:lnTo>
                    <a:pt x="23206" y="66327"/>
                  </a:lnTo>
                  <a:lnTo>
                    <a:pt x="23410" y="66100"/>
                  </a:lnTo>
                  <a:lnTo>
                    <a:pt x="23478" y="65986"/>
                  </a:lnTo>
                  <a:lnTo>
                    <a:pt x="23546" y="65850"/>
                  </a:lnTo>
                  <a:lnTo>
                    <a:pt x="23592" y="65646"/>
                  </a:lnTo>
                  <a:lnTo>
                    <a:pt x="23637" y="65465"/>
                  </a:lnTo>
                  <a:lnTo>
                    <a:pt x="23682" y="65306"/>
                  </a:lnTo>
                  <a:lnTo>
                    <a:pt x="23728" y="65147"/>
                  </a:lnTo>
                  <a:lnTo>
                    <a:pt x="23818" y="64965"/>
                  </a:lnTo>
                  <a:lnTo>
                    <a:pt x="23909" y="64807"/>
                  </a:lnTo>
                  <a:lnTo>
                    <a:pt x="24136" y="64489"/>
                  </a:lnTo>
                  <a:lnTo>
                    <a:pt x="24227" y="64376"/>
                  </a:lnTo>
                  <a:lnTo>
                    <a:pt x="24363" y="64149"/>
                  </a:lnTo>
                  <a:lnTo>
                    <a:pt x="24499" y="63922"/>
                  </a:lnTo>
                  <a:lnTo>
                    <a:pt x="24544" y="63786"/>
                  </a:lnTo>
                  <a:lnTo>
                    <a:pt x="24590" y="63650"/>
                  </a:lnTo>
                  <a:lnTo>
                    <a:pt x="24590" y="63514"/>
                  </a:lnTo>
                  <a:lnTo>
                    <a:pt x="24590" y="63355"/>
                  </a:lnTo>
                  <a:lnTo>
                    <a:pt x="24522" y="63015"/>
                  </a:lnTo>
                  <a:lnTo>
                    <a:pt x="24454" y="62674"/>
                  </a:lnTo>
                  <a:lnTo>
                    <a:pt x="24431" y="62425"/>
                  </a:lnTo>
                  <a:lnTo>
                    <a:pt x="24431" y="62198"/>
                  </a:lnTo>
                  <a:lnTo>
                    <a:pt x="24431" y="61744"/>
                  </a:lnTo>
                  <a:lnTo>
                    <a:pt x="24431" y="61359"/>
                  </a:lnTo>
                  <a:lnTo>
                    <a:pt x="24408" y="60973"/>
                  </a:lnTo>
                  <a:lnTo>
                    <a:pt x="24408" y="60837"/>
                  </a:lnTo>
                  <a:lnTo>
                    <a:pt x="24431" y="60701"/>
                  </a:lnTo>
                  <a:lnTo>
                    <a:pt x="24454" y="60610"/>
                  </a:lnTo>
                  <a:lnTo>
                    <a:pt x="24544" y="60542"/>
                  </a:lnTo>
                  <a:lnTo>
                    <a:pt x="24658" y="60451"/>
                  </a:lnTo>
                  <a:lnTo>
                    <a:pt x="24794" y="60406"/>
                  </a:lnTo>
                  <a:lnTo>
                    <a:pt x="25066" y="60338"/>
                  </a:lnTo>
                  <a:lnTo>
                    <a:pt x="25406" y="60247"/>
                  </a:lnTo>
                  <a:lnTo>
                    <a:pt x="25565" y="60179"/>
                  </a:lnTo>
                  <a:lnTo>
                    <a:pt x="25701" y="60089"/>
                  </a:lnTo>
                  <a:lnTo>
                    <a:pt x="25860" y="59952"/>
                  </a:lnTo>
                  <a:lnTo>
                    <a:pt x="25951" y="59794"/>
                  </a:lnTo>
                  <a:lnTo>
                    <a:pt x="26041" y="59612"/>
                  </a:lnTo>
                  <a:lnTo>
                    <a:pt x="26109" y="59431"/>
                  </a:lnTo>
                  <a:lnTo>
                    <a:pt x="26109" y="59408"/>
                  </a:lnTo>
                  <a:lnTo>
                    <a:pt x="26268" y="59045"/>
                  </a:lnTo>
                  <a:lnTo>
                    <a:pt x="26427" y="58637"/>
                  </a:lnTo>
                  <a:lnTo>
                    <a:pt x="26472" y="58433"/>
                  </a:lnTo>
                  <a:lnTo>
                    <a:pt x="26472" y="58274"/>
                  </a:lnTo>
                  <a:lnTo>
                    <a:pt x="26450" y="58115"/>
                  </a:lnTo>
                  <a:lnTo>
                    <a:pt x="26382" y="57956"/>
                  </a:lnTo>
                  <a:lnTo>
                    <a:pt x="26314" y="57820"/>
                  </a:lnTo>
                  <a:lnTo>
                    <a:pt x="26200" y="57684"/>
                  </a:lnTo>
                  <a:lnTo>
                    <a:pt x="25996" y="57457"/>
                  </a:lnTo>
                  <a:lnTo>
                    <a:pt x="25815" y="57276"/>
                  </a:lnTo>
                  <a:lnTo>
                    <a:pt x="25747" y="57185"/>
                  </a:lnTo>
                  <a:lnTo>
                    <a:pt x="25588" y="56981"/>
                  </a:lnTo>
                  <a:lnTo>
                    <a:pt x="25497" y="56890"/>
                  </a:lnTo>
                  <a:lnTo>
                    <a:pt x="25452" y="56777"/>
                  </a:lnTo>
                  <a:lnTo>
                    <a:pt x="25384" y="56573"/>
                  </a:lnTo>
                  <a:lnTo>
                    <a:pt x="25361" y="56368"/>
                  </a:lnTo>
                  <a:lnTo>
                    <a:pt x="25338" y="56164"/>
                  </a:lnTo>
                  <a:lnTo>
                    <a:pt x="25338" y="55960"/>
                  </a:lnTo>
                  <a:lnTo>
                    <a:pt x="25338" y="55733"/>
                  </a:lnTo>
                  <a:lnTo>
                    <a:pt x="25361" y="55506"/>
                  </a:lnTo>
                  <a:lnTo>
                    <a:pt x="25384" y="55280"/>
                  </a:lnTo>
                  <a:lnTo>
                    <a:pt x="25452" y="54849"/>
                  </a:lnTo>
                  <a:lnTo>
                    <a:pt x="25497" y="54418"/>
                  </a:lnTo>
                  <a:lnTo>
                    <a:pt x="25520" y="54123"/>
                  </a:lnTo>
                  <a:lnTo>
                    <a:pt x="25565" y="53828"/>
                  </a:lnTo>
                  <a:lnTo>
                    <a:pt x="25610" y="53533"/>
                  </a:lnTo>
                  <a:lnTo>
                    <a:pt x="25747" y="52989"/>
                  </a:lnTo>
                  <a:lnTo>
                    <a:pt x="25815" y="52762"/>
                  </a:lnTo>
                  <a:lnTo>
                    <a:pt x="25905" y="52490"/>
                  </a:lnTo>
                  <a:lnTo>
                    <a:pt x="26041" y="52149"/>
                  </a:lnTo>
                  <a:lnTo>
                    <a:pt x="26087" y="51968"/>
                  </a:lnTo>
                  <a:lnTo>
                    <a:pt x="26132" y="51786"/>
                  </a:lnTo>
                  <a:lnTo>
                    <a:pt x="26155" y="51537"/>
                  </a:lnTo>
                  <a:lnTo>
                    <a:pt x="26177" y="51310"/>
                  </a:lnTo>
                  <a:lnTo>
                    <a:pt x="26177" y="50811"/>
                  </a:lnTo>
                  <a:lnTo>
                    <a:pt x="26177" y="50471"/>
                  </a:lnTo>
                  <a:lnTo>
                    <a:pt x="26177" y="50130"/>
                  </a:lnTo>
                  <a:lnTo>
                    <a:pt x="26246" y="49790"/>
                  </a:lnTo>
                  <a:lnTo>
                    <a:pt x="26268" y="49609"/>
                  </a:lnTo>
                  <a:lnTo>
                    <a:pt x="26336" y="49450"/>
                  </a:lnTo>
                  <a:lnTo>
                    <a:pt x="26404" y="49269"/>
                  </a:lnTo>
                  <a:lnTo>
                    <a:pt x="26472" y="49064"/>
                  </a:lnTo>
                  <a:lnTo>
                    <a:pt x="26518" y="48860"/>
                  </a:lnTo>
                  <a:lnTo>
                    <a:pt x="26540" y="48611"/>
                  </a:lnTo>
                  <a:lnTo>
                    <a:pt x="26540" y="48384"/>
                  </a:lnTo>
                  <a:lnTo>
                    <a:pt x="26518" y="48180"/>
                  </a:lnTo>
                  <a:lnTo>
                    <a:pt x="26495" y="47930"/>
                  </a:lnTo>
                  <a:lnTo>
                    <a:pt x="26495" y="47703"/>
                  </a:lnTo>
                  <a:lnTo>
                    <a:pt x="26540" y="47545"/>
                  </a:lnTo>
                  <a:lnTo>
                    <a:pt x="26586" y="47431"/>
                  </a:lnTo>
                  <a:lnTo>
                    <a:pt x="26677" y="47295"/>
                  </a:lnTo>
                  <a:lnTo>
                    <a:pt x="26767" y="47182"/>
                  </a:lnTo>
                  <a:lnTo>
                    <a:pt x="26926" y="47023"/>
                  </a:lnTo>
                  <a:lnTo>
                    <a:pt x="27039" y="46841"/>
                  </a:lnTo>
                  <a:lnTo>
                    <a:pt x="27153" y="46660"/>
                  </a:lnTo>
                  <a:lnTo>
                    <a:pt x="27244" y="46478"/>
                  </a:lnTo>
                  <a:lnTo>
                    <a:pt x="27380" y="46093"/>
                  </a:lnTo>
                  <a:lnTo>
                    <a:pt x="27516" y="45707"/>
                  </a:lnTo>
                  <a:lnTo>
                    <a:pt x="27652" y="45231"/>
                  </a:lnTo>
                  <a:lnTo>
                    <a:pt x="27833" y="44777"/>
                  </a:lnTo>
                  <a:lnTo>
                    <a:pt x="27969" y="44482"/>
                  </a:lnTo>
                  <a:lnTo>
                    <a:pt x="28151" y="44210"/>
                  </a:lnTo>
                  <a:lnTo>
                    <a:pt x="28332" y="43983"/>
                  </a:lnTo>
                  <a:lnTo>
                    <a:pt x="28537" y="43779"/>
                  </a:lnTo>
                  <a:lnTo>
                    <a:pt x="28786" y="43598"/>
                  </a:lnTo>
                  <a:lnTo>
                    <a:pt x="28922" y="43484"/>
                  </a:lnTo>
                  <a:lnTo>
                    <a:pt x="29081" y="43371"/>
                  </a:lnTo>
                  <a:lnTo>
                    <a:pt x="29308" y="43167"/>
                  </a:lnTo>
                  <a:lnTo>
                    <a:pt x="29444" y="43076"/>
                  </a:lnTo>
                  <a:lnTo>
                    <a:pt x="29603" y="42985"/>
                  </a:lnTo>
                  <a:lnTo>
                    <a:pt x="29671" y="42985"/>
                  </a:lnTo>
                  <a:lnTo>
                    <a:pt x="29761" y="42963"/>
                  </a:lnTo>
                  <a:lnTo>
                    <a:pt x="29898" y="42963"/>
                  </a:lnTo>
                  <a:lnTo>
                    <a:pt x="30034" y="42917"/>
                  </a:lnTo>
                  <a:lnTo>
                    <a:pt x="30147" y="42872"/>
                  </a:lnTo>
                  <a:lnTo>
                    <a:pt x="30192" y="42826"/>
                  </a:lnTo>
                  <a:lnTo>
                    <a:pt x="30283" y="42804"/>
                  </a:lnTo>
                  <a:lnTo>
                    <a:pt x="30374" y="42826"/>
                  </a:lnTo>
                  <a:lnTo>
                    <a:pt x="30442" y="42849"/>
                  </a:lnTo>
                  <a:lnTo>
                    <a:pt x="30533" y="42872"/>
                  </a:lnTo>
                  <a:lnTo>
                    <a:pt x="30737" y="42849"/>
                  </a:lnTo>
                  <a:lnTo>
                    <a:pt x="30896" y="42826"/>
                  </a:lnTo>
                  <a:lnTo>
                    <a:pt x="31100" y="42849"/>
                  </a:lnTo>
                  <a:lnTo>
                    <a:pt x="31281" y="42894"/>
                  </a:lnTo>
                  <a:lnTo>
                    <a:pt x="31508" y="42963"/>
                  </a:lnTo>
                  <a:lnTo>
                    <a:pt x="31758" y="42985"/>
                  </a:lnTo>
                  <a:lnTo>
                    <a:pt x="32121" y="42963"/>
                  </a:lnTo>
                  <a:lnTo>
                    <a:pt x="32415" y="42940"/>
                  </a:lnTo>
                  <a:lnTo>
                    <a:pt x="32620" y="42940"/>
                  </a:lnTo>
                  <a:lnTo>
                    <a:pt x="32801" y="42963"/>
                  </a:lnTo>
                  <a:lnTo>
                    <a:pt x="32983" y="42985"/>
                  </a:lnTo>
                  <a:lnTo>
                    <a:pt x="33232" y="42963"/>
                  </a:lnTo>
                  <a:lnTo>
                    <a:pt x="33459" y="42917"/>
                  </a:lnTo>
                  <a:lnTo>
                    <a:pt x="33550" y="42872"/>
                  </a:lnTo>
                  <a:lnTo>
                    <a:pt x="33618" y="42849"/>
                  </a:lnTo>
                  <a:lnTo>
                    <a:pt x="33731" y="42758"/>
                  </a:lnTo>
                  <a:lnTo>
                    <a:pt x="33799" y="42690"/>
                  </a:lnTo>
                  <a:lnTo>
                    <a:pt x="33935" y="42622"/>
                  </a:lnTo>
                  <a:lnTo>
                    <a:pt x="34049" y="42554"/>
                  </a:lnTo>
                  <a:lnTo>
                    <a:pt x="34162" y="42463"/>
                  </a:lnTo>
                  <a:lnTo>
                    <a:pt x="34230" y="42373"/>
                  </a:lnTo>
                  <a:lnTo>
                    <a:pt x="34253" y="42282"/>
                  </a:lnTo>
                  <a:lnTo>
                    <a:pt x="34298" y="42169"/>
                  </a:lnTo>
                  <a:lnTo>
                    <a:pt x="34298" y="42055"/>
                  </a:lnTo>
                  <a:lnTo>
                    <a:pt x="34298" y="41806"/>
                  </a:lnTo>
                  <a:lnTo>
                    <a:pt x="34275" y="41602"/>
                  </a:lnTo>
                  <a:lnTo>
                    <a:pt x="34275" y="41443"/>
                  </a:lnTo>
                  <a:lnTo>
                    <a:pt x="34230" y="41239"/>
                  </a:lnTo>
                  <a:lnTo>
                    <a:pt x="34185" y="41057"/>
                  </a:lnTo>
                  <a:lnTo>
                    <a:pt x="34094" y="40898"/>
                  </a:lnTo>
                  <a:lnTo>
                    <a:pt x="33981" y="40740"/>
                  </a:lnTo>
                  <a:lnTo>
                    <a:pt x="33867" y="40626"/>
                  </a:lnTo>
                  <a:lnTo>
                    <a:pt x="33731" y="40513"/>
                  </a:lnTo>
                  <a:lnTo>
                    <a:pt x="33436" y="40331"/>
                  </a:lnTo>
                  <a:lnTo>
                    <a:pt x="33368" y="40286"/>
                  </a:lnTo>
                  <a:lnTo>
                    <a:pt x="33345" y="40240"/>
                  </a:lnTo>
                  <a:lnTo>
                    <a:pt x="33300" y="40172"/>
                  </a:lnTo>
                  <a:lnTo>
                    <a:pt x="33300" y="40127"/>
                  </a:lnTo>
                  <a:lnTo>
                    <a:pt x="33323" y="39968"/>
                  </a:lnTo>
                  <a:lnTo>
                    <a:pt x="33368" y="39764"/>
                  </a:lnTo>
                  <a:lnTo>
                    <a:pt x="33391" y="39673"/>
                  </a:lnTo>
                  <a:lnTo>
                    <a:pt x="33504" y="39424"/>
                  </a:lnTo>
                  <a:lnTo>
                    <a:pt x="33618" y="39152"/>
                  </a:lnTo>
                  <a:lnTo>
                    <a:pt x="33754" y="38902"/>
                  </a:lnTo>
                  <a:lnTo>
                    <a:pt x="33913" y="38630"/>
                  </a:lnTo>
                  <a:lnTo>
                    <a:pt x="34185" y="38199"/>
                  </a:lnTo>
                  <a:lnTo>
                    <a:pt x="34457" y="37791"/>
                  </a:lnTo>
                  <a:lnTo>
                    <a:pt x="34729" y="37382"/>
                  </a:lnTo>
                  <a:lnTo>
                    <a:pt x="34956" y="37065"/>
                  </a:lnTo>
                  <a:lnTo>
                    <a:pt x="35137" y="36702"/>
                  </a:lnTo>
                  <a:lnTo>
                    <a:pt x="35296" y="36452"/>
                  </a:lnTo>
                  <a:lnTo>
                    <a:pt x="35455" y="36203"/>
                  </a:lnTo>
                  <a:lnTo>
                    <a:pt x="35682" y="35908"/>
                  </a:lnTo>
                  <a:lnTo>
                    <a:pt x="35773" y="35772"/>
                  </a:lnTo>
                  <a:lnTo>
                    <a:pt x="35886" y="35636"/>
                  </a:lnTo>
                  <a:lnTo>
                    <a:pt x="36022" y="35500"/>
                  </a:lnTo>
                  <a:lnTo>
                    <a:pt x="36135" y="35341"/>
                  </a:lnTo>
                  <a:lnTo>
                    <a:pt x="36317" y="35069"/>
                  </a:lnTo>
                  <a:lnTo>
                    <a:pt x="36453" y="34887"/>
                  </a:lnTo>
                  <a:lnTo>
                    <a:pt x="36589" y="34683"/>
                  </a:lnTo>
                  <a:lnTo>
                    <a:pt x="36771" y="34320"/>
                  </a:lnTo>
                  <a:lnTo>
                    <a:pt x="36929" y="33957"/>
                  </a:lnTo>
                  <a:lnTo>
                    <a:pt x="37111" y="33526"/>
                  </a:lnTo>
                  <a:lnTo>
                    <a:pt x="37224" y="33299"/>
                  </a:lnTo>
                  <a:lnTo>
                    <a:pt x="37338" y="33118"/>
                  </a:lnTo>
                  <a:lnTo>
                    <a:pt x="37519" y="32823"/>
                  </a:lnTo>
                  <a:lnTo>
                    <a:pt x="37565" y="32664"/>
                  </a:lnTo>
                  <a:lnTo>
                    <a:pt x="37610" y="32528"/>
                  </a:lnTo>
                  <a:lnTo>
                    <a:pt x="37655" y="32369"/>
                  </a:lnTo>
                  <a:lnTo>
                    <a:pt x="37678" y="32211"/>
                  </a:lnTo>
                  <a:lnTo>
                    <a:pt x="37678" y="31848"/>
                  </a:lnTo>
                  <a:lnTo>
                    <a:pt x="37655" y="31734"/>
                  </a:lnTo>
                  <a:lnTo>
                    <a:pt x="37633" y="31621"/>
                  </a:lnTo>
                  <a:lnTo>
                    <a:pt x="37565" y="31371"/>
                  </a:lnTo>
                  <a:lnTo>
                    <a:pt x="37496" y="31190"/>
                  </a:lnTo>
                  <a:lnTo>
                    <a:pt x="37451" y="31008"/>
                  </a:lnTo>
                  <a:lnTo>
                    <a:pt x="37451" y="30850"/>
                  </a:lnTo>
                  <a:lnTo>
                    <a:pt x="37474" y="30759"/>
                  </a:lnTo>
                  <a:lnTo>
                    <a:pt x="37496" y="30713"/>
                  </a:lnTo>
                  <a:lnTo>
                    <a:pt x="37542" y="30645"/>
                  </a:lnTo>
                  <a:lnTo>
                    <a:pt x="37587" y="30623"/>
                  </a:lnTo>
                  <a:lnTo>
                    <a:pt x="37701" y="30600"/>
                  </a:lnTo>
                  <a:lnTo>
                    <a:pt x="37837" y="30623"/>
                  </a:lnTo>
                  <a:lnTo>
                    <a:pt x="37973" y="30645"/>
                  </a:lnTo>
                  <a:lnTo>
                    <a:pt x="38041" y="30645"/>
                  </a:lnTo>
                  <a:lnTo>
                    <a:pt x="38268" y="30623"/>
                  </a:lnTo>
                  <a:lnTo>
                    <a:pt x="38495" y="30555"/>
                  </a:lnTo>
                  <a:lnTo>
                    <a:pt x="38653" y="30509"/>
                  </a:lnTo>
                  <a:lnTo>
                    <a:pt x="38812" y="30487"/>
                  </a:lnTo>
                  <a:lnTo>
                    <a:pt x="38880" y="30487"/>
                  </a:lnTo>
                  <a:lnTo>
                    <a:pt x="39152" y="30509"/>
                  </a:lnTo>
                  <a:lnTo>
                    <a:pt x="39515" y="30532"/>
                  </a:lnTo>
                  <a:lnTo>
                    <a:pt x="39697" y="30509"/>
                  </a:lnTo>
                  <a:lnTo>
                    <a:pt x="39901" y="30464"/>
                  </a:lnTo>
                  <a:lnTo>
                    <a:pt x="39992" y="30441"/>
                  </a:lnTo>
                  <a:lnTo>
                    <a:pt x="40082" y="30373"/>
                  </a:lnTo>
                  <a:lnTo>
                    <a:pt x="40173" y="30305"/>
                  </a:lnTo>
                  <a:lnTo>
                    <a:pt x="40241" y="30214"/>
                  </a:lnTo>
                  <a:lnTo>
                    <a:pt x="40309" y="30056"/>
                  </a:lnTo>
                  <a:lnTo>
                    <a:pt x="40355" y="29874"/>
                  </a:lnTo>
                  <a:lnTo>
                    <a:pt x="40400" y="29693"/>
                  </a:lnTo>
                  <a:lnTo>
                    <a:pt x="40400" y="29489"/>
                  </a:lnTo>
                  <a:lnTo>
                    <a:pt x="40445" y="29171"/>
                  </a:lnTo>
                  <a:lnTo>
                    <a:pt x="40491" y="29012"/>
                  </a:lnTo>
                  <a:lnTo>
                    <a:pt x="40559" y="28876"/>
                  </a:lnTo>
                  <a:lnTo>
                    <a:pt x="40740" y="28536"/>
                  </a:lnTo>
                  <a:lnTo>
                    <a:pt x="40876" y="28264"/>
                  </a:lnTo>
                  <a:lnTo>
                    <a:pt x="40922" y="28196"/>
                  </a:lnTo>
                  <a:lnTo>
                    <a:pt x="40990" y="28150"/>
                  </a:lnTo>
                  <a:lnTo>
                    <a:pt x="41126" y="28082"/>
                  </a:lnTo>
                  <a:lnTo>
                    <a:pt x="41239" y="28014"/>
                  </a:lnTo>
                  <a:lnTo>
                    <a:pt x="41375" y="27946"/>
                  </a:lnTo>
                  <a:lnTo>
                    <a:pt x="41511" y="27833"/>
                  </a:lnTo>
                  <a:lnTo>
                    <a:pt x="41602" y="27697"/>
                  </a:lnTo>
                  <a:lnTo>
                    <a:pt x="41693" y="27538"/>
                  </a:lnTo>
                  <a:lnTo>
                    <a:pt x="41761" y="27379"/>
                  </a:lnTo>
                  <a:lnTo>
                    <a:pt x="41829" y="27220"/>
                  </a:lnTo>
                  <a:lnTo>
                    <a:pt x="41920" y="27084"/>
                  </a:lnTo>
                  <a:lnTo>
                    <a:pt x="42010" y="26971"/>
                  </a:lnTo>
                  <a:lnTo>
                    <a:pt x="42101" y="26925"/>
                  </a:lnTo>
                  <a:lnTo>
                    <a:pt x="42169" y="26880"/>
                  </a:lnTo>
                  <a:lnTo>
                    <a:pt x="42283" y="26835"/>
                  </a:lnTo>
                  <a:lnTo>
                    <a:pt x="42555" y="26721"/>
                  </a:lnTo>
                  <a:lnTo>
                    <a:pt x="42691" y="26653"/>
                  </a:lnTo>
                  <a:lnTo>
                    <a:pt x="42804" y="26562"/>
                  </a:lnTo>
                  <a:lnTo>
                    <a:pt x="42941" y="26472"/>
                  </a:lnTo>
                  <a:lnTo>
                    <a:pt x="43054" y="26358"/>
                  </a:lnTo>
                  <a:lnTo>
                    <a:pt x="43235" y="26131"/>
                  </a:lnTo>
                  <a:lnTo>
                    <a:pt x="43394" y="25950"/>
                  </a:lnTo>
                  <a:lnTo>
                    <a:pt x="43417" y="25905"/>
                  </a:lnTo>
                  <a:lnTo>
                    <a:pt x="43644" y="25632"/>
                  </a:lnTo>
                  <a:lnTo>
                    <a:pt x="43734" y="25564"/>
                  </a:lnTo>
                  <a:lnTo>
                    <a:pt x="43825" y="25496"/>
                  </a:lnTo>
                  <a:lnTo>
                    <a:pt x="43893" y="25428"/>
                  </a:lnTo>
                  <a:lnTo>
                    <a:pt x="43939" y="25337"/>
                  </a:lnTo>
                  <a:lnTo>
                    <a:pt x="43961" y="25269"/>
                  </a:lnTo>
                  <a:lnTo>
                    <a:pt x="43984" y="25088"/>
                  </a:lnTo>
                  <a:lnTo>
                    <a:pt x="43984" y="24906"/>
                  </a:lnTo>
                  <a:lnTo>
                    <a:pt x="43984" y="24770"/>
                  </a:lnTo>
                  <a:lnTo>
                    <a:pt x="43961" y="24521"/>
                  </a:lnTo>
                  <a:lnTo>
                    <a:pt x="43961" y="24317"/>
                  </a:lnTo>
                  <a:lnTo>
                    <a:pt x="43961" y="24090"/>
                  </a:lnTo>
                  <a:lnTo>
                    <a:pt x="43916" y="23954"/>
                  </a:lnTo>
                  <a:lnTo>
                    <a:pt x="43871" y="23795"/>
                  </a:lnTo>
                  <a:lnTo>
                    <a:pt x="43825" y="23682"/>
                  </a:lnTo>
                  <a:lnTo>
                    <a:pt x="43802" y="23545"/>
                  </a:lnTo>
                  <a:lnTo>
                    <a:pt x="43780" y="23387"/>
                  </a:lnTo>
                  <a:lnTo>
                    <a:pt x="43780" y="23251"/>
                  </a:lnTo>
                  <a:lnTo>
                    <a:pt x="43825" y="23137"/>
                  </a:lnTo>
                  <a:lnTo>
                    <a:pt x="43893" y="23046"/>
                  </a:lnTo>
                  <a:lnTo>
                    <a:pt x="44075" y="22842"/>
                  </a:lnTo>
                  <a:lnTo>
                    <a:pt x="44188" y="22774"/>
                  </a:lnTo>
                  <a:lnTo>
                    <a:pt x="44302" y="22706"/>
                  </a:lnTo>
                  <a:lnTo>
                    <a:pt x="44460" y="22638"/>
                  </a:lnTo>
                  <a:lnTo>
                    <a:pt x="44574" y="22547"/>
                  </a:lnTo>
                  <a:lnTo>
                    <a:pt x="44710" y="22457"/>
                  </a:lnTo>
                  <a:lnTo>
                    <a:pt x="44801" y="22343"/>
                  </a:lnTo>
                  <a:lnTo>
                    <a:pt x="44891" y="22252"/>
                  </a:lnTo>
                  <a:lnTo>
                    <a:pt x="44937" y="22162"/>
                  </a:lnTo>
                  <a:lnTo>
                    <a:pt x="45027" y="21958"/>
                  </a:lnTo>
                  <a:lnTo>
                    <a:pt x="45095" y="21776"/>
                  </a:lnTo>
                  <a:lnTo>
                    <a:pt x="45141" y="21708"/>
                  </a:lnTo>
                  <a:lnTo>
                    <a:pt x="45209" y="21640"/>
                  </a:lnTo>
                  <a:lnTo>
                    <a:pt x="45232" y="21617"/>
                  </a:lnTo>
                  <a:lnTo>
                    <a:pt x="45594" y="21232"/>
                  </a:lnTo>
                  <a:lnTo>
                    <a:pt x="45776" y="21050"/>
                  </a:lnTo>
                  <a:lnTo>
                    <a:pt x="45935" y="20823"/>
                  </a:lnTo>
                  <a:lnTo>
                    <a:pt x="46071" y="20574"/>
                  </a:lnTo>
                  <a:lnTo>
                    <a:pt x="46230" y="20370"/>
                  </a:lnTo>
                  <a:lnTo>
                    <a:pt x="46298" y="20256"/>
                  </a:lnTo>
                  <a:lnTo>
                    <a:pt x="46388" y="20166"/>
                  </a:lnTo>
                  <a:lnTo>
                    <a:pt x="46570" y="20007"/>
                  </a:lnTo>
                  <a:lnTo>
                    <a:pt x="46751" y="19916"/>
                  </a:lnTo>
                  <a:lnTo>
                    <a:pt x="46933" y="19848"/>
                  </a:lnTo>
                  <a:lnTo>
                    <a:pt x="47137" y="19803"/>
                  </a:lnTo>
                  <a:lnTo>
                    <a:pt x="47386" y="19780"/>
                  </a:lnTo>
                  <a:lnTo>
                    <a:pt x="47591" y="19780"/>
                  </a:lnTo>
                  <a:lnTo>
                    <a:pt x="47817" y="19803"/>
                  </a:lnTo>
                  <a:lnTo>
                    <a:pt x="48203" y="19848"/>
                  </a:lnTo>
                  <a:lnTo>
                    <a:pt x="48498" y="19871"/>
                  </a:lnTo>
                  <a:lnTo>
                    <a:pt x="48679" y="19893"/>
                  </a:lnTo>
                  <a:lnTo>
                    <a:pt x="48861" y="19916"/>
                  </a:lnTo>
                  <a:lnTo>
                    <a:pt x="49020" y="19893"/>
                  </a:lnTo>
                  <a:lnTo>
                    <a:pt x="49133" y="19871"/>
                  </a:lnTo>
                  <a:lnTo>
                    <a:pt x="49269" y="19825"/>
                  </a:lnTo>
                  <a:lnTo>
                    <a:pt x="49383" y="19757"/>
                  </a:lnTo>
                  <a:lnTo>
                    <a:pt x="49496" y="19667"/>
                  </a:lnTo>
                  <a:lnTo>
                    <a:pt x="49609" y="19553"/>
                  </a:lnTo>
                  <a:lnTo>
                    <a:pt x="49791" y="19304"/>
                  </a:lnTo>
                  <a:lnTo>
                    <a:pt x="49904" y="19054"/>
                  </a:lnTo>
                  <a:lnTo>
                    <a:pt x="50018" y="18782"/>
                  </a:lnTo>
                  <a:lnTo>
                    <a:pt x="50086" y="18487"/>
                  </a:lnTo>
                  <a:lnTo>
                    <a:pt x="50131" y="18169"/>
                  </a:lnTo>
                  <a:lnTo>
                    <a:pt x="50154" y="17852"/>
                  </a:lnTo>
                  <a:lnTo>
                    <a:pt x="50154" y="17534"/>
                  </a:lnTo>
                  <a:lnTo>
                    <a:pt x="50199" y="17194"/>
                  </a:lnTo>
                  <a:lnTo>
                    <a:pt x="50222" y="17035"/>
                  </a:lnTo>
                  <a:lnTo>
                    <a:pt x="50267" y="16899"/>
                  </a:lnTo>
                  <a:lnTo>
                    <a:pt x="50313" y="16786"/>
                  </a:lnTo>
                  <a:lnTo>
                    <a:pt x="50381" y="16672"/>
                  </a:lnTo>
                  <a:lnTo>
                    <a:pt x="50494" y="16559"/>
                  </a:lnTo>
                  <a:lnTo>
                    <a:pt x="50607" y="16491"/>
                  </a:lnTo>
                  <a:lnTo>
                    <a:pt x="50766" y="16423"/>
                  </a:lnTo>
                  <a:lnTo>
                    <a:pt x="50948" y="16400"/>
                  </a:lnTo>
                  <a:lnTo>
                    <a:pt x="51107" y="16400"/>
                  </a:lnTo>
                  <a:lnTo>
                    <a:pt x="51265" y="16446"/>
                  </a:lnTo>
                  <a:lnTo>
                    <a:pt x="51583" y="16582"/>
                  </a:lnTo>
                  <a:lnTo>
                    <a:pt x="51674" y="16627"/>
                  </a:lnTo>
                  <a:lnTo>
                    <a:pt x="52014" y="16763"/>
                  </a:lnTo>
                  <a:lnTo>
                    <a:pt x="52309" y="16922"/>
                  </a:lnTo>
                  <a:lnTo>
                    <a:pt x="52354" y="16945"/>
                  </a:lnTo>
                  <a:lnTo>
                    <a:pt x="52536" y="17058"/>
                  </a:lnTo>
                  <a:lnTo>
                    <a:pt x="52649" y="17103"/>
                  </a:lnTo>
                  <a:lnTo>
                    <a:pt x="52785" y="17149"/>
                  </a:lnTo>
                  <a:lnTo>
                    <a:pt x="52989" y="17171"/>
                  </a:lnTo>
                  <a:lnTo>
                    <a:pt x="53148" y="17171"/>
                  </a:lnTo>
                  <a:lnTo>
                    <a:pt x="53307" y="17217"/>
                  </a:lnTo>
                  <a:lnTo>
                    <a:pt x="53443" y="17285"/>
                  </a:lnTo>
                  <a:lnTo>
                    <a:pt x="53579" y="17353"/>
                  </a:lnTo>
                  <a:lnTo>
                    <a:pt x="53897" y="17512"/>
                  </a:lnTo>
                  <a:lnTo>
                    <a:pt x="54101" y="17580"/>
                  </a:lnTo>
                  <a:lnTo>
                    <a:pt x="54305" y="17625"/>
                  </a:lnTo>
                  <a:lnTo>
                    <a:pt x="54509" y="17693"/>
                  </a:lnTo>
                  <a:lnTo>
                    <a:pt x="54577" y="17693"/>
                  </a:lnTo>
                  <a:lnTo>
                    <a:pt x="54759" y="17738"/>
                  </a:lnTo>
                  <a:lnTo>
                    <a:pt x="54940" y="17761"/>
                  </a:lnTo>
                  <a:lnTo>
                    <a:pt x="55031" y="17761"/>
                  </a:lnTo>
                  <a:lnTo>
                    <a:pt x="55144" y="17738"/>
                  </a:lnTo>
                  <a:lnTo>
                    <a:pt x="55212" y="17670"/>
                  </a:lnTo>
                  <a:lnTo>
                    <a:pt x="55280" y="17602"/>
                  </a:lnTo>
                  <a:lnTo>
                    <a:pt x="55348" y="17489"/>
                  </a:lnTo>
                  <a:lnTo>
                    <a:pt x="55371" y="17376"/>
                  </a:lnTo>
                  <a:lnTo>
                    <a:pt x="55371" y="17239"/>
                  </a:lnTo>
                  <a:lnTo>
                    <a:pt x="55348" y="17149"/>
                  </a:lnTo>
                  <a:lnTo>
                    <a:pt x="55326" y="17081"/>
                  </a:lnTo>
                  <a:lnTo>
                    <a:pt x="55303" y="16922"/>
                  </a:lnTo>
                  <a:lnTo>
                    <a:pt x="55326" y="16763"/>
                  </a:lnTo>
                  <a:lnTo>
                    <a:pt x="55371" y="16627"/>
                  </a:lnTo>
                  <a:lnTo>
                    <a:pt x="55439" y="16491"/>
                  </a:lnTo>
                  <a:lnTo>
                    <a:pt x="55507" y="16377"/>
                  </a:lnTo>
                  <a:lnTo>
                    <a:pt x="55598" y="16264"/>
                  </a:lnTo>
                  <a:lnTo>
                    <a:pt x="55689" y="16173"/>
                  </a:lnTo>
                  <a:lnTo>
                    <a:pt x="55802" y="16083"/>
                  </a:lnTo>
                  <a:lnTo>
                    <a:pt x="55961" y="15969"/>
                  </a:lnTo>
                  <a:lnTo>
                    <a:pt x="56097" y="15833"/>
                  </a:lnTo>
                  <a:lnTo>
                    <a:pt x="56210" y="15720"/>
                  </a:lnTo>
                  <a:lnTo>
                    <a:pt x="56301" y="15561"/>
                  </a:lnTo>
                  <a:lnTo>
                    <a:pt x="56369" y="15402"/>
                  </a:lnTo>
                  <a:lnTo>
                    <a:pt x="56414" y="15243"/>
                  </a:lnTo>
                  <a:lnTo>
                    <a:pt x="56460" y="15062"/>
                  </a:lnTo>
                  <a:lnTo>
                    <a:pt x="56482" y="14835"/>
                  </a:lnTo>
                  <a:lnTo>
                    <a:pt x="56482" y="14699"/>
                  </a:lnTo>
                  <a:lnTo>
                    <a:pt x="56505" y="14381"/>
                  </a:lnTo>
                  <a:lnTo>
                    <a:pt x="56528" y="14268"/>
                  </a:lnTo>
                  <a:lnTo>
                    <a:pt x="56573" y="14154"/>
                  </a:lnTo>
                  <a:lnTo>
                    <a:pt x="56619" y="14086"/>
                  </a:lnTo>
                  <a:lnTo>
                    <a:pt x="56687" y="14018"/>
                  </a:lnTo>
                  <a:lnTo>
                    <a:pt x="56755" y="13996"/>
                  </a:lnTo>
                  <a:lnTo>
                    <a:pt x="56913" y="13996"/>
                  </a:lnTo>
                  <a:lnTo>
                    <a:pt x="57118" y="14018"/>
                  </a:lnTo>
                  <a:lnTo>
                    <a:pt x="57344" y="14064"/>
                  </a:lnTo>
                  <a:lnTo>
                    <a:pt x="57594" y="14109"/>
                  </a:lnTo>
                  <a:lnTo>
                    <a:pt x="57843" y="14154"/>
                  </a:lnTo>
                  <a:lnTo>
                    <a:pt x="58138" y="14154"/>
                  </a:lnTo>
                  <a:lnTo>
                    <a:pt x="58274" y="14109"/>
                  </a:lnTo>
                  <a:lnTo>
                    <a:pt x="58411" y="14064"/>
                  </a:lnTo>
                  <a:lnTo>
                    <a:pt x="58524" y="13996"/>
                  </a:lnTo>
                  <a:lnTo>
                    <a:pt x="58615" y="13905"/>
                  </a:lnTo>
                  <a:lnTo>
                    <a:pt x="58683" y="13814"/>
                  </a:lnTo>
                  <a:lnTo>
                    <a:pt x="58751" y="13701"/>
                  </a:lnTo>
                  <a:lnTo>
                    <a:pt x="58796" y="13610"/>
                  </a:lnTo>
                  <a:lnTo>
                    <a:pt x="58864" y="13383"/>
                  </a:lnTo>
                  <a:lnTo>
                    <a:pt x="58910" y="13134"/>
                  </a:lnTo>
                  <a:lnTo>
                    <a:pt x="58955" y="12862"/>
                  </a:lnTo>
                  <a:lnTo>
                    <a:pt x="59000" y="12748"/>
                  </a:lnTo>
                  <a:lnTo>
                    <a:pt x="59046" y="12635"/>
                  </a:lnTo>
                  <a:lnTo>
                    <a:pt x="59136" y="12499"/>
                  </a:lnTo>
                  <a:lnTo>
                    <a:pt x="59273" y="12362"/>
                  </a:lnTo>
                  <a:lnTo>
                    <a:pt x="59431" y="12294"/>
                  </a:lnTo>
                  <a:lnTo>
                    <a:pt x="59590" y="12226"/>
                  </a:lnTo>
                  <a:lnTo>
                    <a:pt x="59749" y="12181"/>
                  </a:lnTo>
                  <a:lnTo>
                    <a:pt x="59885" y="12158"/>
                  </a:lnTo>
                  <a:lnTo>
                    <a:pt x="60134" y="12136"/>
                  </a:lnTo>
                  <a:lnTo>
                    <a:pt x="60203" y="12158"/>
                  </a:lnTo>
                  <a:lnTo>
                    <a:pt x="60384" y="12158"/>
                  </a:lnTo>
                  <a:lnTo>
                    <a:pt x="60543" y="12204"/>
                  </a:lnTo>
                  <a:lnTo>
                    <a:pt x="60679" y="12249"/>
                  </a:lnTo>
                  <a:lnTo>
                    <a:pt x="60792" y="12317"/>
                  </a:lnTo>
                  <a:lnTo>
                    <a:pt x="60906" y="12431"/>
                  </a:lnTo>
                  <a:lnTo>
                    <a:pt x="60996" y="12544"/>
                  </a:lnTo>
                  <a:lnTo>
                    <a:pt x="61087" y="12680"/>
                  </a:lnTo>
                  <a:lnTo>
                    <a:pt x="61133" y="12839"/>
                  </a:lnTo>
                  <a:lnTo>
                    <a:pt x="61223" y="13134"/>
                  </a:lnTo>
                  <a:lnTo>
                    <a:pt x="61291" y="13406"/>
                  </a:lnTo>
                  <a:lnTo>
                    <a:pt x="61382" y="13769"/>
                  </a:lnTo>
                  <a:lnTo>
                    <a:pt x="61495" y="14109"/>
                  </a:lnTo>
                  <a:lnTo>
                    <a:pt x="61564" y="14381"/>
                  </a:lnTo>
                  <a:lnTo>
                    <a:pt x="61609" y="14654"/>
                  </a:lnTo>
                  <a:lnTo>
                    <a:pt x="61654" y="14994"/>
                  </a:lnTo>
                  <a:lnTo>
                    <a:pt x="61700" y="15153"/>
                  </a:lnTo>
                  <a:lnTo>
                    <a:pt x="61768" y="15311"/>
                  </a:lnTo>
                  <a:lnTo>
                    <a:pt x="61813" y="15402"/>
                  </a:lnTo>
                  <a:lnTo>
                    <a:pt x="61881" y="15470"/>
                  </a:lnTo>
                  <a:lnTo>
                    <a:pt x="62017" y="15584"/>
                  </a:lnTo>
                  <a:lnTo>
                    <a:pt x="62176" y="15674"/>
                  </a:lnTo>
                  <a:lnTo>
                    <a:pt x="62335" y="15742"/>
                  </a:lnTo>
                  <a:lnTo>
                    <a:pt x="62516" y="15833"/>
                  </a:lnTo>
                  <a:lnTo>
                    <a:pt x="62675" y="15901"/>
                  </a:lnTo>
                  <a:lnTo>
                    <a:pt x="62834" y="15969"/>
                  </a:lnTo>
                  <a:lnTo>
                    <a:pt x="63197" y="16037"/>
                  </a:lnTo>
                  <a:lnTo>
                    <a:pt x="63401" y="16060"/>
                  </a:lnTo>
                  <a:lnTo>
                    <a:pt x="63628" y="16105"/>
                  </a:lnTo>
                  <a:lnTo>
                    <a:pt x="63900" y="16151"/>
                  </a:lnTo>
                  <a:lnTo>
                    <a:pt x="63968" y="16173"/>
                  </a:lnTo>
                  <a:lnTo>
                    <a:pt x="64286" y="16241"/>
                  </a:lnTo>
                  <a:lnTo>
                    <a:pt x="64444" y="16264"/>
                  </a:lnTo>
                  <a:lnTo>
                    <a:pt x="64603" y="16264"/>
                  </a:lnTo>
                  <a:lnTo>
                    <a:pt x="64830" y="16241"/>
                  </a:lnTo>
                  <a:lnTo>
                    <a:pt x="65057" y="16196"/>
                  </a:lnTo>
                  <a:lnTo>
                    <a:pt x="65148" y="16128"/>
                  </a:lnTo>
                  <a:lnTo>
                    <a:pt x="65216" y="16060"/>
                  </a:lnTo>
                  <a:lnTo>
                    <a:pt x="65329" y="15924"/>
                  </a:lnTo>
                  <a:lnTo>
                    <a:pt x="65374" y="15878"/>
                  </a:lnTo>
                  <a:lnTo>
                    <a:pt x="65420" y="15810"/>
                  </a:lnTo>
                  <a:lnTo>
                    <a:pt x="65488" y="15765"/>
                  </a:lnTo>
                  <a:lnTo>
                    <a:pt x="65647" y="15674"/>
                  </a:lnTo>
                  <a:lnTo>
                    <a:pt x="65783" y="15629"/>
                  </a:lnTo>
                  <a:lnTo>
                    <a:pt x="65941" y="15584"/>
                  </a:lnTo>
                  <a:lnTo>
                    <a:pt x="66100" y="15561"/>
                  </a:lnTo>
                  <a:lnTo>
                    <a:pt x="66395" y="15561"/>
                  </a:lnTo>
                  <a:lnTo>
                    <a:pt x="66554" y="15584"/>
                  </a:lnTo>
                  <a:lnTo>
                    <a:pt x="66713" y="15629"/>
                  </a:lnTo>
                  <a:lnTo>
                    <a:pt x="66871" y="15697"/>
                  </a:lnTo>
                  <a:lnTo>
                    <a:pt x="67030" y="15765"/>
                  </a:lnTo>
                  <a:lnTo>
                    <a:pt x="67189" y="15856"/>
                  </a:lnTo>
                  <a:lnTo>
                    <a:pt x="67529" y="16083"/>
                  </a:lnTo>
                  <a:lnTo>
                    <a:pt x="67688" y="16219"/>
                  </a:lnTo>
                  <a:lnTo>
                    <a:pt x="67801" y="16309"/>
                  </a:lnTo>
                  <a:lnTo>
                    <a:pt x="67915" y="16423"/>
                  </a:lnTo>
                  <a:lnTo>
                    <a:pt x="68051" y="16491"/>
                  </a:lnTo>
                  <a:lnTo>
                    <a:pt x="68232" y="16536"/>
                  </a:lnTo>
                  <a:lnTo>
                    <a:pt x="68369" y="16582"/>
                  </a:lnTo>
                  <a:lnTo>
                    <a:pt x="68505" y="16582"/>
                  </a:lnTo>
                  <a:lnTo>
                    <a:pt x="68663" y="16559"/>
                  </a:lnTo>
                  <a:lnTo>
                    <a:pt x="68800" y="16536"/>
                  </a:lnTo>
                  <a:lnTo>
                    <a:pt x="68958" y="16491"/>
                  </a:lnTo>
                  <a:lnTo>
                    <a:pt x="69094" y="16423"/>
                  </a:lnTo>
                  <a:lnTo>
                    <a:pt x="69367" y="16241"/>
                  </a:lnTo>
                  <a:lnTo>
                    <a:pt x="69798" y="15992"/>
                  </a:lnTo>
                  <a:lnTo>
                    <a:pt x="69911" y="15924"/>
                  </a:lnTo>
                  <a:lnTo>
                    <a:pt x="70047" y="15856"/>
                  </a:lnTo>
                  <a:lnTo>
                    <a:pt x="70183" y="15742"/>
                  </a:lnTo>
                  <a:lnTo>
                    <a:pt x="70251" y="15674"/>
                  </a:lnTo>
                  <a:lnTo>
                    <a:pt x="70297" y="15584"/>
                  </a:lnTo>
                  <a:lnTo>
                    <a:pt x="70365" y="15425"/>
                  </a:lnTo>
                  <a:lnTo>
                    <a:pt x="70387" y="15334"/>
                  </a:lnTo>
                  <a:lnTo>
                    <a:pt x="70433" y="15243"/>
                  </a:lnTo>
                  <a:lnTo>
                    <a:pt x="70501" y="15175"/>
                  </a:lnTo>
                  <a:lnTo>
                    <a:pt x="70592" y="15107"/>
                  </a:lnTo>
                  <a:lnTo>
                    <a:pt x="70682" y="15062"/>
                  </a:lnTo>
                  <a:lnTo>
                    <a:pt x="70864" y="14971"/>
                  </a:lnTo>
                  <a:lnTo>
                    <a:pt x="70932" y="14903"/>
                  </a:lnTo>
                  <a:lnTo>
                    <a:pt x="71023" y="14835"/>
                  </a:lnTo>
                  <a:lnTo>
                    <a:pt x="71113" y="14722"/>
                  </a:lnTo>
                  <a:lnTo>
                    <a:pt x="71204" y="14563"/>
                  </a:lnTo>
                  <a:lnTo>
                    <a:pt x="71317" y="14336"/>
                  </a:lnTo>
                  <a:lnTo>
                    <a:pt x="71363" y="14223"/>
                  </a:lnTo>
                  <a:lnTo>
                    <a:pt x="71385" y="14109"/>
                  </a:lnTo>
                  <a:lnTo>
                    <a:pt x="71385" y="13928"/>
                  </a:lnTo>
                  <a:lnTo>
                    <a:pt x="71385" y="13769"/>
                  </a:lnTo>
                  <a:lnTo>
                    <a:pt x="71385" y="13610"/>
                  </a:lnTo>
                  <a:lnTo>
                    <a:pt x="71385" y="13451"/>
                  </a:lnTo>
                  <a:lnTo>
                    <a:pt x="71453" y="13066"/>
                  </a:lnTo>
                  <a:lnTo>
                    <a:pt x="71544" y="12680"/>
                  </a:lnTo>
                  <a:lnTo>
                    <a:pt x="71658" y="12249"/>
                  </a:lnTo>
                  <a:lnTo>
                    <a:pt x="71794" y="11773"/>
                  </a:lnTo>
                  <a:lnTo>
                    <a:pt x="72134" y="10865"/>
                  </a:lnTo>
                  <a:lnTo>
                    <a:pt x="72225" y="10684"/>
                  </a:lnTo>
                  <a:lnTo>
                    <a:pt x="72315" y="10502"/>
                  </a:lnTo>
                  <a:lnTo>
                    <a:pt x="72565" y="10162"/>
                  </a:lnTo>
                  <a:lnTo>
                    <a:pt x="72588" y="10117"/>
                  </a:lnTo>
                  <a:lnTo>
                    <a:pt x="72769" y="9867"/>
                  </a:lnTo>
                  <a:lnTo>
                    <a:pt x="73041" y="9482"/>
                  </a:lnTo>
                  <a:lnTo>
                    <a:pt x="73200" y="9300"/>
                  </a:lnTo>
                  <a:lnTo>
                    <a:pt x="73359" y="9141"/>
                  </a:lnTo>
                  <a:lnTo>
                    <a:pt x="73518" y="9028"/>
                  </a:lnTo>
                  <a:lnTo>
                    <a:pt x="73676" y="8937"/>
                  </a:lnTo>
                  <a:lnTo>
                    <a:pt x="73858" y="8869"/>
                  </a:lnTo>
                  <a:lnTo>
                    <a:pt x="74062" y="8801"/>
                  </a:lnTo>
                  <a:lnTo>
                    <a:pt x="74266" y="8733"/>
                  </a:lnTo>
                  <a:lnTo>
                    <a:pt x="74402" y="8665"/>
                  </a:lnTo>
                  <a:lnTo>
                    <a:pt x="74561" y="8597"/>
                  </a:lnTo>
                  <a:lnTo>
                    <a:pt x="74833" y="8416"/>
                  </a:lnTo>
                  <a:lnTo>
                    <a:pt x="75015" y="8302"/>
                  </a:lnTo>
                  <a:lnTo>
                    <a:pt x="75196" y="8211"/>
                  </a:lnTo>
                  <a:lnTo>
                    <a:pt x="75378" y="8143"/>
                  </a:lnTo>
                  <a:lnTo>
                    <a:pt x="75627" y="8121"/>
                  </a:lnTo>
                  <a:lnTo>
                    <a:pt x="75877" y="8121"/>
                  </a:lnTo>
                  <a:lnTo>
                    <a:pt x="76149" y="8143"/>
                  </a:lnTo>
                  <a:lnTo>
                    <a:pt x="76285" y="8121"/>
                  </a:lnTo>
                  <a:lnTo>
                    <a:pt x="76421" y="8098"/>
                  </a:lnTo>
                  <a:lnTo>
                    <a:pt x="76512" y="8053"/>
                  </a:lnTo>
                  <a:lnTo>
                    <a:pt x="76625" y="8007"/>
                  </a:lnTo>
                  <a:lnTo>
                    <a:pt x="76784" y="7871"/>
                  </a:lnTo>
                  <a:lnTo>
                    <a:pt x="76943" y="7690"/>
                  </a:lnTo>
                  <a:lnTo>
                    <a:pt x="76966" y="7667"/>
                  </a:lnTo>
                  <a:lnTo>
                    <a:pt x="77147" y="7508"/>
                  </a:lnTo>
                  <a:lnTo>
                    <a:pt x="77328" y="7417"/>
                  </a:lnTo>
                  <a:lnTo>
                    <a:pt x="77555" y="7327"/>
                  </a:lnTo>
                  <a:lnTo>
                    <a:pt x="77805" y="7281"/>
                  </a:lnTo>
                  <a:lnTo>
                    <a:pt x="78077" y="7191"/>
                  </a:lnTo>
                  <a:lnTo>
                    <a:pt x="78145" y="7304"/>
                  </a:lnTo>
                  <a:lnTo>
                    <a:pt x="78349" y="7622"/>
                  </a:lnTo>
                  <a:lnTo>
                    <a:pt x="78463" y="7758"/>
                  </a:lnTo>
                  <a:lnTo>
                    <a:pt x="78576" y="7871"/>
                  </a:lnTo>
                  <a:lnTo>
                    <a:pt x="78712" y="7985"/>
                  </a:lnTo>
                  <a:lnTo>
                    <a:pt x="78826" y="8030"/>
                  </a:lnTo>
                  <a:lnTo>
                    <a:pt x="78962" y="8098"/>
                  </a:lnTo>
                  <a:lnTo>
                    <a:pt x="79052" y="8166"/>
                  </a:lnTo>
                  <a:lnTo>
                    <a:pt x="79120" y="8257"/>
                  </a:lnTo>
                  <a:lnTo>
                    <a:pt x="79211" y="8506"/>
                  </a:lnTo>
                  <a:lnTo>
                    <a:pt x="79325" y="8779"/>
                  </a:lnTo>
                  <a:lnTo>
                    <a:pt x="79393" y="8892"/>
                  </a:lnTo>
                  <a:lnTo>
                    <a:pt x="79506" y="9005"/>
                  </a:lnTo>
                  <a:lnTo>
                    <a:pt x="79710" y="9187"/>
                  </a:lnTo>
                  <a:lnTo>
                    <a:pt x="80096" y="9504"/>
                  </a:lnTo>
                  <a:lnTo>
                    <a:pt x="80300" y="9663"/>
                  </a:lnTo>
                  <a:lnTo>
                    <a:pt x="80504" y="9822"/>
                  </a:lnTo>
                  <a:lnTo>
                    <a:pt x="80731" y="9981"/>
                  </a:lnTo>
                  <a:lnTo>
                    <a:pt x="80935" y="10162"/>
                  </a:lnTo>
                  <a:lnTo>
                    <a:pt x="81071" y="10321"/>
                  </a:lnTo>
                  <a:lnTo>
                    <a:pt x="81185" y="10502"/>
                  </a:lnTo>
                  <a:lnTo>
                    <a:pt x="81253" y="10684"/>
                  </a:lnTo>
                  <a:lnTo>
                    <a:pt x="81275" y="10865"/>
                  </a:lnTo>
                  <a:lnTo>
                    <a:pt x="81253" y="11047"/>
                  </a:lnTo>
                  <a:lnTo>
                    <a:pt x="81207" y="11228"/>
                  </a:lnTo>
                  <a:lnTo>
                    <a:pt x="81094" y="11455"/>
                  </a:lnTo>
                  <a:lnTo>
                    <a:pt x="80981" y="11727"/>
                  </a:lnTo>
                  <a:lnTo>
                    <a:pt x="80890" y="12000"/>
                  </a:lnTo>
                  <a:lnTo>
                    <a:pt x="80822" y="12204"/>
                  </a:lnTo>
                  <a:lnTo>
                    <a:pt x="80754" y="12385"/>
                  </a:lnTo>
                  <a:lnTo>
                    <a:pt x="80663" y="12544"/>
                  </a:lnTo>
                  <a:lnTo>
                    <a:pt x="80550" y="12680"/>
                  </a:lnTo>
                  <a:lnTo>
                    <a:pt x="80323" y="12884"/>
                  </a:lnTo>
                  <a:lnTo>
                    <a:pt x="80096" y="13088"/>
                  </a:lnTo>
                  <a:lnTo>
                    <a:pt x="79982" y="13202"/>
                  </a:lnTo>
                  <a:lnTo>
                    <a:pt x="79892" y="13361"/>
                  </a:lnTo>
                  <a:lnTo>
                    <a:pt x="79846" y="13497"/>
                  </a:lnTo>
                  <a:lnTo>
                    <a:pt x="79824" y="13655"/>
                  </a:lnTo>
                  <a:lnTo>
                    <a:pt x="79824" y="13724"/>
                  </a:lnTo>
                  <a:lnTo>
                    <a:pt x="79892" y="13769"/>
                  </a:lnTo>
                  <a:lnTo>
                    <a:pt x="80119" y="13905"/>
                  </a:lnTo>
                  <a:lnTo>
                    <a:pt x="80345" y="14086"/>
                  </a:lnTo>
                  <a:lnTo>
                    <a:pt x="80504" y="14223"/>
                  </a:lnTo>
                  <a:lnTo>
                    <a:pt x="80686" y="14336"/>
                  </a:lnTo>
                  <a:lnTo>
                    <a:pt x="80867" y="14427"/>
                  </a:lnTo>
                  <a:lnTo>
                    <a:pt x="80958" y="14449"/>
                  </a:lnTo>
                  <a:lnTo>
                    <a:pt x="81071" y="14472"/>
                  </a:lnTo>
                  <a:lnTo>
                    <a:pt x="81207" y="14449"/>
                  </a:lnTo>
                  <a:lnTo>
                    <a:pt x="81343" y="14381"/>
                  </a:lnTo>
                  <a:lnTo>
                    <a:pt x="81457" y="14313"/>
                  </a:lnTo>
                  <a:lnTo>
                    <a:pt x="81548" y="14200"/>
                  </a:lnTo>
                  <a:lnTo>
                    <a:pt x="81638" y="14086"/>
                  </a:lnTo>
                  <a:lnTo>
                    <a:pt x="81706" y="13973"/>
                  </a:lnTo>
                  <a:lnTo>
                    <a:pt x="81842" y="13724"/>
                  </a:lnTo>
                  <a:lnTo>
                    <a:pt x="81888" y="13633"/>
                  </a:lnTo>
                  <a:lnTo>
                    <a:pt x="82069" y="13315"/>
                  </a:lnTo>
                  <a:lnTo>
                    <a:pt x="82273" y="13020"/>
                  </a:lnTo>
                  <a:lnTo>
                    <a:pt x="82387" y="12839"/>
                  </a:lnTo>
                  <a:lnTo>
                    <a:pt x="82523" y="12589"/>
                  </a:lnTo>
                  <a:lnTo>
                    <a:pt x="82704" y="12294"/>
                  </a:lnTo>
                  <a:lnTo>
                    <a:pt x="82795" y="12158"/>
                  </a:lnTo>
                  <a:lnTo>
                    <a:pt x="82909" y="12045"/>
                  </a:lnTo>
                  <a:lnTo>
                    <a:pt x="83045" y="11954"/>
                  </a:lnTo>
                  <a:lnTo>
                    <a:pt x="83203" y="11886"/>
                  </a:lnTo>
                  <a:lnTo>
                    <a:pt x="83385" y="11841"/>
                  </a:lnTo>
                  <a:lnTo>
                    <a:pt x="83816" y="11841"/>
                  </a:lnTo>
                  <a:lnTo>
                    <a:pt x="84065" y="11886"/>
                  </a:lnTo>
                  <a:lnTo>
                    <a:pt x="84292" y="11932"/>
                  </a:lnTo>
                  <a:lnTo>
                    <a:pt x="84519" y="11954"/>
                  </a:lnTo>
                  <a:lnTo>
                    <a:pt x="84678" y="11932"/>
                  </a:lnTo>
                  <a:lnTo>
                    <a:pt x="84814" y="11909"/>
                  </a:lnTo>
                  <a:lnTo>
                    <a:pt x="84927" y="11863"/>
                  </a:lnTo>
                  <a:lnTo>
                    <a:pt x="85018" y="11773"/>
                  </a:lnTo>
                  <a:lnTo>
                    <a:pt x="85109" y="11659"/>
                  </a:lnTo>
                  <a:lnTo>
                    <a:pt x="85177" y="11523"/>
                  </a:lnTo>
                  <a:lnTo>
                    <a:pt x="85222" y="11387"/>
                  </a:lnTo>
                  <a:lnTo>
                    <a:pt x="85268" y="11251"/>
                  </a:lnTo>
                  <a:lnTo>
                    <a:pt x="85290" y="10933"/>
                  </a:lnTo>
                  <a:lnTo>
                    <a:pt x="85268" y="10639"/>
                  </a:lnTo>
                  <a:lnTo>
                    <a:pt x="85268" y="10502"/>
                  </a:lnTo>
                  <a:lnTo>
                    <a:pt x="85268" y="10276"/>
                  </a:lnTo>
                  <a:lnTo>
                    <a:pt x="85290" y="10071"/>
                  </a:lnTo>
                  <a:lnTo>
                    <a:pt x="85336" y="9845"/>
                  </a:lnTo>
                  <a:lnTo>
                    <a:pt x="85381" y="9640"/>
                  </a:lnTo>
                  <a:lnTo>
                    <a:pt x="85426" y="9391"/>
                  </a:lnTo>
                  <a:lnTo>
                    <a:pt x="85200" y="9482"/>
                  </a:lnTo>
                  <a:lnTo>
                    <a:pt x="85132" y="9504"/>
                  </a:lnTo>
                  <a:lnTo>
                    <a:pt x="84995" y="9527"/>
                  </a:lnTo>
                  <a:lnTo>
                    <a:pt x="84927" y="9527"/>
                  </a:lnTo>
                  <a:lnTo>
                    <a:pt x="84882" y="9482"/>
                  </a:lnTo>
                  <a:lnTo>
                    <a:pt x="84837" y="9414"/>
                  </a:lnTo>
                  <a:lnTo>
                    <a:pt x="84769" y="9300"/>
                  </a:lnTo>
                  <a:lnTo>
                    <a:pt x="84723" y="9164"/>
                  </a:lnTo>
                  <a:lnTo>
                    <a:pt x="84633" y="9028"/>
                  </a:lnTo>
                  <a:lnTo>
                    <a:pt x="84587" y="8960"/>
                  </a:lnTo>
                  <a:lnTo>
                    <a:pt x="84519" y="8915"/>
                  </a:lnTo>
                  <a:lnTo>
                    <a:pt x="84451" y="8869"/>
                  </a:lnTo>
                  <a:lnTo>
                    <a:pt x="84360" y="8824"/>
                  </a:lnTo>
                  <a:lnTo>
                    <a:pt x="84156" y="8824"/>
                  </a:lnTo>
                  <a:lnTo>
                    <a:pt x="84065" y="8869"/>
                  </a:lnTo>
                  <a:lnTo>
                    <a:pt x="83975" y="8915"/>
                  </a:lnTo>
                  <a:lnTo>
                    <a:pt x="83907" y="8983"/>
                  </a:lnTo>
                  <a:lnTo>
                    <a:pt x="83748" y="9141"/>
                  </a:lnTo>
                  <a:lnTo>
                    <a:pt x="83589" y="9346"/>
                  </a:lnTo>
                  <a:lnTo>
                    <a:pt x="83430" y="9527"/>
                  </a:lnTo>
                  <a:lnTo>
                    <a:pt x="83249" y="9709"/>
                  </a:lnTo>
                  <a:lnTo>
                    <a:pt x="83067" y="9867"/>
                  </a:lnTo>
                  <a:lnTo>
                    <a:pt x="82954" y="9913"/>
                  </a:lnTo>
                  <a:lnTo>
                    <a:pt x="82863" y="9935"/>
                  </a:lnTo>
                  <a:lnTo>
                    <a:pt x="82727" y="9935"/>
                  </a:lnTo>
                  <a:lnTo>
                    <a:pt x="82750" y="9867"/>
                  </a:lnTo>
                  <a:lnTo>
                    <a:pt x="82772" y="9731"/>
                  </a:lnTo>
                  <a:lnTo>
                    <a:pt x="82886" y="9459"/>
                  </a:lnTo>
                  <a:lnTo>
                    <a:pt x="83022" y="9209"/>
                  </a:lnTo>
                  <a:lnTo>
                    <a:pt x="83045" y="9096"/>
                  </a:lnTo>
                  <a:lnTo>
                    <a:pt x="83067" y="8983"/>
                  </a:lnTo>
                  <a:lnTo>
                    <a:pt x="83067" y="8869"/>
                  </a:lnTo>
                  <a:lnTo>
                    <a:pt x="83067" y="8801"/>
                  </a:lnTo>
                  <a:lnTo>
                    <a:pt x="83022" y="8733"/>
                  </a:lnTo>
                  <a:lnTo>
                    <a:pt x="82977" y="8688"/>
                  </a:lnTo>
                  <a:lnTo>
                    <a:pt x="82863" y="8620"/>
                  </a:lnTo>
                  <a:lnTo>
                    <a:pt x="82772" y="8597"/>
                  </a:lnTo>
                  <a:lnTo>
                    <a:pt x="82682" y="8574"/>
                  </a:lnTo>
                  <a:lnTo>
                    <a:pt x="82659" y="8552"/>
                  </a:lnTo>
                  <a:lnTo>
                    <a:pt x="82636" y="8529"/>
                  </a:lnTo>
                  <a:lnTo>
                    <a:pt x="82591" y="8393"/>
                  </a:lnTo>
                  <a:lnTo>
                    <a:pt x="82523" y="8257"/>
                  </a:lnTo>
                  <a:lnTo>
                    <a:pt x="82455" y="8121"/>
                  </a:lnTo>
                  <a:lnTo>
                    <a:pt x="82342" y="8007"/>
                  </a:lnTo>
                  <a:lnTo>
                    <a:pt x="82092" y="7780"/>
                  </a:lnTo>
                  <a:lnTo>
                    <a:pt x="81842" y="7576"/>
                  </a:lnTo>
                  <a:lnTo>
                    <a:pt x="81729" y="7531"/>
                  </a:lnTo>
                  <a:lnTo>
                    <a:pt x="81593" y="7486"/>
                  </a:lnTo>
                  <a:lnTo>
                    <a:pt x="81253" y="7395"/>
                  </a:lnTo>
                  <a:lnTo>
                    <a:pt x="80844" y="7281"/>
                  </a:lnTo>
                  <a:lnTo>
                    <a:pt x="80663" y="7213"/>
                  </a:lnTo>
                  <a:lnTo>
                    <a:pt x="80595" y="7168"/>
                  </a:lnTo>
                  <a:lnTo>
                    <a:pt x="80550" y="7123"/>
                  </a:lnTo>
                  <a:lnTo>
                    <a:pt x="80663" y="7100"/>
                  </a:lnTo>
                  <a:lnTo>
                    <a:pt x="81162" y="7100"/>
                  </a:lnTo>
                  <a:lnTo>
                    <a:pt x="81525" y="7145"/>
                  </a:lnTo>
                  <a:lnTo>
                    <a:pt x="82273" y="7236"/>
                  </a:lnTo>
                  <a:lnTo>
                    <a:pt x="82931" y="7327"/>
                  </a:lnTo>
                  <a:lnTo>
                    <a:pt x="83362" y="7395"/>
                  </a:lnTo>
                  <a:lnTo>
                    <a:pt x="83521" y="7417"/>
                  </a:lnTo>
                  <a:lnTo>
                    <a:pt x="83725" y="7395"/>
                  </a:lnTo>
                  <a:lnTo>
                    <a:pt x="83907" y="7327"/>
                  </a:lnTo>
                  <a:lnTo>
                    <a:pt x="84088" y="7236"/>
                  </a:lnTo>
                  <a:lnTo>
                    <a:pt x="84224" y="7123"/>
                  </a:lnTo>
                  <a:lnTo>
                    <a:pt x="84383" y="6987"/>
                  </a:lnTo>
                  <a:lnTo>
                    <a:pt x="84496" y="6828"/>
                  </a:lnTo>
                  <a:lnTo>
                    <a:pt x="84610" y="6669"/>
                  </a:lnTo>
                  <a:lnTo>
                    <a:pt x="84701" y="6510"/>
                  </a:lnTo>
                  <a:lnTo>
                    <a:pt x="84769" y="6397"/>
                  </a:lnTo>
                  <a:lnTo>
                    <a:pt x="84859" y="6306"/>
                  </a:lnTo>
                  <a:lnTo>
                    <a:pt x="84995" y="6215"/>
                  </a:lnTo>
                  <a:lnTo>
                    <a:pt x="85132" y="6125"/>
                  </a:lnTo>
                  <a:lnTo>
                    <a:pt x="85290" y="6056"/>
                  </a:lnTo>
                  <a:lnTo>
                    <a:pt x="85449" y="6011"/>
                  </a:lnTo>
                  <a:lnTo>
                    <a:pt x="85585" y="5988"/>
                  </a:lnTo>
                  <a:lnTo>
                    <a:pt x="85744" y="5966"/>
                  </a:lnTo>
                  <a:lnTo>
                    <a:pt x="85903" y="5988"/>
                  </a:lnTo>
                  <a:lnTo>
                    <a:pt x="85994" y="6011"/>
                  </a:lnTo>
                  <a:lnTo>
                    <a:pt x="86084" y="6034"/>
                  </a:lnTo>
                  <a:lnTo>
                    <a:pt x="86175" y="6011"/>
                  </a:lnTo>
                  <a:lnTo>
                    <a:pt x="86243" y="5988"/>
                  </a:lnTo>
                  <a:lnTo>
                    <a:pt x="86288" y="5920"/>
                  </a:lnTo>
                  <a:lnTo>
                    <a:pt x="86334" y="5852"/>
                  </a:lnTo>
                  <a:lnTo>
                    <a:pt x="86402" y="5671"/>
                  </a:lnTo>
                  <a:lnTo>
                    <a:pt x="86425" y="5444"/>
                  </a:lnTo>
                  <a:lnTo>
                    <a:pt x="86493" y="5036"/>
                  </a:lnTo>
                  <a:lnTo>
                    <a:pt x="86493" y="4922"/>
                  </a:lnTo>
                  <a:lnTo>
                    <a:pt x="86493" y="4809"/>
                  </a:lnTo>
                  <a:lnTo>
                    <a:pt x="86470" y="4718"/>
                  </a:lnTo>
                  <a:lnTo>
                    <a:pt x="86425" y="4650"/>
                  </a:lnTo>
                  <a:lnTo>
                    <a:pt x="86334" y="4559"/>
                  </a:lnTo>
                  <a:lnTo>
                    <a:pt x="86220" y="4469"/>
                  </a:lnTo>
                  <a:lnTo>
                    <a:pt x="86107" y="4423"/>
                  </a:lnTo>
                  <a:lnTo>
                    <a:pt x="85971" y="4378"/>
                  </a:lnTo>
                  <a:lnTo>
                    <a:pt x="85676" y="4310"/>
                  </a:lnTo>
                  <a:lnTo>
                    <a:pt x="85358" y="4242"/>
                  </a:lnTo>
                  <a:lnTo>
                    <a:pt x="85018" y="4196"/>
                  </a:lnTo>
                  <a:lnTo>
                    <a:pt x="84746" y="4128"/>
                  </a:lnTo>
                  <a:lnTo>
                    <a:pt x="84610" y="4060"/>
                  </a:lnTo>
                  <a:lnTo>
                    <a:pt x="84542" y="3992"/>
                  </a:lnTo>
                  <a:lnTo>
                    <a:pt x="84542" y="3924"/>
                  </a:lnTo>
                  <a:lnTo>
                    <a:pt x="84564" y="3856"/>
                  </a:lnTo>
                  <a:lnTo>
                    <a:pt x="84633" y="3675"/>
                  </a:lnTo>
                  <a:lnTo>
                    <a:pt x="84723" y="3448"/>
                  </a:lnTo>
                  <a:lnTo>
                    <a:pt x="84769" y="3312"/>
                  </a:lnTo>
                  <a:lnTo>
                    <a:pt x="84791" y="3198"/>
                  </a:lnTo>
                  <a:lnTo>
                    <a:pt x="84791" y="3062"/>
                  </a:lnTo>
                  <a:lnTo>
                    <a:pt x="84769" y="2949"/>
                  </a:lnTo>
                  <a:lnTo>
                    <a:pt x="84746" y="2881"/>
                  </a:lnTo>
                  <a:lnTo>
                    <a:pt x="84701" y="2813"/>
                  </a:lnTo>
                  <a:lnTo>
                    <a:pt x="84610" y="2722"/>
                  </a:lnTo>
                  <a:lnTo>
                    <a:pt x="84496" y="2677"/>
                  </a:lnTo>
                  <a:lnTo>
                    <a:pt x="84338" y="2631"/>
                  </a:lnTo>
                  <a:lnTo>
                    <a:pt x="84179" y="2609"/>
                  </a:lnTo>
                  <a:lnTo>
                    <a:pt x="83997" y="2631"/>
                  </a:lnTo>
                  <a:lnTo>
                    <a:pt x="83839" y="2654"/>
                  </a:lnTo>
                  <a:lnTo>
                    <a:pt x="83657" y="2699"/>
                  </a:lnTo>
                  <a:lnTo>
                    <a:pt x="83476" y="2767"/>
                  </a:lnTo>
                  <a:lnTo>
                    <a:pt x="83294" y="2858"/>
                  </a:lnTo>
                  <a:lnTo>
                    <a:pt x="83135" y="2881"/>
                  </a:lnTo>
                  <a:lnTo>
                    <a:pt x="83113" y="2881"/>
                  </a:lnTo>
                  <a:lnTo>
                    <a:pt x="83067" y="2835"/>
                  </a:lnTo>
                  <a:lnTo>
                    <a:pt x="82999" y="2586"/>
                  </a:lnTo>
                  <a:lnTo>
                    <a:pt x="82931" y="2404"/>
                  </a:lnTo>
                  <a:lnTo>
                    <a:pt x="82818" y="2246"/>
                  </a:lnTo>
                  <a:lnTo>
                    <a:pt x="82682" y="2110"/>
                  </a:lnTo>
                  <a:lnTo>
                    <a:pt x="82523" y="1996"/>
                  </a:lnTo>
                  <a:lnTo>
                    <a:pt x="82342" y="1905"/>
                  </a:lnTo>
                  <a:lnTo>
                    <a:pt x="82160" y="1815"/>
                  </a:lnTo>
                  <a:lnTo>
                    <a:pt x="81979" y="1769"/>
                  </a:lnTo>
                  <a:lnTo>
                    <a:pt x="81797" y="1724"/>
                  </a:lnTo>
                  <a:lnTo>
                    <a:pt x="81706" y="1724"/>
                  </a:lnTo>
                  <a:lnTo>
                    <a:pt x="81593" y="1747"/>
                  </a:lnTo>
                  <a:lnTo>
                    <a:pt x="81502" y="1769"/>
                  </a:lnTo>
                  <a:lnTo>
                    <a:pt x="81411" y="1815"/>
                  </a:lnTo>
                  <a:lnTo>
                    <a:pt x="81366" y="1883"/>
                  </a:lnTo>
                  <a:lnTo>
                    <a:pt x="81275" y="2064"/>
                  </a:lnTo>
                  <a:lnTo>
                    <a:pt x="81207" y="2246"/>
                  </a:lnTo>
                  <a:lnTo>
                    <a:pt x="81139" y="2472"/>
                  </a:lnTo>
                  <a:lnTo>
                    <a:pt x="81094" y="2609"/>
                  </a:lnTo>
                  <a:lnTo>
                    <a:pt x="81026" y="2722"/>
                  </a:lnTo>
                  <a:lnTo>
                    <a:pt x="80935" y="2858"/>
                  </a:lnTo>
                  <a:lnTo>
                    <a:pt x="80867" y="2926"/>
                  </a:lnTo>
                  <a:lnTo>
                    <a:pt x="80731" y="3040"/>
                  </a:lnTo>
                  <a:lnTo>
                    <a:pt x="80640" y="3085"/>
                  </a:lnTo>
                  <a:lnTo>
                    <a:pt x="80572" y="3176"/>
                  </a:lnTo>
                  <a:lnTo>
                    <a:pt x="80527" y="3289"/>
                  </a:lnTo>
                  <a:lnTo>
                    <a:pt x="80504" y="3448"/>
                  </a:lnTo>
                  <a:lnTo>
                    <a:pt x="80504" y="3675"/>
                  </a:lnTo>
                  <a:lnTo>
                    <a:pt x="80481" y="3856"/>
                  </a:lnTo>
                  <a:lnTo>
                    <a:pt x="80459" y="4038"/>
                  </a:lnTo>
                  <a:lnTo>
                    <a:pt x="80391" y="4219"/>
                  </a:lnTo>
                  <a:lnTo>
                    <a:pt x="80232" y="4469"/>
                  </a:lnTo>
                  <a:lnTo>
                    <a:pt x="80141" y="4582"/>
                  </a:lnTo>
                  <a:lnTo>
                    <a:pt x="80050" y="4650"/>
                  </a:lnTo>
                  <a:lnTo>
                    <a:pt x="79960" y="4673"/>
                  </a:lnTo>
                  <a:lnTo>
                    <a:pt x="79801" y="4673"/>
                  </a:lnTo>
                  <a:lnTo>
                    <a:pt x="79688" y="4627"/>
                  </a:lnTo>
                  <a:lnTo>
                    <a:pt x="79461" y="4491"/>
                  </a:lnTo>
                  <a:lnTo>
                    <a:pt x="79347" y="4423"/>
                  </a:lnTo>
                  <a:lnTo>
                    <a:pt x="79257" y="4355"/>
                  </a:lnTo>
                  <a:lnTo>
                    <a:pt x="79234" y="4333"/>
                  </a:lnTo>
                  <a:lnTo>
                    <a:pt x="79257" y="4287"/>
                  </a:lnTo>
                  <a:lnTo>
                    <a:pt x="79279" y="4219"/>
                  </a:lnTo>
                  <a:lnTo>
                    <a:pt x="79415" y="4106"/>
                  </a:lnTo>
                  <a:lnTo>
                    <a:pt x="79665" y="3924"/>
                  </a:lnTo>
                  <a:lnTo>
                    <a:pt x="79756" y="3856"/>
                  </a:lnTo>
                  <a:lnTo>
                    <a:pt x="79801" y="3811"/>
                  </a:lnTo>
                  <a:lnTo>
                    <a:pt x="79869" y="3675"/>
                  </a:lnTo>
                  <a:lnTo>
                    <a:pt x="79892" y="3584"/>
                  </a:lnTo>
                  <a:lnTo>
                    <a:pt x="79869" y="3516"/>
                  </a:lnTo>
                  <a:lnTo>
                    <a:pt x="79846" y="3448"/>
                  </a:lnTo>
                  <a:lnTo>
                    <a:pt x="79801" y="3403"/>
                  </a:lnTo>
                  <a:lnTo>
                    <a:pt x="79710" y="3312"/>
                  </a:lnTo>
                  <a:lnTo>
                    <a:pt x="79551" y="3266"/>
                  </a:lnTo>
                  <a:lnTo>
                    <a:pt x="79393" y="3244"/>
                  </a:lnTo>
                  <a:lnTo>
                    <a:pt x="79189" y="3266"/>
                  </a:lnTo>
                  <a:lnTo>
                    <a:pt x="78984" y="3334"/>
                  </a:lnTo>
                  <a:lnTo>
                    <a:pt x="79052" y="3244"/>
                  </a:lnTo>
                  <a:lnTo>
                    <a:pt x="79120" y="3153"/>
                  </a:lnTo>
                  <a:lnTo>
                    <a:pt x="79143" y="3062"/>
                  </a:lnTo>
                  <a:lnTo>
                    <a:pt x="79143" y="2972"/>
                  </a:lnTo>
                  <a:lnTo>
                    <a:pt x="79075" y="2881"/>
                  </a:lnTo>
                  <a:lnTo>
                    <a:pt x="79030" y="2835"/>
                  </a:lnTo>
                  <a:lnTo>
                    <a:pt x="78984" y="2745"/>
                  </a:lnTo>
                  <a:lnTo>
                    <a:pt x="78939" y="2609"/>
                  </a:lnTo>
                  <a:lnTo>
                    <a:pt x="78894" y="2404"/>
                  </a:lnTo>
                  <a:lnTo>
                    <a:pt x="78871" y="2268"/>
                  </a:lnTo>
                  <a:lnTo>
                    <a:pt x="78962" y="2291"/>
                  </a:lnTo>
                  <a:lnTo>
                    <a:pt x="79189" y="2359"/>
                  </a:lnTo>
                  <a:lnTo>
                    <a:pt x="79347" y="2382"/>
                  </a:lnTo>
                  <a:lnTo>
                    <a:pt x="79529" y="2382"/>
                  </a:lnTo>
                  <a:lnTo>
                    <a:pt x="79824" y="2359"/>
                  </a:lnTo>
                  <a:lnTo>
                    <a:pt x="80096" y="2291"/>
                  </a:lnTo>
                  <a:lnTo>
                    <a:pt x="80277" y="2200"/>
                  </a:lnTo>
                  <a:lnTo>
                    <a:pt x="80413" y="2110"/>
                  </a:lnTo>
                  <a:lnTo>
                    <a:pt x="80504" y="1996"/>
                  </a:lnTo>
                  <a:lnTo>
                    <a:pt x="80572" y="1860"/>
                  </a:lnTo>
                  <a:lnTo>
                    <a:pt x="80572" y="1769"/>
                  </a:lnTo>
                  <a:lnTo>
                    <a:pt x="80572" y="1679"/>
                  </a:lnTo>
                  <a:lnTo>
                    <a:pt x="80527" y="1520"/>
                  </a:lnTo>
                  <a:lnTo>
                    <a:pt x="80459" y="1338"/>
                  </a:lnTo>
                  <a:lnTo>
                    <a:pt x="80345" y="1157"/>
                  </a:lnTo>
                  <a:lnTo>
                    <a:pt x="80209" y="975"/>
                  </a:lnTo>
                  <a:lnTo>
                    <a:pt x="80050" y="817"/>
                  </a:lnTo>
                  <a:lnTo>
                    <a:pt x="79756" y="499"/>
                  </a:lnTo>
                  <a:lnTo>
                    <a:pt x="79551" y="272"/>
                  </a:lnTo>
                  <a:lnTo>
                    <a:pt x="79393" y="136"/>
                  </a:lnTo>
                  <a:lnTo>
                    <a:pt x="79234" y="45"/>
                  </a:lnTo>
                  <a:lnTo>
                    <a:pt x="790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156"/>
            <p:cNvSpPr/>
            <p:nvPr/>
          </p:nvSpPr>
          <p:spPr>
            <a:xfrm>
              <a:off x="2158925" y="2044850"/>
              <a:ext cx="739500" cy="1237400"/>
            </a:xfrm>
            <a:custGeom>
              <a:rect b="b" l="l" r="r" t="t"/>
              <a:pathLst>
                <a:path extrusionOk="0" h="49496" w="29580">
                  <a:moveTo>
                    <a:pt x="16695" y="1"/>
                  </a:moveTo>
                  <a:lnTo>
                    <a:pt x="16514" y="23"/>
                  </a:lnTo>
                  <a:lnTo>
                    <a:pt x="16332" y="114"/>
                  </a:lnTo>
                  <a:lnTo>
                    <a:pt x="16174" y="227"/>
                  </a:lnTo>
                  <a:lnTo>
                    <a:pt x="16015" y="409"/>
                  </a:lnTo>
                  <a:lnTo>
                    <a:pt x="15856" y="613"/>
                  </a:lnTo>
                  <a:lnTo>
                    <a:pt x="15765" y="772"/>
                  </a:lnTo>
                  <a:lnTo>
                    <a:pt x="15720" y="908"/>
                  </a:lnTo>
                  <a:lnTo>
                    <a:pt x="15697" y="1021"/>
                  </a:lnTo>
                  <a:lnTo>
                    <a:pt x="15675" y="1112"/>
                  </a:lnTo>
                  <a:lnTo>
                    <a:pt x="15607" y="1225"/>
                  </a:lnTo>
                  <a:lnTo>
                    <a:pt x="15493" y="1407"/>
                  </a:lnTo>
                  <a:lnTo>
                    <a:pt x="15448" y="1543"/>
                  </a:lnTo>
                  <a:lnTo>
                    <a:pt x="15425" y="1679"/>
                  </a:lnTo>
                  <a:lnTo>
                    <a:pt x="15448" y="1793"/>
                  </a:lnTo>
                  <a:lnTo>
                    <a:pt x="15470" y="1906"/>
                  </a:lnTo>
                  <a:lnTo>
                    <a:pt x="15516" y="1974"/>
                  </a:lnTo>
                  <a:lnTo>
                    <a:pt x="15629" y="2110"/>
                  </a:lnTo>
                  <a:lnTo>
                    <a:pt x="15675" y="2178"/>
                  </a:lnTo>
                  <a:lnTo>
                    <a:pt x="15697" y="2269"/>
                  </a:lnTo>
                  <a:lnTo>
                    <a:pt x="15720" y="2382"/>
                  </a:lnTo>
                  <a:lnTo>
                    <a:pt x="15697" y="2496"/>
                  </a:lnTo>
                  <a:lnTo>
                    <a:pt x="15675" y="2518"/>
                  </a:lnTo>
                  <a:lnTo>
                    <a:pt x="15629" y="2541"/>
                  </a:lnTo>
                  <a:lnTo>
                    <a:pt x="15561" y="2518"/>
                  </a:lnTo>
                  <a:lnTo>
                    <a:pt x="15448" y="2473"/>
                  </a:lnTo>
                  <a:lnTo>
                    <a:pt x="15085" y="2337"/>
                  </a:lnTo>
                  <a:lnTo>
                    <a:pt x="14971" y="2314"/>
                  </a:lnTo>
                  <a:lnTo>
                    <a:pt x="14858" y="2292"/>
                  </a:lnTo>
                  <a:lnTo>
                    <a:pt x="14767" y="2314"/>
                  </a:lnTo>
                  <a:lnTo>
                    <a:pt x="14677" y="2360"/>
                  </a:lnTo>
                  <a:lnTo>
                    <a:pt x="14631" y="2405"/>
                  </a:lnTo>
                  <a:lnTo>
                    <a:pt x="14586" y="2473"/>
                  </a:lnTo>
                  <a:lnTo>
                    <a:pt x="14540" y="2518"/>
                  </a:lnTo>
                  <a:lnTo>
                    <a:pt x="14472" y="2632"/>
                  </a:lnTo>
                  <a:lnTo>
                    <a:pt x="14314" y="2813"/>
                  </a:lnTo>
                  <a:lnTo>
                    <a:pt x="14177" y="3040"/>
                  </a:lnTo>
                  <a:lnTo>
                    <a:pt x="14109" y="3176"/>
                  </a:lnTo>
                  <a:lnTo>
                    <a:pt x="14087" y="3312"/>
                  </a:lnTo>
                  <a:lnTo>
                    <a:pt x="14064" y="3448"/>
                  </a:lnTo>
                  <a:lnTo>
                    <a:pt x="14109" y="3585"/>
                  </a:lnTo>
                  <a:lnTo>
                    <a:pt x="14177" y="3834"/>
                  </a:lnTo>
                  <a:lnTo>
                    <a:pt x="14200" y="4106"/>
                  </a:lnTo>
                  <a:lnTo>
                    <a:pt x="14223" y="4356"/>
                  </a:lnTo>
                  <a:lnTo>
                    <a:pt x="14200" y="4492"/>
                  </a:lnTo>
                  <a:lnTo>
                    <a:pt x="14109" y="4447"/>
                  </a:lnTo>
                  <a:lnTo>
                    <a:pt x="13928" y="4265"/>
                  </a:lnTo>
                  <a:lnTo>
                    <a:pt x="13724" y="4152"/>
                  </a:lnTo>
                  <a:lnTo>
                    <a:pt x="13565" y="4084"/>
                  </a:lnTo>
                  <a:lnTo>
                    <a:pt x="13406" y="4061"/>
                  </a:lnTo>
                  <a:lnTo>
                    <a:pt x="13270" y="4061"/>
                  </a:lnTo>
                  <a:lnTo>
                    <a:pt x="13134" y="4129"/>
                  </a:lnTo>
                  <a:lnTo>
                    <a:pt x="13021" y="4220"/>
                  </a:lnTo>
                  <a:lnTo>
                    <a:pt x="12930" y="4356"/>
                  </a:lnTo>
                  <a:lnTo>
                    <a:pt x="12771" y="4583"/>
                  </a:lnTo>
                  <a:lnTo>
                    <a:pt x="12544" y="4946"/>
                  </a:lnTo>
                  <a:lnTo>
                    <a:pt x="12431" y="5127"/>
                  </a:lnTo>
                  <a:lnTo>
                    <a:pt x="12340" y="5309"/>
                  </a:lnTo>
                  <a:lnTo>
                    <a:pt x="12295" y="5490"/>
                  </a:lnTo>
                  <a:lnTo>
                    <a:pt x="12272" y="5649"/>
                  </a:lnTo>
                  <a:lnTo>
                    <a:pt x="12272" y="5739"/>
                  </a:lnTo>
                  <a:lnTo>
                    <a:pt x="12317" y="5808"/>
                  </a:lnTo>
                  <a:lnTo>
                    <a:pt x="12340" y="5876"/>
                  </a:lnTo>
                  <a:lnTo>
                    <a:pt x="12408" y="5921"/>
                  </a:lnTo>
                  <a:lnTo>
                    <a:pt x="12522" y="6057"/>
                  </a:lnTo>
                  <a:lnTo>
                    <a:pt x="12567" y="6080"/>
                  </a:lnTo>
                  <a:lnTo>
                    <a:pt x="12499" y="6125"/>
                  </a:lnTo>
                  <a:lnTo>
                    <a:pt x="12363" y="6216"/>
                  </a:lnTo>
                  <a:lnTo>
                    <a:pt x="12204" y="6375"/>
                  </a:lnTo>
                  <a:lnTo>
                    <a:pt x="12136" y="6465"/>
                  </a:lnTo>
                  <a:lnTo>
                    <a:pt x="12068" y="6556"/>
                  </a:lnTo>
                  <a:lnTo>
                    <a:pt x="12023" y="6670"/>
                  </a:lnTo>
                  <a:lnTo>
                    <a:pt x="12023" y="6783"/>
                  </a:lnTo>
                  <a:lnTo>
                    <a:pt x="12023" y="6896"/>
                  </a:lnTo>
                  <a:lnTo>
                    <a:pt x="12045" y="6987"/>
                  </a:lnTo>
                  <a:lnTo>
                    <a:pt x="12136" y="7101"/>
                  </a:lnTo>
                  <a:lnTo>
                    <a:pt x="12272" y="7214"/>
                  </a:lnTo>
                  <a:lnTo>
                    <a:pt x="12295" y="7214"/>
                  </a:lnTo>
                  <a:lnTo>
                    <a:pt x="12340" y="7259"/>
                  </a:lnTo>
                  <a:lnTo>
                    <a:pt x="12363" y="7305"/>
                  </a:lnTo>
                  <a:lnTo>
                    <a:pt x="12363" y="7395"/>
                  </a:lnTo>
                  <a:lnTo>
                    <a:pt x="12363" y="7531"/>
                  </a:lnTo>
                  <a:lnTo>
                    <a:pt x="12363" y="7690"/>
                  </a:lnTo>
                  <a:lnTo>
                    <a:pt x="12340" y="7758"/>
                  </a:lnTo>
                  <a:lnTo>
                    <a:pt x="12317" y="7781"/>
                  </a:lnTo>
                  <a:lnTo>
                    <a:pt x="12159" y="7804"/>
                  </a:lnTo>
                  <a:lnTo>
                    <a:pt x="12000" y="7826"/>
                  </a:lnTo>
                  <a:lnTo>
                    <a:pt x="11932" y="7872"/>
                  </a:lnTo>
                  <a:lnTo>
                    <a:pt x="11864" y="7917"/>
                  </a:lnTo>
                  <a:lnTo>
                    <a:pt x="11796" y="8008"/>
                  </a:lnTo>
                  <a:lnTo>
                    <a:pt x="11750" y="8099"/>
                  </a:lnTo>
                  <a:lnTo>
                    <a:pt x="11728" y="8257"/>
                  </a:lnTo>
                  <a:lnTo>
                    <a:pt x="11660" y="8484"/>
                  </a:lnTo>
                  <a:lnTo>
                    <a:pt x="11569" y="8756"/>
                  </a:lnTo>
                  <a:lnTo>
                    <a:pt x="11501" y="8870"/>
                  </a:lnTo>
                  <a:lnTo>
                    <a:pt x="11433" y="8983"/>
                  </a:lnTo>
                  <a:lnTo>
                    <a:pt x="11342" y="9074"/>
                  </a:lnTo>
                  <a:lnTo>
                    <a:pt x="11229" y="9165"/>
                  </a:lnTo>
                  <a:lnTo>
                    <a:pt x="10934" y="9323"/>
                  </a:lnTo>
                  <a:lnTo>
                    <a:pt x="10820" y="9392"/>
                  </a:lnTo>
                  <a:lnTo>
                    <a:pt x="10730" y="9460"/>
                  </a:lnTo>
                  <a:lnTo>
                    <a:pt x="10684" y="9528"/>
                  </a:lnTo>
                  <a:lnTo>
                    <a:pt x="10662" y="9618"/>
                  </a:lnTo>
                  <a:lnTo>
                    <a:pt x="10639" y="9732"/>
                  </a:lnTo>
                  <a:lnTo>
                    <a:pt x="10662" y="9845"/>
                  </a:lnTo>
                  <a:lnTo>
                    <a:pt x="10639" y="9936"/>
                  </a:lnTo>
                  <a:lnTo>
                    <a:pt x="10616" y="10004"/>
                  </a:lnTo>
                  <a:lnTo>
                    <a:pt x="10571" y="10072"/>
                  </a:lnTo>
                  <a:lnTo>
                    <a:pt x="10503" y="10140"/>
                  </a:lnTo>
                  <a:lnTo>
                    <a:pt x="10389" y="10254"/>
                  </a:lnTo>
                  <a:lnTo>
                    <a:pt x="10276" y="10322"/>
                  </a:lnTo>
                  <a:lnTo>
                    <a:pt x="10072" y="10344"/>
                  </a:lnTo>
                  <a:lnTo>
                    <a:pt x="9800" y="10390"/>
                  </a:lnTo>
                  <a:lnTo>
                    <a:pt x="9573" y="10458"/>
                  </a:lnTo>
                  <a:lnTo>
                    <a:pt x="9459" y="10503"/>
                  </a:lnTo>
                  <a:lnTo>
                    <a:pt x="9391" y="10571"/>
                  </a:lnTo>
                  <a:lnTo>
                    <a:pt x="9323" y="10639"/>
                  </a:lnTo>
                  <a:lnTo>
                    <a:pt x="9301" y="10730"/>
                  </a:lnTo>
                  <a:lnTo>
                    <a:pt x="9301" y="10775"/>
                  </a:lnTo>
                  <a:lnTo>
                    <a:pt x="9301" y="10911"/>
                  </a:lnTo>
                  <a:lnTo>
                    <a:pt x="9323" y="10979"/>
                  </a:lnTo>
                  <a:lnTo>
                    <a:pt x="9369" y="11025"/>
                  </a:lnTo>
                  <a:lnTo>
                    <a:pt x="9414" y="11070"/>
                  </a:lnTo>
                  <a:lnTo>
                    <a:pt x="9505" y="11093"/>
                  </a:lnTo>
                  <a:lnTo>
                    <a:pt x="9686" y="11115"/>
                  </a:lnTo>
                  <a:lnTo>
                    <a:pt x="10435" y="11115"/>
                  </a:lnTo>
                  <a:lnTo>
                    <a:pt x="10594" y="11138"/>
                  </a:lnTo>
                  <a:lnTo>
                    <a:pt x="10525" y="11252"/>
                  </a:lnTo>
                  <a:lnTo>
                    <a:pt x="10412" y="11388"/>
                  </a:lnTo>
                  <a:lnTo>
                    <a:pt x="10321" y="11524"/>
                  </a:lnTo>
                  <a:lnTo>
                    <a:pt x="10276" y="11637"/>
                  </a:lnTo>
                  <a:lnTo>
                    <a:pt x="10276" y="11705"/>
                  </a:lnTo>
                  <a:lnTo>
                    <a:pt x="10276" y="11751"/>
                  </a:lnTo>
                  <a:lnTo>
                    <a:pt x="10344" y="11819"/>
                  </a:lnTo>
                  <a:lnTo>
                    <a:pt x="10389" y="11864"/>
                  </a:lnTo>
                  <a:lnTo>
                    <a:pt x="10457" y="11887"/>
                  </a:lnTo>
                  <a:lnTo>
                    <a:pt x="10503" y="11887"/>
                  </a:lnTo>
                  <a:lnTo>
                    <a:pt x="10616" y="11864"/>
                  </a:lnTo>
                  <a:lnTo>
                    <a:pt x="10775" y="11796"/>
                  </a:lnTo>
                  <a:lnTo>
                    <a:pt x="11297" y="11524"/>
                  </a:lnTo>
                  <a:lnTo>
                    <a:pt x="11932" y="11206"/>
                  </a:lnTo>
                  <a:lnTo>
                    <a:pt x="12227" y="11070"/>
                  </a:lnTo>
                  <a:lnTo>
                    <a:pt x="12340" y="11047"/>
                  </a:lnTo>
                  <a:lnTo>
                    <a:pt x="12454" y="11025"/>
                  </a:lnTo>
                  <a:lnTo>
                    <a:pt x="12476" y="11025"/>
                  </a:lnTo>
                  <a:lnTo>
                    <a:pt x="12522" y="11093"/>
                  </a:lnTo>
                  <a:lnTo>
                    <a:pt x="12544" y="11138"/>
                  </a:lnTo>
                  <a:lnTo>
                    <a:pt x="12544" y="11206"/>
                  </a:lnTo>
                  <a:lnTo>
                    <a:pt x="12522" y="11252"/>
                  </a:lnTo>
                  <a:lnTo>
                    <a:pt x="12431" y="11388"/>
                  </a:lnTo>
                  <a:lnTo>
                    <a:pt x="12295" y="11524"/>
                  </a:lnTo>
                  <a:lnTo>
                    <a:pt x="12204" y="11569"/>
                  </a:lnTo>
                  <a:lnTo>
                    <a:pt x="12068" y="11660"/>
                  </a:lnTo>
                  <a:lnTo>
                    <a:pt x="12000" y="11728"/>
                  </a:lnTo>
                  <a:lnTo>
                    <a:pt x="11955" y="11819"/>
                  </a:lnTo>
                  <a:lnTo>
                    <a:pt x="11909" y="11909"/>
                  </a:lnTo>
                  <a:lnTo>
                    <a:pt x="11909" y="12023"/>
                  </a:lnTo>
                  <a:lnTo>
                    <a:pt x="11932" y="12159"/>
                  </a:lnTo>
                  <a:lnTo>
                    <a:pt x="11977" y="12340"/>
                  </a:lnTo>
                  <a:lnTo>
                    <a:pt x="12068" y="12522"/>
                  </a:lnTo>
                  <a:lnTo>
                    <a:pt x="12091" y="12635"/>
                  </a:lnTo>
                  <a:lnTo>
                    <a:pt x="12091" y="12703"/>
                  </a:lnTo>
                  <a:lnTo>
                    <a:pt x="12068" y="12703"/>
                  </a:lnTo>
                  <a:lnTo>
                    <a:pt x="11977" y="12726"/>
                  </a:lnTo>
                  <a:lnTo>
                    <a:pt x="11932" y="12703"/>
                  </a:lnTo>
                  <a:lnTo>
                    <a:pt x="11569" y="12703"/>
                  </a:lnTo>
                  <a:lnTo>
                    <a:pt x="11206" y="12726"/>
                  </a:lnTo>
                  <a:lnTo>
                    <a:pt x="10911" y="12771"/>
                  </a:lnTo>
                  <a:lnTo>
                    <a:pt x="10684" y="12839"/>
                  </a:lnTo>
                  <a:lnTo>
                    <a:pt x="10503" y="12953"/>
                  </a:lnTo>
                  <a:lnTo>
                    <a:pt x="10389" y="13066"/>
                  </a:lnTo>
                  <a:lnTo>
                    <a:pt x="10299" y="13180"/>
                  </a:lnTo>
                  <a:lnTo>
                    <a:pt x="10253" y="13316"/>
                  </a:lnTo>
                  <a:lnTo>
                    <a:pt x="10231" y="13452"/>
                  </a:lnTo>
                  <a:lnTo>
                    <a:pt x="10208" y="13769"/>
                  </a:lnTo>
                  <a:lnTo>
                    <a:pt x="10163" y="14200"/>
                  </a:lnTo>
                  <a:lnTo>
                    <a:pt x="10094" y="14586"/>
                  </a:lnTo>
                  <a:lnTo>
                    <a:pt x="10049" y="14722"/>
                  </a:lnTo>
                  <a:lnTo>
                    <a:pt x="10004" y="14813"/>
                  </a:lnTo>
                  <a:lnTo>
                    <a:pt x="9868" y="14949"/>
                  </a:lnTo>
                  <a:lnTo>
                    <a:pt x="9777" y="15085"/>
                  </a:lnTo>
                  <a:lnTo>
                    <a:pt x="9686" y="15267"/>
                  </a:lnTo>
                  <a:lnTo>
                    <a:pt x="9618" y="15493"/>
                  </a:lnTo>
                  <a:lnTo>
                    <a:pt x="9618" y="15539"/>
                  </a:lnTo>
                  <a:lnTo>
                    <a:pt x="9595" y="15720"/>
                  </a:lnTo>
                  <a:lnTo>
                    <a:pt x="9550" y="15879"/>
                  </a:lnTo>
                  <a:lnTo>
                    <a:pt x="9505" y="15947"/>
                  </a:lnTo>
                  <a:lnTo>
                    <a:pt x="9437" y="16015"/>
                  </a:lnTo>
                  <a:lnTo>
                    <a:pt x="9369" y="16083"/>
                  </a:lnTo>
                  <a:lnTo>
                    <a:pt x="9278" y="16129"/>
                  </a:lnTo>
                  <a:lnTo>
                    <a:pt x="9006" y="16242"/>
                  </a:lnTo>
                  <a:lnTo>
                    <a:pt x="8892" y="16333"/>
                  </a:lnTo>
                  <a:lnTo>
                    <a:pt x="8802" y="16401"/>
                  </a:lnTo>
                  <a:lnTo>
                    <a:pt x="8733" y="16491"/>
                  </a:lnTo>
                  <a:lnTo>
                    <a:pt x="8665" y="16605"/>
                  </a:lnTo>
                  <a:lnTo>
                    <a:pt x="8620" y="16718"/>
                  </a:lnTo>
                  <a:lnTo>
                    <a:pt x="8575" y="16877"/>
                  </a:lnTo>
                  <a:lnTo>
                    <a:pt x="8507" y="17104"/>
                  </a:lnTo>
                  <a:lnTo>
                    <a:pt x="8439" y="17285"/>
                  </a:lnTo>
                  <a:lnTo>
                    <a:pt x="8348" y="17399"/>
                  </a:lnTo>
                  <a:lnTo>
                    <a:pt x="8257" y="17512"/>
                  </a:lnTo>
                  <a:lnTo>
                    <a:pt x="8189" y="17603"/>
                  </a:lnTo>
                  <a:lnTo>
                    <a:pt x="8121" y="17762"/>
                  </a:lnTo>
                  <a:lnTo>
                    <a:pt x="7985" y="18125"/>
                  </a:lnTo>
                  <a:lnTo>
                    <a:pt x="7917" y="18329"/>
                  </a:lnTo>
                  <a:lnTo>
                    <a:pt x="7894" y="18533"/>
                  </a:lnTo>
                  <a:lnTo>
                    <a:pt x="7872" y="18692"/>
                  </a:lnTo>
                  <a:lnTo>
                    <a:pt x="7894" y="18828"/>
                  </a:lnTo>
                  <a:lnTo>
                    <a:pt x="7917" y="18873"/>
                  </a:lnTo>
                  <a:lnTo>
                    <a:pt x="7962" y="18919"/>
                  </a:lnTo>
                  <a:lnTo>
                    <a:pt x="8030" y="18941"/>
                  </a:lnTo>
                  <a:lnTo>
                    <a:pt x="8098" y="18964"/>
                  </a:lnTo>
                  <a:lnTo>
                    <a:pt x="8212" y="18941"/>
                  </a:lnTo>
                  <a:lnTo>
                    <a:pt x="8371" y="18851"/>
                  </a:lnTo>
                  <a:lnTo>
                    <a:pt x="8552" y="18737"/>
                  </a:lnTo>
                  <a:lnTo>
                    <a:pt x="8711" y="18578"/>
                  </a:lnTo>
                  <a:lnTo>
                    <a:pt x="8870" y="18420"/>
                  </a:lnTo>
                  <a:lnTo>
                    <a:pt x="9006" y="18261"/>
                  </a:lnTo>
                  <a:lnTo>
                    <a:pt x="9096" y="18102"/>
                  </a:lnTo>
                  <a:lnTo>
                    <a:pt x="9142" y="17989"/>
                  </a:lnTo>
                  <a:lnTo>
                    <a:pt x="9164" y="17807"/>
                  </a:lnTo>
                  <a:lnTo>
                    <a:pt x="9210" y="17648"/>
                  </a:lnTo>
                  <a:lnTo>
                    <a:pt x="9301" y="17512"/>
                  </a:lnTo>
                  <a:lnTo>
                    <a:pt x="9414" y="17399"/>
                  </a:lnTo>
                  <a:lnTo>
                    <a:pt x="9754" y="17127"/>
                  </a:lnTo>
                  <a:lnTo>
                    <a:pt x="10072" y="16832"/>
                  </a:lnTo>
                  <a:lnTo>
                    <a:pt x="10208" y="16673"/>
                  </a:lnTo>
                  <a:lnTo>
                    <a:pt x="10321" y="16514"/>
                  </a:lnTo>
                  <a:lnTo>
                    <a:pt x="10389" y="16378"/>
                  </a:lnTo>
                  <a:lnTo>
                    <a:pt x="10412" y="16242"/>
                  </a:lnTo>
                  <a:lnTo>
                    <a:pt x="10412" y="15947"/>
                  </a:lnTo>
                  <a:lnTo>
                    <a:pt x="10412" y="15766"/>
                  </a:lnTo>
                  <a:lnTo>
                    <a:pt x="10412" y="15607"/>
                  </a:lnTo>
                  <a:lnTo>
                    <a:pt x="10435" y="15471"/>
                  </a:lnTo>
                  <a:lnTo>
                    <a:pt x="10525" y="15357"/>
                  </a:lnTo>
                  <a:lnTo>
                    <a:pt x="10684" y="15153"/>
                  </a:lnTo>
                  <a:lnTo>
                    <a:pt x="11002" y="14768"/>
                  </a:lnTo>
                  <a:lnTo>
                    <a:pt x="11206" y="14563"/>
                  </a:lnTo>
                  <a:lnTo>
                    <a:pt x="11365" y="14427"/>
                  </a:lnTo>
                  <a:lnTo>
                    <a:pt x="11319" y="14609"/>
                  </a:lnTo>
                  <a:lnTo>
                    <a:pt x="11274" y="14790"/>
                  </a:lnTo>
                  <a:lnTo>
                    <a:pt x="11183" y="15085"/>
                  </a:lnTo>
                  <a:lnTo>
                    <a:pt x="11183" y="15199"/>
                  </a:lnTo>
                  <a:lnTo>
                    <a:pt x="11183" y="15312"/>
                  </a:lnTo>
                  <a:lnTo>
                    <a:pt x="11206" y="15403"/>
                  </a:lnTo>
                  <a:lnTo>
                    <a:pt x="11229" y="15471"/>
                  </a:lnTo>
                  <a:lnTo>
                    <a:pt x="11274" y="15539"/>
                  </a:lnTo>
                  <a:lnTo>
                    <a:pt x="11342" y="15584"/>
                  </a:lnTo>
                  <a:lnTo>
                    <a:pt x="11455" y="15607"/>
                  </a:lnTo>
                  <a:lnTo>
                    <a:pt x="11614" y="15584"/>
                  </a:lnTo>
                  <a:lnTo>
                    <a:pt x="12023" y="15561"/>
                  </a:lnTo>
                  <a:lnTo>
                    <a:pt x="12499" y="15539"/>
                  </a:lnTo>
                  <a:lnTo>
                    <a:pt x="12771" y="15561"/>
                  </a:lnTo>
                  <a:lnTo>
                    <a:pt x="12680" y="15607"/>
                  </a:lnTo>
                  <a:lnTo>
                    <a:pt x="12386" y="15811"/>
                  </a:lnTo>
                  <a:lnTo>
                    <a:pt x="12249" y="15902"/>
                  </a:lnTo>
                  <a:lnTo>
                    <a:pt x="12136" y="15992"/>
                  </a:lnTo>
                  <a:lnTo>
                    <a:pt x="12068" y="16083"/>
                  </a:lnTo>
                  <a:lnTo>
                    <a:pt x="12000" y="16197"/>
                  </a:lnTo>
                  <a:lnTo>
                    <a:pt x="11977" y="16333"/>
                  </a:lnTo>
                  <a:lnTo>
                    <a:pt x="12000" y="16469"/>
                  </a:lnTo>
                  <a:lnTo>
                    <a:pt x="12045" y="16900"/>
                  </a:lnTo>
                  <a:lnTo>
                    <a:pt x="12045" y="17308"/>
                  </a:lnTo>
                  <a:lnTo>
                    <a:pt x="12023" y="17467"/>
                  </a:lnTo>
                  <a:lnTo>
                    <a:pt x="12000" y="17626"/>
                  </a:lnTo>
                  <a:lnTo>
                    <a:pt x="11955" y="17716"/>
                  </a:lnTo>
                  <a:lnTo>
                    <a:pt x="11909" y="17784"/>
                  </a:lnTo>
                  <a:lnTo>
                    <a:pt x="11660" y="17898"/>
                  </a:lnTo>
                  <a:lnTo>
                    <a:pt x="11524" y="17966"/>
                  </a:lnTo>
                  <a:lnTo>
                    <a:pt x="11410" y="18057"/>
                  </a:lnTo>
                  <a:lnTo>
                    <a:pt x="11297" y="18170"/>
                  </a:lnTo>
                  <a:lnTo>
                    <a:pt x="11229" y="18306"/>
                  </a:lnTo>
                  <a:lnTo>
                    <a:pt x="11183" y="18465"/>
                  </a:lnTo>
                  <a:lnTo>
                    <a:pt x="11183" y="18646"/>
                  </a:lnTo>
                  <a:lnTo>
                    <a:pt x="11206" y="18987"/>
                  </a:lnTo>
                  <a:lnTo>
                    <a:pt x="11206" y="19350"/>
                  </a:lnTo>
                  <a:lnTo>
                    <a:pt x="11161" y="19644"/>
                  </a:lnTo>
                  <a:lnTo>
                    <a:pt x="11138" y="19758"/>
                  </a:lnTo>
                  <a:lnTo>
                    <a:pt x="11093" y="19826"/>
                  </a:lnTo>
                  <a:lnTo>
                    <a:pt x="10979" y="19939"/>
                  </a:lnTo>
                  <a:lnTo>
                    <a:pt x="10730" y="20234"/>
                  </a:lnTo>
                  <a:lnTo>
                    <a:pt x="10480" y="20529"/>
                  </a:lnTo>
                  <a:lnTo>
                    <a:pt x="10276" y="20779"/>
                  </a:lnTo>
                  <a:lnTo>
                    <a:pt x="10208" y="20892"/>
                  </a:lnTo>
                  <a:lnTo>
                    <a:pt x="10185" y="20983"/>
                  </a:lnTo>
                  <a:lnTo>
                    <a:pt x="10140" y="21051"/>
                  </a:lnTo>
                  <a:lnTo>
                    <a:pt x="10094" y="21074"/>
                  </a:lnTo>
                  <a:lnTo>
                    <a:pt x="10072" y="21096"/>
                  </a:lnTo>
                  <a:lnTo>
                    <a:pt x="10004" y="21074"/>
                  </a:lnTo>
                  <a:lnTo>
                    <a:pt x="9981" y="21028"/>
                  </a:lnTo>
                  <a:lnTo>
                    <a:pt x="9936" y="20960"/>
                  </a:lnTo>
                  <a:lnTo>
                    <a:pt x="9868" y="20892"/>
                  </a:lnTo>
                  <a:lnTo>
                    <a:pt x="9732" y="20801"/>
                  </a:lnTo>
                  <a:lnTo>
                    <a:pt x="9573" y="20711"/>
                  </a:lnTo>
                  <a:lnTo>
                    <a:pt x="9391" y="20688"/>
                  </a:lnTo>
                  <a:lnTo>
                    <a:pt x="9278" y="20711"/>
                  </a:lnTo>
                  <a:lnTo>
                    <a:pt x="9164" y="20756"/>
                  </a:lnTo>
                  <a:lnTo>
                    <a:pt x="9096" y="20824"/>
                  </a:lnTo>
                  <a:lnTo>
                    <a:pt x="9051" y="20892"/>
                  </a:lnTo>
                  <a:lnTo>
                    <a:pt x="9006" y="20983"/>
                  </a:lnTo>
                  <a:lnTo>
                    <a:pt x="9006" y="21074"/>
                  </a:lnTo>
                  <a:lnTo>
                    <a:pt x="9006" y="21210"/>
                  </a:lnTo>
                  <a:lnTo>
                    <a:pt x="9051" y="21368"/>
                  </a:lnTo>
                  <a:lnTo>
                    <a:pt x="9119" y="21505"/>
                  </a:lnTo>
                  <a:lnTo>
                    <a:pt x="9210" y="21618"/>
                  </a:lnTo>
                  <a:lnTo>
                    <a:pt x="9278" y="21686"/>
                  </a:lnTo>
                  <a:lnTo>
                    <a:pt x="9323" y="21799"/>
                  </a:lnTo>
                  <a:lnTo>
                    <a:pt x="9414" y="22049"/>
                  </a:lnTo>
                  <a:lnTo>
                    <a:pt x="9482" y="22298"/>
                  </a:lnTo>
                  <a:lnTo>
                    <a:pt x="9505" y="22480"/>
                  </a:lnTo>
                  <a:lnTo>
                    <a:pt x="9482" y="22684"/>
                  </a:lnTo>
                  <a:lnTo>
                    <a:pt x="9482" y="22866"/>
                  </a:lnTo>
                  <a:lnTo>
                    <a:pt x="9505" y="22979"/>
                  </a:lnTo>
                  <a:lnTo>
                    <a:pt x="9550" y="23070"/>
                  </a:lnTo>
                  <a:lnTo>
                    <a:pt x="9618" y="23115"/>
                  </a:lnTo>
                  <a:lnTo>
                    <a:pt x="9709" y="23138"/>
                  </a:lnTo>
                  <a:lnTo>
                    <a:pt x="9777" y="23115"/>
                  </a:lnTo>
                  <a:lnTo>
                    <a:pt x="9845" y="23070"/>
                  </a:lnTo>
                  <a:lnTo>
                    <a:pt x="9913" y="23002"/>
                  </a:lnTo>
                  <a:lnTo>
                    <a:pt x="10072" y="22729"/>
                  </a:lnTo>
                  <a:lnTo>
                    <a:pt x="10208" y="22503"/>
                  </a:lnTo>
                  <a:lnTo>
                    <a:pt x="10367" y="22276"/>
                  </a:lnTo>
                  <a:lnTo>
                    <a:pt x="10457" y="22185"/>
                  </a:lnTo>
                  <a:lnTo>
                    <a:pt x="10525" y="22117"/>
                  </a:lnTo>
                  <a:lnTo>
                    <a:pt x="10616" y="22049"/>
                  </a:lnTo>
                  <a:lnTo>
                    <a:pt x="10707" y="22049"/>
                  </a:lnTo>
                  <a:lnTo>
                    <a:pt x="10843" y="22072"/>
                  </a:lnTo>
                  <a:lnTo>
                    <a:pt x="10979" y="22117"/>
                  </a:lnTo>
                  <a:lnTo>
                    <a:pt x="11115" y="22185"/>
                  </a:lnTo>
                  <a:lnTo>
                    <a:pt x="11251" y="22298"/>
                  </a:lnTo>
                  <a:lnTo>
                    <a:pt x="11501" y="22503"/>
                  </a:lnTo>
                  <a:lnTo>
                    <a:pt x="11660" y="22661"/>
                  </a:lnTo>
                  <a:lnTo>
                    <a:pt x="11682" y="22661"/>
                  </a:lnTo>
                  <a:lnTo>
                    <a:pt x="11682" y="22684"/>
                  </a:lnTo>
                  <a:lnTo>
                    <a:pt x="11818" y="22752"/>
                  </a:lnTo>
                  <a:lnTo>
                    <a:pt x="11932" y="22797"/>
                  </a:lnTo>
                  <a:lnTo>
                    <a:pt x="12045" y="22820"/>
                  </a:lnTo>
                  <a:lnTo>
                    <a:pt x="12136" y="22797"/>
                  </a:lnTo>
                  <a:lnTo>
                    <a:pt x="12227" y="22729"/>
                  </a:lnTo>
                  <a:lnTo>
                    <a:pt x="12249" y="22639"/>
                  </a:lnTo>
                  <a:lnTo>
                    <a:pt x="12272" y="22548"/>
                  </a:lnTo>
                  <a:lnTo>
                    <a:pt x="12249" y="22457"/>
                  </a:lnTo>
                  <a:lnTo>
                    <a:pt x="12227" y="22366"/>
                  </a:lnTo>
                  <a:lnTo>
                    <a:pt x="12136" y="22049"/>
                  </a:lnTo>
                  <a:lnTo>
                    <a:pt x="12113" y="21845"/>
                  </a:lnTo>
                  <a:lnTo>
                    <a:pt x="12136" y="21731"/>
                  </a:lnTo>
                  <a:lnTo>
                    <a:pt x="12181" y="21709"/>
                  </a:lnTo>
                  <a:lnTo>
                    <a:pt x="12227" y="21709"/>
                  </a:lnTo>
                  <a:lnTo>
                    <a:pt x="12295" y="21754"/>
                  </a:lnTo>
                  <a:lnTo>
                    <a:pt x="12386" y="21822"/>
                  </a:lnTo>
                  <a:lnTo>
                    <a:pt x="12499" y="21936"/>
                  </a:lnTo>
                  <a:lnTo>
                    <a:pt x="12612" y="22140"/>
                  </a:lnTo>
                  <a:lnTo>
                    <a:pt x="12703" y="22276"/>
                  </a:lnTo>
                  <a:lnTo>
                    <a:pt x="12816" y="22366"/>
                  </a:lnTo>
                  <a:lnTo>
                    <a:pt x="12885" y="22412"/>
                  </a:lnTo>
                  <a:lnTo>
                    <a:pt x="12975" y="22435"/>
                  </a:lnTo>
                  <a:lnTo>
                    <a:pt x="13066" y="22457"/>
                  </a:lnTo>
                  <a:lnTo>
                    <a:pt x="13179" y="22457"/>
                  </a:lnTo>
                  <a:lnTo>
                    <a:pt x="13452" y="22480"/>
                  </a:lnTo>
                  <a:lnTo>
                    <a:pt x="13747" y="22503"/>
                  </a:lnTo>
                  <a:lnTo>
                    <a:pt x="13928" y="22480"/>
                  </a:lnTo>
                  <a:lnTo>
                    <a:pt x="14132" y="22435"/>
                  </a:lnTo>
                  <a:lnTo>
                    <a:pt x="14223" y="22389"/>
                  </a:lnTo>
                  <a:lnTo>
                    <a:pt x="14314" y="22344"/>
                  </a:lnTo>
                  <a:lnTo>
                    <a:pt x="14404" y="22253"/>
                  </a:lnTo>
                  <a:lnTo>
                    <a:pt x="14495" y="22162"/>
                  </a:lnTo>
                  <a:lnTo>
                    <a:pt x="14631" y="21936"/>
                  </a:lnTo>
                  <a:lnTo>
                    <a:pt x="14699" y="21822"/>
                  </a:lnTo>
                  <a:lnTo>
                    <a:pt x="14767" y="21754"/>
                  </a:lnTo>
                  <a:lnTo>
                    <a:pt x="14858" y="21731"/>
                  </a:lnTo>
                  <a:lnTo>
                    <a:pt x="15017" y="21709"/>
                  </a:lnTo>
                  <a:lnTo>
                    <a:pt x="15470" y="21709"/>
                  </a:lnTo>
                  <a:lnTo>
                    <a:pt x="15607" y="21731"/>
                  </a:lnTo>
                  <a:lnTo>
                    <a:pt x="15675" y="21777"/>
                  </a:lnTo>
                  <a:lnTo>
                    <a:pt x="15697" y="21799"/>
                  </a:lnTo>
                  <a:lnTo>
                    <a:pt x="15675" y="21890"/>
                  </a:lnTo>
                  <a:lnTo>
                    <a:pt x="15652" y="21958"/>
                  </a:lnTo>
                  <a:lnTo>
                    <a:pt x="15584" y="22026"/>
                  </a:lnTo>
                  <a:lnTo>
                    <a:pt x="15448" y="22094"/>
                  </a:lnTo>
                  <a:lnTo>
                    <a:pt x="15244" y="22253"/>
                  </a:lnTo>
                  <a:lnTo>
                    <a:pt x="15108" y="22366"/>
                  </a:lnTo>
                  <a:lnTo>
                    <a:pt x="14926" y="22548"/>
                  </a:lnTo>
                  <a:lnTo>
                    <a:pt x="14745" y="22729"/>
                  </a:lnTo>
                  <a:lnTo>
                    <a:pt x="14563" y="22956"/>
                  </a:lnTo>
                  <a:lnTo>
                    <a:pt x="14404" y="23206"/>
                  </a:lnTo>
                  <a:lnTo>
                    <a:pt x="14268" y="23455"/>
                  </a:lnTo>
                  <a:lnTo>
                    <a:pt x="14177" y="23727"/>
                  </a:lnTo>
                  <a:lnTo>
                    <a:pt x="14177" y="23864"/>
                  </a:lnTo>
                  <a:lnTo>
                    <a:pt x="14155" y="23977"/>
                  </a:lnTo>
                  <a:lnTo>
                    <a:pt x="14177" y="24181"/>
                  </a:lnTo>
                  <a:lnTo>
                    <a:pt x="14200" y="24340"/>
                  </a:lnTo>
                  <a:lnTo>
                    <a:pt x="14246" y="24499"/>
                  </a:lnTo>
                  <a:lnTo>
                    <a:pt x="14291" y="24658"/>
                  </a:lnTo>
                  <a:lnTo>
                    <a:pt x="14336" y="24975"/>
                  </a:lnTo>
                  <a:lnTo>
                    <a:pt x="14359" y="25247"/>
                  </a:lnTo>
                  <a:lnTo>
                    <a:pt x="14382" y="25497"/>
                  </a:lnTo>
                  <a:lnTo>
                    <a:pt x="14495" y="25928"/>
                  </a:lnTo>
                  <a:lnTo>
                    <a:pt x="14540" y="26177"/>
                  </a:lnTo>
                  <a:lnTo>
                    <a:pt x="14563" y="26291"/>
                  </a:lnTo>
                  <a:lnTo>
                    <a:pt x="14563" y="26381"/>
                  </a:lnTo>
                  <a:lnTo>
                    <a:pt x="14563" y="26472"/>
                  </a:lnTo>
                  <a:lnTo>
                    <a:pt x="14586" y="26540"/>
                  </a:lnTo>
                  <a:lnTo>
                    <a:pt x="14631" y="26608"/>
                  </a:lnTo>
                  <a:lnTo>
                    <a:pt x="14722" y="26676"/>
                  </a:lnTo>
                  <a:lnTo>
                    <a:pt x="14858" y="26699"/>
                  </a:lnTo>
                  <a:lnTo>
                    <a:pt x="14971" y="26676"/>
                  </a:lnTo>
                  <a:lnTo>
                    <a:pt x="15085" y="26654"/>
                  </a:lnTo>
                  <a:lnTo>
                    <a:pt x="15176" y="26586"/>
                  </a:lnTo>
                  <a:lnTo>
                    <a:pt x="15244" y="26495"/>
                  </a:lnTo>
                  <a:lnTo>
                    <a:pt x="15357" y="26381"/>
                  </a:lnTo>
                  <a:lnTo>
                    <a:pt x="15538" y="26223"/>
                  </a:lnTo>
                  <a:lnTo>
                    <a:pt x="15765" y="26064"/>
                  </a:lnTo>
                  <a:lnTo>
                    <a:pt x="15924" y="25996"/>
                  </a:lnTo>
                  <a:lnTo>
                    <a:pt x="15924" y="26019"/>
                  </a:lnTo>
                  <a:lnTo>
                    <a:pt x="15901" y="26064"/>
                  </a:lnTo>
                  <a:lnTo>
                    <a:pt x="15788" y="26223"/>
                  </a:lnTo>
                  <a:lnTo>
                    <a:pt x="15743" y="26291"/>
                  </a:lnTo>
                  <a:lnTo>
                    <a:pt x="15607" y="26427"/>
                  </a:lnTo>
                  <a:lnTo>
                    <a:pt x="15516" y="26608"/>
                  </a:lnTo>
                  <a:lnTo>
                    <a:pt x="15493" y="26699"/>
                  </a:lnTo>
                  <a:lnTo>
                    <a:pt x="15470" y="26812"/>
                  </a:lnTo>
                  <a:lnTo>
                    <a:pt x="15448" y="26926"/>
                  </a:lnTo>
                  <a:lnTo>
                    <a:pt x="15470" y="27062"/>
                  </a:lnTo>
                  <a:lnTo>
                    <a:pt x="15470" y="27243"/>
                  </a:lnTo>
                  <a:lnTo>
                    <a:pt x="15470" y="27402"/>
                  </a:lnTo>
                  <a:lnTo>
                    <a:pt x="15425" y="27516"/>
                  </a:lnTo>
                  <a:lnTo>
                    <a:pt x="15380" y="27606"/>
                  </a:lnTo>
                  <a:lnTo>
                    <a:pt x="15334" y="27652"/>
                  </a:lnTo>
                  <a:lnTo>
                    <a:pt x="15244" y="27674"/>
                  </a:lnTo>
                  <a:lnTo>
                    <a:pt x="15198" y="27652"/>
                  </a:lnTo>
                  <a:lnTo>
                    <a:pt x="14835" y="27652"/>
                  </a:lnTo>
                  <a:lnTo>
                    <a:pt x="14699" y="27697"/>
                  </a:lnTo>
                  <a:lnTo>
                    <a:pt x="14563" y="27765"/>
                  </a:lnTo>
                  <a:lnTo>
                    <a:pt x="14472" y="27833"/>
                  </a:lnTo>
                  <a:lnTo>
                    <a:pt x="14404" y="27924"/>
                  </a:lnTo>
                  <a:lnTo>
                    <a:pt x="14359" y="28037"/>
                  </a:lnTo>
                  <a:lnTo>
                    <a:pt x="14336" y="28151"/>
                  </a:lnTo>
                  <a:lnTo>
                    <a:pt x="14336" y="28287"/>
                  </a:lnTo>
                  <a:lnTo>
                    <a:pt x="14336" y="28446"/>
                  </a:lnTo>
                  <a:lnTo>
                    <a:pt x="14359" y="29285"/>
                  </a:lnTo>
                  <a:lnTo>
                    <a:pt x="14359" y="29625"/>
                  </a:lnTo>
                  <a:lnTo>
                    <a:pt x="14336" y="29920"/>
                  </a:lnTo>
                  <a:lnTo>
                    <a:pt x="14291" y="30147"/>
                  </a:lnTo>
                  <a:lnTo>
                    <a:pt x="14246" y="30306"/>
                  </a:lnTo>
                  <a:lnTo>
                    <a:pt x="14177" y="30442"/>
                  </a:lnTo>
                  <a:lnTo>
                    <a:pt x="14087" y="30487"/>
                  </a:lnTo>
                  <a:lnTo>
                    <a:pt x="13905" y="30578"/>
                  </a:lnTo>
                  <a:lnTo>
                    <a:pt x="13769" y="30646"/>
                  </a:lnTo>
                  <a:lnTo>
                    <a:pt x="13678" y="30737"/>
                  </a:lnTo>
                  <a:lnTo>
                    <a:pt x="13610" y="30827"/>
                  </a:lnTo>
                  <a:lnTo>
                    <a:pt x="13565" y="30918"/>
                  </a:lnTo>
                  <a:lnTo>
                    <a:pt x="13565" y="31032"/>
                  </a:lnTo>
                  <a:lnTo>
                    <a:pt x="13565" y="31258"/>
                  </a:lnTo>
                  <a:lnTo>
                    <a:pt x="13610" y="31417"/>
                  </a:lnTo>
                  <a:lnTo>
                    <a:pt x="13633" y="31621"/>
                  </a:lnTo>
                  <a:lnTo>
                    <a:pt x="13633" y="31735"/>
                  </a:lnTo>
                  <a:lnTo>
                    <a:pt x="13610" y="31803"/>
                  </a:lnTo>
                  <a:lnTo>
                    <a:pt x="13588" y="31803"/>
                  </a:lnTo>
                  <a:lnTo>
                    <a:pt x="13520" y="31780"/>
                  </a:lnTo>
                  <a:lnTo>
                    <a:pt x="13429" y="31757"/>
                  </a:lnTo>
                  <a:lnTo>
                    <a:pt x="13293" y="31667"/>
                  </a:lnTo>
                  <a:lnTo>
                    <a:pt x="13179" y="31553"/>
                  </a:lnTo>
                  <a:lnTo>
                    <a:pt x="13111" y="31440"/>
                  </a:lnTo>
                  <a:lnTo>
                    <a:pt x="13089" y="31395"/>
                  </a:lnTo>
                  <a:lnTo>
                    <a:pt x="13043" y="31236"/>
                  </a:lnTo>
                  <a:lnTo>
                    <a:pt x="12998" y="31145"/>
                  </a:lnTo>
                  <a:lnTo>
                    <a:pt x="12953" y="31054"/>
                  </a:lnTo>
                  <a:lnTo>
                    <a:pt x="12885" y="30986"/>
                  </a:lnTo>
                  <a:lnTo>
                    <a:pt x="12794" y="30918"/>
                  </a:lnTo>
                  <a:lnTo>
                    <a:pt x="12703" y="30873"/>
                  </a:lnTo>
                  <a:lnTo>
                    <a:pt x="12499" y="30873"/>
                  </a:lnTo>
                  <a:lnTo>
                    <a:pt x="12159" y="30895"/>
                  </a:lnTo>
                  <a:lnTo>
                    <a:pt x="11705" y="30895"/>
                  </a:lnTo>
                  <a:lnTo>
                    <a:pt x="11455" y="30918"/>
                  </a:lnTo>
                  <a:lnTo>
                    <a:pt x="11206" y="30941"/>
                  </a:lnTo>
                  <a:lnTo>
                    <a:pt x="10979" y="30986"/>
                  </a:lnTo>
                  <a:lnTo>
                    <a:pt x="10775" y="31077"/>
                  </a:lnTo>
                  <a:lnTo>
                    <a:pt x="10594" y="31168"/>
                  </a:lnTo>
                  <a:lnTo>
                    <a:pt x="10525" y="31236"/>
                  </a:lnTo>
                  <a:lnTo>
                    <a:pt x="10457" y="31304"/>
                  </a:lnTo>
                  <a:lnTo>
                    <a:pt x="10253" y="31553"/>
                  </a:lnTo>
                  <a:lnTo>
                    <a:pt x="10072" y="31803"/>
                  </a:lnTo>
                  <a:lnTo>
                    <a:pt x="9890" y="32007"/>
                  </a:lnTo>
                  <a:lnTo>
                    <a:pt x="9777" y="32098"/>
                  </a:lnTo>
                  <a:lnTo>
                    <a:pt x="9686" y="32166"/>
                  </a:lnTo>
                  <a:lnTo>
                    <a:pt x="9595" y="32211"/>
                  </a:lnTo>
                  <a:lnTo>
                    <a:pt x="9437" y="32211"/>
                  </a:lnTo>
                  <a:lnTo>
                    <a:pt x="9301" y="32166"/>
                  </a:lnTo>
                  <a:lnTo>
                    <a:pt x="9142" y="32098"/>
                  </a:lnTo>
                  <a:lnTo>
                    <a:pt x="8870" y="31871"/>
                  </a:lnTo>
                  <a:lnTo>
                    <a:pt x="8711" y="31757"/>
                  </a:lnTo>
                  <a:lnTo>
                    <a:pt x="8552" y="31644"/>
                  </a:lnTo>
                  <a:lnTo>
                    <a:pt x="8416" y="31576"/>
                  </a:lnTo>
                  <a:lnTo>
                    <a:pt x="8257" y="31553"/>
                  </a:lnTo>
                  <a:lnTo>
                    <a:pt x="8212" y="31553"/>
                  </a:lnTo>
                  <a:lnTo>
                    <a:pt x="8098" y="31576"/>
                  </a:lnTo>
                  <a:lnTo>
                    <a:pt x="8008" y="31621"/>
                  </a:lnTo>
                  <a:lnTo>
                    <a:pt x="7962" y="31667"/>
                  </a:lnTo>
                  <a:lnTo>
                    <a:pt x="7917" y="31735"/>
                  </a:lnTo>
                  <a:lnTo>
                    <a:pt x="7872" y="31848"/>
                  </a:lnTo>
                  <a:lnTo>
                    <a:pt x="7849" y="31962"/>
                  </a:lnTo>
                  <a:lnTo>
                    <a:pt x="7872" y="32052"/>
                  </a:lnTo>
                  <a:lnTo>
                    <a:pt x="7872" y="32120"/>
                  </a:lnTo>
                  <a:lnTo>
                    <a:pt x="7894" y="33141"/>
                  </a:lnTo>
                  <a:lnTo>
                    <a:pt x="7917" y="33232"/>
                  </a:lnTo>
                  <a:lnTo>
                    <a:pt x="7940" y="33277"/>
                  </a:lnTo>
                  <a:lnTo>
                    <a:pt x="7985" y="33323"/>
                  </a:lnTo>
                  <a:lnTo>
                    <a:pt x="7940" y="33368"/>
                  </a:lnTo>
                  <a:lnTo>
                    <a:pt x="7781" y="33527"/>
                  </a:lnTo>
                  <a:lnTo>
                    <a:pt x="7645" y="33640"/>
                  </a:lnTo>
                  <a:lnTo>
                    <a:pt x="7577" y="33731"/>
                  </a:lnTo>
                  <a:lnTo>
                    <a:pt x="7509" y="33822"/>
                  </a:lnTo>
                  <a:lnTo>
                    <a:pt x="7486" y="33890"/>
                  </a:lnTo>
                  <a:lnTo>
                    <a:pt x="7486" y="33935"/>
                  </a:lnTo>
                  <a:lnTo>
                    <a:pt x="7486" y="34003"/>
                  </a:lnTo>
                  <a:lnTo>
                    <a:pt x="7509" y="34048"/>
                  </a:lnTo>
                  <a:lnTo>
                    <a:pt x="7554" y="34071"/>
                  </a:lnTo>
                  <a:lnTo>
                    <a:pt x="7622" y="34117"/>
                  </a:lnTo>
                  <a:lnTo>
                    <a:pt x="7781" y="34117"/>
                  </a:lnTo>
                  <a:lnTo>
                    <a:pt x="7894" y="34094"/>
                  </a:lnTo>
                  <a:lnTo>
                    <a:pt x="8030" y="34071"/>
                  </a:lnTo>
                  <a:lnTo>
                    <a:pt x="8348" y="33958"/>
                  </a:lnTo>
                  <a:lnTo>
                    <a:pt x="8688" y="33844"/>
                  </a:lnTo>
                  <a:lnTo>
                    <a:pt x="8847" y="33799"/>
                  </a:lnTo>
                  <a:lnTo>
                    <a:pt x="8983" y="33799"/>
                  </a:lnTo>
                  <a:lnTo>
                    <a:pt x="9006" y="33867"/>
                  </a:lnTo>
                  <a:lnTo>
                    <a:pt x="9006" y="33980"/>
                  </a:lnTo>
                  <a:lnTo>
                    <a:pt x="9028" y="34343"/>
                  </a:lnTo>
                  <a:lnTo>
                    <a:pt x="9006" y="34752"/>
                  </a:lnTo>
                  <a:lnTo>
                    <a:pt x="8960" y="35205"/>
                  </a:lnTo>
                  <a:lnTo>
                    <a:pt x="8915" y="35704"/>
                  </a:lnTo>
                  <a:lnTo>
                    <a:pt x="8892" y="35977"/>
                  </a:lnTo>
                  <a:lnTo>
                    <a:pt x="8847" y="36249"/>
                  </a:lnTo>
                  <a:lnTo>
                    <a:pt x="8779" y="36498"/>
                  </a:lnTo>
                  <a:lnTo>
                    <a:pt x="8688" y="36725"/>
                  </a:lnTo>
                  <a:lnTo>
                    <a:pt x="8597" y="36884"/>
                  </a:lnTo>
                  <a:lnTo>
                    <a:pt x="8552" y="36952"/>
                  </a:lnTo>
                  <a:lnTo>
                    <a:pt x="8507" y="36975"/>
                  </a:lnTo>
                  <a:lnTo>
                    <a:pt x="8212" y="37133"/>
                  </a:lnTo>
                  <a:lnTo>
                    <a:pt x="7486" y="37519"/>
                  </a:lnTo>
                  <a:lnTo>
                    <a:pt x="7350" y="37610"/>
                  </a:lnTo>
                  <a:lnTo>
                    <a:pt x="7282" y="37655"/>
                  </a:lnTo>
                  <a:lnTo>
                    <a:pt x="7168" y="37701"/>
                  </a:lnTo>
                  <a:lnTo>
                    <a:pt x="6942" y="37769"/>
                  </a:lnTo>
                  <a:lnTo>
                    <a:pt x="6624" y="37837"/>
                  </a:lnTo>
                  <a:lnTo>
                    <a:pt x="6193" y="37905"/>
                  </a:lnTo>
                  <a:lnTo>
                    <a:pt x="5921" y="37950"/>
                  </a:lnTo>
                  <a:lnTo>
                    <a:pt x="5626" y="37995"/>
                  </a:lnTo>
                  <a:lnTo>
                    <a:pt x="5308" y="38063"/>
                  </a:lnTo>
                  <a:lnTo>
                    <a:pt x="5013" y="38177"/>
                  </a:lnTo>
                  <a:lnTo>
                    <a:pt x="4741" y="38313"/>
                  </a:lnTo>
                  <a:lnTo>
                    <a:pt x="4605" y="38404"/>
                  </a:lnTo>
                  <a:lnTo>
                    <a:pt x="4514" y="38494"/>
                  </a:lnTo>
                  <a:lnTo>
                    <a:pt x="4424" y="38585"/>
                  </a:lnTo>
                  <a:lnTo>
                    <a:pt x="4356" y="38721"/>
                  </a:lnTo>
                  <a:lnTo>
                    <a:pt x="4310" y="38835"/>
                  </a:lnTo>
                  <a:lnTo>
                    <a:pt x="4265" y="38971"/>
                  </a:lnTo>
                  <a:lnTo>
                    <a:pt x="4265" y="39152"/>
                  </a:lnTo>
                  <a:lnTo>
                    <a:pt x="4288" y="39288"/>
                  </a:lnTo>
                  <a:lnTo>
                    <a:pt x="4333" y="39424"/>
                  </a:lnTo>
                  <a:lnTo>
                    <a:pt x="4378" y="39538"/>
                  </a:lnTo>
                  <a:lnTo>
                    <a:pt x="4446" y="39629"/>
                  </a:lnTo>
                  <a:lnTo>
                    <a:pt x="4514" y="39697"/>
                  </a:lnTo>
                  <a:lnTo>
                    <a:pt x="4673" y="39833"/>
                  </a:lnTo>
                  <a:lnTo>
                    <a:pt x="4787" y="39946"/>
                  </a:lnTo>
                  <a:lnTo>
                    <a:pt x="4809" y="39992"/>
                  </a:lnTo>
                  <a:lnTo>
                    <a:pt x="4832" y="40037"/>
                  </a:lnTo>
                  <a:lnTo>
                    <a:pt x="4877" y="40173"/>
                  </a:lnTo>
                  <a:lnTo>
                    <a:pt x="4923" y="40332"/>
                  </a:lnTo>
                  <a:lnTo>
                    <a:pt x="4991" y="40513"/>
                  </a:lnTo>
                  <a:lnTo>
                    <a:pt x="5081" y="40672"/>
                  </a:lnTo>
                  <a:lnTo>
                    <a:pt x="5195" y="40831"/>
                  </a:lnTo>
                  <a:lnTo>
                    <a:pt x="5263" y="40899"/>
                  </a:lnTo>
                  <a:lnTo>
                    <a:pt x="5331" y="40944"/>
                  </a:lnTo>
                  <a:lnTo>
                    <a:pt x="5399" y="40967"/>
                  </a:lnTo>
                  <a:lnTo>
                    <a:pt x="5490" y="40990"/>
                  </a:lnTo>
                  <a:lnTo>
                    <a:pt x="5580" y="40967"/>
                  </a:lnTo>
                  <a:lnTo>
                    <a:pt x="5671" y="40922"/>
                  </a:lnTo>
                  <a:lnTo>
                    <a:pt x="5762" y="40854"/>
                  </a:lnTo>
                  <a:lnTo>
                    <a:pt x="5853" y="40763"/>
                  </a:lnTo>
                  <a:lnTo>
                    <a:pt x="6102" y="40491"/>
                  </a:lnTo>
                  <a:lnTo>
                    <a:pt x="6329" y="40286"/>
                  </a:lnTo>
                  <a:lnTo>
                    <a:pt x="6442" y="40218"/>
                  </a:lnTo>
                  <a:lnTo>
                    <a:pt x="6556" y="40173"/>
                  </a:lnTo>
                  <a:lnTo>
                    <a:pt x="6669" y="40150"/>
                  </a:lnTo>
                  <a:lnTo>
                    <a:pt x="6760" y="40150"/>
                  </a:lnTo>
                  <a:lnTo>
                    <a:pt x="6919" y="40173"/>
                  </a:lnTo>
                  <a:lnTo>
                    <a:pt x="7055" y="40218"/>
                  </a:lnTo>
                  <a:lnTo>
                    <a:pt x="7191" y="40332"/>
                  </a:lnTo>
                  <a:lnTo>
                    <a:pt x="7282" y="40445"/>
                  </a:lnTo>
                  <a:lnTo>
                    <a:pt x="7304" y="40513"/>
                  </a:lnTo>
                  <a:lnTo>
                    <a:pt x="7327" y="40581"/>
                  </a:lnTo>
                  <a:lnTo>
                    <a:pt x="7327" y="40649"/>
                  </a:lnTo>
                  <a:lnTo>
                    <a:pt x="7304" y="40740"/>
                  </a:lnTo>
                  <a:lnTo>
                    <a:pt x="7236" y="40808"/>
                  </a:lnTo>
                  <a:lnTo>
                    <a:pt x="7146" y="40876"/>
                  </a:lnTo>
                  <a:lnTo>
                    <a:pt x="6987" y="40990"/>
                  </a:lnTo>
                  <a:lnTo>
                    <a:pt x="6873" y="41080"/>
                  </a:lnTo>
                  <a:lnTo>
                    <a:pt x="6828" y="41171"/>
                  </a:lnTo>
                  <a:lnTo>
                    <a:pt x="6828" y="41216"/>
                  </a:lnTo>
                  <a:lnTo>
                    <a:pt x="6828" y="41262"/>
                  </a:lnTo>
                  <a:lnTo>
                    <a:pt x="6851" y="41307"/>
                  </a:lnTo>
                  <a:lnTo>
                    <a:pt x="6873" y="41353"/>
                  </a:lnTo>
                  <a:lnTo>
                    <a:pt x="6942" y="41375"/>
                  </a:lnTo>
                  <a:lnTo>
                    <a:pt x="7010" y="41398"/>
                  </a:lnTo>
                  <a:lnTo>
                    <a:pt x="7078" y="41398"/>
                  </a:lnTo>
                  <a:lnTo>
                    <a:pt x="7350" y="41375"/>
                  </a:lnTo>
                  <a:lnTo>
                    <a:pt x="7509" y="41330"/>
                  </a:lnTo>
                  <a:lnTo>
                    <a:pt x="7826" y="41285"/>
                  </a:lnTo>
                  <a:lnTo>
                    <a:pt x="8030" y="41262"/>
                  </a:lnTo>
                  <a:lnTo>
                    <a:pt x="8212" y="41239"/>
                  </a:lnTo>
                  <a:lnTo>
                    <a:pt x="8371" y="41262"/>
                  </a:lnTo>
                  <a:lnTo>
                    <a:pt x="8484" y="41285"/>
                  </a:lnTo>
                  <a:lnTo>
                    <a:pt x="8597" y="41307"/>
                  </a:lnTo>
                  <a:lnTo>
                    <a:pt x="8665" y="41353"/>
                  </a:lnTo>
                  <a:lnTo>
                    <a:pt x="8711" y="41398"/>
                  </a:lnTo>
                  <a:lnTo>
                    <a:pt x="8733" y="41443"/>
                  </a:lnTo>
                  <a:lnTo>
                    <a:pt x="8756" y="41511"/>
                  </a:lnTo>
                  <a:lnTo>
                    <a:pt x="8847" y="41738"/>
                  </a:lnTo>
                  <a:lnTo>
                    <a:pt x="8938" y="41897"/>
                  </a:lnTo>
                  <a:lnTo>
                    <a:pt x="8983" y="41965"/>
                  </a:lnTo>
                  <a:lnTo>
                    <a:pt x="9051" y="42010"/>
                  </a:lnTo>
                  <a:lnTo>
                    <a:pt x="9142" y="42033"/>
                  </a:lnTo>
                  <a:lnTo>
                    <a:pt x="9233" y="42056"/>
                  </a:lnTo>
                  <a:lnTo>
                    <a:pt x="9459" y="42010"/>
                  </a:lnTo>
                  <a:lnTo>
                    <a:pt x="9709" y="41988"/>
                  </a:lnTo>
                  <a:lnTo>
                    <a:pt x="10163" y="41920"/>
                  </a:lnTo>
                  <a:lnTo>
                    <a:pt x="10843" y="41806"/>
                  </a:lnTo>
                  <a:lnTo>
                    <a:pt x="11206" y="41784"/>
                  </a:lnTo>
                  <a:lnTo>
                    <a:pt x="11546" y="41761"/>
                  </a:lnTo>
                  <a:lnTo>
                    <a:pt x="11728" y="41761"/>
                  </a:lnTo>
                  <a:lnTo>
                    <a:pt x="11886" y="41784"/>
                  </a:lnTo>
                  <a:lnTo>
                    <a:pt x="12023" y="41806"/>
                  </a:lnTo>
                  <a:lnTo>
                    <a:pt x="12113" y="41852"/>
                  </a:lnTo>
                  <a:lnTo>
                    <a:pt x="12136" y="41852"/>
                  </a:lnTo>
                  <a:lnTo>
                    <a:pt x="12023" y="41920"/>
                  </a:lnTo>
                  <a:lnTo>
                    <a:pt x="11886" y="42010"/>
                  </a:lnTo>
                  <a:lnTo>
                    <a:pt x="11750" y="42124"/>
                  </a:lnTo>
                  <a:lnTo>
                    <a:pt x="11614" y="42283"/>
                  </a:lnTo>
                  <a:lnTo>
                    <a:pt x="11524" y="42419"/>
                  </a:lnTo>
                  <a:lnTo>
                    <a:pt x="11365" y="42646"/>
                  </a:lnTo>
                  <a:lnTo>
                    <a:pt x="11297" y="42714"/>
                  </a:lnTo>
                  <a:lnTo>
                    <a:pt x="11206" y="42759"/>
                  </a:lnTo>
                  <a:lnTo>
                    <a:pt x="11115" y="42804"/>
                  </a:lnTo>
                  <a:lnTo>
                    <a:pt x="11002" y="42804"/>
                  </a:lnTo>
                  <a:lnTo>
                    <a:pt x="10662" y="42827"/>
                  </a:lnTo>
                  <a:lnTo>
                    <a:pt x="10389" y="42827"/>
                  </a:lnTo>
                  <a:lnTo>
                    <a:pt x="9754" y="42804"/>
                  </a:lnTo>
                  <a:lnTo>
                    <a:pt x="9210" y="42759"/>
                  </a:lnTo>
                  <a:lnTo>
                    <a:pt x="8212" y="42759"/>
                  </a:lnTo>
                  <a:lnTo>
                    <a:pt x="7849" y="42782"/>
                  </a:lnTo>
                  <a:lnTo>
                    <a:pt x="7509" y="42827"/>
                  </a:lnTo>
                  <a:lnTo>
                    <a:pt x="7236" y="42895"/>
                  </a:lnTo>
                  <a:lnTo>
                    <a:pt x="6987" y="42963"/>
                  </a:lnTo>
                  <a:lnTo>
                    <a:pt x="6760" y="43077"/>
                  </a:lnTo>
                  <a:lnTo>
                    <a:pt x="6579" y="43190"/>
                  </a:lnTo>
                  <a:lnTo>
                    <a:pt x="6442" y="43303"/>
                  </a:lnTo>
                  <a:lnTo>
                    <a:pt x="4242" y="45708"/>
                  </a:lnTo>
                  <a:lnTo>
                    <a:pt x="3426" y="46547"/>
                  </a:lnTo>
                  <a:lnTo>
                    <a:pt x="2654" y="47296"/>
                  </a:lnTo>
                  <a:lnTo>
                    <a:pt x="2314" y="47613"/>
                  </a:lnTo>
                  <a:lnTo>
                    <a:pt x="2042" y="47863"/>
                  </a:lnTo>
                  <a:lnTo>
                    <a:pt x="1838" y="48022"/>
                  </a:lnTo>
                  <a:lnTo>
                    <a:pt x="1702" y="48067"/>
                  </a:lnTo>
                  <a:lnTo>
                    <a:pt x="1520" y="48112"/>
                  </a:lnTo>
                  <a:lnTo>
                    <a:pt x="1316" y="48180"/>
                  </a:lnTo>
                  <a:lnTo>
                    <a:pt x="1067" y="48294"/>
                  </a:lnTo>
                  <a:lnTo>
                    <a:pt x="817" y="48430"/>
                  </a:lnTo>
                  <a:lnTo>
                    <a:pt x="567" y="48589"/>
                  </a:lnTo>
                  <a:lnTo>
                    <a:pt x="341" y="48747"/>
                  </a:lnTo>
                  <a:lnTo>
                    <a:pt x="159" y="48906"/>
                  </a:lnTo>
                  <a:lnTo>
                    <a:pt x="46" y="49065"/>
                  </a:lnTo>
                  <a:lnTo>
                    <a:pt x="0" y="49156"/>
                  </a:lnTo>
                  <a:lnTo>
                    <a:pt x="0" y="49224"/>
                  </a:lnTo>
                  <a:lnTo>
                    <a:pt x="0" y="49292"/>
                  </a:lnTo>
                  <a:lnTo>
                    <a:pt x="23" y="49337"/>
                  </a:lnTo>
                  <a:lnTo>
                    <a:pt x="68" y="49405"/>
                  </a:lnTo>
                  <a:lnTo>
                    <a:pt x="182" y="49451"/>
                  </a:lnTo>
                  <a:lnTo>
                    <a:pt x="318" y="49496"/>
                  </a:lnTo>
                  <a:lnTo>
                    <a:pt x="726" y="49496"/>
                  </a:lnTo>
                  <a:lnTo>
                    <a:pt x="1021" y="49451"/>
                  </a:lnTo>
                  <a:lnTo>
                    <a:pt x="1339" y="49383"/>
                  </a:lnTo>
                  <a:lnTo>
                    <a:pt x="1656" y="49292"/>
                  </a:lnTo>
                  <a:lnTo>
                    <a:pt x="1997" y="49178"/>
                  </a:lnTo>
                  <a:lnTo>
                    <a:pt x="2314" y="49042"/>
                  </a:lnTo>
                  <a:lnTo>
                    <a:pt x="2609" y="48883"/>
                  </a:lnTo>
                  <a:lnTo>
                    <a:pt x="2881" y="48725"/>
                  </a:lnTo>
                  <a:lnTo>
                    <a:pt x="3108" y="48566"/>
                  </a:lnTo>
                  <a:lnTo>
                    <a:pt x="3335" y="48430"/>
                  </a:lnTo>
                  <a:lnTo>
                    <a:pt x="3562" y="48316"/>
                  </a:lnTo>
                  <a:lnTo>
                    <a:pt x="3789" y="48226"/>
                  </a:lnTo>
                  <a:lnTo>
                    <a:pt x="3993" y="48158"/>
                  </a:lnTo>
                  <a:lnTo>
                    <a:pt x="4197" y="48112"/>
                  </a:lnTo>
                  <a:lnTo>
                    <a:pt x="4401" y="48067"/>
                  </a:lnTo>
                  <a:lnTo>
                    <a:pt x="4787" y="48067"/>
                  </a:lnTo>
                  <a:lnTo>
                    <a:pt x="4968" y="48090"/>
                  </a:lnTo>
                  <a:lnTo>
                    <a:pt x="5150" y="48135"/>
                  </a:lnTo>
                  <a:lnTo>
                    <a:pt x="5308" y="48180"/>
                  </a:lnTo>
                  <a:lnTo>
                    <a:pt x="5626" y="48271"/>
                  </a:lnTo>
                  <a:lnTo>
                    <a:pt x="5875" y="48339"/>
                  </a:lnTo>
                  <a:lnTo>
                    <a:pt x="6284" y="48339"/>
                  </a:lnTo>
                  <a:lnTo>
                    <a:pt x="6306" y="48407"/>
                  </a:lnTo>
                  <a:lnTo>
                    <a:pt x="6329" y="48475"/>
                  </a:lnTo>
                  <a:lnTo>
                    <a:pt x="6374" y="48521"/>
                  </a:lnTo>
                  <a:lnTo>
                    <a:pt x="6442" y="48589"/>
                  </a:lnTo>
                  <a:lnTo>
                    <a:pt x="6488" y="48634"/>
                  </a:lnTo>
                  <a:lnTo>
                    <a:pt x="6669" y="48702"/>
                  </a:lnTo>
                  <a:lnTo>
                    <a:pt x="6851" y="48725"/>
                  </a:lnTo>
                  <a:lnTo>
                    <a:pt x="7078" y="48702"/>
                  </a:lnTo>
                  <a:lnTo>
                    <a:pt x="7304" y="48634"/>
                  </a:lnTo>
                  <a:lnTo>
                    <a:pt x="7509" y="48498"/>
                  </a:lnTo>
                  <a:lnTo>
                    <a:pt x="7690" y="48339"/>
                  </a:lnTo>
                  <a:lnTo>
                    <a:pt x="7781" y="48226"/>
                  </a:lnTo>
                  <a:lnTo>
                    <a:pt x="7894" y="48090"/>
                  </a:lnTo>
                  <a:lnTo>
                    <a:pt x="8076" y="47795"/>
                  </a:lnTo>
                  <a:lnTo>
                    <a:pt x="8257" y="47500"/>
                  </a:lnTo>
                  <a:lnTo>
                    <a:pt x="8439" y="47273"/>
                  </a:lnTo>
                  <a:lnTo>
                    <a:pt x="8552" y="47160"/>
                  </a:lnTo>
                  <a:lnTo>
                    <a:pt x="8665" y="47091"/>
                  </a:lnTo>
                  <a:lnTo>
                    <a:pt x="8779" y="47046"/>
                  </a:lnTo>
                  <a:lnTo>
                    <a:pt x="8892" y="47023"/>
                  </a:lnTo>
                  <a:lnTo>
                    <a:pt x="9164" y="47001"/>
                  </a:lnTo>
                  <a:lnTo>
                    <a:pt x="9414" y="46978"/>
                  </a:lnTo>
                  <a:lnTo>
                    <a:pt x="9913" y="46887"/>
                  </a:lnTo>
                  <a:lnTo>
                    <a:pt x="10344" y="46751"/>
                  </a:lnTo>
                  <a:lnTo>
                    <a:pt x="10480" y="46706"/>
                  </a:lnTo>
                  <a:lnTo>
                    <a:pt x="10594" y="46638"/>
                  </a:lnTo>
                  <a:lnTo>
                    <a:pt x="10707" y="46570"/>
                  </a:lnTo>
                  <a:lnTo>
                    <a:pt x="10775" y="46547"/>
                  </a:lnTo>
                  <a:lnTo>
                    <a:pt x="10843" y="46547"/>
                  </a:lnTo>
                  <a:lnTo>
                    <a:pt x="11002" y="46570"/>
                  </a:lnTo>
                  <a:lnTo>
                    <a:pt x="11183" y="46638"/>
                  </a:lnTo>
                  <a:lnTo>
                    <a:pt x="11342" y="46706"/>
                  </a:lnTo>
                  <a:lnTo>
                    <a:pt x="11524" y="46729"/>
                  </a:lnTo>
                  <a:lnTo>
                    <a:pt x="11614" y="46706"/>
                  </a:lnTo>
                  <a:lnTo>
                    <a:pt x="11728" y="46706"/>
                  </a:lnTo>
                  <a:lnTo>
                    <a:pt x="11818" y="46683"/>
                  </a:lnTo>
                  <a:lnTo>
                    <a:pt x="11864" y="46683"/>
                  </a:lnTo>
                  <a:lnTo>
                    <a:pt x="11932" y="46706"/>
                  </a:lnTo>
                  <a:lnTo>
                    <a:pt x="12091" y="46774"/>
                  </a:lnTo>
                  <a:lnTo>
                    <a:pt x="12272" y="46797"/>
                  </a:lnTo>
                  <a:lnTo>
                    <a:pt x="12476" y="46797"/>
                  </a:lnTo>
                  <a:lnTo>
                    <a:pt x="12658" y="46751"/>
                  </a:lnTo>
                  <a:lnTo>
                    <a:pt x="12771" y="46706"/>
                  </a:lnTo>
                  <a:lnTo>
                    <a:pt x="12975" y="46683"/>
                  </a:lnTo>
                  <a:lnTo>
                    <a:pt x="13089" y="46683"/>
                  </a:lnTo>
                  <a:lnTo>
                    <a:pt x="13179" y="46706"/>
                  </a:lnTo>
                  <a:lnTo>
                    <a:pt x="13270" y="46751"/>
                  </a:lnTo>
                  <a:lnTo>
                    <a:pt x="13361" y="46797"/>
                  </a:lnTo>
                  <a:lnTo>
                    <a:pt x="13474" y="46865"/>
                  </a:lnTo>
                  <a:lnTo>
                    <a:pt x="13565" y="46910"/>
                  </a:lnTo>
                  <a:lnTo>
                    <a:pt x="13656" y="46955"/>
                  </a:lnTo>
                  <a:lnTo>
                    <a:pt x="13747" y="46955"/>
                  </a:lnTo>
                  <a:lnTo>
                    <a:pt x="13860" y="46933"/>
                  </a:lnTo>
                  <a:lnTo>
                    <a:pt x="13951" y="46887"/>
                  </a:lnTo>
                  <a:lnTo>
                    <a:pt x="14019" y="46842"/>
                  </a:lnTo>
                  <a:lnTo>
                    <a:pt x="14064" y="46774"/>
                  </a:lnTo>
                  <a:lnTo>
                    <a:pt x="14109" y="46683"/>
                  </a:lnTo>
                  <a:lnTo>
                    <a:pt x="14132" y="46592"/>
                  </a:lnTo>
                  <a:lnTo>
                    <a:pt x="14155" y="46479"/>
                  </a:lnTo>
                  <a:lnTo>
                    <a:pt x="14200" y="46388"/>
                  </a:lnTo>
                  <a:lnTo>
                    <a:pt x="14246" y="46343"/>
                  </a:lnTo>
                  <a:lnTo>
                    <a:pt x="14291" y="46298"/>
                  </a:lnTo>
                  <a:lnTo>
                    <a:pt x="14359" y="46252"/>
                  </a:lnTo>
                  <a:lnTo>
                    <a:pt x="14427" y="46230"/>
                  </a:lnTo>
                  <a:lnTo>
                    <a:pt x="14608" y="46207"/>
                  </a:lnTo>
                  <a:lnTo>
                    <a:pt x="15085" y="46184"/>
                  </a:lnTo>
                  <a:lnTo>
                    <a:pt x="15652" y="46161"/>
                  </a:lnTo>
                  <a:lnTo>
                    <a:pt x="16038" y="46139"/>
                  </a:lnTo>
                  <a:lnTo>
                    <a:pt x="16287" y="46093"/>
                  </a:lnTo>
                  <a:lnTo>
                    <a:pt x="16355" y="46071"/>
                  </a:lnTo>
                  <a:lnTo>
                    <a:pt x="16423" y="46025"/>
                  </a:lnTo>
                  <a:lnTo>
                    <a:pt x="16491" y="45957"/>
                  </a:lnTo>
                  <a:lnTo>
                    <a:pt x="16605" y="45844"/>
                  </a:lnTo>
                  <a:lnTo>
                    <a:pt x="16650" y="45821"/>
                  </a:lnTo>
                  <a:lnTo>
                    <a:pt x="16763" y="45821"/>
                  </a:lnTo>
                  <a:lnTo>
                    <a:pt x="16809" y="45844"/>
                  </a:lnTo>
                  <a:lnTo>
                    <a:pt x="16945" y="45935"/>
                  </a:lnTo>
                  <a:lnTo>
                    <a:pt x="17194" y="46139"/>
                  </a:lnTo>
                  <a:lnTo>
                    <a:pt x="17444" y="46298"/>
                  </a:lnTo>
                  <a:lnTo>
                    <a:pt x="17580" y="46366"/>
                  </a:lnTo>
                  <a:lnTo>
                    <a:pt x="17716" y="46411"/>
                  </a:lnTo>
                  <a:lnTo>
                    <a:pt x="17852" y="46456"/>
                  </a:lnTo>
                  <a:lnTo>
                    <a:pt x="18011" y="46456"/>
                  </a:lnTo>
                  <a:lnTo>
                    <a:pt x="18215" y="46434"/>
                  </a:lnTo>
                  <a:lnTo>
                    <a:pt x="18419" y="46366"/>
                  </a:lnTo>
                  <a:lnTo>
                    <a:pt x="18669" y="46252"/>
                  </a:lnTo>
                  <a:lnTo>
                    <a:pt x="18850" y="46161"/>
                  </a:lnTo>
                  <a:lnTo>
                    <a:pt x="19032" y="46093"/>
                  </a:lnTo>
                  <a:lnTo>
                    <a:pt x="19236" y="46048"/>
                  </a:lnTo>
                  <a:lnTo>
                    <a:pt x="19417" y="46025"/>
                  </a:lnTo>
                  <a:lnTo>
                    <a:pt x="19599" y="46048"/>
                  </a:lnTo>
                  <a:lnTo>
                    <a:pt x="19780" y="46071"/>
                  </a:lnTo>
                  <a:lnTo>
                    <a:pt x="20052" y="46161"/>
                  </a:lnTo>
                  <a:lnTo>
                    <a:pt x="20710" y="46320"/>
                  </a:lnTo>
                  <a:lnTo>
                    <a:pt x="21051" y="46366"/>
                  </a:lnTo>
                  <a:lnTo>
                    <a:pt x="21368" y="46388"/>
                  </a:lnTo>
                  <a:lnTo>
                    <a:pt x="21550" y="46388"/>
                  </a:lnTo>
                  <a:lnTo>
                    <a:pt x="21686" y="46366"/>
                  </a:lnTo>
                  <a:lnTo>
                    <a:pt x="21799" y="46320"/>
                  </a:lnTo>
                  <a:lnTo>
                    <a:pt x="21890" y="46252"/>
                  </a:lnTo>
                  <a:lnTo>
                    <a:pt x="21981" y="46161"/>
                  </a:lnTo>
                  <a:lnTo>
                    <a:pt x="22185" y="45957"/>
                  </a:lnTo>
                  <a:lnTo>
                    <a:pt x="22321" y="45867"/>
                  </a:lnTo>
                  <a:lnTo>
                    <a:pt x="22434" y="45799"/>
                  </a:lnTo>
                  <a:lnTo>
                    <a:pt x="22570" y="45730"/>
                  </a:lnTo>
                  <a:lnTo>
                    <a:pt x="22706" y="45662"/>
                  </a:lnTo>
                  <a:lnTo>
                    <a:pt x="22865" y="45640"/>
                  </a:lnTo>
                  <a:lnTo>
                    <a:pt x="23047" y="45617"/>
                  </a:lnTo>
                  <a:lnTo>
                    <a:pt x="23160" y="45617"/>
                  </a:lnTo>
                  <a:lnTo>
                    <a:pt x="23387" y="45640"/>
                  </a:lnTo>
                  <a:lnTo>
                    <a:pt x="23591" y="45685"/>
                  </a:lnTo>
                  <a:lnTo>
                    <a:pt x="23773" y="45730"/>
                  </a:lnTo>
                  <a:lnTo>
                    <a:pt x="23931" y="45730"/>
                  </a:lnTo>
                  <a:lnTo>
                    <a:pt x="24113" y="45708"/>
                  </a:lnTo>
                  <a:lnTo>
                    <a:pt x="24272" y="45662"/>
                  </a:lnTo>
                  <a:lnTo>
                    <a:pt x="24476" y="45549"/>
                  </a:lnTo>
                  <a:lnTo>
                    <a:pt x="24680" y="45390"/>
                  </a:lnTo>
                  <a:lnTo>
                    <a:pt x="24929" y="45163"/>
                  </a:lnTo>
                  <a:lnTo>
                    <a:pt x="25247" y="44914"/>
                  </a:lnTo>
                  <a:lnTo>
                    <a:pt x="25950" y="44438"/>
                  </a:lnTo>
                  <a:lnTo>
                    <a:pt x="26789" y="43870"/>
                  </a:lnTo>
                  <a:lnTo>
                    <a:pt x="26789" y="43848"/>
                  </a:lnTo>
                  <a:lnTo>
                    <a:pt x="26812" y="43848"/>
                  </a:lnTo>
                  <a:lnTo>
                    <a:pt x="26857" y="43757"/>
                  </a:lnTo>
                  <a:lnTo>
                    <a:pt x="26926" y="43621"/>
                  </a:lnTo>
                  <a:lnTo>
                    <a:pt x="26948" y="43530"/>
                  </a:lnTo>
                  <a:lnTo>
                    <a:pt x="26971" y="43439"/>
                  </a:lnTo>
                  <a:lnTo>
                    <a:pt x="26971" y="43326"/>
                  </a:lnTo>
                  <a:lnTo>
                    <a:pt x="26948" y="43235"/>
                  </a:lnTo>
                  <a:lnTo>
                    <a:pt x="26880" y="43122"/>
                  </a:lnTo>
                  <a:lnTo>
                    <a:pt x="26789" y="43031"/>
                  </a:lnTo>
                  <a:lnTo>
                    <a:pt x="26676" y="42940"/>
                  </a:lnTo>
                  <a:lnTo>
                    <a:pt x="26540" y="42895"/>
                  </a:lnTo>
                  <a:lnTo>
                    <a:pt x="26358" y="42850"/>
                  </a:lnTo>
                  <a:lnTo>
                    <a:pt x="26177" y="42827"/>
                  </a:lnTo>
                  <a:lnTo>
                    <a:pt x="26018" y="42850"/>
                  </a:lnTo>
                  <a:lnTo>
                    <a:pt x="25882" y="42895"/>
                  </a:lnTo>
                  <a:lnTo>
                    <a:pt x="25769" y="42986"/>
                  </a:lnTo>
                  <a:lnTo>
                    <a:pt x="25655" y="43054"/>
                  </a:lnTo>
                  <a:lnTo>
                    <a:pt x="25565" y="43145"/>
                  </a:lnTo>
                  <a:lnTo>
                    <a:pt x="25451" y="43213"/>
                  </a:lnTo>
                  <a:lnTo>
                    <a:pt x="25292" y="43258"/>
                  </a:lnTo>
                  <a:lnTo>
                    <a:pt x="25066" y="43326"/>
                  </a:lnTo>
                  <a:lnTo>
                    <a:pt x="24771" y="43371"/>
                  </a:lnTo>
                  <a:lnTo>
                    <a:pt x="24476" y="43394"/>
                  </a:lnTo>
                  <a:lnTo>
                    <a:pt x="24272" y="43371"/>
                  </a:lnTo>
                  <a:lnTo>
                    <a:pt x="24135" y="43349"/>
                  </a:lnTo>
                  <a:lnTo>
                    <a:pt x="24022" y="43303"/>
                  </a:lnTo>
                  <a:lnTo>
                    <a:pt x="23954" y="43235"/>
                  </a:lnTo>
                  <a:lnTo>
                    <a:pt x="23909" y="43190"/>
                  </a:lnTo>
                  <a:lnTo>
                    <a:pt x="23886" y="43122"/>
                  </a:lnTo>
                  <a:lnTo>
                    <a:pt x="23863" y="43031"/>
                  </a:lnTo>
                  <a:lnTo>
                    <a:pt x="23863" y="42714"/>
                  </a:lnTo>
                  <a:lnTo>
                    <a:pt x="23863" y="42396"/>
                  </a:lnTo>
                  <a:lnTo>
                    <a:pt x="23886" y="42305"/>
                  </a:lnTo>
                  <a:lnTo>
                    <a:pt x="23909" y="42237"/>
                  </a:lnTo>
                  <a:lnTo>
                    <a:pt x="23931" y="42215"/>
                  </a:lnTo>
                  <a:lnTo>
                    <a:pt x="24181" y="42215"/>
                  </a:lnTo>
                  <a:lnTo>
                    <a:pt x="24498" y="42192"/>
                  </a:lnTo>
                  <a:lnTo>
                    <a:pt x="24839" y="42101"/>
                  </a:lnTo>
                  <a:lnTo>
                    <a:pt x="25020" y="42056"/>
                  </a:lnTo>
                  <a:lnTo>
                    <a:pt x="25156" y="41988"/>
                  </a:lnTo>
                  <a:lnTo>
                    <a:pt x="25292" y="41897"/>
                  </a:lnTo>
                  <a:lnTo>
                    <a:pt x="25383" y="41829"/>
                  </a:lnTo>
                  <a:lnTo>
                    <a:pt x="25428" y="41761"/>
                  </a:lnTo>
                  <a:lnTo>
                    <a:pt x="25451" y="41715"/>
                  </a:lnTo>
                  <a:lnTo>
                    <a:pt x="25451" y="41625"/>
                  </a:lnTo>
                  <a:lnTo>
                    <a:pt x="25451" y="41534"/>
                  </a:lnTo>
                  <a:lnTo>
                    <a:pt x="25406" y="41443"/>
                  </a:lnTo>
                  <a:lnTo>
                    <a:pt x="25360" y="41375"/>
                  </a:lnTo>
                  <a:lnTo>
                    <a:pt x="25292" y="41307"/>
                  </a:lnTo>
                  <a:lnTo>
                    <a:pt x="25202" y="41262"/>
                  </a:lnTo>
                  <a:lnTo>
                    <a:pt x="25111" y="41239"/>
                  </a:lnTo>
                  <a:lnTo>
                    <a:pt x="24975" y="41216"/>
                  </a:lnTo>
                  <a:lnTo>
                    <a:pt x="24861" y="41194"/>
                  </a:lnTo>
                  <a:lnTo>
                    <a:pt x="24635" y="41171"/>
                  </a:lnTo>
                  <a:lnTo>
                    <a:pt x="24566" y="41148"/>
                  </a:lnTo>
                  <a:lnTo>
                    <a:pt x="24521" y="41126"/>
                  </a:lnTo>
                  <a:lnTo>
                    <a:pt x="24498" y="41080"/>
                  </a:lnTo>
                  <a:lnTo>
                    <a:pt x="24498" y="41035"/>
                  </a:lnTo>
                  <a:lnTo>
                    <a:pt x="24498" y="40990"/>
                  </a:lnTo>
                  <a:lnTo>
                    <a:pt x="24544" y="40967"/>
                  </a:lnTo>
                  <a:lnTo>
                    <a:pt x="24725" y="40922"/>
                  </a:lnTo>
                  <a:lnTo>
                    <a:pt x="24861" y="40922"/>
                  </a:lnTo>
                  <a:lnTo>
                    <a:pt x="25134" y="40854"/>
                  </a:lnTo>
                  <a:lnTo>
                    <a:pt x="25360" y="40785"/>
                  </a:lnTo>
                  <a:lnTo>
                    <a:pt x="25587" y="40717"/>
                  </a:lnTo>
                  <a:lnTo>
                    <a:pt x="25769" y="40627"/>
                  </a:lnTo>
                  <a:lnTo>
                    <a:pt x="25950" y="40536"/>
                  </a:lnTo>
                  <a:lnTo>
                    <a:pt x="26086" y="40423"/>
                  </a:lnTo>
                  <a:lnTo>
                    <a:pt x="26200" y="40309"/>
                  </a:lnTo>
                  <a:lnTo>
                    <a:pt x="26290" y="40173"/>
                  </a:lnTo>
                  <a:lnTo>
                    <a:pt x="26540" y="39651"/>
                  </a:lnTo>
                  <a:lnTo>
                    <a:pt x="26789" y="39152"/>
                  </a:lnTo>
                  <a:lnTo>
                    <a:pt x="26926" y="38903"/>
                  </a:lnTo>
                  <a:lnTo>
                    <a:pt x="27016" y="38767"/>
                  </a:lnTo>
                  <a:lnTo>
                    <a:pt x="27039" y="38767"/>
                  </a:lnTo>
                  <a:lnTo>
                    <a:pt x="27130" y="39016"/>
                  </a:lnTo>
                  <a:lnTo>
                    <a:pt x="27243" y="39175"/>
                  </a:lnTo>
                  <a:lnTo>
                    <a:pt x="27288" y="39243"/>
                  </a:lnTo>
                  <a:lnTo>
                    <a:pt x="27357" y="39266"/>
                  </a:lnTo>
                  <a:lnTo>
                    <a:pt x="27402" y="39288"/>
                  </a:lnTo>
                  <a:lnTo>
                    <a:pt x="27470" y="39311"/>
                  </a:lnTo>
                  <a:lnTo>
                    <a:pt x="27561" y="39311"/>
                  </a:lnTo>
                  <a:lnTo>
                    <a:pt x="27583" y="39288"/>
                  </a:lnTo>
                  <a:lnTo>
                    <a:pt x="27788" y="39266"/>
                  </a:lnTo>
                  <a:lnTo>
                    <a:pt x="27901" y="39243"/>
                  </a:lnTo>
                  <a:lnTo>
                    <a:pt x="28037" y="39198"/>
                  </a:lnTo>
                  <a:lnTo>
                    <a:pt x="28173" y="39130"/>
                  </a:lnTo>
                  <a:lnTo>
                    <a:pt x="28287" y="39039"/>
                  </a:lnTo>
                  <a:lnTo>
                    <a:pt x="28377" y="38903"/>
                  </a:lnTo>
                  <a:lnTo>
                    <a:pt x="28423" y="38721"/>
                  </a:lnTo>
                  <a:lnTo>
                    <a:pt x="28445" y="38585"/>
                  </a:lnTo>
                  <a:lnTo>
                    <a:pt x="28491" y="38426"/>
                  </a:lnTo>
                  <a:lnTo>
                    <a:pt x="28627" y="38132"/>
                  </a:lnTo>
                  <a:lnTo>
                    <a:pt x="28786" y="37882"/>
                  </a:lnTo>
                  <a:lnTo>
                    <a:pt x="28854" y="37791"/>
                  </a:lnTo>
                  <a:lnTo>
                    <a:pt x="28944" y="37723"/>
                  </a:lnTo>
                  <a:lnTo>
                    <a:pt x="29103" y="37610"/>
                  </a:lnTo>
                  <a:lnTo>
                    <a:pt x="29239" y="37496"/>
                  </a:lnTo>
                  <a:lnTo>
                    <a:pt x="29353" y="37383"/>
                  </a:lnTo>
                  <a:lnTo>
                    <a:pt x="29443" y="37270"/>
                  </a:lnTo>
                  <a:lnTo>
                    <a:pt x="29511" y="37156"/>
                  </a:lnTo>
                  <a:lnTo>
                    <a:pt x="29557" y="37043"/>
                  </a:lnTo>
                  <a:lnTo>
                    <a:pt x="29579" y="36907"/>
                  </a:lnTo>
                  <a:lnTo>
                    <a:pt x="29579" y="36793"/>
                  </a:lnTo>
                  <a:lnTo>
                    <a:pt x="29579" y="36521"/>
                  </a:lnTo>
                  <a:lnTo>
                    <a:pt x="29579" y="36022"/>
                  </a:lnTo>
                  <a:lnTo>
                    <a:pt x="29557" y="35750"/>
                  </a:lnTo>
                  <a:lnTo>
                    <a:pt x="29534" y="35478"/>
                  </a:lnTo>
                  <a:lnTo>
                    <a:pt x="29466" y="35228"/>
                  </a:lnTo>
                  <a:lnTo>
                    <a:pt x="29375" y="35024"/>
                  </a:lnTo>
                  <a:lnTo>
                    <a:pt x="29330" y="34933"/>
                  </a:lnTo>
                  <a:lnTo>
                    <a:pt x="29262" y="34842"/>
                  </a:lnTo>
                  <a:lnTo>
                    <a:pt x="29171" y="34797"/>
                  </a:lnTo>
                  <a:lnTo>
                    <a:pt x="29080" y="34729"/>
                  </a:lnTo>
                  <a:lnTo>
                    <a:pt x="28740" y="34616"/>
                  </a:lnTo>
                  <a:lnTo>
                    <a:pt x="28355" y="34479"/>
                  </a:lnTo>
                  <a:lnTo>
                    <a:pt x="27561" y="34230"/>
                  </a:lnTo>
                  <a:lnTo>
                    <a:pt x="27198" y="34094"/>
                  </a:lnTo>
                  <a:lnTo>
                    <a:pt x="26880" y="33935"/>
                  </a:lnTo>
                  <a:lnTo>
                    <a:pt x="26789" y="33867"/>
                  </a:lnTo>
                  <a:lnTo>
                    <a:pt x="26608" y="33754"/>
                  </a:lnTo>
                  <a:lnTo>
                    <a:pt x="26495" y="33686"/>
                  </a:lnTo>
                  <a:lnTo>
                    <a:pt x="26358" y="33640"/>
                  </a:lnTo>
                  <a:lnTo>
                    <a:pt x="26222" y="33595"/>
                  </a:lnTo>
                  <a:lnTo>
                    <a:pt x="25927" y="33595"/>
                  </a:lnTo>
                  <a:lnTo>
                    <a:pt x="25859" y="33640"/>
                  </a:lnTo>
                  <a:lnTo>
                    <a:pt x="25769" y="33663"/>
                  </a:lnTo>
                  <a:lnTo>
                    <a:pt x="25701" y="33731"/>
                  </a:lnTo>
                  <a:lnTo>
                    <a:pt x="25633" y="33799"/>
                  </a:lnTo>
                  <a:lnTo>
                    <a:pt x="25565" y="33890"/>
                  </a:lnTo>
                  <a:lnTo>
                    <a:pt x="25519" y="34026"/>
                  </a:lnTo>
                  <a:lnTo>
                    <a:pt x="25406" y="34298"/>
                  </a:lnTo>
                  <a:lnTo>
                    <a:pt x="25292" y="34570"/>
                  </a:lnTo>
                  <a:lnTo>
                    <a:pt x="25224" y="34706"/>
                  </a:lnTo>
                  <a:lnTo>
                    <a:pt x="25156" y="34797"/>
                  </a:lnTo>
                  <a:lnTo>
                    <a:pt x="25088" y="34865"/>
                  </a:lnTo>
                  <a:lnTo>
                    <a:pt x="25043" y="34888"/>
                  </a:lnTo>
                  <a:lnTo>
                    <a:pt x="24952" y="34865"/>
                  </a:lnTo>
                  <a:lnTo>
                    <a:pt x="24861" y="34797"/>
                  </a:lnTo>
                  <a:lnTo>
                    <a:pt x="24703" y="34661"/>
                  </a:lnTo>
                  <a:lnTo>
                    <a:pt x="24544" y="34570"/>
                  </a:lnTo>
                  <a:lnTo>
                    <a:pt x="24385" y="34479"/>
                  </a:lnTo>
                  <a:lnTo>
                    <a:pt x="24340" y="34434"/>
                  </a:lnTo>
                  <a:lnTo>
                    <a:pt x="24294" y="34366"/>
                  </a:lnTo>
                  <a:lnTo>
                    <a:pt x="24272" y="34298"/>
                  </a:lnTo>
                  <a:lnTo>
                    <a:pt x="24249" y="34185"/>
                  </a:lnTo>
                  <a:lnTo>
                    <a:pt x="24272" y="34048"/>
                  </a:lnTo>
                  <a:lnTo>
                    <a:pt x="24294" y="33867"/>
                  </a:lnTo>
                  <a:lnTo>
                    <a:pt x="24408" y="33391"/>
                  </a:lnTo>
                  <a:lnTo>
                    <a:pt x="24521" y="33073"/>
                  </a:lnTo>
                  <a:lnTo>
                    <a:pt x="24566" y="32982"/>
                  </a:lnTo>
                  <a:lnTo>
                    <a:pt x="24612" y="32914"/>
                  </a:lnTo>
                  <a:lnTo>
                    <a:pt x="24657" y="32869"/>
                  </a:lnTo>
                  <a:lnTo>
                    <a:pt x="24725" y="32846"/>
                  </a:lnTo>
                  <a:lnTo>
                    <a:pt x="24771" y="32824"/>
                  </a:lnTo>
                  <a:lnTo>
                    <a:pt x="24975" y="32733"/>
                  </a:lnTo>
                  <a:lnTo>
                    <a:pt x="25202" y="32597"/>
                  </a:lnTo>
                  <a:lnTo>
                    <a:pt x="25315" y="32506"/>
                  </a:lnTo>
                  <a:lnTo>
                    <a:pt x="25406" y="32393"/>
                  </a:lnTo>
                  <a:lnTo>
                    <a:pt x="25474" y="32279"/>
                  </a:lnTo>
                  <a:lnTo>
                    <a:pt x="25519" y="32120"/>
                  </a:lnTo>
                  <a:lnTo>
                    <a:pt x="25519" y="32030"/>
                  </a:lnTo>
                  <a:lnTo>
                    <a:pt x="25496" y="31916"/>
                  </a:lnTo>
                  <a:lnTo>
                    <a:pt x="25451" y="31803"/>
                  </a:lnTo>
                  <a:lnTo>
                    <a:pt x="25406" y="31712"/>
                  </a:lnTo>
                  <a:lnTo>
                    <a:pt x="25315" y="31599"/>
                  </a:lnTo>
                  <a:lnTo>
                    <a:pt x="25224" y="31485"/>
                  </a:lnTo>
                  <a:lnTo>
                    <a:pt x="24952" y="31258"/>
                  </a:lnTo>
                  <a:lnTo>
                    <a:pt x="24544" y="30941"/>
                  </a:lnTo>
                  <a:lnTo>
                    <a:pt x="24226" y="30669"/>
                  </a:lnTo>
                  <a:lnTo>
                    <a:pt x="23977" y="30442"/>
                  </a:lnTo>
                  <a:lnTo>
                    <a:pt x="23795" y="30238"/>
                  </a:lnTo>
                  <a:lnTo>
                    <a:pt x="23682" y="30102"/>
                  </a:lnTo>
                  <a:lnTo>
                    <a:pt x="23614" y="29988"/>
                  </a:lnTo>
                  <a:lnTo>
                    <a:pt x="23568" y="29897"/>
                  </a:lnTo>
                  <a:lnTo>
                    <a:pt x="23568" y="29875"/>
                  </a:lnTo>
                  <a:lnTo>
                    <a:pt x="23705" y="29784"/>
                  </a:lnTo>
                  <a:lnTo>
                    <a:pt x="23750" y="29761"/>
                  </a:lnTo>
                  <a:lnTo>
                    <a:pt x="23818" y="29739"/>
                  </a:lnTo>
                  <a:lnTo>
                    <a:pt x="23909" y="29761"/>
                  </a:lnTo>
                  <a:lnTo>
                    <a:pt x="23999" y="29784"/>
                  </a:lnTo>
                  <a:lnTo>
                    <a:pt x="24249" y="29920"/>
                  </a:lnTo>
                  <a:lnTo>
                    <a:pt x="24362" y="30011"/>
                  </a:lnTo>
                  <a:lnTo>
                    <a:pt x="24476" y="30102"/>
                  </a:lnTo>
                  <a:lnTo>
                    <a:pt x="24635" y="30260"/>
                  </a:lnTo>
                  <a:lnTo>
                    <a:pt x="24748" y="30374"/>
                  </a:lnTo>
                  <a:lnTo>
                    <a:pt x="24839" y="30464"/>
                  </a:lnTo>
                  <a:lnTo>
                    <a:pt x="24952" y="30510"/>
                  </a:lnTo>
                  <a:lnTo>
                    <a:pt x="25066" y="30533"/>
                  </a:lnTo>
                  <a:lnTo>
                    <a:pt x="25179" y="30533"/>
                  </a:lnTo>
                  <a:lnTo>
                    <a:pt x="25270" y="30487"/>
                  </a:lnTo>
                  <a:lnTo>
                    <a:pt x="25338" y="30442"/>
                  </a:lnTo>
                  <a:lnTo>
                    <a:pt x="25406" y="30374"/>
                  </a:lnTo>
                  <a:lnTo>
                    <a:pt x="25474" y="30306"/>
                  </a:lnTo>
                  <a:lnTo>
                    <a:pt x="25496" y="30215"/>
                  </a:lnTo>
                  <a:lnTo>
                    <a:pt x="25519" y="30102"/>
                  </a:lnTo>
                  <a:lnTo>
                    <a:pt x="25542" y="29965"/>
                  </a:lnTo>
                  <a:lnTo>
                    <a:pt x="25519" y="29829"/>
                  </a:lnTo>
                  <a:lnTo>
                    <a:pt x="25496" y="29693"/>
                  </a:lnTo>
                  <a:lnTo>
                    <a:pt x="25428" y="29444"/>
                  </a:lnTo>
                  <a:lnTo>
                    <a:pt x="25360" y="29285"/>
                  </a:lnTo>
                  <a:lnTo>
                    <a:pt x="25315" y="29194"/>
                  </a:lnTo>
                  <a:lnTo>
                    <a:pt x="25247" y="28990"/>
                  </a:lnTo>
                  <a:lnTo>
                    <a:pt x="25202" y="28741"/>
                  </a:lnTo>
                  <a:lnTo>
                    <a:pt x="25156" y="28446"/>
                  </a:lnTo>
                  <a:lnTo>
                    <a:pt x="25134" y="28128"/>
                  </a:lnTo>
                  <a:lnTo>
                    <a:pt x="25134" y="27833"/>
                  </a:lnTo>
                  <a:lnTo>
                    <a:pt x="25179" y="27584"/>
                  </a:lnTo>
                  <a:lnTo>
                    <a:pt x="25202" y="27470"/>
                  </a:lnTo>
                  <a:lnTo>
                    <a:pt x="25270" y="27380"/>
                  </a:lnTo>
                  <a:lnTo>
                    <a:pt x="25315" y="27266"/>
                  </a:lnTo>
                  <a:lnTo>
                    <a:pt x="25338" y="27153"/>
                  </a:lnTo>
                  <a:lnTo>
                    <a:pt x="25338" y="27062"/>
                  </a:lnTo>
                  <a:lnTo>
                    <a:pt x="25292" y="26994"/>
                  </a:lnTo>
                  <a:lnTo>
                    <a:pt x="25247" y="26903"/>
                  </a:lnTo>
                  <a:lnTo>
                    <a:pt x="25179" y="26835"/>
                  </a:lnTo>
                  <a:lnTo>
                    <a:pt x="25043" y="26699"/>
                  </a:lnTo>
                  <a:lnTo>
                    <a:pt x="24884" y="26563"/>
                  </a:lnTo>
                  <a:lnTo>
                    <a:pt x="24816" y="26472"/>
                  </a:lnTo>
                  <a:lnTo>
                    <a:pt x="24748" y="26381"/>
                  </a:lnTo>
                  <a:lnTo>
                    <a:pt x="24703" y="26268"/>
                  </a:lnTo>
                  <a:lnTo>
                    <a:pt x="24657" y="26132"/>
                  </a:lnTo>
                  <a:lnTo>
                    <a:pt x="24635" y="25996"/>
                  </a:lnTo>
                  <a:lnTo>
                    <a:pt x="24635" y="25837"/>
                  </a:lnTo>
                  <a:lnTo>
                    <a:pt x="24635" y="25814"/>
                  </a:lnTo>
                  <a:lnTo>
                    <a:pt x="24635" y="25792"/>
                  </a:lnTo>
                  <a:lnTo>
                    <a:pt x="24589" y="25678"/>
                  </a:lnTo>
                  <a:lnTo>
                    <a:pt x="24498" y="25383"/>
                  </a:lnTo>
                  <a:lnTo>
                    <a:pt x="24408" y="25179"/>
                  </a:lnTo>
                  <a:lnTo>
                    <a:pt x="24294" y="24975"/>
                  </a:lnTo>
                  <a:lnTo>
                    <a:pt x="24158" y="24771"/>
                  </a:lnTo>
                  <a:lnTo>
                    <a:pt x="23999" y="24567"/>
                  </a:lnTo>
                  <a:lnTo>
                    <a:pt x="23705" y="24204"/>
                  </a:lnTo>
                  <a:lnTo>
                    <a:pt x="23568" y="24045"/>
                  </a:lnTo>
                  <a:lnTo>
                    <a:pt x="23455" y="23932"/>
                  </a:lnTo>
                  <a:lnTo>
                    <a:pt x="23319" y="23841"/>
                  </a:lnTo>
                  <a:lnTo>
                    <a:pt x="23228" y="23818"/>
                  </a:lnTo>
                  <a:lnTo>
                    <a:pt x="23160" y="23818"/>
                  </a:lnTo>
                  <a:lnTo>
                    <a:pt x="23024" y="23841"/>
                  </a:lnTo>
                  <a:lnTo>
                    <a:pt x="22797" y="23864"/>
                  </a:lnTo>
                  <a:lnTo>
                    <a:pt x="22729" y="23864"/>
                  </a:lnTo>
                  <a:lnTo>
                    <a:pt x="22684" y="23841"/>
                  </a:lnTo>
                  <a:lnTo>
                    <a:pt x="22638" y="23796"/>
                  </a:lnTo>
                  <a:lnTo>
                    <a:pt x="22593" y="23750"/>
                  </a:lnTo>
                  <a:lnTo>
                    <a:pt x="22570" y="23659"/>
                  </a:lnTo>
                  <a:lnTo>
                    <a:pt x="22548" y="23546"/>
                  </a:lnTo>
                  <a:lnTo>
                    <a:pt x="22525" y="23387"/>
                  </a:lnTo>
                  <a:lnTo>
                    <a:pt x="22253" y="18510"/>
                  </a:lnTo>
                  <a:lnTo>
                    <a:pt x="22253" y="18465"/>
                  </a:lnTo>
                  <a:lnTo>
                    <a:pt x="22207" y="18420"/>
                  </a:lnTo>
                  <a:lnTo>
                    <a:pt x="22139" y="18374"/>
                  </a:lnTo>
                  <a:lnTo>
                    <a:pt x="22071" y="18352"/>
                  </a:lnTo>
                  <a:lnTo>
                    <a:pt x="21958" y="18329"/>
                  </a:lnTo>
                  <a:lnTo>
                    <a:pt x="21913" y="18306"/>
                  </a:lnTo>
                  <a:lnTo>
                    <a:pt x="21890" y="18238"/>
                  </a:lnTo>
                  <a:lnTo>
                    <a:pt x="21844" y="18125"/>
                  </a:lnTo>
                  <a:lnTo>
                    <a:pt x="21844" y="16537"/>
                  </a:lnTo>
                  <a:lnTo>
                    <a:pt x="21844" y="16514"/>
                  </a:lnTo>
                  <a:lnTo>
                    <a:pt x="21799" y="16378"/>
                  </a:lnTo>
                  <a:lnTo>
                    <a:pt x="21731" y="16242"/>
                  </a:lnTo>
                  <a:lnTo>
                    <a:pt x="21640" y="16083"/>
                  </a:lnTo>
                  <a:lnTo>
                    <a:pt x="21527" y="15924"/>
                  </a:lnTo>
                  <a:lnTo>
                    <a:pt x="21368" y="15811"/>
                  </a:lnTo>
                  <a:lnTo>
                    <a:pt x="21277" y="15766"/>
                  </a:lnTo>
                  <a:lnTo>
                    <a:pt x="21187" y="15720"/>
                  </a:lnTo>
                  <a:lnTo>
                    <a:pt x="21073" y="15698"/>
                  </a:lnTo>
                  <a:lnTo>
                    <a:pt x="20937" y="15675"/>
                  </a:lnTo>
                  <a:lnTo>
                    <a:pt x="20710" y="15698"/>
                  </a:lnTo>
                  <a:lnTo>
                    <a:pt x="20506" y="15698"/>
                  </a:lnTo>
                  <a:lnTo>
                    <a:pt x="20438" y="15607"/>
                  </a:lnTo>
                  <a:lnTo>
                    <a:pt x="20370" y="15561"/>
                  </a:lnTo>
                  <a:lnTo>
                    <a:pt x="20302" y="15516"/>
                  </a:lnTo>
                  <a:lnTo>
                    <a:pt x="20143" y="15471"/>
                  </a:lnTo>
                  <a:lnTo>
                    <a:pt x="19962" y="15448"/>
                  </a:lnTo>
                  <a:lnTo>
                    <a:pt x="19644" y="15448"/>
                  </a:lnTo>
                  <a:lnTo>
                    <a:pt x="19440" y="15471"/>
                  </a:lnTo>
                  <a:lnTo>
                    <a:pt x="19281" y="15516"/>
                  </a:lnTo>
                  <a:lnTo>
                    <a:pt x="19122" y="15584"/>
                  </a:lnTo>
                  <a:lnTo>
                    <a:pt x="18918" y="15652"/>
                  </a:lnTo>
                  <a:lnTo>
                    <a:pt x="18646" y="15720"/>
                  </a:lnTo>
                  <a:lnTo>
                    <a:pt x="18329" y="15766"/>
                  </a:lnTo>
                  <a:lnTo>
                    <a:pt x="17807" y="15766"/>
                  </a:lnTo>
                  <a:lnTo>
                    <a:pt x="17648" y="15743"/>
                  </a:lnTo>
                  <a:lnTo>
                    <a:pt x="17489" y="15720"/>
                  </a:lnTo>
                  <a:lnTo>
                    <a:pt x="17376" y="15675"/>
                  </a:lnTo>
                  <a:lnTo>
                    <a:pt x="17149" y="15561"/>
                  </a:lnTo>
                  <a:lnTo>
                    <a:pt x="16968" y="15448"/>
                  </a:lnTo>
                  <a:lnTo>
                    <a:pt x="16877" y="15335"/>
                  </a:lnTo>
                  <a:lnTo>
                    <a:pt x="16831" y="15289"/>
                  </a:lnTo>
                  <a:lnTo>
                    <a:pt x="16877" y="15244"/>
                  </a:lnTo>
                  <a:lnTo>
                    <a:pt x="16968" y="15221"/>
                  </a:lnTo>
                  <a:lnTo>
                    <a:pt x="17126" y="15199"/>
                  </a:lnTo>
                  <a:lnTo>
                    <a:pt x="17557" y="15176"/>
                  </a:lnTo>
                  <a:lnTo>
                    <a:pt x="17807" y="15153"/>
                  </a:lnTo>
                  <a:lnTo>
                    <a:pt x="18011" y="15130"/>
                  </a:lnTo>
                  <a:lnTo>
                    <a:pt x="18192" y="15062"/>
                  </a:lnTo>
                  <a:lnTo>
                    <a:pt x="18442" y="14904"/>
                  </a:lnTo>
                  <a:lnTo>
                    <a:pt x="18714" y="14768"/>
                  </a:lnTo>
                  <a:lnTo>
                    <a:pt x="18873" y="14677"/>
                  </a:lnTo>
                  <a:lnTo>
                    <a:pt x="19032" y="14654"/>
                  </a:lnTo>
                  <a:lnTo>
                    <a:pt x="19236" y="14631"/>
                  </a:lnTo>
                  <a:lnTo>
                    <a:pt x="19395" y="14609"/>
                  </a:lnTo>
                  <a:lnTo>
                    <a:pt x="19553" y="14563"/>
                  </a:lnTo>
                  <a:lnTo>
                    <a:pt x="19712" y="14495"/>
                  </a:lnTo>
                  <a:lnTo>
                    <a:pt x="19848" y="14427"/>
                  </a:lnTo>
                  <a:lnTo>
                    <a:pt x="19962" y="14337"/>
                  </a:lnTo>
                  <a:lnTo>
                    <a:pt x="20075" y="14223"/>
                  </a:lnTo>
                  <a:lnTo>
                    <a:pt x="20121" y="14110"/>
                  </a:lnTo>
                  <a:lnTo>
                    <a:pt x="20143" y="13996"/>
                  </a:lnTo>
                  <a:lnTo>
                    <a:pt x="20143" y="13951"/>
                  </a:lnTo>
                  <a:lnTo>
                    <a:pt x="20121" y="13906"/>
                  </a:lnTo>
                  <a:lnTo>
                    <a:pt x="20030" y="13815"/>
                  </a:lnTo>
                  <a:lnTo>
                    <a:pt x="19916" y="13724"/>
                  </a:lnTo>
                  <a:lnTo>
                    <a:pt x="19758" y="13633"/>
                  </a:lnTo>
                  <a:lnTo>
                    <a:pt x="19576" y="13497"/>
                  </a:lnTo>
                  <a:lnTo>
                    <a:pt x="19485" y="13429"/>
                  </a:lnTo>
                  <a:lnTo>
                    <a:pt x="19440" y="13384"/>
                  </a:lnTo>
                  <a:lnTo>
                    <a:pt x="19485" y="13338"/>
                  </a:lnTo>
                  <a:lnTo>
                    <a:pt x="19576" y="13248"/>
                  </a:lnTo>
                  <a:lnTo>
                    <a:pt x="19667" y="13157"/>
                  </a:lnTo>
                  <a:lnTo>
                    <a:pt x="19803" y="12976"/>
                  </a:lnTo>
                  <a:lnTo>
                    <a:pt x="19984" y="12771"/>
                  </a:lnTo>
                  <a:lnTo>
                    <a:pt x="20075" y="12726"/>
                  </a:lnTo>
                  <a:lnTo>
                    <a:pt x="20143" y="12703"/>
                  </a:lnTo>
                  <a:lnTo>
                    <a:pt x="20257" y="12726"/>
                  </a:lnTo>
                  <a:lnTo>
                    <a:pt x="20370" y="12794"/>
                  </a:lnTo>
                  <a:lnTo>
                    <a:pt x="20574" y="12885"/>
                  </a:lnTo>
                  <a:lnTo>
                    <a:pt x="20665" y="12907"/>
                  </a:lnTo>
                  <a:lnTo>
                    <a:pt x="20869" y="12907"/>
                  </a:lnTo>
                  <a:lnTo>
                    <a:pt x="20960" y="12862"/>
                  </a:lnTo>
                  <a:lnTo>
                    <a:pt x="21051" y="12817"/>
                  </a:lnTo>
                  <a:lnTo>
                    <a:pt x="21119" y="12749"/>
                  </a:lnTo>
                  <a:lnTo>
                    <a:pt x="21232" y="12613"/>
                  </a:lnTo>
                  <a:lnTo>
                    <a:pt x="21300" y="12499"/>
                  </a:lnTo>
                  <a:lnTo>
                    <a:pt x="21345" y="12408"/>
                  </a:lnTo>
                  <a:lnTo>
                    <a:pt x="21436" y="12204"/>
                  </a:lnTo>
                  <a:lnTo>
                    <a:pt x="21527" y="12000"/>
                  </a:lnTo>
                  <a:lnTo>
                    <a:pt x="21618" y="11819"/>
                  </a:lnTo>
                  <a:lnTo>
                    <a:pt x="21754" y="11637"/>
                  </a:lnTo>
                  <a:lnTo>
                    <a:pt x="21890" y="11478"/>
                  </a:lnTo>
                  <a:lnTo>
                    <a:pt x="22049" y="11342"/>
                  </a:lnTo>
                  <a:lnTo>
                    <a:pt x="22207" y="11206"/>
                  </a:lnTo>
                  <a:lnTo>
                    <a:pt x="22412" y="11070"/>
                  </a:lnTo>
                  <a:lnTo>
                    <a:pt x="22593" y="10957"/>
                  </a:lnTo>
                  <a:lnTo>
                    <a:pt x="22752" y="10843"/>
                  </a:lnTo>
                  <a:lnTo>
                    <a:pt x="22865" y="10707"/>
                  </a:lnTo>
                  <a:lnTo>
                    <a:pt x="22956" y="10594"/>
                  </a:lnTo>
                  <a:lnTo>
                    <a:pt x="23047" y="10480"/>
                  </a:lnTo>
                  <a:lnTo>
                    <a:pt x="23092" y="10344"/>
                  </a:lnTo>
                  <a:lnTo>
                    <a:pt x="23205" y="10117"/>
                  </a:lnTo>
                  <a:lnTo>
                    <a:pt x="23274" y="9913"/>
                  </a:lnTo>
                  <a:lnTo>
                    <a:pt x="23387" y="9732"/>
                  </a:lnTo>
                  <a:lnTo>
                    <a:pt x="23546" y="9528"/>
                  </a:lnTo>
                  <a:lnTo>
                    <a:pt x="23750" y="9323"/>
                  </a:lnTo>
                  <a:lnTo>
                    <a:pt x="24317" y="8870"/>
                  </a:lnTo>
                  <a:lnTo>
                    <a:pt x="24566" y="8643"/>
                  </a:lnTo>
                  <a:lnTo>
                    <a:pt x="24793" y="8416"/>
                  </a:lnTo>
                  <a:lnTo>
                    <a:pt x="24952" y="8167"/>
                  </a:lnTo>
                  <a:lnTo>
                    <a:pt x="24997" y="8053"/>
                  </a:lnTo>
                  <a:lnTo>
                    <a:pt x="25043" y="7917"/>
                  </a:lnTo>
                  <a:lnTo>
                    <a:pt x="25066" y="7804"/>
                  </a:lnTo>
                  <a:lnTo>
                    <a:pt x="25043" y="7668"/>
                  </a:lnTo>
                  <a:lnTo>
                    <a:pt x="25020" y="7554"/>
                  </a:lnTo>
                  <a:lnTo>
                    <a:pt x="24975" y="7418"/>
                  </a:lnTo>
                  <a:lnTo>
                    <a:pt x="24861" y="7169"/>
                  </a:lnTo>
                  <a:lnTo>
                    <a:pt x="24771" y="6987"/>
                  </a:lnTo>
                  <a:lnTo>
                    <a:pt x="24680" y="6828"/>
                  </a:lnTo>
                  <a:lnTo>
                    <a:pt x="24566" y="6670"/>
                  </a:lnTo>
                  <a:lnTo>
                    <a:pt x="24408" y="6533"/>
                  </a:lnTo>
                  <a:lnTo>
                    <a:pt x="24204" y="6420"/>
                  </a:lnTo>
                  <a:lnTo>
                    <a:pt x="23909" y="6329"/>
                  </a:lnTo>
                  <a:lnTo>
                    <a:pt x="23546" y="6261"/>
                  </a:lnTo>
                  <a:lnTo>
                    <a:pt x="23047" y="6239"/>
                  </a:lnTo>
                  <a:lnTo>
                    <a:pt x="22389" y="6193"/>
                  </a:lnTo>
                  <a:lnTo>
                    <a:pt x="21708" y="6148"/>
                  </a:lnTo>
                  <a:lnTo>
                    <a:pt x="20824" y="6080"/>
                  </a:lnTo>
                  <a:lnTo>
                    <a:pt x="19984" y="6057"/>
                  </a:lnTo>
                  <a:lnTo>
                    <a:pt x="19508" y="6080"/>
                  </a:lnTo>
                  <a:lnTo>
                    <a:pt x="19122" y="6102"/>
                  </a:lnTo>
                  <a:lnTo>
                    <a:pt x="18782" y="6170"/>
                  </a:lnTo>
                  <a:lnTo>
                    <a:pt x="18510" y="6284"/>
                  </a:lnTo>
                  <a:lnTo>
                    <a:pt x="18147" y="6397"/>
                  </a:lnTo>
                  <a:lnTo>
                    <a:pt x="17784" y="6511"/>
                  </a:lnTo>
                  <a:lnTo>
                    <a:pt x="17444" y="6579"/>
                  </a:lnTo>
                  <a:lnTo>
                    <a:pt x="17149" y="6601"/>
                  </a:lnTo>
                  <a:lnTo>
                    <a:pt x="17036" y="6601"/>
                  </a:lnTo>
                  <a:lnTo>
                    <a:pt x="17149" y="6488"/>
                  </a:lnTo>
                  <a:lnTo>
                    <a:pt x="17444" y="6307"/>
                  </a:lnTo>
                  <a:lnTo>
                    <a:pt x="17966" y="6012"/>
                  </a:lnTo>
                  <a:lnTo>
                    <a:pt x="18397" y="5785"/>
                  </a:lnTo>
                  <a:lnTo>
                    <a:pt x="18760" y="5581"/>
                  </a:lnTo>
                  <a:lnTo>
                    <a:pt x="18986" y="5422"/>
                  </a:lnTo>
                  <a:lnTo>
                    <a:pt x="19054" y="5377"/>
                  </a:lnTo>
                  <a:lnTo>
                    <a:pt x="19122" y="5309"/>
                  </a:lnTo>
                  <a:lnTo>
                    <a:pt x="19145" y="5240"/>
                  </a:lnTo>
                  <a:lnTo>
                    <a:pt x="19145" y="5172"/>
                  </a:lnTo>
                  <a:lnTo>
                    <a:pt x="19100" y="5082"/>
                  </a:lnTo>
                  <a:lnTo>
                    <a:pt x="19032" y="5036"/>
                  </a:lnTo>
                  <a:lnTo>
                    <a:pt x="18918" y="4991"/>
                  </a:lnTo>
                  <a:lnTo>
                    <a:pt x="18805" y="4946"/>
                  </a:lnTo>
                  <a:lnTo>
                    <a:pt x="18465" y="4855"/>
                  </a:lnTo>
                  <a:lnTo>
                    <a:pt x="18170" y="4741"/>
                  </a:lnTo>
                  <a:lnTo>
                    <a:pt x="17920" y="4628"/>
                  </a:lnTo>
                  <a:lnTo>
                    <a:pt x="17784" y="4515"/>
                  </a:lnTo>
                  <a:lnTo>
                    <a:pt x="17920" y="4492"/>
                  </a:lnTo>
                  <a:lnTo>
                    <a:pt x="18283" y="4424"/>
                  </a:lnTo>
                  <a:lnTo>
                    <a:pt x="18510" y="4378"/>
                  </a:lnTo>
                  <a:lnTo>
                    <a:pt x="18646" y="4310"/>
                  </a:lnTo>
                  <a:lnTo>
                    <a:pt x="18737" y="4265"/>
                  </a:lnTo>
                  <a:lnTo>
                    <a:pt x="18828" y="4197"/>
                  </a:lnTo>
                  <a:lnTo>
                    <a:pt x="19417" y="3857"/>
                  </a:lnTo>
                  <a:lnTo>
                    <a:pt x="20506" y="3244"/>
                  </a:lnTo>
                  <a:lnTo>
                    <a:pt x="21640" y="2632"/>
                  </a:lnTo>
                  <a:lnTo>
                    <a:pt x="22117" y="2405"/>
                  </a:lnTo>
                  <a:lnTo>
                    <a:pt x="22434" y="2269"/>
                  </a:lnTo>
                  <a:lnTo>
                    <a:pt x="22661" y="2178"/>
                  </a:lnTo>
                  <a:lnTo>
                    <a:pt x="22843" y="2110"/>
                  </a:lnTo>
                  <a:lnTo>
                    <a:pt x="22956" y="1997"/>
                  </a:lnTo>
                  <a:lnTo>
                    <a:pt x="23024" y="1906"/>
                  </a:lnTo>
                  <a:lnTo>
                    <a:pt x="23047" y="1793"/>
                  </a:lnTo>
                  <a:lnTo>
                    <a:pt x="23024" y="1702"/>
                  </a:lnTo>
                  <a:lnTo>
                    <a:pt x="22979" y="1611"/>
                  </a:lnTo>
                  <a:lnTo>
                    <a:pt x="22933" y="1543"/>
                  </a:lnTo>
                  <a:lnTo>
                    <a:pt x="22933" y="1520"/>
                  </a:lnTo>
                  <a:lnTo>
                    <a:pt x="22843" y="1407"/>
                  </a:lnTo>
                  <a:lnTo>
                    <a:pt x="22797" y="1271"/>
                  </a:lnTo>
                  <a:lnTo>
                    <a:pt x="22774" y="1135"/>
                  </a:lnTo>
                  <a:lnTo>
                    <a:pt x="22797" y="1089"/>
                  </a:lnTo>
                  <a:lnTo>
                    <a:pt x="22820" y="1044"/>
                  </a:lnTo>
                  <a:lnTo>
                    <a:pt x="22911" y="908"/>
                  </a:lnTo>
                  <a:lnTo>
                    <a:pt x="22979" y="749"/>
                  </a:lnTo>
                  <a:lnTo>
                    <a:pt x="23024" y="590"/>
                  </a:lnTo>
                  <a:lnTo>
                    <a:pt x="23024" y="500"/>
                  </a:lnTo>
                  <a:lnTo>
                    <a:pt x="23001" y="409"/>
                  </a:lnTo>
                  <a:lnTo>
                    <a:pt x="22956" y="364"/>
                  </a:lnTo>
                  <a:lnTo>
                    <a:pt x="22911" y="295"/>
                  </a:lnTo>
                  <a:lnTo>
                    <a:pt x="22820" y="250"/>
                  </a:lnTo>
                  <a:lnTo>
                    <a:pt x="22684" y="227"/>
                  </a:lnTo>
                  <a:lnTo>
                    <a:pt x="22593" y="250"/>
                  </a:lnTo>
                  <a:lnTo>
                    <a:pt x="22457" y="273"/>
                  </a:lnTo>
                  <a:lnTo>
                    <a:pt x="22049" y="364"/>
                  </a:lnTo>
                  <a:lnTo>
                    <a:pt x="21504" y="409"/>
                  </a:lnTo>
                  <a:lnTo>
                    <a:pt x="20914" y="454"/>
                  </a:lnTo>
                  <a:lnTo>
                    <a:pt x="20370" y="477"/>
                  </a:lnTo>
                  <a:lnTo>
                    <a:pt x="20098" y="477"/>
                  </a:lnTo>
                  <a:lnTo>
                    <a:pt x="19848" y="454"/>
                  </a:lnTo>
                  <a:lnTo>
                    <a:pt x="19508" y="477"/>
                  </a:lnTo>
                  <a:lnTo>
                    <a:pt x="19145" y="522"/>
                  </a:lnTo>
                  <a:lnTo>
                    <a:pt x="18828" y="613"/>
                  </a:lnTo>
                  <a:lnTo>
                    <a:pt x="18691" y="658"/>
                  </a:lnTo>
                  <a:lnTo>
                    <a:pt x="18578" y="726"/>
                  </a:lnTo>
                  <a:lnTo>
                    <a:pt x="18510" y="772"/>
                  </a:lnTo>
                  <a:lnTo>
                    <a:pt x="18397" y="817"/>
                  </a:lnTo>
                  <a:lnTo>
                    <a:pt x="18283" y="840"/>
                  </a:lnTo>
                  <a:lnTo>
                    <a:pt x="18147" y="863"/>
                  </a:lnTo>
                  <a:lnTo>
                    <a:pt x="17988" y="840"/>
                  </a:lnTo>
                  <a:lnTo>
                    <a:pt x="17830" y="794"/>
                  </a:lnTo>
                  <a:lnTo>
                    <a:pt x="17671" y="704"/>
                  </a:lnTo>
                  <a:lnTo>
                    <a:pt x="17580" y="636"/>
                  </a:lnTo>
                  <a:lnTo>
                    <a:pt x="17489" y="545"/>
                  </a:lnTo>
                  <a:lnTo>
                    <a:pt x="17285" y="295"/>
                  </a:lnTo>
                  <a:lnTo>
                    <a:pt x="17104" y="137"/>
                  </a:lnTo>
                  <a:lnTo>
                    <a:pt x="16990" y="91"/>
                  </a:lnTo>
                  <a:lnTo>
                    <a:pt x="16899" y="46"/>
                  </a:lnTo>
                  <a:lnTo>
                    <a:pt x="16786" y="23"/>
                  </a:lnTo>
                  <a:lnTo>
                    <a:pt x="166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156"/>
            <p:cNvSpPr/>
            <p:nvPr/>
          </p:nvSpPr>
          <p:spPr>
            <a:xfrm>
              <a:off x="3096875" y="3751775"/>
              <a:ext cx="1042325" cy="1272575"/>
            </a:xfrm>
            <a:custGeom>
              <a:rect b="b" l="l" r="r" t="t"/>
              <a:pathLst>
                <a:path extrusionOk="0" h="50903" w="41693">
                  <a:moveTo>
                    <a:pt x="21731" y="1"/>
                  </a:moveTo>
                  <a:lnTo>
                    <a:pt x="21505" y="24"/>
                  </a:lnTo>
                  <a:lnTo>
                    <a:pt x="21323" y="92"/>
                  </a:lnTo>
                  <a:lnTo>
                    <a:pt x="21210" y="137"/>
                  </a:lnTo>
                  <a:lnTo>
                    <a:pt x="21142" y="205"/>
                  </a:lnTo>
                  <a:lnTo>
                    <a:pt x="20983" y="364"/>
                  </a:lnTo>
                  <a:lnTo>
                    <a:pt x="20824" y="500"/>
                  </a:lnTo>
                  <a:lnTo>
                    <a:pt x="20733" y="591"/>
                  </a:lnTo>
                  <a:lnTo>
                    <a:pt x="20620" y="636"/>
                  </a:lnTo>
                  <a:lnTo>
                    <a:pt x="20370" y="681"/>
                  </a:lnTo>
                  <a:lnTo>
                    <a:pt x="20189" y="704"/>
                  </a:lnTo>
                  <a:lnTo>
                    <a:pt x="20007" y="772"/>
                  </a:lnTo>
                  <a:lnTo>
                    <a:pt x="19826" y="863"/>
                  </a:lnTo>
                  <a:lnTo>
                    <a:pt x="19667" y="976"/>
                  </a:lnTo>
                  <a:lnTo>
                    <a:pt x="19508" y="1112"/>
                  </a:lnTo>
                  <a:lnTo>
                    <a:pt x="19282" y="1316"/>
                  </a:lnTo>
                  <a:lnTo>
                    <a:pt x="19145" y="1385"/>
                  </a:lnTo>
                  <a:lnTo>
                    <a:pt x="19032" y="1453"/>
                  </a:lnTo>
                  <a:lnTo>
                    <a:pt x="18692" y="1566"/>
                  </a:lnTo>
                  <a:lnTo>
                    <a:pt x="18510" y="1589"/>
                  </a:lnTo>
                  <a:lnTo>
                    <a:pt x="18329" y="1611"/>
                  </a:lnTo>
                  <a:lnTo>
                    <a:pt x="18238" y="1589"/>
                  </a:lnTo>
                  <a:lnTo>
                    <a:pt x="18102" y="1566"/>
                  </a:lnTo>
                  <a:lnTo>
                    <a:pt x="17943" y="1498"/>
                  </a:lnTo>
                  <a:lnTo>
                    <a:pt x="17580" y="1316"/>
                  </a:lnTo>
                  <a:lnTo>
                    <a:pt x="17490" y="1248"/>
                  </a:lnTo>
                  <a:lnTo>
                    <a:pt x="17376" y="1158"/>
                  </a:lnTo>
                  <a:lnTo>
                    <a:pt x="17195" y="999"/>
                  </a:lnTo>
                  <a:lnTo>
                    <a:pt x="17081" y="931"/>
                  </a:lnTo>
                  <a:lnTo>
                    <a:pt x="16968" y="886"/>
                  </a:lnTo>
                  <a:lnTo>
                    <a:pt x="16832" y="863"/>
                  </a:lnTo>
                  <a:lnTo>
                    <a:pt x="16718" y="886"/>
                  </a:lnTo>
                  <a:lnTo>
                    <a:pt x="16628" y="908"/>
                  </a:lnTo>
                  <a:lnTo>
                    <a:pt x="16537" y="976"/>
                  </a:lnTo>
                  <a:lnTo>
                    <a:pt x="16469" y="1044"/>
                  </a:lnTo>
                  <a:lnTo>
                    <a:pt x="16355" y="1226"/>
                  </a:lnTo>
                  <a:lnTo>
                    <a:pt x="16265" y="1385"/>
                  </a:lnTo>
                  <a:lnTo>
                    <a:pt x="16242" y="1430"/>
                  </a:lnTo>
                  <a:lnTo>
                    <a:pt x="16219" y="1521"/>
                  </a:lnTo>
                  <a:lnTo>
                    <a:pt x="16197" y="1566"/>
                  </a:lnTo>
                  <a:lnTo>
                    <a:pt x="16015" y="1952"/>
                  </a:lnTo>
                  <a:lnTo>
                    <a:pt x="15879" y="2337"/>
                  </a:lnTo>
                  <a:lnTo>
                    <a:pt x="15834" y="2451"/>
                  </a:lnTo>
                  <a:lnTo>
                    <a:pt x="15788" y="2609"/>
                  </a:lnTo>
                  <a:lnTo>
                    <a:pt x="15743" y="2723"/>
                  </a:lnTo>
                  <a:lnTo>
                    <a:pt x="15652" y="2814"/>
                  </a:lnTo>
                  <a:lnTo>
                    <a:pt x="15561" y="2859"/>
                  </a:lnTo>
                  <a:lnTo>
                    <a:pt x="15539" y="2882"/>
                  </a:lnTo>
                  <a:lnTo>
                    <a:pt x="15448" y="2859"/>
                  </a:lnTo>
                  <a:lnTo>
                    <a:pt x="15357" y="2791"/>
                  </a:lnTo>
                  <a:lnTo>
                    <a:pt x="15221" y="2723"/>
                  </a:lnTo>
                  <a:lnTo>
                    <a:pt x="15153" y="2700"/>
                  </a:lnTo>
                  <a:lnTo>
                    <a:pt x="14994" y="2700"/>
                  </a:lnTo>
                  <a:lnTo>
                    <a:pt x="14926" y="2723"/>
                  </a:lnTo>
                  <a:lnTo>
                    <a:pt x="14790" y="2814"/>
                  </a:lnTo>
                  <a:lnTo>
                    <a:pt x="14699" y="2904"/>
                  </a:lnTo>
                  <a:lnTo>
                    <a:pt x="14609" y="2995"/>
                  </a:lnTo>
                  <a:lnTo>
                    <a:pt x="14563" y="3131"/>
                  </a:lnTo>
                  <a:lnTo>
                    <a:pt x="14473" y="3381"/>
                  </a:lnTo>
                  <a:lnTo>
                    <a:pt x="14427" y="3630"/>
                  </a:lnTo>
                  <a:lnTo>
                    <a:pt x="14359" y="3948"/>
                  </a:lnTo>
                  <a:lnTo>
                    <a:pt x="14314" y="4039"/>
                  </a:lnTo>
                  <a:lnTo>
                    <a:pt x="14269" y="4152"/>
                  </a:lnTo>
                  <a:lnTo>
                    <a:pt x="14200" y="4243"/>
                  </a:lnTo>
                  <a:lnTo>
                    <a:pt x="14110" y="4311"/>
                  </a:lnTo>
                  <a:lnTo>
                    <a:pt x="14019" y="4379"/>
                  </a:lnTo>
                  <a:lnTo>
                    <a:pt x="13928" y="4447"/>
                  </a:lnTo>
                  <a:lnTo>
                    <a:pt x="13838" y="4470"/>
                  </a:lnTo>
                  <a:lnTo>
                    <a:pt x="13724" y="4492"/>
                  </a:lnTo>
                  <a:lnTo>
                    <a:pt x="13588" y="4470"/>
                  </a:lnTo>
                  <a:lnTo>
                    <a:pt x="13475" y="4424"/>
                  </a:lnTo>
                  <a:lnTo>
                    <a:pt x="13384" y="4333"/>
                  </a:lnTo>
                  <a:lnTo>
                    <a:pt x="13270" y="4220"/>
                  </a:lnTo>
                  <a:lnTo>
                    <a:pt x="13157" y="4129"/>
                  </a:lnTo>
                  <a:lnTo>
                    <a:pt x="13044" y="4039"/>
                  </a:lnTo>
                  <a:lnTo>
                    <a:pt x="12930" y="3948"/>
                  </a:lnTo>
                  <a:lnTo>
                    <a:pt x="12771" y="3902"/>
                  </a:lnTo>
                  <a:lnTo>
                    <a:pt x="12658" y="3880"/>
                  </a:lnTo>
                  <a:lnTo>
                    <a:pt x="12522" y="3880"/>
                  </a:lnTo>
                  <a:lnTo>
                    <a:pt x="12363" y="3902"/>
                  </a:lnTo>
                  <a:lnTo>
                    <a:pt x="12204" y="3948"/>
                  </a:lnTo>
                  <a:lnTo>
                    <a:pt x="12068" y="4016"/>
                  </a:lnTo>
                  <a:lnTo>
                    <a:pt x="11955" y="4129"/>
                  </a:lnTo>
                  <a:lnTo>
                    <a:pt x="11841" y="4243"/>
                  </a:lnTo>
                  <a:lnTo>
                    <a:pt x="11751" y="4401"/>
                  </a:lnTo>
                  <a:lnTo>
                    <a:pt x="11592" y="4696"/>
                  </a:lnTo>
                  <a:lnTo>
                    <a:pt x="11501" y="4855"/>
                  </a:lnTo>
                  <a:lnTo>
                    <a:pt x="11433" y="4991"/>
                  </a:lnTo>
                  <a:lnTo>
                    <a:pt x="11320" y="5105"/>
                  </a:lnTo>
                  <a:lnTo>
                    <a:pt x="11229" y="5173"/>
                  </a:lnTo>
                  <a:lnTo>
                    <a:pt x="11116" y="5241"/>
                  </a:lnTo>
                  <a:lnTo>
                    <a:pt x="10979" y="5286"/>
                  </a:lnTo>
                  <a:lnTo>
                    <a:pt x="10843" y="5309"/>
                  </a:lnTo>
                  <a:lnTo>
                    <a:pt x="10685" y="5331"/>
                  </a:lnTo>
                  <a:lnTo>
                    <a:pt x="10548" y="5309"/>
                  </a:lnTo>
                  <a:lnTo>
                    <a:pt x="10412" y="5331"/>
                  </a:lnTo>
                  <a:lnTo>
                    <a:pt x="10276" y="5354"/>
                  </a:lnTo>
                  <a:lnTo>
                    <a:pt x="10004" y="5422"/>
                  </a:lnTo>
                  <a:lnTo>
                    <a:pt x="9777" y="5490"/>
                  </a:lnTo>
                  <a:lnTo>
                    <a:pt x="9550" y="5513"/>
                  </a:lnTo>
                  <a:lnTo>
                    <a:pt x="9460" y="5490"/>
                  </a:lnTo>
                  <a:lnTo>
                    <a:pt x="9369" y="5490"/>
                  </a:lnTo>
                  <a:lnTo>
                    <a:pt x="9301" y="5445"/>
                  </a:lnTo>
                  <a:lnTo>
                    <a:pt x="9210" y="5400"/>
                  </a:lnTo>
                  <a:lnTo>
                    <a:pt x="8983" y="5173"/>
                  </a:lnTo>
                  <a:lnTo>
                    <a:pt x="8802" y="4946"/>
                  </a:lnTo>
                  <a:lnTo>
                    <a:pt x="8620" y="4674"/>
                  </a:lnTo>
                  <a:lnTo>
                    <a:pt x="8462" y="4379"/>
                  </a:lnTo>
                  <a:lnTo>
                    <a:pt x="8371" y="4197"/>
                  </a:lnTo>
                  <a:lnTo>
                    <a:pt x="8257" y="4084"/>
                  </a:lnTo>
                  <a:lnTo>
                    <a:pt x="8144" y="4016"/>
                  </a:lnTo>
                  <a:lnTo>
                    <a:pt x="8031" y="3993"/>
                  </a:lnTo>
                  <a:lnTo>
                    <a:pt x="7940" y="3993"/>
                  </a:lnTo>
                  <a:lnTo>
                    <a:pt x="7872" y="4039"/>
                  </a:lnTo>
                  <a:lnTo>
                    <a:pt x="7781" y="4084"/>
                  </a:lnTo>
                  <a:lnTo>
                    <a:pt x="7713" y="4152"/>
                  </a:lnTo>
                  <a:lnTo>
                    <a:pt x="7577" y="4311"/>
                  </a:lnTo>
                  <a:lnTo>
                    <a:pt x="7464" y="4515"/>
                  </a:lnTo>
                  <a:lnTo>
                    <a:pt x="7350" y="4674"/>
                  </a:lnTo>
                  <a:lnTo>
                    <a:pt x="7259" y="4810"/>
                  </a:lnTo>
                  <a:lnTo>
                    <a:pt x="7169" y="4923"/>
                  </a:lnTo>
                  <a:lnTo>
                    <a:pt x="7055" y="5014"/>
                  </a:lnTo>
                  <a:lnTo>
                    <a:pt x="6919" y="5105"/>
                  </a:lnTo>
                  <a:lnTo>
                    <a:pt x="6760" y="5195"/>
                  </a:lnTo>
                  <a:lnTo>
                    <a:pt x="6624" y="5286"/>
                  </a:lnTo>
                  <a:lnTo>
                    <a:pt x="6488" y="5400"/>
                  </a:lnTo>
                  <a:lnTo>
                    <a:pt x="6375" y="5558"/>
                  </a:lnTo>
                  <a:lnTo>
                    <a:pt x="6193" y="5740"/>
                  </a:lnTo>
                  <a:lnTo>
                    <a:pt x="6012" y="5921"/>
                  </a:lnTo>
                  <a:lnTo>
                    <a:pt x="5785" y="6057"/>
                  </a:lnTo>
                  <a:lnTo>
                    <a:pt x="5558" y="6216"/>
                  </a:lnTo>
                  <a:lnTo>
                    <a:pt x="5331" y="6352"/>
                  </a:lnTo>
                  <a:lnTo>
                    <a:pt x="5127" y="6488"/>
                  </a:lnTo>
                  <a:lnTo>
                    <a:pt x="4968" y="6647"/>
                  </a:lnTo>
                  <a:lnTo>
                    <a:pt x="4810" y="6829"/>
                  </a:lnTo>
                  <a:lnTo>
                    <a:pt x="4673" y="6987"/>
                  </a:lnTo>
                  <a:lnTo>
                    <a:pt x="4583" y="7123"/>
                  </a:lnTo>
                  <a:lnTo>
                    <a:pt x="4424" y="7350"/>
                  </a:lnTo>
                  <a:lnTo>
                    <a:pt x="4333" y="7441"/>
                  </a:lnTo>
                  <a:lnTo>
                    <a:pt x="4220" y="7486"/>
                  </a:lnTo>
                  <a:lnTo>
                    <a:pt x="4106" y="7532"/>
                  </a:lnTo>
                  <a:lnTo>
                    <a:pt x="3948" y="7532"/>
                  </a:lnTo>
                  <a:lnTo>
                    <a:pt x="3675" y="7509"/>
                  </a:lnTo>
                  <a:lnTo>
                    <a:pt x="3403" y="7441"/>
                  </a:lnTo>
                  <a:lnTo>
                    <a:pt x="3199" y="7350"/>
                  </a:lnTo>
                  <a:lnTo>
                    <a:pt x="2995" y="7260"/>
                  </a:lnTo>
                  <a:lnTo>
                    <a:pt x="2881" y="7214"/>
                  </a:lnTo>
                  <a:lnTo>
                    <a:pt x="2791" y="7214"/>
                  </a:lnTo>
                  <a:lnTo>
                    <a:pt x="2677" y="7237"/>
                  </a:lnTo>
                  <a:lnTo>
                    <a:pt x="2587" y="7282"/>
                  </a:lnTo>
                  <a:lnTo>
                    <a:pt x="2541" y="7350"/>
                  </a:lnTo>
                  <a:lnTo>
                    <a:pt x="2496" y="7441"/>
                  </a:lnTo>
                  <a:lnTo>
                    <a:pt x="2473" y="7532"/>
                  </a:lnTo>
                  <a:lnTo>
                    <a:pt x="2473" y="7736"/>
                  </a:lnTo>
                  <a:lnTo>
                    <a:pt x="2496" y="7940"/>
                  </a:lnTo>
                  <a:lnTo>
                    <a:pt x="2496" y="8031"/>
                  </a:lnTo>
                  <a:lnTo>
                    <a:pt x="2496" y="8507"/>
                  </a:lnTo>
                  <a:lnTo>
                    <a:pt x="2496" y="8734"/>
                  </a:lnTo>
                  <a:lnTo>
                    <a:pt x="2450" y="8984"/>
                  </a:lnTo>
                  <a:lnTo>
                    <a:pt x="2405" y="9120"/>
                  </a:lnTo>
                  <a:lnTo>
                    <a:pt x="2337" y="9256"/>
                  </a:lnTo>
                  <a:lnTo>
                    <a:pt x="2269" y="9392"/>
                  </a:lnTo>
                  <a:lnTo>
                    <a:pt x="2156" y="9505"/>
                  </a:lnTo>
                  <a:lnTo>
                    <a:pt x="2042" y="9619"/>
                  </a:lnTo>
                  <a:lnTo>
                    <a:pt x="1883" y="9709"/>
                  </a:lnTo>
                  <a:lnTo>
                    <a:pt x="1725" y="9800"/>
                  </a:lnTo>
                  <a:lnTo>
                    <a:pt x="1543" y="9868"/>
                  </a:lnTo>
                  <a:lnTo>
                    <a:pt x="1180" y="10004"/>
                  </a:lnTo>
                  <a:lnTo>
                    <a:pt x="840" y="10186"/>
                  </a:lnTo>
                  <a:lnTo>
                    <a:pt x="681" y="10276"/>
                  </a:lnTo>
                  <a:lnTo>
                    <a:pt x="522" y="10390"/>
                  </a:lnTo>
                  <a:lnTo>
                    <a:pt x="386" y="10526"/>
                  </a:lnTo>
                  <a:lnTo>
                    <a:pt x="250" y="10662"/>
                  </a:lnTo>
                  <a:lnTo>
                    <a:pt x="137" y="10866"/>
                  </a:lnTo>
                  <a:lnTo>
                    <a:pt x="46" y="11093"/>
                  </a:lnTo>
                  <a:lnTo>
                    <a:pt x="23" y="11229"/>
                  </a:lnTo>
                  <a:lnTo>
                    <a:pt x="1" y="11343"/>
                  </a:lnTo>
                  <a:lnTo>
                    <a:pt x="23" y="11456"/>
                  </a:lnTo>
                  <a:lnTo>
                    <a:pt x="46" y="11592"/>
                  </a:lnTo>
                  <a:lnTo>
                    <a:pt x="91" y="11706"/>
                  </a:lnTo>
                  <a:lnTo>
                    <a:pt x="182" y="11796"/>
                  </a:lnTo>
                  <a:lnTo>
                    <a:pt x="296" y="11887"/>
                  </a:lnTo>
                  <a:lnTo>
                    <a:pt x="409" y="11932"/>
                  </a:lnTo>
                  <a:lnTo>
                    <a:pt x="545" y="11978"/>
                  </a:lnTo>
                  <a:lnTo>
                    <a:pt x="953" y="11978"/>
                  </a:lnTo>
                  <a:lnTo>
                    <a:pt x="1180" y="11955"/>
                  </a:lnTo>
                  <a:lnTo>
                    <a:pt x="1316" y="11955"/>
                  </a:lnTo>
                  <a:lnTo>
                    <a:pt x="1430" y="12000"/>
                  </a:lnTo>
                  <a:lnTo>
                    <a:pt x="1520" y="12068"/>
                  </a:lnTo>
                  <a:lnTo>
                    <a:pt x="1611" y="12205"/>
                  </a:lnTo>
                  <a:lnTo>
                    <a:pt x="1657" y="12363"/>
                  </a:lnTo>
                  <a:lnTo>
                    <a:pt x="1702" y="12522"/>
                  </a:lnTo>
                  <a:lnTo>
                    <a:pt x="1702" y="12704"/>
                  </a:lnTo>
                  <a:lnTo>
                    <a:pt x="1702" y="12885"/>
                  </a:lnTo>
                  <a:lnTo>
                    <a:pt x="1634" y="13271"/>
                  </a:lnTo>
                  <a:lnTo>
                    <a:pt x="1543" y="13656"/>
                  </a:lnTo>
                  <a:lnTo>
                    <a:pt x="1475" y="13883"/>
                  </a:lnTo>
                  <a:lnTo>
                    <a:pt x="1362" y="14223"/>
                  </a:lnTo>
                  <a:lnTo>
                    <a:pt x="1294" y="14586"/>
                  </a:lnTo>
                  <a:lnTo>
                    <a:pt x="1271" y="14768"/>
                  </a:lnTo>
                  <a:lnTo>
                    <a:pt x="1294" y="14927"/>
                  </a:lnTo>
                  <a:lnTo>
                    <a:pt x="1316" y="15108"/>
                  </a:lnTo>
                  <a:lnTo>
                    <a:pt x="1384" y="15290"/>
                  </a:lnTo>
                  <a:lnTo>
                    <a:pt x="1498" y="15494"/>
                  </a:lnTo>
                  <a:lnTo>
                    <a:pt x="1611" y="15675"/>
                  </a:lnTo>
                  <a:lnTo>
                    <a:pt x="1747" y="15811"/>
                  </a:lnTo>
                  <a:lnTo>
                    <a:pt x="1906" y="15925"/>
                  </a:lnTo>
                  <a:lnTo>
                    <a:pt x="2065" y="16015"/>
                  </a:lnTo>
                  <a:lnTo>
                    <a:pt x="2224" y="16083"/>
                  </a:lnTo>
                  <a:lnTo>
                    <a:pt x="2564" y="16174"/>
                  </a:lnTo>
                  <a:lnTo>
                    <a:pt x="2609" y="16174"/>
                  </a:lnTo>
                  <a:lnTo>
                    <a:pt x="2904" y="16242"/>
                  </a:lnTo>
                  <a:lnTo>
                    <a:pt x="2995" y="16265"/>
                  </a:lnTo>
                  <a:lnTo>
                    <a:pt x="3086" y="16310"/>
                  </a:lnTo>
                  <a:lnTo>
                    <a:pt x="3131" y="16356"/>
                  </a:lnTo>
                  <a:lnTo>
                    <a:pt x="3176" y="16424"/>
                  </a:lnTo>
                  <a:lnTo>
                    <a:pt x="3199" y="16514"/>
                  </a:lnTo>
                  <a:lnTo>
                    <a:pt x="3176" y="16582"/>
                  </a:lnTo>
                  <a:lnTo>
                    <a:pt x="3154" y="16696"/>
                  </a:lnTo>
                  <a:lnTo>
                    <a:pt x="3108" y="16764"/>
                  </a:lnTo>
                  <a:lnTo>
                    <a:pt x="3063" y="16855"/>
                  </a:lnTo>
                  <a:lnTo>
                    <a:pt x="2995" y="16923"/>
                  </a:lnTo>
                  <a:lnTo>
                    <a:pt x="2813" y="17082"/>
                  </a:lnTo>
                  <a:lnTo>
                    <a:pt x="2564" y="17218"/>
                  </a:lnTo>
                  <a:lnTo>
                    <a:pt x="2156" y="17467"/>
                  </a:lnTo>
                  <a:lnTo>
                    <a:pt x="2609" y="17467"/>
                  </a:lnTo>
                  <a:lnTo>
                    <a:pt x="2791" y="17558"/>
                  </a:lnTo>
                  <a:lnTo>
                    <a:pt x="2950" y="17671"/>
                  </a:lnTo>
                  <a:lnTo>
                    <a:pt x="3063" y="17762"/>
                  </a:lnTo>
                  <a:lnTo>
                    <a:pt x="3131" y="17830"/>
                  </a:lnTo>
                  <a:lnTo>
                    <a:pt x="3199" y="17921"/>
                  </a:lnTo>
                  <a:lnTo>
                    <a:pt x="3267" y="18102"/>
                  </a:lnTo>
                  <a:lnTo>
                    <a:pt x="3358" y="18352"/>
                  </a:lnTo>
                  <a:lnTo>
                    <a:pt x="3426" y="18533"/>
                  </a:lnTo>
                  <a:lnTo>
                    <a:pt x="3449" y="18669"/>
                  </a:lnTo>
                  <a:lnTo>
                    <a:pt x="3585" y="18624"/>
                  </a:lnTo>
                  <a:lnTo>
                    <a:pt x="3721" y="18579"/>
                  </a:lnTo>
                  <a:lnTo>
                    <a:pt x="3857" y="18556"/>
                  </a:lnTo>
                  <a:lnTo>
                    <a:pt x="3970" y="18511"/>
                  </a:lnTo>
                  <a:lnTo>
                    <a:pt x="4265" y="18352"/>
                  </a:lnTo>
                  <a:lnTo>
                    <a:pt x="4560" y="18148"/>
                  </a:lnTo>
                  <a:lnTo>
                    <a:pt x="4878" y="17875"/>
                  </a:lnTo>
                  <a:lnTo>
                    <a:pt x="5172" y="17581"/>
                  </a:lnTo>
                  <a:lnTo>
                    <a:pt x="5490" y="17263"/>
                  </a:lnTo>
                  <a:lnTo>
                    <a:pt x="6125" y="16605"/>
                  </a:lnTo>
                  <a:lnTo>
                    <a:pt x="6556" y="16151"/>
                  </a:lnTo>
                  <a:lnTo>
                    <a:pt x="6692" y="15993"/>
                  </a:lnTo>
                  <a:lnTo>
                    <a:pt x="6851" y="15879"/>
                  </a:lnTo>
                  <a:lnTo>
                    <a:pt x="7010" y="15766"/>
                  </a:lnTo>
                  <a:lnTo>
                    <a:pt x="7191" y="15675"/>
                  </a:lnTo>
                  <a:lnTo>
                    <a:pt x="7350" y="15607"/>
                  </a:lnTo>
                  <a:lnTo>
                    <a:pt x="7532" y="15562"/>
                  </a:lnTo>
                  <a:lnTo>
                    <a:pt x="7736" y="15539"/>
                  </a:lnTo>
                  <a:lnTo>
                    <a:pt x="8189" y="15539"/>
                  </a:lnTo>
                  <a:lnTo>
                    <a:pt x="8462" y="15584"/>
                  </a:lnTo>
                  <a:lnTo>
                    <a:pt x="8961" y="15698"/>
                  </a:lnTo>
                  <a:lnTo>
                    <a:pt x="9029" y="15721"/>
                  </a:lnTo>
                  <a:lnTo>
                    <a:pt x="9187" y="15743"/>
                  </a:lnTo>
                  <a:lnTo>
                    <a:pt x="9324" y="15811"/>
                  </a:lnTo>
                  <a:lnTo>
                    <a:pt x="9618" y="15947"/>
                  </a:lnTo>
                  <a:lnTo>
                    <a:pt x="9891" y="16151"/>
                  </a:lnTo>
                  <a:lnTo>
                    <a:pt x="10140" y="16356"/>
                  </a:lnTo>
                  <a:lnTo>
                    <a:pt x="10367" y="16560"/>
                  </a:lnTo>
                  <a:lnTo>
                    <a:pt x="10548" y="16764"/>
                  </a:lnTo>
                  <a:lnTo>
                    <a:pt x="10685" y="16968"/>
                  </a:lnTo>
                  <a:lnTo>
                    <a:pt x="10753" y="17104"/>
                  </a:lnTo>
                  <a:lnTo>
                    <a:pt x="10798" y="17218"/>
                  </a:lnTo>
                  <a:lnTo>
                    <a:pt x="10866" y="17308"/>
                  </a:lnTo>
                  <a:lnTo>
                    <a:pt x="10957" y="17376"/>
                  </a:lnTo>
                  <a:lnTo>
                    <a:pt x="11070" y="17444"/>
                  </a:lnTo>
                  <a:lnTo>
                    <a:pt x="11342" y="17558"/>
                  </a:lnTo>
                  <a:lnTo>
                    <a:pt x="11660" y="17626"/>
                  </a:lnTo>
                  <a:lnTo>
                    <a:pt x="12000" y="17739"/>
                  </a:lnTo>
                  <a:lnTo>
                    <a:pt x="12182" y="17785"/>
                  </a:lnTo>
                  <a:lnTo>
                    <a:pt x="12318" y="17853"/>
                  </a:lnTo>
                  <a:lnTo>
                    <a:pt x="12386" y="17921"/>
                  </a:lnTo>
                  <a:lnTo>
                    <a:pt x="12477" y="17989"/>
                  </a:lnTo>
                  <a:lnTo>
                    <a:pt x="12590" y="18170"/>
                  </a:lnTo>
                  <a:lnTo>
                    <a:pt x="12703" y="18374"/>
                  </a:lnTo>
                  <a:lnTo>
                    <a:pt x="12794" y="18624"/>
                  </a:lnTo>
                  <a:lnTo>
                    <a:pt x="12862" y="18874"/>
                  </a:lnTo>
                  <a:lnTo>
                    <a:pt x="12885" y="19123"/>
                  </a:lnTo>
                  <a:lnTo>
                    <a:pt x="12885" y="19327"/>
                  </a:lnTo>
                  <a:lnTo>
                    <a:pt x="12862" y="19509"/>
                  </a:lnTo>
                  <a:lnTo>
                    <a:pt x="12817" y="19667"/>
                  </a:lnTo>
                  <a:lnTo>
                    <a:pt x="12817" y="19781"/>
                  </a:lnTo>
                  <a:lnTo>
                    <a:pt x="12862" y="19894"/>
                  </a:lnTo>
                  <a:lnTo>
                    <a:pt x="12930" y="19962"/>
                  </a:lnTo>
                  <a:lnTo>
                    <a:pt x="12976" y="20008"/>
                  </a:lnTo>
                  <a:lnTo>
                    <a:pt x="13021" y="20076"/>
                  </a:lnTo>
                  <a:lnTo>
                    <a:pt x="13044" y="20189"/>
                  </a:lnTo>
                  <a:lnTo>
                    <a:pt x="13066" y="20325"/>
                  </a:lnTo>
                  <a:lnTo>
                    <a:pt x="13066" y="20711"/>
                  </a:lnTo>
                  <a:lnTo>
                    <a:pt x="13112" y="21006"/>
                  </a:lnTo>
                  <a:lnTo>
                    <a:pt x="13180" y="21301"/>
                  </a:lnTo>
                  <a:lnTo>
                    <a:pt x="13293" y="21618"/>
                  </a:lnTo>
                  <a:lnTo>
                    <a:pt x="13384" y="21822"/>
                  </a:lnTo>
                  <a:lnTo>
                    <a:pt x="13384" y="21913"/>
                  </a:lnTo>
                  <a:lnTo>
                    <a:pt x="13407" y="21981"/>
                  </a:lnTo>
                  <a:lnTo>
                    <a:pt x="13384" y="22049"/>
                  </a:lnTo>
                  <a:lnTo>
                    <a:pt x="13361" y="22140"/>
                  </a:lnTo>
                  <a:lnTo>
                    <a:pt x="13225" y="22367"/>
                  </a:lnTo>
                  <a:lnTo>
                    <a:pt x="13157" y="22548"/>
                  </a:lnTo>
                  <a:lnTo>
                    <a:pt x="13066" y="22730"/>
                  </a:lnTo>
                  <a:lnTo>
                    <a:pt x="13044" y="22911"/>
                  </a:lnTo>
                  <a:lnTo>
                    <a:pt x="13089" y="23115"/>
                  </a:lnTo>
                  <a:lnTo>
                    <a:pt x="13157" y="23274"/>
                  </a:lnTo>
                  <a:lnTo>
                    <a:pt x="13270" y="23410"/>
                  </a:lnTo>
                  <a:lnTo>
                    <a:pt x="13407" y="23524"/>
                  </a:lnTo>
                  <a:lnTo>
                    <a:pt x="13565" y="23592"/>
                  </a:lnTo>
                  <a:lnTo>
                    <a:pt x="13724" y="23614"/>
                  </a:lnTo>
                  <a:lnTo>
                    <a:pt x="13838" y="23592"/>
                  </a:lnTo>
                  <a:lnTo>
                    <a:pt x="13928" y="23569"/>
                  </a:lnTo>
                  <a:lnTo>
                    <a:pt x="13974" y="23546"/>
                  </a:lnTo>
                  <a:lnTo>
                    <a:pt x="13996" y="23592"/>
                  </a:lnTo>
                  <a:lnTo>
                    <a:pt x="13996" y="23660"/>
                  </a:lnTo>
                  <a:lnTo>
                    <a:pt x="14019" y="23819"/>
                  </a:lnTo>
                  <a:lnTo>
                    <a:pt x="14019" y="24045"/>
                  </a:lnTo>
                  <a:lnTo>
                    <a:pt x="14019" y="24136"/>
                  </a:lnTo>
                  <a:lnTo>
                    <a:pt x="14019" y="24227"/>
                  </a:lnTo>
                  <a:lnTo>
                    <a:pt x="14064" y="24318"/>
                  </a:lnTo>
                  <a:lnTo>
                    <a:pt x="14087" y="24386"/>
                  </a:lnTo>
                  <a:lnTo>
                    <a:pt x="14155" y="24476"/>
                  </a:lnTo>
                  <a:lnTo>
                    <a:pt x="14337" y="24658"/>
                  </a:lnTo>
                  <a:lnTo>
                    <a:pt x="14563" y="24862"/>
                  </a:lnTo>
                  <a:lnTo>
                    <a:pt x="14677" y="24953"/>
                  </a:lnTo>
                  <a:lnTo>
                    <a:pt x="14904" y="25157"/>
                  </a:lnTo>
                  <a:lnTo>
                    <a:pt x="14949" y="25248"/>
                  </a:lnTo>
                  <a:lnTo>
                    <a:pt x="14994" y="25338"/>
                  </a:lnTo>
                  <a:lnTo>
                    <a:pt x="14994" y="25429"/>
                  </a:lnTo>
                  <a:lnTo>
                    <a:pt x="14972" y="25565"/>
                  </a:lnTo>
                  <a:lnTo>
                    <a:pt x="14881" y="25928"/>
                  </a:lnTo>
                  <a:lnTo>
                    <a:pt x="14836" y="26041"/>
                  </a:lnTo>
                  <a:lnTo>
                    <a:pt x="14836" y="26155"/>
                  </a:lnTo>
                  <a:lnTo>
                    <a:pt x="14858" y="26268"/>
                  </a:lnTo>
                  <a:lnTo>
                    <a:pt x="14904" y="26359"/>
                  </a:lnTo>
                  <a:lnTo>
                    <a:pt x="14972" y="26450"/>
                  </a:lnTo>
                  <a:lnTo>
                    <a:pt x="15062" y="26541"/>
                  </a:lnTo>
                  <a:lnTo>
                    <a:pt x="15176" y="26609"/>
                  </a:lnTo>
                  <a:lnTo>
                    <a:pt x="15289" y="26654"/>
                  </a:lnTo>
                  <a:lnTo>
                    <a:pt x="15561" y="26745"/>
                  </a:lnTo>
                  <a:lnTo>
                    <a:pt x="15856" y="26813"/>
                  </a:lnTo>
                  <a:lnTo>
                    <a:pt x="16129" y="26858"/>
                  </a:lnTo>
                  <a:lnTo>
                    <a:pt x="16333" y="26926"/>
                  </a:lnTo>
                  <a:lnTo>
                    <a:pt x="16469" y="26994"/>
                  </a:lnTo>
                  <a:lnTo>
                    <a:pt x="16605" y="27085"/>
                  </a:lnTo>
                  <a:lnTo>
                    <a:pt x="16718" y="27176"/>
                  </a:lnTo>
                  <a:lnTo>
                    <a:pt x="16832" y="27289"/>
                  </a:lnTo>
                  <a:lnTo>
                    <a:pt x="17036" y="27539"/>
                  </a:lnTo>
                  <a:lnTo>
                    <a:pt x="17217" y="27811"/>
                  </a:lnTo>
                  <a:lnTo>
                    <a:pt x="17399" y="28038"/>
                  </a:lnTo>
                  <a:lnTo>
                    <a:pt x="17467" y="28151"/>
                  </a:lnTo>
                  <a:lnTo>
                    <a:pt x="17467" y="28219"/>
                  </a:lnTo>
                  <a:lnTo>
                    <a:pt x="17467" y="28242"/>
                  </a:lnTo>
                  <a:lnTo>
                    <a:pt x="17512" y="28287"/>
                  </a:lnTo>
                  <a:lnTo>
                    <a:pt x="17716" y="28446"/>
                  </a:lnTo>
                  <a:lnTo>
                    <a:pt x="17762" y="28469"/>
                  </a:lnTo>
                  <a:lnTo>
                    <a:pt x="17898" y="28605"/>
                  </a:lnTo>
                  <a:lnTo>
                    <a:pt x="18011" y="28718"/>
                  </a:lnTo>
                  <a:lnTo>
                    <a:pt x="18102" y="28854"/>
                  </a:lnTo>
                  <a:lnTo>
                    <a:pt x="18193" y="29013"/>
                  </a:lnTo>
                  <a:lnTo>
                    <a:pt x="18261" y="29172"/>
                  </a:lnTo>
                  <a:lnTo>
                    <a:pt x="18306" y="29353"/>
                  </a:lnTo>
                  <a:lnTo>
                    <a:pt x="18420" y="29739"/>
                  </a:lnTo>
                  <a:lnTo>
                    <a:pt x="18488" y="29966"/>
                  </a:lnTo>
                  <a:lnTo>
                    <a:pt x="18578" y="30170"/>
                  </a:lnTo>
                  <a:lnTo>
                    <a:pt x="18692" y="30374"/>
                  </a:lnTo>
                  <a:lnTo>
                    <a:pt x="18851" y="30556"/>
                  </a:lnTo>
                  <a:lnTo>
                    <a:pt x="19009" y="30737"/>
                  </a:lnTo>
                  <a:lnTo>
                    <a:pt x="19191" y="30896"/>
                  </a:lnTo>
                  <a:lnTo>
                    <a:pt x="19418" y="31032"/>
                  </a:lnTo>
                  <a:lnTo>
                    <a:pt x="19667" y="31168"/>
                  </a:lnTo>
                  <a:lnTo>
                    <a:pt x="19871" y="31281"/>
                  </a:lnTo>
                  <a:lnTo>
                    <a:pt x="20030" y="31417"/>
                  </a:lnTo>
                  <a:lnTo>
                    <a:pt x="20189" y="31554"/>
                  </a:lnTo>
                  <a:lnTo>
                    <a:pt x="20302" y="31712"/>
                  </a:lnTo>
                  <a:lnTo>
                    <a:pt x="20416" y="31894"/>
                  </a:lnTo>
                  <a:lnTo>
                    <a:pt x="20529" y="32121"/>
                  </a:lnTo>
                  <a:lnTo>
                    <a:pt x="20620" y="32370"/>
                  </a:lnTo>
                  <a:lnTo>
                    <a:pt x="20711" y="32665"/>
                  </a:lnTo>
                  <a:lnTo>
                    <a:pt x="20779" y="32824"/>
                  </a:lnTo>
                  <a:lnTo>
                    <a:pt x="20847" y="32960"/>
                  </a:lnTo>
                  <a:lnTo>
                    <a:pt x="20937" y="33073"/>
                  </a:lnTo>
                  <a:lnTo>
                    <a:pt x="21028" y="33187"/>
                  </a:lnTo>
                  <a:lnTo>
                    <a:pt x="21119" y="33255"/>
                  </a:lnTo>
                  <a:lnTo>
                    <a:pt x="21232" y="33300"/>
                  </a:lnTo>
                  <a:lnTo>
                    <a:pt x="21368" y="33346"/>
                  </a:lnTo>
                  <a:lnTo>
                    <a:pt x="21709" y="33346"/>
                  </a:lnTo>
                  <a:lnTo>
                    <a:pt x="21890" y="33300"/>
                  </a:lnTo>
                  <a:lnTo>
                    <a:pt x="22276" y="33164"/>
                  </a:lnTo>
                  <a:lnTo>
                    <a:pt x="22389" y="33141"/>
                  </a:lnTo>
                  <a:lnTo>
                    <a:pt x="22525" y="33119"/>
                  </a:lnTo>
                  <a:lnTo>
                    <a:pt x="22616" y="33119"/>
                  </a:lnTo>
                  <a:lnTo>
                    <a:pt x="22707" y="33141"/>
                  </a:lnTo>
                  <a:lnTo>
                    <a:pt x="22911" y="33232"/>
                  </a:lnTo>
                  <a:lnTo>
                    <a:pt x="23092" y="33346"/>
                  </a:lnTo>
                  <a:lnTo>
                    <a:pt x="23251" y="33504"/>
                  </a:lnTo>
                  <a:lnTo>
                    <a:pt x="23410" y="33663"/>
                  </a:lnTo>
                  <a:lnTo>
                    <a:pt x="23546" y="33845"/>
                  </a:lnTo>
                  <a:lnTo>
                    <a:pt x="23637" y="34003"/>
                  </a:lnTo>
                  <a:lnTo>
                    <a:pt x="23705" y="34162"/>
                  </a:lnTo>
                  <a:lnTo>
                    <a:pt x="23796" y="34344"/>
                  </a:lnTo>
                  <a:lnTo>
                    <a:pt x="23932" y="34548"/>
                  </a:lnTo>
                  <a:lnTo>
                    <a:pt x="24113" y="34775"/>
                  </a:lnTo>
                  <a:lnTo>
                    <a:pt x="24317" y="34979"/>
                  </a:lnTo>
                  <a:lnTo>
                    <a:pt x="24521" y="35183"/>
                  </a:lnTo>
                  <a:lnTo>
                    <a:pt x="24748" y="35364"/>
                  </a:lnTo>
                  <a:lnTo>
                    <a:pt x="24975" y="35523"/>
                  </a:lnTo>
                  <a:lnTo>
                    <a:pt x="25179" y="35614"/>
                  </a:lnTo>
                  <a:lnTo>
                    <a:pt x="25293" y="35659"/>
                  </a:lnTo>
                  <a:lnTo>
                    <a:pt x="25383" y="35705"/>
                  </a:lnTo>
                  <a:lnTo>
                    <a:pt x="25429" y="35750"/>
                  </a:lnTo>
                  <a:lnTo>
                    <a:pt x="25451" y="35841"/>
                  </a:lnTo>
                  <a:lnTo>
                    <a:pt x="25451" y="35931"/>
                  </a:lnTo>
                  <a:lnTo>
                    <a:pt x="25429" y="36068"/>
                  </a:lnTo>
                  <a:lnTo>
                    <a:pt x="25315" y="36521"/>
                  </a:lnTo>
                  <a:lnTo>
                    <a:pt x="25293" y="36657"/>
                  </a:lnTo>
                  <a:lnTo>
                    <a:pt x="25270" y="36771"/>
                  </a:lnTo>
                  <a:lnTo>
                    <a:pt x="25293" y="36884"/>
                  </a:lnTo>
                  <a:lnTo>
                    <a:pt x="25338" y="36952"/>
                  </a:lnTo>
                  <a:lnTo>
                    <a:pt x="25383" y="36998"/>
                  </a:lnTo>
                  <a:lnTo>
                    <a:pt x="25451" y="37043"/>
                  </a:lnTo>
                  <a:lnTo>
                    <a:pt x="25519" y="37066"/>
                  </a:lnTo>
                  <a:lnTo>
                    <a:pt x="25610" y="37066"/>
                  </a:lnTo>
                  <a:lnTo>
                    <a:pt x="25814" y="37043"/>
                  </a:lnTo>
                  <a:lnTo>
                    <a:pt x="26064" y="36998"/>
                  </a:lnTo>
                  <a:lnTo>
                    <a:pt x="26449" y="36907"/>
                  </a:lnTo>
                  <a:lnTo>
                    <a:pt x="26654" y="36884"/>
                  </a:lnTo>
                  <a:lnTo>
                    <a:pt x="26880" y="36862"/>
                  </a:lnTo>
                  <a:lnTo>
                    <a:pt x="26926" y="36862"/>
                  </a:lnTo>
                  <a:lnTo>
                    <a:pt x="27039" y="36884"/>
                  </a:lnTo>
                  <a:lnTo>
                    <a:pt x="27153" y="36907"/>
                  </a:lnTo>
                  <a:lnTo>
                    <a:pt x="27243" y="36975"/>
                  </a:lnTo>
                  <a:lnTo>
                    <a:pt x="27311" y="37066"/>
                  </a:lnTo>
                  <a:lnTo>
                    <a:pt x="27402" y="37202"/>
                  </a:lnTo>
                  <a:lnTo>
                    <a:pt x="27448" y="37383"/>
                  </a:lnTo>
                  <a:lnTo>
                    <a:pt x="27493" y="37565"/>
                  </a:lnTo>
                  <a:lnTo>
                    <a:pt x="27493" y="37746"/>
                  </a:lnTo>
                  <a:lnTo>
                    <a:pt x="27470" y="38086"/>
                  </a:lnTo>
                  <a:lnTo>
                    <a:pt x="27425" y="38313"/>
                  </a:lnTo>
                  <a:lnTo>
                    <a:pt x="27402" y="38427"/>
                  </a:lnTo>
                  <a:lnTo>
                    <a:pt x="27425" y="38517"/>
                  </a:lnTo>
                  <a:lnTo>
                    <a:pt x="27448" y="38608"/>
                  </a:lnTo>
                  <a:lnTo>
                    <a:pt x="27516" y="38699"/>
                  </a:lnTo>
                  <a:lnTo>
                    <a:pt x="27652" y="38858"/>
                  </a:lnTo>
                  <a:lnTo>
                    <a:pt x="27810" y="38994"/>
                  </a:lnTo>
                  <a:lnTo>
                    <a:pt x="27969" y="39107"/>
                  </a:lnTo>
                  <a:lnTo>
                    <a:pt x="28083" y="39198"/>
                  </a:lnTo>
                  <a:lnTo>
                    <a:pt x="28241" y="39334"/>
                  </a:lnTo>
                  <a:lnTo>
                    <a:pt x="28378" y="39493"/>
                  </a:lnTo>
                  <a:lnTo>
                    <a:pt x="28468" y="39606"/>
                  </a:lnTo>
                  <a:lnTo>
                    <a:pt x="28536" y="39720"/>
                  </a:lnTo>
                  <a:lnTo>
                    <a:pt x="28582" y="39878"/>
                  </a:lnTo>
                  <a:lnTo>
                    <a:pt x="28650" y="40060"/>
                  </a:lnTo>
                  <a:lnTo>
                    <a:pt x="28695" y="40173"/>
                  </a:lnTo>
                  <a:lnTo>
                    <a:pt x="28718" y="40241"/>
                  </a:lnTo>
                  <a:lnTo>
                    <a:pt x="28786" y="40309"/>
                  </a:lnTo>
                  <a:lnTo>
                    <a:pt x="28831" y="40377"/>
                  </a:lnTo>
                  <a:lnTo>
                    <a:pt x="28945" y="40423"/>
                  </a:lnTo>
                  <a:lnTo>
                    <a:pt x="29058" y="40446"/>
                  </a:lnTo>
                  <a:lnTo>
                    <a:pt x="29149" y="40423"/>
                  </a:lnTo>
                  <a:lnTo>
                    <a:pt x="29240" y="40400"/>
                  </a:lnTo>
                  <a:lnTo>
                    <a:pt x="29444" y="40309"/>
                  </a:lnTo>
                  <a:lnTo>
                    <a:pt x="29602" y="40196"/>
                  </a:lnTo>
                  <a:lnTo>
                    <a:pt x="29784" y="40060"/>
                  </a:lnTo>
                  <a:lnTo>
                    <a:pt x="29897" y="39946"/>
                  </a:lnTo>
                  <a:lnTo>
                    <a:pt x="29943" y="39969"/>
                  </a:lnTo>
                  <a:lnTo>
                    <a:pt x="30011" y="40105"/>
                  </a:lnTo>
                  <a:lnTo>
                    <a:pt x="30102" y="40377"/>
                  </a:lnTo>
                  <a:lnTo>
                    <a:pt x="30215" y="40854"/>
                  </a:lnTo>
                  <a:lnTo>
                    <a:pt x="30260" y="41035"/>
                  </a:lnTo>
                  <a:lnTo>
                    <a:pt x="30306" y="41171"/>
                  </a:lnTo>
                  <a:lnTo>
                    <a:pt x="30396" y="41398"/>
                  </a:lnTo>
                  <a:lnTo>
                    <a:pt x="30487" y="41557"/>
                  </a:lnTo>
                  <a:lnTo>
                    <a:pt x="30555" y="41738"/>
                  </a:lnTo>
                  <a:lnTo>
                    <a:pt x="30601" y="41988"/>
                  </a:lnTo>
                  <a:lnTo>
                    <a:pt x="30601" y="42351"/>
                  </a:lnTo>
                  <a:lnTo>
                    <a:pt x="30623" y="42623"/>
                  </a:lnTo>
                  <a:lnTo>
                    <a:pt x="30623" y="42782"/>
                  </a:lnTo>
                  <a:lnTo>
                    <a:pt x="30669" y="42895"/>
                  </a:lnTo>
                  <a:lnTo>
                    <a:pt x="30714" y="42986"/>
                  </a:lnTo>
                  <a:lnTo>
                    <a:pt x="30759" y="43099"/>
                  </a:lnTo>
                  <a:lnTo>
                    <a:pt x="30850" y="43349"/>
                  </a:lnTo>
                  <a:lnTo>
                    <a:pt x="30963" y="43757"/>
                  </a:lnTo>
                  <a:lnTo>
                    <a:pt x="31100" y="44415"/>
                  </a:lnTo>
                  <a:lnTo>
                    <a:pt x="31168" y="44755"/>
                  </a:lnTo>
                  <a:lnTo>
                    <a:pt x="31190" y="45050"/>
                  </a:lnTo>
                  <a:lnTo>
                    <a:pt x="31190" y="45322"/>
                  </a:lnTo>
                  <a:lnTo>
                    <a:pt x="31190" y="45549"/>
                  </a:lnTo>
                  <a:lnTo>
                    <a:pt x="31168" y="45776"/>
                  </a:lnTo>
                  <a:lnTo>
                    <a:pt x="31122" y="45958"/>
                  </a:lnTo>
                  <a:lnTo>
                    <a:pt x="31054" y="46116"/>
                  </a:lnTo>
                  <a:lnTo>
                    <a:pt x="30986" y="46252"/>
                  </a:lnTo>
                  <a:lnTo>
                    <a:pt x="30895" y="46389"/>
                  </a:lnTo>
                  <a:lnTo>
                    <a:pt x="30805" y="46479"/>
                  </a:lnTo>
                  <a:lnTo>
                    <a:pt x="30623" y="46638"/>
                  </a:lnTo>
                  <a:lnTo>
                    <a:pt x="30442" y="46774"/>
                  </a:lnTo>
                  <a:lnTo>
                    <a:pt x="30260" y="46842"/>
                  </a:lnTo>
                  <a:lnTo>
                    <a:pt x="30192" y="46888"/>
                  </a:lnTo>
                  <a:lnTo>
                    <a:pt x="30079" y="46956"/>
                  </a:lnTo>
                  <a:lnTo>
                    <a:pt x="29988" y="47069"/>
                  </a:lnTo>
                  <a:lnTo>
                    <a:pt x="29920" y="47205"/>
                  </a:lnTo>
                  <a:lnTo>
                    <a:pt x="29875" y="47364"/>
                  </a:lnTo>
                  <a:lnTo>
                    <a:pt x="29852" y="47523"/>
                  </a:lnTo>
                  <a:lnTo>
                    <a:pt x="29852" y="47682"/>
                  </a:lnTo>
                  <a:lnTo>
                    <a:pt x="29852" y="48022"/>
                  </a:lnTo>
                  <a:lnTo>
                    <a:pt x="29852" y="48271"/>
                  </a:lnTo>
                  <a:lnTo>
                    <a:pt x="29852" y="48475"/>
                  </a:lnTo>
                  <a:lnTo>
                    <a:pt x="29829" y="48566"/>
                  </a:lnTo>
                  <a:lnTo>
                    <a:pt x="29784" y="48657"/>
                  </a:lnTo>
                  <a:lnTo>
                    <a:pt x="29648" y="48861"/>
                  </a:lnTo>
                  <a:lnTo>
                    <a:pt x="29512" y="49043"/>
                  </a:lnTo>
                  <a:lnTo>
                    <a:pt x="29353" y="49292"/>
                  </a:lnTo>
                  <a:lnTo>
                    <a:pt x="29171" y="49632"/>
                  </a:lnTo>
                  <a:lnTo>
                    <a:pt x="28967" y="50086"/>
                  </a:lnTo>
                  <a:lnTo>
                    <a:pt x="28922" y="50245"/>
                  </a:lnTo>
                  <a:lnTo>
                    <a:pt x="28899" y="50404"/>
                  </a:lnTo>
                  <a:lnTo>
                    <a:pt x="28922" y="50540"/>
                  </a:lnTo>
                  <a:lnTo>
                    <a:pt x="28967" y="50653"/>
                  </a:lnTo>
                  <a:lnTo>
                    <a:pt x="29081" y="50766"/>
                  </a:lnTo>
                  <a:lnTo>
                    <a:pt x="29217" y="50835"/>
                  </a:lnTo>
                  <a:lnTo>
                    <a:pt x="29398" y="50880"/>
                  </a:lnTo>
                  <a:lnTo>
                    <a:pt x="29602" y="50903"/>
                  </a:lnTo>
                  <a:lnTo>
                    <a:pt x="29852" y="50880"/>
                  </a:lnTo>
                  <a:lnTo>
                    <a:pt x="30124" y="50835"/>
                  </a:lnTo>
                  <a:lnTo>
                    <a:pt x="30419" y="50766"/>
                  </a:lnTo>
                  <a:lnTo>
                    <a:pt x="30691" y="50698"/>
                  </a:lnTo>
                  <a:lnTo>
                    <a:pt x="30941" y="50585"/>
                  </a:lnTo>
                  <a:lnTo>
                    <a:pt x="31145" y="50494"/>
                  </a:lnTo>
                  <a:lnTo>
                    <a:pt x="31326" y="50381"/>
                  </a:lnTo>
                  <a:lnTo>
                    <a:pt x="31417" y="50267"/>
                  </a:lnTo>
                  <a:lnTo>
                    <a:pt x="31485" y="50177"/>
                  </a:lnTo>
                  <a:lnTo>
                    <a:pt x="31576" y="50063"/>
                  </a:lnTo>
                  <a:lnTo>
                    <a:pt x="31916" y="49723"/>
                  </a:lnTo>
                  <a:lnTo>
                    <a:pt x="32415" y="49315"/>
                  </a:lnTo>
                  <a:lnTo>
                    <a:pt x="33028" y="48816"/>
                  </a:lnTo>
                  <a:lnTo>
                    <a:pt x="33050" y="48793"/>
                  </a:lnTo>
                  <a:lnTo>
                    <a:pt x="33164" y="48680"/>
                  </a:lnTo>
                  <a:lnTo>
                    <a:pt x="33209" y="48589"/>
                  </a:lnTo>
                  <a:lnTo>
                    <a:pt x="33277" y="48453"/>
                  </a:lnTo>
                  <a:lnTo>
                    <a:pt x="33323" y="48294"/>
                  </a:lnTo>
                  <a:lnTo>
                    <a:pt x="33391" y="48090"/>
                  </a:lnTo>
                  <a:lnTo>
                    <a:pt x="33504" y="47523"/>
                  </a:lnTo>
                  <a:lnTo>
                    <a:pt x="33527" y="47364"/>
                  </a:lnTo>
                  <a:lnTo>
                    <a:pt x="33595" y="47205"/>
                  </a:lnTo>
                  <a:lnTo>
                    <a:pt x="33663" y="47046"/>
                  </a:lnTo>
                  <a:lnTo>
                    <a:pt x="33731" y="46910"/>
                  </a:lnTo>
                  <a:lnTo>
                    <a:pt x="33935" y="46638"/>
                  </a:lnTo>
                  <a:lnTo>
                    <a:pt x="34162" y="46389"/>
                  </a:lnTo>
                  <a:lnTo>
                    <a:pt x="34411" y="46162"/>
                  </a:lnTo>
                  <a:lnTo>
                    <a:pt x="34638" y="45980"/>
                  </a:lnTo>
                  <a:lnTo>
                    <a:pt x="34865" y="45844"/>
                  </a:lnTo>
                  <a:lnTo>
                    <a:pt x="35069" y="45753"/>
                  </a:lnTo>
                  <a:lnTo>
                    <a:pt x="35228" y="45685"/>
                  </a:lnTo>
                  <a:lnTo>
                    <a:pt x="35319" y="45617"/>
                  </a:lnTo>
                  <a:lnTo>
                    <a:pt x="35409" y="45527"/>
                  </a:lnTo>
                  <a:lnTo>
                    <a:pt x="35432" y="45459"/>
                  </a:lnTo>
                  <a:lnTo>
                    <a:pt x="35455" y="45345"/>
                  </a:lnTo>
                  <a:lnTo>
                    <a:pt x="35455" y="45254"/>
                  </a:lnTo>
                  <a:lnTo>
                    <a:pt x="35409" y="45005"/>
                  </a:lnTo>
                  <a:lnTo>
                    <a:pt x="35364" y="44801"/>
                  </a:lnTo>
                  <a:lnTo>
                    <a:pt x="35341" y="44597"/>
                  </a:lnTo>
                  <a:lnTo>
                    <a:pt x="35341" y="44392"/>
                  </a:lnTo>
                  <a:lnTo>
                    <a:pt x="35364" y="44211"/>
                  </a:lnTo>
                  <a:lnTo>
                    <a:pt x="35387" y="44029"/>
                  </a:lnTo>
                  <a:lnTo>
                    <a:pt x="35432" y="43735"/>
                  </a:lnTo>
                  <a:lnTo>
                    <a:pt x="35477" y="43394"/>
                  </a:lnTo>
                  <a:lnTo>
                    <a:pt x="35477" y="43236"/>
                  </a:lnTo>
                  <a:lnTo>
                    <a:pt x="35455" y="43099"/>
                  </a:lnTo>
                  <a:lnTo>
                    <a:pt x="35432" y="42941"/>
                  </a:lnTo>
                  <a:lnTo>
                    <a:pt x="35364" y="42805"/>
                  </a:lnTo>
                  <a:lnTo>
                    <a:pt x="35251" y="42487"/>
                  </a:lnTo>
                  <a:lnTo>
                    <a:pt x="35069" y="42192"/>
                  </a:lnTo>
                  <a:lnTo>
                    <a:pt x="34865" y="41920"/>
                  </a:lnTo>
                  <a:lnTo>
                    <a:pt x="34638" y="41648"/>
                  </a:lnTo>
                  <a:lnTo>
                    <a:pt x="34434" y="41421"/>
                  </a:lnTo>
                  <a:lnTo>
                    <a:pt x="34230" y="41239"/>
                  </a:lnTo>
                  <a:lnTo>
                    <a:pt x="34162" y="41171"/>
                  </a:lnTo>
                  <a:lnTo>
                    <a:pt x="34139" y="41103"/>
                  </a:lnTo>
                  <a:lnTo>
                    <a:pt x="34116" y="41035"/>
                  </a:lnTo>
                  <a:lnTo>
                    <a:pt x="34116" y="40945"/>
                  </a:lnTo>
                  <a:lnTo>
                    <a:pt x="34162" y="40740"/>
                  </a:lnTo>
                  <a:lnTo>
                    <a:pt x="34253" y="40536"/>
                  </a:lnTo>
                  <a:lnTo>
                    <a:pt x="34366" y="40332"/>
                  </a:lnTo>
                  <a:lnTo>
                    <a:pt x="34525" y="40105"/>
                  </a:lnTo>
                  <a:lnTo>
                    <a:pt x="34774" y="39742"/>
                  </a:lnTo>
                  <a:lnTo>
                    <a:pt x="34978" y="39470"/>
                  </a:lnTo>
                  <a:lnTo>
                    <a:pt x="35115" y="39243"/>
                  </a:lnTo>
                  <a:lnTo>
                    <a:pt x="35273" y="38971"/>
                  </a:lnTo>
                  <a:lnTo>
                    <a:pt x="35477" y="38676"/>
                  </a:lnTo>
                  <a:lnTo>
                    <a:pt x="35591" y="38540"/>
                  </a:lnTo>
                  <a:lnTo>
                    <a:pt x="35727" y="38427"/>
                  </a:lnTo>
                  <a:lnTo>
                    <a:pt x="35863" y="38291"/>
                  </a:lnTo>
                  <a:lnTo>
                    <a:pt x="36045" y="38177"/>
                  </a:lnTo>
                  <a:lnTo>
                    <a:pt x="36203" y="38109"/>
                  </a:lnTo>
                  <a:lnTo>
                    <a:pt x="36339" y="38064"/>
                  </a:lnTo>
                  <a:lnTo>
                    <a:pt x="36453" y="38041"/>
                  </a:lnTo>
                  <a:lnTo>
                    <a:pt x="36566" y="38018"/>
                  </a:lnTo>
                  <a:lnTo>
                    <a:pt x="36657" y="38018"/>
                  </a:lnTo>
                  <a:lnTo>
                    <a:pt x="36770" y="38064"/>
                  </a:lnTo>
                  <a:lnTo>
                    <a:pt x="36952" y="38154"/>
                  </a:lnTo>
                  <a:lnTo>
                    <a:pt x="37156" y="38313"/>
                  </a:lnTo>
                  <a:lnTo>
                    <a:pt x="37406" y="38517"/>
                  </a:lnTo>
                  <a:lnTo>
                    <a:pt x="37564" y="38654"/>
                  </a:lnTo>
                  <a:lnTo>
                    <a:pt x="37700" y="38744"/>
                  </a:lnTo>
                  <a:lnTo>
                    <a:pt x="37814" y="38812"/>
                  </a:lnTo>
                  <a:lnTo>
                    <a:pt x="37950" y="38880"/>
                  </a:lnTo>
                  <a:lnTo>
                    <a:pt x="38063" y="38903"/>
                  </a:lnTo>
                  <a:lnTo>
                    <a:pt x="38199" y="38926"/>
                  </a:lnTo>
                  <a:lnTo>
                    <a:pt x="38494" y="38948"/>
                  </a:lnTo>
                  <a:lnTo>
                    <a:pt x="38948" y="38971"/>
                  </a:lnTo>
                  <a:lnTo>
                    <a:pt x="39084" y="38994"/>
                  </a:lnTo>
                  <a:lnTo>
                    <a:pt x="39175" y="39016"/>
                  </a:lnTo>
                  <a:lnTo>
                    <a:pt x="39266" y="39084"/>
                  </a:lnTo>
                  <a:lnTo>
                    <a:pt x="39356" y="39153"/>
                  </a:lnTo>
                  <a:lnTo>
                    <a:pt x="39424" y="39289"/>
                  </a:lnTo>
                  <a:lnTo>
                    <a:pt x="39492" y="39425"/>
                  </a:lnTo>
                  <a:lnTo>
                    <a:pt x="39515" y="39584"/>
                  </a:lnTo>
                  <a:lnTo>
                    <a:pt x="39538" y="39765"/>
                  </a:lnTo>
                  <a:lnTo>
                    <a:pt x="39538" y="40105"/>
                  </a:lnTo>
                  <a:lnTo>
                    <a:pt x="39515" y="40377"/>
                  </a:lnTo>
                  <a:lnTo>
                    <a:pt x="39515" y="40468"/>
                  </a:lnTo>
                  <a:lnTo>
                    <a:pt x="39515" y="40604"/>
                  </a:lnTo>
                  <a:lnTo>
                    <a:pt x="39560" y="40740"/>
                  </a:lnTo>
                  <a:lnTo>
                    <a:pt x="39606" y="40831"/>
                  </a:lnTo>
                  <a:lnTo>
                    <a:pt x="39674" y="40899"/>
                  </a:lnTo>
                  <a:lnTo>
                    <a:pt x="39765" y="40967"/>
                  </a:lnTo>
                  <a:lnTo>
                    <a:pt x="39878" y="41013"/>
                  </a:lnTo>
                  <a:lnTo>
                    <a:pt x="40059" y="41081"/>
                  </a:lnTo>
                  <a:lnTo>
                    <a:pt x="40218" y="41126"/>
                  </a:lnTo>
                  <a:lnTo>
                    <a:pt x="40309" y="41149"/>
                  </a:lnTo>
                  <a:lnTo>
                    <a:pt x="40400" y="41149"/>
                  </a:lnTo>
                  <a:lnTo>
                    <a:pt x="40513" y="41126"/>
                  </a:lnTo>
                  <a:lnTo>
                    <a:pt x="40627" y="41103"/>
                  </a:lnTo>
                  <a:lnTo>
                    <a:pt x="40717" y="41035"/>
                  </a:lnTo>
                  <a:lnTo>
                    <a:pt x="40831" y="40945"/>
                  </a:lnTo>
                  <a:lnTo>
                    <a:pt x="40899" y="40854"/>
                  </a:lnTo>
                  <a:lnTo>
                    <a:pt x="40967" y="40718"/>
                  </a:lnTo>
                  <a:lnTo>
                    <a:pt x="41012" y="40604"/>
                  </a:lnTo>
                  <a:lnTo>
                    <a:pt x="41035" y="40468"/>
                  </a:lnTo>
                  <a:lnTo>
                    <a:pt x="41058" y="40355"/>
                  </a:lnTo>
                  <a:lnTo>
                    <a:pt x="41103" y="40264"/>
                  </a:lnTo>
                  <a:lnTo>
                    <a:pt x="41239" y="40060"/>
                  </a:lnTo>
                  <a:lnTo>
                    <a:pt x="41420" y="39788"/>
                  </a:lnTo>
                  <a:lnTo>
                    <a:pt x="41511" y="39606"/>
                  </a:lnTo>
                  <a:lnTo>
                    <a:pt x="41602" y="39379"/>
                  </a:lnTo>
                  <a:lnTo>
                    <a:pt x="41670" y="39198"/>
                  </a:lnTo>
                  <a:lnTo>
                    <a:pt x="41693" y="39039"/>
                  </a:lnTo>
                  <a:lnTo>
                    <a:pt x="41670" y="38903"/>
                  </a:lnTo>
                  <a:lnTo>
                    <a:pt x="41647" y="38767"/>
                  </a:lnTo>
                  <a:lnTo>
                    <a:pt x="41602" y="38631"/>
                  </a:lnTo>
                  <a:lnTo>
                    <a:pt x="41534" y="38495"/>
                  </a:lnTo>
                  <a:lnTo>
                    <a:pt x="41398" y="38268"/>
                  </a:lnTo>
                  <a:lnTo>
                    <a:pt x="41262" y="38018"/>
                  </a:lnTo>
                  <a:lnTo>
                    <a:pt x="41194" y="37905"/>
                  </a:lnTo>
                  <a:lnTo>
                    <a:pt x="41171" y="37792"/>
                  </a:lnTo>
                  <a:lnTo>
                    <a:pt x="41171" y="37701"/>
                  </a:lnTo>
                  <a:lnTo>
                    <a:pt x="41126" y="37587"/>
                  </a:lnTo>
                  <a:lnTo>
                    <a:pt x="41012" y="37338"/>
                  </a:lnTo>
                  <a:lnTo>
                    <a:pt x="40853" y="37066"/>
                  </a:lnTo>
                  <a:lnTo>
                    <a:pt x="40649" y="36816"/>
                  </a:lnTo>
                  <a:lnTo>
                    <a:pt x="40445" y="36567"/>
                  </a:lnTo>
                  <a:lnTo>
                    <a:pt x="40196" y="36362"/>
                  </a:lnTo>
                  <a:lnTo>
                    <a:pt x="39991" y="36181"/>
                  </a:lnTo>
                  <a:lnTo>
                    <a:pt x="39787" y="36068"/>
                  </a:lnTo>
                  <a:lnTo>
                    <a:pt x="39560" y="35954"/>
                  </a:lnTo>
                  <a:lnTo>
                    <a:pt x="39288" y="35773"/>
                  </a:lnTo>
                  <a:lnTo>
                    <a:pt x="38971" y="35523"/>
                  </a:lnTo>
                  <a:lnTo>
                    <a:pt x="38630" y="35251"/>
                  </a:lnTo>
                  <a:lnTo>
                    <a:pt x="37973" y="34684"/>
                  </a:lnTo>
                  <a:lnTo>
                    <a:pt x="37746" y="34457"/>
                  </a:lnTo>
                  <a:lnTo>
                    <a:pt x="37564" y="34253"/>
                  </a:lnTo>
                  <a:lnTo>
                    <a:pt x="37292" y="33935"/>
                  </a:lnTo>
                  <a:lnTo>
                    <a:pt x="37156" y="33777"/>
                  </a:lnTo>
                  <a:lnTo>
                    <a:pt x="36975" y="33640"/>
                  </a:lnTo>
                  <a:lnTo>
                    <a:pt x="36793" y="33504"/>
                  </a:lnTo>
                  <a:lnTo>
                    <a:pt x="36566" y="33391"/>
                  </a:lnTo>
                  <a:lnTo>
                    <a:pt x="36339" y="33300"/>
                  </a:lnTo>
                  <a:lnTo>
                    <a:pt x="36067" y="33255"/>
                  </a:lnTo>
                  <a:lnTo>
                    <a:pt x="35795" y="33187"/>
                  </a:lnTo>
                  <a:lnTo>
                    <a:pt x="35500" y="33096"/>
                  </a:lnTo>
                  <a:lnTo>
                    <a:pt x="35228" y="33005"/>
                  </a:lnTo>
                  <a:lnTo>
                    <a:pt x="34956" y="32892"/>
                  </a:lnTo>
                  <a:lnTo>
                    <a:pt x="34684" y="32756"/>
                  </a:lnTo>
                  <a:lnTo>
                    <a:pt x="34457" y="32620"/>
                  </a:lnTo>
                  <a:lnTo>
                    <a:pt x="34275" y="32484"/>
                  </a:lnTo>
                  <a:lnTo>
                    <a:pt x="34116" y="32348"/>
                  </a:lnTo>
                  <a:lnTo>
                    <a:pt x="34026" y="32257"/>
                  </a:lnTo>
                  <a:lnTo>
                    <a:pt x="33890" y="32189"/>
                  </a:lnTo>
                  <a:lnTo>
                    <a:pt x="33572" y="31985"/>
                  </a:lnTo>
                  <a:lnTo>
                    <a:pt x="33209" y="31803"/>
                  </a:lnTo>
                  <a:lnTo>
                    <a:pt x="32869" y="31576"/>
                  </a:lnTo>
                  <a:lnTo>
                    <a:pt x="32733" y="31440"/>
                  </a:lnTo>
                  <a:lnTo>
                    <a:pt x="32619" y="31327"/>
                  </a:lnTo>
                  <a:lnTo>
                    <a:pt x="32551" y="31191"/>
                  </a:lnTo>
                  <a:lnTo>
                    <a:pt x="32506" y="31055"/>
                  </a:lnTo>
                  <a:lnTo>
                    <a:pt x="32529" y="30986"/>
                  </a:lnTo>
                  <a:lnTo>
                    <a:pt x="32551" y="30896"/>
                  </a:lnTo>
                  <a:lnTo>
                    <a:pt x="32597" y="30828"/>
                  </a:lnTo>
                  <a:lnTo>
                    <a:pt x="32642" y="30737"/>
                  </a:lnTo>
                  <a:lnTo>
                    <a:pt x="32824" y="30578"/>
                  </a:lnTo>
                  <a:lnTo>
                    <a:pt x="33050" y="30397"/>
                  </a:lnTo>
                  <a:lnTo>
                    <a:pt x="33436" y="30125"/>
                  </a:lnTo>
                  <a:lnTo>
                    <a:pt x="33572" y="30011"/>
                  </a:lnTo>
                  <a:lnTo>
                    <a:pt x="33685" y="29898"/>
                  </a:lnTo>
                  <a:lnTo>
                    <a:pt x="33776" y="29762"/>
                  </a:lnTo>
                  <a:lnTo>
                    <a:pt x="33822" y="29671"/>
                  </a:lnTo>
                  <a:lnTo>
                    <a:pt x="33844" y="29557"/>
                  </a:lnTo>
                  <a:lnTo>
                    <a:pt x="33822" y="29467"/>
                  </a:lnTo>
                  <a:lnTo>
                    <a:pt x="33799" y="29399"/>
                  </a:lnTo>
                  <a:lnTo>
                    <a:pt x="33754" y="29331"/>
                  </a:lnTo>
                  <a:lnTo>
                    <a:pt x="33663" y="29240"/>
                  </a:lnTo>
                  <a:lnTo>
                    <a:pt x="33527" y="29172"/>
                  </a:lnTo>
                  <a:lnTo>
                    <a:pt x="33368" y="29126"/>
                  </a:lnTo>
                  <a:lnTo>
                    <a:pt x="33073" y="29081"/>
                  </a:lnTo>
                  <a:lnTo>
                    <a:pt x="32892" y="29058"/>
                  </a:lnTo>
                  <a:lnTo>
                    <a:pt x="32529" y="29081"/>
                  </a:lnTo>
                  <a:lnTo>
                    <a:pt x="32188" y="29104"/>
                  </a:lnTo>
                  <a:lnTo>
                    <a:pt x="31916" y="29081"/>
                  </a:lnTo>
                  <a:lnTo>
                    <a:pt x="31644" y="29058"/>
                  </a:lnTo>
                  <a:lnTo>
                    <a:pt x="31394" y="29036"/>
                  </a:lnTo>
                  <a:lnTo>
                    <a:pt x="31168" y="28990"/>
                  </a:lnTo>
                  <a:lnTo>
                    <a:pt x="30963" y="28922"/>
                  </a:lnTo>
                  <a:lnTo>
                    <a:pt x="30782" y="28854"/>
                  </a:lnTo>
                  <a:lnTo>
                    <a:pt x="30601" y="28786"/>
                  </a:lnTo>
                  <a:lnTo>
                    <a:pt x="30442" y="28695"/>
                  </a:lnTo>
                  <a:lnTo>
                    <a:pt x="30147" y="28469"/>
                  </a:lnTo>
                  <a:lnTo>
                    <a:pt x="29852" y="28219"/>
                  </a:lnTo>
                  <a:lnTo>
                    <a:pt x="29602" y="27947"/>
                  </a:lnTo>
                  <a:lnTo>
                    <a:pt x="29330" y="27629"/>
                  </a:lnTo>
                  <a:lnTo>
                    <a:pt x="28809" y="27017"/>
                  </a:lnTo>
                  <a:lnTo>
                    <a:pt x="28491" y="26699"/>
                  </a:lnTo>
                  <a:lnTo>
                    <a:pt x="28151" y="26382"/>
                  </a:lnTo>
                  <a:lnTo>
                    <a:pt x="27856" y="26110"/>
                  </a:lnTo>
                  <a:lnTo>
                    <a:pt x="27606" y="25837"/>
                  </a:lnTo>
                  <a:lnTo>
                    <a:pt x="27379" y="25542"/>
                  </a:lnTo>
                  <a:lnTo>
                    <a:pt x="27175" y="25270"/>
                  </a:lnTo>
                  <a:lnTo>
                    <a:pt x="26994" y="24975"/>
                  </a:lnTo>
                  <a:lnTo>
                    <a:pt x="26835" y="24680"/>
                  </a:lnTo>
                  <a:lnTo>
                    <a:pt x="26699" y="24408"/>
                  </a:lnTo>
                  <a:lnTo>
                    <a:pt x="26586" y="24113"/>
                  </a:lnTo>
                  <a:lnTo>
                    <a:pt x="26472" y="23819"/>
                  </a:lnTo>
                  <a:lnTo>
                    <a:pt x="26381" y="23546"/>
                  </a:lnTo>
                  <a:lnTo>
                    <a:pt x="26245" y="22979"/>
                  </a:lnTo>
                  <a:lnTo>
                    <a:pt x="26155" y="22458"/>
                  </a:lnTo>
                  <a:lnTo>
                    <a:pt x="26087" y="21958"/>
                  </a:lnTo>
                  <a:lnTo>
                    <a:pt x="26018" y="21527"/>
                  </a:lnTo>
                  <a:lnTo>
                    <a:pt x="25973" y="21346"/>
                  </a:lnTo>
                  <a:lnTo>
                    <a:pt x="25882" y="21165"/>
                  </a:lnTo>
                  <a:lnTo>
                    <a:pt x="25792" y="20960"/>
                  </a:lnTo>
                  <a:lnTo>
                    <a:pt x="25678" y="20756"/>
                  </a:lnTo>
                  <a:lnTo>
                    <a:pt x="25361" y="20303"/>
                  </a:lnTo>
                  <a:lnTo>
                    <a:pt x="24975" y="19849"/>
                  </a:lnTo>
                  <a:lnTo>
                    <a:pt x="24544" y="19350"/>
                  </a:lnTo>
                  <a:lnTo>
                    <a:pt x="24090" y="18874"/>
                  </a:lnTo>
                  <a:lnTo>
                    <a:pt x="23160" y="17921"/>
                  </a:lnTo>
                  <a:lnTo>
                    <a:pt x="22366" y="17104"/>
                  </a:lnTo>
                  <a:lnTo>
                    <a:pt x="22094" y="16809"/>
                  </a:lnTo>
                  <a:lnTo>
                    <a:pt x="21913" y="16582"/>
                  </a:lnTo>
                  <a:lnTo>
                    <a:pt x="21845" y="16446"/>
                  </a:lnTo>
                  <a:lnTo>
                    <a:pt x="21777" y="16265"/>
                  </a:lnTo>
                  <a:lnTo>
                    <a:pt x="21686" y="15857"/>
                  </a:lnTo>
                  <a:lnTo>
                    <a:pt x="21573" y="15358"/>
                  </a:lnTo>
                  <a:lnTo>
                    <a:pt x="21505" y="14836"/>
                  </a:lnTo>
                  <a:lnTo>
                    <a:pt x="21391" y="13815"/>
                  </a:lnTo>
                  <a:lnTo>
                    <a:pt x="21346" y="13044"/>
                  </a:lnTo>
                  <a:lnTo>
                    <a:pt x="21346" y="12998"/>
                  </a:lnTo>
                  <a:lnTo>
                    <a:pt x="21459" y="13021"/>
                  </a:lnTo>
                  <a:lnTo>
                    <a:pt x="21595" y="13044"/>
                  </a:lnTo>
                  <a:lnTo>
                    <a:pt x="21754" y="13021"/>
                  </a:lnTo>
                  <a:lnTo>
                    <a:pt x="21890" y="12998"/>
                  </a:lnTo>
                  <a:lnTo>
                    <a:pt x="21981" y="12953"/>
                  </a:lnTo>
                  <a:lnTo>
                    <a:pt x="22049" y="12885"/>
                  </a:lnTo>
                  <a:lnTo>
                    <a:pt x="22117" y="12817"/>
                  </a:lnTo>
                  <a:lnTo>
                    <a:pt x="22162" y="12749"/>
                  </a:lnTo>
                  <a:lnTo>
                    <a:pt x="22185" y="12636"/>
                  </a:lnTo>
                  <a:lnTo>
                    <a:pt x="22208" y="12499"/>
                  </a:lnTo>
                  <a:lnTo>
                    <a:pt x="22185" y="12386"/>
                  </a:lnTo>
                  <a:lnTo>
                    <a:pt x="22162" y="12250"/>
                  </a:lnTo>
                  <a:lnTo>
                    <a:pt x="22072" y="11955"/>
                  </a:lnTo>
                  <a:lnTo>
                    <a:pt x="21958" y="11683"/>
                  </a:lnTo>
                  <a:lnTo>
                    <a:pt x="21890" y="11524"/>
                  </a:lnTo>
                  <a:lnTo>
                    <a:pt x="21845" y="11343"/>
                  </a:lnTo>
                  <a:lnTo>
                    <a:pt x="21845" y="11184"/>
                  </a:lnTo>
                  <a:lnTo>
                    <a:pt x="21867" y="11002"/>
                  </a:lnTo>
                  <a:lnTo>
                    <a:pt x="21913" y="10844"/>
                  </a:lnTo>
                  <a:lnTo>
                    <a:pt x="21981" y="10685"/>
                  </a:lnTo>
                  <a:lnTo>
                    <a:pt x="22049" y="10549"/>
                  </a:lnTo>
                  <a:lnTo>
                    <a:pt x="22162" y="10345"/>
                  </a:lnTo>
                  <a:lnTo>
                    <a:pt x="22480" y="10004"/>
                  </a:lnTo>
                  <a:lnTo>
                    <a:pt x="22843" y="9619"/>
                  </a:lnTo>
                  <a:lnTo>
                    <a:pt x="23002" y="9460"/>
                  </a:lnTo>
                  <a:lnTo>
                    <a:pt x="23115" y="9301"/>
                  </a:lnTo>
                  <a:lnTo>
                    <a:pt x="23251" y="9142"/>
                  </a:lnTo>
                  <a:lnTo>
                    <a:pt x="23387" y="9052"/>
                  </a:lnTo>
                  <a:lnTo>
                    <a:pt x="23546" y="8984"/>
                  </a:lnTo>
                  <a:lnTo>
                    <a:pt x="23705" y="8961"/>
                  </a:lnTo>
                  <a:lnTo>
                    <a:pt x="23796" y="8938"/>
                  </a:lnTo>
                  <a:lnTo>
                    <a:pt x="23932" y="8915"/>
                  </a:lnTo>
                  <a:lnTo>
                    <a:pt x="24227" y="8779"/>
                  </a:lnTo>
                  <a:lnTo>
                    <a:pt x="24612" y="8598"/>
                  </a:lnTo>
                  <a:lnTo>
                    <a:pt x="25088" y="8348"/>
                  </a:lnTo>
                  <a:lnTo>
                    <a:pt x="25542" y="8099"/>
                  </a:lnTo>
                  <a:lnTo>
                    <a:pt x="25701" y="8031"/>
                  </a:lnTo>
                  <a:lnTo>
                    <a:pt x="25814" y="7985"/>
                  </a:lnTo>
                  <a:lnTo>
                    <a:pt x="25950" y="7963"/>
                  </a:lnTo>
                  <a:lnTo>
                    <a:pt x="26064" y="7940"/>
                  </a:lnTo>
                  <a:lnTo>
                    <a:pt x="26177" y="7963"/>
                  </a:lnTo>
                  <a:lnTo>
                    <a:pt x="26313" y="7985"/>
                  </a:lnTo>
                  <a:lnTo>
                    <a:pt x="26427" y="8053"/>
                  </a:lnTo>
                  <a:lnTo>
                    <a:pt x="26540" y="8144"/>
                  </a:lnTo>
                  <a:lnTo>
                    <a:pt x="26586" y="8190"/>
                  </a:lnTo>
                  <a:lnTo>
                    <a:pt x="26608" y="8235"/>
                  </a:lnTo>
                  <a:lnTo>
                    <a:pt x="26631" y="8371"/>
                  </a:lnTo>
                  <a:lnTo>
                    <a:pt x="26631" y="8507"/>
                  </a:lnTo>
                  <a:lnTo>
                    <a:pt x="26586" y="8666"/>
                  </a:lnTo>
                  <a:lnTo>
                    <a:pt x="26472" y="9006"/>
                  </a:lnTo>
                  <a:lnTo>
                    <a:pt x="26336" y="9256"/>
                  </a:lnTo>
                  <a:lnTo>
                    <a:pt x="26336" y="9301"/>
                  </a:lnTo>
                  <a:lnTo>
                    <a:pt x="26291" y="9415"/>
                  </a:lnTo>
                  <a:lnTo>
                    <a:pt x="26268" y="9528"/>
                  </a:lnTo>
                  <a:lnTo>
                    <a:pt x="26268" y="9641"/>
                  </a:lnTo>
                  <a:lnTo>
                    <a:pt x="26268" y="9777"/>
                  </a:lnTo>
                  <a:lnTo>
                    <a:pt x="26336" y="10004"/>
                  </a:lnTo>
                  <a:lnTo>
                    <a:pt x="26404" y="10254"/>
                  </a:lnTo>
                  <a:lnTo>
                    <a:pt x="26427" y="10322"/>
                  </a:lnTo>
                  <a:lnTo>
                    <a:pt x="26495" y="10435"/>
                  </a:lnTo>
                  <a:lnTo>
                    <a:pt x="26631" y="10390"/>
                  </a:lnTo>
                  <a:lnTo>
                    <a:pt x="26971" y="10231"/>
                  </a:lnTo>
                  <a:lnTo>
                    <a:pt x="27311" y="10050"/>
                  </a:lnTo>
                  <a:lnTo>
                    <a:pt x="27652" y="9868"/>
                  </a:lnTo>
                  <a:lnTo>
                    <a:pt x="27788" y="9755"/>
                  </a:lnTo>
                  <a:lnTo>
                    <a:pt x="27924" y="9641"/>
                  </a:lnTo>
                  <a:lnTo>
                    <a:pt x="28037" y="9528"/>
                  </a:lnTo>
                  <a:lnTo>
                    <a:pt x="28128" y="9415"/>
                  </a:lnTo>
                  <a:lnTo>
                    <a:pt x="28196" y="9324"/>
                  </a:lnTo>
                  <a:lnTo>
                    <a:pt x="28241" y="9210"/>
                  </a:lnTo>
                  <a:lnTo>
                    <a:pt x="28264" y="9120"/>
                  </a:lnTo>
                  <a:lnTo>
                    <a:pt x="28287" y="9029"/>
                  </a:lnTo>
                  <a:lnTo>
                    <a:pt x="28264" y="8847"/>
                  </a:lnTo>
                  <a:lnTo>
                    <a:pt x="28196" y="8666"/>
                  </a:lnTo>
                  <a:lnTo>
                    <a:pt x="28105" y="8507"/>
                  </a:lnTo>
                  <a:lnTo>
                    <a:pt x="27856" y="8190"/>
                  </a:lnTo>
                  <a:lnTo>
                    <a:pt x="27697" y="7963"/>
                  </a:lnTo>
                  <a:lnTo>
                    <a:pt x="27561" y="7736"/>
                  </a:lnTo>
                  <a:lnTo>
                    <a:pt x="27470" y="7577"/>
                  </a:lnTo>
                  <a:lnTo>
                    <a:pt x="27448" y="7418"/>
                  </a:lnTo>
                  <a:lnTo>
                    <a:pt x="27425" y="7260"/>
                  </a:lnTo>
                  <a:lnTo>
                    <a:pt x="27425" y="7101"/>
                  </a:lnTo>
                  <a:lnTo>
                    <a:pt x="27470" y="6783"/>
                  </a:lnTo>
                  <a:lnTo>
                    <a:pt x="27538" y="6466"/>
                  </a:lnTo>
                  <a:lnTo>
                    <a:pt x="27629" y="6103"/>
                  </a:lnTo>
                  <a:lnTo>
                    <a:pt x="27652" y="5921"/>
                  </a:lnTo>
                  <a:lnTo>
                    <a:pt x="27674" y="5740"/>
                  </a:lnTo>
                  <a:lnTo>
                    <a:pt x="27674" y="5581"/>
                  </a:lnTo>
                  <a:lnTo>
                    <a:pt x="27652" y="5445"/>
                  </a:lnTo>
                  <a:lnTo>
                    <a:pt x="27606" y="5309"/>
                  </a:lnTo>
                  <a:lnTo>
                    <a:pt x="27538" y="5195"/>
                  </a:lnTo>
                  <a:lnTo>
                    <a:pt x="27379" y="4969"/>
                  </a:lnTo>
                  <a:lnTo>
                    <a:pt x="27198" y="4787"/>
                  </a:lnTo>
                  <a:lnTo>
                    <a:pt x="27130" y="4719"/>
                  </a:lnTo>
                  <a:lnTo>
                    <a:pt x="26949" y="4538"/>
                  </a:lnTo>
                  <a:lnTo>
                    <a:pt x="26835" y="4356"/>
                  </a:lnTo>
                  <a:lnTo>
                    <a:pt x="26812" y="4288"/>
                  </a:lnTo>
                  <a:lnTo>
                    <a:pt x="26812" y="4220"/>
                  </a:lnTo>
                  <a:lnTo>
                    <a:pt x="26835" y="4152"/>
                  </a:lnTo>
                  <a:lnTo>
                    <a:pt x="26858" y="4084"/>
                  </a:lnTo>
                  <a:lnTo>
                    <a:pt x="26949" y="4016"/>
                  </a:lnTo>
                  <a:lnTo>
                    <a:pt x="27062" y="3970"/>
                  </a:lnTo>
                  <a:lnTo>
                    <a:pt x="27334" y="3880"/>
                  </a:lnTo>
                  <a:lnTo>
                    <a:pt x="26926" y="3653"/>
                  </a:lnTo>
                  <a:lnTo>
                    <a:pt x="26586" y="3449"/>
                  </a:lnTo>
                  <a:lnTo>
                    <a:pt x="26313" y="3290"/>
                  </a:lnTo>
                  <a:lnTo>
                    <a:pt x="26018" y="3177"/>
                  </a:lnTo>
                  <a:lnTo>
                    <a:pt x="25882" y="3154"/>
                  </a:lnTo>
                  <a:lnTo>
                    <a:pt x="25315" y="3154"/>
                  </a:lnTo>
                  <a:lnTo>
                    <a:pt x="25225" y="3131"/>
                  </a:lnTo>
                  <a:lnTo>
                    <a:pt x="25111" y="3063"/>
                  </a:lnTo>
                  <a:lnTo>
                    <a:pt x="24998" y="2972"/>
                  </a:lnTo>
                  <a:lnTo>
                    <a:pt x="24794" y="2723"/>
                  </a:lnTo>
                  <a:lnTo>
                    <a:pt x="24612" y="2519"/>
                  </a:lnTo>
                  <a:lnTo>
                    <a:pt x="24249" y="2178"/>
                  </a:lnTo>
                  <a:lnTo>
                    <a:pt x="23954" y="1906"/>
                  </a:lnTo>
                  <a:lnTo>
                    <a:pt x="23796" y="1770"/>
                  </a:lnTo>
                  <a:lnTo>
                    <a:pt x="23682" y="1611"/>
                  </a:lnTo>
                  <a:lnTo>
                    <a:pt x="23523" y="1407"/>
                  </a:lnTo>
                  <a:lnTo>
                    <a:pt x="23365" y="1158"/>
                  </a:lnTo>
                  <a:lnTo>
                    <a:pt x="23160" y="840"/>
                  </a:lnTo>
                  <a:lnTo>
                    <a:pt x="23047" y="659"/>
                  </a:lnTo>
                  <a:lnTo>
                    <a:pt x="22911" y="523"/>
                  </a:lnTo>
                  <a:lnTo>
                    <a:pt x="22797" y="432"/>
                  </a:lnTo>
                  <a:lnTo>
                    <a:pt x="22684" y="341"/>
                  </a:lnTo>
                  <a:lnTo>
                    <a:pt x="22548" y="250"/>
                  </a:lnTo>
                  <a:lnTo>
                    <a:pt x="22412" y="160"/>
                  </a:lnTo>
                  <a:lnTo>
                    <a:pt x="22253" y="92"/>
                  </a:lnTo>
                  <a:lnTo>
                    <a:pt x="22072" y="46"/>
                  </a:lnTo>
                  <a:lnTo>
                    <a:pt x="218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156"/>
            <p:cNvSpPr/>
            <p:nvPr/>
          </p:nvSpPr>
          <p:spPr>
            <a:xfrm>
              <a:off x="3132600" y="4563850"/>
              <a:ext cx="176950" cy="320425"/>
            </a:xfrm>
            <a:custGeom>
              <a:rect b="b" l="l" r="r" t="t"/>
              <a:pathLst>
                <a:path extrusionOk="0" h="12817" w="7078">
                  <a:moveTo>
                    <a:pt x="5717" y="1"/>
                  </a:moveTo>
                  <a:lnTo>
                    <a:pt x="5535" y="46"/>
                  </a:lnTo>
                  <a:lnTo>
                    <a:pt x="5354" y="91"/>
                  </a:lnTo>
                  <a:lnTo>
                    <a:pt x="5173" y="159"/>
                  </a:lnTo>
                  <a:lnTo>
                    <a:pt x="5036" y="250"/>
                  </a:lnTo>
                  <a:lnTo>
                    <a:pt x="4742" y="454"/>
                  </a:lnTo>
                  <a:lnTo>
                    <a:pt x="4515" y="681"/>
                  </a:lnTo>
                  <a:lnTo>
                    <a:pt x="4288" y="885"/>
                  </a:lnTo>
                  <a:lnTo>
                    <a:pt x="4038" y="1067"/>
                  </a:lnTo>
                  <a:lnTo>
                    <a:pt x="3789" y="1226"/>
                  </a:lnTo>
                  <a:lnTo>
                    <a:pt x="3494" y="1362"/>
                  </a:lnTo>
                  <a:lnTo>
                    <a:pt x="3312" y="1452"/>
                  </a:lnTo>
                  <a:lnTo>
                    <a:pt x="3108" y="1566"/>
                  </a:lnTo>
                  <a:lnTo>
                    <a:pt x="2882" y="1656"/>
                  </a:lnTo>
                  <a:lnTo>
                    <a:pt x="2677" y="1725"/>
                  </a:lnTo>
                  <a:lnTo>
                    <a:pt x="2451" y="1747"/>
                  </a:lnTo>
                  <a:lnTo>
                    <a:pt x="2337" y="1747"/>
                  </a:lnTo>
                  <a:lnTo>
                    <a:pt x="2224" y="1725"/>
                  </a:lnTo>
                  <a:lnTo>
                    <a:pt x="1997" y="1611"/>
                  </a:lnTo>
                  <a:lnTo>
                    <a:pt x="1770" y="1475"/>
                  </a:lnTo>
                  <a:lnTo>
                    <a:pt x="1566" y="1316"/>
                  </a:lnTo>
                  <a:lnTo>
                    <a:pt x="1430" y="1203"/>
                  </a:lnTo>
                  <a:lnTo>
                    <a:pt x="1248" y="1067"/>
                  </a:lnTo>
                  <a:lnTo>
                    <a:pt x="1226" y="1294"/>
                  </a:lnTo>
                  <a:lnTo>
                    <a:pt x="1203" y="1520"/>
                  </a:lnTo>
                  <a:lnTo>
                    <a:pt x="1226" y="1747"/>
                  </a:lnTo>
                  <a:lnTo>
                    <a:pt x="1226" y="1974"/>
                  </a:lnTo>
                  <a:lnTo>
                    <a:pt x="1226" y="2178"/>
                  </a:lnTo>
                  <a:lnTo>
                    <a:pt x="1203" y="2314"/>
                  </a:lnTo>
                  <a:lnTo>
                    <a:pt x="1180" y="2450"/>
                  </a:lnTo>
                  <a:lnTo>
                    <a:pt x="1158" y="2587"/>
                  </a:lnTo>
                  <a:lnTo>
                    <a:pt x="1180" y="2791"/>
                  </a:lnTo>
                  <a:lnTo>
                    <a:pt x="1158" y="2927"/>
                  </a:lnTo>
                  <a:lnTo>
                    <a:pt x="1158" y="3040"/>
                  </a:lnTo>
                  <a:lnTo>
                    <a:pt x="1158" y="3154"/>
                  </a:lnTo>
                  <a:lnTo>
                    <a:pt x="1180" y="3244"/>
                  </a:lnTo>
                  <a:lnTo>
                    <a:pt x="1226" y="3312"/>
                  </a:lnTo>
                  <a:lnTo>
                    <a:pt x="1316" y="3448"/>
                  </a:lnTo>
                  <a:lnTo>
                    <a:pt x="1430" y="3562"/>
                  </a:lnTo>
                  <a:lnTo>
                    <a:pt x="1498" y="3630"/>
                  </a:lnTo>
                  <a:lnTo>
                    <a:pt x="1566" y="3766"/>
                  </a:lnTo>
                  <a:lnTo>
                    <a:pt x="1634" y="3902"/>
                  </a:lnTo>
                  <a:lnTo>
                    <a:pt x="1634" y="4061"/>
                  </a:lnTo>
                  <a:lnTo>
                    <a:pt x="1634" y="4220"/>
                  </a:lnTo>
                  <a:lnTo>
                    <a:pt x="1566" y="4424"/>
                  </a:lnTo>
                  <a:lnTo>
                    <a:pt x="1521" y="4537"/>
                  </a:lnTo>
                  <a:lnTo>
                    <a:pt x="1475" y="4651"/>
                  </a:lnTo>
                  <a:lnTo>
                    <a:pt x="1475" y="4787"/>
                  </a:lnTo>
                  <a:lnTo>
                    <a:pt x="1498" y="4923"/>
                  </a:lnTo>
                  <a:lnTo>
                    <a:pt x="1521" y="5082"/>
                  </a:lnTo>
                  <a:lnTo>
                    <a:pt x="1589" y="5309"/>
                  </a:lnTo>
                  <a:lnTo>
                    <a:pt x="1634" y="5558"/>
                  </a:lnTo>
                  <a:lnTo>
                    <a:pt x="1611" y="5717"/>
                  </a:lnTo>
                  <a:lnTo>
                    <a:pt x="1566" y="5853"/>
                  </a:lnTo>
                  <a:lnTo>
                    <a:pt x="1475" y="5989"/>
                  </a:lnTo>
                  <a:lnTo>
                    <a:pt x="1384" y="6125"/>
                  </a:lnTo>
                  <a:lnTo>
                    <a:pt x="1271" y="6307"/>
                  </a:lnTo>
                  <a:lnTo>
                    <a:pt x="1158" y="6488"/>
                  </a:lnTo>
                  <a:lnTo>
                    <a:pt x="1135" y="6601"/>
                  </a:lnTo>
                  <a:lnTo>
                    <a:pt x="1112" y="6715"/>
                  </a:lnTo>
                  <a:lnTo>
                    <a:pt x="1112" y="6828"/>
                  </a:lnTo>
                  <a:lnTo>
                    <a:pt x="1135" y="6942"/>
                  </a:lnTo>
                  <a:lnTo>
                    <a:pt x="1180" y="7146"/>
                  </a:lnTo>
                  <a:lnTo>
                    <a:pt x="1248" y="7327"/>
                  </a:lnTo>
                  <a:lnTo>
                    <a:pt x="1271" y="7418"/>
                  </a:lnTo>
                  <a:lnTo>
                    <a:pt x="1271" y="7509"/>
                  </a:lnTo>
                  <a:lnTo>
                    <a:pt x="1248" y="7622"/>
                  </a:lnTo>
                  <a:lnTo>
                    <a:pt x="1226" y="7781"/>
                  </a:lnTo>
                  <a:lnTo>
                    <a:pt x="1135" y="8076"/>
                  </a:lnTo>
                  <a:lnTo>
                    <a:pt x="1135" y="8099"/>
                  </a:lnTo>
                  <a:lnTo>
                    <a:pt x="1021" y="8393"/>
                  </a:lnTo>
                  <a:lnTo>
                    <a:pt x="885" y="8711"/>
                  </a:lnTo>
                  <a:lnTo>
                    <a:pt x="817" y="8666"/>
                  </a:lnTo>
                  <a:lnTo>
                    <a:pt x="795" y="8711"/>
                  </a:lnTo>
                  <a:lnTo>
                    <a:pt x="636" y="9006"/>
                  </a:lnTo>
                  <a:lnTo>
                    <a:pt x="477" y="9324"/>
                  </a:lnTo>
                  <a:lnTo>
                    <a:pt x="364" y="9641"/>
                  </a:lnTo>
                  <a:lnTo>
                    <a:pt x="250" y="9959"/>
                  </a:lnTo>
                  <a:lnTo>
                    <a:pt x="137" y="10322"/>
                  </a:lnTo>
                  <a:lnTo>
                    <a:pt x="69" y="10685"/>
                  </a:lnTo>
                  <a:lnTo>
                    <a:pt x="23" y="11025"/>
                  </a:lnTo>
                  <a:lnTo>
                    <a:pt x="1" y="11388"/>
                  </a:lnTo>
                  <a:lnTo>
                    <a:pt x="23" y="11705"/>
                  </a:lnTo>
                  <a:lnTo>
                    <a:pt x="46" y="11864"/>
                  </a:lnTo>
                  <a:lnTo>
                    <a:pt x="91" y="12000"/>
                  </a:lnTo>
                  <a:lnTo>
                    <a:pt x="137" y="12114"/>
                  </a:lnTo>
                  <a:lnTo>
                    <a:pt x="205" y="12227"/>
                  </a:lnTo>
                  <a:lnTo>
                    <a:pt x="341" y="12386"/>
                  </a:lnTo>
                  <a:lnTo>
                    <a:pt x="522" y="12522"/>
                  </a:lnTo>
                  <a:lnTo>
                    <a:pt x="727" y="12635"/>
                  </a:lnTo>
                  <a:lnTo>
                    <a:pt x="953" y="12726"/>
                  </a:lnTo>
                  <a:lnTo>
                    <a:pt x="1203" y="12771"/>
                  </a:lnTo>
                  <a:lnTo>
                    <a:pt x="1452" y="12817"/>
                  </a:lnTo>
                  <a:lnTo>
                    <a:pt x="1679" y="12817"/>
                  </a:lnTo>
                  <a:lnTo>
                    <a:pt x="2020" y="12794"/>
                  </a:lnTo>
                  <a:lnTo>
                    <a:pt x="2337" y="12726"/>
                  </a:lnTo>
                  <a:lnTo>
                    <a:pt x="2496" y="12658"/>
                  </a:lnTo>
                  <a:lnTo>
                    <a:pt x="2655" y="12567"/>
                  </a:lnTo>
                  <a:lnTo>
                    <a:pt x="2791" y="12454"/>
                  </a:lnTo>
                  <a:lnTo>
                    <a:pt x="2904" y="12318"/>
                  </a:lnTo>
                  <a:lnTo>
                    <a:pt x="2995" y="12182"/>
                  </a:lnTo>
                  <a:lnTo>
                    <a:pt x="3086" y="12023"/>
                  </a:lnTo>
                  <a:lnTo>
                    <a:pt x="3222" y="11751"/>
                  </a:lnTo>
                  <a:lnTo>
                    <a:pt x="3312" y="11569"/>
                  </a:lnTo>
                  <a:lnTo>
                    <a:pt x="3381" y="11365"/>
                  </a:lnTo>
                  <a:lnTo>
                    <a:pt x="3494" y="11138"/>
                  </a:lnTo>
                  <a:lnTo>
                    <a:pt x="3607" y="10957"/>
                  </a:lnTo>
                  <a:lnTo>
                    <a:pt x="3675" y="10889"/>
                  </a:lnTo>
                  <a:lnTo>
                    <a:pt x="3743" y="10889"/>
                  </a:lnTo>
                  <a:lnTo>
                    <a:pt x="3812" y="10911"/>
                  </a:lnTo>
                  <a:lnTo>
                    <a:pt x="3902" y="11002"/>
                  </a:lnTo>
                  <a:lnTo>
                    <a:pt x="4061" y="11229"/>
                  </a:lnTo>
                  <a:lnTo>
                    <a:pt x="4220" y="11433"/>
                  </a:lnTo>
                  <a:lnTo>
                    <a:pt x="4288" y="11524"/>
                  </a:lnTo>
                  <a:lnTo>
                    <a:pt x="4379" y="11592"/>
                  </a:lnTo>
                  <a:lnTo>
                    <a:pt x="4515" y="11660"/>
                  </a:lnTo>
                  <a:lnTo>
                    <a:pt x="4651" y="11683"/>
                  </a:lnTo>
                  <a:lnTo>
                    <a:pt x="4787" y="11660"/>
                  </a:lnTo>
                  <a:lnTo>
                    <a:pt x="4900" y="11615"/>
                  </a:lnTo>
                  <a:lnTo>
                    <a:pt x="5014" y="11524"/>
                  </a:lnTo>
                  <a:lnTo>
                    <a:pt x="5104" y="11410"/>
                  </a:lnTo>
                  <a:lnTo>
                    <a:pt x="5173" y="11274"/>
                  </a:lnTo>
                  <a:lnTo>
                    <a:pt x="5241" y="11138"/>
                  </a:lnTo>
                  <a:lnTo>
                    <a:pt x="5331" y="10889"/>
                  </a:lnTo>
                  <a:lnTo>
                    <a:pt x="5399" y="10616"/>
                  </a:lnTo>
                  <a:lnTo>
                    <a:pt x="5445" y="10367"/>
                  </a:lnTo>
                  <a:lnTo>
                    <a:pt x="5467" y="9823"/>
                  </a:lnTo>
                  <a:lnTo>
                    <a:pt x="5490" y="9528"/>
                  </a:lnTo>
                  <a:lnTo>
                    <a:pt x="5535" y="9233"/>
                  </a:lnTo>
                  <a:lnTo>
                    <a:pt x="5581" y="9006"/>
                  </a:lnTo>
                  <a:lnTo>
                    <a:pt x="5694" y="8779"/>
                  </a:lnTo>
                  <a:lnTo>
                    <a:pt x="5808" y="8598"/>
                  </a:lnTo>
                  <a:lnTo>
                    <a:pt x="5966" y="8393"/>
                  </a:lnTo>
                  <a:lnTo>
                    <a:pt x="6103" y="8212"/>
                  </a:lnTo>
                  <a:lnTo>
                    <a:pt x="6216" y="8053"/>
                  </a:lnTo>
                  <a:lnTo>
                    <a:pt x="6307" y="7872"/>
                  </a:lnTo>
                  <a:lnTo>
                    <a:pt x="6375" y="7713"/>
                  </a:lnTo>
                  <a:lnTo>
                    <a:pt x="6420" y="7532"/>
                  </a:lnTo>
                  <a:lnTo>
                    <a:pt x="6443" y="7373"/>
                  </a:lnTo>
                  <a:lnTo>
                    <a:pt x="6443" y="7191"/>
                  </a:lnTo>
                  <a:lnTo>
                    <a:pt x="6443" y="6987"/>
                  </a:lnTo>
                  <a:lnTo>
                    <a:pt x="6397" y="6783"/>
                  </a:lnTo>
                  <a:lnTo>
                    <a:pt x="6352" y="6579"/>
                  </a:lnTo>
                  <a:lnTo>
                    <a:pt x="6284" y="6261"/>
                  </a:lnTo>
                  <a:lnTo>
                    <a:pt x="6239" y="5966"/>
                  </a:lnTo>
                  <a:lnTo>
                    <a:pt x="6239" y="5830"/>
                  </a:lnTo>
                  <a:lnTo>
                    <a:pt x="6261" y="5671"/>
                  </a:lnTo>
                  <a:lnTo>
                    <a:pt x="6284" y="5513"/>
                  </a:lnTo>
                  <a:lnTo>
                    <a:pt x="6329" y="5377"/>
                  </a:lnTo>
                  <a:lnTo>
                    <a:pt x="6397" y="5240"/>
                  </a:lnTo>
                  <a:lnTo>
                    <a:pt x="6465" y="5127"/>
                  </a:lnTo>
                  <a:lnTo>
                    <a:pt x="6647" y="4878"/>
                  </a:lnTo>
                  <a:lnTo>
                    <a:pt x="6783" y="4696"/>
                  </a:lnTo>
                  <a:lnTo>
                    <a:pt x="6896" y="4492"/>
                  </a:lnTo>
                  <a:lnTo>
                    <a:pt x="6987" y="4288"/>
                  </a:lnTo>
                  <a:lnTo>
                    <a:pt x="7055" y="4061"/>
                  </a:lnTo>
                  <a:lnTo>
                    <a:pt x="7078" y="3811"/>
                  </a:lnTo>
                  <a:lnTo>
                    <a:pt x="7055" y="3585"/>
                  </a:lnTo>
                  <a:lnTo>
                    <a:pt x="6987" y="3335"/>
                  </a:lnTo>
                  <a:lnTo>
                    <a:pt x="6919" y="3086"/>
                  </a:lnTo>
                  <a:lnTo>
                    <a:pt x="6851" y="2836"/>
                  </a:lnTo>
                  <a:lnTo>
                    <a:pt x="6806" y="2587"/>
                  </a:lnTo>
                  <a:lnTo>
                    <a:pt x="6783" y="2428"/>
                  </a:lnTo>
                  <a:lnTo>
                    <a:pt x="6783" y="2246"/>
                  </a:lnTo>
                  <a:lnTo>
                    <a:pt x="6806" y="1838"/>
                  </a:lnTo>
                  <a:lnTo>
                    <a:pt x="6828" y="1407"/>
                  </a:lnTo>
                  <a:lnTo>
                    <a:pt x="6828" y="1180"/>
                  </a:lnTo>
                  <a:lnTo>
                    <a:pt x="6828" y="976"/>
                  </a:lnTo>
                  <a:lnTo>
                    <a:pt x="6806" y="772"/>
                  </a:lnTo>
                  <a:lnTo>
                    <a:pt x="6760" y="568"/>
                  </a:lnTo>
                  <a:lnTo>
                    <a:pt x="6670" y="409"/>
                  </a:lnTo>
                  <a:lnTo>
                    <a:pt x="6556" y="273"/>
                  </a:lnTo>
                  <a:lnTo>
                    <a:pt x="6443" y="159"/>
                  </a:lnTo>
                  <a:lnTo>
                    <a:pt x="6284" y="69"/>
                  </a:lnTo>
                  <a:lnTo>
                    <a:pt x="6080" y="23"/>
                  </a:lnTo>
                  <a:lnTo>
                    <a:pt x="58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156"/>
            <p:cNvSpPr/>
            <p:nvPr/>
          </p:nvSpPr>
          <p:spPr>
            <a:xfrm>
              <a:off x="3513675" y="4976125"/>
              <a:ext cx="295475" cy="243875"/>
            </a:xfrm>
            <a:custGeom>
              <a:rect b="b" l="l" r="r" t="t"/>
              <a:pathLst>
                <a:path extrusionOk="0" h="9755" w="11819">
                  <a:moveTo>
                    <a:pt x="1226" y="0"/>
                  </a:moveTo>
                  <a:lnTo>
                    <a:pt x="1135" y="250"/>
                  </a:lnTo>
                  <a:lnTo>
                    <a:pt x="976" y="590"/>
                  </a:lnTo>
                  <a:lnTo>
                    <a:pt x="908" y="726"/>
                  </a:lnTo>
                  <a:lnTo>
                    <a:pt x="795" y="885"/>
                  </a:lnTo>
                  <a:lnTo>
                    <a:pt x="568" y="1135"/>
                  </a:lnTo>
                  <a:lnTo>
                    <a:pt x="341" y="1362"/>
                  </a:lnTo>
                  <a:lnTo>
                    <a:pt x="250" y="1498"/>
                  </a:lnTo>
                  <a:lnTo>
                    <a:pt x="160" y="1634"/>
                  </a:lnTo>
                  <a:lnTo>
                    <a:pt x="114" y="1815"/>
                  </a:lnTo>
                  <a:lnTo>
                    <a:pt x="92" y="1997"/>
                  </a:lnTo>
                  <a:lnTo>
                    <a:pt x="114" y="2178"/>
                  </a:lnTo>
                  <a:lnTo>
                    <a:pt x="137" y="2337"/>
                  </a:lnTo>
                  <a:lnTo>
                    <a:pt x="182" y="2473"/>
                  </a:lnTo>
                  <a:lnTo>
                    <a:pt x="182" y="2654"/>
                  </a:lnTo>
                  <a:lnTo>
                    <a:pt x="182" y="2813"/>
                  </a:lnTo>
                  <a:lnTo>
                    <a:pt x="137" y="2972"/>
                  </a:lnTo>
                  <a:lnTo>
                    <a:pt x="92" y="3153"/>
                  </a:lnTo>
                  <a:lnTo>
                    <a:pt x="69" y="3199"/>
                  </a:lnTo>
                  <a:lnTo>
                    <a:pt x="24" y="3358"/>
                  </a:lnTo>
                  <a:lnTo>
                    <a:pt x="1" y="3516"/>
                  </a:lnTo>
                  <a:lnTo>
                    <a:pt x="24" y="3653"/>
                  </a:lnTo>
                  <a:lnTo>
                    <a:pt x="69" y="3766"/>
                  </a:lnTo>
                  <a:lnTo>
                    <a:pt x="114" y="3834"/>
                  </a:lnTo>
                  <a:lnTo>
                    <a:pt x="182" y="3902"/>
                  </a:lnTo>
                  <a:lnTo>
                    <a:pt x="341" y="3993"/>
                  </a:lnTo>
                  <a:lnTo>
                    <a:pt x="500" y="4061"/>
                  </a:lnTo>
                  <a:lnTo>
                    <a:pt x="704" y="4106"/>
                  </a:lnTo>
                  <a:lnTo>
                    <a:pt x="1022" y="4197"/>
                  </a:lnTo>
                  <a:lnTo>
                    <a:pt x="1090" y="4220"/>
                  </a:lnTo>
                  <a:lnTo>
                    <a:pt x="1158" y="4265"/>
                  </a:lnTo>
                  <a:lnTo>
                    <a:pt x="1294" y="4378"/>
                  </a:lnTo>
                  <a:lnTo>
                    <a:pt x="1430" y="4492"/>
                  </a:lnTo>
                  <a:lnTo>
                    <a:pt x="1657" y="4651"/>
                  </a:lnTo>
                  <a:lnTo>
                    <a:pt x="1884" y="4741"/>
                  </a:lnTo>
                  <a:lnTo>
                    <a:pt x="2088" y="4855"/>
                  </a:lnTo>
                  <a:lnTo>
                    <a:pt x="2292" y="4991"/>
                  </a:lnTo>
                  <a:lnTo>
                    <a:pt x="2473" y="5127"/>
                  </a:lnTo>
                  <a:lnTo>
                    <a:pt x="2632" y="5240"/>
                  </a:lnTo>
                  <a:lnTo>
                    <a:pt x="2814" y="5354"/>
                  </a:lnTo>
                  <a:lnTo>
                    <a:pt x="2995" y="5445"/>
                  </a:lnTo>
                  <a:lnTo>
                    <a:pt x="3199" y="5513"/>
                  </a:lnTo>
                  <a:lnTo>
                    <a:pt x="3290" y="5694"/>
                  </a:lnTo>
                  <a:lnTo>
                    <a:pt x="3381" y="5853"/>
                  </a:lnTo>
                  <a:lnTo>
                    <a:pt x="3517" y="5966"/>
                  </a:lnTo>
                  <a:lnTo>
                    <a:pt x="3630" y="6080"/>
                  </a:lnTo>
                  <a:lnTo>
                    <a:pt x="3789" y="6216"/>
                  </a:lnTo>
                  <a:lnTo>
                    <a:pt x="3902" y="6375"/>
                  </a:lnTo>
                  <a:lnTo>
                    <a:pt x="3993" y="6329"/>
                  </a:lnTo>
                  <a:lnTo>
                    <a:pt x="4152" y="6420"/>
                  </a:lnTo>
                  <a:lnTo>
                    <a:pt x="4333" y="6488"/>
                  </a:lnTo>
                  <a:lnTo>
                    <a:pt x="4515" y="6556"/>
                  </a:lnTo>
                  <a:lnTo>
                    <a:pt x="4696" y="6624"/>
                  </a:lnTo>
                  <a:lnTo>
                    <a:pt x="4923" y="6692"/>
                  </a:lnTo>
                  <a:lnTo>
                    <a:pt x="5150" y="6806"/>
                  </a:lnTo>
                  <a:lnTo>
                    <a:pt x="5354" y="6942"/>
                  </a:lnTo>
                  <a:lnTo>
                    <a:pt x="5581" y="7100"/>
                  </a:lnTo>
                  <a:lnTo>
                    <a:pt x="5899" y="7305"/>
                  </a:lnTo>
                  <a:lnTo>
                    <a:pt x="6239" y="7486"/>
                  </a:lnTo>
                  <a:lnTo>
                    <a:pt x="6693" y="7758"/>
                  </a:lnTo>
                  <a:lnTo>
                    <a:pt x="6919" y="7917"/>
                  </a:lnTo>
                  <a:lnTo>
                    <a:pt x="7124" y="8098"/>
                  </a:lnTo>
                  <a:lnTo>
                    <a:pt x="7373" y="8325"/>
                  </a:lnTo>
                  <a:lnTo>
                    <a:pt x="7532" y="8507"/>
                  </a:lnTo>
                  <a:lnTo>
                    <a:pt x="7713" y="8666"/>
                  </a:lnTo>
                  <a:lnTo>
                    <a:pt x="7849" y="8756"/>
                  </a:lnTo>
                  <a:lnTo>
                    <a:pt x="7985" y="8824"/>
                  </a:lnTo>
                  <a:lnTo>
                    <a:pt x="8280" y="8938"/>
                  </a:lnTo>
                  <a:lnTo>
                    <a:pt x="8553" y="9029"/>
                  </a:lnTo>
                  <a:lnTo>
                    <a:pt x="8643" y="9097"/>
                  </a:lnTo>
                  <a:lnTo>
                    <a:pt x="8711" y="9142"/>
                  </a:lnTo>
                  <a:lnTo>
                    <a:pt x="8825" y="9323"/>
                  </a:lnTo>
                  <a:lnTo>
                    <a:pt x="8893" y="9460"/>
                  </a:lnTo>
                  <a:lnTo>
                    <a:pt x="9029" y="9596"/>
                  </a:lnTo>
                  <a:lnTo>
                    <a:pt x="9120" y="9664"/>
                  </a:lnTo>
                  <a:lnTo>
                    <a:pt x="9210" y="9709"/>
                  </a:lnTo>
                  <a:lnTo>
                    <a:pt x="9301" y="9754"/>
                  </a:lnTo>
                  <a:lnTo>
                    <a:pt x="9392" y="9754"/>
                  </a:lnTo>
                  <a:lnTo>
                    <a:pt x="9528" y="9732"/>
                  </a:lnTo>
                  <a:lnTo>
                    <a:pt x="9641" y="9664"/>
                  </a:lnTo>
                  <a:lnTo>
                    <a:pt x="9687" y="9618"/>
                  </a:lnTo>
                  <a:lnTo>
                    <a:pt x="9732" y="9550"/>
                  </a:lnTo>
                  <a:lnTo>
                    <a:pt x="9777" y="9482"/>
                  </a:lnTo>
                  <a:lnTo>
                    <a:pt x="9800" y="9369"/>
                  </a:lnTo>
                  <a:lnTo>
                    <a:pt x="9800" y="9165"/>
                  </a:lnTo>
                  <a:lnTo>
                    <a:pt x="9777" y="8983"/>
                  </a:lnTo>
                  <a:lnTo>
                    <a:pt x="9777" y="8756"/>
                  </a:lnTo>
                  <a:lnTo>
                    <a:pt x="9777" y="8643"/>
                  </a:lnTo>
                  <a:lnTo>
                    <a:pt x="9823" y="8529"/>
                  </a:lnTo>
                  <a:lnTo>
                    <a:pt x="9982" y="8212"/>
                  </a:lnTo>
                  <a:lnTo>
                    <a:pt x="10140" y="7872"/>
                  </a:lnTo>
                  <a:lnTo>
                    <a:pt x="10277" y="7554"/>
                  </a:lnTo>
                  <a:lnTo>
                    <a:pt x="10322" y="7305"/>
                  </a:lnTo>
                  <a:lnTo>
                    <a:pt x="10345" y="7078"/>
                  </a:lnTo>
                  <a:lnTo>
                    <a:pt x="10322" y="6828"/>
                  </a:lnTo>
                  <a:lnTo>
                    <a:pt x="10277" y="6601"/>
                  </a:lnTo>
                  <a:lnTo>
                    <a:pt x="10231" y="6284"/>
                  </a:lnTo>
                  <a:lnTo>
                    <a:pt x="10208" y="6057"/>
                  </a:lnTo>
                  <a:lnTo>
                    <a:pt x="10208" y="5830"/>
                  </a:lnTo>
                  <a:lnTo>
                    <a:pt x="10208" y="5581"/>
                  </a:lnTo>
                  <a:lnTo>
                    <a:pt x="10186" y="5331"/>
                  </a:lnTo>
                  <a:lnTo>
                    <a:pt x="10163" y="4855"/>
                  </a:lnTo>
                  <a:lnTo>
                    <a:pt x="10163" y="4378"/>
                  </a:lnTo>
                  <a:lnTo>
                    <a:pt x="10208" y="3925"/>
                  </a:lnTo>
                  <a:lnTo>
                    <a:pt x="10254" y="3471"/>
                  </a:lnTo>
                  <a:lnTo>
                    <a:pt x="10277" y="3290"/>
                  </a:lnTo>
                  <a:lnTo>
                    <a:pt x="10345" y="3176"/>
                  </a:lnTo>
                  <a:lnTo>
                    <a:pt x="10458" y="3063"/>
                  </a:lnTo>
                  <a:lnTo>
                    <a:pt x="10617" y="2949"/>
                  </a:lnTo>
                  <a:lnTo>
                    <a:pt x="10889" y="2723"/>
                  </a:lnTo>
                  <a:lnTo>
                    <a:pt x="11161" y="2450"/>
                  </a:lnTo>
                  <a:lnTo>
                    <a:pt x="11388" y="2201"/>
                  </a:lnTo>
                  <a:lnTo>
                    <a:pt x="11547" y="1929"/>
                  </a:lnTo>
                  <a:lnTo>
                    <a:pt x="11660" y="1656"/>
                  </a:lnTo>
                  <a:lnTo>
                    <a:pt x="11751" y="1339"/>
                  </a:lnTo>
                  <a:lnTo>
                    <a:pt x="11751" y="1293"/>
                  </a:lnTo>
                  <a:lnTo>
                    <a:pt x="11796" y="1044"/>
                  </a:lnTo>
                  <a:lnTo>
                    <a:pt x="11819" y="885"/>
                  </a:lnTo>
                  <a:lnTo>
                    <a:pt x="11819" y="749"/>
                  </a:lnTo>
                  <a:lnTo>
                    <a:pt x="11819" y="613"/>
                  </a:lnTo>
                  <a:lnTo>
                    <a:pt x="11774" y="500"/>
                  </a:lnTo>
                  <a:lnTo>
                    <a:pt x="11706" y="386"/>
                  </a:lnTo>
                  <a:lnTo>
                    <a:pt x="11592" y="318"/>
                  </a:lnTo>
                  <a:lnTo>
                    <a:pt x="11524" y="273"/>
                  </a:lnTo>
                  <a:lnTo>
                    <a:pt x="11388" y="273"/>
                  </a:lnTo>
                  <a:lnTo>
                    <a:pt x="11343" y="295"/>
                  </a:lnTo>
                  <a:lnTo>
                    <a:pt x="11229" y="386"/>
                  </a:lnTo>
                  <a:lnTo>
                    <a:pt x="11138" y="477"/>
                  </a:lnTo>
                  <a:lnTo>
                    <a:pt x="11048" y="568"/>
                  </a:lnTo>
                  <a:lnTo>
                    <a:pt x="10980" y="658"/>
                  </a:lnTo>
                  <a:lnTo>
                    <a:pt x="10866" y="772"/>
                  </a:lnTo>
                  <a:lnTo>
                    <a:pt x="10730" y="885"/>
                  </a:lnTo>
                  <a:lnTo>
                    <a:pt x="10571" y="999"/>
                  </a:lnTo>
                  <a:lnTo>
                    <a:pt x="10413" y="1089"/>
                  </a:lnTo>
                  <a:lnTo>
                    <a:pt x="10254" y="1135"/>
                  </a:lnTo>
                  <a:lnTo>
                    <a:pt x="10027" y="1157"/>
                  </a:lnTo>
                  <a:lnTo>
                    <a:pt x="9732" y="1135"/>
                  </a:lnTo>
                  <a:lnTo>
                    <a:pt x="9415" y="1089"/>
                  </a:lnTo>
                  <a:lnTo>
                    <a:pt x="9188" y="1044"/>
                  </a:lnTo>
                  <a:lnTo>
                    <a:pt x="8916" y="1021"/>
                  </a:lnTo>
                  <a:lnTo>
                    <a:pt x="8711" y="1044"/>
                  </a:lnTo>
                  <a:lnTo>
                    <a:pt x="8530" y="1112"/>
                  </a:lnTo>
                  <a:lnTo>
                    <a:pt x="8371" y="1225"/>
                  </a:lnTo>
                  <a:lnTo>
                    <a:pt x="8258" y="1293"/>
                  </a:lnTo>
                  <a:lnTo>
                    <a:pt x="8122" y="1339"/>
                  </a:lnTo>
                  <a:lnTo>
                    <a:pt x="7872" y="1362"/>
                  </a:lnTo>
                  <a:lnTo>
                    <a:pt x="7146" y="1362"/>
                  </a:lnTo>
                  <a:lnTo>
                    <a:pt x="6829" y="1407"/>
                  </a:lnTo>
                  <a:lnTo>
                    <a:pt x="6624" y="1430"/>
                  </a:lnTo>
                  <a:lnTo>
                    <a:pt x="6466" y="1430"/>
                  </a:lnTo>
                  <a:lnTo>
                    <a:pt x="6330" y="1384"/>
                  </a:lnTo>
                  <a:lnTo>
                    <a:pt x="6035" y="1271"/>
                  </a:lnTo>
                  <a:lnTo>
                    <a:pt x="5717" y="1135"/>
                  </a:lnTo>
                  <a:lnTo>
                    <a:pt x="5604" y="1112"/>
                  </a:lnTo>
                  <a:lnTo>
                    <a:pt x="5490" y="1089"/>
                  </a:lnTo>
                  <a:lnTo>
                    <a:pt x="5332" y="1112"/>
                  </a:lnTo>
                  <a:lnTo>
                    <a:pt x="5173" y="1157"/>
                  </a:lnTo>
                  <a:lnTo>
                    <a:pt x="5059" y="1180"/>
                  </a:lnTo>
                  <a:lnTo>
                    <a:pt x="4674" y="1180"/>
                  </a:lnTo>
                  <a:lnTo>
                    <a:pt x="4470" y="1157"/>
                  </a:lnTo>
                  <a:lnTo>
                    <a:pt x="4152" y="1067"/>
                  </a:lnTo>
                  <a:lnTo>
                    <a:pt x="3857" y="976"/>
                  </a:lnTo>
                  <a:lnTo>
                    <a:pt x="3562" y="840"/>
                  </a:lnTo>
                  <a:lnTo>
                    <a:pt x="3290" y="704"/>
                  </a:lnTo>
                  <a:lnTo>
                    <a:pt x="3154" y="658"/>
                  </a:lnTo>
                  <a:lnTo>
                    <a:pt x="3041" y="613"/>
                  </a:lnTo>
                  <a:lnTo>
                    <a:pt x="2904" y="590"/>
                  </a:lnTo>
                  <a:lnTo>
                    <a:pt x="2791" y="590"/>
                  </a:lnTo>
                  <a:lnTo>
                    <a:pt x="2610" y="613"/>
                  </a:lnTo>
                  <a:lnTo>
                    <a:pt x="2451" y="636"/>
                  </a:lnTo>
                  <a:lnTo>
                    <a:pt x="2111" y="772"/>
                  </a:lnTo>
                  <a:lnTo>
                    <a:pt x="1974" y="817"/>
                  </a:lnTo>
                  <a:lnTo>
                    <a:pt x="1838" y="885"/>
                  </a:lnTo>
                  <a:lnTo>
                    <a:pt x="1657" y="885"/>
                  </a:lnTo>
                  <a:lnTo>
                    <a:pt x="1589" y="840"/>
                  </a:lnTo>
                  <a:lnTo>
                    <a:pt x="1543" y="749"/>
                  </a:lnTo>
                  <a:lnTo>
                    <a:pt x="1498" y="590"/>
                  </a:lnTo>
                  <a:lnTo>
                    <a:pt x="1453" y="431"/>
                  </a:lnTo>
                  <a:lnTo>
                    <a:pt x="1362" y="227"/>
                  </a:lnTo>
                  <a:lnTo>
                    <a:pt x="12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156"/>
            <p:cNvSpPr/>
            <p:nvPr/>
          </p:nvSpPr>
          <p:spPr>
            <a:xfrm>
              <a:off x="3226750" y="4320000"/>
              <a:ext cx="113425" cy="214400"/>
            </a:xfrm>
            <a:custGeom>
              <a:rect b="b" l="l" r="r" t="t"/>
              <a:pathLst>
                <a:path extrusionOk="0" h="8576" w="4537">
                  <a:moveTo>
                    <a:pt x="4219" y="1"/>
                  </a:moveTo>
                  <a:lnTo>
                    <a:pt x="4083" y="91"/>
                  </a:lnTo>
                  <a:lnTo>
                    <a:pt x="3856" y="250"/>
                  </a:lnTo>
                  <a:lnTo>
                    <a:pt x="3675" y="409"/>
                  </a:lnTo>
                  <a:lnTo>
                    <a:pt x="3312" y="749"/>
                  </a:lnTo>
                  <a:lnTo>
                    <a:pt x="2972" y="1090"/>
                  </a:lnTo>
                  <a:lnTo>
                    <a:pt x="2790" y="1248"/>
                  </a:lnTo>
                  <a:lnTo>
                    <a:pt x="2586" y="1384"/>
                  </a:lnTo>
                  <a:lnTo>
                    <a:pt x="2427" y="1452"/>
                  </a:lnTo>
                  <a:lnTo>
                    <a:pt x="2269" y="1520"/>
                  </a:lnTo>
                  <a:lnTo>
                    <a:pt x="1860" y="1657"/>
                  </a:lnTo>
                  <a:lnTo>
                    <a:pt x="1452" y="1770"/>
                  </a:lnTo>
                  <a:lnTo>
                    <a:pt x="1248" y="1861"/>
                  </a:lnTo>
                  <a:lnTo>
                    <a:pt x="1066" y="1951"/>
                  </a:lnTo>
                  <a:lnTo>
                    <a:pt x="885" y="2065"/>
                  </a:lnTo>
                  <a:lnTo>
                    <a:pt x="726" y="2201"/>
                  </a:lnTo>
                  <a:lnTo>
                    <a:pt x="590" y="2382"/>
                  </a:lnTo>
                  <a:lnTo>
                    <a:pt x="499" y="2564"/>
                  </a:lnTo>
                  <a:lnTo>
                    <a:pt x="454" y="2745"/>
                  </a:lnTo>
                  <a:lnTo>
                    <a:pt x="431" y="2927"/>
                  </a:lnTo>
                  <a:lnTo>
                    <a:pt x="408" y="3290"/>
                  </a:lnTo>
                  <a:lnTo>
                    <a:pt x="363" y="3653"/>
                  </a:lnTo>
                  <a:lnTo>
                    <a:pt x="318" y="3925"/>
                  </a:lnTo>
                  <a:lnTo>
                    <a:pt x="250" y="4197"/>
                  </a:lnTo>
                  <a:lnTo>
                    <a:pt x="91" y="4719"/>
                  </a:lnTo>
                  <a:lnTo>
                    <a:pt x="23" y="4968"/>
                  </a:lnTo>
                  <a:lnTo>
                    <a:pt x="0" y="5218"/>
                  </a:lnTo>
                  <a:lnTo>
                    <a:pt x="0" y="5422"/>
                  </a:lnTo>
                  <a:lnTo>
                    <a:pt x="46" y="5626"/>
                  </a:lnTo>
                  <a:lnTo>
                    <a:pt x="91" y="5830"/>
                  </a:lnTo>
                  <a:lnTo>
                    <a:pt x="182" y="6035"/>
                  </a:lnTo>
                  <a:lnTo>
                    <a:pt x="386" y="6443"/>
                  </a:lnTo>
                  <a:lnTo>
                    <a:pt x="522" y="6760"/>
                  </a:lnTo>
                  <a:lnTo>
                    <a:pt x="635" y="7123"/>
                  </a:lnTo>
                  <a:lnTo>
                    <a:pt x="726" y="7396"/>
                  </a:lnTo>
                  <a:lnTo>
                    <a:pt x="839" y="7690"/>
                  </a:lnTo>
                  <a:lnTo>
                    <a:pt x="953" y="7940"/>
                  </a:lnTo>
                  <a:lnTo>
                    <a:pt x="1044" y="8076"/>
                  </a:lnTo>
                  <a:lnTo>
                    <a:pt x="1134" y="8189"/>
                  </a:lnTo>
                  <a:lnTo>
                    <a:pt x="1293" y="8348"/>
                  </a:lnTo>
                  <a:lnTo>
                    <a:pt x="1475" y="8462"/>
                  </a:lnTo>
                  <a:lnTo>
                    <a:pt x="1679" y="8530"/>
                  </a:lnTo>
                  <a:lnTo>
                    <a:pt x="1883" y="8575"/>
                  </a:lnTo>
                  <a:lnTo>
                    <a:pt x="1996" y="8552"/>
                  </a:lnTo>
                  <a:lnTo>
                    <a:pt x="2110" y="8530"/>
                  </a:lnTo>
                  <a:lnTo>
                    <a:pt x="2200" y="8484"/>
                  </a:lnTo>
                  <a:lnTo>
                    <a:pt x="2314" y="8416"/>
                  </a:lnTo>
                  <a:lnTo>
                    <a:pt x="2382" y="8348"/>
                  </a:lnTo>
                  <a:lnTo>
                    <a:pt x="2450" y="8257"/>
                  </a:lnTo>
                  <a:lnTo>
                    <a:pt x="2518" y="8144"/>
                  </a:lnTo>
                  <a:lnTo>
                    <a:pt x="2563" y="8008"/>
                  </a:lnTo>
                  <a:lnTo>
                    <a:pt x="2677" y="7645"/>
                  </a:lnTo>
                  <a:lnTo>
                    <a:pt x="2745" y="7259"/>
                  </a:lnTo>
                  <a:lnTo>
                    <a:pt x="2790" y="6942"/>
                  </a:lnTo>
                  <a:lnTo>
                    <a:pt x="2881" y="6624"/>
                  </a:lnTo>
                  <a:lnTo>
                    <a:pt x="2926" y="6465"/>
                  </a:lnTo>
                  <a:lnTo>
                    <a:pt x="2994" y="6307"/>
                  </a:lnTo>
                  <a:lnTo>
                    <a:pt x="3085" y="6171"/>
                  </a:lnTo>
                  <a:lnTo>
                    <a:pt x="3176" y="6012"/>
                  </a:lnTo>
                  <a:lnTo>
                    <a:pt x="3380" y="5785"/>
                  </a:lnTo>
                  <a:lnTo>
                    <a:pt x="3607" y="5558"/>
                  </a:lnTo>
                  <a:lnTo>
                    <a:pt x="3811" y="5354"/>
                  </a:lnTo>
                  <a:lnTo>
                    <a:pt x="4015" y="5104"/>
                  </a:lnTo>
                  <a:lnTo>
                    <a:pt x="4197" y="4855"/>
                  </a:lnTo>
                  <a:lnTo>
                    <a:pt x="4265" y="4696"/>
                  </a:lnTo>
                  <a:lnTo>
                    <a:pt x="4333" y="4537"/>
                  </a:lnTo>
                  <a:lnTo>
                    <a:pt x="4423" y="4288"/>
                  </a:lnTo>
                  <a:lnTo>
                    <a:pt x="4469" y="4038"/>
                  </a:lnTo>
                  <a:lnTo>
                    <a:pt x="4514" y="3766"/>
                  </a:lnTo>
                  <a:lnTo>
                    <a:pt x="4537" y="3517"/>
                  </a:lnTo>
                  <a:lnTo>
                    <a:pt x="4537" y="2995"/>
                  </a:lnTo>
                  <a:lnTo>
                    <a:pt x="4491" y="2496"/>
                  </a:lnTo>
                  <a:lnTo>
                    <a:pt x="4446" y="1906"/>
                  </a:lnTo>
                  <a:lnTo>
                    <a:pt x="4423" y="1362"/>
                  </a:lnTo>
                  <a:lnTo>
                    <a:pt x="4401" y="840"/>
                  </a:lnTo>
                  <a:lnTo>
                    <a:pt x="4423" y="296"/>
                  </a:lnTo>
                  <a:lnTo>
                    <a:pt x="4310" y="296"/>
                  </a:lnTo>
                  <a:lnTo>
                    <a:pt x="4265" y="159"/>
                  </a:lnTo>
                  <a:lnTo>
                    <a:pt x="42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156"/>
            <p:cNvSpPr/>
            <p:nvPr/>
          </p:nvSpPr>
          <p:spPr>
            <a:xfrm>
              <a:off x="2165725" y="3156350"/>
              <a:ext cx="1208475" cy="1236825"/>
            </a:xfrm>
            <a:custGeom>
              <a:rect b="b" l="l" r="r" t="t"/>
              <a:pathLst>
                <a:path extrusionOk="0" h="49473" w="48339">
                  <a:moveTo>
                    <a:pt x="29807" y="0"/>
                  </a:moveTo>
                  <a:lnTo>
                    <a:pt x="29693" y="46"/>
                  </a:lnTo>
                  <a:lnTo>
                    <a:pt x="29217" y="318"/>
                  </a:lnTo>
                  <a:lnTo>
                    <a:pt x="28877" y="499"/>
                  </a:lnTo>
                  <a:lnTo>
                    <a:pt x="28536" y="658"/>
                  </a:lnTo>
                  <a:lnTo>
                    <a:pt x="28241" y="771"/>
                  </a:lnTo>
                  <a:lnTo>
                    <a:pt x="27946" y="885"/>
                  </a:lnTo>
                  <a:lnTo>
                    <a:pt x="27470" y="1044"/>
                  </a:lnTo>
                  <a:lnTo>
                    <a:pt x="27062" y="1134"/>
                  </a:lnTo>
                  <a:lnTo>
                    <a:pt x="26585" y="1270"/>
                  </a:lnTo>
                  <a:lnTo>
                    <a:pt x="26427" y="1339"/>
                  </a:lnTo>
                  <a:lnTo>
                    <a:pt x="26291" y="1429"/>
                  </a:lnTo>
                  <a:lnTo>
                    <a:pt x="26200" y="1543"/>
                  </a:lnTo>
                  <a:lnTo>
                    <a:pt x="26132" y="1679"/>
                  </a:lnTo>
                  <a:lnTo>
                    <a:pt x="26086" y="1815"/>
                  </a:lnTo>
                  <a:lnTo>
                    <a:pt x="26064" y="1974"/>
                  </a:lnTo>
                  <a:lnTo>
                    <a:pt x="26018" y="2337"/>
                  </a:lnTo>
                  <a:lnTo>
                    <a:pt x="25973" y="2745"/>
                  </a:lnTo>
                  <a:lnTo>
                    <a:pt x="25950" y="2904"/>
                  </a:lnTo>
                  <a:lnTo>
                    <a:pt x="25928" y="2994"/>
                  </a:lnTo>
                  <a:lnTo>
                    <a:pt x="25837" y="3153"/>
                  </a:lnTo>
                  <a:lnTo>
                    <a:pt x="25769" y="3289"/>
                  </a:lnTo>
                  <a:lnTo>
                    <a:pt x="25701" y="3493"/>
                  </a:lnTo>
                  <a:lnTo>
                    <a:pt x="25655" y="3834"/>
                  </a:lnTo>
                  <a:lnTo>
                    <a:pt x="25633" y="4355"/>
                  </a:lnTo>
                  <a:lnTo>
                    <a:pt x="25633" y="4628"/>
                  </a:lnTo>
                  <a:lnTo>
                    <a:pt x="25610" y="4832"/>
                  </a:lnTo>
                  <a:lnTo>
                    <a:pt x="25565" y="4991"/>
                  </a:lnTo>
                  <a:lnTo>
                    <a:pt x="25519" y="5104"/>
                  </a:lnTo>
                  <a:lnTo>
                    <a:pt x="25451" y="5195"/>
                  </a:lnTo>
                  <a:lnTo>
                    <a:pt x="25361" y="5263"/>
                  </a:lnTo>
                  <a:lnTo>
                    <a:pt x="25111" y="5354"/>
                  </a:lnTo>
                  <a:lnTo>
                    <a:pt x="24771" y="5490"/>
                  </a:lnTo>
                  <a:lnTo>
                    <a:pt x="24567" y="5603"/>
                  </a:lnTo>
                  <a:lnTo>
                    <a:pt x="24340" y="5716"/>
                  </a:lnTo>
                  <a:lnTo>
                    <a:pt x="24090" y="5853"/>
                  </a:lnTo>
                  <a:lnTo>
                    <a:pt x="23841" y="5989"/>
                  </a:lnTo>
                  <a:lnTo>
                    <a:pt x="23591" y="6079"/>
                  </a:lnTo>
                  <a:lnTo>
                    <a:pt x="23342" y="6170"/>
                  </a:lnTo>
                  <a:lnTo>
                    <a:pt x="22865" y="6306"/>
                  </a:lnTo>
                  <a:lnTo>
                    <a:pt x="22389" y="6420"/>
                  </a:lnTo>
                  <a:lnTo>
                    <a:pt x="21913" y="6533"/>
                  </a:lnTo>
                  <a:lnTo>
                    <a:pt x="21709" y="6601"/>
                  </a:lnTo>
                  <a:lnTo>
                    <a:pt x="21527" y="6669"/>
                  </a:lnTo>
                  <a:lnTo>
                    <a:pt x="21346" y="6760"/>
                  </a:lnTo>
                  <a:lnTo>
                    <a:pt x="21187" y="6873"/>
                  </a:lnTo>
                  <a:lnTo>
                    <a:pt x="20983" y="7032"/>
                  </a:lnTo>
                  <a:lnTo>
                    <a:pt x="20779" y="7214"/>
                  </a:lnTo>
                  <a:lnTo>
                    <a:pt x="20370" y="7645"/>
                  </a:lnTo>
                  <a:lnTo>
                    <a:pt x="19939" y="8121"/>
                  </a:lnTo>
                  <a:lnTo>
                    <a:pt x="19372" y="8733"/>
                  </a:lnTo>
                  <a:lnTo>
                    <a:pt x="19123" y="8983"/>
                  </a:lnTo>
                  <a:lnTo>
                    <a:pt x="18919" y="9142"/>
                  </a:lnTo>
                  <a:lnTo>
                    <a:pt x="18669" y="9300"/>
                  </a:lnTo>
                  <a:lnTo>
                    <a:pt x="18419" y="9414"/>
                  </a:lnTo>
                  <a:lnTo>
                    <a:pt x="18170" y="9505"/>
                  </a:lnTo>
                  <a:lnTo>
                    <a:pt x="18011" y="9527"/>
                  </a:lnTo>
                  <a:lnTo>
                    <a:pt x="17875" y="9550"/>
                  </a:lnTo>
                  <a:lnTo>
                    <a:pt x="17739" y="9527"/>
                  </a:lnTo>
                  <a:lnTo>
                    <a:pt x="17580" y="9505"/>
                  </a:lnTo>
                  <a:lnTo>
                    <a:pt x="17421" y="9459"/>
                  </a:lnTo>
                  <a:lnTo>
                    <a:pt x="17263" y="9391"/>
                  </a:lnTo>
                  <a:lnTo>
                    <a:pt x="17058" y="9300"/>
                  </a:lnTo>
                  <a:lnTo>
                    <a:pt x="16854" y="9232"/>
                  </a:lnTo>
                  <a:lnTo>
                    <a:pt x="16650" y="9187"/>
                  </a:lnTo>
                  <a:lnTo>
                    <a:pt x="16446" y="9164"/>
                  </a:lnTo>
                  <a:lnTo>
                    <a:pt x="16038" y="9119"/>
                  </a:lnTo>
                  <a:lnTo>
                    <a:pt x="15629" y="9096"/>
                  </a:lnTo>
                  <a:lnTo>
                    <a:pt x="15040" y="9074"/>
                  </a:lnTo>
                  <a:lnTo>
                    <a:pt x="14858" y="9051"/>
                  </a:lnTo>
                  <a:lnTo>
                    <a:pt x="14699" y="9006"/>
                  </a:lnTo>
                  <a:lnTo>
                    <a:pt x="14609" y="8983"/>
                  </a:lnTo>
                  <a:lnTo>
                    <a:pt x="14563" y="8937"/>
                  </a:lnTo>
                  <a:lnTo>
                    <a:pt x="14541" y="8869"/>
                  </a:lnTo>
                  <a:lnTo>
                    <a:pt x="14541" y="8801"/>
                  </a:lnTo>
                  <a:lnTo>
                    <a:pt x="14563" y="8620"/>
                  </a:lnTo>
                  <a:lnTo>
                    <a:pt x="14654" y="8370"/>
                  </a:lnTo>
                  <a:lnTo>
                    <a:pt x="14767" y="8098"/>
                  </a:lnTo>
                  <a:lnTo>
                    <a:pt x="14836" y="7826"/>
                  </a:lnTo>
                  <a:lnTo>
                    <a:pt x="14881" y="7622"/>
                  </a:lnTo>
                  <a:lnTo>
                    <a:pt x="14881" y="7440"/>
                  </a:lnTo>
                  <a:lnTo>
                    <a:pt x="14858" y="7372"/>
                  </a:lnTo>
                  <a:lnTo>
                    <a:pt x="14836" y="7304"/>
                  </a:lnTo>
                  <a:lnTo>
                    <a:pt x="14767" y="7259"/>
                  </a:lnTo>
                  <a:lnTo>
                    <a:pt x="14722" y="7214"/>
                  </a:lnTo>
                  <a:lnTo>
                    <a:pt x="14654" y="7191"/>
                  </a:lnTo>
                  <a:lnTo>
                    <a:pt x="14473" y="7191"/>
                  </a:lnTo>
                  <a:lnTo>
                    <a:pt x="14359" y="7236"/>
                  </a:lnTo>
                  <a:lnTo>
                    <a:pt x="14132" y="7350"/>
                  </a:lnTo>
                  <a:lnTo>
                    <a:pt x="13928" y="7508"/>
                  </a:lnTo>
                  <a:lnTo>
                    <a:pt x="13747" y="7645"/>
                  </a:lnTo>
                  <a:lnTo>
                    <a:pt x="13633" y="7758"/>
                  </a:lnTo>
                  <a:lnTo>
                    <a:pt x="13520" y="7826"/>
                  </a:lnTo>
                  <a:lnTo>
                    <a:pt x="13429" y="7871"/>
                  </a:lnTo>
                  <a:lnTo>
                    <a:pt x="13248" y="7871"/>
                  </a:lnTo>
                  <a:lnTo>
                    <a:pt x="13180" y="7826"/>
                  </a:lnTo>
                  <a:lnTo>
                    <a:pt x="13089" y="7781"/>
                  </a:lnTo>
                  <a:lnTo>
                    <a:pt x="13044" y="7713"/>
                  </a:lnTo>
                  <a:lnTo>
                    <a:pt x="12930" y="7554"/>
                  </a:lnTo>
                  <a:lnTo>
                    <a:pt x="12817" y="7372"/>
                  </a:lnTo>
                  <a:lnTo>
                    <a:pt x="12771" y="7282"/>
                  </a:lnTo>
                  <a:lnTo>
                    <a:pt x="12703" y="7236"/>
                  </a:lnTo>
                  <a:lnTo>
                    <a:pt x="12635" y="7214"/>
                  </a:lnTo>
                  <a:lnTo>
                    <a:pt x="12544" y="7214"/>
                  </a:lnTo>
                  <a:lnTo>
                    <a:pt x="12499" y="7236"/>
                  </a:lnTo>
                  <a:lnTo>
                    <a:pt x="12454" y="7259"/>
                  </a:lnTo>
                  <a:lnTo>
                    <a:pt x="12431" y="7304"/>
                  </a:lnTo>
                  <a:lnTo>
                    <a:pt x="12386" y="7372"/>
                  </a:lnTo>
                  <a:lnTo>
                    <a:pt x="12386" y="7463"/>
                  </a:lnTo>
                  <a:lnTo>
                    <a:pt x="12386" y="7576"/>
                  </a:lnTo>
                  <a:lnTo>
                    <a:pt x="12386" y="7690"/>
                  </a:lnTo>
                  <a:lnTo>
                    <a:pt x="12431" y="7849"/>
                  </a:lnTo>
                  <a:lnTo>
                    <a:pt x="12476" y="8007"/>
                  </a:lnTo>
                  <a:lnTo>
                    <a:pt x="12567" y="8189"/>
                  </a:lnTo>
                  <a:lnTo>
                    <a:pt x="12658" y="8393"/>
                  </a:lnTo>
                  <a:lnTo>
                    <a:pt x="12749" y="8575"/>
                  </a:lnTo>
                  <a:lnTo>
                    <a:pt x="12817" y="8756"/>
                  </a:lnTo>
                  <a:lnTo>
                    <a:pt x="12862" y="8937"/>
                  </a:lnTo>
                  <a:lnTo>
                    <a:pt x="12907" y="9096"/>
                  </a:lnTo>
                  <a:lnTo>
                    <a:pt x="12930" y="9437"/>
                  </a:lnTo>
                  <a:lnTo>
                    <a:pt x="12930" y="9754"/>
                  </a:lnTo>
                  <a:lnTo>
                    <a:pt x="12930" y="10094"/>
                  </a:lnTo>
                  <a:lnTo>
                    <a:pt x="12930" y="10276"/>
                  </a:lnTo>
                  <a:lnTo>
                    <a:pt x="12975" y="10435"/>
                  </a:lnTo>
                  <a:lnTo>
                    <a:pt x="12998" y="10571"/>
                  </a:lnTo>
                  <a:lnTo>
                    <a:pt x="13021" y="10684"/>
                  </a:lnTo>
                  <a:lnTo>
                    <a:pt x="12998" y="10798"/>
                  </a:lnTo>
                  <a:lnTo>
                    <a:pt x="12975" y="10888"/>
                  </a:lnTo>
                  <a:lnTo>
                    <a:pt x="12930" y="10979"/>
                  </a:lnTo>
                  <a:lnTo>
                    <a:pt x="12839" y="11092"/>
                  </a:lnTo>
                  <a:lnTo>
                    <a:pt x="12635" y="11319"/>
                  </a:lnTo>
                  <a:lnTo>
                    <a:pt x="12522" y="11433"/>
                  </a:lnTo>
                  <a:lnTo>
                    <a:pt x="12408" y="11591"/>
                  </a:lnTo>
                  <a:lnTo>
                    <a:pt x="12340" y="11750"/>
                  </a:lnTo>
                  <a:lnTo>
                    <a:pt x="12295" y="11932"/>
                  </a:lnTo>
                  <a:lnTo>
                    <a:pt x="12295" y="12113"/>
                  </a:lnTo>
                  <a:lnTo>
                    <a:pt x="12295" y="12317"/>
                  </a:lnTo>
                  <a:lnTo>
                    <a:pt x="12318" y="12499"/>
                  </a:lnTo>
                  <a:lnTo>
                    <a:pt x="12408" y="12862"/>
                  </a:lnTo>
                  <a:lnTo>
                    <a:pt x="12476" y="13111"/>
                  </a:lnTo>
                  <a:lnTo>
                    <a:pt x="12499" y="13338"/>
                  </a:lnTo>
                  <a:lnTo>
                    <a:pt x="12499" y="13383"/>
                  </a:lnTo>
                  <a:lnTo>
                    <a:pt x="12476" y="13429"/>
                  </a:lnTo>
                  <a:lnTo>
                    <a:pt x="12408" y="13452"/>
                  </a:lnTo>
                  <a:lnTo>
                    <a:pt x="12318" y="13497"/>
                  </a:lnTo>
                  <a:lnTo>
                    <a:pt x="12204" y="13520"/>
                  </a:lnTo>
                  <a:lnTo>
                    <a:pt x="12068" y="13520"/>
                  </a:lnTo>
                  <a:lnTo>
                    <a:pt x="11864" y="13497"/>
                  </a:lnTo>
                  <a:lnTo>
                    <a:pt x="11660" y="13474"/>
                  </a:lnTo>
                  <a:lnTo>
                    <a:pt x="11410" y="13429"/>
                  </a:lnTo>
                  <a:lnTo>
                    <a:pt x="11342" y="13361"/>
                  </a:lnTo>
                  <a:lnTo>
                    <a:pt x="11252" y="13247"/>
                  </a:lnTo>
                  <a:lnTo>
                    <a:pt x="11161" y="13134"/>
                  </a:lnTo>
                  <a:lnTo>
                    <a:pt x="11070" y="13043"/>
                  </a:lnTo>
                  <a:lnTo>
                    <a:pt x="10957" y="12975"/>
                  </a:lnTo>
                  <a:lnTo>
                    <a:pt x="10911" y="12952"/>
                  </a:lnTo>
                  <a:lnTo>
                    <a:pt x="10843" y="12930"/>
                  </a:lnTo>
                  <a:lnTo>
                    <a:pt x="10775" y="12952"/>
                  </a:lnTo>
                  <a:lnTo>
                    <a:pt x="10707" y="12975"/>
                  </a:lnTo>
                  <a:lnTo>
                    <a:pt x="10594" y="13066"/>
                  </a:lnTo>
                  <a:lnTo>
                    <a:pt x="10503" y="13179"/>
                  </a:lnTo>
                  <a:lnTo>
                    <a:pt x="10435" y="13315"/>
                  </a:lnTo>
                  <a:lnTo>
                    <a:pt x="10344" y="13474"/>
                  </a:lnTo>
                  <a:lnTo>
                    <a:pt x="10253" y="13565"/>
                  </a:lnTo>
                  <a:lnTo>
                    <a:pt x="10140" y="13633"/>
                  </a:lnTo>
                  <a:lnTo>
                    <a:pt x="10027" y="13656"/>
                  </a:lnTo>
                  <a:lnTo>
                    <a:pt x="9936" y="13656"/>
                  </a:lnTo>
                  <a:lnTo>
                    <a:pt x="9868" y="13633"/>
                  </a:lnTo>
                  <a:lnTo>
                    <a:pt x="9686" y="13542"/>
                  </a:lnTo>
                  <a:lnTo>
                    <a:pt x="9550" y="13406"/>
                  </a:lnTo>
                  <a:lnTo>
                    <a:pt x="9437" y="13270"/>
                  </a:lnTo>
                  <a:lnTo>
                    <a:pt x="9346" y="13157"/>
                  </a:lnTo>
                  <a:lnTo>
                    <a:pt x="9233" y="13089"/>
                  </a:lnTo>
                  <a:lnTo>
                    <a:pt x="9119" y="13043"/>
                  </a:lnTo>
                  <a:lnTo>
                    <a:pt x="9006" y="13021"/>
                  </a:lnTo>
                  <a:lnTo>
                    <a:pt x="8915" y="13021"/>
                  </a:lnTo>
                  <a:lnTo>
                    <a:pt x="8824" y="13043"/>
                  </a:lnTo>
                  <a:lnTo>
                    <a:pt x="8643" y="13134"/>
                  </a:lnTo>
                  <a:lnTo>
                    <a:pt x="8461" y="13247"/>
                  </a:lnTo>
                  <a:lnTo>
                    <a:pt x="8303" y="13383"/>
                  </a:lnTo>
                  <a:lnTo>
                    <a:pt x="8167" y="13474"/>
                  </a:lnTo>
                  <a:lnTo>
                    <a:pt x="8121" y="13497"/>
                  </a:lnTo>
                  <a:lnTo>
                    <a:pt x="8053" y="13520"/>
                  </a:lnTo>
                  <a:lnTo>
                    <a:pt x="7985" y="13497"/>
                  </a:lnTo>
                  <a:lnTo>
                    <a:pt x="7917" y="13452"/>
                  </a:lnTo>
                  <a:lnTo>
                    <a:pt x="7849" y="13383"/>
                  </a:lnTo>
                  <a:lnTo>
                    <a:pt x="7804" y="13293"/>
                  </a:lnTo>
                  <a:lnTo>
                    <a:pt x="7736" y="13179"/>
                  </a:lnTo>
                  <a:lnTo>
                    <a:pt x="7713" y="13066"/>
                  </a:lnTo>
                  <a:lnTo>
                    <a:pt x="7668" y="12930"/>
                  </a:lnTo>
                  <a:lnTo>
                    <a:pt x="7645" y="12816"/>
                  </a:lnTo>
                  <a:lnTo>
                    <a:pt x="7622" y="12590"/>
                  </a:lnTo>
                  <a:lnTo>
                    <a:pt x="7577" y="12408"/>
                  </a:lnTo>
                  <a:lnTo>
                    <a:pt x="7486" y="12272"/>
                  </a:lnTo>
                  <a:lnTo>
                    <a:pt x="7395" y="12136"/>
                  </a:lnTo>
                  <a:lnTo>
                    <a:pt x="7259" y="12045"/>
                  </a:lnTo>
                  <a:lnTo>
                    <a:pt x="7100" y="11977"/>
                  </a:lnTo>
                  <a:lnTo>
                    <a:pt x="6919" y="11909"/>
                  </a:lnTo>
                  <a:lnTo>
                    <a:pt x="6715" y="11909"/>
                  </a:lnTo>
                  <a:lnTo>
                    <a:pt x="6647" y="11886"/>
                  </a:lnTo>
                  <a:lnTo>
                    <a:pt x="6443" y="11909"/>
                  </a:lnTo>
                  <a:lnTo>
                    <a:pt x="6307" y="11977"/>
                  </a:lnTo>
                  <a:lnTo>
                    <a:pt x="6193" y="12045"/>
                  </a:lnTo>
                  <a:lnTo>
                    <a:pt x="6125" y="12136"/>
                  </a:lnTo>
                  <a:lnTo>
                    <a:pt x="6057" y="12204"/>
                  </a:lnTo>
                  <a:lnTo>
                    <a:pt x="6012" y="12227"/>
                  </a:lnTo>
                  <a:lnTo>
                    <a:pt x="5944" y="12249"/>
                  </a:lnTo>
                  <a:lnTo>
                    <a:pt x="5808" y="12249"/>
                  </a:lnTo>
                  <a:lnTo>
                    <a:pt x="5626" y="12272"/>
                  </a:lnTo>
                  <a:lnTo>
                    <a:pt x="5558" y="12295"/>
                  </a:lnTo>
                  <a:lnTo>
                    <a:pt x="5490" y="12340"/>
                  </a:lnTo>
                  <a:lnTo>
                    <a:pt x="5354" y="12453"/>
                  </a:lnTo>
                  <a:lnTo>
                    <a:pt x="5195" y="12680"/>
                  </a:lnTo>
                  <a:lnTo>
                    <a:pt x="5150" y="12726"/>
                  </a:lnTo>
                  <a:lnTo>
                    <a:pt x="5059" y="12771"/>
                  </a:lnTo>
                  <a:lnTo>
                    <a:pt x="4832" y="12839"/>
                  </a:lnTo>
                  <a:lnTo>
                    <a:pt x="4492" y="12907"/>
                  </a:lnTo>
                  <a:lnTo>
                    <a:pt x="4084" y="12952"/>
                  </a:lnTo>
                  <a:lnTo>
                    <a:pt x="3607" y="12998"/>
                  </a:lnTo>
                  <a:lnTo>
                    <a:pt x="3108" y="13021"/>
                  </a:lnTo>
                  <a:lnTo>
                    <a:pt x="2042" y="13066"/>
                  </a:lnTo>
                  <a:lnTo>
                    <a:pt x="1951" y="13066"/>
                  </a:lnTo>
                  <a:lnTo>
                    <a:pt x="1861" y="13089"/>
                  </a:lnTo>
                  <a:lnTo>
                    <a:pt x="1793" y="13134"/>
                  </a:lnTo>
                  <a:lnTo>
                    <a:pt x="1725" y="13179"/>
                  </a:lnTo>
                  <a:lnTo>
                    <a:pt x="1656" y="13293"/>
                  </a:lnTo>
                  <a:lnTo>
                    <a:pt x="1611" y="13429"/>
                  </a:lnTo>
                  <a:lnTo>
                    <a:pt x="1611" y="13588"/>
                  </a:lnTo>
                  <a:lnTo>
                    <a:pt x="1611" y="13769"/>
                  </a:lnTo>
                  <a:lnTo>
                    <a:pt x="1611" y="13837"/>
                  </a:lnTo>
                  <a:lnTo>
                    <a:pt x="1543" y="13905"/>
                  </a:lnTo>
                  <a:lnTo>
                    <a:pt x="1452" y="13996"/>
                  </a:lnTo>
                  <a:lnTo>
                    <a:pt x="1316" y="14087"/>
                  </a:lnTo>
                  <a:lnTo>
                    <a:pt x="931" y="14291"/>
                  </a:lnTo>
                  <a:lnTo>
                    <a:pt x="364" y="14518"/>
                  </a:lnTo>
                  <a:lnTo>
                    <a:pt x="114" y="14631"/>
                  </a:lnTo>
                  <a:lnTo>
                    <a:pt x="46" y="14654"/>
                  </a:lnTo>
                  <a:lnTo>
                    <a:pt x="23" y="14699"/>
                  </a:lnTo>
                  <a:lnTo>
                    <a:pt x="1" y="14767"/>
                  </a:lnTo>
                  <a:lnTo>
                    <a:pt x="1" y="14813"/>
                  </a:lnTo>
                  <a:lnTo>
                    <a:pt x="1" y="14881"/>
                  </a:lnTo>
                  <a:lnTo>
                    <a:pt x="46" y="14926"/>
                  </a:lnTo>
                  <a:lnTo>
                    <a:pt x="137" y="15017"/>
                  </a:lnTo>
                  <a:lnTo>
                    <a:pt x="295" y="15107"/>
                  </a:lnTo>
                  <a:lnTo>
                    <a:pt x="454" y="15198"/>
                  </a:lnTo>
                  <a:lnTo>
                    <a:pt x="795" y="15312"/>
                  </a:lnTo>
                  <a:lnTo>
                    <a:pt x="1044" y="15357"/>
                  </a:lnTo>
                  <a:lnTo>
                    <a:pt x="1180" y="15402"/>
                  </a:lnTo>
                  <a:lnTo>
                    <a:pt x="1225" y="15425"/>
                  </a:lnTo>
                  <a:lnTo>
                    <a:pt x="1203" y="15470"/>
                  </a:lnTo>
                  <a:lnTo>
                    <a:pt x="1157" y="15538"/>
                  </a:lnTo>
                  <a:lnTo>
                    <a:pt x="1112" y="15629"/>
                  </a:lnTo>
                  <a:lnTo>
                    <a:pt x="1089" y="15743"/>
                  </a:lnTo>
                  <a:lnTo>
                    <a:pt x="1112" y="15811"/>
                  </a:lnTo>
                  <a:lnTo>
                    <a:pt x="1180" y="15879"/>
                  </a:lnTo>
                  <a:lnTo>
                    <a:pt x="1271" y="15924"/>
                  </a:lnTo>
                  <a:lnTo>
                    <a:pt x="1543" y="16015"/>
                  </a:lnTo>
                  <a:lnTo>
                    <a:pt x="1815" y="16105"/>
                  </a:lnTo>
                  <a:lnTo>
                    <a:pt x="1883" y="16128"/>
                  </a:lnTo>
                  <a:lnTo>
                    <a:pt x="1770" y="16196"/>
                  </a:lnTo>
                  <a:lnTo>
                    <a:pt x="1611" y="16287"/>
                  </a:lnTo>
                  <a:lnTo>
                    <a:pt x="1362" y="16400"/>
                  </a:lnTo>
                  <a:lnTo>
                    <a:pt x="1089" y="16468"/>
                  </a:lnTo>
                  <a:lnTo>
                    <a:pt x="953" y="16491"/>
                  </a:lnTo>
                  <a:lnTo>
                    <a:pt x="840" y="16536"/>
                  </a:lnTo>
                  <a:lnTo>
                    <a:pt x="772" y="16582"/>
                  </a:lnTo>
                  <a:lnTo>
                    <a:pt x="726" y="16650"/>
                  </a:lnTo>
                  <a:lnTo>
                    <a:pt x="726" y="16741"/>
                  </a:lnTo>
                  <a:lnTo>
                    <a:pt x="772" y="16786"/>
                  </a:lnTo>
                  <a:lnTo>
                    <a:pt x="817" y="16854"/>
                  </a:lnTo>
                  <a:lnTo>
                    <a:pt x="885" y="16877"/>
                  </a:lnTo>
                  <a:lnTo>
                    <a:pt x="953" y="16945"/>
                  </a:lnTo>
                  <a:lnTo>
                    <a:pt x="1021" y="16990"/>
                  </a:lnTo>
                  <a:lnTo>
                    <a:pt x="1089" y="17081"/>
                  </a:lnTo>
                  <a:lnTo>
                    <a:pt x="1112" y="17217"/>
                  </a:lnTo>
                  <a:lnTo>
                    <a:pt x="1135" y="17444"/>
                  </a:lnTo>
                  <a:lnTo>
                    <a:pt x="1112" y="17761"/>
                  </a:lnTo>
                  <a:lnTo>
                    <a:pt x="1089" y="17875"/>
                  </a:lnTo>
                  <a:lnTo>
                    <a:pt x="1112" y="17966"/>
                  </a:lnTo>
                  <a:lnTo>
                    <a:pt x="1135" y="18034"/>
                  </a:lnTo>
                  <a:lnTo>
                    <a:pt x="1180" y="18102"/>
                  </a:lnTo>
                  <a:lnTo>
                    <a:pt x="1248" y="18147"/>
                  </a:lnTo>
                  <a:lnTo>
                    <a:pt x="1316" y="18170"/>
                  </a:lnTo>
                  <a:lnTo>
                    <a:pt x="1384" y="18192"/>
                  </a:lnTo>
                  <a:lnTo>
                    <a:pt x="1520" y="18170"/>
                  </a:lnTo>
                  <a:lnTo>
                    <a:pt x="1656" y="18124"/>
                  </a:lnTo>
                  <a:lnTo>
                    <a:pt x="1929" y="17988"/>
                  </a:lnTo>
                  <a:lnTo>
                    <a:pt x="2156" y="17897"/>
                  </a:lnTo>
                  <a:lnTo>
                    <a:pt x="2246" y="17875"/>
                  </a:lnTo>
                  <a:lnTo>
                    <a:pt x="2314" y="17897"/>
                  </a:lnTo>
                  <a:lnTo>
                    <a:pt x="2382" y="17920"/>
                  </a:lnTo>
                  <a:lnTo>
                    <a:pt x="2473" y="17966"/>
                  </a:lnTo>
                  <a:lnTo>
                    <a:pt x="2541" y="18034"/>
                  </a:lnTo>
                  <a:lnTo>
                    <a:pt x="2677" y="18192"/>
                  </a:lnTo>
                  <a:lnTo>
                    <a:pt x="2791" y="18419"/>
                  </a:lnTo>
                  <a:lnTo>
                    <a:pt x="2859" y="18510"/>
                  </a:lnTo>
                  <a:lnTo>
                    <a:pt x="2949" y="18601"/>
                  </a:lnTo>
                  <a:lnTo>
                    <a:pt x="3063" y="18669"/>
                  </a:lnTo>
                  <a:lnTo>
                    <a:pt x="3199" y="18714"/>
                  </a:lnTo>
                  <a:lnTo>
                    <a:pt x="3335" y="18737"/>
                  </a:lnTo>
                  <a:lnTo>
                    <a:pt x="3471" y="18759"/>
                  </a:lnTo>
                  <a:lnTo>
                    <a:pt x="4492" y="18759"/>
                  </a:lnTo>
                  <a:lnTo>
                    <a:pt x="4583" y="18782"/>
                  </a:lnTo>
                  <a:lnTo>
                    <a:pt x="4787" y="18873"/>
                  </a:lnTo>
                  <a:lnTo>
                    <a:pt x="4923" y="18964"/>
                  </a:lnTo>
                  <a:lnTo>
                    <a:pt x="5014" y="19054"/>
                  </a:lnTo>
                  <a:lnTo>
                    <a:pt x="5036" y="19100"/>
                  </a:lnTo>
                  <a:lnTo>
                    <a:pt x="5172" y="19236"/>
                  </a:lnTo>
                  <a:lnTo>
                    <a:pt x="5240" y="19304"/>
                  </a:lnTo>
                  <a:lnTo>
                    <a:pt x="5354" y="19372"/>
                  </a:lnTo>
                  <a:lnTo>
                    <a:pt x="5490" y="19440"/>
                  </a:lnTo>
                  <a:lnTo>
                    <a:pt x="5671" y="19463"/>
                  </a:lnTo>
                  <a:lnTo>
                    <a:pt x="5898" y="19508"/>
                  </a:lnTo>
                  <a:lnTo>
                    <a:pt x="6556" y="19508"/>
                  </a:lnTo>
                  <a:lnTo>
                    <a:pt x="6647" y="19531"/>
                  </a:lnTo>
                  <a:lnTo>
                    <a:pt x="6715" y="19553"/>
                  </a:lnTo>
                  <a:lnTo>
                    <a:pt x="6783" y="19599"/>
                  </a:lnTo>
                  <a:lnTo>
                    <a:pt x="6919" y="19735"/>
                  </a:lnTo>
                  <a:lnTo>
                    <a:pt x="7010" y="19894"/>
                  </a:lnTo>
                  <a:lnTo>
                    <a:pt x="7078" y="20098"/>
                  </a:lnTo>
                  <a:lnTo>
                    <a:pt x="7123" y="20325"/>
                  </a:lnTo>
                  <a:lnTo>
                    <a:pt x="7191" y="20846"/>
                  </a:lnTo>
                  <a:lnTo>
                    <a:pt x="7214" y="21096"/>
                  </a:lnTo>
                  <a:lnTo>
                    <a:pt x="7259" y="21323"/>
                  </a:lnTo>
                  <a:lnTo>
                    <a:pt x="7305" y="21481"/>
                  </a:lnTo>
                  <a:lnTo>
                    <a:pt x="7350" y="21550"/>
                  </a:lnTo>
                  <a:lnTo>
                    <a:pt x="7395" y="21595"/>
                  </a:lnTo>
                  <a:lnTo>
                    <a:pt x="7531" y="21663"/>
                  </a:lnTo>
                  <a:lnTo>
                    <a:pt x="7668" y="21686"/>
                  </a:lnTo>
                  <a:lnTo>
                    <a:pt x="7849" y="21663"/>
                  </a:lnTo>
                  <a:lnTo>
                    <a:pt x="8031" y="21595"/>
                  </a:lnTo>
                  <a:lnTo>
                    <a:pt x="8393" y="21436"/>
                  </a:lnTo>
                  <a:lnTo>
                    <a:pt x="8643" y="21323"/>
                  </a:lnTo>
                  <a:lnTo>
                    <a:pt x="8870" y="21232"/>
                  </a:lnTo>
                  <a:lnTo>
                    <a:pt x="9029" y="21232"/>
                  </a:lnTo>
                  <a:lnTo>
                    <a:pt x="9097" y="21255"/>
                  </a:lnTo>
                  <a:lnTo>
                    <a:pt x="9187" y="21345"/>
                  </a:lnTo>
                  <a:lnTo>
                    <a:pt x="9301" y="21481"/>
                  </a:lnTo>
                  <a:lnTo>
                    <a:pt x="9392" y="21663"/>
                  </a:lnTo>
                  <a:lnTo>
                    <a:pt x="9482" y="21844"/>
                  </a:lnTo>
                  <a:lnTo>
                    <a:pt x="9323" y="21867"/>
                  </a:lnTo>
                  <a:lnTo>
                    <a:pt x="8961" y="21822"/>
                  </a:lnTo>
                  <a:lnTo>
                    <a:pt x="8598" y="21754"/>
                  </a:lnTo>
                  <a:lnTo>
                    <a:pt x="8484" y="21731"/>
                  </a:lnTo>
                  <a:lnTo>
                    <a:pt x="8371" y="21754"/>
                  </a:lnTo>
                  <a:lnTo>
                    <a:pt x="8303" y="21822"/>
                  </a:lnTo>
                  <a:lnTo>
                    <a:pt x="8280" y="21890"/>
                  </a:lnTo>
                  <a:lnTo>
                    <a:pt x="8257" y="21958"/>
                  </a:lnTo>
                  <a:lnTo>
                    <a:pt x="8257" y="22117"/>
                  </a:lnTo>
                  <a:lnTo>
                    <a:pt x="8303" y="22321"/>
                  </a:lnTo>
                  <a:lnTo>
                    <a:pt x="8393" y="22548"/>
                  </a:lnTo>
                  <a:lnTo>
                    <a:pt x="8461" y="22820"/>
                  </a:lnTo>
                  <a:lnTo>
                    <a:pt x="8530" y="23047"/>
                  </a:lnTo>
                  <a:lnTo>
                    <a:pt x="8530" y="23205"/>
                  </a:lnTo>
                  <a:lnTo>
                    <a:pt x="8530" y="23342"/>
                  </a:lnTo>
                  <a:lnTo>
                    <a:pt x="8507" y="23478"/>
                  </a:lnTo>
                  <a:lnTo>
                    <a:pt x="8461" y="23614"/>
                  </a:lnTo>
                  <a:lnTo>
                    <a:pt x="8416" y="23727"/>
                  </a:lnTo>
                  <a:lnTo>
                    <a:pt x="8348" y="23818"/>
                  </a:lnTo>
                  <a:lnTo>
                    <a:pt x="8280" y="23909"/>
                  </a:lnTo>
                  <a:lnTo>
                    <a:pt x="8212" y="23954"/>
                  </a:lnTo>
                  <a:lnTo>
                    <a:pt x="8167" y="23999"/>
                  </a:lnTo>
                  <a:lnTo>
                    <a:pt x="8121" y="24067"/>
                  </a:lnTo>
                  <a:lnTo>
                    <a:pt x="8099" y="24135"/>
                  </a:lnTo>
                  <a:lnTo>
                    <a:pt x="8076" y="24203"/>
                  </a:lnTo>
                  <a:lnTo>
                    <a:pt x="8099" y="24294"/>
                  </a:lnTo>
                  <a:lnTo>
                    <a:pt x="8144" y="24385"/>
                  </a:lnTo>
                  <a:lnTo>
                    <a:pt x="8212" y="24476"/>
                  </a:lnTo>
                  <a:lnTo>
                    <a:pt x="8280" y="24566"/>
                  </a:lnTo>
                  <a:lnTo>
                    <a:pt x="8439" y="24680"/>
                  </a:lnTo>
                  <a:lnTo>
                    <a:pt x="8552" y="24771"/>
                  </a:lnTo>
                  <a:lnTo>
                    <a:pt x="8643" y="24839"/>
                  </a:lnTo>
                  <a:lnTo>
                    <a:pt x="8688" y="24929"/>
                  </a:lnTo>
                  <a:lnTo>
                    <a:pt x="8734" y="25043"/>
                  </a:lnTo>
                  <a:lnTo>
                    <a:pt x="8734" y="25179"/>
                  </a:lnTo>
                  <a:lnTo>
                    <a:pt x="8756" y="25292"/>
                  </a:lnTo>
                  <a:lnTo>
                    <a:pt x="8756" y="25360"/>
                  </a:lnTo>
                  <a:lnTo>
                    <a:pt x="8802" y="25451"/>
                  </a:lnTo>
                  <a:lnTo>
                    <a:pt x="8915" y="25633"/>
                  </a:lnTo>
                  <a:lnTo>
                    <a:pt x="9097" y="25859"/>
                  </a:lnTo>
                  <a:lnTo>
                    <a:pt x="9323" y="26086"/>
                  </a:lnTo>
                  <a:lnTo>
                    <a:pt x="9550" y="26313"/>
                  </a:lnTo>
                  <a:lnTo>
                    <a:pt x="9822" y="26517"/>
                  </a:lnTo>
                  <a:lnTo>
                    <a:pt x="10072" y="26699"/>
                  </a:lnTo>
                  <a:lnTo>
                    <a:pt x="10299" y="26835"/>
                  </a:lnTo>
                  <a:lnTo>
                    <a:pt x="10367" y="26903"/>
                  </a:lnTo>
                  <a:lnTo>
                    <a:pt x="10435" y="27016"/>
                  </a:lnTo>
                  <a:lnTo>
                    <a:pt x="10458" y="27130"/>
                  </a:lnTo>
                  <a:lnTo>
                    <a:pt x="10480" y="27266"/>
                  </a:lnTo>
                  <a:lnTo>
                    <a:pt x="10480" y="27583"/>
                  </a:lnTo>
                  <a:lnTo>
                    <a:pt x="10458" y="27969"/>
                  </a:lnTo>
                  <a:lnTo>
                    <a:pt x="10390" y="28355"/>
                  </a:lnTo>
                  <a:lnTo>
                    <a:pt x="10299" y="28740"/>
                  </a:lnTo>
                  <a:lnTo>
                    <a:pt x="10208" y="29103"/>
                  </a:lnTo>
                  <a:lnTo>
                    <a:pt x="10095" y="29443"/>
                  </a:lnTo>
                  <a:lnTo>
                    <a:pt x="9981" y="29693"/>
                  </a:lnTo>
                  <a:lnTo>
                    <a:pt x="9936" y="29806"/>
                  </a:lnTo>
                  <a:lnTo>
                    <a:pt x="9936" y="29920"/>
                  </a:lnTo>
                  <a:lnTo>
                    <a:pt x="9936" y="30033"/>
                  </a:lnTo>
                  <a:lnTo>
                    <a:pt x="9959" y="30169"/>
                  </a:lnTo>
                  <a:lnTo>
                    <a:pt x="9981" y="30283"/>
                  </a:lnTo>
                  <a:lnTo>
                    <a:pt x="10049" y="30419"/>
                  </a:lnTo>
                  <a:lnTo>
                    <a:pt x="10185" y="30668"/>
                  </a:lnTo>
                  <a:lnTo>
                    <a:pt x="10367" y="30918"/>
                  </a:lnTo>
                  <a:lnTo>
                    <a:pt x="10548" y="31167"/>
                  </a:lnTo>
                  <a:lnTo>
                    <a:pt x="10957" y="31621"/>
                  </a:lnTo>
                  <a:lnTo>
                    <a:pt x="11115" y="31825"/>
                  </a:lnTo>
                  <a:lnTo>
                    <a:pt x="11252" y="31961"/>
                  </a:lnTo>
                  <a:lnTo>
                    <a:pt x="11320" y="32097"/>
                  </a:lnTo>
                  <a:lnTo>
                    <a:pt x="11365" y="32233"/>
                  </a:lnTo>
                  <a:lnTo>
                    <a:pt x="11410" y="32370"/>
                  </a:lnTo>
                  <a:lnTo>
                    <a:pt x="11410" y="32551"/>
                  </a:lnTo>
                  <a:lnTo>
                    <a:pt x="11388" y="32732"/>
                  </a:lnTo>
                  <a:lnTo>
                    <a:pt x="11365" y="32959"/>
                  </a:lnTo>
                  <a:lnTo>
                    <a:pt x="11297" y="33209"/>
                  </a:lnTo>
                  <a:lnTo>
                    <a:pt x="11229" y="33481"/>
                  </a:lnTo>
                  <a:lnTo>
                    <a:pt x="11183" y="33617"/>
                  </a:lnTo>
                  <a:lnTo>
                    <a:pt x="11115" y="33526"/>
                  </a:lnTo>
                  <a:lnTo>
                    <a:pt x="11070" y="33390"/>
                  </a:lnTo>
                  <a:lnTo>
                    <a:pt x="11002" y="33073"/>
                  </a:lnTo>
                  <a:lnTo>
                    <a:pt x="10934" y="32710"/>
                  </a:lnTo>
                  <a:lnTo>
                    <a:pt x="10934" y="32528"/>
                  </a:lnTo>
                  <a:lnTo>
                    <a:pt x="10934" y="32392"/>
                  </a:lnTo>
                  <a:lnTo>
                    <a:pt x="10957" y="32279"/>
                  </a:lnTo>
                  <a:lnTo>
                    <a:pt x="10957" y="32188"/>
                  </a:lnTo>
                  <a:lnTo>
                    <a:pt x="10934" y="32097"/>
                  </a:lnTo>
                  <a:lnTo>
                    <a:pt x="10889" y="32007"/>
                  </a:lnTo>
                  <a:lnTo>
                    <a:pt x="10798" y="31848"/>
                  </a:lnTo>
                  <a:lnTo>
                    <a:pt x="10662" y="31712"/>
                  </a:lnTo>
                  <a:lnTo>
                    <a:pt x="10503" y="31576"/>
                  </a:lnTo>
                  <a:lnTo>
                    <a:pt x="10299" y="31462"/>
                  </a:lnTo>
                  <a:lnTo>
                    <a:pt x="9822" y="31213"/>
                  </a:lnTo>
                  <a:lnTo>
                    <a:pt x="9732" y="31167"/>
                  </a:lnTo>
                  <a:lnTo>
                    <a:pt x="9550" y="31099"/>
                  </a:lnTo>
                  <a:lnTo>
                    <a:pt x="9414" y="31077"/>
                  </a:lnTo>
                  <a:lnTo>
                    <a:pt x="9323" y="31077"/>
                  </a:lnTo>
                  <a:lnTo>
                    <a:pt x="9278" y="31099"/>
                  </a:lnTo>
                  <a:lnTo>
                    <a:pt x="9210" y="31145"/>
                  </a:lnTo>
                  <a:lnTo>
                    <a:pt x="9165" y="31213"/>
                  </a:lnTo>
                  <a:lnTo>
                    <a:pt x="9142" y="31281"/>
                  </a:lnTo>
                  <a:lnTo>
                    <a:pt x="9119" y="31440"/>
                  </a:lnTo>
                  <a:lnTo>
                    <a:pt x="9142" y="31621"/>
                  </a:lnTo>
                  <a:lnTo>
                    <a:pt x="9165" y="31825"/>
                  </a:lnTo>
                  <a:lnTo>
                    <a:pt x="9210" y="32097"/>
                  </a:lnTo>
                  <a:lnTo>
                    <a:pt x="9210" y="32324"/>
                  </a:lnTo>
                  <a:lnTo>
                    <a:pt x="9165" y="32664"/>
                  </a:lnTo>
                  <a:lnTo>
                    <a:pt x="9074" y="32982"/>
                  </a:lnTo>
                  <a:lnTo>
                    <a:pt x="8983" y="33458"/>
                  </a:lnTo>
                  <a:lnTo>
                    <a:pt x="8938" y="33685"/>
                  </a:lnTo>
                  <a:lnTo>
                    <a:pt x="8961" y="33889"/>
                  </a:lnTo>
                  <a:lnTo>
                    <a:pt x="8961" y="34025"/>
                  </a:lnTo>
                  <a:lnTo>
                    <a:pt x="8915" y="34162"/>
                  </a:lnTo>
                  <a:lnTo>
                    <a:pt x="8824" y="34275"/>
                  </a:lnTo>
                  <a:lnTo>
                    <a:pt x="8666" y="34411"/>
                  </a:lnTo>
                  <a:lnTo>
                    <a:pt x="8484" y="34570"/>
                  </a:lnTo>
                  <a:lnTo>
                    <a:pt x="8280" y="34819"/>
                  </a:lnTo>
                  <a:lnTo>
                    <a:pt x="8189" y="34910"/>
                  </a:lnTo>
                  <a:lnTo>
                    <a:pt x="8121" y="35023"/>
                  </a:lnTo>
                  <a:lnTo>
                    <a:pt x="8099" y="35137"/>
                  </a:lnTo>
                  <a:lnTo>
                    <a:pt x="8099" y="35182"/>
                  </a:lnTo>
                  <a:lnTo>
                    <a:pt x="8099" y="35250"/>
                  </a:lnTo>
                  <a:lnTo>
                    <a:pt x="8144" y="35296"/>
                  </a:lnTo>
                  <a:lnTo>
                    <a:pt x="8167" y="35318"/>
                  </a:lnTo>
                  <a:lnTo>
                    <a:pt x="8257" y="35364"/>
                  </a:lnTo>
                  <a:lnTo>
                    <a:pt x="8393" y="35386"/>
                  </a:lnTo>
                  <a:lnTo>
                    <a:pt x="8824" y="35386"/>
                  </a:lnTo>
                  <a:lnTo>
                    <a:pt x="9097" y="35409"/>
                  </a:lnTo>
                  <a:lnTo>
                    <a:pt x="9142" y="35409"/>
                  </a:lnTo>
                  <a:lnTo>
                    <a:pt x="9165" y="35432"/>
                  </a:lnTo>
                  <a:lnTo>
                    <a:pt x="9165" y="35477"/>
                  </a:lnTo>
                  <a:lnTo>
                    <a:pt x="9119" y="35545"/>
                  </a:lnTo>
                  <a:lnTo>
                    <a:pt x="9006" y="35704"/>
                  </a:lnTo>
                  <a:lnTo>
                    <a:pt x="8802" y="35885"/>
                  </a:lnTo>
                  <a:lnTo>
                    <a:pt x="8575" y="36022"/>
                  </a:lnTo>
                  <a:lnTo>
                    <a:pt x="8484" y="36090"/>
                  </a:lnTo>
                  <a:lnTo>
                    <a:pt x="8416" y="36158"/>
                  </a:lnTo>
                  <a:lnTo>
                    <a:pt x="8371" y="36203"/>
                  </a:lnTo>
                  <a:lnTo>
                    <a:pt x="8325" y="36294"/>
                  </a:lnTo>
                  <a:lnTo>
                    <a:pt x="8280" y="36430"/>
                  </a:lnTo>
                  <a:lnTo>
                    <a:pt x="8280" y="36634"/>
                  </a:lnTo>
                  <a:lnTo>
                    <a:pt x="8257" y="36861"/>
                  </a:lnTo>
                  <a:lnTo>
                    <a:pt x="8212" y="37133"/>
                  </a:lnTo>
                  <a:lnTo>
                    <a:pt x="8167" y="37292"/>
                  </a:lnTo>
                  <a:lnTo>
                    <a:pt x="8076" y="37496"/>
                  </a:lnTo>
                  <a:lnTo>
                    <a:pt x="7804" y="38018"/>
                  </a:lnTo>
                  <a:lnTo>
                    <a:pt x="7395" y="38698"/>
                  </a:lnTo>
                  <a:lnTo>
                    <a:pt x="6964" y="39424"/>
                  </a:lnTo>
                  <a:lnTo>
                    <a:pt x="6102" y="40762"/>
                  </a:lnTo>
                  <a:lnTo>
                    <a:pt x="5603" y="41511"/>
                  </a:lnTo>
                  <a:lnTo>
                    <a:pt x="5467" y="41692"/>
                  </a:lnTo>
                  <a:lnTo>
                    <a:pt x="5399" y="41783"/>
                  </a:lnTo>
                  <a:lnTo>
                    <a:pt x="5286" y="41874"/>
                  </a:lnTo>
                  <a:lnTo>
                    <a:pt x="5104" y="41987"/>
                  </a:lnTo>
                  <a:lnTo>
                    <a:pt x="4787" y="42101"/>
                  </a:lnTo>
                  <a:lnTo>
                    <a:pt x="4560" y="42191"/>
                  </a:lnTo>
                  <a:lnTo>
                    <a:pt x="4401" y="42282"/>
                  </a:lnTo>
                  <a:lnTo>
                    <a:pt x="4265" y="42373"/>
                  </a:lnTo>
                  <a:lnTo>
                    <a:pt x="4152" y="42464"/>
                  </a:lnTo>
                  <a:lnTo>
                    <a:pt x="3970" y="42691"/>
                  </a:lnTo>
                  <a:lnTo>
                    <a:pt x="4242" y="42691"/>
                  </a:lnTo>
                  <a:lnTo>
                    <a:pt x="4447" y="42736"/>
                  </a:lnTo>
                  <a:lnTo>
                    <a:pt x="4764" y="42827"/>
                  </a:lnTo>
                  <a:lnTo>
                    <a:pt x="4923" y="42872"/>
                  </a:lnTo>
                  <a:lnTo>
                    <a:pt x="5059" y="42963"/>
                  </a:lnTo>
                  <a:lnTo>
                    <a:pt x="5218" y="43099"/>
                  </a:lnTo>
                  <a:lnTo>
                    <a:pt x="5377" y="43235"/>
                  </a:lnTo>
                  <a:lnTo>
                    <a:pt x="5513" y="43371"/>
                  </a:lnTo>
                  <a:lnTo>
                    <a:pt x="5649" y="43530"/>
                  </a:lnTo>
                  <a:lnTo>
                    <a:pt x="5876" y="43870"/>
                  </a:lnTo>
                  <a:lnTo>
                    <a:pt x="6102" y="44233"/>
                  </a:lnTo>
                  <a:lnTo>
                    <a:pt x="6239" y="44437"/>
                  </a:lnTo>
                  <a:lnTo>
                    <a:pt x="6397" y="44641"/>
                  </a:lnTo>
                  <a:lnTo>
                    <a:pt x="6715" y="45027"/>
                  </a:lnTo>
                  <a:lnTo>
                    <a:pt x="6806" y="45140"/>
                  </a:lnTo>
                  <a:lnTo>
                    <a:pt x="6896" y="45231"/>
                  </a:lnTo>
                  <a:lnTo>
                    <a:pt x="7010" y="45299"/>
                  </a:lnTo>
                  <a:lnTo>
                    <a:pt x="7123" y="45367"/>
                  </a:lnTo>
                  <a:lnTo>
                    <a:pt x="7237" y="45413"/>
                  </a:lnTo>
                  <a:lnTo>
                    <a:pt x="7373" y="45458"/>
                  </a:lnTo>
                  <a:lnTo>
                    <a:pt x="7668" y="45503"/>
                  </a:lnTo>
                  <a:lnTo>
                    <a:pt x="7917" y="45526"/>
                  </a:lnTo>
                  <a:lnTo>
                    <a:pt x="8099" y="45594"/>
                  </a:lnTo>
                  <a:lnTo>
                    <a:pt x="8280" y="45707"/>
                  </a:lnTo>
                  <a:lnTo>
                    <a:pt x="8461" y="45866"/>
                  </a:lnTo>
                  <a:lnTo>
                    <a:pt x="8847" y="46229"/>
                  </a:lnTo>
                  <a:lnTo>
                    <a:pt x="9233" y="46524"/>
                  </a:lnTo>
                  <a:lnTo>
                    <a:pt x="9437" y="46637"/>
                  </a:lnTo>
                  <a:lnTo>
                    <a:pt x="9618" y="46751"/>
                  </a:lnTo>
                  <a:lnTo>
                    <a:pt x="9822" y="46842"/>
                  </a:lnTo>
                  <a:lnTo>
                    <a:pt x="10027" y="46932"/>
                  </a:lnTo>
                  <a:lnTo>
                    <a:pt x="10117" y="46978"/>
                  </a:lnTo>
                  <a:lnTo>
                    <a:pt x="10231" y="47023"/>
                  </a:lnTo>
                  <a:lnTo>
                    <a:pt x="10435" y="47182"/>
                  </a:lnTo>
                  <a:lnTo>
                    <a:pt x="10662" y="47318"/>
                  </a:lnTo>
                  <a:lnTo>
                    <a:pt x="10775" y="47386"/>
                  </a:lnTo>
                  <a:lnTo>
                    <a:pt x="10911" y="47454"/>
                  </a:lnTo>
                  <a:lnTo>
                    <a:pt x="11002" y="47477"/>
                  </a:lnTo>
                  <a:lnTo>
                    <a:pt x="11183" y="47477"/>
                  </a:lnTo>
                  <a:lnTo>
                    <a:pt x="11274" y="47454"/>
                  </a:lnTo>
                  <a:lnTo>
                    <a:pt x="11410" y="47386"/>
                  </a:lnTo>
                  <a:lnTo>
                    <a:pt x="11569" y="47295"/>
                  </a:lnTo>
                  <a:lnTo>
                    <a:pt x="11705" y="47182"/>
                  </a:lnTo>
                  <a:lnTo>
                    <a:pt x="11864" y="47046"/>
                  </a:lnTo>
                  <a:lnTo>
                    <a:pt x="12045" y="46955"/>
                  </a:lnTo>
                  <a:lnTo>
                    <a:pt x="12250" y="46887"/>
                  </a:lnTo>
                  <a:lnTo>
                    <a:pt x="12454" y="46842"/>
                  </a:lnTo>
                  <a:lnTo>
                    <a:pt x="12658" y="46819"/>
                  </a:lnTo>
                  <a:lnTo>
                    <a:pt x="12794" y="46796"/>
                  </a:lnTo>
                  <a:lnTo>
                    <a:pt x="12953" y="46796"/>
                  </a:lnTo>
                  <a:lnTo>
                    <a:pt x="13270" y="46751"/>
                  </a:lnTo>
                  <a:lnTo>
                    <a:pt x="13588" y="46728"/>
                  </a:lnTo>
                  <a:lnTo>
                    <a:pt x="13769" y="46751"/>
                  </a:lnTo>
                  <a:lnTo>
                    <a:pt x="13951" y="46774"/>
                  </a:lnTo>
                  <a:lnTo>
                    <a:pt x="14087" y="46796"/>
                  </a:lnTo>
                  <a:lnTo>
                    <a:pt x="14223" y="46864"/>
                  </a:lnTo>
                  <a:lnTo>
                    <a:pt x="14359" y="46932"/>
                  </a:lnTo>
                  <a:lnTo>
                    <a:pt x="14495" y="47023"/>
                  </a:lnTo>
                  <a:lnTo>
                    <a:pt x="14631" y="47136"/>
                  </a:lnTo>
                  <a:lnTo>
                    <a:pt x="14745" y="47273"/>
                  </a:lnTo>
                  <a:lnTo>
                    <a:pt x="14858" y="47409"/>
                  </a:lnTo>
                  <a:lnTo>
                    <a:pt x="14972" y="47590"/>
                  </a:lnTo>
                  <a:lnTo>
                    <a:pt x="15176" y="47862"/>
                  </a:lnTo>
                  <a:lnTo>
                    <a:pt x="15380" y="48112"/>
                  </a:lnTo>
                  <a:lnTo>
                    <a:pt x="15607" y="48339"/>
                  </a:lnTo>
                  <a:lnTo>
                    <a:pt x="15879" y="48543"/>
                  </a:lnTo>
                  <a:lnTo>
                    <a:pt x="16219" y="48792"/>
                  </a:lnTo>
                  <a:lnTo>
                    <a:pt x="16514" y="49019"/>
                  </a:lnTo>
                  <a:lnTo>
                    <a:pt x="16582" y="49087"/>
                  </a:lnTo>
                  <a:lnTo>
                    <a:pt x="16809" y="49246"/>
                  </a:lnTo>
                  <a:lnTo>
                    <a:pt x="16945" y="49337"/>
                  </a:lnTo>
                  <a:lnTo>
                    <a:pt x="17104" y="49382"/>
                  </a:lnTo>
                  <a:lnTo>
                    <a:pt x="17353" y="49382"/>
                  </a:lnTo>
                  <a:lnTo>
                    <a:pt x="17489" y="49337"/>
                  </a:lnTo>
                  <a:lnTo>
                    <a:pt x="17716" y="49246"/>
                  </a:lnTo>
                  <a:lnTo>
                    <a:pt x="17875" y="49178"/>
                  </a:lnTo>
                  <a:lnTo>
                    <a:pt x="18011" y="49155"/>
                  </a:lnTo>
                  <a:lnTo>
                    <a:pt x="18215" y="49110"/>
                  </a:lnTo>
                  <a:lnTo>
                    <a:pt x="18601" y="49019"/>
                  </a:lnTo>
                  <a:lnTo>
                    <a:pt x="18805" y="48997"/>
                  </a:lnTo>
                  <a:lnTo>
                    <a:pt x="19009" y="48974"/>
                  </a:lnTo>
                  <a:lnTo>
                    <a:pt x="19123" y="48997"/>
                  </a:lnTo>
                  <a:lnTo>
                    <a:pt x="19236" y="49019"/>
                  </a:lnTo>
                  <a:lnTo>
                    <a:pt x="19350" y="49065"/>
                  </a:lnTo>
                  <a:lnTo>
                    <a:pt x="19554" y="49201"/>
                  </a:lnTo>
                  <a:lnTo>
                    <a:pt x="19667" y="49291"/>
                  </a:lnTo>
                  <a:lnTo>
                    <a:pt x="19803" y="49382"/>
                  </a:lnTo>
                  <a:lnTo>
                    <a:pt x="19939" y="49450"/>
                  </a:lnTo>
                  <a:lnTo>
                    <a:pt x="20098" y="49473"/>
                  </a:lnTo>
                  <a:lnTo>
                    <a:pt x="20211" y="49473"/>
                  </a:lnTo>
                  <a:lnTo>
                    <a:pt x="20280" y="49450"/>
                  </a:lnTo>
                  <a:lnTo>
                    <a:pt x="20438" y="49382"/>
                  </a:lnTo>
                  <a:lnTo>
                    <a:pt x="20552" y="49291"/>
                  </a:lnTo>
                  <a:lnTo>
                    <a:pt x="20665" y="49178"/>
                  </a:lnTo>
                  <a:lnTo>
                    <a:pt x="20847" y="49042"/>
                  </a:lnTo>
                  <a:lnTo>
                    <a:pt x="20915" y="48974"/>
                  </a:lnTo>
                  <a:lnTo>
                    <a:pt x="21005" y="48951"/>
                  </a:lnTo>
                  <a:lnTo>
                    <a:pt x="21210" y="48928"/>
                  </a:lnTo>
                  <a:lnTo>
                    <a:pt x="21414" y="48951"/>
                  </a:lnTo>
                  <a:lnTo>
                    <a:pt x="21595" y="48974"/>
                  </a:lnTo>
                  <a:lnTo>
                    <a:pt x="21981" y="49087"/>
                  </a:lnTo>
                  <a:lnTo>
                    <a:pt x="22412" y="49201"/>
                  </a:lnTo>
                  <a:lnTo>
                    <a:pt x="22820" y="49269"/>
                  </a:lnTo>
                  <a:lnTo>
                    <a:pt x="22911" y="49291"/>
                  </a:lnTo>
                  <a:lnTo>
                    <a:pt x="22956" y="49201"/>
                  </a:lnTo>
                  <a:lnTo>
                    <a:pt x="23138" y="48838"/>
                  </a:lnTo>
                  <a:lnTo>
                    <a:pt x="23274" y="48429"/>
                  </a:lnTo>
                  <a:lnTo>
                    <a:pt x="23387" y="48044"/>
                  </a:lnTo>
                  <a:lnTo>
                    <a:pt x="23433" y="47658"/>
                  </a:lnTo>
                  <a:lnTo>
                    <a:pt x="23455" y="47386"/>
                  </a:lnTo>
                  <a:lnTo>
                    <a:pt x="23523" y="47136"/>
                  </a:lnTo>
                  <a:lnTo>
                    <a:pt x="23614" y="46910"/>
                  </a:lnTo>
                  <a:lnTo>
                    <a:pt x="23705" y="46683"/>
                  </a:lnTo>
                  <a:lnTo>
                    <a:pt x="23795" y="46388"/>
                  </a:lnTo>
                  <a:lnTo>
                    <a:pt x="23841" y="46275"/>
                  </a:lnTo>
                  <a:lnTo>
                    <a:pt x="23863" y="46138"/>
                  </a:lnTo>
                  <a:lnTo>
                    <a:pt x="23863" y="46025"/>
                  </a:lnTo>
                  <a:lnTo>
                    <a:pt x="23841" y="45934"/>
                  </a:lnTo>
                  <a:lnTo>
                    <a:pt x="23795" y="45844"/>
                  </a:lnTo>
                  <a:lnTo>
                    <a:pt x="23705" y="45775"/>
                  </a:lnTo>
                  <a:lnTo>
                    <a:pt x="23659" y="45730"/>
                  </a:lnTo>
                  <a:lnTo>
                    <a:pt x="23614" y="45685"/>
                  </a:lnTo>
                  <a:lnTo>
                    <a:pt x="23614" y="45639"/>
                  </a:lnTo>
                  <a:lnTo>
                    <a:pt x="23614" y="45571"/>
                  </a:lnTo>
                  <a:lnTo>
                    <a:pt x="23637" y="45503"/>
                  </a:lnTo>
                  <a:lnTo>
                    <a:pt x="23659" y="45435"/>
                  </a:lnTo>
                  <a:lnTo>
                    <a:pt x="23795" y="45299"/>
                  </a:lnTo>
                  <a:lnTo>
                    <a:pt x="23863" y="45231"/>
                  </a:lnTo>
                  <a:lnTo>
                    <a:pt x="23954" y="45186"/>
                  </a:lnTo>
                  <a:lnTo>
                    <a:pt x="24068" y="45140"/>
                  </a:lnTo>
                  <a:lnTo>
                    <a:pt x="24181" y="45118"/>
                  </a:lnTo>
                  <a:lnTo>
                    <a:pt x="24317" y="45072"/>
                  </a:lnTo>
                  <a:lnTo>
                    <a:pt x="24476" y="45004"/>
                  </a:lnTo>
                  <a:lnTo>
                    <a:pt x="24816" y="44800"/>
                  </a:lnTo>
                  <a:lnTo>
                    <a:pt x="25224" y="44528"/>
                  </a:lnTo>
                  <a:lnTo>
                    <a:pt x="25655" y="44210"/>
                  </a:lnTo>
                  <a:lnTo>
                    <a:pt x="26472" y="43552"/>
                  </a:lnTo>
                  <a:lnTo>
                    <a:pt x="27062" y="43031"/>
                  </a:lnTo>
                  <a:lnTo>
                    <a:pt x="27107" y="42985"/>
                  </a:lnTo>
                  <a:lnTo>
                    <a:pt x="27198" y="42963"/>
                  </a:lnTo>
                  <a:lnTo>
                    <a:pt x="27266" y="42940"/>
                  </a:lnTo>
                  <a:lnTo>
                    <a:pt x="27357" y="42917"/>
                  </a:lnTo>
                  <a:lnTo>
                    <a:pt x="27470" y="42940"/>
                  </a:lnTo>
                  <a:lnTo>
                    <a:pt x="27584" y="42963"/>
                  </a:lnTo>
                  <a:lnTo>
                    <a:pt x="27810" y="43031"/>
                  </a:lnTo>
                  <a:lnTo>
                    <a:pt x="28037" y="43144"/>
                  </a:lnTo>
                  <a:lnTo>
                    <a:pt x="28287" y="43303"/>
                  </a:lnTo>
                  <a:lnTo>
                    <a:pt x="28491" y="43439"/>
                  </a:lnTo>
                  <a:lnTo>
                    <a:pt x="28695" y="43598"/>
                  </a:lnTo>
                  <a:lnTo>
                    <a:pt x="28967" y="43847"/>
                  </a:lnTo>
                  <a:lnTo>
                    <a:pt x="29081" y="43938"/>
                  </a:lnTo>
                  <a:lnTo>
                    <a:pt x="29194" y="44006"/>
                  </a:lnTo>
                  <a:lnTo>
                    <a:pt x="29307" y="44052"/>
                  </a:lnTo>
                  <a:lnTo>
                    <a:pt x="29444" y="44052"/>
                  </a:lnTo>
                  <a:lnTo>
                    <a:pt x="29625" y="44029"/>
                  </a:lnTo>
                  <a:lnTo>
                    <a:pt x="29807" y="43961"/>
                  </a:lnTo>
                  <a:lnTo>
                    <a:pt x="29965" y="43893"/>
                  </a:lnTo>
                  <a:lnTo>
                    <a:pt x="30124" y="43802"/>
                  </a:lnTo>
                  <a:lnTo>
                    <a:pt x="30169" y="43779"/>
                  </a:lnTo>
                  <a:lnTo>
                    <a:pt x="30328" y="43643"/>
                  </a:lnTo>
                  <a:lnTo>
                    <a:pt x="30419" y="43779"/>
                  </a:lnTo>
                  <a:lnTo>
                    <a:pt x="30555" y="43870"/>
                  </a:lnTo>
                  <a:lnTo>
                    <a:pt x="30714" y="43938"/>
                  </a:lnTo>
                  <a:lnTo>
                    <a:pt x="30895" y="43961"/>
                  </a:lnTo>
                  <a:lnTo>
                    <a:pt x="31054" y="43938"/>
                  </a:lnTo>
                  <a:lnTo>
                    <a:pt x="31213" y="43915"/>
                  </a:lnTo>
                  <a:lnTo>
                    <a:pt x="31281" y="43893"/>
                  </a:lnTo>
                  <a:lnTo>
                    <a:pt x="31349" y="43915"/>
                  </a:lnTo>
                  <a:lnTo>
                    <a:pt x="31394" y="43961"/>
                  </a:lnTo>
                  <a:lnTo>
                    <a:pt x="31462" y="44029"/>
                  </a:lnTo>
                  <a:lnTo>
                    <a:pt x="31508" y="44097"/>
                  </a:lnTo>
                  <a:lnTo>
                    <a:pt x="31621" y="44324"/>
                  </a:lnTo>
                  <a:lnTo>
                    <a:pt x="31712" y="44596"/>
                  </a:lnTo>
                  <a:lnTo>
                    <a:pt x="31780" y="44777"/>
                  </a:lnTo>
                  <a:lnTo>
                    <a:pt x="31848" y="44891"/>
                  </a:lnTo>
                  <a:lnTo>
                    <a:pt x="31939" y="44959"/>
                  </a:lnTo>
                  <a:lnTo>
                    <a:pt x="32052" y="45004"/>
                  </a:lnTo>
                  <a:lnTo>
                    <a:pt x="32120" y="45027"/>
                  </a:lnTo>
                  <a:lnTo>
                    <a:pt x="32211" y="45072"/>
                  </a:lnTo>
                  <a:lnTo>
                    <a:pt x="32324" y="45118"/>
                  </a:lnTo>
                  <a:lnTo>
                    <a:pt x="32415" y="45163"/>
                  </a:lnTo>
                  <a:lnTo>
                    <a:pt x="32574" y="45186"/>
                  </a:lnTo>
                  <a:lnTo>
                    <a:pt x="32687" y="45208"/>
                  </a:lnTo>
                  <a:lnTo>
                    <a:pt x="32778" y="45231"/>
                  </a:lnTo>
                  <a:lnTo>
                    <a:pt x="32869" y="45299"/>
                  </a:lnTo>
                  <a:lnTo>
                    <a:pt x="32960" y="45390"/>
                  </a:lnTo>
                  <a:lnTo>
                    <a:pt x="33164" y="45594"/>
                  </a:lnTo>
                  <a:lnTo>
                    <a:pt x="33300" y="45707"/>
                  </a:lnTo>
                  <a:lnTo>
                    <a:pt x="33436" y="45798"/>
                  </a:lnTo>
                  <a:lnTo>
                    <a:pt x="33572" y="45866"/>
                  </a:lnTo>
                  <a:lnTo>
                    <a:pt x="33708" y="45912"/>
                  </a:lnTo>
                  <a:lnTo>
                    <a:pt x="33867" y="45957"/>
                  </a:lnTo>
                  <a:lnTo>
                    <a:pt x="34003" y="45980"/>
                  </a:lnTo>
                  <a:lnTo>
                    <a:pt x="34139" y="45957"/>
                  </a:lnTo>
                  <a:lnTo>
                    <a:pt x="34252" y="45934"/>
                  </a:lnTo>
                  <a:lnTo>
                    <a:pt x="34343" y="45889"/>
                  </a:lnTo>
                  <a:lnTo>
                    <a:pt x="34434" y="45821"/>
                  </a:lnTo>
                  <a:lnTo>
                    <a:pt x="34547" y="45730"/>
                  </a:lnTo>
                  <a:lnTo>
                    <a:pt x="34661" y="45662"/>
                  </a:lnTo>
                  <a:lnTo>
                    <a:pt x="34797" y="45617"/>
                  </a:lnTo>
                  <a:lnTo>
                    <a:pt x="34910" y="45571"/>
                  </a:lnTo>
                  <a:lnTo>
                    <a:pt x="35182" y="45526"/>
                  </a:lnTo>
                  <a:lnTo>
                    <a:pt x="35636" y="45526"/>
                  </a:lnTo>
                  <a:lnTo>
                    <a:pt x="35886" y="45571"/>
                  </a:lnTo>
                  <a:lnTo>
                    <a:pt x="36158" y="45594"/>
                  </a:lnTo>
                  <a:lnTo>
                    <a:pt x="36294" y="45594"/>
                  </a:lnTo>
                  <a:lnTo>
                    <a:pt x="36407" y="45549"/>
                  </a:lnTo>
                  <a:lnTo>
                    <a:pt x="36521" y="45503"/>
                  </a:lnTo>
                  <a:lnTo>
                    <a:pt x="36589" y="45435"/>
                  </a:lnTo>
                  <a:lnTo>
                    <a:pt x="36657" y="45344"/>
                  </a:lnTo>
                  <a:lnTo>
                    <a:pt x="36702" y="45231"/>
                  </a:lnTo>
                  <a:lnTo>
                    <a:pt x="36702" y="45095"/>
                  </a:lnTo>
                  <a:lnTo>
                    <a:pt x="36702" y="44936"/>
                  </a:lnTo>
                  <a:lnTo>
                    <a:pt x="36702" y="44868"/>
                  </a:lnTo>
                  <a:lnTo>
                    <a:pt x="36770" y="44777"/>
                  </a:lnTo>
                  <a:lnTo>
                    <a:pt x="36838" y="44687"/>
                  </a:lnTo>
                  <a:lnTo>
                    <a:pt x="36952" y="44619"/>
                  </a:lnTo>
                  <a:lnTo>
                    <a:pt x="37201" y="44460"/>
                  </a:lnTo>
                  <a:lnTo>
                    <a:pt x="37451" y="44369"/>
                  </a:lnTo>
                  <a:lnTo>
                    <a:pt x="37632" y="44324"/>
                  </a:lnTo>
                  <a:lnTo>
                    <a:pt x="37723" y="44301"/>
                  </a:lnTo>
                  <a:lnTo>
                    <a:pt x="37814" y="44256"/>
                  </a:lnTo>
                  <a:lnTo>
                    <a:pt x="37973" y="44142"/>
                  </a:lnTo>
                  <a:lnTo>
                    <a:pt x="38154" y="43961"/>
                  </a:lnTo>
                  <a:lnTo>
                    <a:pt x="38335" y="43757"/>
                  </a:lnTo>
                  <a:lnTo>
                    <a:pt x="38517" y="43552"/>
                  </a:lnTo>
                  <a:lnTo>
                    <a:pt x="38698" y="43371"/>
                  </a:lnTo>
                  <a:lnTo>
                    <a:pt x="38903" y="43235"/>
                  </a:lnTo>
                  <a:lnTo>
                    <a:pt x="39107" y="43122"/>
                  </a:lnTo>
                  <a:lnTo>
                    <a:pt x="39424" y="42985"/>
                  </a:lnTo>
                  <a:lnTo>
                    <a:pt x="39583" y="42917"/>
                  </a:lnTo>
                  <a:lnTo>
                    <a:pt x="39470" y="42781"/>
                  </a:lnTo>
                  <a:lnTo>
                    <a:pt x="39379" y="42668"/>
                  </a:lnTo>
                  <a:lnTo>
                    <a:pt x="39243" y="42532"/>
                  </a:lnTo>
                  <a:lnTo>
                    <a:pt x="39129" y="42396"/>
                  </a:lnTo>
                  <a:lnTo>
                    <a:pt x="39039" y="42260"/>
                  </a:lnTo>
                  <a:lnTo>
                    <a:pt x="38993" y="42101"/>
                  </a:lnTo>
                  <a:lnTo>
                    <a:pt x="38993" y="42010"/>
                  </a:lnTo>
                  <a:lnTo>
                    <a:pt x="39016" y="41897"/>
                  </a:lnTo>
                  <a:lnTo>
                    <a:pt x="39084" y="41806"/>
                  </a:lnTo>
                  <a:lnTo>
                    <a:pt x="39152" y="41738"/>
                  </a:lnTo>
                  <a:lnTo>
                    <a:pt x="39265" y="41647"/>
                  </a:lnTo>
                  <a:lnTo>
                    <a:pt x="39402" y="41556"/>
                  </a:lnTo>
                  <a:lnTo>
                    <a:pt x="39719" y="41375"/>
                  </a:lnTo>
                  <a:lnTo>
                    <a:pt x="39946" y="41261"/>
                  </a:lnTo>
                  <a:lnTo>
                    <a:pt x="40196" y="41103"/>
                  </a:lnTo>
                  <a:lnTo>
                    <a:pt x="40422" y="40921"/>
                  </a:lnTo>
                  <a:lnTo>
                    <a:pt x="40513" y="40830"/>
                  </a:lnTo>
                  <a:lnTo>
                    <a:pt x="40581" y="40717"/>
                  </a:lnTo>
                  <a:lnTo>
                    <a:pt x="40649" y="40581"/>
                  </a:lnTo>
                  <a:lnTo>
                    <a:pt x="40695" y="40445"/>
                  </a:lnTo>
                  <a:lnTo>
                    <a:pt x="40695" y="40354"/>
                  </a:lnTo>
                  <a:lnTo>
                    <a:pt x="40695" y="40263"/>
                  </a:lnTo>
                  <a:lnTo>
                    <a:pt x="40649" y="40105"/>
                  </a:lnTo>
                  <a:lnTo>
                    <a:pt x="40558" y="39991"/>
                  </a:lnTo>
                  <a:lnTo>
                    <a:pt x="40445" y="39900"/>
                  </a:lnTo>
                  <a:lnTo>
                    <a:pt x="40309" y="39855"/>
                  </a:lnTo>
                  <a:lnTo>
                    <a:pt x="40173" y="39787"/>
                  </a:lnTo>
                  <a:lnTo>
                    <a:pt x="39901" y="39742"/>
                  </a:lnTo>
                  <a:lnTo>
                    <a:pt x="39855" y="39719"/>
                  </a:lnTo>
                  <a:lnTo>
                    <a:pt x="39674" y="39674"/>
                  </a:lnTo>
                  <a:lnTo>
                    <a:pt x="39492" y="39628"/>
                  </a:lnTo>
                  <a:lnTo>
                    <a:pt x="39356" y="39560"/>
                  </a:lnTo>
                  <a:lnTo>
                    <a:pt x="39220" y="39492"/>
                  </a:lnTo>
                  <a:lnTo>
                    <a:pt x="39107" y="39401"/>
                  </a:lnTo>
                  <a:lnTo>
                    <a:pt x="39016" y="39288"/>
                  </a:lnTo>
                  <a:lnTo>
                    <a:pt x="38925" y="39152"/>
                  </a:lnTo>
                  <a:lnTo>
                    <a:pt x="38857" y="38993"/>
                  </a:lnTo>
                  <a:lnTo>
                    <a:pt x="38812" y="38857"/>
                  </a:lnTo>
                  <a:lnTo>
                    <a:pt x="38789" y="38721"/>
                  </a:lnTo>
                  <a:lnTo>
                    <a:pt x="38789" y="38562"/>
                  </a:lnTo>
                  <a:lnTo>
                    <a:pt x="38812" y="38403"/>
                  </a:lnTo>
                  <a:lnTo>
                    <a:pt x="38857" y="38086"/>
                  </a:lnTo>
                  <a:lnTo>
                    <a:pt x="38971" y="37768"/>
                  </a:lnTo>
                  <a:lnTo>
                    <a:pt x="39039" y="37541"/>
                  </a:lnTo>
                  <a:lnTo>
                    <a:pt x="39129" y="37110"/>
                  </a:lnTo>
                  <a:lnTo>
                    <a:pt x="39175" y="36906"/>
                  </a:lnTo>
                  <a:lnTo>
                    <a:pt x="39197" y="36702"/>
                  </a:lnTo>
                  <a:lnTo>
                    <a:pt x="39220" y="36498"/>
                  </a:lnTo>
                  <a:lnTo>
                    <a:pt x="39197" y="36294"/>
                  </a:lnTo>
                  <a:lnTo>
                    <a:pt x="39152" y="36090"/>
                  </a:lnTo>
                  <a:lnTo>
                    <a:pt x="39084" y="35908"/>
                  </a:lnTo>
                  <a:lnTo>
                    <a:pt x="39016" y="35795"/>
                  </a:lnTo>
                  <a:lnTo>
                    <a:pt x="38948" y="35704"/>
                  </a:lnTo>
                  <a:lnTo>
                    <a:pt x="38857" y="35636"/>
                  </a:lnTo>
                  <a:lnTo>
                    <a:pt x="38766" y="35591"/>
                  </a:lnTo>
                  <a:lnTo>
                    <a:pt x="38676" y="35545"/>
                  </a:lnTo>
                  <a:lnTo>
                    <a:pt x="38585" y="35523"/>
                  </a:lnTo>
                  <a:lnTo>
                    <a:pt x="38177" y="35523"/>
                  </a:lnTo>
                  <a:lnTo>
                    <a:pt x="37973" y="35545"/>
                  </a:lnTo>
                  <a:lnTo>
                    <a:pt x="37836" y="35523"/>
                  </a:lnTo>
                  <a:lnTo>
                    <a:pt x="37746" y="35523"/>
                  </a:lnTo>
                  <a:lnTo>
                    <a:pt x="37655" y="35477"/>
                  </a:lnTo>
                  <a:lnTo>
                    <a:pt x="37610" y="35432"/>
                  </a:lnTo>
                  <a:lnTo>
                    <a:pt x="37564" y="35386"/>
                  </a:lnTo>
                  <a:lnTo>
                    <a:pt x="37519" y="35318"/>
                  </a:lnTo>
                  <a:lnTo>
                    <a:pt x="37519" y="35250"/>
                  </a:lnTo>
                  <a:lnTo>
                    <a:pt x="37519" y="35160"/>
                  </a:lnTo>
                  <a:lnTo>
                    <a:pt x="37542" y="34978"/>
                  </a:lnTo>
                  <a:lnTo>
                    <a:pt x="37610" y="34797"/>
                  </a:lnTo>
                  <a:lnTo>
                    <a:pt x="37700" y="34638"/>
                  </a:lnTo>
                  <a:lnTo>
                    <a:pt x="37814" y="34502"/>
                  </a:lnTo>
                  <a:lnTo>
                    <a:pt x="37950" y="34388"/>
                  </a:lnTo>
                  <a:lnTo>
                    <a:pt x="38086" y="34298"/>
                  </a:lnTo>
                  <a:lnTo>
                    <a:pt x="38222" y="34207"/>
                  </a:lnTo>
                  <a:lnTo>
                    <a:pt x="38540" y="34048"/>
                  </a:lnTo>
                  <a:lnTo>
                    <a:pt x="38880" y="33935"/>
                  </a:lnTo>
                  <a:lnTo>
                    <a:pt x="39175" y="33799"/>
                  </a:lnTo>
                  <a:lnTo>
                    <a:pt x="39334" y="33708"/>
                  </a:lnTo>
                  <a:lnTo>
                    <a:pt x="39492" y="33594"/>
                  </a:lnTo>
                  <a:lnTo>
                    <a:pt x="39651" y="33458"/>
                  </a:lnTo>
                  <a:lnTo>
                    <a:pt x="39765" y="33277"/>
                  </a:lnTo>
                  <a:lnTo>
                    <a:pt x="39878" y="33073"/>
                  </a:lnTo>
                  <a:lnTo>
                    <a:pt x="39946" y="32846"/>
                  </a:lnTo>
                  <a:lnTo>
                    <a:pt x="39991" y="32596"/>
                  </a:lnTo>
                  <a:lnTo>
                    <a:pt x="40014" y="32347"/>
                  </a:lnTo>
                  <a:lnTo>
                    <a:pt x="40014" y="32075"/>
                  </a:lnTo>
                  <a:lnTo>
                    <a:pt x="39991" y="31825"/>
                  </a:lnTo>
                  <a:lnTo>
                    <a:pt x="39991" y="31734"/>
                  </a:lnTo>
                  <a:lnTo>
                    <a:pt x="39969" y="31508"/>
                  </a:lnTo>
                  <a:lnTo>
                    <a:pt x="39969" y="31394"/>
                  </a:lnTo>
                  <a:lnTo>
                    <a:pt x="39991" y="31303"/>
                  </a:lnTo>
                  <a:lnTo>
                    <a:pt x="40037" y="31281"/>
                  </a:lnTo>
                  <a:lnTo>
                    <a:pt x="40082" y="31303"/>
                  </a:lnTo>
                  <a:lnTo>
                    <a:pt x="40173" y="31326"/>
                  </a:lnTo>
                  <a:lnTo>
                    <a:pt x="40354" y="31417"/>
                  </a:lnTo>
                  <a:lnTo>
                    <a:pt x="40604" y="31530"/>
                  </a:lnTo>
                  <a:lnTo>
                    <a:pt x="40536" y="31258"/>
                  </a:lnTo>
                  <a:lnTo>
                    <a:pt x="40490" y="31077"/>
                  </a:lnTo>
                  <a:lnTo>
                    <a:pt x="40468" y="30872"/>
                  </a:lnTo>
                  <a:lnTo>
                    <a:pt x="40377" y="30441"/>
                  </a:lnTo>
                  <a:lnTo>
                    <a:pt x="40241" y="30078"/>
                  </a:lnTo>
                  <a:lnTo>
                    <a:pt x="40150" y="29852"/>
                  </a:lnTo>
                  <a:lnTo>
                    <a:pt x="40037" y="29579"/>
                  </a:lnTo>
                  <a:lnTo>
                    <a:pt x="39923" y="29285"/>
                  </a:lnTo>
                  <a:lnTo>
                    <a:pt x="39855" y="28922"/>
                  </a:lnTo>
                  <a:lnTo>
                    <a:pt x="39787" y="28581"/>
                  </a:lnTo>
                  <a:lnTo>
                    <a:pt x="39742" y="28423"/>
                  </a:lnTo>
                  <a:lnTo>
                    <a:pt x="39674" y="28264"/>
                  </a:lnTo>
                  <a:lnTo>
                    <a:pt x="39583" y="28105"/>
                  </a:lnTo>
                  <a:lnTo>
                    <a:pt x="39470" y="27969"/>
                  </a:lnTo>
                  <a:lnTo>
                    <a:pt x="39334" y="27856"/>
                  </a:lnTo>
                  <a:lnTo>
                    <a:pt x="39152" y="27719"/>
                  </a:lnTo>
                  <a:lnTo>
                    <a:pt x="39016" y="27674"/>
                  </a:lnTo>
                  <a:lnTo>
                    <a:pt x="38880" y="27651"/>
                  </a:lnTo>
                  <a:lnTo>
                    <a:pt x="38721" y="27606"/>
                  </a:lnTo>
                  <a:lnTo>
                    <a:pt x="38562" y="27606"/>
                  </a:lnTo>
                  <a:lnTo>
                    <a:pt x="38267" y="27629"/>
                  </a:lnTo>
                  <a:lnTo>
                    <a:pt x="38131" y="27674"/>
                  </a:lnTo>
                  <a:lnTo>
                    <a:pt x="37995" y="27719"/>
                  </a:lnTo>
                  <a:lnTo>
                    <a:pt x="37882" y="27787"/>
                  </a:lnTo>
                  <a:lnTo>
                    <a:pt x="37768" y="27856"/>
                  </a:lnTo>
                  <a:lnTo>
                    <a:pt x="37700" y="27969"/>
                  </a:lnTo>
                  <a:lnTo>
                    <a:pt x="37655" y="28082"/>
                  </a:lnTo>
                  <a:lnTo>
                    <a:pt x="37632" y="28218"/>
                  </a:lnTo>
                  <a:lnTo>
                    <a:pt x="37655" y="28355"/>
                  </a:lnTo>
                  <a:lnTo>
                    <a:pt x="37678" y="28468"/>
                  </a:lnTo>
                  <a:lnTo>
                    <a:pt x="37723" y="28581"/>
                  </a:lnTo>
                  <a:lnTo>
                    <a:pt x="37768" y="28717"/>
                  </a:lnTo>
                  <a:lnTo>
                    <a:pt x="37791" y="28831"/>
                  </a:lnTo>
                  <a:lnTo>
                    <a:pt x="37791" y="28922"/>
                  </a:lnTo>
                  <a:lnTo>
                    <a:pt x="37768" y="28967"/>
                  </a:lnTo>
                  <a:lnTo>
                    <a:pt x="37723" y="29035"/>
                  </a:lnTo>
                  <a:lnTo>
                    <a:pt x="37678" y="29080"/>
                  </a:lnTo>
                  <a:lnTo>
                    <a:pt x="37542" y="29148"/>
                  </a:lnTo>
                  <a:lnTo>
                    <a:pt x="37360" y="29239"/>
                  </a:lnTo>
                  <a:lnTo>
                    <a:pt x="36974" y="29353"/>
                  </a:lnTo>
                  <a:lnTo>
                    <a:pt x="36770" y="29375"/>
                  </a:lnTo>
                  <a:lnTo>
                    <a:pt x="36566" y="29398"/>
                  </a:lnTo>
                  <a:lnTo>
                    <a:pt x="36407" y="29398"/>
                  </a:lnTo>
                  <a:lnTo>
                    <a:pt x="36271" y="29353"/>
                  </a:lnTo>
                  <a:lnTo>
                    <a:pt x="36135" y="29307"/>
                  </a:lnTo>
                  <a:lnTo>
                    <a:pt x="36022" y="29239"/>
                  </a:lnTo>
                  <a:lnTo>
                    <a:pt x="35954" y="29171"/>
                  </a:lnTo>
                  <a:lnTo>
                    <a:pt x="35886" y="29103"/>
                  </a:lnTo>
                  <a:lnTo>
                    <a:pt x="35863" y="29035"/>
                  </a:lnTo>
                  <a:lnTo>
                    <a:pt x="35863" y="28967"/>
                  </a:lnTo>
                  <a:lnTo>
                    <a:pt x="35863" y="28876"/>
                  </a:lnTo>
                  <a:lnTo>
                    <a:pt x="35886" y="28763"/>
                  </a:lnTo>
                  <a:lnTo>
                    <a:pt x="35976" y="28536"/>
                  </a:lnTo>
                  <a:lnTo>
                    <a:pt x="36067" y="28264"/>
                  </a:lnTo>
                  <a:lnTo>
                    <a:pt x="36090" y="28173"/>
                  </a:lnTo>
                  <a:lnTo>
                    <a:pt x="36135" y="27946"/>
                  </a:lnTo>
                  <a:lnTo>
                    <a:pt x="36226" y="27742"/>
                  </a:lnTo>
                  <a:lnTo>
                    <a:pt x="36294" y="27583"/>
                  </a:lnTo>
                  <a:lnTo>
                    <a:pt x="36385" y="27447"/>
                  </a:lnTo>
                  <a:lnTo>
                    <a:pt x="36498" y="27266"/>
                  </a:lnTo>
                  <a:lnTo>
                    <a:pt x="36612" y="27062"/>
                  </a:lnTo>
                  <a:lnTo>
                    <a:pt x="36725" y="26789"/>
                  </a:lnTo>
                  <a:lnTo>
                    <a:pt x="36861" y="26517"/>
                  </a:lnTo>
                  <a:lnTo>
                    <a:pt x="36997" y="26268"/>
                  </a:lnTo>
                  <a:lnTo>
                    <a:pt x="37156" y="26064"/>
                  </a:lnTo>
                  <a:lnTo>
                    <a:pt x="37269" y="25927"/>
                  </a:lnTo>
                  <a:lnTo>
                    <a:pt x="37405" y="25814"/>
                  </a:lnTo>
                  <a:lnTo>
                    <a:pt x="37678" y="25610"/>
                  </a:lnTo>
                  <a:lnTo>
                    <a:pt x="37973" y="25406"/>
                  </a:lnTo>
                  <a:lnTo>
                    <a:pt x="38290" y="25224"/>
                  </a:lnTo>
                  <a:lnTo>
                    <a:pt x="38630" y="25043"/>
                  </a:lnTo>
                  <a:lnTo>
                    <a:pt x="38948" y="24839"/>
                  </a:lnTo>
                  <a:lnTo>
                    <a:pt x="39129" y="24680"/>
                  </a:lnTo>
                  <a:lnTo>
                    <a:pt x="39334" y="24521"/>
                  </a:lnTo>
                  <a:lnTo>
                    <a:pt x="39583" y="24294"/>
                  </a:lnTo>
                  <a:lnTo>
                    <a:pt x="39696" y="24203"/>
                  </a:lnTo>
                  <a:lnTo>
                    <a:pt x="39855" y="24113"/>
                  </a:lnTo>
                  <a:lnTo>
                    <a:pt x="40105" y="23999"/>
                  </a:lnTo>
                  <a:lnTo>
                    <a:pt x="40400" y="23863"/>
                  </a:lnTo>
                  <a:lnTo>
                    <a:pt x="40558" y="23772"/>
                  </a:lnTo>
                  <a:lnTo>
                    <a:pt x="40695" y="23682"/>
                  </a:lnTo>
                  <a:lnTo>
                    <a:pt x="40808" y="23568"/>
                  </a:lnTo>
                  <a:lnTo>
                    <a:pt x="40921" y="23432"/>
                  </a:lnTo>
                  <a:lnTo>
                    <a:pt x="41012" y="23296"/>
                  </a:lnTo>
                  <a:lnTo>
                    <a:pt x="41057" y="23137"/>
                  </a:lnTo>
                  <a:lnTo>
                    <a:pt x="41080" y="22865"/>
                  </a:lnTo>
                  <a:lnTo>
                    <a:pt x="41057" y="22616"/>
                  </a:lnTo>
                  <a:lnTo>
                    <a:pt x="41057" y="22366"/>
                  </a:lnTo>
                  <a:lnTo>
                    <a:pt x="41057" y="22139"/>
                  </a:lnTo>
                  <a:lnTo>
                    <a:pt x="41103" y="22026"/>
                  </a:lnTo>
                  <a:lnTo>
                    <a:pt x="41126" y="21935"/>
                  </a:lnTo>
                  <a:lnTo>
                    <a:pt x="41194" y="21844"/>
                  </a:lnTo>
                  <a:lnTo>
                    <a:pt x="41262" y="21754"/>
                  </a:lnTo>
                  <a:lnTo>
                    <a:pt x="41352" y="21708"/>
                  </a:lnTo>
                  <a:lnTo>
                    <a:pt x="41443" y="21663"/>
                  </a:lnTo>
                  <a:lnTo>
                    <a:pt x="41670" y="21618"/>
                  </a:lnTo>
                  <a:lnTo>
                    <a:pt x="41919" y="21550"/>
                  </a:lnTo>
                  <a:lnTo>
                    <a:pt x="42146" y="21459"/>
                  </a:lnTo>
                  <a:lnTo>
                    <a:pt x="42373" y="21345"/>
                  </a:lnTo>
                  <a:lnTo>
                    <a:pt x="42668" y="21187"/>
                  </a:lnTo>
                  <a:lnTo>
                    <a:pt x="42872" y="21141"/>
                  </a:lnTo>
                  <a:lnTo>
                    <a:pt x="43122" y="21119"/>
                  </a:lnTo>
                  <a:lnTo>
                    <a:pt x="43303" y="21119"/>
                  </a:lnTo>
                  <a:lnTo>
                    <a:pt x="43507" y="21141"/>
                  </a:lnTo>
                  <a:lnTo>
                    <a:pt x="43893" y="21232"/>
                  </a:lnTo>
                  <a:lnTo>
                    <a:pt x="44029" y="21255"/>
                  </a:lnTo>
                  <a:lnTo>
                    <a:pt x="44052" y="21119"/>
                  </a:lnTo>
                  <a:lnTo>
                    <a:pt x="44074" y="20937"/>
                  </a:lnTo>
                  <a:lnTo>
                    <a:pt x="44120" y="20665"/>
                  </a:lnTo>
                  <a:lnTo>
                    <a:pt x="44142" y="20098"/>
                  </a:lnTo>
                  <a:lnTo>
                    <a:pt x="44165" y="19689"/>
                  </a:lnTo>
                  <a:lnTo>
                    <a:pt x="44210" y="19304"/>
                  </a:lnTo>
                  <a:lnTo>
                    <a:pt x="44279" y="19100"/>
                  </a:lnTo>
                  <a:lnTo>
                    <a:pt x="44347" y="18896"/>
                  </a:lnTo>
                  <a:lnTo>
                    <a:pt x="44505" y="18510"/>
                  </a:lnTo>
                  <a:lnTo>
                    <a:pt x="44619" y="18238"/>
                  </a:lnTo>
                  <a:lnTo>
                    <a:pt x="44755" y="17875"/>
                  </a:lnTo>
                  <a:lnTo>
                    <a:pt x="44846" y="17603"/>
                  </a:lnTo>
                  <a:lnTo>
                    <a:pt x="44982" y="17330"/>
                  </a:lnTo>
                  <a:lnTo>
                    <a:pt x="45095" y="17149"/>
                  </a:lnTo>
                  <a:lnTo>
                    <a:pt x="45209" y="16945"/>
                  </a:lnTo>
                  <a:lnTo>
                    <a:pt x="45322" y="16741"/>
                  </a:lnTo>
                  <a:lnTo>
                    <a:pt x="45413" y="16582"/>
                  </a:lnTo>
                  <a:lnTo>
                    <a:pt x="45503" y="16446"/>
                  </a:lnTo>
                  <a:lnTo>
                    <a:pt x="45753" y="16196"/>
                  </a:lnTo>
                  <a:lnTo>
                    <a:pt x="45980" y="15969"/>
                  </a:lnTo>
                  <a:lnTo>
                    <a:pt x="46093" y="15811"/>
                  </a:lnTo>
                  <a:lnTo>
                    <a:pt x="46184" y="15652"/>
                  </a:lnTo>
                  <a:lnTo>
                    <a:pt x="46365" y="15334"/>
                  </a:lnTo>
                  <a:lnTo>
                    <a:pt x="46615" y="14926"/>
                  </a:lnTo>
                  <a:lnTo>
                    <a:pt x="46706" y="14813"/>
                  </a:lnTo>
                  <a:lnTo>
                    <a:pt x="46819" y="14722"/>
                  </a:lnTo>
                  <a:lnTo>
                    <a:pt x="46910" y="14631"/>
                  </a:lnTo>
                  <a:lnTo>
                    <a:pt x="47001" y="14518"/>
                  </a:lnTo>
                  <a:lnTo>
                    <a:pt x="47182" y="14359"/>
                  </a:lnTo>
                  <a:lnTo>
                    <a:pt x="47363" y="14200"/>
                  </a:lnTo>
                  <a:lnTo>
                    <a:pt x="47568" y="14087"/>
                  </a:lnTo>
                  <a:lnTo>
                    <a:pt x="47794" y="13951"/>
                  </a:lnTo>
                  <a:lnTo>
                    <a:pt x="47931" y="13882"/>
                  </a:lnTo>
                  <a:lnTo>
                    <a:pt x="48089" y="13746"/>
                  </a:lnTo>
                  <a:lnTo>
                    <a:pt x="48248" y="13588"/>
                  </a:lnTo>
                  <a:lnTo>
                    <a:pt x="48293" y="13497"/>
                  </a:lnTo>
                  <a:lnTo>
                    <a:pt x="48339" y="13406"/>
                  </a:lnTo>
                  <a:lnTo>
                    <a:pt x="48339" y="13338"/>
                  </a:lnTo>
                  <a:lnTo>
                    <a:pt x="48339" y="13247"/>
                  </a:lnTo>
                  <a:lnTo>
                    <a:pt x="48293" y="13179"/>
                  </a:lnTo>
                  <a:lnTo>
                    <a:pt x="48248" y="13111"/>
                  </a:lnTo>
                  <a:lnTo>
                    <a:pt x="48180" y="13021"/>
                  </a:lnTo>
                  <a:lnTo>
                    <a:pt x="48089" y="12952"/>
                  </a:lnTo>
                  <a:lnTo>
                    <a:pt x="47976" y="12907"/>
                  </a:lnTo>
                  <a:lnTo>
                    <a:pt x="47885" y="12862"/>
                  </a:lnTo>
                  <a:lnTo>
                    <a:pt x="47636" y="12794"/>
                  </a:lnTo>
                  <a:lnTo>
                    <a:pt x="47409" y="12748"/>
                  </a:lnTo>
                  <a:lnTo>
                    <a:pt x="47091" y="12658"/>
                  </a:lnTo>
                  <a:lnTo>
                    <a:pt x="46910" y="12590"/>
                  </a:lnTo>
                  <a:lnTo>
                    <a:pt x="46751" y="12521"/>
                  </a:lnTo>
                  <a:lnTo>
                    <a:pt x="46411" y="12317"/>
                  </a:lnTo>
                  <a:lnTo>
                    <a:pt x="46207" y="12204"/>
                  </a:lnTo>
                  <a:lnTo>
                    <a:pt x="46002" y="12090"/>
                  </a:lnTo>
                  <a:lnTo>
                    <a:pt x="45844" y="12022"/>
                  </a:lnTo>
                  <a:lnTo>
                    <a:pt x="45708" y="12000"/>
                  </a:lnTo>
                  <a:lnTo>
                    <a:pt x="45594" y="11977"/>
                  </a:lnTo>
                  <a:lnTo>
                    <a:pt x="45503" y="11954"/>
                  </a:lnTo>
                  <a:lnTo>
                    <a:pt x="45413" y="11886"/>
                  </a:lnTo>
                  <a:lnTo>
                    <a:pt x="45186" y="11750"/>
                  </a:lnTo>
                  <a:lnTo>
                    <a:pt x="45095" y="11705"/>
                  </a:lnTo>
                  <a:lnTo>
                    <a:pt x="44982" y="11682"/>
                  </a:lnTo>
                  <a:lnTo>
                    <a:pt x="44687" y="11614"/>
                  </a:lnTo>
                  <a:lnTo>
                    <a:pt x="44415" y="11501"/>
                  </a:lnTo>
                  <a:lnTo>
                    <a:pt x="44188" y="11365"/>
                  </a:lnTo>
                  <a:lnTo>
                    <a:pt x="43961" y="11229"/>
                  </a:lnTo>
                  <a:lnTo>
                    <a:pt x="43711" y="11047"/>
                  </a:lnTo>
                  <a:lnTo>
                    <a:pt x="43417" y="10888"/>
                  </a:lnTo>
                  <a:lnTo>
                    <a:pt x="43122" y="10729"/>
                  </a:lnTo>
                  <a:lnTo>
                    <a:pt x="42781" y="10593"/>
                  </a:lnTo>
                  <a:lnTo>
                    <a:pt x="42441" y="10435"/>
                  </a:lnTo>
                  <a:lnTo>
                    <a:pt x="42169" y="10299"/>
                  </a:lnTo>
                  <a:lnTo>
                    <a:pt x="41942" y="10162"/>
                  </a:lnTo>
                  <a:lnTo>
                    <a:pt x="41761" y="10026"/>
                  </a:lnTo>
                  <a:lnTo>
                    <a:pt x="41647" y="9890"/>
                  </a:lnTo>
                  <a:lnTo>
                    <a:pt x="41557" y="9754"/>
                  </a:lnTo>
                  <a:lnTo>
                    <a:pt x="41534" y="9618"/>
                  </a:lnTo>
                  <a:lnTo>
                    <a:pt x="41557" y="9505"/>
                  </a:lnTo>
                  <a:lnTo>
                    <a:pt x="41579" y="9459"/>
                  </a:lnTo>
                  <a:lnTo>
                    <a:pt x="41693" y="9255"/>
                  </a:lnTo>
                  <a:lnTo>
                    <a:pt x="41488" y="9255"/>
                  </a:lnTo>
                  <a:lnTo>
                    <a:pt x="41103" y="9232"/>
                  </a:lnTo>
                  <a:lnTo>
                    <a:pt x="40967" y="9232"/>
                  </a:lnTo>
                  <a:lnTo>
                    <a:pt x="40740" y="9210"/>
                  </a:lnTo>
                  <a:lnTo>
                    <a:pt x="40286" y="9210"/>
                  </a:lnTo>
                  <a:lnTo>
                    <a:pt x="40127" y="9187"/>
                  </a:lnTo>
                  <a:lnTo>
                    <a:pt x="39901" y="9119"/>
                  </a:lnTo>
                  <a:lnTo>
                    <a:pt x="39674" y="9028"/>
                  </a:lnTo>
                  <a:lnTo>
                    <a:pt x="39424" y="8937"/>
                  </a:lnTo>
                  <a:lnTo>
                    <a:pt x="39152" y="8869"/>
                  </a:lnTo>
                  <a:lnTo>
                    <a:pt x="38789" y="8756"/>
                  </a:lnTo>
                  <a:lnTo>
                    <a:pt x="38585" y="8665"/>
                  </a:lnTo>
                  <a:lnTo>
                    <a:pt x="38426" y="8575"/>
                  </a:lnTo>
                  <a:lnTo>
                    <a:pt x="38154" y="8393"/>
                  </a:lnTo>
                  <a:lnTo>
                    <a:pt x="38018" y="8302"/>
                  </a:lnTo>
                  <a:lnTo>
                    <a:pt x="37927" y="8189"/>
                  </a:lnTo>
                  <a:lnTo>
                    <a:pt x="37836" y="8076"/>
                  </a:lnTo>
                  <a:lnTo>
                    <a:pt x="37746" y="7962"/>
                  </a:lnTo>
                  <a:lnTo>
                    <a:pt x="37610" y="7667"/>
                  </a:lnTo>
                  <a:lnTo>
                    <a:pt x="37111" y="6397"/>
                  </a:lnTo>
                  <a:lnTo>
                    <a:pt x="37065" y="6306"/>
                  </a:lnTo>
                  <a:lnTo>
                    <a:pt x="36974" y="6329"/>
                  </a:lnTo>
                  <a:lnTo>
                    <a:pt x="36838" y="6329"/>
                  </a:lnTo>
                  <a:lnTo>
                    <a:pt x="36770" y="6238"/>
                  </a:lnTo>
                  <a:lnTo>
                    <a:pt x="36702" y="6170"/>
                  </a:lnTo>
                  <a:lnTo>
                    <a:pt x="36589" y="6079"/>
                  </a:lnTo>
                  <a:lnTo>
                    <a:pt x="36453" y="6034"/>
                  </a:lnTo>
                  <a:lnTo>
                    <a:pt x="36294" y="6011"/>
                  </a:lnTo>
                  <a:lnTo>
                    <a:pt x="36113" y="6034"/>
                  </a:lnTo>
                  <a:lnTo>
                    <a:pt x="35954" y="6079"/>
                  </a:lnTo>
                  <a:lnTo>
                    <a:pt x="35863" y="6102"/>
                  </a:lnTo>
                  <a:lnTo>
                    <a:pt x="35704" y="6125"/>
                  </a:lnTo>
                  <a:lnTo>
                    <a:pt x="35182" y="6125"/>
                  </a:lnTo>
                  <a:lnTo>
                    <a:pt x="35046" y="6147"/>
                  </a:lnTo>
                  <a:lnTo>
                    <a:pt x="34933" y="6193"/>
                  </a:lnTo>
                  <a:lnTo>
                    <a:pt x="34797" y="6238"/>
                  </a:lnTo>
                  <a:lnTo>
                    <a:pt x="34661" y="6261"/>
                  </a:lnTo>
                  <a:lnTo>
                    <a:pt x="34615" y="6261"/>
                  </a:lnTo>
                  <a:lnTo>
                    <a:pt x="34547" y="6215"/>
                  </a:lnTo>
                  <a:lnTo>
                    <a:pt x="34479" y="6147"/>
                  </a:lnTo>
                  <a:lnTo>
                    <a:pt x="34434" y="6034"/>
                  </a:lnTo>
                  <a:lnTo>
                    <a:pt x="34411" y="5898"/>
                  </a:lnTo>
                  <a:lnTo>
                    <a:pt x="34275" y="5217"/>
                  </a:lnTo>
                  <a:lnTo>
                    <a:pt x="34230" y="5081"/>
                  </a:lnTo>
                  <a:lnTo>
                    <a:pt x="34184" y="4968"/>
                  </a:lnTo>
                  <a:lnTo>
                    <a:pt x="34048" y="4741"/>
                  </a:lnTo>
                  <a:lnTo>
                    <a:pt x="33958" y="4560"/>
                  </a:lnTo>
                  <a:lnTo>
                    <a:pt x="33912" y="4469"/>
                  </a:lnTo>
                  <a:lnTo>
                    <a:pt x="33890" y="4378"/>
                  </a:lnTo>
                  <a:lnTo>
                    <a:pt x="33867" y="4197"/>
                  </a:lnTo>
                  <a:lnTo>
                    <a:pt x="33844" y="3992"/>
                  </a:lnTo>
                  <a:lnTo>
                    <a:pt x="33799" y="3879"/>
                  </a:lnTo>
                  <a:lnTo>
                    <a:pt x="33776" y="3788"/>
                  </a:lnTo>
                  <a:lnTo>
                    <a:pt x="33663" y="3630"/>
                  </a:lnTo>
                  <a:lnTo>
                    <a:pt x="33549" y="3493"/>
                  </a:lnTo>
                  <a:lnTo>
                    <a:pt x="33413" y="3403"/>
                  </a:lnTo>
                  <a:lnTo>
                    <a:pt x="33277" y="3312"/>
                  </a:lnTo>
                  <a:lnTo>
                    <a:pt x="33118" y="3244"/>
                  </a:lnTo>
                  <a:lnTo>
                    <a:pt x="32960" y="3221"/>
                  </a:lnTo>
                  <a:lnTo>
                    <a:pt x="32823" y="3199"/>
                  </a:lnTo>
                  <a:lnTo>
                    <a:pt x="32687" y="3176"/>
                  </a:lnTo>
                  <a:lnTo>
                    <a:pt x="32687" y="3062"/>
                  </a:lnTo>
                  <a:lnTo>
                    <a:pt x="32642" y="2904"/>
                  </a:lnTo>
                  <a:lnTo>
                    <a:pt x="32619" y="2813"/>
                  </a:lnTo>
                  <a:lnTo>
                    <a:pt x="32574" y="2722"/>
                  </a:lnTo>
                  <a:lnTo>
                    <a:pt x="32506" y="2631"/>
                  </a:lnTo>
                  <a:lnTo>
                    <a:pt x="32415" y="2541"/>
                  </a:lnTo>
                  <a:lnTo>
                    <a:pt x="32234" y="2382"/>
                  </a:lnTo>
                  <a:lnTo>
                    <a:pt x="32143" y="2291"/>
                  </a:lnTo>
                  <a:lnTo>
                    <a:pt x="31939" y="2110"/>
                  </a:lnTo>
                  <a:lnTo>
                    <a:pt x="31825" y="2042"/>
                  </a:lnTo>
                  <a:lnTo>
                    <a:pt x="31689" y="1974"/>
                  </a:lnTo>
                  <a:lnTo>
                    <a:pt x="31576" y="1974"/>
                  </a:lnTo>
                  <a:lnTo>
                    <a:pt x="31462" y="1996"/>
                  </a:lnTo>
                  <a:lnTo>
                    <a:pt x="31372" y="2019"/>
                  </a:lnTo>
                  <a:lnTo>
                    <a:pt x="31281" y="2042"/>
                  </a:lnTo>
                  <a:lnTo>
                    <a:pt x="31190" y="2042"/>
                  </a:lnTo>
                  <a:lnTo>
                    <a:pt x="31122" y="2019"/>
                  </a:lnTo>
                  <a:lnTo>
                    <a:pt x="31031" y="1974"/>
                  </a:lnTo>
                  <a:lnTo>
                    <a:pt x="30963" y="1883"/>
                  </a:lnTo>
                  <a:lnTo>
                    <a:pt x="30895" y="1792"/>
                  </a:lnTo>
                  <a:lnTo>
                    <a:pt x="30759" y="1565"/>
                  </a:lnTo>
                  <a:lnTo>
                    <a:pt x="30646" y="1384"/>
                  </a:lnTo>
                  <a:lnTo>
                    <a:pt x="30600" y="1270"/>
                  </a:lnTo>
                  <a:lnTo>
                    <a:pt x="30419" y="953"/>
                  </a:lnTo>
                  <a:lnTo>
                    <a:pt x="30215" y="635"/>
                  </a:lnTo>
                  <a:lnTo>
                    <a:pt x="29988" y="318"/>
                  </a:lnTo>
                  <a:lnTo>
                    <a:pt x="29897" y="136"/>
                  </a:lnTo>
                  <a:lnTo>
                    <a:pt x="298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156"/>
            <p:cNvSpPr/>
            <p:nvPr/>
          </p:nvSpPr>
          <p:spPr>
            <a:xfrm>
              <a:off x="4361475" y="4994275"/>
              <a:ext cx="207000" cy="265975"/>
            </a:xfrm>
            <a:custGeom>
              <a:rect b="b" l="l" r="r" t="t"/>
              <a:pathLst>
                <a:path extrusionOk="0" h="10639" w="8280">
                  <a:moveTo>
                    <a:pt x="2655" y="0"/>
                  </a:moveTo>
                  <a:lnTo>
                    <a:pt x="2382" y="46"/>
                  </a:lnTo>
                  <a:lnTo>
                    <a:pt x="2133" y="114"/>
                  </a:lnTo>
                  <a:lnTo>
                    <a:pt x="1883" y="205"/>
                  </a:lnTo>
                  <a:lnTo>
                    <a:pt x="1656" y="318"/>
                  </a:lnTo>
                  <a:lnTo>
                    <a:pt x="1384" y="431"/>
                  </a:lnTo>
                  <a:lnTo>
                    <a:pt x="1112" y="522"/>
                  </a:lnTo>
                  <a:lnTo>
                    <a:pt x="840" y="636"/>
                  </a:lnTo>
                  <a:lnTo>
                    <a:pt x="726" y="704"/>
                  </a:lnTo>
                  <a:lnTo>
                    <a:pt x="590" y="772"/>
                  </a:lnTo>
                  <a:lnTo>
                    <a:pt x="477" y="862"/>
                  </a:lnTo>
                  <a:lnTo>
                    <a:pt x="364" y="953"/>
                  </a:lnTo>
                  <a:lnTo>
                    <a:pt x="273" y="1089"/>
                  </a:lnTo>
                  <a:lnTo>
                    <a:pt x="205" y="1225"/>
                  </a:lnTo>
                  <a:lnTo>
                    <a:pt x="91" y="1543"/>
                  </a:lnTo>
                  <a:lnTo>
                    <a:pt x="46" y="1770"/>
                  </a:lnTo>
                  <a:lnTo>
                    <a:pt x="1" y="1997"/>
                  </a:lnTo>
                  <a:lnTo>
                    <a:pt x="1" y="2223"/>
                  </a:lnTo>
                  <a:lnTo>
                    <a:pt x="23" y="2473"/>
                  </a:lnTo>
                  <a:lnTo>
                    <a:pt x="91" y="2700"/>
                  </a:lnTo>
                  <a:lnTo>
                    <a:pt x="137" y="2813"/>
                  </a:lnTo>
                  <a:lnTo>
                    <a:pt x="205" y="2904"/>
                  </a:lnTo>
                  <a:lnTo>
                    <a:pt x="364" y="3085"/>
                  </a:lnTo>
                  <a:lnTo>
                    <a:pt x="522" y="3244"/>
                  </a:lnTo>
                  <a:lnTo>
                    <a:pt x="726" y="3426"/>
                  </a:lnTo>
                  <a:lnTo>
                    <a:pt x="840" y="3539"/>
                  </a:lnTo>
                  <a:lnTo>
                    <a:pt x="931" y="3675"/>
                  </a:lnTo>
                  <a:lnTo>
                    <a:pt x="1067" y="3993"/>
                  </a:lnTo>
                  <a:lnTo>
                    <a:pt x="1157" y="4356"/>
                  </a:lnTo>
                  <a:lnTo>
                    <a:pt x="1225" y="4605"/>
                  </a:lnTo>
                  <a:lnTo>
                    <a:pt x="1271" y="4855"/>
                  </a:lnTo>
                  <a:lnTo>
                    <a:pt x="1294" y="5104"/>
                  </a:lnTo>
                  <a:lnTo>
                    <a:pt x="1271" y="5218"/>
                  </a:lnTo>
                  <a:lnTo>
                    <a:pt x="1248" y="5331"/>
                  </a:lnTo>
                  <a:lnTo>
                    <a:pt x="1203" y="5444"/>
                  </a:lnTo>
                  <a:lnTo>
                    <a:pt x="1157" y="5603"/>
                  </a:lnTo>
                  <a:lnTo>
                    <a:pt x="1112" y="5739"/>
                  </a:lnTo>
                  <a:lnTo>
                    <a:pt x="1112" y="5875"/>
                  </a:lnTo>
                  <a:lnTo>
                    <a:pt x="1135" y="6080"/>
                  </a:lnTo>
                  <a:lnTo>
                    <a:pt x="1180" y="6238"/>
                  </a:lnTo>
                  <a:lnTo>
                    <a:pt x="1248" y="6397"/>
                  </a:lnTo>
                  <a:lnTo>
                    <a:pt x="1339" y="6533"/>
                  </a:lnTo>
                  <a:lnTo>
                    <a:pt x="1452" y="6647"/>
                  </a:lnTo>
                  <a:lnTo>
                    <a:pt x="1611" y="6783"/>
                  </a:lnTo>
                  <a:lnTo>
                    <a:pt x="1725" y="6873"/>
                  </a:lnTo>
                  <a:lnTo>
                    <a:pt x="1838" y="6964"/>
                  </a:lnTo>
                  <a:lnTo>
                    <a:pt x="1906" y="7055"/>
                  </a:lnTo>
                  <a:lnTo>
                    <a:pt x="1929" y="7146"/>
                  </a:lnTo>
                  <a:lnTo>
                    <a:pt x="1997" y="7350"/>
                  </a:lnTo>
                  <a:lnTo>
                    <a:pt x="2042" y="7509"/>
                  </a:lnTo>
                  <a:lnTo>
                    <a:pt x="2087" y="7690"/>
                  </a:lnTo>
                  <a:lnTo>
                    <a:pt x="2155" y="8008"/>
                  </a:lnTo>
                  <a:lnTo>
                    <a:pt x="2201" y="8166"/>
                  </a:lnTo>
                  <a:lnTo>
                    <a:pt x="2269" y="8325"/>
                  </a:lnTo>
                  <a:lnTo>
                    <a:pt x="2337" y="8461"/>
                  </a:lnTo>
                  <a:lnTo>
                    <a:pt x="2428" y="8575"/>
                  </a:lnTo>
                  <a:lnTo>
                    <a:pt x="2564" y="8643"/>
                  </a:lnTo>
                  <a:lnTo>
                    <a:pt x="2632" y="8665"/>
                  </a:lnTo>
                  <a:lnTo>
                    <a:pt x="2700" y="8665"/>
                  </a:lnTo>
                  <a:lnTo>
                    <a:pt x="2813" y="8643"/>
                  </a:lnTo>
                  <a:lnTo>
                    <a:pt x="2927" y="8620"/>
                  </a:lnTo>
                  <a:lnTo>
                    <a:pt x="2904" y="8507"/>
                  </a:lnTo>
                  <a:lnTo>
                    <a:pt x="2881" y="8212"/>
                  </a:lnTo>
                  <a:lnTo>
                    <a:pt x="2881" y="7917"/>
                  </a:lnTo>
                  <a:lnTo>
                    <a:pt x="2881" y="7781"/>
                  </a:lnTo>
                  <a:lnTo>
                    <a:pt x="2859" y="7622"/>
                  </a:lnTo>
                  <a:lnTo>
                    <a:pt x="2836" y="7441"/>
                  </a:lnTo>
                  <a:lnTo>
                    <a:pt x="2813" y="7214"/>
                  </a:lnTo>
                  <a:lnTo>
                    <a:pt x="2813" y="6987"/>
                  </a:lnTo>
                  <a:lnTo>
                    <a:pt x="2859" y="6873"/>
                  </a:lnTo>
                  <a:lnTo>
                    <a:pt x="2881" y="6828"/>
                  </a:lnTo>
                  <a:lnTo>
                    <a:pt x="2927" y="6828"/>
                  </a:lnTo>
                  <a:lnTo>
                    <a:pt x="2995" y="6873"/>
                  </a:lnTo>
                  <a:lnTo>
                    <a:pt x="3063" y="6987"/>
                  </a:lnTo>
                  <a:lnTo>
                    <a:pt x="3108" y="7100"/>
                  </a:lnTo>
                  <a:lnTo>
                    <a:pt x="3176" y="7350"/>
                  </a:lnTo>
                  <a:lnTo>
                    <a:pt x="3222" y="7599"/>
                  </a:lnTo>
                  <a:lnTo>
                    <a:pt x="3290" y="7781"/>
                  </a:lnTo>
                  <a:lnTo>
                    <a:pt x="3380" y="7917"/>
                  </a:lnTo>
                  <a:lnTo>
                    <a:pt x="3494" y="8053"/>
                  </a:lnTo>
                  <a:lnTo>
                    <a:pt x="3607" y="8189"/>
                  </a:lnTo>
                  <a:lnTo>
                    <a:pt x="3789" y="8393"/>
                  </a:lnTo>
                  <a:lnTo>
                    <a:pt x="3857" y="8484"/>
                  </a:lnTo>
                  <a:lnTo>
                    <a:pt x="3925" y="8620"/>
                  </a:lnTo>
                  <a:lnTo>
                    <a:pt x="4038" y="9006"/>
                  </a:lnTo>
                  <a:lnTo>
                    <a:pt x="4129" y="9437"/>
                  </a:lnTo>
                  <a:lnTo>
                    <a:pt x="4061" y="9459"/>
                  </a:lnTo>
                  <a:lnTo>
                    <a:pt x="4084" y="9664"/>
                  </a:lnTo>
                  <a:lnTo>
                    <a:pt x="4061" y="9777"/>
                  </a:lnTo>
                  <a:lnTo>
                    <a:pt x="4038" y="9868"/>
                  </a:lnTo>
                  <a:lnTo>
                    <a:pt x="3993" y="10049"/>
                  </a:lnTo>
                  <a:lnTo>
                    <a:pt x="3993" y="10140"/>
                  </a:lnTo>
                  <a:lnTo>
                    <a:pt x="3993" y="10231"/>
                  </a:lnTo>
                  <a:lnTo>
                    <a:pt x="4061" y="10412"/>
                  </a:lnTo>
                  <a:lnTo>
                    <a:pt x="4106" y="10480"/>
                  </a:lnTo>
                  <a:lnTo>
                    <a:pt x="4152" y="10526"/>
                  </a:lnTo>
                  <a:lnTo>
                    <a:pt x="4220" y="10571"/>
                  </a:lnTo>
                  <a:lnTo>
                    <a:pt x="4288" y="10616"/>
                  </a:lnTo>
                  <a:lnTo>
                    <a:pt x="4356" y="10639"/>
                  </a:lnTo>
                  <a:lnTo>
                    <a:pt x="4537" y="10639"/>
                  </a:lnTo>
                  <a:lnTo>
                    <a:pt x="4651" y="10594"/>
                  </a:lnTo>
                  <a:lnTo>
                    <a:pt x="4741" y="10548"/>
                  </a:lnTo>
                  <a:lnTo>
                    <a:pt x="4832" y="10480"/>
                  </a:lnTo>
                  <a:lnTo>
                    <a:pt x="4923" y="10389"/>
                  </a:lnTo>
                  <a:lnTo>
                    <a:pt x="4991" y="10299"/>
                  </a:lnTo>
                  <a:lnTo>
                    <a:pt x="5036" y="10185"/>
                  </a:lnTo>
                  <a:lnTo>
                    <a:pt x="5059" y="10049"/>
                  </a:lnTo>
                  <a:lnTo>
                    <a:pt x="5036" y="9845"/>
                  </a:lnTo>
                  <a:lnTo>
                    <a:pt x="5014" y="9550"/>
                  </a:lnTo>
                  <a:lnTo>
                    <a:pt x="4968" y="9255"/>
                  </a:lnTo>
                  <a:lnTo>
                    <a:pt x="4946" y="8915"/>
                  </a:lnTo>
                  <a:lnTo>
                    <a:pt x="4946" y="8779"/>
                  </a:lnTo>
                  <a:lnTo>
                    <a:pt x="4946" y="8643"/>
                  </a:lnTo>
                  <a:lnTo>
                    <a:pt x="4991" y="8529"/>
                  </a:lnTo>
                  <a:lnTo>
                    <a:pt x="5036" y="8439"/>
                  </a:lnTo>
                  <a:lnTo>
                    <a:pt x="5082" y="8416"/>
                  </a:lnTo>
                  <a:lnTo>
                    <a:pt x="5150" y="8393"/>
                  </a:lnTo>
                  <a:lnTo>
                    <a:pt x="5263" y="8416"/>
                  </a:lnTo>
                  <a:lnTo>
                    <a:pt x="5377" y="8461"/>
                  </a:lnTo>
                  <a:lnTo>
                    <a:pt x="5513" y="8529"/>
                  </a:lnTo>
                  <a:lnTo>
                    <a:pt x="5649" y="8597"/>
                  </a:lnTo>
                  <a:lnTo>
                    <a:pt x="5762" y="8688"/>
                  </a:lnTo>
                  <a:lnTo>
                    <a:pt x="5853" y="8802"/>
                  </a:lnTo>
                  <a:lnTo>
                    <a:pt x="5944" y="8915"/>
                  </a:lnTo>
                  <a:lnTo>
                    <a:pt x="6012" y="9051"/>
                  </a:lnTo>
                  <a:lnTo>
                    <a:pt x="6080" y="9210"/>
                  </a:lnTo>
                  <a:lnTo>
                    <a:pt x="6125" y="9391"/>
                  </a:lnTo>
                  <a:lnTo>
                    <a:pt x="6239" y="9709"/>
                  </a:lnTo>
                  <a:lnTo>
                    <a:pt x="6307" y="9868"/>
                  </a:lnTo>
                  <a:lnTo>
                    <a:pt x="6375" y="10026"/>
                  </a:lnTo>
                  <a:lnTo>
                    <a:pt x="6465" y="10163"/>
                  </a:lnTo>
                  <a:lnTo>
                    <a:pt x="6556" y="10253"/>
                  </a:lnTo>
                  <a:lnTo>
                    <a:pt x="6647" y="10321"/>
                  </a:lnTo>
                  <a:lnTo>
                    <a:pt x="6760" y="10344"/>
                  </a:lnTo>
                  <a:lnTo>
                    <a:pt x="6828" y="10321"/>
                  </a:lnTo>
                  <a:lnTo>
                    <a:pt x="6896" y="10299"/>
                  </a:lnTo>
                  <a:lnTo>
                    <a:pt x="6964" y="10253"/>
                  </a:lnTo>
                  <a:lnTo>
                    <a:pt x="7032" y="10185"/>
                  </a:lnTo>
                  <a:lnTo>
                    <a:pt x="7078" y="10072"/>
                  </a:lnTo>
                  <a:lnTo>
                    <a:pt x="7123" y="9981"/>
                  </a:lnTo>
                  <a:lnTo>
                    <a:pt x="7146" y="9845"/>
                  </a:lnTo>
                  <a:lnTo>
                    <a:pt x="7146" y="9709"/>
                  </a:lnTo>
                  <a:lnTo>
                    <a:pt x="7123" y="9437"/>
                  </a:lnTo>
                  <a:lnTo>
                    <a:pt x="7078" y="9164"/>
                  </a:lnTo>
                  <a:lnTo>
                    <a:pt x="7032" y="8847"/>
                  </a:lnTo>
                  <a:lnTo>
                    <a:pt x="7010" y="8620"/>
                  </a:lnTo>
                  <a:lnTo>
                    <a:pt x="6964" y="8371"/>
                  </a:lnTo>
                  <a:lnTo>
                    <a:pt x="6874" y="7940"/>
                  </a:lnTo>
                  <a:lnTo>
                    <a:pt x="6806" y="7667"/>
                  </a:lnTo>
                  <a:lnTo>
                    <a:pt x="6738" y="7395"/>
                  </a:lnTo>
                  <a:lnTo>
                    <a:pt x="6738" y="7259"/>
                  </a:lnTo>
                  <a:lnTo>
                    <a:pt x="6738" y="7123"/>
                  </a:lnTo>
                  <a:lnTo>
                    <a:pt x="6806" y="6851"/>
                  </a:lnTo>
                  <a:lnTo>
                    <a:pt x="6851" y="6669"/>
                  </a:lnTo>
                  <a:lnTo>
                    <a:pt x="6874" y="6488"/>
                  </a:lnTo>
                  <a:lnTo>
                    <a:pt x="6896" y="6284"/>
                  </a:lnTo>
                  <a:lnTo>
                    <a:pt x="6851" y="6102"/>
                  </a:lnTo>
                  <a:lnTo>
                    <a:pt x="6783" y="5989"/>
                  </a:lnTo>
                  <a:lnTo>
                    <a:pt x="6715" y="5875"/>
                  </a:lnTo>
                  <a:lnTo>
                    <a:pt x="6579" y="5671"/>
                  </a:lnTo>
                  <a:lnTo>
                    <a:pt x="6443" y="5535"/>
                  </a:lnTo>
                  <a:lnTo>
                    <a:pt x="6329" y="5354"/>
                  </a:lnTo>
                  <a:lnTo>
                    <a:pt x="6261" y="5150"/>
                  </a:lnTo>
                  <a:lnTo>
                    <a:pt x="6601" y="5286"/>
                  </a:lnTo>
                  <a:lnTo>
                    <a:pt x="6987" y="5422"/>
                  </a:lnTo>
                  <a:lnTo>
                    <a:pt x="7169" y="5490"/>
                  </a:lnTo>
                  <a:lnTo>
                    <a:pt x="7509" y="5490"/>
                  </a:lnTo>
                  <a:lnTo>
                    <a:pt x="7622" y="5467"/>
                  </a:lnTo>
                  <a:lnTo>
                    <a:pt x="7736" y="5444"/>
                  </a:lnTo>
                  <a:lnTo>
                    <a:pt x="7849" y="5376"/>
                  </a:lnTo>
                  <a:lnTo>
                    <a:pt x="8008" y="5308"/>
                  </a:lnTo>
                  <a:lnTo>
                    <a:pt x="8121" y="5195"/>
                  </a:lnTo>
                  <a:lnTo>
                    <a:pt x="8212" y="5104"/>
                  </a:lnTo>
                  <a:lnTo>
                    <a:pt x="8257" y="4991"/>
                  </a:lnTo>
                  <a:lnTo>
                    <a:pt x="8280" y="4923"/>
                  </a:lnTo>
                  <a:lnTo>
                    <a:pt x="8257" y="4855"/>
                  </a:lnTo>
                  <a:lnTo>
                    <a:pt x="8235" y="4764"/>
                  </a:lnTo>
                  <a:lnTo>
                    <a:pt x="8189" y="4673"/>
                  </a:lnTo>
                  <a:lnTo>
                    <a:pt x="8053" y="4537"/>
                  </a:lnTo>
                  <a:lnTo>
                    <a:pt x="7940" y="4446"/>
                  </a:lnTo>
                  <a:lnTo>
                    <a:pt x="7781" y="4333"/>
                  </a:lnTo>
                  <a:lnTo>
                    <a:pt x="7736" y="4265"/>
                  </a:lnTo>
                  <a:lnTo>
                    <a:pt x="7668" y="4174"/>
                  </a:lnTo>
                  <a:lnTo>
                    <a:pt x="7600" y="3947"/>
                  </a:lnTo>
                  <a:lnTo>
                    <a:pt x="7509" y="3720"/>
                  </a:lnTo>
                  <a:lnTo>
                    <a:pt x="7463" y="3607"/>
                  </a:lnTo>
                  <a:lnTo>
                    <a:pt x="7373" y="3494"/>
                  </a:lnTo>
                  <a:lnTo>
                    <a:pt x="7259" y="3358"/>
                  </a:lnTo>
                  <a:lnTo>
                    <a:pt x="7146" y="3244"/>
                  </a:lnTo>
                  <a:lnTo>
                    <a:pt x="7010" y="3085"/>
                  </a:lnTo>
                  <a:lnTo>
                    <a:pt x="6896" y="2927"/>
                  </a:lnTo>
                  <a:lnTo>
                    <a:pt x="6828" y="2790"/>
                  </a:lnTo>
                  <a:lnTo>
                    <a:pt x="6783" y="2632"/>
                  </a:lnTo>
                  <a:lnTo>
                    <a:pt x="6715" y="2427"/>
                  </a:lnTo>
                  <a:lnTo>
                    <a:pt x="6669" y="2314"/>
                  </a:lnTo>
                  <a:lnTo>
                    <a:pt x="6624" y="2201"/>
                  </a:lnTo>
                  <a:lnTo>
                    <a:pt x="6511" y="2065"/>
                  </a:lnTo>
                  <a:lnTo>
                    <a:pt x="6375" y="1974"/>
                  </a:lnTo>
                  <a:lnTo>
                    <a:pt x="6216" y="1883"/>
                  </a:lnTo>
                  <a:lnTo>
                    <a:pt x="6057" y="1815"/>
                  </a:lnTo>
                  <a:lnTo>
                    <a:pt x="5921" y="1747"/>
                  </a:lnTo>
                  <a:lnTo>
                    <a:pt x="5762" y="1656"/>
                  </a:lnTo>
                  <a:lnTo>
                    <a:pt x="5626" y="1543"/>
                  </a:lnTo>
                  <a:lnTo>
                    <a:pt x="5490" y="1407"/>
                  </a:lnTo>
                  <a:lnTo>
                    <a:pt x="5377" y="1248"/>
                  </a:lnTo>
                  <a:lnTo>
                    <a:pt x="5240" y="1066"/>
                  </a:lnTo>
                  <a:lnTo>
                    <a:pt x="5082" y="908"/>
                  </a:lnTo>
                  <a:lnTo>
                    <a:pt x="4900" y="772"/>
                  </a:lnTo>
                  <a:lnTo>
                    <a:pt x="4809" y="704"/>
                  </a:lnTo>
                  <a:lnTo>
                    <a:pt x="4696" y="658"/>
                  </a:lnTo>
                  <a:lnTo>
                    <a:pt x="4447" y="567"/>
                  </a:lnTo>
                  <a:lnTo>
                    <a:pt x="4220" y="522"/>
                  </a:lnTo>
                  <a:lnTo>
                    <a:pt x="4016" y="477"/>
                  </a:lnTo>
                  <a:lnTo>
                    <a:pt x="3811" y="409"/>
                  </a:lnTo>
                  <a:lnTo>
                    <a:pt x="3471" y="250"/>
                  </a:lnTo>
                  <a:lnTo>
                    <a:pt x="3267" y="159"/>
                  </a:lnTo>
                  <a:lnTo>
                    <a:pt x="3017" y="68"/>
                  </a:lnTo>
                  <a:lnTo>
                    <a:pt x="2836" y="23"/>
                  </a:lnTo>
                  <a:lnTo>
                    <a:pt x="26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156"/>
            <p:cNvSpPr/>
            <p:nvPr/>
          </p:nvSpPr>
          <p:spPr>
            <a:xfrm>
              <a:off x="4282650" y="4531525"/>
              <a:ext cx="626650" cy="564850"/>
            </a:xfrm>
            <a:custGeom>
              <a:rect b="b" l="l" r="r" t="t"/>
              <a:pathLst>
                <a:path extrusionOk="0" h="22594" w="25066">
                  <a:moveTo>
                    <a:pt x="23455" y="1"/>
                  </a:moveTo>
                  <a:lnTo>
                    <a:pt x="23387" y="91"/>
                  </a:lnTo>
                  <a:lnTo>
                    <a:pt x="23251" y="409"/>
                  </a:lnTo>
                  <a:lnTo>
                    <a:pt x="23092" y="795"/>
                  </a:lnTo>
                  <a:lnTo>
                    <a:pt x="23070" y="863"/>
                  </a:lnTo>
                  <a:lnTo>
                    <a:pt x="23002" y="1089"/>
                  </a:lnTo>
                  <a:lnTo>
                    <a:pt x="22956" y="1180"/>
                  </a:lnTo>
                  <a:lnTo>
                    <a:pt x="22888" y="1248"/>
                  </a:lnTo>
                  <a:lnTo>
                    <a:pt x="22797" y="1339"/>
                  </a:lnTo>
                  <a:lnTo>
                    <a:pt x="22707" y="1384"/>
                  </a:lnTo>
                  <a:lnTo>
                    <a:pt x="22593" y="1430"/>
                  </a:lnTo>
                  <a:lnTo>
                    <a:pt x="22434" y="1452"/>
                  </a:lnTo>
                  <a:lnTo>
                    <a:pt x="22321" y="1452"/>
                  </a:lnTo>
                  <a:lnTo>
                    <a:pt x="22230" y="1475"/>
                  </a:lnTo>
                  <a:lnTo>
                    <a:pt x="22140" y="1475"/>
                  </a:lnTo>
                  <a:lnTo>
                    <a:pt x="21958" y="1543"/>
                  </a:lnTo>
                  <a:lnTo>
                    <a:pt x="21867" y="1588"/>
                  </a:lnTo>
                  <a:lnTo>
                    <a:pt x="21618" y="1588"/>
                  </a:lnTo>
                  <a:lnTo>
                    <a:pt x="21391" y="1611"/>
                  </a:lnTo>
                  <a:lnTo>
                    <a:pt x="21210" y="1657"/>
                  </a:lnTo>
                  <a:lnTo>
                    <a:pt x="21119" y="1702"/>
                  </a:lnTo>
                  <a:lnTo>
                    <a:pt x="20892" y="1702"/>
                  </a:lnTo>
                  <a:lnTo>
                    <a:pt x="20801" y="1679"/>
                  </a:lnTo>
                  <a:lnTo>
                    <a:pt x="20665" y="1634"/>
                  </a:lnTo>
                  <a:lnTo>
                    <a:pt x="20552" y="1611"/>
                  </a:lnTo>
                  <a:lnTo>
                    <a:pt x="20302" y="1588"/>
                  </a:lnTo>
                  <a:lnTo>
                    <a:pt x="20121" y="1588"/>
                  </a:lnTo>
                  <a:lnTo>
                    <a:pt x="20098" y="1566"/>
                  </a:lnTo>
                  <a:lnTo>
                    <a:pt x="19826" y="1543"/>
                  </a:lnTo>
                  <a:lnTo>
                    <a:pt x="19349" y="1543"/>
                  </a:lnTo>
                  <a:lnTo>
                    <a:pt x="19236" y="1520"/>
                  </a:lnTo>
                  <a:lnTo>
                    <a:pt x="19123" y="1498"/>
                  </a:lnTo>
                  <a:lnTo>
                    <a:pt x="18964" y="1452"/>
                  </a:lnTo>
                  <a:lnTo>
                    <a:pt x="18805" y="1430"/>
                  </a:lnTo>
                  <a:lnTo>
                    <a:pt x="18601" y="1452"/>
                  </a:lnTo>
                  <a:lnTo>
                    <a:pt x="18419" y="1475"/>
                  </a:lnTo>
                  <a:lnTo>
                    <a:pt x="18329" y="1475"/>
                  </a:lnTo>
                  <a:lnTo>
                    <a:pt x="18283" y="1430"/>
                  </a:lnTo>
                  <a:lnTo>
                    <a:pt x="18238" y="1384"/>
                  </a:lnTo>
                  <a:lnTo>
                    <a:pt x="18193" y="1316"/>
                  </a:lnTo>
                  <a:lnTo>
                    <a:pt x="18125" y="1180"/>
                  </a:lnTo>
                  <a:lnTo>
                    <a:pt x="18057" y="999"/>
                  </a:lnTo>
                  <a:lnTo>
                    <a:pt x="18011" y="931"/>
                  </a:lnTo>
                  <a:lnTo>
                    <a:pt x="17943" y="840"/>
                  </a:lnTo>
                  <a:lnTo>
                    <a:pt x="17830" y="749"/>
                  </a:lnTo>
                  <a:lnTo>
                    <a:pt x="17716" y="658"/>
                  </a:lnTo>
                  <a:lnTo>
                    <a:pt x="17444" y="522"/>
                  </a:lnTo>
                  <a:lnTo>
                    <a:pt x="17376" y="500"/>
                  </a:lnTo>
                  <a:lnTo>
                    <a:pt x="17217" y="432"/>
                  </a:lnTo>
                  <a:lnTo>
                    <a:pt x="17081" y="386"/>
                  </a:lnTo>
                  <a:lnTo>
                    <a:pt x="16968" y="364"/>
                  </a:lnTo>
                  <a:lnTo>
                    <a:pt x="16832" y="341"/>
                  </a:lnTo>
                  <a:lnTo>
                    <a:pt x="16786" y="341"/>
                  </a:lnTo>
                  <a:lnTo>
                    <a:pt x="16605" y="364"/>
                  </a:lnTo>
                  <a:lnTo>
                    <a:pt x="16491" y="409"/>
                  </a:lnTo>
                  <a:lnTo>
                    <a:pt x="16401" y="454"/>
                  </a:lnTo>
                  <a:lnTo>
                    <a:pt x="16310" y="545"/>
                  </a:lnTo>
                  <a:lnTo>
                    <a:pt x="16265" y="636"/>
                  </a:lnTo>
                  <a:lnTo>
                    <a:pt x="16219" y="704"/>
                  </a:lnTo>
                  <a:lnTo>
                    <a:pt x="16151" y="749"/>
                  </a:lnTo>
                  <a:lnTo>
                    <a:pt x="16083" y="772"/>
                  </a:lnTo>
                  <a:lnTo>
                    <a:pt x="15856" y="817"/>
                  </a:lnTo>
                  <a:lnTo>
                    <a:pt x="15697" y="817"/>
                  </a:lnTo>
                  <a:lnTo>
                    <a:pt x="15516" y="863"/>
                  </a:lnTo>
                  <a:lnTo>
                    <a:pt x="15335" y="931"/>
                  </a:lnTo>
                  <a:lnTo>
                    <a:pt x="15153" y="999"/>
                  </a:lnTo>
                  <a:lnTo>
                    <a:pt x="14949" y="1112"/>
                  </a:lnTo>
                  <a:lnTo>
                    <a:pt x="14790" y="1180"/>
                  </a:lnTo>
                  <a:lnTo>
                    <a:pt x="14631" y="1226"/>
                  </a:lnTo>
                  <a:lnTo>
                    <a:pt x="14473" y="1248"/>
                  </a:lnTo>
                  <a:lnTo>
                    <a:pt x="14291" y="1271"/>
                  </a:lnTo>
                  <a:lnTo>
                    <a:pt x="14042" y="1248"/>
                  </a:lnTo>
                  <a:lnTo>
                    <a:pt x="13883" y="1248"/>
                  </a:lnTo>
                  <a:lnTo>
                    <a:pt x="13656" y="1271"/>
                  </a:lnTo>
                  <a:lnTo>
                    <a:pt x="13406" y="1316"/>
                  </a:lnTo>
                  <a:lnTo>
                    <a:pt x="13202" y="1384"/>
                  </a:lnTo>
                  <a:lnTo>
                    <a:pt x="12998" y="1452"/>
                  </a:lnTo>
                  <a:lnTo>
                    <a:pt x="12771" y="1520"/>
                  </a:lnTo>
                  <a:lnTo>
                    <a:pt x="12522" y="1543"/>
                  </a:lnTo>
                  <a:lnTo>
                    <a:pt x="12340" y="1520"/>
                  </a:lnTo>
                  <a:lnTo>
                    <a:pt x="12114" y="1498"/>
                  </a:lnTo>
                  <a:lnTo>
                    <a:pt x="12023" y="1475"/>
                  </a:lnTo>
                  <a:lnTo>
                    <a:pt x="11796" y="1407"/>
                  </a:lnTo>
                  <a:lnTo>
                    <a:pt x="11569" y="1362"/>
                  </a:lnTo>
                  <a:lnTo>
                    <a:pt x="11410" y="1339"/>
                  </a:lnTo>
                  <a:lnTo>
                    <a:pt x="11252" y="1339"/>
                  </a:lnTo>
                  <a:lnTo>
                    <a:pt x="11047" y="1362"/>
                  </a:lnTo>
                  <a:lnTo>
                    <a:pt x="10889" y="1384"/>
                  </a:lnTo>
                  <a:lnTo>
                    <a:pt x="10730" y="1452"/>
                  </a:lnTo>
                  <a:lnTo>
                    <a:pt x="10616" y="1520"/>
                  </a:lnTo>
                  <a:lnTo>
                    <a:pt x="10503" y="1611"/>
                  </a:lnTo>
                  <a:lnTo>
                    <a:pt x="10412" y="1702"/>
                  </a:lnTo>
                  <a:lnTo>
                    <a:pt x="10253" y="1951"/>
                  </a:lnTo>
                  <a:lnTo>
                    <a:pt x="10140" y="2201"/>
                  </a:lnTo>
                  <a:lnTo>
                    <a:pt x="10117" y="2269"/>
                  </a:lnTo>
                  <a:lnTo>
                    <a:pt x="9981" y="2519"/>
                  </a:lnTo>
                  <a:lnTo>
                    <a:pt x="9913" y="2609"/>
                  </a:lnTo>
                  <a:lnTo>
                    <a:pt x="9822" y="2677"/>
                  </a:lnTo>
                  <a:lnTo>
                    <a:pt x="9732" y="2745"/>
                  </a:lnTo>
                  <a:lnTo>
                    <a:pt x="9641" y="2768"/>
                  </a:lnTo>
                  <a:lnTo>
                    <a:pt x="9550" y="2791"/>
                  </a:lnTo>
                  <a:lnTo>
                    <a:pt x="9414" y="2813"/>
                  </a:lnTo>
                  <a:lnTo>
                    <a:pt x="9187" y="2791"/>
                  </a:lnTo>
                  <a:lnTo>
                    <a:pt x="8779" y="2791"/>
                  </a:lnTo>
                  <a:lnTo>
                    <a:pt x="8643" y="2813"/>
                  </a:lnTo>
                  <a:lnTo>
                    <a:pt x="8507" y="2859"/>
                  </a:lnTo>
                  <a:lnTo>
                    <a:pt x="8393" y="2927"/>
                  </a:lnTo>
                  <a:lnTo>
                    <a:pt x="8257" y="2995"/>
                  </a:lnTo>
                  <a:lnTo>
                    <a:pt x="8099" y="3108"/>
                  </a:lnTo>
                  <a:lnTo>
                    <a:pt x="7940" y="3199"/>
                  </a:lnTo>
                  <a:lnTo>
                    <a:pt x="7758" y="3244"/>
                  </a:lnTo>
                  <a:lnTo>
                    <a:pt x="7577" y="3290"/>
                  </a:lnTo>
                  <a:lnTo>
                    <a:pt x="7418" y="3290"/>
                  </a:lnTo>
                  <a:lnTo>
                    <a:pt x="7214" y="3312"/>
                  </a:lnTo>
                  <a:lnTo>
                    <a:pt x="7010" y="3358"/>
                  </a:lnTo>
                  <a:lnTo>
                    <a:pt x="6806" y="3426"/>
                  </a:lnTo>
                  <a:lnTo>
                    <a:pt x="6692" y="3471"/>
                  </a:lnTo>
                  <a:lnTo>
                    <a:pt x="6601" y="3562"/>
                  </a:lnTo>
                  <a:lnTo>
                    <a:pt x="6488" y="3653"/>
                  </a:lnTo>
                  <a:lnTo>
                    <a:pt x="6329" y="3789"/>
                  </a:lnTo>
                  <a:lnTo>
                    <a:pt x="6193" y="3880"/>
                  </a:lnTo>
                  <a:lnTo>
                    <a:pt x="6034" y="3970"/>
                  </a:lnTo>
                  <a:lnTo>
                    <a:pt x="5830" y="4016"/>
                  </a:lnTo>
                  <a:lnTo>
                    <a:pt x="5717" y="4016"/>
                  </a:lnTo>
                  <a:lnTo>
                    <a:pt x="5467" y="3993"/>
                  </a:lnTo>
                  <a:lnTo>
                    <a:pt x="5218" y="3970"/>
                  </a:lnTo>
                  <a:lnTo>
                    <a:pt x="4968" y="3948"/>
                  </a:lnTo>
                  <a:lnTo>
                    <a:pt x="4696" y="3925"/>
                  </a:lnTo>
                  <a:lnTo>
                    <a:pt x="4583" y="3925"/>
                  </a:lnTo>
                  <a:lnTo>
                    <a:pt x="4401" y="3948"/>
                  </a:lnTo>
                  <a:lnTo>
                    <a:pt x="4242" y="3993"/>
                  </a:lnTo>
                  <a:lnTo>
                    <a:pt x="4106" y="4061"/>
                  </a:lnTo>
                  <a:lnTo>
                    <a:pt x="4016" y="4152"/>
                  </a:lnTo>
                  <a:lnTo>
                    <a:pt x="3925" y="4242"/>
                  </a:lnTo>
                  <a:lnTo>
                    <a:pt x="3857" y="4333"/>
                  </a:lnTo>
                  <a:lnTo>
                    <a:pt x="3743" y="4515"/>
                  </a:lnTo>
                  <a:lnTo>
                    <a:pt x="3675" y="4719"/>
                  </a:lnTo>
                  <a:lnTo>
                    <a:pt x="3607" y="4946"/>
                  </a:lnTo>
                  <a:lnTo>
                    <a:pt x="3517" y="5218"/>
                  </a:lnTo>
                  <a:lnTo>
                    <a:pt x="3403" y="5467"/>
                  </a:lnTo>
                  <a:lnTo>
                    <a:pt x="3312" y="5603"/>
                  </a:lnTo>
                  <a:lnTo>
                    <a:pt x="3222" y="5740"/>
                  </a:lnTo>
                  <a:lnTo>
                    <a:pt x="2972" y="5966"/>
                  </a:lnTo>
                  <a:lnTo>
                    <a:pt x="2813" y="6125"/>
                  </a:lnTo>
                  <a:lnTo>
                    <a:pt x="2632" y="6375"/>
                  </a:lnTo>
                  <a:lnTo>
                    <a:pt x="2473" y="6624"/>
                  </a:lnTo>
                  <a:lnTo>
                    <a:pt x="2360" y="6874"/>
                  </a:lnTo>
                  <a:lnTo>
                    <a:pt x="2269" y="7101"/>
                  </a:lnTo>
                  <a:lnTo>
                    <a:pt x="2201" y="7350"/>
                  </a:lnTo>
                  <a:lnTo>
                    <a:pt x="2133" y="7577"/>
                  </a:lnTo>
                  <a:lnTo>
                    <a:pt x="2065" y="7804"/>
                  </a:lnTo>
                  <a:lnTo>
                    <a:pt x="1951" y="8008"/>
                  </a:lnTo>
                  <a:lnTo>
                    <a:pt x="1861" y="8099"/>
                  </a:lnTo>
                  <a:lnTo>
                    <a:pt x="1793" y="8167"/>
                  </a:lnTo>
                  <a:lnTo>
                    <a:pt x="1702" y="8189"/>
                  </a:lnTo>
                  <a:lnTo>
                    <a:pt x="1634" y="8212"/>
                  </a:lnTo>
                  <a:lnTo>
                    <a:pt x="1430" y="8257"/>
                  </a:lnTo>
                  <a:lnTo>
                    <a:pt x="1294" y="8280"/>
                  </a:lnTo>
                  <a:lnTo>
                    <a:pt x="1135" y="8303"/>
                  </a:lnTo>
                  <a:lnTo>
                    <a:pt x="999" y="8371"/>
                  </a:lnTo>
                  <a:lnTo>
                    <a:pt x="931" y="8416"/>
                  </a:lnTo>
                  <a:lnTo>
                    <a:pt x="863" y="8484"/>
                  </a:lnTo>
                  <a:lnTo>
                    <a:pt x="795" y="8575"/>
                  </a:lnTo>
                  <a:lnTo>
                    <a:pt x="749" y="8666"/>
                  </a:lnTo>
                  <a:lnTo>
                    <a:pt x="704" y="8825"/>
                  </a:lnTo>
                  <a:lnTo>
                    <a:pt x="704" y="9006"/>
                  </a:lnTo>
                  <a:lnTo>
                    <a:pt x="704" y="9165"/>
                  </a:lnTo>
                  <a:lnTo>
                    <a:pt x="704" y="9324"/>
                  </a:lnTo>
                  <a:lnTo>
                    <a:pt x="726" y="9482"/>
                  </a:lnTo>
                  <a:lnTo>
                    <a:pt x="726" y="9664"/>
                  </a:lnTo>
                  <a:lnTo>
                    <a:pt x="749" y="9868"/>
                  </a:lnTo>
                  <a:lnTo>
                    <a:pt x="749" y="10095"/>
                  </a:lnTo>
                  <a:lnTo>
                    <a:pt x="749" y="10186"/>
                  </a:lnTo>
                  <a:lnTo>
                    <a:pt x="726" y="10299"/>
                  </a:lnTo>
                  <a:lnTo>
                    <a:pt x="658" y="10390"/>
                  </a:lnTo>
                  <a:lnTo>
                    <a:pt x="568" y="10480"/>
                  </a:lnTo>
                  <a:lnTo>
                    <a:pt x="522" y="10503"/>
                  </a:lnTo>
                  <a:lnTo>
                    <a:pt x="409" y="10639"/>
                  </a:lnTo>
                  <a:lnTo>
                    <a:pt x="318" y="10730"/>
                  </a:lnTo>
                  <a:lnTo>
                    <a:pt x="227" y="10821"/>
                  </a:lnTo>
                  <a:lnTo>
                    <a:pt x="69" y="10957"/>
                  </a:lnTo>
                  <a:lnTo>
                    <a:pt x="1" y="11047"/>
                  </a:lnTo>
                  <a:lnTo>
                    <a:pt x="69" y="11116"/>
                  </a:lnTo>
                  <a:lnTo>
                    <a:pt x="432" y="11705"/>
                  </a:lnTo>
                  <a:lnTo>
                    <a:pt x="681" y="12068"/>
                  </a:lnTo>
                  <a:lnTo>
                    <a:pt x="931" y="12409"/>
                  </a:lnTo>
                  <a:lnTo>
                    <a:pt x="1044" y="12590"/>
                  </a:lnTo>
                  <a:lnTo>
                    <a:pt x="1112" y="12817"/>
                  </a:lnTo>
                  <a:lnTo>
                    <a:pt x="1180" y="13089"/>
                  </a:lnTo>
                  <a:lnTo>
                    <a:pt x="1203" y="13384"/>
                  </a:lnTo>
                  <a:lnTo>
                    <a:pt x="1248" y="13974"/>
                  </a:lnTo>
                  <a:lnTo>
                    <a:pt x="1271" y="14450"/>
                  </a:lnTo>
                  <a:lnTo>
                    <a:pt x="1271" y="14677"/>
                  </a:lnTo>
                  <a:lnTo>
                    <a:pt x="1271" y="14768"/>
                  </a:lnTo>
                  <a:lnTo>
                    <a:pt x="1294" y="14813"/>
                  </a:lnTo>
                  <a:lnTo>
                    <a:pt x="1362" y="14881"/>
                  </a:lnTo>
                  <a:lnTo>
                    <a:pt x="1430" y="14926"/>
                  </a:lnTo>
                  <a:lnTo>
                    <a:pt x="1543" y="14926"/>
                  </a:lnTo>
                  <a:lnTo>
                    <a:pt x="1611" y="14881"/>
                  </a:lnTo>
                  <a:lnTo>
                    <a:pt x="1815" y="14768"/>
                  </a:lnTo>
                  <a:lnTo>
                    <a:pt x="1997" y="14654"/>
                  </a:lnTo>
                  <a:lnTo>
                    <a:pt x="2201" y="14541"/>
                  </a:lnTo>
                  <a:lnTo>
                    <a:pt x="2450" y="14473"/>
                  </a:lnTo>
                  <a:lnTo>
                    <a:pt x="2564" y="14427"/>
                  </a:lnTo>
                  <a:lnTo>
                    <a:pt x="2836" y="14427"/>
                  </a:lnTo>
                  <a:lnTo>
                    <a:pt x="2972" y="14473"/>
                  </a:lnTo>
                  <a:lnTo>
                    <a:pt x="3154" y="14541"/>
                  </a:lnTo>
                  <a:lnTo>
                    <a:pt x="3017" y="14609"/>
                  </a:lnTo>
                  <a:lnTo>
                    <a:pt x="2791" y="14654"/>
                  </a:lnTo>
                  <a:lnTo>
                    <a:pt x="2586" y="14722"/>
                  </a:lnTo>
                  <a:lnTo>
                    <a:pt x="2405" y="14745"/>
                  </a:lnTo>
                  <a:lnTo>
                    <a:pt x="2337" y="14745"/>
                  </a:lnTo>
                  <a:lnTo>
                    <a:pt x="2224" y="14768"/>
                  </a:lnTo>
                  <a:lnTo>
                    <a:pt x="2110" y="14836"/>
                  </a:lnTo>
                  <a:lnTo>
                    <a:pt x="2087" y="14881"/>
                  </a:lnTo>
                  <a:lnTo>
                    <a:pt x="2042" y="14926"/>
                  </a:lnTo>
                  <a:lnTo>
                    <a:pt x="2019" y="14994"/>
                  </a:lnTo>
                  <a:lnTo>
                    <a:pt x="2019" y="15062"/>
                  </a:lnTo>
                  <a:lnTo>
                    <a:pt x="2065" y="15244"/>
                  </a:lnTo>
                  <a:lnTo>
                    <a:pt x="2156" y="15425"/>
                  </a:lnTo>
                  <a:lnTo>
                    <a:pt x="2314" y="15652"/>
                  </a:lnTo>
                  <a:lnTo>
                    <a:pt x="2405" y="15788"/>
                  </a:lnTo>
                  <a:lnTo>
                    <a:pt x="2473" y="15924"/>
                  </a:lnTo>
                  <a:lnTo>
                    <a:pt x="2586" y="16197"/>
                  </a:lnTo>
                  <a:lnTo>
                    <a:pt x="2655" y="16492"/>
                  </a:lnTo>
                  <a:lnTo>
                    <a:pt x="2723" y="16809"/>
                  </a:lnTo>
                  <a:lnTo>
                    <a:pt x="2768" y="17059"/>
                  </a:lnTo>
                  <a:lnTo>
                    <a:pt x="2836" y="17308"/>
                  </a:lnTo>
                  <a:lnTo>
                    <a:pt x="2904" y="17558"/>
                  </a:lnTo>
                  <a:lnTo>
                    <a:pt x="3017" y="17762"/>
                  </a:lnTo>
                  <a:lnTo>
                    <a:pt x="3086" y="17853"/>
                  </a:lnTo>
                  <a:lnTo>
                    <a:pt x="3176" y="17921"/>
                  </a:lnTo>
                  <a:lnTo>
                    <a:pt x="3267" y="17989"/>
                  </a:lnTo>
                  <a:lnTo>
                    <a:pt x="3403" y="18011"/>
                  </a:lnTo>
                  <a:lnTo>
                    <a:pt x="3539" y="17989"/>
                  </a:lnTo>
                  <a:lnTo>
                    <a:pt x="3653" y="17921"/>
                  </a:lnTo>
                  <a:lnTo>
                    <a:pt x="3789" y="17875"/>
                  </a:lnTo>
                  <a:lnTo>
                    <a:pt x="3902" y="17853"/>
                  </a:lnTo>
                  <a:lnTo>
                    <a:pt x="4016" y="17875"/>
                  </a:lnTo>
                  <a:lnTo>
                    <a:pt x="4152" y="17921"/>
                  </a:lnTo>
                  <a:lnTo>
                    <a:pt x="4356" y="18011"/>
                  </a:lnTo>
                  <a:lnTo>
                    <a:pt x="4447" y="18034"/>
                  </a:lnTo>
                  <a:lnTo>
                    <a:pt x="4696" y="18034"/>
                  </a:lnTo>
                  <a:lnTo>
                    <a:pt x="4832" y="17966"/>
                  </a:lnTo>
                  <a:lnTo>
                    <a:pt x="4946" y="17898"/>
                  </a:lnTo>
                  <a:lnTo>
                    <a:pt x="5059" y="17807"/>
                  </a:lnTo>
                  <a:lnTo>
                    <a:pt x="5218" y="17694"/>
                  </a:lnTo>
                  <a:lnTo>
                    <a:pt x="5377" y="17580"/>
                  </a:lnTo>
                  <a:lnTo>
                    <a:pt x="5490" y="17558"/>
                  </a:lnTo>
                  <a:lnTo>
                    <a:pt x="5626" y="17535"/>
                  </a:lnTo>
                  <a:lnTo>
                    <a:pt x="5717" y="17558"/>
                  </a:lnTo>
                  <a:lnTo>
                    <a:pt x="5830" y="17580"/>
                  </a:lnTo>
                  <a:lnTo>
                    <a:pt x="5921" y="17626"/>
                  </a:lnTo>
                  <a:lnTo>
                    <a:pt x="6012" y="17671"/>
                  </a:lnTo>
                  <a:lnTo>
                    <a:pt x="6125" y="17807"/>
                  </a:lnTo>
                  <a:lnTo>
                    <a:pt x="6193" y="17921"/>
                  </a:lnTo>
                  <a:lnTo>
                    <a:pt x="6239" y="18011"/>
                  </a:lnTo>
                  <a:lnTo>
                    <a:pt x="6307" y="18079"/>
                  </a:lnTo>
                  <a:lnTo>
                    <a:pt x="6397" y="18147"/>
                  </a:lnTo>
                  <a:lnTo>
                    <a:pt x="6488" y="18170"/>
                  </a:lnTo>
                  <a:lnTo>
                    <a:pt x="6738" y="18215"/>
                  </a:lnTo>
                  <a:lnTo>
                    <a:pt x="7645" y="18215"/>
                  </a:lnTo>
                  <a:lnTo>
                    <a:pt x="7804" y="18261"/>
                  </a:lnTo>
                  <a:lnTo>
                    <a:pt x="7962" y="18352"/>
                  </a:lnTo>
                  <a:lnTo>
                    <a:pt x="8189" y="18510"/>
                  </a:lnTo>
                  <a:lnTo>
                    <a:pt x="8348" y="18601"/>
                  </a:lnTo>
                  <a:lnTo>
                    <a:pt x="8530" y="18715"/>
                  </a:lnTo>
                  <a:lnTo>
                    <a:pt x="9029" y="18941"/>
                  </a:lnTo>
                  <a:lnTo>
                    <a:pt x="9573" y="19214"/>
                  </a:lnTo>
                  <a:lnTo>
                    <a:pt x="9800" y="19327"/>
                  </a:lnTo>
                  <a:lnTo>
                    <a:pt x="10004" y="19463"/>
                  </a:lnTo>
                  <a:lnTo>
                    <a:pt x="10140" y="19554"/>
                  </a:lnTo>
                  <a:lnTo>
                    <a:pt x="10208" y="19667"/>
                  </a:lnTo>
                  <a:lnTo>
                    <a:pt x="10276" y="19781"/>
                  </a:lnTo>
                  <a:lnTo>
                    <a:pt x="10299" y="19894"/>
                  </a:lnTo>
                  <a:lnTo>
                    <a:pt x="10299" y="20030"/>
                  </a:lnTo>
                  <a:lnTo>
                    <a:pt x="10276" y="20144"/>
                  </a:lnTo>
                  <a:lnTo>
                    <a:pt x="10185" y="20438"/>
                  </a:lnTo>
                  <a:lnTo>
                    <a:pt x="10163" y="20575"/>
                  </a:lnTo>
                  <a:lnTo>
                    <a:pt x="10163" y="20688"/>
                  </a:lnTo>
                  <a:lnTo>
                    <a:pt x="10185" y="20779"/>
                  </a:lnTo>
                  <a:lnTo>
                    <a:pt x="10231" y="20847"/>
                  </a:lnTo>
                  <a:lnTo>
                    <a:pt x="10322" y="20937"/>
                  </a:lnTo>
                  <a:lnTo>
                    <a:pt x="10435" y="20983"/>
                  </a:lnTo>
                  <a:lnTo>
                    <a:pt x="10548" y="21006"/>
                  </a:lnTo>
                  <a:lnTo>
                    <a:pt x="10639" y="21006"/>
                  </a:lnTo>
                  <a:lnTo>
                    <a:pt x="11047" y="20960"/>
                  </a:lnTo>
                  <a:lnTo>
                    <a:pt x="11297" y="20937"/>
                  </a:lnTo>
                  <a:lnTo>
                    <a:pt x="11501" y="20915"/>
                  </a:lnTo>
                  <a:lnTo>
                    <a:pt x="11683" y="20937"/>
                  </a:lnTo>
                  <a:lnTo>
                    <a:pt x="12045" y="20983"/>
                  </a:lnTo>
                  <a:lnTo>
                    <a:pt x="12272" y="21028"/>
                  </a:lnTo>
                  <a:lnTo>
                    <a:pt x="12544" y="21096"/>
                  </a:lnTo>
                  <a:lnTo>
                    <a:pt x="12794" y="21210"/>
                  </a:lnTo>
                  <a:lnTo>
                    <a:pt x="12998" y="21346"/>
                  </a:lnTo>
                  <a:lnTo>
                    <a:pt x="13202" y="21527"/>
                  </a:lnTo>
                  <a:lnTo>
                    <a:pt x="13361" y="21686"/>
                  </a:lnTo>
                  <a:lnTo>
                    <a:pt x="13520" y="21890"/>
                  </a:lnTo>
                  <a:lnTo>
                    <a:pt x="13769" y="22230"/>
                  </a:lnTo>
                  <a:lnTo>
                    <a:pt x="13974" y="22480"/>
                  </a:lnTo>
                  <a:lnTo>
                    <a:pt x="14042" y="22548"/>
                  </a:lnTo>
                  <a:lnTo>
                    <a:pt x="14087" y="22593"/>
                  </a:lnTo>
                  <a:lnTo>
                    <a:pt x="14155" y="22593"/>
                  </a:lnTo>
                  <a:lnTo>
                    <a:pt x="14223" y="22571"/>
                  </a:lnTo>
                  <a:lnTo>
                    <a:pt x="14291" y="22525"/>
                  </a:lnTo>
                  <a:lnTo>
                    <a:pt x="14314" y="22412"/>
                  </a:lnTo>
                  <a:lnTo>
                    <a:pt x="14314" y="22276"/>
                  </a:lnTo>
                  <a:lnTo>
                    <a:pt x="14291" y="22094"/>
                  </a:lnTo>
                  <a:lnTo>
                    <a:pt x="14268" y="21890"/>
                  </a:lnTo>
                  <a:lnTo>
                    <a:pt x="14178" y="21527"/>
                  </a:lnTo>
                  <a:lnTo>
                    <a:pt x="14087" y="21300"/>
                  </a:lnTo>
                  <a:lnTo>
                    <a:pt x="14042" y="21187"/>
                  </a:lnTo>
                  <a:lnTo>
                    <a:pt x="14019" y="21074"/>
                  </a:lnTo>
                  <a:lnTo>
                    <a:pt x="14019" y="20779"/>
                  </a:lnTo>
                  <a:lnTo>
                    <a:pt x="14019" y="20507"/>
                  </a:lnTo>
                  <a:lnTo>
                    <a:pt x="14019" y="20393"/>
                  </a:lnTo>
                  <a:lnTo>
                    <a:pt x="13996" y="20280"/>
                  </a:lnTo>
                  <a:lnTo>
                    <a:pt x="13974" y="20166"/>
                  </a:lnTo>
                  <a:lnTo>
                    <a:pt x="13928" y="20053"/>
                  </a:lnTo>
                  <a:lnTo>
                    <a:pt x="13792" y="19871"/>
                  </a:lnTo>
                  <a:lnTo>
                    <a:pt x="13656" y="19713"/>
                  </a:lnTo>
                  <a:lnTo>
                    <a:pt x="13497" y="19599"/>
                  </a:lnTo>
                  <a:lnTo>
                    <a:pt x="13361" y="19486"/>
                  </a:lnTo>
                  <a:lnTo>
                    <a:pt x="13112" y="19372"/>
                  </a:lnTo>
                  <a:lnTo>
                    <a:pt x="12953" y="19282"/>
                  </a:lnTo>
                  <a:lnTo>
                    <a:pt x="12771" y="19146"/>
                  </a:lnTo>
                  <a:lnTo>
                    <a:pt x="12363" y="18783"/>
                  </a:lnTo>
                  <a:lnTo>
                    <a:pt x="12023" y="18442"/>
                  </a:lnTo>
                  <a:lnTo>
                    <a:pt x="11887" y="18306"/>
                  </a:lnTo>
                  <a:lnTo>
                    <a:pt x="11841" y="18215"/>
                  </a:lnTo>
                  <a:lnTo>
                    <a:pt x="11705" y="18057"/>
                  </a:lnTo>
                  <a:lnTo>
                    <a:pt x="11456" y="17807"/>
                  </a:lnTo>
                  <a:lnTo>
                    <a:pt x="10730" y="17172"/>
                  </a:lnTo>
                  <a:lnTo>
                    <a:pt x="9891" y="16514"/>
                  </a:lnTo>
                  <a:lnTo>
                    <a:pt x="9528" y="16242"/>
                  </a:lnTo>
                  <a:lnTo>
                    <a:pt x="9233" y="16038"/>
                  </a:lnTo>
                  <a:lnTo>
                    <a:pt x="9119" y="15947"/>
                  </a:lnTo>
                  <a:lnTo>
                    <a:pt x="9051" y="15879"/>
                  </a:lnTo>
                  <a:lnTo>
                    <a:pt x="9029" y="15834"/>
                  </a:lnTo>
                  <a:lnTo>
                    <a:pt x="9074" y="15788"/>
                  </a:lnTo>
                  <a:lnTo>
                    <a:pt x="9142" y="15743"/>
                  </a:lnTo>
                  <a:lnTo>
                    <a:pt x="9392" y="15652"/>
                  </a:lnTo>
                  <a:lnTo>
                    <a:pt x="9686" y="15562"/>
                  </a:lnTo>
                  <a:lnTo>
                    <a:pt x="9936" y="15493"/>
                  </a:lnTo>
                  <a:lnTo>
                    <a:pt x="10117" y="15448"/>
                  </a:lnTo>
                  <a:lnTo>
                    <a:pt x="10253" y="15380"/>
                  </a:lnTo>
                  <a:lnTo>
                    <a:pt x="10344" y="15289"/>
                  </a:lnTo>
                  <a:lnTo>
                    <a:pt x="10412" y="15199"/>
                  </a:lnTo>
                  <a:lnTo>
                    <a:pt x="10435" y="15085"/>
                  </a:lnTo>
                  <a:lnTo>
                    <a:pt x="10435" y="14926"/>
                  </a:lnTo>
                  <a:lnTo>
                    <a:pt x="10412" y="14563"/>
                  </a:lnTo>
                  <a:lnTo>
                    <a:pt x="10367" y="13860"/>
                  </a:lnTo>
                  <a:lnTo>
                    <a:pt x="10367" y="13611"/>
                  </a:lnTo>
                  <a:lnTo>
                    <a:pt x="10390" y="13475"/>
                  </a:lnTo>
                  <a:lnTo>
                    <a:pt x="10458" y="13565"/>
                  </a:lnTo>
                  <a:lnTo>
                    <a:pt x="10571" y="13679"/>
                  </a:lnTo>
                  <a:lnTo>
                    <a:pt x="10730" y="13906"/>
                  </a:lnTo>
                  <a:lnTo>
                    <a:pt x="10889" y="14132"/>
                  </a:lnTo>
                  <a:lnTo>
                    <a:pt x="11025" y="14291"/>
                  </a:lnTo>
                  <a:lnTo>
                    <a:pt x="11183" y="14405"/>
                  </a:lnTo>
                  <a:lnTo>
                    <a:pt x="11229" y="14427"/>
                  </a:lnTo>
                  <a:lnTo>
                    <a:pt x="11342" y="14427"/>
                  </a:lnTo>
                  <a:lnTo>
                    <a:pt x="11388" y="14405"/>
                  </a:lnTo>
                  <a:lnTo>
                    <a:pt x="11433" y="14382"/>
                  </a:lnTo>
                  <a:lnTo>
                    <a:pt x="11478" y="14337"/>
                  </a:lnTo>
                  <a:lnTo>
                    <a:pt x="11501" y="14269"/>
                  </a:lnTo>
                  <a:lnTo>
                    <a:pt x="11501" y="14178"/>
                  </a:lnTo>
                  <a:lnTo>
                    <a:pt x="11456" y="13996"/>
                  </a:lnTo>
                  <a:lnTo>
                    <a:pt x="11388" y="13815"/>
                  </a:lnTo>
                  <a:lnTo>
                    <a:pt x="11274" y="13633"/>
                  </a:lnTo>
                  <a:lnTo>
                    <a:pt x="11229" y="13520"/>
                  </a:lnTo>
                  <a:lnTo>
                    <a:pt x="11183" y="13384"/>
                  </a:lnTo>
                  <a:lnTo>
                    <a:pt x="11138" y="13044"/>
                  </a:lnTo>
                  <a:lnTo>
                    <a:pt x="11093" y="12658"/>
                  </a:lnTo>
                  <a:lnTo>
                    <a:pt x="11093" y="12250"/>
                  </a:lnTo>
                  <a:lnTo>
                    <a:pt x="11047" y="11683"/>
                  </a:lnTo>
                  <a:lnTo>
                    <a:pt x="11025" y="11456"/>
                  </a:lnTo>
                  <a:lnTo>
                    <a:pt x="10979" y="11274"/>
                  </a:lnTo>
                  <a:lnTo>
                    <a:pt x="10911" y="11070"/>
                  </a:lnTo>
                  <a:lnTo>
                    <a:pt x="10798" y="10843"/>
                  </a:lnTo>
                  <a:lnTo>
                    <a:pt x="10684" y="10617"/>
                  </a:lnTo>
                  <a:lnTo>
                    <a:pt x="10526" y="10412"/>
                  </a:lnTo>
                  <a:lnTo>
                    <a:pt x="10231" y="10049"/>
                  </a:lnTo>
                  <a:lnTo>
                    <a:pt x="10117" y="9913"/>
                  </a:lnTo>
                  <a:lnTo>
                    <a:pt x="10004" y="9823"/>
                  </a:lnTo>
                  <a:lnTo>
                    <a:pt x="9891" y="9709"/>
                  </a:lnTo>
                  <a:lnTo>
                    <a:pt x="9800" y="9618"/>
                  </a:lnTo>
                  <a:lnTo>
                    <a:pt x="9754" y="9482"/>
                  </a:lnTo>
                  <a:lnTo>
                    <a:pt x="9754" y="9324"/>
                  </a:lnTo>
                  <a:lnTo>
                    <a:pt x="9754" y="9051"/>
                  </a:lnTo>
                  <a:lnTo>
                    <a:pt x="9709" y="8666"/>
                  </a:lnTo>
                  <a:lnTo>
                    <a:pt x="9596" y="7826"/>
                  </a:lnTo>
                  <a:lnTo>
                    <a:pt x="9573" y="7736"/>
                  </a:lnTo>
                  <a:lnTo>
                    <a:pt x="9573" y="7600"/>
                  </a:lnTo>
                  <a:lnTo>
                    <a:pt x="9573" y="7486"/>
                  </a:lnTo>
                  <a:lnTo>
                    <a:pt x="9618" y="7373"/>
                  </a:lnTo>
                  <a:lnTo>
                    <a:pt x="9732" y="7191"/>
                  </a:lnTo>
                  <a:lnTo>
                    <a:pt x="10004" y="6760"/>
                  </a:lnTo>
                  <a:lnTo>
                    <a:pt x="10117" y="6579"/>
                  </a:lnTo>
                  <a:lnTo>
                    <a:pt x="10231" y="6465"/>
                  </a:lnTo>
                  <a:lnTo>
                    <a:pt x="10299" y="6420"/>
                  </a:lnTo>
                  <a:lnTo>
                    <a:pt x="10344" y="6397"/>
                  </a:lnTo>
                  <a:lnTo>
                    <a:pt x="10412" y="6420"/>
                  </a:lnTo>
                  <a:lnTo>
                    <a:pt x="10458" y="6443"/>
                  </a:lnTo>
                  <a:lnTo>
                    <a:pt x="10548" y="6533"/>
                  </a:lnTo>
                  <a:lnTo>
                    <a:pt x="10707" y="6760"/>
                  </a:lnTo>
                  <a:lnTo>
                    <a:pt x="10753" y="6828"/>
                  </a:lnTo>
                  <a:lnTo>
                    <a:pt x="10889" y="7078"/>
                  </a:lnTo>
                  <a:lnTo>
                    <a:pt x="10979" y="7282"/>
                  </a:lnTo>
                  <a:lnTo>
                    <a:pt x="11138" y="7509"/>
                  </a:lnTo>
                  <a:lnTo>
                    <a:pt x="11229" y="7622"/>
                  </a:lnTo>
                  <a:lnTo>
                    <a:pt x="11342" y="7736"/>
                  </a:lnTo>
                  <a:lnTo>
                    <a:pt x="11456" y="7849"/>
                  </a:lnTo>
                  <a:lnTo>
                    <a:pt x="11637" y="7940"/>
                  </a:lnTo>
                  <a:lnTo>
                    <a:pt x="11864" y="8076"/>
                  </a:lnTo>
                  <a:lnTo>
                    <a:pt x="12068" y="8167"/>
                  </a:lnTo>
                  <a:lnTo>
                    <a:pt x="12386" y="8280"/>
                  </a:lnTo>
                  <a:lnTo>
                    <a:pt x="12613" y="8325"/>
                  </a:lnTo>
                  <a:lnTo>
                    <a:pt x="12794" y="8439"/>
                  </a:lnTo>
                  <a:lnTo>
                    <a:pt x="12726" y="8507"/>
                  </a:lnTo>
                  <a:lnTo>
                    <a:pt x="12635" y="8552"/>
                  </a:lnTo>
                  <a:lnTo>
                    <a:pt x="12408" y="8688"/>
                  </a:lnTo>
                  <a:lnTo>
                    <a:pt x="12114" y="8847"/>
                  </a:lnTo>
                  <a:lnTo>
                    <a:pt x="12000" y="8938"/>
                  </a:lnTo>
                  <a:lnTo>
                    <a:pt x="11909" y="9029"/>
                  </a:lnTo>
                  <a:lnTo>
                    <a:pt x="11864" y="9074"/>
                  </a:lnTo>
                  <a:lnTo>
                    <a:pt x="11841" y="9142"/>
                  </a:lnTo>
                  <a:lnTo>
                    <a:pt x="11841" y="9233"/>
                  </a:lnTo>
                  <a:lnTo>
                    <a:pt x="11864" y="9346"/>
                  </a:lnTo>
                  <a:lnTo>
                    <a:pt x="11955" y="9482"/>
                  </a:lnTo>
                  <a:lnTo>
                    <a:pt x="12068" y="9596"/>
                  </a:lnTo>
                  <a:lnTo>
                    <a:pt x="12204" y="9732"/>
                  </a:lnTo>
                  <a:lnTo>
                    <a:pt x="12363" y="9845"/>
                  </a:lnTo>
                  <a:lnTo>
                    <a:pt x="12522" y="9936"/>
                  </a:lnTo>
                  <a:lnTo>
                    <a:pt x="12703" y="10027"/>
                  </a:lnTo>
                  <a:lnTo>
                    <a:pt x="12862" y="10072"/>
                  </a:lnTo>
                  <a:lnTo>
                    <a:pt x="13021" y="10095"/>
                  </a:lnTo>
                  <a:lnTo>
                    <a:pt x="13134" y="10072"/>
                  </a:lnTo>
                  <a:lnTo>
                    <a:pt x="13225" y="10027"/>
                  </a:lnTo>
                  <a:lnTo>
                    <a:pt x="13293" y="9959"/>
                  </a:lnTo>
                  <a:lnTo>
                    <a:pt x="13338" y="9891"/>
                  </a:lnTo>
                  <a:lnTo>
                    <a:pt x="13361" y="9823"/>
                  </a:lnTo>
                  <a:lnTo>
                    <a:pt x="13361" y="9755"/>
                  </a:lnTo>
                  <a:lnTo>
                    <a:pt x="13338" y="9618"/>
                  </a:lnTo>
                  <a:lnTo>
                    <a:pt x="13270" y="9482"/>
                  </a:lnTo>
                  <a:lnTo>
                    <a:pt x="13225" y="9369"/>
                  </a:lnTo>
                  <a:lnTo>
                    <a:pt x="13202" y="9256"/>
                  </a:lnTo>
                  <a:lnTo>
                    <a:pt x="13202" y="9142"/>
                  </a:lnTo>
                  <a:lnTo>
                    <a:pt x="13248" y="9051"/>
                  </a:lnTo>
                  <a:lnTo>
                    <a:pt x="13293" y="9006"/>
                  </a:lnTo>
                  <a:lnTo>
                    <a:pt x="13316" y="8983"/>
                  </a:lnTo>
                  <a:lnTo>
                    <a:pt x="13384" y="8961"/>
                  </a:lnTo>
                  <a:lnTo>
                    <a:pt x="13452" y="8983"/>
                  </a:lnTo>
                  <a:lnTo>
                    <a:pt x="13520" y="9006"/>
                  </a:lnTo>
                  <a:lnTo>
                    <a:pt x="13679" y="9097"/>
                  </a:lnTo>
                  <a:lnTo>
                    <a:pt x="13974" y="9369"/>
                  </a:lnTo>
                  <a:lnTo>
                    <a:pt x="14178" y="9550"/>
                  </a:lnTo>
                  <a:lnTo>
                    <a:pt x="14268" y="9596"/>
                  </a:lnTo>
                  <a:lnTo>
                    <a:pt x="14359" y="9618"/>
                  </a:lnTo>
                  <a:lnTo>
                    <a:pt x="14450" y="9596"/>
                  </a:lnTo>
                  <a:lnTo>
                    <a:pt x="14518" y="9550"/>
                  </a:lnTo>
                  <a:lnTo>
                    <a:pt x="14563" y="9482"/>
                  </a:lnTo>
                  <a:lnTo>
                    <a:pt x="14586" y="9392"/>
                  </a:lnTo>
                  <a:lnTo>
                    <a:pt x="14631" y="9142"/>
                  </a:lnTo>
                  <a:lnTo>
                    <a:pt x="14654" y="8779"/>
                  </a:lnTo>
                  <a:lnTo>
                    <a:pt x="14631" y="8325"/>
                  </a:lnTo>
                  <a:lnTo>
                    <a:pt x="14631" y="7917"/>
                  </a:lnTo>
                  <a:lnTo>
                    <a:pt x="14654" y="7781"/>
                  </a:lnTo>
                  <a:lnTo>
                    <a:pt x="14677" y="7736"/>
                  </a:lnTo>
                  <a:lnTo>
                    <a:pt x="14767" y="7758"/>
                  </a:lnTo>
                  <a:lnTo>
                    <a:pt x="14881" y="7826"/>
                  </a:lnTo>
                  <a:lnTo>
                    <a:pt x="15153" y="8031"/>
                  </a:lnTo>
                  <a:lnTo>
                    <a:pt x="15403" y="8235"/>
                  </a:lnTo>
                  <a:lnTo>
                    <a:pt x="15539" y="8303"/>
                  </a:lnTo>
                  <a:lnTo>
                    <a:pt x="15675" y="8371"/>
                  </a:lnTo>
                  <a:lnTo>
                    <a:pt x="15743" y="8394"/>
                  </a:lnTo>
                  <a:lnTo>
                    <a:pt x="15811" y="8416"/>
                  </a:lnTo>
                  <a:lnTo>
                    <a:pt x="15879" y="8394"/>
                  </a:lnTo>
                  <a:lnTo>
                    <a:pt x="15924" y="8371"/>
                  </a:lnTo>
                  <a:lnTo>
                    <a:pt x="15947" y="8348"/>
                  </a:lnTo>
                  <a:lnTo>
                    <a:pt x="15970" y="8303"/>
                  </a:lnTo>
                  <a:lnTo>
                    <a:pt x="15970" y="8235"/>
                  </a:lnTo>
                  <a:lnTo>
                    <a:pt x="15970" y="8167"/>
                  </a:lnTo>
                  <a:lnTo>
                    <a:pt x="15879" y="8008"/>
                  </a:lnTo>
                  <a:lnTo>
                    <a:pt x="15766" y="7804"/>
                  </a:lnTo>
                  <a:lnTo>
                    <a:pt x="15607" y="7622"/>
                  </a:lnTo>
                  <a:lnTo>
                    <a:pt x="15289" y="7259"/>
                  </a:lnTo>
                  <a:lnTo>
                    <a:pt x="15108" y="7078"/>
                  </a:lnTo>
                  <a:lnTo>
                    <a:pt x="14972" y="6987"/>
                  </a:lnTo>
                  <a:lnTo>
                    <a:pt x="14858" y="6874"/>
                  </a:lnTo>
                  <a:lnTo>
                    <a:pt x="14790" y="6760"/>
                  </a:lnTo>
                  <a:lnTo>
                    <a:pt x="14767" y="6647"/>
                  </a:lnTo>
                  <a:lnTo>
                    <a:pt x="14745" y="6556"/>
                  </a:lnTo>
                  <a:lnTo>
                    <a:pt x="14745" y="6420"/>
                  </a:lnTo>
                  <a:lnTo>
                    <a:pt x="14699" y="6329"/>
                  </a:lnTo>
                  <a:lnTo>
                    <a:pt x="14609" y="6239"/>
                  </a:lnTo>
                  <a:lnTo>
                    <a:pt x="14473" y="6148"/>
                  </a:lnTo>
                  <a:lnTo>
                    <a:pt x="14427" y="6125"/>
                  </a:lnTo>
                  <a:lnTo>
                    <a:pt x="14382" y="6080"/>
                  </a:lnTo>
                  <a:lnTo>
                    <a:pt x="14359" y="5989"/>
                  </a:lnTo>
                  <a:lnTo>
                    <a:pt x="14336" y="5876"/>
                  </a:lnTo>
                  <a:lnTo>
                    <a:pt x="14336" y="5740"/>
                  </a:lnTo>
                  <a:lnTo>
                    <a:pt x="14359" y="5535"/>
                  </a:lnTo>
                  <a:lnTo>
                    <a:pt x="14382" y="5286"/>
                  </a:lnTo>
                  <a:lnTo>
                    <a:pt x="14427" y="4991"/>
                  </a:lnTo>
                  <a:lnTo>
                    <a:pt x="14450" y="4878"/>
                  </a:lnTo>
                  <a:lnTo>
                    <a:pt x="14495" y="4810"/>
                  </a:lnTo>
                  <a:lnTo>
                    <a:pt x="14541" y="4741"/>
                  </a:lnTo>
                  <a:lnTo>
                    <a:pt x="14586" y="4696"/>
                  </a:lnTo>
                  <a:lnTo>
                    <a:pt x="14722" y="4628"/>
                  </a:lnTo>
                  <a:lnTo>
                    <a:pt x="14836" y="4628"/>
                  </a:lnTo>
                  <a:lnTo>
                    <a:pt x="14972" y="4651"/>
                  </a:lnTo>
                  <a:lnTo>
                    <a:pt x="15130" y="4673"/>
                  </a:lnTo>
                  <a:lnTo>
                    <a:pt x="15403" y="4764"/>
                  </a:lnTo>
                  <a:lnTo>
                    <a:pt x="15561" y="4810"/>
                  </a:lnTo>
                  <a:lnTo>
                    <a:pt x="15720" y="4855"/>
                  </a:lnTo>
                  <a:lnTo>
                    <a:pt x="15856" y="4878"/>
                  </a:lnTo>
                  <a:lnTo>
                    <a:pt x="16015" y="4832"/>
                  </a:lnTo>
                  <a:lnTo>
                    <a:pt x="16174" y="4787"/>
                  </a:lnTo>
                  <a:lnTo>
                    <a:pt x="16310" y="4719"/>
                  </a:lnTo>
                  <a:lnTo>
                    <a:pt x="16423" y="4673"/>
                  </a:lnTo>
                  <a:lnTo>
                    <a:pt x="16650" y="4583"/>
                  </a:lnTo>
                  <a:lnTo>
                    <a:pt x="16764" y="4560"/>
                  </a:lnTo>
                  <a:lnTo>
                    <a:pt x="16900" y="4537"/>
                  </a:lnTo>
                  <a:lnTo>
                    <a:pt x="17013" y="4560"/>
                  </a:lnTo>
                  <a:lnTo>
                    <a:pt x="17127" y="4583"/>
                  </a:lnTo>
                  <a:lnTo>
                    <a:pt x="17399" y="4673"/>
                  </a:lnTo>
                  <a:lnTo>
                    <a:pt x="17512" y="4696"/>
                  </a:lnTo>
                  <a:lnTo>
                    <a:pt x="17648" y="4719"/>
                  </a:lnTo>
                  <a:lnTo>
                    <a:pt x="17807" y="4696"/>
                  </a:lnTo>
                  <a:lnTo>
                    <a:pt x="17966" y="4651"/>
                  </a:lnTo>
                  <a:lnTo>
                    <a:pt x="18125" y="4560"/>
                  </a:lnTo>
                  <a:lnTo>
                    <a:pt x="18283" y="4469"/>
                  </a:lnTo>
                  <a:lnTo>
                    <a:pt x="18601" y="4220"/>
                  </a:lnTo>
                  <a:lnTo>
                    <a:pt x="18873" y="3970"/>
                  </a:lnTo>
                  <a:lnTo>
                    <a:pt x="19100" y="3766"/>
                  </a:lnTo>
                  <a:lnTo>
                    <a:pt x="19213" y="3675"/>
                  </a:lnTo>
                  <a:lnTo>
                    <a:pt x="19281" y="3630"/>
                  </a:lnTo>
                  <a:lnTo>
                    <a:pt x="19395" y="3607"/>
                  </a:lnTo>
                  <a:lnTo>
                    <a:pt x="19440" y="3630"/>
                  </a:lnTo>
                  <a:lnTo>
                    <a:pt x="19463" y="3653"/>
                  </a:lnTo>
                  <a:lnTo>
                    <a:pt x="19576" y="3834"/>
                  </a:lnTo>
                  <a:lnTo>
                    <a:pt x="19690" y="3970"/>
                  </a:lnTo>
                  <a:lnTo>
                    <a:pt x="19803" y="4129"/>
                  </a:lnTo>
                  <a:lnTo>
                    <a:pt x="19871" y="4197"/>
                  </a:lnTo>
                  <a:lnTo>
                    <a:pt x="19939" y="4265"/>
                  </a:lnTo>
                  <a:lnTo>
                    <a:pt x="20098" y="4311"/>
                  </a:lnTo>
                  <a:lnTo>
                    <a:pt x="20280" y="4356"/>
                  </a:lnTo>
                  <a:lnTo>
                    <a:pt x="20438" y="4356"/>
                  </a:lnTo>
                  <a:lnTo>
                    <a:pt x="20801" y="4333"/>
                  </a:lnTo>
                  <a:lnTo>
                    <a:pt x="21278" y="4311"/>
                  </a:lnTo>
                  <a:lnTo>
                    <a:pt x="21436" y="4311"/>
                  </a:lnTo>
                  <a:lnTo>
                    <a:pt x="21595" y="4356"/>
                  </a:lnTo>
                  <a:lnTo>
                    <a:pt x="21754" y="4447"/>
                  </a:lnTo>
                  <a:lnTo>
                    <a:pt x="21913" y="4560"/>
                  </a:lnTo>
                  <a:lnTo>
                    <a:pt x="22094" y="4741"/>
                  </a:lnTo>
                  <a:lnTo>
                    <a:pt x="22162" y="4832"/>
                  </a:lnTo>
                  <a:lnTo>
                    <a:pt x="22253" y="4764"/>
                  </a:lnTo>
                  <a:lnTo>
                    <a:pt x="22593" y="4560"/>
                  </a:lnTo>
                  <a:lnTo>
                    <a:pt x="22911" y="4356"/>
                  </a:lnTo>
                  <a:lnTo>
                    <a:pt x="23160" y="4129"/>
                  </a:lnTo>
                  <a:lnTo>
                    <a:pt x="23410" y="3880"/>
                  </a:lnTo>
                  <a:lnTo>
                    <a:pt x="23659" y="3539"/>
                  </a:lnTo>
                  <a:lnTo>
                    <a:pt x="23863" y="3199"/>
                  </a:lnTo>
                  <a:lnTo>
                    <a:pt x="24045" y="2859"/>
                  </a:lnTo>
                  <a:lnTo>
                    <a:pt x="24181" y="2587"/>
                  </a:lnTo>
                  <a:lnTo>
                    <a:pt x="24272" y="2337"/>
                  </a:lnTo>
                  <a:lnTo>
                    <a:pt x="24363" y="2133"/>
                  </a:lnTo>
                  <a:lnTo>
                    <a:pt x="24453" y="1929"/>
                  </a:lnTo>
                  <a:lnTo>
                    <a:pt x="24567" y="1747"/>
                  </a:lnTo>
                  <a:lnTo>
                    <a:pt x="24703" y="1588"/>
                  </a:lnTo>
                  <a:lnTo>
                    <a:pt x="24884" y="1294"/>
                  </a:lnTo>
                  <a:lnTo>
                    <a:pt x="24952" y="1180"/>
                  </a:lnTo>
                  <a:lnTo>
                    <a:pt x="25043" y="999"/>
                  </a:lnTo>
                  <a:lnTo>
                    <a:pt x="25066" y="885"/>
                  </a:lnTo>
                  <a:lnTo>
                    <a:pt x="25066" y="772"/>
                  </a:lnTo>
                  <a:lnTo>
                    <a:pt x="25043" y="658"/>
                  </a:lnTo>
                  <a:lnTo>
                    <a:pt x="24975" y="545"/>
                  </a:lnTo>
                  <a:lnTo>
                    <a:pt x="24907" y="477"/>
                  </a:lnTo>
                  <a:lnTo>
                    <a:pt x="24839" y="409"/>
                  </a:lnTo>
                  <a:lnTo>
                    <a:pt x="24680" y="318"/>
                  </a:lnTo>
                  <a:lnTo>
                    <a:pt x="24499" y="273"/>
                  </a:lnTo>
                  <a:lnTo>
                    <a:pt x="24340" y="227"/>
                  </a:lnTo>
                  <a:lnTo>
                    <a:pt x="24294" y="205"/>
                  </a:lnTo>
                  <a:lnTo>
                    <a:pt x="23546" y="23"/>
                  </a:lnTo>
                  <a:lnTo>
                    <a:pt x="234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156"/>
            <p:cNvSpPr/>
            <p:nvPr/>
          </p:nvSpPr>
          <p:spPr>
            <a:xfrm>
              <a:off x="4574125" y="5345300"/>
              <a:ext cx="250125" cy="131575"/>
            </a:xfrm>
            <a:custGeom>
              <a:rect b="b" l="l" r="r" t="t"/>
              <a:pathLst>
                <a:path extrusionOk="0" h="5263" w="10005">
                  <a:moveTo>
                    <a:pt x="999" y="0"/>
                  </a:moveTo>
                  <a:lnTo>
                    <a:pt x="931" y="23"/>
                  </a:lnTo>
                  <a:lnTo>
                    <a:pt x="863" y="46"/>
                  </a:lnTo>
                  <a:lnTo>
                    <a:pt x="840" y="91"/>
                  </a:lnTo>
                  <a:lnTo>
                    <a:pt x="795" y="137"/>
                  </a:lnTo>
                  <a:lnTo>
                    <a:pt x="772" y="250"/>
                  </a:lnTo>
                  <a:lnTo>
                    <a:pt x="772" y="363"/>
                  </a:lnTo>
                  <a:lnTo>
                    <a:pt x="749" y="477"/>
                  </a:lnTo>
                  <a:lnTo>
                    <a:pt x="749" y="568"/>
                  </a:lnTo>
                  <a:lnTo>
                    <a:pt x="727" y="590"/>
                  </a:lnTo>
                  <a:lnTo>
                    <a:pt x="681" y="568"/>
                  </a:lnTo>
                  <a:lnTo>
                    <a:pt x="568" y="477"/>
                  </a:lnTo>
                  <a:lnTo>
                    <a:pt x="477" y="431"/>
                  </a:lnTo>
                  <a:lnTo>
                    <a:pt x="386" y="431"/>
                  </a:lnTo>
                  <a:lnTo>
                    <a:pt x="273" y="454"/>
                  </a:lnTo>
                  <a:lnTo>
                    <a:pt x="182" y="477"/>
                  </a:lnTo>
                  <a:lnTo>
                    <a:pt x="182" y="568"/>
                  </a:lnTo>
                  <a:lnTo>
                    <a:pt x="137" y="840"/>
                  </a:lnTo>
                  <a:lnTo>
                    <a:pt x="92" y="1112"/>
                  </a:lnTo>
                  <a:lnTo>
                    <a:pt x="46" y="1361"/>
                  </a:lnTo>
                  <a:lnTo>
                    <a:pt x="1" y="1611"/>
                  </a:lnTo>
                  <a:lnTo>
                    <a:pt x="1" y="1747"/>
                  </a:lnTo>
                  <a:lnTo>
                    <a:pt x="24" y="1860"/>
                  </a:lnTo>
                  <a:lnTo>
                    <a:pt x="46" y="1997"/>
                  </a:lnTo>
                  <a:lnTo>
                    <a:pt x="92" y="2133"/>
                  </a:lnTo>
                  <a:lnTo>
                    <a:pt x="182" y="2382"/>
                  </a:lnTo>
                  <a:lnTo>
                    <a:pt x="273" y="2632"/>
                  </a:lnTo>
                  <a:lnTo>
                    <a:pt x="318" y="2745"/>
                  </a:lnTo>
                  <a:lnTo>
                    <a:pt x="386" y="2859"/>
                  </a:lnTo>
                  <a:lnTo>
                    <a:pt x="455" y="2949"/>
                  </a:lnTo>
                  <a:lnTo>
                    <a:pt x="568" y="3040"/>
                  </a:lnTo>
                  <a:lnTo>
                    <a:pt x="681" y="3131"/>
                  </a:lnTo>
                  <a:lnTo>
                    <a:pt x="840" y="3199"/>
                  </a:lnTo>
                  <a:lnTo>
                    <a:pt x="976" y="3244"/>
                  </a:lnTo>
                  <a:lnTo>
                    <a:pt x="1112" y="3267"/>
                  </a:lnTo>
                  <a:lnTo>
                    <a:pt x="1997" y="3267"/>
                  </a:lnTo>
                  <a:lnTo>
                    <a:pt x="2133" y="3312"/>
                  </a:lnTo>
                  <a:lnTo>
                    <a:pt x="2246" y="3358"/>
                  </a:lnTo>
                  <a:lnTo>
                    <a:pt x="2519" y="3471"/>
                  </a:lnTo>
                  <a:lnTo>
                    <a:pt x="2814" y="3562"/>
                  </a:lnTo>
                  <a:lnTo>
                    <a:pt x="3063" y="3652"/>
                  </a:lnTo>
                  <a:lnTo>
                    <a:pt x="3313" y="3743"/>
                  </a:lnTo>
                  <a:lnTo>
                    <a:pt x="3539" y="3879"/>
                  </a:lnTo>
                  <a:lnTo>
                    <a:pt x="3653" y="3947"/>
                  </a:lnTo>
                  <a:lnTo>
                    <a:pt x="3744" y="4015"/>
                  </a:lnTo>
                  <a:lnTo>
                    <a:pt x="3812" y="4129"/>
                  </a:lnTo>
                  <a:lnTo>
                    <a:pt x="3880" y="4242"/>
                  </a:lnTo>
                  <a:lnTo>
                    <a:pt x="4038" y="4469"/>
                  </a:lnTo>
                  <a:lnTo>
                    <a:pt x="4152" y="4673"/>
                  </a:lnTo>
                  <a:lnTo>
                    <a:pt x="4265" y="4877"/>
                  </a:lnTo>
                  <a:lnTo>
                    <a:pt x="4424" y="5036"/>
                  </a:lnTo>
                  <a:lnTo>
                    <a:pt x="4515" y="5104"/>
                  </a:lnTo>
                  <a:lnTo>
                    <a:pt x="4606" y="5172"/>
                  </a:lnTo>
                  <a:lnTo>
                    <a:pt x="4764" y="5240"/>
                  </a:lnTo>
                  <a:lnTo>
                    <a:pt x="4923" y="5263"/>
                  </a:lnTo>
                  <a:lnTo>
                    <a:pt x="5059" y="5240"/>
                  </a:lnTo>
                  <a:lnTo>
                    <a:pt x="5173" y="5218"/>
                  </a:lnTo>
                  <a:lnTo>
                    <a:pt x="5422" y="5127"/>
                  </a:lnTo>
                  <a:lnTo>
                    <a:pt x="5649" y="5013"/>
                  </a:lnTo>
                  <a:lnTo>
                    <a:pt x="5830" y="4877"/>
                  </a:lnTo>
                  <a:lnTo>
                    <a:pt x="5944" y="4832"/>
                  </a:lnTo>
                  <a:lnTo>
                    <a:pt x="6035" y="4787"/>
                  </a:lnTo>
                  <a:lnTo>
                    <a:pt x="6261" y="4741"/>
                  </a:lnTo>
                  <a:lnTo>
                    <a:pt x="6443" y="4719"/>
                  </a:lnTo>
                  <a:lnTo>
                    <a:pt x="6647" y="4696"/>
                  </a:lnTo>
                  <a:lnTo>
                    <a:pt x="6874" y="4628"/>
                  </a:lnTo>
                  <a:lnTo>
                    <a:pt x="7260" y="4492"/>
                  </a:lnTo>
                  <a:lnTo>
                    <a:pt x="7554" y="4378"/>
                  </a:lnTo>
                  <a:lnTo>
                    <a:pt x="7827" y="4288"/>
                  </a:lnTo>
                  <a:lnTo>
                    <a:pt x="8031" y="4220"/>
                  </a:lnTo>
                  <a:lnTo>
                    <a:pt x="8212" y="4152"/>
                  </a:lnTo>
                  <a:lnTo>
                    <a:pt x="8394" y="4083"/>
                  </a:lnTo>
                  <a:lnTo>
                    <a:pt x="8575" y="4015"/>
                  </a:lnTo>
                  <a:lnTo>
                    <a:pt x="8643" y="4015"/>
                  </a:lnTo>
                  <a:lnTo>
                    <a:pt x="8779" y="4038"/>
                  </a:lnTo>
                  <a:lnTo>
                    <a:pt x="8938" y="4061"/>
                  </a:lnTo>
                  <a:lnTo>
                    <a:pt x="9120" y="4106"/>
                  </a:lnTo>
                  <a:lnTo>
                    <a:pt x="9278" y="4129"/>
                  </a:lnTo>
                  <a:lnTo>
                    <a:pt x="9369" y="4129"/>
                  </a:lnTo>
                  <a:lnTo>
                    <a:pt x="9460" y="4106"/>
                  </a:lnTo>
                  <a:lnTo>
                    <a:pt x="9551" y="4061"/>
                  </a:lnTo>
                  <a:lnTo>
                    <a:pt x="9619" y="4015"/>
                  </a:lnTo>
                  <a:lnTo>
                    <a:pt x="9664" y="3947"/>
                  </a:lnTo>
                  <a:lnTo>
                    <a:pt x="9687" y="3879"/>
                  </a:lnTo>
                  <a:lnTo>
                    <a:pt x="9732" y="3743"/>
                  </a:lnTo>
                  <a:lnTo>
                    <a:pt x="9755" y="3607"/>
                  </a:lnTo>
                  <a:lnTo>
                    <a:pt x="9777" y="3494"/>
                  </a:lnTo>
                  <a:lnTo>
                    <a:pt x="9777" y="3403"/>
                  </a:lnTo>
                  <a:lnTo>
                    <a:pt x="9868" y="3221"/>
                  </a:lnTo>
                  <a:lnTo>
                    <a:pt x="9936" y="3108"/>
                  </a:lnTo>
                  <a:lnTo>
                    <a:pt x="9982" y="2972"/>
                  </a:lnTo>
                  <a:lnTo>
                    <a:pt x="10004" y="2836"/>
                  </a:lnTo>
                  <a:lnTo>
                    <a:pt x="10004" y="2632"/>
                  </a:lnTo>
                  <a:lnTo>
                    <a:pt x="9982" y="2564"/>
                  </a:lnTo>
                  <a:lnTo>
                    <a:pt x="9913" y="2541"/>
                  </a:lnTo>
                  <a:lnTo>
                    <a:pt x="9641" y="2450"/>
                  </a:lnTo>
                  <a:lnTo>
                    <a:pt x="9437" y="2428"/>
                  </a:lnTo>
                  <a:lnTo>
                    <a:pt x="9256" y="2450"/>
                  </a:lnTo>
                  <a:lnTo>
                    <a:pt x="9097" y="2518"/>
                  </a:lnTo>
                  <a:lnTo>
                    <a:pt x="8938" y="2632"/>
                  </a:lnTo>
                  <a:lnTo>
                    <a:pt x="8779" y="2791"/>
                  </a:lnTo>
                  <a:lnTo>
                    <a:pt x="8666" y="2927"/>
                  </a:lnTo>
                  <a:lnTo>
                    <a:pt x="8530" y="3017"/>
                  </a:lnTo>
                  <a:lnTo>
                    <a:pt x="8348" y="3108"/>
                  </a:lnTo>
                  <a:lnTo>
                    <a:pt x="8258" y="3131"/>
                  </a:lnTo>
                  <a:lnTo>
                    <a:pt x="8190" y="3131"/>
                  </a:lnTo>
                  <a:lnTo>
                    <a:pt x="8053" y="3108"/>
                  </a:lnTo>
                  <a:lnTo>
                    <a:pt x="7963" y="3063"/>
                  </a:lnTo>
                  <a:lnTo>
                    <a:pt x="7895" y="2995"/>
                  </a:lnTo>
                  <a:lnTo>
                    <a:pt x="7849" y="2927"/>
                  </a:lnTo>
                  <a:lnTo>
                    <a:pt x="7827" y="2836"/>
                  </a:lnTo>
                  <a:lnTo>
                    <a:pt x="7781" y="2654"/>
                  </a:lnTo>
                  <a:lnTo>
                    <a:pt x="7759" y="2541"/>
                  </a:lnTo>
                  <a:lnTo>
                    <a:pt x="7690" y="2450"/>
                  </a:lnTo>
                  <a:lnTo>
                    <a:pt x="7622" y="2382"/>
                  </a:lnTo>
                  <a:lnTo>
                    <a:pt x="7554" y="2337"/>
                  </a:lnTo>
                  <a:lnTo>
                    <a:pt x="7396" y="2269"/>
                  </a:lnTo>
                  <a:lnTo>
                    <a:pt x="7260" y="2223"/>
                  </a:lnTo>
                  <a:lnTo>
                    <a:pt x="6829" y="2223"/>
                  </a:lnTo>
                  <a:lnTo>
                    <a:pt x="6647" y="2201"/>
                  </a:lnTo>
                  <a:lnTo>
                    <a:pt x="6488" y="2155"/>
                  </a:lnTo>
                  <a:lnTo>
                    <a:pt x="6329" y="2087"/>
                  </a:lnTo>
                  <a:lnTo>
                    <a:pt x="6012" y="1906"/>
                  </a:lnTo>
                  <a:lnTo>
                    <a:pt x="5808" y="1770"/>
                  </a:lnTo>
                  <a:lnTo>
                    <a:pt x="5581" y="1656"/>
                  </a:lnTo>
                  <a:lnTo>
                    <a:pt x="5354" y="1588"/>
                  </a:lnTo>
                  <a:lnTo>
                    <a:pt x="5241" y="1566"/>
                  </a:lnTo>
                  <a:lnTo>
                    <a:pt x="5105" y="1543"/>
                  </a:lnTo>
                  <a:lnTo>
                    <a:pt x="4946" y="1566"/>
                  </a:lnTo>
                  <a:lnTo>
                    <a:pt x="4787" y="1611"/>
                  </a:lnTo>
                  <a:lnTo>
                    <a:pt x="4606" y="1679"/>
                  </a:lnTo>
                  <a:lnTo>
                    <a:pt x="4447" y="1770"/>
                  </a:lnTo>
                  <a:lnTo>
                    <a:pt x="4288" y="1883"/>
                  </a:lnTo>
                  <a:lnTo>
                    <a:pt x="4152" y="1997"/>
                  </a:lnTo>
                  <a:lnTo>
                    <a:pt x="4016" y="2133"/>
                  </a:lnTo>
                  <a:lnTo>
                    <a:pt x="3857" y="2246"/>
                  </a:lnTo>
                  <a:lnTo>
                    <a:pt x="3721" y="2314"/>
                  </a:lnTo>
                  <a:lnTo>
                    <a:pt x="3630" y="2337"/>
                  </a:lnTo>
                  <a:lnTo>
                    <a:pt x="3562" y="2337"/>
                  </a:lnTo>
                  <a:lnTo>
                    <a:pt x="3403" y="2314"/>
                  </a:lnTo>
                  <a:lnTo>
                    <a:pt x="3245" y="2246"/>
                  </a:lnTo>
                  <a:lnTo>
                    <a:pt x="3018" y="2087"/>
                  </a:lnTo>
                  <a:lnTo>
                    <a:pt x="2814" y="1951"/>
                  </a:lnTo>
                  <a:lnTo>
                    <a:pt x="2677" y="1792"/>
                  </a:lnTo>
                  <a:lnTo>
                    <a:pt x="2564" y="1634"/>
                  </a:lnTo>
                  <a:lnTo>
                    <a:pt x="2496" y="1475"/>
                  </a:lnTo>
                  <a:lnTo>
                    <a:pt x="2451" y="1316"/>
                  </a:lnTo>
                  <a:lnTo>
                    <a:pt x="2428" y="1180"/>
                  </a:lnTo>
                  <a:lnTo>
                    <a:pt x="2405" y="999"/>
                  </a:lnTo>
                  <a:lnTo>
                    <a:pt x="2405" y="817"/>
                  </a:lnTo>
                  <a:lnTo>
                    <a:pt x="2405" y="704"/>
                  </a:lnTo>
                  <a:lnTo>
                    <a:pt x="2292" y="704"/>
                  </a:lnTo>
                  <a:lnTo>
                    <a:pt x="2065" y="681"/>
                  </a:lnTo>
                  <a:lnTo>
                    <a:pt x="1816" y="681"/>
                  </a:lnTo>
                  <a:lnTo>
                    <a:pt x="1725" y="636"/>
                  </a:lnTo>
                  <a:lnTo>
                    <a:pt x="1634" y="590"/>
                  </a:lnTo>
                  <a:lnTo>
                    <a:pt x="1566" y="499"/>
                  </a:lnTo>
                  <a:lnTo>
                    <a:pt x="1475" y="386"/>
                  </a:lnTo>
                  <a:lnTo>
                    <a:pt x="1362" y="227"/>
                  </a:lnTo>
                  <a:lnTo>
                    <a:pt x="1294" y="137"/>
                  </a:lnTo>
                  <a:lnTo>
                    <a:pt x="1203" y="91"/>
                  </a:lnTo>
                  <a:lnTo>
                    <a:pt x="1090" y="23"/>
                  </a:lnTo>
                  <a:lnTo>
                    <a:pt x="9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156"/>
            <p:cNvSpPr/>
            <p:nvPr/>
          </p:nvSpPr>
          <p:spPr>
            <a:xfrm>
              <a:off x="4542375" y="4910900"/>
              <a:ext cx="143500" cy="134425"/>
            </a:xfrm>
            <a:custGeom>
              <a:rect b="b" l="l" r="r" t="t"/>
              <a:pathLst>
                <a:path extrusionOk="0" h="5377" w="5740">
                  <a:moveTo>
                    <a:pt x="999" y="1"/>
                  </a:moveTo>
                  <a:lnTo>
                    <a:pt x="817" y="24"/>
                  </a:lnTo>
                  <a:lnTo>
                    <a:pt x="658" y="92"/>
                  </a:lnTo>
                  <a:lnTo>
                    <a:pt x="522" y="137"/>
                  </a:lnTo>
                  <a:lnTo>
                    <a:pt x="364" y="205"/>
                  </a:lnTo>
                  <a:lnTo>
                    <a:pt x="205" y="273"/>
                  </a:lnTo>
                  <a:lnTo>
                    <a:pt x="137" y="341"/>
                  </a:lnTo>
                  <a:lnTo>
                    <a:pt x="69" y="387"/>
                  </a:lnTo>
                  <a:lnTo>
                    <a:pt x="23" y="455"/>
                  </a:lnTo>
                  <a:lnTo>
                    <a:pt x="1" y="545"/>
                  </a:lnTo>
                  <a:lnTo>
                    <a:pt x="23" y="636"/>
                  </a:lnTo>
                  <a:lnTo>
                    <a:pt x="46" y="704"/>
                  </a:lnTo>
                  <a:lnTo>
                    <a:pt x="91" y="795"/>
                  </a:lnTo>
                  <a:lnTo>
                    <a:pt x="159" y="863"/>
                  </a:lnTo>
                  <a:lnTo>
                    <a:pt x="318" y="976"/>
                  </a:lnTo>
                  <a:lnTo>
                    <a:pt x="454" y="1044"/>
                  </a:lnTo>
                  <a:lnTo>
                    <a:pt x="681" y="1112"/>
                  </a:lnTo>
                  <a:lnTo>
                    <a:pt x="885" y="1158"/>
                  </a:lnTo>
                  <a:lnTo>
                    <a:pt x="1067" y="1226"/>
                  </a:lnTo>
                  <a:lnTo>
                    <a:pt x="1180" y="1294"/>
                  </a:lnTo>
                  <a:lnTo>
                    <a:pt x="1271" y="1407"/>
                  </a:lnTo>
                  <a:lnTo>
                    <a:pt x="1362" y="1521"/>
                  </a:lnTo>
                  <a:lnTo>
                    <a:pt x="1430" y="1657"/>
                  </a:lnTo>
                  <a:lnTo>
                    <a:pt x="1520" y="1838"/>
                  </a:lnTo>
                  <a:lnTo>
                    <a:pt x="1634" y="2020"/>
                  </a:lnTo>
                  <a:lnTo>
                    <a:pt x="1725" y="2110"/>
                  </a:lnTo>
                  <a:lnTo>
                    <a:pt x="1838" y="2179"/>
                  </a:lnTo>
                  <a:lnTo>
                    <a:pt x="1929" y="2247"/>
                  </a:lnTo>
                  <a:lnTo>
                    <a:pt x="1997" y="2337"/>
                  </a:lnTo>
                  <a:lnTo>
                    <a:pt x="2133" y="2564"/>
                  </a:lnTo>
                  <a:lnTo>
                    <a:pt x="2201" y="2723"/>
                  </a:lnTo>
                  <a:lnTo>
                    <a:pt x="2314" y="2882"/>
                  </a:lnTo>
                  <a:lnTo>
                    <a:pt x="2428" y="3018"/>
                  </a:lnTo>
                  <a:lnTo>
                    <a:pt x="2564" y="3086"/>
                  </a:lnTo>
                  <a:lnTo>
                    <a:pt x="2700" y="3109"/>
                  </a:lnTo>
                  <a:lnTo>
                    <a:pt x="2836" y="3109"/>
                  </a:lnTo>
                  <a:lnTo>
                    <a:pt x="2972" y="3131"/>
                  </a:lnTo>
                  <a:lnTo>
                    <a:pt x="3154" y="3154"/>
                  </a:lnTo>
                  <a:lnTo>
                    <a:pt x="3312" y="3222"/>
                  </a:lnTo>
                  <a:lnTo>
                    <a:pt x="3471" y="3290"/>
                  </a:lnTo>
                  <a:lnTo>
                    <a:pt x="3607" y="3358"/>
                  </a:lnTo>
                  <a:lnTo>
                    <a:pt x="3743" y="3471"/>
                  </a:lnTo>
                  <a:lnTo>
                    <a:pt x="3834" y="3608"/>
                  </a:lnTo>
                  <a:lnTo>
                    <a:pt x="3925" y="3744"/>
                  </a:lnTo>
                  <a:lnTo>
                    <a:pt x="3993" y="3925"/>
                  </a:lnTo>
                  <a:lnTo>
                    <a:pt x="4038" y="4061"/>
                  </a:lnTo>
                  <a:lnTo>
                    <a:pt x="4129" y="4288"/>
                  </a:lnTo>
                  <a:lnTo>
                    <a:pt x="4197" y="4401"/>
                  </a:lnTo>
                  <a:lnTo>
                    <a:pt x="4265" y="4515"/>
                  </a:lnTo>
                  <a:lnTo>
                    <a:pt x="4378" y="4651"/>
                  </a:lnTo>
                  <a:lnTo>
                    <a:pt x="4515" y="4742"/>
                  </a:lnTo>
                  <a:lnTo>
                    <a:pt x="4673" y="4787"/>
                  </a:lnTo>
                  <a:lnTo>
                    <a:pt x="4809" y="4832"/>
                  </a:lnTo>
                  <a:lnTo>
                    <a:pt x="4991" y="4878"/>
                  </a:lnTo>
                  <a:lnTo>
                    <a:pt x="5104" y="4923"/>
                  </a:lnTo>
                  <a:lnTo>
                    <a:pt x="5263" y="4969"/>
                  </a:lnTo>
                  <a:lnTo>
                    <a:pt x="5308" y="5037"/>
                  </a:lnTo>
                  <a:lnTo>
                    <a:pt x="5377" y="5127"/>
                  </a:lnTo>
                  <a:lnTo>
                    <a:pt x="5467" y="5195"/>
                  </a:lnTo>
                  <a:lnTo>
                    <a:pt x="5739" y="5377"/>
                  </a:lnTo>
                  <a:lnTo>
                    <a:pt x="5649" y="5059"/>
                  </a:lnTo>
                  <a:lnTo>
                    <a:pt x="5490" y="4515"/>
                  </a:lnTo>
                  <a:lnTo>
                    <a:pt x="5377" y="4220"/>
                  </a:lnTo>
                  <a:lnTo>
                    <a:pt x="5240" y="3925"/>
                  </a:lnTo>
                  <a:lnTo>
                    <a:pt x="5150" y="3744"/>
                  </a:lnTo>
                  <a:lnTo>
                    <a:pt x="4968" y="3381"/>
                  </a:lnTo>
                  <a:lnTo>
                    <a:pt x="4900" y="3199"/>
                  </a:lnTo>
                  <a:lnTo>
                    <a:pt x="4855" y="3018"/>
                  </a:lnTo>
                  <a:lnTo>
                    <a:pt x="4832" y="2836"/>
                  </a:lnTo>
                  <a:lnTo>
                    <a:pt x="4832" y="2655"/>
                  </a:lnTo>
                  <a:lnTo>
                    <a:pt x="4855" y="2473"/>
                  </a:lnTo>
                  <a:lnTo>
                    <a:pt x="4832" y="2269"/>
                  </a:lnTo>
                  <a:lnTo>
                    <a:pt x="4787" y="2088"/>
                  </a:lnTo>
                  <a:lnTo>
                    <a:pt x="4719" y="1952"/>
                  </a:lnTo>
                  <a:lnTo>
                    <a:pt x="4628" y="1838"/>
                  </a:lnTo>
                  <a:lnTo>
                    <a:pt x="4537" y="1770"/>
                  </a:lnTo>
                  <a:lnTo>
                    <a:pt x="4424" y="1725"/>
                  </a:lnTo>
                  <a:lnTo>
                    <a:pt x="4310" y="1679"/>
                  </a:lnTo>
                  <a:lnTo>
                    <a:pt x="4106" y="1657"/>
                  </a:lnTo>
                  <a:lnTo>
                    <a:pt x="3743" y="1679"/>
                  </a:lnTo>
                  <a:lnTo>
                    <a:pt x="3426" y="1702"/>
                  </a:lnTo>
                  <a:lnTo>
                    <a:pt x="3290" y="1702"/>
                  </a:lnTo>
                  <a:lnTo>
                    <a:pt x="3199" y="1679"/>
                  </a:lnTo>
                  <a:lnTo>
                    <a:pt x="3154" y="1657"/>
                  </a:lnTo>
                  <a:lnTo>
                    <a:pt x="3108" y="1611"/>
                  </a:lnTo>
                  <a:lnTo>
                    <a:pt x="3063" y="1566"/>
                  </a:lnTo>
                  <a:lnTo>
                    <a:pt x="2995" y="1521"/>
                  </a:lnTo>
                  <a:lnTo>
                    <a:pt x="2813" y="1475"/>
                  </a:lnTo>
                  <a:lnTo>
                    <a:pt x="2632" y="1453"/>
                  </a:lnTo>
                  <a:lnTo>
                    <a:pt x="2428" y="1407"/>
                  </a:lnTo>
                  <a:lnTo>
                    <a:pt x="2292" y="1362"/>
                  </a:lnTo>
                  <a:lnTo>
                    <a:pt x="2178" y="1317"/>
                  </a:lnTo>
                  <a:lnTo>
                    <a:pt x="2087" y="1248"/>
                  </a:lnTo>
                  <a:lnTo>
                    <a:pt x="1997" y="1180"/>
                  </a:lnTo>
                  <a:lnTo>
                    <a:pt x="1929" y="1112"/>
                  </a:lnTo>
                  <a:lnTo>
                    <a:pt x="1883" y="999"/>
                  </a:lnTo>
                  <a:lnTo>
                    <a:pt x="1770" y="749"/>
                  </a:lnTo>
                  <a:lnTo>
                    <a:pt x="1725" y="591"/>
                  </a:lnTo>
                  <a:lnTo>
                    <a:pt x="1656" y="455"/>
                  </a:lnTo>
                  <a:lnTo>
                    <a:pt x="1566" y="341"/>
                  </a:lnTo>
                  <a:lnTo>
                    <a:pt x="1498" y="228"/>
                  </a:lnTo>
                  <a:lnTo>
                    <a:pt x="1407" y="160"/>
                  </a:lnTo>
                  <a:lnTo>
                    <a:pt x="1316" y="92"/>
                  </a:lnTo>
                  <a:lnTo>
                    <a:pt x="1203" y="46"/>
                  </a:lnTo>
                  <a:lnTo>
                    <a:pt x="11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156"/>
            <p:cNvSpPr/>
            <p:nvPr/>
          </p:nvSpPr>
          <p:spPr>
            <a:xfrm>
              <a:off x="4824775" y="4847400"/>
              <a:ext cx="60150" cy="60700"/>
            </a:xfrm>
            <a:custGeom>
              <a:rect b="b" l="l" r="r" t="t"/>
              <a:pathLst>
                <a:path extrusionOk="0" h="2428" w="2406">
                  <a:moveTo>
                    <a:pt x="1498" y="0"/>
                  </a:moveTo>
                  <a:lnTo>
                    <a:pt x="1430" y="23"/>
                  </a:lnTo>
                  <a:lnTo>
                    <a:pt x="1248" y="46"/>
                  </a:lnTo>
                  <a:lnTo>
                    <a:pt x="1090" y="136"/>
                  </a:lnTo>
                  <a:lnTo>
                    <a:pt x="908" y="227"/>
                  </a:lnTo>
                  <a:lnTo>
                    <a:pt x="749" y="341"/>
                  </a:lnTo>
                  <a:lnTo>
                    <a:pt x="432" y="613"/>
                  </a:lnTo>
                  <a:lnTo>
                    <a:pt x="205" y="840"/>
                  </a:lnTo>
                  <a:lnTo>
                    <a:pt x="92" y="1021"/>
                  </a:lnTo>
                  <a:lnTo>
                    <a:pt x="46" y="1112"/>
                  </a:lnTo>
                  <a:lnTo>
                    <a:pt x="24" y="1225"/>
                  </a:lnTo>
                  <a:lnTo>
                    <a:pt x="1" y="1339"/>
                  </a:lnTo>
                  <a:lnTo>
                    <a:pt x="24" y="1452"/>
                  </a:lnTo>
                  <a:lnTo>
                    <a:pt x="46" y="1543"/>
                  </a:lnTo>
                  <a:lnTo>
                    <a:pt x="92" y="1634"/>
                  </a:lnTo>
                  <a:lnTo>
                    <a:pt x="182" y="1702"/>
                  </a:lnTo>
                  <a:lnTo>
                    <a:pt x="296" y="1724"/>
                  </a:lnTo>
                  <a:lnTo>
                    <a:pt x="387" y="1724"/>
                  </a:lnTo>
                  <a:lnTo>
                    <a:pt x="455" y="1679"/>
                  </a:lnTo>
                  <a:lnTo>
                    <a:pt x="613" y="1588"/>
                  </a:lnTo>
                  <a:lnTo>
                    <a:pt x="727" y="1520"/>
                  </a:lnTo>
                  <a:lnTo>
                    <a:pt x="795" y="1497"/>
                  </a:lnTo>
                  <a:lnTo>
                    <a:pt x="886" y="1475"/>
                  </a:lnTo>
                  <a:lnTo>
                    <a:pt x="954" y="1497"/>
                  </a:lnTo>
                  <a:lnTo>
                    <a:pt x="1022" y="1520"/>
                  </a:lnTo>
                  <a:lnTo>
                    <a:pt x="1067" y="1543"/>
                  </a:lnTo>
                  <a:lnTo>
                    <a:pt x="1090" y="1611"/>
                  </a:lnTo>
                  <a:lnTo>
                    <a:pt x="1067" y="1702"/>
                  </a:lnTo>
                  <a:lnTo>
                    <a:pt x="999" y="1792"/>
                  </a:lnTo>
                  <a:lnTo>
                    <a:pt x="954" y="1883"/>
                  </a:lnTo>
                  <a:lnTo>
                    <a:pt x="908" y="2019"/>
                  </a:lnTo>
                  <a:lnTo>
                    <a:pt x="908" y="2087"/>
                  </a:lnTo>
                  <a:lnTo>
                    <a:pt x="931" y="2178"/>
                  </a:lnTo>
                  <a:lnTo>
                    <a:pt x="976" y="2246"/>
                  </a:lnTo>
                  <a:lnTo>
                    <a:pt x="1044" y="2314"/>
                  </a:lnTo>
                  <a:lnTo>
                    <a:pt x="1112" y="2359"/>
                  </a:lnTo>
                  <a:lnTo>
                    <a:pt x="1203" y="2405"/>
                  </a:lnTo>
                  <a:lnTo>
                    <a:pt x="1294" y="2427"/>
                  </a:lnTo>
                  <a:lnTo>
                    <a:pt x="1407" y="2427"/>
                  </a:lnTo>
                  <a:lnTo>
                    <a:pt x="1634" y="2405"/>
                  </a:lnTo>
                  <a:lnTo>
                    <a:pt x="1748" y="2382"/>
                  </a:lnTo>
                  <a:lnTo>
                    <a:pt x="1838" y="2337"/>
                  </a:lnTo>
                  <a:lnTo>
                    <a:pt x="1884" y="2291"/>
                  </a:lnTo>
                  <a:lnTo>
                    <a:pt x="1929" y="2246"/>
                  </a:lnTo>
                  <a:lnTo>
                    <a:pt x="1952" y="2178"/>
                  </a:lnTo>
                  <a:lnTo>
                    <a:pt x="1952" y="2110"/>
                  </a:lnTo>
                  <a:lnTo>
                    <a:pt x="1952" y="1928"/>
                  </a:lnTo>
                  <a:lnTo>
                    <a:pt x="1929" y="1792"/>
                  </a:lnTo>
                  <a:lnTo>
                    <a:pt x="1906" y="1679"/>
                  </a:lnTo>
                  <a:lnTo>
                    <a:pt x="1906" y="1566"/>
                  </a:lnTo>
                  <a:lnTo>
                    <a:pt x="1974" y="1475"/>
                  </a:lnTo>
                  <a:lnTo>
                    <a:pt x="2065" y="1407"/>
                  </a:lnTo>
                  <a:lnTo>
                    <a:pt x="2133" y="1339"/>
                  </a:lnTo>
                  <a:lnTo>
                    <a:pt x="2224" y="1248"/>
                  </a:lnTo>
                  <a:lnTo>
                    <a:pt x="2292" y="1135"/>
                  </a:lnTo>
                  <a:lnTo>
                    <a:pt x="2360" y="1021"/>
                  </a:lnTo>
                  <a:lnTo>
                    <a:pt x="2405" y="908"/>
                  </a:lnTo>
                  <a:lnTo>
                    <a:pt x="2405" y="794"/>
                  </a:lnTo>
                  <a:lnTo>
                    <a:pt x="2405" y="704"/>
                  </a:lnTo>
                  <a:lnTo>
                    <a:pt x="2383" y="613"/>
                  </a:lnTo>
                  <a:lnTo>
                    <a:pt x="2337" y="522"/>
                  </a:lnTo>
                  <a:lnTo>
                    <a:pt x="2269" y="431"/>
                  </a:lnTo>
                  <a:lnTo>
                    <a:pt x="2088" y="273"/>
                  </a:lnTo>
                  <a:lnTo>
                    <a:pt x="1906" y="136"/>
                  </a:lnTo>
                  <a:lnTo>
                    <a:pt x="1702" y="46"/>
                  </a:lnTo>
                  <a:lnTo>
                    <a:pt x="1611" y="23"/>
                  </a:lnTo>
                  <a:lnTo>
                    <a:pt x="14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156"/>
            <p:cNvSpPr/>
            <p:nvPr/>
          </p:nvSpPr>
          <p:spPr>
            <a:xfrm>
              <a:off x="3763200" y="2452575"/>
              <a:ext cx="149750" cy="170175"/>
            </a:xfrm>
            <a:custGeom>
              <a:rect b="b" l="l" r="r" t="t"/>
              <a:pathLst>
                <a:path extrusionOk="0" h="6807" w="5990">
                  <a:moveTo>
                    <a:pt x="4855" y="1"/>
                  </a:moveTo>
                  <a:lnTo>
                    <a:pt x="4719" y="24"/>
                  </a:lnTo>
                  <a:lnTo>
                    <a:pt x="4605" y="69"/>
                  </a:lnTo>
                  <a:lnTo>
                    <a:pt x="4492" y="137"/>
                  </a:lnTo>
                  <a:lnTo>
                    <a:pt x="4401" y="205"/>
                  </a:lnTo>
                  <a:lnTo>
                    <a:pt x="4220" y="387"/>
                  </a:lnTo>
                  <a:lnTo>
                    <a:pt x="4061" y="568"/>
                  </a:lnTo>
                  <a:lnTo>
                    <a:pt x="3857" y="818"/>
                  </a:lnTo>
                  <a:lnTo>
                    <a:pt x="3743" y="954"/>
                  </a:lnTo>
                  <a:lnTo>
                    <a:pt x="3653" y="1090"/>
                  </a:lnTo>
                  <a:lnTo>
                    <a:pt x="3562" y="1226"/>
                  </a:lnTo>
                  <a:lnTo>
                    <a:pt x="3517" y="1407"/>
                  </a:lnTo>
                  <a:lnTo>
                    <a:pt x="3494" y="1634"/>
                  </a:lnTo>
                  <a:lnTo>
                    <a:pt x="3517" y="1838"/>
                  </a:lnTo>
                  <a:lnTo>
                    <a:pt x="3585" y="2043"/>
                  </a:lnTo>
                  <a:lnTo>
                    <a:pt x="3653" y="2247"/>
                  </a:lnTo>
                  <a:lnTo>
                    <a:pt x="3698" y="2383"/>
                  </a:lnTo>
                  <a:lnTo>
                    <a:pt x="3721" y="2519"/>
                  </a:lnTo>
                  <a:lnTo>
                    <a:pt x="3721" y="2655"/>
                  </a:lnTo>
                  <a:lnTo>
                    <a:pt x="3698" y="2768"/>
                  </a:lnTo>
                  <a:lnTo>
                    <a:pt x="3585" y="2927"/>
                  </a:lnTo>
                  <a:lnTo>
                    <a:pt x="3449" y="3086"/>
                  </a:lnTo>
                  <a:lnTo>
                    <a:pt x="3176" y="3381"/>
                  </a:lnTo>
                  <a:lnTo>
                    <a:pt x="3131" y="3404"/>
                  </a:lnTo>
                  <a:lnTo>
                    <a:pt x="3018" y="3517"/>
                  </a:lnTo>
                  <a:lnTo>
                    <a:pt x="2927" y="3562"/>
                  </a:lnTo>
                  <a:lnTo>
                    <a:pt x="2881" y="3585"/>
                  </a:lnTo>
                  <a:lnTo>
                    <a:pt x="2836" y="3585"/>
                  </a:lnTo>
                  <a:lnTo>
                    <a:pt x="2791" y="3540"/>
                  </a:lnTo>
                  <a:lnTo>
                    <a:pt x="2768" y="3472"/>
                  </a:lnTo>
                  <a:lnTo>
                    <a:pt x="2723" y="3335"/>
                  </a:lnTo>
                  <a:lnTo>
                    <a:pt x="2677" y="3041"/>
                  </a:lnTo>
                  <a:lnTo>
                    <a:pt x="2677" y="2836"/>
                  </a:lnTo>
                  <a:lnTo>
                    <a:pt x="2677" y="2632"/>
                  </a:lnTo>
                  <a:lnTo>
                    <a:pt x="2768" y="2247"/>
                  </a:lnTo>
                  <a:lnTo>
                    <a:pt x="2791" y="2179"/>
                  </a:lnTo>
                  <a:lnTo>
                    <a:pt x="2836" y="1929"/>
                  </a:lnTo>
                  <a:lnTo>
                    <a:pt x="2881" y="1680"/>
                  </a:lnTo>
                  <a:lnTo>
                    <a:pt x="2881" y="1589"/>
                  </a:lnTo>
                  <a:lnTo>
                    <a:pt x="2859" y="1498"/>
                  </a:lnTo>
                  <a:lnTo>
                    <a:pt x="2813" y="1430"/>
                  </a:lnTo>
                  <a:lnTo>
                    <a:pt x="2745" y="1362"/>
                  </a:lnTo>
                  <a:lnTo>
                    <a:pt x="2700" y="1339"/>
                  </a:lnTo>
                  <a:lnTo>
                    <a:pt x="2632" y="1339"/>
                  </a:lnTo>
                  <a:lnTo>
                    <a:pt x="2518" y="1362"/>
                  </a:lnTo>
                  <a:lnTo>
                    <a:pt x="2428" y="1430"/>
                  </a:lnTo>
                  <a:lnTo>
                    <a:pt x="2314" y="1521"/>
                  </a:lnTo>
                  <a:lnTo>
                    <a:pt x="2224" y="1634"/>
                  </a:lnTo>
                  <a:lnTo>
                    <a:pt x="2156" y="1702"/>
                  </a:lnTo>
                  <a:lnTo>
                    <a:pt x="2156" y="1589"/>
                  </a:lnTo>
                  <a:lnTo>
                    <a:pt x="2178" y="1385"/>
                  </a:lnTo>
                  <a:lnTo>
                    <a:pt x="2201" y="1181"/>
                  </a:lnTo>
                  <a:lnTo>
                    <a:pt x="2042" y="1181"/>
                  </a:lnTo>
                  <a:lnTo>
                    <a:pt x="1929" y="1203"/>
                  </a:lnTo>
                  <a:lnTo>
                    <a:pt x="1815" y="1249"/>
                  </a:lnTo>
                  <a:lnTo>
                    <a:pt x="1725" y="1294"/>
                  </a:lnTo>
                  <a:lnTo>
                    <a:pt x="1634" y="1362"/>
                  </a:lnTo>
                  <a:lnTo>
                    <a:pt x="1498" y="1543"/>
                  </a:lnTo>
                  <a:lnTo>
                    <a:pt x="1384" y="1725"/>
                  </a:lnTo>
                  <a:lnTo>
                    <a:pt x="1339" y="1793"/>
                  </a:lnTo>
                  <a:lnTo>
                    <a:pt x="1248" y="1952"/>
                  </a:lnTo>
                  <a:lnTo>
                    <a:pt x="1157" y="2111"/>
                  </a:lnTo>
                  <a:lnTo>
                    <a:pt x="1135" y="2224"/>
                  </a:lnTo>
                  <a:lnTo>
                    <a:pt x="1135" y="2315"/>
                  </a:lnTo>
                  <a:lnTo>
                    <a:pt x="1157" y="2496"/>
                  </a:lnTo>
                  <a:lnTo>
                    <a:pt x="1180" y="2542"/>
                  </a:lnTo>
                  <a:lnTo>
                    <a:pt x="1203" y="2632"/>
                  </a:lnTo>
                  <a:lnTo>
                    <a:pt x="1180" y="2746"/>
                  </a:lnTo>
                  <a:lnTo>
                    <a:pt x="1157" y="2836"/>
                  </a:lnTo>
                  <a:lnTo>
                    <a:pt x="1135" y="2904"/>
                  </a:lnTo>
                  <a:lnTo>
                    <a:pt x="1067" y="2950"/>
                  </a:lnTo>
                  <a:lnTo>
                    <a:pt x="931" y="2950"/>
                  </a:lnTo>
                  <a:lnTo>
                    <a:pt x="863" y="2904"/>
                  </a:lnTo>
                  <a:lnTo>
                    <a:pt x="817" y="2859"/>
                  </a:lnTo>
                  <a:lnTo>
                    <a:pt x="772" y="2791"/>
                  </a:lnTo>
                  <a:lnTo>
                    <a:pt x="726" y="2723"/>
                  </a:lnTo>
                  <a:lnTo>
                    <a:pt x="681" y="2542"/>
                  </a:lnTo>
                  <a:lnTo>
                    <a:pt x="658" y="2315"/>
                  </a:lnTo>
                  <a:lnTo>
                    <a:pt x="658" y="2156"/>
                  </a:lnTo>
                  <a:lnTo>
                    <a:pt x="636" y="2020"/>
                  </a:lnTo>
                  <a:lnTo>
                    <a:pt x="477" y="2065"/>
                  </a:lnTo>
                  <a:lnTo>
                    <a:pt x="341" y="2111"/>
                  </a:lnTo>
                  <a:lnTo>
                    <a:pt x="250" y="2156"/>
                  </a:lnTo>
                  <a:lnTo>
                    <a:pt x="182" y="2224"/>
                  </a:lnTo>
                  <a:lnTo>
                    <a:pt x="114" y="2315"/>
                  </a:lnTo>
                  <a:lnTo>
                    <a:pt x="46" y="2405"/>
                  </a:lnTo>
                  <a:lnTo>
                    <a:pt x="46" y="2542"/>
                  </a:lnTo>
                  <a:lnTo>
                    <a:pt x="69" y="2700"/>
                  </a:lnTo>
                  <a:lnTo>
                    <a:pt x="159" y="2904"/>
                  </a:lnTo>
                  <a:lnTo>
                    <a:pt x="273" y="3109"/>
                  </a:lnTo>
                  <a:lnTo>
                    <a:pt x="386" y="3267"/>
                  </a:lnTo>
                  <a:lnTo>
                    <a:pt x="522" y="3449"/>
                  </a:lnTo>
                  <a:lnTo>
                    <a:pt x="704" y="3653"/>
                  </a:lnTo>
                  <a:lnTo>
                    <a:pt x="749" y="3766"/>
                  </a:lnTo>
                  <a:lnTo>
                    <a:pt x="795" y="3857"/>
                  </a:lnTo>
                  <a:lnTo>
                    <a:pt x="795" y="3948"/>
                  </a:lnTo>
                  <a:lnTo>
                    <a:pt x="795" y="4039"/>
                  </a:lnTo>
                  <a:lnTo>
                    <a:pt x="749" y="4107"/>
                  </a:lnTo>
                  <a:lnTo>
                    <a:pt x="704" y="4197"/>
                  </a:lnTo>
                  <a:lnTo>
                    <a:pt x="545" y="4402"/>
                  </a:lnTo>
                  <a:lnTo>
                    <a:pt x="454" y="4515"/>
                  </a:lnTo>
                  <a:lnTo>
                    <a:pt x="296" y="4651"/>
                  </a:lnTo>
                  <a:lnTo>
                    <a:pt x="137" y="4833"/>
                  </a:lnTo>
                  <a:lnTo>
                    <a:pt x="91" y="4923"/>
                  </a:lnTo>
                  <a:lnTo>
                    <a:pt x="23" y="5014"/>
                  </a:lnTo>
                  <a:lnTo>
                    <a:pt x="1" y="5127"/>
                  </a:lnTo>
                  <a:lnTo>
                    <a:pt x="1" y="5218"/>
                  </a:lnTo>
                  <a:lnTo>
                    <a:pt x="1" y="5286"/>
                  </a:lnTo>
                  <a:lnTo>
                    <a:pt x="23" y="5332"/>
                  </a:lnTo>
                  <a:lnTo>
                    <a:pt x="69" y="5400"/>
                  </a:lnTo>
                  <a:lnTo>
                    <a:pt x="159" y="5468"/>
                  </a:lnTo>
                  <a:lnTo>
                    <a:pt x="273" y="5536"/>
                  </a:lnTo>
                  <a:lnTo>
                    <a:pt x="386" y="5581"/>
                  </a:lnTo>
                  <a:lnTo>
                    <a:pt x="613" y="5672"/>
                  </a:lnTo>
                  <a:lnTo>
                    <a:pt x="863" y="5740"/>
                  </a:lnTo>
                  <a:lnTo>
                    <a:pt x="976" y="5808"/>
                  </a:lnTo>
                  <a:lnTo>
                    <a:pt x="1089" y="5876"/>
                  </a:lnTo>
                  <a:lnTo>
                    <a:pt x="1271" y="6103"/>
                  </a:lnTo>
                  <a:lnTo>
                    <a:pt x="1362" y="6239"/>
                  </a:lnTo>
                  <a:lnTo>
                    <a:pt x="1475" y="6352"/>
                  </a:lnTo>
                  <a:lnTo>
                    <a:pt x="1634" y="6466"/>
                  </a:lnTo>
                  <a:lnTo>
                    <a:pt x="1815" y="6557"/>
                  </a:lnTo>
                  <a:lnTo>
                    <a:pt x="2042" y="6647"/>
                  </a:lnTo>
                  <a:lnTo>
                    <a:pt x="2314" y="6715"/>
                  </a:lnTo>
                  <a:lnTo>
                    <a:pt x="2564" y="6761"/>
                  </a:lnTo>
                  <a:lnTo>
                    <a:pt x="2836" y="6806"/>
                  </a:lnTo>
                  <a:lnTo>
                    <a:pt x="2904" y="6806"/>
                  </a:lnTo>
                  <a:lnTo>
                    <a:pt x="2995" y="6783"/>
                  </a:lnTo>
                  <a:lnTo>
                    <a:pt x="3108" y="6761"/>
                  </a:lnTo>
                  <a:lnTo>
                    <a:pt x="3222" y="6715"/>
                  </a:lnTo>
                  <a:lnTo>
                    <a:pt x="3312" y="6647"/>
                  </a:lnTo>
                  <a:lnTo>
                    <a:pt x="3426" y="6557"/>
                  </a:lnTo>
                  <a:lnTo>
                    <a:pt x="3517" y="6420"/>
                  </a:lnTo>
                  <a:lnTo>
                    <a:pt x="3585" y="6239"/>
                  </a:lnTo>
                  <a:lnTo>
                    <a:pt x="3653" y="6035"/>
                  </a:lnTo>
                  <a:lnTo>
                    <a:pt x="3698" y="5763"/>
                  </a:lnTo>
                  <a:lnTo>
                    <a:pt x="3743" y="5513"/>
                  </a:lnTo>
                  <a:lnTo>
                    <a:pt x="3789" y="5354"/>
                  </a:lnTo>
                  <a:lnTo>
                    <a:pt x="3811" y="5286"/>
                  </a:lnTo>
                  <a:lnTo>
                    <a:pt x="3857" y="5264"/>
                  </a:lnTo>
                  <a:lnTo>
                    <a:pt x="3902" y="5241"/>
                  </a:lnTo>
                  <a:lnTo>
                    <a:pt x="3970" y="5218"/>
                  </a:lnTo>
                  <a:lnTo>
                    <a:pt x="4016" y="5218"/>
                  </a:lnTo>
                  <a:lnTo>
                    <a:pt x="4084" y="5241"/>
                  </a:lnTo>
                  <a:lnTo>
                    <a:pt x="4197" y="5264"/>
                  </a:lnTo>
                  <a:lnTo>
                    <a:pt x="4333" y="5286"/>
                  </a:lnTo>
                  <a:lnTo>
                    <a:pt x="4447" y="5264"/>
                  </a:lnTo>
                  <a:lnTo>
                    <a:pt x="4560" y="5218"/>
                  </a:lnTo>
                  <a:lnTo>
                    <a:pt x="4605" y="5173"/>
                  </a:lnTo>
                  <a:lnTo>
                    <a:pt x="4651" y="5105"/>
                  </a:lnTo>
                  <a:lnTo>
                    <a:pt x="4696" y="4969"/>
                  </a:lnTo>
                  <a:lnTo>
                    <a:pt x="4719" y="4833"/>
                  </a:lnTo>
                  <a:lnTo>
                    <a:pt x="4696" y="4674"/>
                  </a:lnTo>
                  <a:lnTo>
                    <a:pt x="4719" y="4674"/>
                  </a:lnTo>
                  <a:lnTo>
                    <a:pt x="4719" y="4606"/>
                  </a:lnTo>
                  <a:lnTo>
                    <a:pt x="4560" y="4356"/>
                  </a:lnTo>
                  <a:lnTo>
                    <a:pt x="4560" y="4311"/>
                  </a:lnTo>
                  <a:lnTo>
                    <a:pt x="4560" y="4288"/>
                  </a:lnTo>
                  <a:lnTo>
                    <a:pt x="4492" y="3948"/>
                  </a:lnTo>
                  <a:lnTo>
                    <a:pt x="4469" y="3653"/>
                  </a:lnTo>
                  <a:lnTo>
                    <a:pt x="4515" y="3381"/>
                  </a:lnTo>
                  <a:lnTo>
                    <a:pt x="4605" y="3109"/>
                  </a:lnTo>
                  <a:lnTo>
                    <a:pt x="4719" y="2927"/>
                  </a:lnTo>
                  <a:lnTo>
                    <a:pt x="4832" y="2768"/>
                  </a:lnTo>
                  <a:lnTo>
                    <a:pt x="4968" y="2632"/>
                  </a:lnTo>
                  <a:lnTo>
                    <a:pt x="5127" y="2473"/>
                  </a:lnTo>
                  <a:lnTo>
                    <a:pt x="5377" y="2224"/>
                  </a:lnTo>
                  <a:lnTo>
                    <a:pt x="5513" y="2088"/>
                  </a:lnTo>
                  <a:lnTo>
                    <a:pt x="5626" y="1929"/>
                  </a:lnTo>
                  <a:lnTo>
                    <a:pt x="5717" y="1748"/>
                  </a:lnTo>
                  <a:lnTo>
                    <a:pt x="5830" y="1566"/>
                  </a:lnTo>
                  <a:lnTo>
                    <a:pt x="5898" y="1362"/>
                  </a:lnTo>
                  <a:lnTo>
                    <a:pt x="5944" y="1158"/>
                  </a:lnTo>
                  <a:lnTo>
                    <a:pt x="5989" y="954"/>
                  </a:lnTo>
                  <a:lnTo>
                    <a:pt x="5966" y="750"/>
                  </a:lnTo>
                  <a:lnTo>
                    <a:pt x="5921" y="568"/>
                  </a:lnTo>
                  <a:lnTo>
                    <a:pt x="5853" y="432"/>
                  </a:lnTo>
                  <a:lnTo>
                    <a:pt x="5740" y="296"/>
                  </a:lnTo>
                  <a:lnTo>
                    <a:pt x="5603" y="182"/>
                  </a:lnTo>
                  <a:lnTo>
                    <a:pt x="5467" y="114"/>
                  </a:lnTo>
                  <a:lnTo>
                    <a:pt x="5286" y="46"/>
                  </a:lnTo>
                  <a:lnTo>
                    <a:pt x="51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156"/>
            <p:cNvSpPr/>
            <p:nvPr/>
          </p:nvSpPr>
          <p:spPr>
            <a:xfrm>
              <a:off x="3521050" y="2217825"/>
              <a:ext cx="271675" cy="428175"/>
            </a:xfrm>
            <a:custGeom>
              <a:rect b="b" l="l" r="r" t="t"/>
              <a:pathLst>
                <a:path extrusionOk="0" h="17127" w="10867">
                  <a:moveTo>
                    <a:pt x="10617" y="0"/>
                  </a:moveTo>
                  <a:lnTo>
                    <a:pt x="10526" y="23"/>
                  </a:lnTo>
                  <a:lnTo>
                    <a:pt x="10412" y="68"/>
                  </a:lnTo>
                  <a:lnTo>
                    <a:pt x="10299" y="113"/>
                  </a:lnTo>
                  <a:lnTo>
                    <a:pt x="10186" y="204"/>
                  </a:lnTo>
                  <a:lnTo>
                    <a:pt x="9982" y="363"/>
                  </a:lnTo>
                  <a:lnTo>
                    <a:pt x="9845" y="522"/>
                  </a:lnTo>
                  <a:lnTo>
                    <a:pt x="9777" y="590"/>
                  </a:lnTo>
                  <a:lnTo>
                    <a:pt x="9687" y="658"/>
                  </a:lnTo>
                  <a:lnTo>
                    <a:pt x="9551" y="703"/>
                  </a:lnTo>
                  <a:lnTo>
                    <a:pt x="9324" y="794"/>
                  </a:lnTo>
                  <a:lnTo>
                    <a:pt x="8915" y="930"/>
                  </a:lnTo>
                  <a:lnTo>
                    <a:pt x="8621" y="1066"/>
                  </a:lnTo>
                  <a:lnTo>
                    <a:pt x="8326" y="1248"/>
                  </a:lnTo>
                  <a:lnTo>
                    <a:pt x="8008" y="1452"/>
                  </a:lnTo>
                  <a:lnTo>
                    <a:pt x="7713" y="1679"/>
                  </a:lnTo>
                  <a:lnTo>
                    <a:pt x="7464" y="1905"/>
                  </a:lnTo>
                  <a:lnTo>
                    <a:pt x="7237" y="2132"/>
                  </a:lnTo>
                  <a:lnTo>
                    <a:pt x="7055" y="2314"/>
                  </a:lnTo>
                  <a:lnTo>
                    <a:pt x="6942" y="2473"/>
                  </a:lnTo>
                  <a:lnTo>
                    <a:pt x="6874" y="2563"/>
                  </a:lnTo>
                  <a:lnTo>
                    <a:pt x="6806" y="2609"/>
                  </a:lnTo>
                  <a:lnTo>
                    <a:pt x="6738" y="2631"/>
                  </a:lnTo>
                  <a:lnTo>
                    <a:pt x="6624" y="2654"/>
                  </a:lnTo>
                  <a:lnTo>
                    <a:pt x="6398" y="2677"/>
                  </a:lnTo>
                  <a:lnTo>
                    <a:pt x="6080" y="2767"/>
                  </a:lnTo>
                  <a:lnTo>
                    <a:pt x="5921" y="2835"/>
                  </a:lnTo>
                  <a:lnTo>
                    <a:pt x="5785" y="2904"/>
                  </a:lnTo>
                  <a:lnTo>
                    <a:pt x="5513" y="3085"/>
                  </a:lnTo>
                  <a:lnTo>
                    <a:pt x="5263" y="3244"/>
                  </a:lnTo>
                  <a:lnTo>
                    <a:pt x="5127" y="3312"/>
                  </a:lnTo>
                  <a:lnTo>
                    <a:pt x="4991" y="3380"/>
                  </a:lnTo>
                  <a:lnTo>
                    <a:pt x="4810" y="3448"/>
                  </a:lnTo>
                  <a:lnTo>
                    <a:pt x="4628" y="3493"/>
                  </a:lnTo>
                  <a:lnTo>
                    <a:pt x="4424" y="3516"/>
                  </a:lnTo>
                  <a:lnTo>
                    <a:pt x="4175" y="3539"/>
                  </a:lnTo>
                  <a:lnTo>
                    <a:pt x="4107" y="3516"/>
                  </a:lnTo>
                  <a:lnTo>
                    <a:pt x="3812" y="3539"/>
                  </a:lnTo>
                  <a:lnTo>
                    <a:pt x="3562" y="3607"/>
                  </a:lnTo>
                  <a:lnTo>
                    <a:pt x="3335" y="3697"/>
                  </a:lnTo>
                  <a:lnTo>
                    <a:pt x="3131" y="3811"/>
                  </a:lnTo>
                  <a:lnTo>
                    <a:pt x="2972" y="3947"/>
                  </a:lnTo>
                  <a:lnTo>
                    <a:pt x="2836" y="4083"/>
                  </a:lnTo>
                  <a:lnTo>
                    <a:pt x="2609" y="4378"/>
                  </a:lnTo>
                  <a:lnTo>
                    <a:pt x="2428" y="4582"/>
                  </a:lnTo>
                  <a:lnTo>
                    <a:pt x="2360" y="4673"/>
                  </a:lnTo>
                  <a:lnTo>
                    <a:pt x="2269" y="4741"/>
                  </a:lnTo>
                  <a:lnTo>
                    <a:pt x="2133" y="4877"/>
                  </a:lnTo>
                  <a:lnTo>
                    <a:pt x="2042" y="4990"/>
                  </a:lnTo>
                  <a:lnTo>
                    <a:pt x="1974" y="5127"/>
                  </a:lnTo>
                  <a:lnTo>
                    <a:pt x="1952" y="5240"/>
                  </a:lnTo>
                  <a:lnTo>
                    <a:pt x="1952" y="5331"/>
                  </a:lnTo>
                  <a:lnTo>
                    <a:pt x="1952" y="5444"/>
                  </a:lnTo>
                  <a:lnTo>
                    <a:pt x="2042" y="5626"/>
                  </a:lnTo>
                  <a:lnTo>
                    <a:pt x="2178" y="5807"/>
                  </a:lnTo>
                  <a:lnTo>
                    <a:pt x="2315" y="5966"/>
                  </a:lnTo>
                  <a:lnTo>
                    <a:pt x="2451" y="6102"/>
                  </a:lnTo>
                  <a:lnTo>
                    <a:pt x="2564" y="6193"/>
                  </a:lnTo>
                  <a:lnTo>
                    <a:pt x="2655" y="6238"/>
                  </a:lnTo>
                  <a:lnTo>
                    <a:pt x="2723" y="6261"/>
                  </a:lnTo>
                  <a:lnTo>
                    <a:pt x="2791" y="6261"/>
                  </a:lnTo>
                  <a:lnTo>
                    <a:pt x="2859" y="6215"/>
                  </a:lnTo>
                  <a:lnTo>
                    <a:pt x="2904" y="6147"/>
                  </a:lnTo>
                  <a:lnTo>
                    <a:pt x="2927" y="6079"/>
                  </a:lnTo>
                  <a:lnTo>
                    <a:pt x="2950" y="5898"/>
                  </a:lnTo>
                  <a:lnTo>
                    <a:pt x="2950" y="5716"/>
                  </a:lnTo>
                  <a:lnTo>
                    <a:pt x="2972" y="5580"/>
                  </a:lnTo>
                  <a:lnTo>
                    <a:pt x="3018" y="5467"/>
                  </a:lnTo>
                  <a:lnTo>
                    <a:pt x="3108" y="5331"/>
                  </a:lnTo>
                  <a:lnTo>
                    <a:pt x="3199" y="5217"/>
                  </a:lnTo>
                  <a:lnTo>
                    <a:pt x="3426" y="5013"/>
                  </a:lnTo>
                  <a:lnTo>
                    <a:pt x="3630" y="4809"/>
                  </a:lnTo>
                  <a:lnTo>
                    <a:pt x="3857" y="4627"/>
                  </a:lnTo>
                  <a:lnTo>
                    <a:pt x="4016" y="4491"/>
                  </a:lnTo>
                  <a:lnTo>
                    <a:pt x="4084" y="4469"/>
                  </a:lnTo>
                  <a:lnTo>
                    <a:pt x="4129" y="4446"/>
                  </a:lnTo>
                  <a:lnTo>
                    <a:pt x="4288" y="4491"/>
                  </a:lnTo>
                  <a:lnTo>
                    <a:pt x="4515" y="4582"/>
                  </a:lnTo>
                  <a:lnTo>
                    <a:pt x="4674" y="4627"/>
                  </a:lnTo>
                  <a:lnTo>
                    <a:pt x="4832" y="4650"/>
                  </a:lnTo>
                  <a:lnTo>
                    <a:pt x="5014" y="4627"/>
                  </a:lnTo>
                  <a:lnTo>
                    <a:pt x="5195" y="4582"/>
                  </a:lnTo>
                  <a:lnTo>
                    <a:pt x="5604" y="4469"/>
                  </a:lnTo>
                  <a:lnTo>
                    <a:pt x="6103" y="4310"/>
                  </a:lnTo>
                  <a:lnTo>
                    <a:pt x="6375" y="4265"/>
                  </a:lnTo>
                  <a:lnTo>
                    <a:pt x="6670" y="4219"/>
                  </a:lnTo>
                  <a:lnTo>
                    <a:pt x="6942" y="4219"/>
                  </a:lnTo>
                  <a:lnTo>
                    <a:pt x="6874" y="4287"/>
                  </a:lnTo>
                  <a:lnTo>
                    <a:pt x="6829" y="4355"/>
                  </a:lnTo>
                  <a:lnTo>
                    <a:pt x="6692" y="4401"/>
                  </a:lnTo>
                  <a:lnTo>
                    <a:pt x="6443" y="4469"/>
                  </a:lnTo>
                  <a:lnTo>
                    <a:pt x="6148" y="4537"/>
                  </a:lnTo>
                  <a:lnTo>
                    <a:pt x="5808" y="4605"/>
                  </a:lnTo>
                  <a:lnTo>
                    <a:pt x="5694" y="4650"/>
                  </a:lnTo>
                  <a:lnTo>
                    <a:pt x="5581" y="4696"/>
                  </a:lnTo>
                  <a:lnTo>
                    <a:pt x="5490" y="4764"/>
                  </a:lnTo>
                  <a:lnTo>
                    <a:pt x="5422" y="4854"/>
                  </a:lnTo>
                  <a:lnTo>
                    <a:pt x="5354" y="4968"/>
                  </a:lnTo>
                  <a:lnTo>
                    <a:pt x="5331" y="5081"/>
                  </a:lnTo>
                  <a:lnTo>
                    <a:pt x="5309" y="5195"/>
                  </a:lnTo>
                  <a:lnTo>
                    <a:pt x="5286" y="5308"/>
                  </a:lnTo>
                  <a:lnTo>
                    <a:pt x="5309" y="5512"/>
                  </a:lnTo>
                  <a:lnTo>
                    <a:pt x="5331" y="5694"/>
                  </a:lnTo>
                  <a:lnTo>
                    <a:pt x="5377" y="5784"/>
                  </a:lnTo>
                  <a:lnTo>
                    <a:pt x="5399" y="5875"/>
                  </a:lnTo>
                  <a:lnTo>
                    <a:pt x="5558" y="6079"/>
                  </a:lnTo>
                  <a:lnTo>
                    <a:pt x="5785" y="6374"/>
                  </a:lnTo>
                  <a:lnTo>
                    <a:pt x="5853" y="6465"/>
                  </a:lnTo>
                  <a:lnTo>
                    <a:pt x="5876" y="6510"/>
                  </a:lnTo>
                  <a:lnTo>
                    <a:pt x="5717" y="6556"/>
                  </a:lnTo>
                  <a:lnTo>
                    <a:pt x="5490" y="6624"/>
                  </a:lnTo>
                  <a:lnTo>
                    <a:pt x="5377" y="6669"/>
                  </a:lnTo>
                  <a:lnTo>
                    <a:pt x="5263" y="6737"/>
                  </a:lnTo>
                  <a:lnTo>
                    <a:pt x="5195" y="6760"/>
                  </a:lnTo>
                  <a:lnTo>
                    <a:pt x="5173" y="6760"/>
                  </a:lnTo>
                  <a:lnTo>
                    <a:pt x="5127" y="6737"/>
                  </a:lnTo>
                  <a:lnTo>
                    <a:pt x="5105" y="6714"/>
                  </a:lnTo>
                  <a:lnTo>
                    <a:pt x="5037" y="6578"/>
                  </a:lnTo>
                  <a:lnTo>
                    <a:pt x="4946" y="6215"/>
                  </a:lnTo>
                  <a:lnTo>
                    <a:pt x="4855" y="5830"/>
                  </a:lnTo>
                  <a:lnTo>
                    <a:pt x="4810" y="5694"/>
                  </a:lnTo>
                  <a:lnTo>
                    <a:pt x="4764" y="5557"/>
                  </a:lnTo>
                  <a:lnTo>
                    <a:pt x="4696" y="5467"/>
                  </a:lnTo>
                  <a:lnTo>
                    <a:pt x="4651" y="5444"/>
                  </a:lnTo>
                  <a:lnTo>
                    <a:pt x="4583" y="5444"/>
                  </a:lnTo>
                  <a:lnTo>
                    <a:pt x="4492" y="5467"/>
                  </a:lnTo>
                  <a:lnTo>
                    <a:pt x="4424" y="5535"/>
                  </a:lnTo>
                  <a:lnTo>
                    <a:pt x="4356" y="5626"/>
                  </a:lnTo>
                  <a:lnTo>
                    <a:pt x="4288" y="5739"/>
                  </a:lnTo>
                  <a:lnTo>
                    <a:pt x="4197" y="5898"/>
                  </a:lnTo>
                  <a:lnTo>
                    <a:pt x="4129" y="5966"/>
                  </a:lnTo>
                  <a:lnTo>
                    <a:pt x="4084" y="6011"/>
                  </a:lnTo>
                  <a:lnTo>
                    <a:pt x="3948" y="6079"/>
                  </a:lnTo>
                  <a:lnTo>
                    <a:pt x="3812" y="6102"/>
                  </a:lnTo>
                  <a:lnTo>
                    <a:pt x="3653" y="6102"/>
                  </a:lnTo>
                  <a:lnTo>
                    <a:pt x="3539" y="6125"/>
                  </a:lnTo>
                  <a:lnTo>
                    <a:pt x="3403" y="6147"/>
                  </a:lnTo>
                  <a:lnTo>
                    <a:pt x="3313" y="6170"/>
                  </a:lnTo>
                  <a:lnTo>
                    <a:pt x="3267" y="6215"/>
                  </a:lnTo>
                  <a:lnTo>
                    <a:pt x="3222" y="6283"/>
                  </a:lnTo>
                  <a:lnTo>
                    <a:pt x="3222" y="6351"/>
                  </a:lnTo>
                  <a:lnTo>
                    <a:pt x="3222" y="6533"/>
                  </a:lnTo>
                  <a:lnTo>
                    <a:pt x="3245" y="6714"/>
                  </a:lnTo>
                  <a:lnTo>
                    <a:pt x="3290" y="7032"/>
                  </a:lnTo>
                  <a:lnTo>
                    <a:pt x="3290" y="7213"/>
                  </a:lnTo>
                  <a:lnTo>
                    <a:pt x="3267" y="7395"/>
                  </a:lnTo>
                  <a:lnTo>
                    <a:pt x="3222" y="7372"/>
                  </a:lnTo>
                  <a:lnTo>
                    <a:pt x="3131" y="7327"/>
                  </a:lnTo>
                  <a:lnTo>
                    <a:pt x="2950" y="7168"/>
                  </a:lnTo>
                  <a:lnTo>
                    <a:pt x="2541" y="6782"/>
                  </a:lnTo>
                  <a:lnTo>
                    <a:pt x="2292" y="6533"/>
                  </a:lnTo>
                  <a:lnTo>
                    <a:pt x="2110" y="6374"/>
                  </a:lnTo>
                  <a:lnTo>
                    <a:pt x="1952" y="6261"/>
                  </a:lnTo>
                  <a:lnTo>
                    <a:pt x="1884" y="6238"/>
                  </a:lnTo>
                  <a:lnTo>
                    <a:pt x="1816" y="6238"/>
                  </a:lnTo>
                  <a:lnTo>
                    <a:pt x="1679" y="6261"/>
                  </a:lnTo>
                  <a:lnTo>
                    <a:pt x="1543" y="6329"/>
                  </a:lnTo>
                  <a:lnTo>
                    <a:pt x="1407" y="6442"/>
                  </a:lnTo>
                  <a:lnTo>
                    <a:pt x="1271" y="6578"/>
                  </a:lnTo>
                  <a:lnTo>
                    <a:pt x="1180" y="6782"/>
                  </a:lnTo>
                  <a:lnTo>
                    <a:pt x="1135" y="6964"/>
                  </a:lnTo>
                  <a:lnTo>
                    <a:pt x="1135" y="7168"/>
                  </a:lnTo>
                  <a:lnTo>
                    <a:pt x="1180" y="7349"/>
                  </a:lnTo>
                  <a:lnTo>
                    <a:pt x="1203" y="7418"/>
                  </a:lnTo>
                  <a:lnTo>
                    <a:pt x="1203" y="7486"/>
                  </a:lnTo>
                  <a:lnTo>
                    <a:pt x="1180" y="7644"/>
                  </a:lnTo>
                  <a:lnTo>
                    <a:pt x="1112" y="7849"/>
                  </a:lnTo>
                  <a:lnTo>
                    <a:pt x="1022" y="8053"/>
                  </a:lnTo>
                  <a:lnTo>
                    <a:pt x="795" y="8438"/>
                  </a:lnTo>
                  <a:lnTo>
                    <a:pt x="591" y="8756"/>
                  </a:lnTo>
                  <a:lnTo>
                    <a:pt x="455" y="8983"/>
                  </a:lnTo>
                  <a:lnTo>
                    <a:pt x="409" y="9096"/>
                  </a:lnTo>
                  <a:lnTo>
                    <a:pt x="409" y="9187"/>
                  </a:lnTo>
                  <a:lnTo>
                    <a:pt x="409" y="9300"/>
                  </a:lnTo>
                  <a:lnTo>
                    <a:pt x="432" y="9436"/>
                  </a:lnTo>
                  <a:lnTo>
                    <a:pt x="477" y="9709"/>
                  </a:lnTo>
                  <a:lnTo>
                    <a:pt x="568" y="10003"/>
                  </a:lnTo>
                  <a:lnTo>
                    <a:pt x="636" y="10230"/>
                  </a:lnTo>
                  <a:lnTo>
                    <a:pt x="681" y="10412"/>
                  </a:lnTo>
                  <a:lnTo>
                    <a:pt x="704" y="10502"/>
                  </a:lnTo>
                  <a:lnTo>
                    <a:pt x="681" y="10548"/>
                  </a:lnTo>
                  <a:lnTo>
                    <a:pt x="613" y="10593"/>
                  </a:lnTo>
                  <a:lnTo>
                    <a:pt x="477" y="10616"/>
                  </a:lnTo>
                  <a:lnTo>
                    <a:pt x="273" y="10661"/>
                  </a:lnTo>
                  <a:lnTo>
                    <a:pt x="205" y="10707"/>
                  </a:lnTo>
                  <a:lnTo>
                    <a:pt x="160" y="10775"/>
                  </a:lnTo>
                  <a:lnTo>
                    <a:pt x="114" y="10843"/>
                  </a:lnTo>
                  <a:lnTo>
                    <a:pt x="92" y="10933"/>
                  </a:lnTo>
                  <a:lnTo>
                    <a:pt x="69" y="11160"/>
                  </a:lnTo>
                  <a:lnTo>
                    <a:pt x="92" y="11433"/>
                  </a:lnTo>
                  <a:lnTo>
                    <a:pt x="92" y="11863"/>
                  </a:lnTo>
                  <a:lnTo>
                    <a:pt x="69" y="12090"/>
                  </a:lnTo>
                  <a:lnTo>
                    <a:pt x="46" y="12317"/>
                  </a:lnTo>
                  <a:lnTo>
                    <a:pt x="24" y="12499"/>
                  </a:lnTo>
                  <a:lnTo>
                    <a:pt x="1" y="12657"/>
                  </a:lnTo>
                  <a:lnTo>
                    <a:pt x="24" y="12771"/>
                  </a:lnTo>
                  <a:lnTo>
                    <a:pt x="92" y="12862"/>
                  </a:lnTo>
                  <a:lnTo>
                    <a:pt x="137" y="12907"/>
                  </a:lnTo>
                  <a:lnTo>
                    <a:pt x="182" y="12952"/>
                  </a:lnTo>
                  <a:lnTo>
                    <a:pt x="250" y="12952"/>
                  </a:lnTo>
                  <a:lnTo>
                    <a:pt x="318" y="12975"/>
                  </a:lnTo>
                  <a:lnTo>
                    <a:pt x="523" y="12952"/>
                  </a:lnTo>
                  <a:lnTo>
                    <a:pt x="704" y="12907"/>
                  </a:lnTo>
                  <a:lnTo>
                    <a:pt x="795" y="12952"/>
                  </a:lnTo>
                  <a:lnTo>
                    <a:pt x="885" y="13020"/>
                  </a:lnTo>
                  <a:lnTo>
                    <a:pt x="999" y="13111"/>
                  </a:lnTo>
                  <a:lnTo>
                    <a:pt x="1112" y="13247"/>
                  </a:lnTo>
                  <a:lnTo>
                    <a:pt x="1316" y="13519"/>
                  </a:lnTo>
                  <a:lnTo>
                    <a:pt x="1475" y="13769"/>
                  </a:lnTo>
                  <a:lnTo>
                    <a:pt x="1566" y="13928"/>
                  </a:lnTo>
                  <a:lnTo>
                    <a:pt x="1611" y="14018"/>
                  </a:lnTo>
                  <a:lnTo>
                    <a:pt x="1611" y="14064"/>
                  </a:lnTo>
                  <a:lnTo>
                    <a:pt x="1589" y="14155"/>
                  </a:lnTo>
                  <a:lnTo>
                    <a:pt x="1566" y="14223"/>
                  </a:lnTo>
                  <a:lnTo>
                    <a:pt x="1475" y="14449"/>
                  </a:lnTo>
                  <a:lnTo>
                    <a:pt x="1385" y="14654"/>
                  </a:lnTo>
                  <a:lnTo>
                    <a:pt x="1226" y="14994"/>
                  </a:lnTo>
                  <a:lnTo>
                    <a:pt x="1158" y="15266"/>
                  </a:lnTo>
                  <a:lnTo>
                    <a:pt x="1135" y="15470"/>
                  </a:lnTo>
                  <a:lnTo>
                    <a:pt x="1180" y="15720"/>
                  </a:lnTo>
                  <a:lnTo>
                    <a:pt x="1203" y="15901"/>
                  </a:lnTo>
                  <a:lnTo>
                    <a:pt x="1180" y="16015"/>
                  </a:lnTo>
                  <a:lnTo>
                    <a:pt x="1180" y="16105"/>
                  </a:lnTo>
                  <a:lnTo>
                    <a:pt x="1248" y="16151"/>
                  </a:lnTo>
                  <a:lnTo>
                    <a:pt x="1385" y="16219"/>
                  </a:lnTo>
                  <a:lnTo>
                    <a:pt x="1475" y="16287"/>
                  </a:lnTo>
                  <a:lnTo>
                    <a:pt x="1521" y="16332"/>
                  </a:lnTo>
                  <a:lnTo>
                    <a:pt x="1589" y="16378"/>
                  </a:lnTo>
                  <a:lnTo>
                    <a:pt x="1679" y="16400"/>
                  </a:lnTo>
                  <a:lnTo>
                    <a:pt x="1770" y="16378"/>
                  </a:lnTo>
                  <a:lnTo>
                    <a:pt x="1793" y="16378"/>
                  </a:lnTo>
                  <a:lnTo>
                    <a:pt x="1974" y="16400"/>
                  </a:lnTo>
                  <a:lnTo>
                    <a:pt x="2156" y="16423"/>
                  </a:lnTo>
                  <a:lnTo>
                    <a:pt x="2269" y="16400"/>
                  </a:lnTo>
                  <a:lnTo>
                    <a:pt x="2360" y="16423"/>
                  </a:lnTo>
                  <a:lnTo>
                    <a:pt x="2360" y="16468"/>
                  </a:lnTo>
                  <a:lnTo>
                    <a:pt x="2360" y="16650"/>
                  </a:lnTo>
                  <a:lnTo>
                    <a:pt x="2360" y="16740"/>
                  </a:lnTo>
                  <a:lnTo>
                    <a:pt x="2383" y="16831"/>
                  </a:lnTo>
                  <a:lnTo>
                    <a:pt x="2428" y="16922"/>
                  </a:lnTo>
                  <a:lnTo>
                    <a:pt x="2496" y="16990"/>
                  </a:lnTo>
                  <a:lnTo>
                    <a:pt x="2587" y="17058"/>
                  </a:lnTo>
                  <a:lnTo>
                    <a:pt x="2700" y="17103"/>
                  </a:lnTo>
                  <a:lnTo>
                    <a:pt x="2836" y="17126"/>
                  </a:lnTo>
                  <a:lnTo>
                    <a:pt x="2950" y="17126"/>
                  </a:lnTo>
                  <a:lnTo>
                    <a:pt x="3063" y="17081"/>
                  </a:lnTo>
                  <a:lnTo>
                    <a:pt x="3108" y="17081"/>
                  </a:lnTo>
                  <a:lnTo>
                    <a:pt x="3222" y="17058"/>
                  </a:lnTo>
                  <a:lnTo>
                    <a:pt x="3358" y="17058"/>
                  </a:lnTo>
                  <a:lnTo>
                    <a:pt x="3449" y="17035"/>
                  </a:lnTo>
                  <a:lnTo>
                    <a:pt x="3585" y="17035"/>
                  </a:lnTo>
                  <a:lnTo>
                    <a:pt x="3698" y="16990"/>
                  </a:lnTo>
                  <a:lnTo>
                    <a:pt x="3812" y="16945"/>
                  </a:lnTo>
                  <a:lnTo>
                    <a:pt x="4243" y="16945"/>
                  </a:lnTo>
                  <a:lnTo>
                    <a:pt x="4606" y="16922"/>
                  </a:lnTo>
                  <a:lnTo>
                    <a:pt x="4719" y="16899"/>
                  </a:lnTo>
                  <a:lnTo>
                    <a:pt x="4878" y="16899"/>
                  </a:lnTo>
                  <a:lnTo>
                    <a:pt x="5014" y="16877"/>
                  </a:lnTo>
                  <a:lnTo>
                    <a:pt x="4991" y="16740"/>
                  </a:lnTo>
                  <a:lnTo>
                    <a:pt x="4923" y="16423"/>
                  </a:lnTo>
                  <a:lnTo>
                    <a:pt x="4900" y="16219"/>
                  </a:lnTo>
                  <a:lnTo>
                    <a:pt x="4900" y="16060"/>
                  </a:lnTo>
                  <a:lnTo>
                    <a:pt x="4900" y="15924"/>
                  </a:lnTo>
                  <a:lnTo>
                    <a:pt x="4946" y="15742"/>
                  </a:lnTo>
                  <a:lnTo>
                    <a:pt x="4968" y="15629"/>
                  </a:lnTo>
                  <a:lnTo>
                    <a:pt x="5082" y="16037"/>
                  </a:lnTo>
                  <a:lnTo>
                    <a:pt x="5173" y="16559"/>
                  </a:lnTo>
                  <a:lnTo>
                    <a:pt x="5195" y="16740"/>
                  </a:lnTo>
                  <a:lnTo>
                    <a:pt x="5241" y="16877"/>
                  </a:lnTo>
                  <a:lnTo>
                    <a:pt x="5263" y="16945"/>
                  </a:lnTo>
                  <a:lnTo>
                    <a:pt x="5309" y="16967"/>
                  </a:lnTo>
                  <a:lnTo>
                    <a:pt x="5354" y="16990"/>
                  </a:lnTo>
                  <a:lnTo>
                    <a:pt x="5399" y="17013"/>
                  </a:lnTo>
                  <a:lnTo>
                    <a:pt x="5445" y="17013"/>
                  </a:lnTo>
                  <a:lnTo>
                    <a:pt x="5490" y="16990"/>
                  </a:lnTo>
                  <a:lnTo>
                    <a:pt x="5558" y="16899"/>
                  </a:lnTo>
                  <a:lnTo>
                    <a:pt x="5604" y="16786"/>
                  </a:lnTo>
                  <a:lnTo>
                    <a:pt x="5649" y="16650"/>
                  </a:lnTo>
                  <a:lnTo>
                    <a:pt x="5672" y="16559"/>
                  </a:lnTo>
                  <a:lnTo>
                    <a:pt x="5717" y="16309"/>
                  </a:lnTo>
                  <a:lnTo>
                    <a:pt x="5762" y="15969"/>
                  </a:lnTo>
                  <a:lnTo>
                    <a:pt x="5808" y="15561"/>
                  </a:lnTo>
                  <a:lnTo>
                    <a:pt x="5830" y="15379"/>
                  </a:lnTo>
                  <a:lnTo>
                    <a:pt x="5876" y="15289"/>
                  </a:lnTo>
                  <a:lnTo>
                    <a:pt x="5944" y="15107"/>
                  </a:lnTo>
                  <a:lnTo>
                    <a:pt x="6012" y="14948"/>
                  </a:lnTo>
                  <a:lnTo>
                    <a:pt x="6080" y="14722"/>
                  </a:lnTo>
                  <a:lnTo>
                    <a:pt x="6125" y="14472"/>
                  </a:lnTo>
                  <a:lnTo>
                    <a:pt x="6148" y="14200"/>
                  </a:lnTo>
                  <a:lnTo>
                    <a:pt x="6148" y="14041"/>
                  </a:lnTo>
                  <a:lnTo>
                    <a:pt x="6125" y="13905"/>
                  </a:lnTo>
                  <a:lnTo>
                    <a:pt x="6103" y="13769"/>
                  </a:lnTo>
                  <a:lnTo>
                    <a:pt x="6035" y="13655"/>
                  </a:lnTo>
                  <a:lnTo>
                    <a:pt x="6012" y="13565"/>
                  </a:lnTo>
                  <a:lnTo>
                    <a:pt x="5989" y="13451"/>
                  </a:lnTo>
                  <a:lnTo>
                    <a:pt x="5967" y="13225"/>
                  </a:lnTo>
                  <a:lnTo>
                    <a:pt x="6012" y="12975"/>
                  </a:lnTo>
                  <a:lnTo>
                    <a:pt x="6080" y="12703"/>
                  </a:lnTo>
                  <a:lnTo>
                    <a:pt x="6171" y="12453"/>
                  </a:lnTo>
                  <a:lnTo>
                    <a:pt x="6284" y="12204"/>
                  </a:lnTo>
                  <a:lnTo>
                    <a:pt x="6420" y="12022"/>
                  </a:lnTo>
                  <a:lnTo>
                    <a:pt x="6556" y="11863"/>
                  </a:lnTo>
                  <a:lnTo>
                    <a:pt x="6783" y="11705"/>
                  </a:lnTo>
                  <a:lnTo>
                    <a:pt x="7033" y="11569"/>
                  </a:lnTo>
                  <a:lnTo>
                    <a:pt x="7305" y="11364"/>
                  </a:lnTo>
                  <a:lnTo>
                    <a:pt x="7509" y="11228"/>
                  </a:lnTo>
                  <a:lnTo>
                    <a:pt x="7645" y="11092"/>
                  </a:lnTo>
                  <a:lnTo>
                    <a:pt x="7668" y="11024"/>
                  </a:lnTo>
                  <a:lnTo>
                    <a:pt x="7690" y="10956"/>
                  </a:lnTo>
                  <a:lnTo>
                    <a:pt x="7713" y="10752"/>
                  </a:lnTo>
                  <a:lnTo>
                    <a:pt x="7736" y="10480"/>
                  </a:lnTo>
                  <a:lnTo>
                    <a:pt x="7713" y="10140"/>
                  </a:lnTo>
                  <a:lnTo>
                    <a:pt x="7668" y="9981"/>
                  </a:lnTo>
                  <a:lnTo>
                    <a:pt x="7622" y="9799"/>
                  </a:lnTo>
                  <a:lnTo>
                    <a:pt x="7600" y="9618"/>
                  </a:lnTo>
                  <a:lnTo>
                    <a:pt x="7600" y="9436"/>
                  </a:lnTo>
                  <a:lnTo>
                    <a:pt x="7622" y="9255"/>
                  </a:lnTo>
                  <a:lnTo>
                    <a:pt x="7668" y="9073"/>
                  </a:lnTo>
                  <a:lnTo>
                    <a:pt x="7713" y="8892"/>
                  </a:lnTo>
                  <a:lnTo>
                    <a:pt x="7804" y="8733"/>
                  </a:lnTo>
                  <a:lnTo>
                    <a:pt x="7895" y="8620"/>
                  </a:lnTo>
                  <a:lnTo>
                    <a:pt x="8008" y="8574"/>
                  </a:lnTo>
                  <a:lnTo>
                    <a:pt x="8053" y="8552"/>
                  </a:lnTo>
                  <a:lnTo>
                    <a:pt x="8076" y="8574"/>
                  </a:lnTo>
                  <a:lnTo>
                    <a:pt x="8099" y="8597"/>
                  </a:lnTo>
                  <a:lnTo>
                    <a:pt x="8121" y="8710"/>
                  </a:lnTo>
                  <a:lnTo>
                    <a:pt x="8167" y="9005"/>
                  </a:lnTo>
                  <a:lnTo>
                    <a:pt x="8212" y="9278"/>
                  </a:lnTo>
                  <a:lnTo>
                    <a:pt x="8280" y="9572"/>
                  </a:lnTo>
                  <a:lnTo>
                    <a:pt x="8326" y="9686"/>
                  </a:lnTo>
                  <a:lnTo>
                    <a:pt x="8371" y="9799"/>
                  </a:lnTo>
                  <a:lnTo>
                    <a:pt x="8439" y="9867"/>
                  </a:lnTo>
                  <a:lnTo>
                    <a:pt x="8484" y="9890"/>
                  </a:lnTo>
                  <a:lnTo>
                    <a:pt x="8530" y="9913"/>
                  </a:lnTo>
                  <a:lnTo>
                    <a:pt x="8598" y="9890"/>
                  </a:lnTo>
                  <a:lnTo>
                    <a:pt x="8666" y="9822"/>
                  </a:lnTo>
                  <a:lnTo>
                    <a:pt x="8711" y="9754"/>
                  </a:lnTo>
                  <a:lnTo>
                    <a:pt x="8757" y="9663"/>
                  </a:lnTo>
                  <a:lnTo>
                    <a:pt x="8802" y="9550"/>
                  </a:lnTo>
                  <a:lnTo>
                    <a:pt x="8870" y="9459"/>
                  </a:lnTo>
                  <a:lnTo>
                    <a:pt x="8938" y="9368"/>
                  </a:lnTo>
                  <a:lnTo>
                    <a:pt x="8983" y="9323"/>
                  </a:lnTo>
                  <a:lnTo>
                    <a:pt x="9029" y="9300"/>
                  </a:lnTo>
                  <a:lnTo>
                    <a:pt x="9074" y="9300"/>
                  </a:lnTo>
                  <a:lnTo>
                    <a:pt x="9210" y="9323"/>
                  </a:lnTo>
                  <a:lnTo>
                    <a:pt x="9392" y="9368"/>
                  </a:lnTo>
                  <a:lnTo>
                    <a:pt x="9596" y="9368"/>
                  </a:lnTo>
                  <a:lnTo>
                    <a:pt x="9664" y="9346"/>
                  </a:lnTo>
                  <a:lnTo>
                    <a:pt x="9800" y="9278"/>
                  </a:lnTo>
                  <a:lnTo>
                    <a:pt x="9913" y="9141"/>
                  </a:lnTo>
                  <a:lnTo>
                    <a:pt x="10027" y="8937"/>
                  </a:lnTo>
                  <a:lnTo>
                    <a:pt x="10140" y="8710"/>
                  </a:lnTo>
                  <a:lnTo>
                    <a:pt x="10254" y="8438"/>
                  </a:lnTo>
                  <a:lnTo>
                    <a:pt x="10481" y="7712"/>
                  </a:lnTo>
                  <a:lnTo>
                    <a:pt x="10503" y="7531"/>
                  </a:lnTo>
                  <a:lnTo>
                    <a:pt x="10503" y="7395"/>
                  </a:lnTo>
                  <a:lnTo>
                    <a:pt x="10481" y="7259"/>
                  </a:lnTo>
                  <a:lnTo>
                    <a:pt x="10435" y="7145"/>
                  </a:lnTo>
                  <a:lnTo>
                    <a:pt x="10367" y="7077"/>
                  </a:lnTo>
                  <a:lnTo>
                    <a:pt x="10276" y="7032"/>
                  </a:lnTo>
                  <a:lnTo>
                    <a:pt x="10186" y="7009"/>
                  </a:lnTo>
                  <a:lnTo>
                    <a:pt x="9868" y="7009"/>
                  </a:lnTo>
                  <a:lnTo>
                    <a:pt x="9641" y="7077"/>
                  </a:lnTo>
                  <a:lnTo>
                    <a:pt x="9233" y="7213"/>
                  </a:lnTo>
                  <a:lnTo>
                    <a:pt x="8961" y="7304"/>
                  </a:lnTo>
                  <a:lnTo>
                    <a:pt x="8847" y="7327"/>
                  </a:lnTo>
                  <a:lnTo>
                    <a:pt x="8870" y="7191"/>
                  </a:lnTo>
                  <a:lnTo>
                    <a:pt x="8893" y="7032"/>
                  </a:lnTo>
                  <a:lnTo>
                    <a:pt x="8870" y="6873"/>
                  </a:lnTo>
                  <a:lnTo>
                    <a:pt x="8847" y="6782"/>
                  </a:lnTo>
                  <a:lnTo>
                    <a:pt x="8802" y="6692"/>
                  </a:lnTo>
                  <a:lnTo>
                    <a:pt x="8711" y="6624"/>
                  </a:lnTo>
                  <a:lnTo>
                    <a:pt x="8621" y="6601"/>
                  </a:lnTo>
                  <a:lnTo>
                    <a:pt x="8416" y="6578"/>
                  </a:lnTo>
                  <a:lnTo>
                    <a:pt x="8326" y="6578"/>
                  </a:lnTo>
                  <a:lnTo>
                    <a:pt x="8371" y="6488"/>
                  </a:lnTo>
                  <a:lnTo>
                    <a:pt x="8462" y="6351"/>
                  </a:lnTo>
                  <a:lnTo>
                    <a:pt x="8598" y="6215"/>
                  </a:lnTo>
                  <a:lnTo>
                    <a:pt x="8825" y="6079"/>
                  </a:lnTo>
                  <a:lnTo>
                    <a:pt x="8915" y="6011"/>
                  </a:lnTo>
                  <a:lnTo>
                    <a:pt x="9006" y="5943"/>
                  </a:lnTo>
                  <a:lnTo>
                    <a:pt x="9074" y="5852"/>
                  </a:lnTo>
                  <a:lnTo>
                    <a:pt x="9142" y="5739"/>
                  </a:lnTo>
                  <a:lnTo>
                    <a:pt x="9188" y="5648"/>
                  </a:lnTo>
                  <a:lnTo>
                    <a:pt x="9233" y="5535"/>
                  </a:lnTo>
                  <a:lnTo>
                    <a:pt x="9256" y="5399"/>
                  </a:lnTo>
                  <a:lnTo>
                    <a:pt x="9256" y="5285"/>
                  </a:lnTo>
                  <a:lnTo>
                    <a:pt x="9256" y="5149"/>
                  </a:lnTo>
                  <a:lnTo>
                    <a:pt x="9233" y="5036"/>
                  </a:lnTo>
                  <a:lnTo>
                    <a:pt x="9188" y="4922"/>
                  </a:lnTo>
                  <a:lnTo>
                    <a:pt x="9120" y="4809"/>
                  </a:lnTo>
                  <a:lnTo>
                    <a:pt x="9051" y="4718"/>
                  </a:lnTo>
                  <a:lnTo>
                    <a:pt x="8983" y="4627"/>
                  </a:lnTo>
                  <a:lnTo>
                    <a:pt x="8870" y="4537"/>
                  </a:lnTo>
                  <a:lnTo>
                    <a:pt x="8779" y="4491"/>
                  </a:lnTo>
                  <a:lnTo>
                    <a:pt x="8711" y="4446"/>
                  </a:lnTo>
                  <a:lnTo>
                    <a:pt x="8711" y="4423"/>
                  </a:lnTo>
                  <a:lnTo>
                    <a:pt x="8734" y="4355"/>
                  </a:lnTo>
                  <a:lnTo>
                    <a:pt x="8802" y="4287"/>
                  </a:lnTo>
                  <a:lnTo>
                    <a:pt x="9074" y="4106"/>
                  </a:lnTo>
                  <a:lnTo>
                    <a:pt x="9414" y="3924"/>
                  </a:lnTo>
                  <a:lnTo>
                    <a:pt x="9687" y="3788"/>
                  </a:lnTo>
                  <a:lnTo>
                    <a:pt x="9959" y="3652"/>
                  </a:lnTo>
                  <a:lnTo>
                    <a:pt x="10072" y="3584"/>
                  </a:lnTo>
                  <a:lnTo>
                    <a:pt x="10163" y="3516"/>
                  </a:lnTo>
                  <a:lnTo>
                    <a:pt x="10254" y="3425"/>
                  </a:lnTo>
                  <a:lnTo>
                    <a:pt x="10322" y="3312"/>
                  </a:lnTo>
                  <a:lnTo>
                    <a:pt x="10367" y="3221"/>
                  </a:lnTo>
                  <a:lnTo>
                    <a:pt x="10412" y="3108"/>
                  </a:lnTo>
                  <a:lnTo>
                    <a:pt x="10481" y="2881"/>
                  </a:lnTo>
                  <a:lnTo>
                    <a:pt x="10503" y="2631"/>
                  </a:lnTo>
                  <a:lnTo>
                    <a:pt x="10503" y="2382"/>
                  </a:lnTo>
                  <a:lnTo>
                    <a:pt x="10458" y="1905"/>
                  </a:lnTo>
                  <a:lnTo>
                    <a:pt x="10458" y="1656"/>
                  </a:lnTo>
                  <a:lnTo>
                    <a:pt x="10503" y="1429"/>
                  </a:lnTo>
                  <a:lnTo>
                    <a:pt x="10571" y="1225"/>
                  </a:lnTo>
                  <a:lnTo>
                    <a:pt x="10662" y="998"/>
                  </a:lnTo>
                  <a:lnTo>
                    <a:pt x="10775" y="703"/>
                  </a:lnTo>
                  <a:lnTo>
                    <a:pt x="10843" y="544"/>
                  </a:lnTo>
                  <a:lnTo>
                    <a:pt x="10866" y="386"/>
                  </a:lnTo>
                  <a:lnTo>
                    <a:pt x="10866" y="295"/>
                  </a:lnTo>
                  <a:lnTo>
                    <a:pt x="10866" y="204"/>
                  </a:lnTo>
                  <a:lnTo>
                    <a:pt x="10843" y="136"/>
                  </a:lnTo>
                  <a:lnTo>
                    <a:pt x="10821" y="91"/>
                  </a:lnTo>
                  <a:lnTo>
                    <a:pt x="10753" y="23"/>
                  </a:lnTo>
                  <a:lnTo>
                    <a:pt x="10685" y="23"/>
                  </a:lnTo>
                  <a:lnTo>
                    <a:pt x="106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156"/>
            <p:cNvSpPr/>
            <p:nvPr/>
          </p:nvSpPr>
          <p:spPr>
            <a:xfrm>
              <a:off x="4732925" y="2470175"/>
              <a:ext cx="841575" cy="728725"/>
            </a:xfrm>
            <a:custGeom>
              <a:rect b="b" l="l" r="r" t="t"/>
              <a:pathLst>
                <a:path extrusionOk="0" h="29149" w="33663">
                  <a:moveTo>
                    <a:pt x="18918" y="0"/>
                  </a:moveTo>
                  <a:lnTo>
                    <a:pt x="18827" y="114"/>
                  </a:lnTo>
                  <a:lnTo>
                    <a:pt x="18601" y="454"/>
                  </a:lnTo>
                  <a:lnTo>
                    <a:pt x="18419" y="794"/>
                  </a:lnTo>
                  <a:lnTo>
                    <a:pt x="18306" y="1021"/>
                  </a:lnTo>
                  <a:lnTo>
                    <a:pt x="18192" y="1225"/>
                  </a:lnTo>
                  <a:lnTo>
                    <a:pt x="18056" y="1407"/>
                  </a:lnTo>
                  <a:lnTo>
                    <a:pt x="17897" y="1588"/>
                  </a:lnTo>
                  <a:lnTo>
                    <a:pt x="17739" y="1747"/>
                  </a:lnTo>
                  <a:lnTo>
                    <a:pt x="17557" y="1906"/>
                  </a:lnTo>
                  <a:lnTo>
                    <a:pt x="17376" y="2064"/>
                  </a:lnTo>
                  <a:lnTo>
                    <a:pt x="17149" y="2223"/>
                  </a:lnTo>
                  <a:lnTo>
                    <a:pt x="16809" y="2427"/>
                  </a:lnTo>
                  <a:lnTo>
                    <a:pt x="16468" y="2609"/>
                  </a:lnTo>
                  <a:lnTo>
                    <a:pt x="16105" y="2768"/>
                  </a:lnTo>
                  <a:lnTo>
                    <a:pt x="15720" y="2904"/>
                  </a:lnTo>
                  <a:lnTo>
                    <a:pt x="15311" y="2994"/>
                  </a:lnTo>
                  <a:lnTo>
                    <a:pt x="14880" y="3085"/>
                  </a:lnTo>
                  <a:lnTo>
                    <a:pt x="14449" y="3153"/>
                  </a:lnTo>
                  <a:lnTo>
                    <a:pt x="13996" y="3176"/>
                  </a:lnTo>
                  <a:lnTo>
                    <a:pt x="13905" y="3176"/>
                  </a:lnTo>
                  <a:lnTo>
                    <a:pt x="13656" y="3199"/>
                  </a:lnTo>
                  <a:lnTo>
                    <a:pt x="13451" y="3176"/>
                  </a:lnTo>
                  <a:lnTo>
                    <a:pt x="13338" y="3176"/>
                  </a:lnTo>
                  <a:lnTo>
                    <a:pt x="13315" y="3267"/>
                  </a:lnTo>
                  <a:lnTo>
                    <a:pt x="13293" y="3403"/>
                  </a:lnTo>
                  <a:lnTo>
                    <a:pt x="13270" y="3539"/>
                  </a:lnTo>
                  <a:lnTo>
                    <a:pt x="13270" y="3652"/>
                  </a:lnTo>
                  <a:lnTo>
                    <a:pt x="13293" y="3766"/>
                  </a:lnTo>
                  <a:lnTo>
                    <a:pt x="13338" y="3924"/>
                  </a:lnTo>
                  <a:lnTo>
                    <a:pt x="13383" y="4061"/>
                  </a:lnTo>
                  <a:lnTo>
                    <a:pt x="13406" y="4129"/>
                  </a:lnTo>
                  <a:lnTo>
                    <a:pt x="13361" y="4219"/>
                  </a:lnTo>
                  <a:lnTo>
                    <a:pt x="13293" y="4310"/>
                  </a:lnTo>
                  <a:lnTo>
                    <a:pt x="13202" y="4378"/>
                  </a:lnTo>
                  <a:lnTo>
                    <a:pt x="13088" y="4469"/>
                  </a:lnTo>
                  <a:lnTo>
                    <a:pt x="12975" y="4582"/>
                  </a:lnTo>
                  <a:lnTo>
                    <a:pt x="12930" y="4673"/>
                  </a:lnTo>
                  <a:lnTo>
                    <a:pt x="12907" y="4741"/>
                  </a:lnTo>
                  <a:lnTo>
                    <a:pt x="12907" y="4832"/>
                  </a:lnTo>
                  <a:lnTo>
                    <a:pt x="12930" y="4945"/>
                  </a:lnTo>
                  <a:lnTo>
                    <a:pt x="12975" y="5013"/>
                  </a:lnTo>
                  <a:lnTo>
                    <a:pt x="13020" y="5081"/>
                  </a:lnTo>
                  <a:lnTo>
                    <a:pt x="13134" y="5195"/>
                  </a:lnTo>
                  <a:lnTo>
                    <a:pt x="13270" y="5263"/>
                  </a:lnTo>
                  <a:lnTo>
                    <a:pt x="13406" y="5331"/>
                  </a:lnTo>
                  <a:lnTo>
                    <a:pt x="13588" y="5399"/>
                  </a:lnTo>
                  <a:lnTo>
                    <a:pt x="13724" y="5490"/>
                  </a:lnTo>
                  <a:lnTo>
                    <a:pt x="13814" y="5626"/>
                  </a:lnTo>
                  <a:lnTo>
                    <a:pt x="13882" y="5762"/>
                  </a:lnTo>
                  <a:lnTo>
                    <a:pt x="13905" y="5921"/>
                  </a:lnTo>
                  <a:lnTo>
                    <a:pt x="13882" y="6034"/>
                  </a:lnTo>
                  <a:lnTo>
                    <a:pt x="13860" y="6125"/>
                  </a:lnTo>
                  <a:lnTo>
                    <a:pt x="13814" y="6193"/>
                  </a:lnTo>
                  <a:lnTo>
                    <a:pt x="13746" y="6261"/>
                  </a:lnTo>
                  <a:lnTo>
                    <a:pt x="13565" y="6374"/>
                  </a:lnTo>
                  <a:lnTo>
                    <a:pt x="13338" y="6488"/>
                  </a:lnTo>
                  <a:lnTo>
                    <a:pt x="13020" y="6646"/>
                  </a:lnTo>
                  <a:lnTo>
                    <a:pt x="12748" y="6851"/>
                  </a:lnTo>
                  <a:lnTo>
                    <a:pt x="12476" y="7055"/>
                  </a:lnTo>
                  <a:lnTo>
                    <a:pt x="12068" y="7350"/>
                  </a:lnTo>
                  <a:lnTo>
                    <a:pt x="12000" y="7395"/>
                  </a:lnTo>
                  <a:lnTo>
                    <a:pt x="11637" y="7645"/>
                  </a:lnTo>
                  <a:lnTo>
                    <a:pt x="11478" y="7781"/>
                  </a:lnTo>
                  <a:lnTo>
                    <a:pt x="11319" y="7962"/>
                  </a:lnTo>
                  <a:lnTo>
                    <a:pt x="11228" y="8098"/>
                  </a:lnTo>
                  <a:lnTo>
                    <a:pt x="11160" y="8234"/>
                  </a:lnTo>
                  <a:lnTo>
                    <a:pt x="11138" y="8370"/>
                  </a:lnTo>
                  <a:lnTo>
                    <a:pt x="11115" y="8506"/>
                  </a:lnTo>
                  <a:lnTo>
                    <a:pt x="11070" y="8688"/>
                  </a:lnTo>
                  <a:lnTo>
                    <a:pt x="10979" y="9210"/>
                  </a:lnTo>
                  <a:lnTo>
                    <a:pt x="10911" y="9709"/>
                  </a:lnTo>
                  <a:lnTo>
                    <a:pt x="10820" y="10389"/>
                  </a:lnTo>
                  <a:lnTo>
                    <a:pt x="10752" y="10707"/>
                  </a:lnTo>
                  <a:lnTo>
                    <a:pt x="10661" y="11024"/>
                  </a:lnTo>
                  <a:lnTo>
                    <a:pt x="10593" y="11251"/>
                  </a:lnTo>
                  <a:lnTo>
                    <a:pt x="10571" y="11433"/>
                  </a:lnTo>
                  <a:lnTo>
                    <a:pt x="10548" y="11637"/>
                  </a:lnTo>
                  <a:lnTo>
                    <a:pt x="10548" y="11864"/>
                  </a:lnTo>
                  <a:lnTo>
                    <a:pt x="10548" y="12045"/>
                  </a:lnTo>
                  <a:lnTo>
                    <a:pt x="10548" y="12249"/>
                  </a:lnTo>
                  <a:lnTo>
                    <a:pt x="10480" y="12453"/>
                  </a:lnTo>
                  <a:lnTo>
                    <a:pt x="10435" y="12521"/>
                  </a:lnTo>
                  <a:lnTo>
                    <a:pt x="10389" y="12612"/>
                  </a:lnTo>
                  <a:lnTo>
                    <a:pt x="10321" y="12658"/>
                  </a:lnTo>
                  <a:lnTo>
                    <a:pt x="10230" y="12658"/>
                  </a:lnTo>
                  <a:lnTo>
                    <a:pt x="10162" y="12612"/>
                  </a:lnTo>
                  <a:lnTo>
                    <a:pt x="10049" y="12521"/>
                  </a:lnTo>
                  <a:lnTo>
                    <a:pt x="9913" y="12408"/>
                  </a:lnTo>
                  <a:lnTo>
                    <a:pt x="9754" y="12317"/>
                  </a:lnTo>
                  <a:lnTo>
                    <a:pt x="9550" y="12227"/>
                  </a:lnTo>
                  <a:lnTo>
                    <a:pt x="9368" y="12159"/>
                  </a:lnTo>
                  <a:lnTo>
                    <a:pt x="9187" y="12136"/>
                  </a:lnTo>
                  <a:lnTo>
                    <a:pt x="9096" y="12113"/>
                  </a:lnTo>
                  <a:lnTo>
                    <a:pt x="8983" y="12136"/>
                  </a:lnTo>
                  <a:lnTo>
                    <a:pt x="8869" y="12159"/>
                  </a:lnTo>
                  <a:lnTo>
                    <a:pt x="8665" y="12227"/>
                  </a:lnTo>
                  <a:lnTo>
                    <a:pt x="8484" y="12317"/>
                  </a:lnTo>
                  <a:lnTo>
                    <a:pt x="8325" y="12340"/>
                  </a:lnTo>
                  <a:lnTo>
                    <a:pt x="7962" y="12340"/>
                  </a:lnTo>
                  <a:lnTo>
                    <a:pt x="7871" y="12363"/>
                  </a:lnTo>
                  <a:lnTo>
                    <a:pt x="7758" y="12385"/>
                  </a:lnTo>
                  <a:lnTo>
                    <a:pt x="7644" y="12431"/>
                  </a:lnTo>
                  <a:lnTo>
                    <a:pt x="7554" y="12499"/>
                  </a:lnTo>
                  <a:lnTo>
                    <a:pt x="7486" y="12567"/>
                  </a:lnTo>
                  <a:lnTo>
                    <a:pt x="7418" y="12635"/>
                  </a:lnTo>
                  <a:lnTo>
                    <a:pt x="7327" y="12794"/>
                  </a:lnTo>
                  <a:lnTo>
                    <a:pt x="7259" y="12952"/>
                  </a:lnTo>
                  <a:lnTo>
                    <a:pt x="7191" y="13066"/>
                  </a:lnTo>
                  <a:lnTo>
                    <a:pt x="7123" y="13179"/>
                  </a:lnTo>
                  <a:lnTo>
                    <a:pt x="7055" y="13270"/>
                  </a:lnTo>
                  <a:lnTo>
                    <a:pt x="6941" y="13338"/>
                  </a:lnTo>
                  <a:lnTo>
                    <a:pt x="6828" y="13383"/>
                  </a:lnTo>
                  <a:lnTo>
                    <a:pt x="6714" y="13429"/>
                  </a:lnTo>
                  <a:lnTo>
                    <a:pt x="6420" y="13474"/>
                  </a:lnTo>
                  <a:lnTo>
                    <a:pt x="6170" y="13497"/>
                  </a:lnTo>
                  <a:lnTo>
                    <a:pt x="5739" y="13565"/>
                  </a:lnTo>
                  <a:lnTo>
                    <a:pt x="5308" y="13588"/>
                  </a:lnTo>
                  <a:lnTo>
                    <a:pt x="4991" y="13565"/>
                  </a:lnTo>
                  <a:lnTo>
                    <a:pt x="4696" y="13542"/>
                  </a:lnTo>
                  <a:lnTo>
                    <a:pt x="4401" y="13497"/>
                  </a:lnTo>
                  <a:lnTo>
                    <a:pt x="4106" y="13429"/>
                  </a:lnTo>
                  <a:lnTo>
                    <a:pt x="3834" y="13315"/>
                  </a:lnTo>
                  <a:lnTo>
                    <a:pt x="3584" y="13225"/>
                  </a:lnTo>
                  <a:lnTo>
                    <a:pt x="3312" y="13089"/>
                  </a:lnTo>
                  <a:lnTo>
                    <a:pt x="3085" y="12930"/>
                  </a:lnTo>
                  <a:lnTo>
                    <a:pt x="2836" y="12748"/>
                  </a:lnTo>
                  <a:lnTo>
                    <a:pt x="2609" y="12499"/>
                  </a:lnTo>
                  <a:lnTo>
                    <a:pt x="2473" y="12363"/>
                  </a:lnTo>
                  <a:lnTo>
                    <a:pt x="2382" y="12544"/>
                  </a:lnTo>
                  <a:lnTo>
                    <a:pt x="2269" y="12839"/>
                  </a:lnTo>
                  <a:lnTo>
                    <a:pt x="2178" y="13157"/>
                  </a:lnTo>
                  <a:lnTo>
                    <a:pt x="2110" y="13451"/>
                  </a:lnTo>
                  <a:lnTo>
                    <a:pt x="2042" y="13746"/>
                  </a:lnTo>
                  <a:lnTo>
                    <a:pt x="2019" y="14041"/>
                  </a:lnTo>
                  <a:lnTo>
                    <a:pt x="2019" y="14223"/>
                  </a:lnTo>
                  <a:lnTo>
                    <a:pt x="2019" y="14404"/>
                  </a:lnTo>
                  <a:lnTo>
                    <a:pt x="2064" y="14744"/>
                  </a:lnTo>
                  <a:lnTo>
                    <a:pt x="2110" y="15017"/>
                  </a:lnTo>
                  <a:lnTo>
                    <a:pt x="2132" y="15266"/>
                  </a:lnTo>
                  <a:lnTo>
                    <a:pt x="2132" y="15606"/>
                  </a:lnTo>
                  <a:lnTo>
                    <a:pt x="2132" y="15947"/>
                  </a:lnTo>
                  <a:lnTo>
                    <a:pt x="2178" y="16264"/>
                  </a:lnTo>
                  <a:lnTo>
                    <a:pt x="2246" y="16604"/>
                  </a:lnTo>
                  <a:lnTo>
                    <a:pt x="2337" y="16990"/>
                  </a:lnTo>
                  <a:lnTo>
                    <a:pt x="2405" y="17376"/>
                  </a:lnTo>
                  <a:lnTo>
                    <a:pt x="2495" y="18147"/>
                  </a:lnTo>
                  <a:lnTo>
                    <a:pt x="2563" y="18669"/>
                  </a:lnTo>
                  <a:lnTo>
                    <a:pt x="2631" y="19190"/>
                  </a:lnTo>
                  <a:lnTo>
                    <a:pt x="2677" y="19485"/>
                  </a:lnTo>
                  <a:lnTo>
                    <a:pt x="2677" y="19621"/>
                  </a:lnTo>
                  <a:lnTo>
                    <a:pt x="2677" y="19735"/>
                  </a:lnTo>
                  <a:lnTo>
                    <a:pt x="2654" y="19848"/>
                  </a:lnTo>
                  <a:lnTo>
                    <a:pt x="2609" y="19939"/>
                  </a:lnTo>
                  <a:lnTo>
                    <a:pt x="2541" y="20007"/>
                  </a:lnTo>
                  <a:lnTo>
                    <a:pt x="2427" y="20075"/>
                  </a:lnTo>
                  <a:lnTo>
                    <a:pt x="2223" y="20120"/>
                  </a:lnTo>
                  <a:lnTo>
                    <a:pt x="2064" y="20166"/>
                  </a:lnTo>
                  <a:lnTo>
                    <a:pt x="1906" y="20234"/>
                  </a:lnTo>
                  <a:lnTo>
                    <a:pt x="1724" y="20370"/>
                  </a:lnTo>
                  <a:lnTo>
                    <a:pt x="1565" y="20529"/>
                  </a:lnTo>
                  <a:lnTo>
                    <a:pt x="1452" y="20642"/>
                  </a:lnTo>
                  <a:lnTo>
                    <a:pt x="1293" y="20756"/>
                  </a:lnTo>
                  <a:lnTo>
                    <a:pt x="1134" y="20892"/>
                  </a:lnTo>
                  <a:lnTo>
                    <a:pt x="976" y="21005"/>
                  </a:lnTo>
                  <a:lnTo>
                    <a:pt x="817" y="21119"/>
                  </a:lnTo>
                  <a:lnTo>
                    <a:pt x="681" y="21277"/>
                  </a:lnTo>
                  <a:lnTo>
                    <a:pt x="545" y="21459"/>
                  </a:lnTo>
                  <a:lnTo>
                    <a:pt x="318" y="21912"/>
                  </a:lnTo>
                  <a:lnTo>
                    <a:pt x="114" y="22366"/>
                  </a:lnTo>
                  <a:lnTo>
                    <a:pt x="0" y="22638"/>
                  </a:lnTo>
                  <a:lnTo>
                    <a:pt x="91" y="22706"/>
                  </a:lnTo>
                  <a:lnTo>
                    <a:pt x="295" y="22842"/>
                  </a:lnTo>
                  <a:lnTo>
                    <a:pt x="499" y="22956"/>
                  </a:lnTo>
                  <a:lnTo>
                    <a:pt x="635" y="23024"/>
                  </a:lnTo>
                  <a:lnTo>
                    <a:pt x="771" y="23092"/>
                  </a:lnTo>
                  <a:lnTo>
                    <a:pt x="908" y="23205"/>
                  </a:lnTo>
                  <a:lnTo>
                    <a:pt x="1021" y="23319"/>
                  </a:lnTo>
                  <a:lnTo>
                    <a:pt x="1134" y="23546"/>
                  </a:lnTo>
                  <a:lnTo>
                    <a:pt x="1225" y="23750"/>
                  </a:lnTo>
                  <a:lnTo>
                    <a:pt x="1293" y="23977"/>
                  </a:lnTo>
                  <a:lnTo>
                    <a:pt x="1361" y="24181"/>
                  </a:lnTo>
                  <a:lnTo>
                    <a:pt x="1384" y="24430"/>
                  </a:lnTo>
                  <a:lnTo>
                    <a:pt x="1384" y="24657"/>
                  </a:lnTo>
                  <a:lnTo>
                    <a:pt x="1316" y="24907"/>
                  </a:lnTo>
                  <a:lnTo>
                    <a:pt x="1202" y="25133"/>
                  </a:lnTo>
                  <a:lnTo>
                    <a:pt x="1089" y="25360"/>
                  </a:lnTo>
                  <a:lnTo>
                    <a:pt x="1021" y="25610"/>
                  </a:lnTo>
                  <a:lnTo>
                    <a:pt x="953" y="25882"/>
                  </a:lnTo>
                  <a:lnTo>
                    <a:pt x="953" y="26177"/>
                  </a:lnTo>
                  <a:lnTo>
                    <a:pt x="908" y="26449"/>
                  </a:lnTo>
                  <a:lnTo>
                    <a:pt x="885" y="26631"/>
                  </a:lnTo>
                  <a:lnTo>
                    <a:pt x="885" y="26812"/>
                  </a:lnTo>
                  <a:lnTo>
                    <a:pt x="1066" y="26767"/>
                  </a:lnTo>
                  <a:lnTo>
                    <a:pt x="1180" y="26721"/>
                  </a:lnTo>
                  <a:lnTo>
                    <a:pt x="1293" y="26676"/>
                  </a:lnTo>
                  <a:lnTo>
                    <a:pt x="1520" y="26540"/>
                  </a:lnTo>
                  <a:lnTo>
                    <a:pt x="1588" y="26494"/>
                  </a:lnTo>
                  <a:lnTo>
                    <a:pt x="1679" y="26449"/>
                  </a:lnTo>
                  <a:lnTo>
                    <a:pt x="1792" y="26426"/>
                  </a:lnTo>
                  <a:lnTo>
                    <a:pt x="1906" y="26404"/>
                  </a:lnTo>
                  <a:lnTo>
                    <a:pt x="2019" y="26381"/>
                  </a:lnTo>
                  <a:lnTo>
                    <a:pt x="2337" y="26426"/>
                  </a:lnTo>
                  <a:lnTo>
                    <a:pt x="2654" y="26472"/>
                  </a:lnTo>
                  <a:lnTo>
                    <a:pt x="2994" y="26540"/>
                  </a:lnTo>
                  <a:lnTo>
                    <a:pt x="3176" y="26563"/>
                  </a:lnTo>
                  <a:lnTo>
                    <a:pt x="3357" y="26585"/>
                  </a:lnTo>
                  <a:lnTo>
                    <a:pt x="3539" y="26563"/>
                  </a:lnTo>
                  <a:lnTo>
                    <a:pt x="3675" y="26540"/>
                  </a:lnTo>
                  <a:lnTo>
                    <a:pt x="3788" y="26494"/>
                  </a:lnTo>
                  <a:lnTo>
                    <a:pt x="3902" y="26426"/>
                  </a:lnTo>
                  <a:lnTo>
                    <a:pt x="4015" y="26358"/>
                  </a:lnTo>
                  <a:lnTo>
                    <a:pt x="4197" y="26177"/>
                  </a:lnTo>
                  <a:lnTo>
                    <a:pt x="4378" y="25973"/>
                  </a:lnTo>
                  <a:lnTo>
                    <a:pt x="4582" y="25746"/>
                  </a:lnTo>
                  <a:lnTo>
                    <a:pt x="4696" y="25633"/>
                  </a:lnTo>
                  <a:lnTo>
                    <a:pt x="4809" y="25564"/>
                  </a:lnTo>
                  <a:lnTo>
                    <a:pt x="5127" y="25383"/>
                  </a:lnTo>
                  <a:lnTo>
                    <a:pt x="5444" y="25247"/>
                  </a:lnTo>
                  <a:lnTo>
                    <a:pt x="5784" y="25179"/>
                  </a:lnTo>
                  <a:lnTo>
                    <a:pt x="6147" y="25156"/>
                  </a:lnTo>
                  <a:lnTo>
                    <a:pt x="6442" y="25179"/>
                  </a:lnTo>
                  <a:lnTo>
                    <a:pt x="6737" y="25224"/>
                  </a:lnTo>
                  <a:lnTo>
                    <a:pt x="7009" y="25292"/>
                  </a:lnTo>
                  <a:lnTo>
                    <a:pt x="7395" y="25360"/>
                  </a:lnTo>
                  <a:lnTo>
                    <a:pt x="7576" y="25406"/>
                  </a:lnTo>
                  <a:lnTo>
                    <a:pt x="7781" y="25406"/>
                  </a:lnTo>
                  <a:lnTo>
                    <a:pt x="8007" y="25383"/>
                  </a:lnTo>
                  <a:lnTo>
                    <a:pt x="8234" y="25338"/>
                  </a:lnTo>
                  <a:lnTo>
                    <a:pt x="8484" y="25270"/>
                  </a:lnTo>
                  <a:lnTo>
                    <a:pt x="8733" y="25224"/>
                  </a:lnTo>
                  <a:lnTo>
                    <a:pt x="8960" y="25202"/>
                  </a:lnTo>
                  <a:lnTo>
                    <a:pt x="9164" y="25179"/>
                  </a:lnTo>
                  <a:lnTo>
                    <a:pt x="9527" y="25224"/>
                  </a:lnTo>
                  <a:lnTo>
                    <a:pt x="9867" y="25292"/>
                  </a:lnTo>
                  <a:lnTo>
                    <a:pt x="10026" y="25360"/>
                  </a:lnTo>
                  <a:lnTo>
                    <a:pt x="10162" y="25451"/>
                  </a:lnTo>
                  <a:lnTo>
                    <a:pt x="10435" y="25655"/>
                  </a:lnTo>
                  <a:lnTo>
                    <a:pt x="10639" y="25814"/>
                  </a:lnTo>
                  <a:lnTo>
                    <a:pt x="10843" y="25950"/>
                  </a:lnTo>
                  <a:lnTo>
                    <a:pt x="10956" y="26018"/>
                  </a:lnTo>
                  <a:lnTo>
                    <a:pt x="11070" y="26064"/>
                  </a:lnTo>
                  <a:lnTo>
                    <a:pt x="11206" y="26086"/>
                  </a:lnTo>
                  <a:lnTo>
                    <a:pt x="11365" y="26109"/>
                  </a:lnTo>
                  <a:lnTo>
                    <a:pt x="11455" y="26109"/>
                  </a:lnTo>
                  <a:lnTo>
                    <a:pt x="11659" y="26086"/>
                  </a:lnTo>
                  <a:lnTo>
                    <a:pt x="11886" y="26064"/>
                  </a:lnTo>
                  <a:lnTo>
                    <a:pt x="12295" y="25973"/>
                  </a:lnTo>
                  <a:lnTo>
                    <a:pt x="12680" y="25882"/>
                  </a:lnTo>
                  <a:lnTo>
                    <a:pt x="12884" y="25837"/>
                  </a:lnTo>
                  <a:lnTo>
                    <a:pt x="13270" y="25837"/>
                  </a:lnTo>
                  <a:lnTo>
                    <a:pt x="13406" y="25882"/>
                  </a:lnTo>
                  <a:lnTo>
                    <a:pt x="13519" y="25950"/>
                  </a:lnTo>
                  <a:lnTo>
                    <a:pt x="13633" y="26041"/>
                  </a:lnTo>
                  <a:lnTo>
                    <a:pt x="13724" y="26132"/>
                  </a:lnTo>
                  <a:lnTo>
                    <a:pt x="13814" y="26245"/>
                  </a:lnTo>
                  <a:lnTo>
                    <a:pt x="13996" y="26494"/>
                  </a:lnTo>
                  <a:lnTo>
                    <a:pt x="14200" y="26789"/>
                  </a:lnTo>
                  <a:lnTo>
                    <a:pt x="14427" y="27062"/>
                  </a:lnTo>
                  <a:lnTo>
                    <a:pt x="14676" y="27311"/>
                  </a:lnTo>
                  <a:lnTo>
                    <a:pt x="14926" y="27515"/>
                  </a:lnTo>
                  <a:lnTo>
                    <a:pt x="15175" y="27674"/>
                  </a:lnTo>
                  <a:lnTo>
                    <a:pt x="15334" y="27742"/>
                  </a:lnTo>
                  <a:lnTo>
                    <a:pt x="15516" y="27810"/>
                  </a:lnTo>
                  <a:lnTo>
                    <a:pt x="15674" y="27833"/>
                  </a:lnTo>
                  <a:lnTo>
                    <a:pt x="15856" y="27833"/>
                  </a:lnTo>
                  <a:lnTo>
                    <a:pt x="16196" y="27810"/>
                  </a:lnTo>
                  <a:lnTo>
                    <a:pt x="16355" y="27810"/>
                  </a:lnTo>
                  <a:lnTo>
                    <a:pt x="16809" y="27787"/>
                  </a:lnTo>
                  <a:lnTo>
                    <a:pt x="17376" y="27810"/>
                  </a:lnTo>
                  <a:lnTo>
                    <a:pt x="17602" y="27810"/>
                  </a:lnTo>
                  <a:lnTo>
                    <a:pt x="17739" y="27833"/>
                  </a:lnTo>
                  <a:lnTo>
                    <a:pt x="17875" y="27901"/>
                  </a:lnTo>
                  <a:lnTo>
                    <a:pt x="17988" y="27969"/>
                  </a:lnTo>
                  <a:lnTo>
                    <a:pt x="18102" y="28060"/>
                  </a:lnTo>
                  <a:lnTo>
                    <a:pt x="18192" y="28150"/>
                  </a:lnTo>
                  <a:lnTo>
                    <a:pt x="18306" y="28218"/>
                  </a:lnTo>
                  <a:lnTo>
                    <a:pt x="18442" y="28286"/>
                  </a:lnTo>
                  <a:lnTo>
                    <a:pt x="18578" y="28309"/>
                  </a:lnTo>
                  <a:lnTo>
                    <a:pt x="18986" y="28173"/>
                  </a:lnTo>
                  <a:lnTo>
                    <a:pt x="19349" y="28037"/>
                  </a:lnTo>
                  <a:lnTo>
                    <a:pt x="19689" y="27878"/>
                  </a:lnTo>
                  <a:lnTo>
                    <a:pt x="19780" y="28128"/>
                  </a:lnTo>
                  <a:lnTo>
                    <a:pt x="19916" y="28355"/>
                  </a:lnTo>
                  <a:lnTo>
                    <a:pt x="19984" y="28468"/>
                  </a:lnTo>
                  <a:lnTo>
                    <a:pt x="20075" y="28581"/>
                  </a:lnTo>
                  <a:lnTo>
                    <a:pt x="20188" y="28672"/>
                  </a:lnTo>
                  <a:lnTo>
                    <a:pt x="20302" y="28763"/>
                  </a:lnTo>
                  <a:lnTo>
                    <a:pt x="20483" y="28831"/>
                  </a:lnTo>
                  <a:lnTo>
                    <a:pt x="20574" y="28854"/>
                  </a:lnTo>
                  <a:lnTo>
                    <a:pt x="20869" y="28854"/>
                  </a:lnTo>
                  <a:lnTo>
                    <a:pt x="21050" y="28808"/>
                  </a:lnTo>
                  <a:lnTo>
                    <a:pt x="21232" y="28763"/>
                  </a:lnTo>
                  <a:lnTo>
                    <a:pt x="21481" y="28763"/>
                  </a:lnTo>
                  <a:lnTo>
                    <a:pt x="21754" y="28786"/>
                  </a:lnTo>
                  <a:lnTo>
                    <a:pt x="22071" y="28808"/>
                  </a:lnTo>
                  <a:lnTo>
                    <a:pt x="22321" y="28786"/>
                  </a:lnTo>
                  <a:lnTo>
                    <a:pt x="22570" y="28763"/>
                  </a:lnTo>
                  <a:lnTo>
                    <a:pt x="22797" y="28695"/>
                  </a:lnTo>
                  <a:lnTo>
                    <a:pt x="23024" y="28627"/>
                  </a:lnTo>
                  <a:lnTo>
                    <a:pt x="23228" y="28559"/>
                  </a:lnTo>
                  <a:lnTo>
                    <a:pt x="23341" y="28536"/>
                  </a:lnTo>
                  <a:lnTo>
                    <a:pt x="23455" y="28536"/>
                  </a:lnTo>
                  <a:lnTo>
                    <a:pt x="23591" y="28559"/>
                  </a:lnTo>
                  <a:lnTo>
                    <a:pt x="23682" y="28581"/>
                  </a:lnTo>
                  <a:lnTo>
                    <a:pt x="23727" y="28604"/>
                  </a:lnTo>
                  <a:lnTo>
                    <a:pt x="23795" y="28672"/>
                  </a:lnTo>
                  <a:lnTo>
                    <a:pt x="23886" y="28808"/>
                  </a:lnTo>
                  <a:lnTo>
                    <a:pt x="23999" y="28922"/>
                  </a:lnTo>
                  <a:lnTo>
                    <a:pt x="24113" y="29035"/>
                  </a:lnTo>
                  <a:lnTo>
                    <a:pt x="24249" y="29126"/>
                  </a:lnTo>
                  <a:lnTo>
                    <a:pt x="24317" y="29148"/>
                  </a:lnTo>
                  <a:lnTo>
                    <a:pt x="24521" y="29148"/>
                  </a:lnTo>
                  <a:lnTo>
                    <a:pt x="24544" y="29080"/>
                  </a:lnTo>
                  <a:lnTo>
                    <a:pt x="24634" y="28876"/>
                  </a:lnTo>
                  <a:lnTo>
                    <a:pt x="24680" y="28627"/>
                  </a:lnTo>
                  <a:lnTo>
                    <a:pt x="24725" y="28377"/>
                  </a:lnTo>
                  <a:lnTo>
                    <a:pt x="24748" y="28128"/>
                  </a:lnTo>
                  <a:lnTo>
                    <a:pt x="24770" y="27742"/>
                  </a:lnTo>
                  <a:lnTo>
                    <a:pt x="24816" y="27583"/>
                  </a:lnTo>
                  <a:lnTo>
                    <a:pt x="24861" y="27447"/>
                  </a:lnTo>
                  <a:lnTo>
                    <a:pt x="24997" y="27175"/>
                  </a:lnTo>
                  <a:lnTo>
                    <a:pt x="25156" y="26903"/>
                  </a:lnTo>
                  <a:lnTo>
                    <a:pt x="25201" y="26744"/>
                  </a:lnTo>
                  <a:lnTo>
                    <a:pt x="25247" y="26585"/>
                  </a:lnTo>
                  <a:lnTo>
                    <a:pt x="25337" y="26222"/>
                  </a:lnTo>
                  <a:lnTo>
                    <a:pt x="25383" y="25882"/>
                  </a:lnTo>
                  <a:lnTo>
                    <a:pt x="25428" y="25542"/>
                  </a:lnTo>
                  <a:lnTo>
                    <a:pt x="25451" y="25179"/>
                  </a:lnTo>
                  <a:lnTo>
                    <a:pt x="25428" y="24793"/>
                  </a:lnTo>
                  <a:lnTo>
                    <a:pt x="25383" y="24453"/>
                  </a:lnTo>
                  <a:lnTo>
                    <a:pt x="25337" y="24294"/>
                  </a:lnTo>
                  <a:lnTo>
                    <a:pt x="25269" y="24158"/>
                  </a:lnTo>
                  <a:lnTo>
                    <a:pt x="25451" y="24181"/>
                  </a:lnTo>
                  <a:lnTo>
                    <a:pt x="25655" y="24181"/>
                  </a:lnTo>
                  <a:lnTo>
                    <a:pt x="26131" y="24158"/>
                  </a:lnTo>
                  <a:lnTo>
                    <a:pt x="26494" y="24135"/>
                  </a:lnTo>
                  <a:lnTo>
                    <a:pt x="26880" y="24158"/>
                  </a:lnTo>
                  <a:lnTo>
                    <a:pt x="27606" y="24158"/>
                  </a:lnTo>
                  <a:lnTo>
                    <a:pt x="27833" y="24135"/>
                  </a:lnTo>
                  <a:lnTo>
                    <a:pt x="28037" y="24067"/>
                  </a:lnTo>
                  <a:lnTo>
                    <a:pt x="28241" y="23977"/>
                  </a:lnTo>
                  <a:lnTo>
                    <a:pt x="28400" y="23863"/>
                  </a:lnTo>
                  <a:lnTo>
                    <a:pt x="28581" y="23750"/>
                  </a:lnTo>
                  <a:lnTo>
                    <a:pt x="28717" y="23636"/>
                  </a:lnTo>
                  <a:lnTo>
                    <a:pt x="28876" y="23523"/>
                  </a:lnTo>
                  <a:lnTo>
                    <a:pt x="29012" y="23455"/>
                  </a:lnTo>
                  <a:lnTo>
                    <a:pt x="29126" y="23410"/>
                  </a:lnTo>
                  <a:lnTo>
                    <a:pt x="29080" y="23296"/>
                  </a:lnTo>
                  <a:lnTo>
                    <a:pt x="29012" y="23115"/>
                  </a:lnTo>
                  <a:lnTo>
                    <a:pt x="28944" y="22933"/>
                  </a:lnTo>
                  <a:lnTo>
                    <a:pt x="28831" y="22684"/>
                  </a:lnTo>
                  <a:lnTo>
                    <a:pt x="28763" y="22434"/>
                  </a:lnTo>
                  <a:lnTo>
                    <a:pt x="28763" y="22343"/>
                  </a:lnTo>
                  <a:lnTo>
                    <a:pt x="28763" y="22207"/>
                  </a:lnTo>
                  <a:lnTo>
                    <a:pt x="28785" y="22094"/>
                  </a:lnTo>
                  <a:lnTo>
                    <a:pt x="28808" y="21980"/>
                  </a:lnTo>
                  <a:lnTo>
                    <a:pt x="28899" y="21686"/>
                  </a:lnTo>
                  <a:lnTo>
                    <a:pt x="28990" y="21391"/>
                  </a:lnTo>
                  <a:lnTo>
                    <a:pt x="29035" y="21073"/>
                  </a:lnTo>
                  <a:lnTo>
                    <a:pt x="29080" y="20756"/>
                  </a:lnTo>
                  <a:lnTo>
                    <a:pt x="29080" y="20483"/>
                  </a:lnTo>
                  <a:lnTo>
                    <a:pt x="29058" y="20211"/>
                  </a:lnTo>
                  <a:lnTo>
                    <a:pt x="29012" y="19939"/>
                  </a:lnTo>
                  <a:lnTo>
                    <a:pt x="28967" y="19803"/>
                  </a:lnTo>
                  <a:lnTo>
                    <a:pt x="28921" y="19667"/>
                  </a:lnTo>
                  <a:lnTo>
                    <a:pt x="28853" y="19553"/>
                  </a:lnTo>
                  <a:lnTo>
                    <a:pt x="28831" y="19440"/>
                  </a:lnTo>
                  <a:lnTo>
                    <a:pt x="28808" y="19168"/>
                  </a:lnTo>
                  <a:lnTo>
                    <a:pt x="28808" y="19054"/>
                  </a:lnTo>
                  <a:lnTo>
                    <a:pt x="28831" y="18986"/>
                  </a:lnTo>
                  <a:lnTo>
                    <a:pt x="28853" y="18941"/>
                  </a:lnTo>
                  <a:lnTo>
                    <a:pt x="28944" y="18873"/>
                  </a:lnTo>
                  <a:lnTo>
                    <a:pt x="29126" y="18759"/>
                  </a:lnTo>
                  <a:lnTo>
                    <a:pt x="29307" y="18623"/>
                  </a:lnTo>
                  <a:lnTo>
                    <a:pt x="29466" y="18510"/>
                  </a:lnTo>
                  <a:lnTo>
                    <a:pt x="29625" y="18419"/>
                  </a:lnTo>
                  <a:lnTo>
                    <a:pt x="29783" y="18351"/>
                  </a:lnTo>
                  <a:lnTo>
                    <a:pt x="29965" y="18306"/>
                  </a:lnTo>
                  <a:lnTo>
                    <a:pt x="30010" y="18306"/>
                  </a:lnTo>
                  <a:lnTo>
                    <a:pt x="30010" y="18283"/>
                  </a:lnTo>
                  <a:lnTo>
                    <a:pt x="30124" y="18283"/>
                  </a:lnTo>
                  <a:lnTo>
                    <a:pt x="30146" y="18260"/>
                  </a:lnTo>
                  <a:lnTo>
                    <a:pt x="30282" y="18260"/>
                  </a:lnTo>
                  <a:lnTo>
                    <a:pt x="30282" y="18215"/>
                  </a:lnTo>
                  <a:lnTo>
                    <a:pt x="30555" y="18147"/>
                  </a:lnTo>
                  <a:lnTo>
                    <a:pt x="30827" y="18102"/>
                  </a:lnTo>
                  <a:lnTo>
                    <a:pt x="31076" y="18079"/>
                  </a:lnTo>
                  <a:lnTo>
                    <a:pt x="31712" y="18079"/>
                  </a:lnTo>
                  <a:lnTo>
                    <a:pt x="32120" y="18102"/>
                  </a:lnTo>
                  <a:lnTo>
                    <a:pt x="32551" y="18079"/>
                  </a:lnTo>
                  <a:lnTo>
                    <a:pt x="32732" y="18056"/>
                  </a:lnTo>
                  <a:lnTo>
                    <a:pt x="32891" y="18011"/>
                  </a:lnTo>
                  <a:lnTo>
                    <a:pt x="33050" y="17943"/>
                  </a:lnTo>
                  <a:lnTo>
                    <a:pt x="33186" y="17875"/>
                  </a:lnTo>
                  <a:lnTo>
                    <a:pt x="33299" y="17784"/>
                  </a:lnTo>
                  <a:lnTo>
                    <a:pt x="33390" y="17671"/>
                  </a:lnTo>
                  <a:lnTo>
                    <a:pt x="33481" y="17557"/>
                  </a:lnTo>
                  <a:lnTo>
                    <a:pt x="33549" y="17421"/>
                  </a:lnTo>
                  <a:lnTo>
                    <a:pt x="33594" y="17240"/>
                  </a:lnTo>
                  <a:lnTo>
                    <a:pt x="33640" y="17058"/>
                  </a:lnTo>
                  <a:lnTo>
                    <a:pt x="33662" y="16695"/>
                  </a:lnTo>
                  <a:lnTo>
                    <a:pt x="33662" y="16332"/>
                  </a:lnTo>
                  <a:lnTo>
                    <a:pt x="33640" y="15992"/>
                  </a:lnTo>
                  <a:lnTo>
                    <a:pt x="33594" y="15652"/>
                  </a:lnTo>
                  <a:lnTo>
                    <a:pt x="33526" y="15289"/>
                  </a:lnTo>
                  <a:lnTo>
                    <a:pt x="33435" y="14903"/>
                  </a:lnTo>
                  <a:lnTo>
                    <a:pt x="33322" y="14518"/>
                  </a:lnTo>
                  <a:lnTo>
                    <a:pt x="33322" y="14472"/>
                  </a:lnTo>
                  <a:lnTo>
                    <a:pt x="33299" y="14450"/>
                  </a:lnTo>
                  <a:lnTo>
                    <a:pt x="33254" y="14427"/>
                  </a:lnTo>
                  <a:lnTo>
                    <a:pt x="33299" y="14313"/>
                  </a:lnTo>
                  <a:lnTo>
                    <a:pt x="33163" y="14291"/>
                  </a:lnTo>
                  <a:lnTo>
                    <a:pt x="33095" y="14245"/>
                  </a:lnTo>
                  <a:lnTo>
                    <a:pt x="33095" y="14064"/>
                  </a:lnTo>
                  <a:lnTo>
                    <a:pt x="32891" y="14132"/>
                  </a:lnTo>
                  <a:lnTo>
                    <a:pt x="32755" y="14132"/>
                  </a:lnTo>
                  <a:lnTo>
                    <a:pt x="32596" y="14109"/>
                  </a:lnTo>
                  <a:lnTo>
                    <a:pt x="32415" y="14087"/>
                  </a:lnTo>
                  <a:lnTo>
                    <a:pt x="32279" y="14064"/>
                  </a:lnTo>
                  <a:lnTo>
                    <a:pt x="32211" y="14064"/>
                  </a:lnTo>
                  <a:lnTo>
                    <a:pt x="32143" y="14041"/>
                  </a:lnTo>
                  <a:lnTo>
                    <a:pt x="32052" y="13973"/>
                  </a:lnTo>
                  <a:lnTo>
                    <a:pt x="32006" y="13996"/>
                  </a:lnTo>
                  <a:lnTo>
                    <a:pt x="31961" y="13973"/>
                  </a:lnTo>
                  <a:lnTo>
                    <a:pt x="31712" y="13474"/>
                  </a:lnTo>
                  <a:lnTo>
                    <a:pt x="31712" y="13701"/>
                  </a:lnTo>
                  <a:lnTo>
                    <a:pt x="31394" y="13701"/>
                  </a:lnTo>
                  <a:lnTo>
                    <a:pt x="31349" y="13678"/>
                  </a:lnTo>
                  <a:lnTo>
                    <a:pt x="31281" y="13656"/>
                  </a:lnTo>
                  <a:lnTo>
                    <a:pt x="31144" y="13520"/>
                  </a:lnTo>
                  <a:lnTo>
                    <a:pt x="31031" y="13383"/>
                  </a:lnTo>
                  <a:lnTo>
                    <a:pt x="30963" y="13247"/>
                  </a:lnTo>
                  <a:lnTo>
                    <a:pt x="30895" y="13134"/>
                  </a:lnTo>
                  <a:lnTo>
                    <a:pt x="30850" y="13021"/>
                  </a:lnTo>
                  <a:lnTo>
                    <a:pt x="30782" y="12884"/>
                  </a:lnTo>
                  <a:lnTo>
                    <a:pt x="30736" y="12794"/>
                  </a:lnTo>
                  <a:lnTo>
                    <a:pt x="30645" y="12635"/>
                  </a:lnTo>
                  <a:lnTo>
                    <a:pt x="30600" y="12499"/>
                  </a:lnTo>
                  <a:lnTo>
                    <a:pt x="30645" y="12431"/>
                  </a:lnTo>
                  <a:lnTo>
                    <a:pt x="30577" y="12363"/>
                  </a:lnTo>
                  <a:lnTo>
                    <a:pt x="30487" y="12227"/>
                  </a:lnTo>
                  <a:lnTo>
                    <a:pt x="30419" y="12045"/>
                  </a:lnTo>
                  <a:lnTo>
                    <a:pt x="30351" y="11909"/>
                  </a:lnTo>
                  <a:lnTo>
                    <a:pt x="30351" y="11886"/>
                  </a:lnTo>
                  <a:lnTo>
                    <a:pt x="30237" y="11682"/>
                  </a:lnTo>
                  <a:lnTo>
                    <a:pt x="30214" y="11569"/>
                  </a:lnTo>
                  <a:lnTo>
                    <a:pt x="30192" y="11478"/>
                  </a:lnTo>
                  <a:lnTo>
                    <a:pt x="30192" y="11455"/>
                  </a:lnTo>
                  <a:lnTo>
                    <a:pt x="30192" y="11433"/>
                  </a:lnTo>
                  <a:lnTo>
                    <a:pt x="30078" y="11160"/>
                  </a:lnTo>
                  <a:lnTo>
                    <a:pt x="29920" y="10888"/>
                  </a:lnTo>
                  <a:lnTo>
                    <a:pt x="29738" y="10593"/>
                  </a:lnTo>
                  <a:lnTo>
                    <a:pt x="29511" y="10298"/>
                  </a:lnTo>
                  <a:lnTo>
                    <a:pt x="29421" y="10162"/>
                  </a:lnTo>
                  <a:lnTo>
                    <a:pt x="29330" y="10004"/>
                  </a:lnTo>
                  <a:lnTo>
                    <a:pt x="29216" y="9845"/>
                  </a:lnTo>
                  <a:lnTo>
                    <a:pt x="29126" y="9686"/>
                  </a:lnTo>
                  <a:lnTo>
                    <a:pt x="29012" y="9550"/>
                  </a:lnTo>
                  <a:lnTo>
                    <a:pt x="28717" y="9232"/>
                  </a:lnTo>
                  <a:lnTo>
                    <a:pt x="28513" y="9096"/>
                  </a:lnTo>
                  <a:lnTo>
                    <a:pt x="28422" y="9028"/>
                  </a:lnTo>
                  <a:lnTo>
                    <a:pt x="28309" y="8937"/>
                  </a:lnTo>
                  <a:lnTo>
                    <a:pt x="28264" y="8869"/>
                  </a:lnTo>
                  <a:lnTo>
                    <a:pt x="28196" y="8779"/>
                  </a:lnTo>
                  <a:lnTo>
                    <a:pt x="28105" y="8575"/>
                  </a:lnTo>
                  <a:lnTo>
                    <a:pt x="28037" y="8370"/>
                  </a:lnTo>
                  <a:lnTo>
                    <a:pt x="28014" y="8144"/>
                  </a:lnTo>
                  <a:lnTo>
                    <a:pt x="27969" y="7894"/>
                  </a:lnTo>
                  <a:lnTo>
                    <a:pt x="27923" y="7645"/>
                  </a:lnTo>
                  <a:lnTo>
                    <a:pt x="27901" y="7395"/>
                  </a:lnTo>
                  <a:lnTo>
                    <a:pt x="27901" y="7145"/>
                  </a:lnTo>
                  <a:lnTo>
                    <a:pt x="27923" y="6828"/>
                  </a:lnTo>
                  <a:lnTo>
                    <a:pt x="27969" y="6533"/>
                  </a:lnTo>
                  <a:lnTo>
                    <a:pt x="28037" y="6215"/>
                  </a:lnTo>
                  <a:lnTo>
                    <a:pt x="28128" y="5898"/>
                  </a:lnTo>
                  <a:lnTo>
                    <a:pt x="28241" y="5490"/>
                  </a:lnTo>
                  <a:lnTo>
                    <a:pt x="28286" y="5240"/>
                  </a:lnTo>
                  <a:lnTo>
                    <a:pt x="28309" y="5013"/>
                  </a:lnTo>
                  <a:lnTo>
                    <a:pt x="28286" y="4786"/>
                  </a:lnTo>
                  <a:lnTo>
                    <a:pt x="28264" y="4582"/>
                  </a:lnTo>
                  <a:lnTo>
                    <a:pt x="28196" y="4378"/>
                  </a:lnTo>
                  <a:lnTo>
                    <a:pt x="28128" y="4197"/>
                  </a:lnTo>
                  <a:lnTo>
                    <a:pt x="28014" y="4015"/>
                  </a:lnTo>
                  <a:lnTo>
                    <a:pt x="27878" y="3856"/>
                  </a:lnTo>
                  <a:lnTo>
                    <a:pt x="27719" y="3698"/>
                  </a:lnTo>
                  <a:lnTo>
                    <a:pt x="27560" y="3584"/>
                  </a:lnTo>
                  <a:lnTo>
                    <a:pt x="27356" y="3471"/>
                  </a:lnTo>
                  <a:lnTo>
                    <a:pt x="27175" y="3357"/>
                  </a:lnTo>
                  <a:lnTo>
                    <a:pt x="26789" y="3199"/>
                  </a:lnTo>
                  <a:lnTo>
                    <a:pt x="26381" y="3085"/>
                  </a:lnTo>
                  <a:lnTo>
                    <a:pt x="26109" y="2994"/>
                  </a:lnTo>
                  <a:lnTo>
                    <a:pt x="25837" y="2904"/>
                  </a:lnTo>
                  <a:lnTo>
                    <a:pt x="25542" y="2813"/>
                  </a:lnTo>
                  <a:lnTo>
                    <a:pt x="25247" y="2768"/>
                  </a:lnTo>
                  <a:lnTo>
                    <a:pt x="24952" y="2745"/>
                  </a:lnTo>
                  <a:lnTo>
                    <a:pt x="24702" y="2768"/>
                  </a:lnTo>
                  <a:lnTo>
                    <a:pt x="24476" y="2813"/>
                  </a:lnTo>
                  <a:lnTo>
                    <a:pt x="24249" y="2858"/>
                  </a:lnTo>
                  <a:lnTo>
                    <a:pt x="23840" y="2994"/>
                  </a:lnTo>
                  <a:lnTo>
                    <a:pt x="23319" y="3153"/>
                  </a:lnTo>
                  <a:lnTo>
                    <a:pt x="23273" y="2926"/>
                  </a:lnTo>
                  <a:lnTo>
                    <a:pt x="23228" y="2700"/>
                  </a:lnTo>
                  <a:lnTo>
                    <a:pt x="23160" y="2541"/>
                  </a:lnTo>
                  <a:lnTo>
                    <a:pt x="23069" y="2382"/>
                  </a:lnTo>
                  <a:lnTo>
                    <a:pt x="23001" y="2246"/>
                  </a:lnTo>
                  <a:lnTo>
                    <a:pt x="22956" y="2132"/>
                  </a:lnTo>
                  <a:lnTo>
                    <a:pt x="22910" y="1906"/>
                  </a:lnTo>
                  <a:lnTo>
                    <a:pt x="22842" y="1656"/>
                  </a:lnTo>
                  <a:lnTo>
                    <a:pt x="22797" y="1520"/>
                  </a:lnTo>
                  <a:lnTo>
                    <a:pt x="22729" y="1407"/>
                  </a:lnTo>
                  <a:lnTo>
                    <a:pt x="22661" y="1361"/>
                  </a:lnTo>
                  <a:lnTo>
                    <a:pt x="22593" y="1293"/>
                  </a:lnTo>
                  <a:lnTo>
                    <a:pt x="22411" y="1225"/>
                  </a:lnTo>
                  <a:lnTo>
                    <a:pt x="22275" y="1202"/>
                  </a:lnTo>
                  <a:lnTo>
                    <a:pt x="22116" y="1202"/>
                  </a:lnTo>
                  <a:lnTo>
                    <a:pt x="22003" y="1225"/>
                  </a:lnTo>
                  <a:lnTo>
                    <a:pt x="21867" y="1248"/>
                  </a:lnTo>
                  <a:lnTo>
                    <a:pt x="21731" y="1316"/>
                  </a:lnTo>
                  <a:lnTo>
                    <a:pt x="21595" y="1384"/>
                  </a:lnTo>
                  <a:lnTo>
                    <a:pt x="21481" y="1475"/>
                  </a:lnTo>
                  <a:lnTo>
                    <a:pt x="21413" y="1543"/>
                  </a:lnTo>
                  <a:lnTo>
                    <a:pt x="21368" y="1633"/>
                  </a:lnTo>
                  <a:lnTo>
                    <a:pt x="21323" y="1724"/>
                  </a:lnTo>
                  <a:lnTo>
                    <a:pt x="21300" y="1838"/>
                  </a:lnTo>
                  <a:lnTo>
                    <a:pt x="21277" y="1860"/>
                  </a:lnTo>
                  <a:lnTo>
                    <a:pt x="21209" y="1815"/>
                  </a:lnTo>
                  <a:lnTo>
                    <a:pt x="21141" y="1724"/>
                  </a:lnTo>
                  <a:lnTo>
                    <a:pt x="20733" y="1225"/>
                  </a:lnTo>
                  <a:lnTo>
                    <a:pt x="20302" y="749"/>
                  </a:lnTo>
                  <a:lnTo>
                    <a:pt x="20256" y="703"/>
                  </a:lnTo>
                  <a:lnTo>
                    <a:pt x="20143" y="590"/>
                  </a:lnTo>
                  <a:lnTo>
                    <a:pt x="20075" y="545"/>
                  </a:lnTo>
                  <a:lnTo>
                    <a:pt x="19984" y="499"/>
                  </a:lnTo>
                  <a:lnTo>
                    <a:pt x="19825" y="477"/>
                  </a:lnTo>
                  <a:lnTo>
                    <a:pt x="19735" y="477"/>
                  </a:lnTo>
                  <a:lnTo>
                    <a:pt x="19621" y="454"/>
                  </a:lnTo>
                  <a:lnTo>
                    <a:pt x="19531" y="408"/>
                  </a:lnTo>
                  <a:lnTo>
                    <a:pt x="19326" y="295"/>
                  </a:lnTo>
                  <a:lnTo>
                    <a:pt x="19100" y="159"/>
                  </a:lnTo>
                  <a:lnTo>
                    <a:pt x="19009" y="114"/>
                  </a:lnTo>
                  <a:lnTo>
                    <a:pt x="189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156"/>
            <p:cNvSpPr/>
            <p:nvPr/>
          </p:nvSpPr>
          <p:spPr>
            <a:xfrm>
              <a:off x="2577425" y="4719225"/>
              <a:ext cx="102675" cy="111750"/>
            </a:xfrm>
            <a:custGeom>
              <a:rect b="b" l="l" r="r" t="t"/>
              <a:pathLst>
                <a:path extrusionOk="0" h="4470" w="4107">
                  <a:moveTo>
                    <a:pt x="2541" y="1"/>
                  </a:moveTo>
                  <a:lnTo>
                    <a:pt x="2360" y="24"/>
                  </a:lnTo>
                  <a:lnTo>
                    <a:pt x="2178" y="114"/>
                  </a:lnTo>
                  <a:lnTo>
                    <a:pt x="1929" y="250"/>
                  </a:lnTo>
                  <a:lnTo>
                    <a:pt x="1725" y="409"/>
                  </a:lnTo>
                  <a:lnTo>
                    <a:pt x="1520" y="545"/>
                  </a:lnTo>
                  <a:lnTo>
                    <a:pt x="1316" y="659"/>
                  </a:lnTo>
                  <a:lnTo>
                    <a:pt x="1112" y="795"/>
                  </a:lnTo>
                  <a:lnTo>
                    <a:pt x="885" y="931"/>
                  </a:lnTo>
                  <a:lnTo>
                    <a:pt x="659" y="1090"/>
                  </a:lnTo>
                  <a:lnTo>
                    <a:pt x="432" y="1317"/>
                  </a:lnTo>
                  <a:lnTo>
                    <a:pt x="296" y="1475"/>
                  </a:lnTo>
                  <a:lnTo>
                    <a:pt x="182" y="1634"/>
                  </a:lnTo>
                  <a:lnTo>
                    <a:pt x="91" y="1793"/>
                  </a:lnTo>
                  <a:lnTo>
                    <a:pt x="46" y="1952"/>
                  </a:lnTo>
                  <a:lnTo>
                    <a:pt x="1" y="2088"/>
                  </a:lnTo>
                  <a:lnTo>
                    <a:pt x="23" y="2224"/>
                  </a:lnTo>
                  <a:lnTo>
                    <a:pt x="46" y="2337"/>
                  </a:lnTo>
                  <a:lnTo>
                    <a:pt x="114" y="2473"/>
                  </a:lnTo>
                  <a:lnTo>
                    <a:pt x="182" y="2541"/>
                  </a:lnTo>
                  <a:lnTo>
                    <a:pt x="273" y="2632"/>
                  </a:lnTo>
                  <a:lnTo>
                    <a:pt x="454" y="2723"/>
                  </a:lnTo>
                  <a:lnTo>
                    <a:pt x="659" y="2791"/>
                  </a:lnTo>
                  <a:lnTo>
                    <a:pt x="863" y="2859"/>
                  </a:lnTo>
                  <a:lnTo>
                    <a:pt x="1112" y="2904"/>
                  </a:lnTo>
                  <a:lnTo>
                    <a:pt x="1316" y="2995"/>
                  </a:lnTo>
                  <a:lnTo>
                    <a:pt x="1498" y="3131"/>
                  </a:lnTo>
                  <a:lnTo>
                    <a:pt x="1634" y="3313"/>
                  </a:lnTo>
                  <a:lnTo>
                    <a:pt x="1747" y="3494"/>
                  </a:lnTo>
                  <a:lnTo>
                    <a:pt x="1793" y="3721"/>
                  </a:lnTo>
                  <a:lnTo>
                    <a:pt x="1770" y="3857"/>
                  </a:lnTo>
                  <a:lnTo>
                    <a:pt x="1747" y="4016"/>
                  </a:lnTo>
                  <a:lnTo>
                    <a:pt x="1702" y="4197"/>
                  </a:lnTo>
                  <a:lnTo>
                    <a:pt x="1679" y="4311"/>
                  </a:lnTo>
                  <a:lnTo>
                    <a:pt x="1679" y="4401"/>
                  </a:lnTo>
                  <a:lnTo>
                    <a:pt x="1838" y="4401"/>
                  </a:lnTo>
                  <a:lnTo>
                    <a:pt x="1906" y="4470"/>
                  </a:lnTo>
                  <a:lnTo>
                    <a:pt x="2269" y="4197"/>
                  </a:lnTo>
                  <a:lnTo>
                    <a:pt x="2655" y="3902"/>
                  </a:lnTo>
                  <a:lnTo>
                    <a:pt x="2859" y="3766"/>
                  </a:lnTo>
                  <a:lnTo>
                    <a:pt x="3063" y="3585"/>
                  </a:lnTo>
                  <a:lnTo>
                    <a:pt x="3244" y="3381"/>
                  </a:lnTo>
                  <a:lnTo>
                    <a:pt x="3403" y="3177"/>
                  </a:lnTo>
                  <a:lnTo>
                    <a:pt x="3471" y="3063"/>
                  </a:lnTo>
                  <a:lnTo>
                    <a:pt x="3494" y="2972"/>
                  </a:lnTo>
                  <a:lnTo>
                    <a:pt x="3539" y="2791"/>
                  </a:lnTo>
                  <a:lnTo>
                    <a:pt x="3539" y="2700"/>
                  </a:lnTo>
                  <a:lnTo>
                    <a:pt x="3585" y="2587"/>
                  </a:lnTo>
                  <a:lnTo>
                    <a:pt x="3630" y="2473"/>
                  </a:lnTo>
                  <a:lnTo>
                    <a:pt x="3698" y="2360"/>
                  </a:lnTo>
                  <a:lnTo>
                    <a:pt x="3766" y="2178"/>
                  </a:lnTo>
                  <a:lnTo>
                    <a:pt x="3834" y="2065"/>
                  </a:lnTo>
                  <a:lnTo>
                    <a:pt x="3880" y="1929"/>
                  </a:lnTo>
                  <a:lnTo>
                    <a:pt x="3902" y="1906"/>
                  </a:lnTo>
                  <a:lnTo>
                    <a:pt x="3993" y="1770"/>
                  </a:lnTo>
                  <a:lnTo>
                    <a:pt x="4084" y="1634"/>
                  </a:lnTo>
                  <a:lnTo>
                    <a:pt x="4106" y="1498"/>
                  </a:lnTo>
                  <a:lnTo>
                    <a:pt x="4106" y="1430"/>
                  </a:lnTo>
                  <a:lnTo>
                    <a:pt x="4084" y="1362"/>
                  </a:lnTo>
                  <a:lnTo>
                    <a:pt x="4061" y="1271"/>
                  </a:lnTo>
                  <a:lnTo>
                    <a:pt x="3993" y="1226"/>
                  </a:lnTo>
                  <a:lnTo>
                    <a:pt x="3902" y="1180"/>
                  </a:lnTo>
                  <a:lnTo>
                    <a:pt x="3812" y="1135"/>
                  </a:lnTo>
                  <a:lnTo>
                    <a:pt x="3585" y="1090"/>
                  </a:lnTo>
                  <a:lnTo>
                    <a:pt x="3494" y="1090"/>
                  </a:lnTo>
                  <a:lnTo>
                    <a:pt x="3426" y="1067"/>
                  </a:lnTo>
                  <a:lnTo>
                    <a:pt x="3358" y="1022"/>
                  </a:lnTo>
                  <a:lnTo>
                    <a:pt x="3290" y="954"/>
                  </a:lnTo>
                  <a:lnTo>
                    <a:pt x="3222" y="817"/>
                  </a:lnTo>
                  <a:lnTo>
                    <a:pt x="3154" y="636"/>
                  </a:lnTo>
                  <a:lnTo>
                    <a:pt x="3063" y="409"/>
                  </a:lnTo>
                  <a:lnTo>
                    <a:pt x="2995" y="318"/>
                  </a:lnTo>
                  <a:lnTo>
                    <a:pt x="2927" y="205"/>
                  </a:lnTo>
                  <a:lnTo>
                    <a:pt x="2859" y="137"/>
                  </a:lnTo>
                  <a:lnTo>
                    <a:pt x="2768" y="69"/>
                  </a:lnTo>
                  <a:lnTo>
                    <a:pt x="2655" y="24"/>
                  </a:lnTo>
                  <a:lnTo>
                    <a:pt x="254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156"/>
            <p:cNvSpPr/>
            <p:nvPr/>
          </p:nvSpPr>
          <p:spPr>
            <a:xfrm>
              <a:off x="1581625" y="4157250"/>
              <a:ext cx="1159725" cy="1076350"/>
            </a:xfrm>
            <a:custGeom>
              <a:rect b="b" l="l" r="r" t="t"/>
              <a:pathLst>
                <a:path extrusionOk="0" h="43054" w="46389">
                  <a:moveTo>
                    <a:pt x="7282" y="1"/>
                  </a:moveTo>
                  <a:lnTo>
                    <a:pt x="6896" y="23"/>
                  </a:lnTo>
                  <a:lnTo>
                    <a:pt x="6534" y="91"/>
                  </a:lnTo>
                  <a:lnTo>
                    <a:pt x="6193" y="137"/>
                  </a:lnTo>
                  <a:lnTo>
                    <a:pt x="5876" y="159"/>
                  </a:lnTo>
                  <a:lnTo>
                    <a:pt x="5694" y="137"/>
                  </a:lnTo>
                  <a:lnTo>
                    <a:pt x="5581" y="91"/>
                  </a:lnTo>
                  <a:lnTo>
                    <a:pt x="5467" y="46"/>
                  </a:lnTo>
                  <a:lnTo>
                    <a:pt x="5354" y="46"/>
                  </a:lnTo>
                  <a:lnTo>
                    <a:pt x="5173" y="69"/>
                  </a:lnTo>
                  <a:lnTo>
                    <a:pt x="4968" y="137"/>
                  </a:lnTo>
                  <a:lnTo>
                    <a:pt x="4764" y="250"/>
                  </a:lnTo>
                  <a:lnTo>
                    <a:pt x="4537" y="432"/>
                  </a:lnTo>
                  <a:lnTo>
                    <a:pt x="4265" y="658"/>
                  </a:lnTo>
                  <a:lnTo>
                    <a:pt x="3993" y="931"/>
                  </a:lnTo>
                  <a:lnTo>
                    <a:pt x="3698" y="1248"/>
                  </a:lnTo>
                  <a:lnTo>
                    <a:pt x="3381" y="1634"/>
                  </a:lnTo>
                  <a:lnTo>
                    <a:pt x="3267" y="1724"/>
                  </a:lnTo>
                  <a:lnTo>
                    <a:pt x="3154" y="1815"/>
                  </a:lnTo>
                  <a:lnTo>
                    <a:pt x="2995" y="1883"/>
                  </a:lnTo>
                  <a:lnTo>
                    <a:pt x="2836" y="1974"/>
                  </a:lnTo>
                  <a:lnTo>
                    <a:pt x="2451" y="2110"/>
                  </a:lnTo>
                  <a:lnTo>
                    <a:pt x="2042" y="2246"/>
                  </a:lnTo>
                  <a:lnTo>
                    <a:pt x="1589" y="2382"/>
                  </a:lnTo>
                  <a:lnTo>
                    <a:pt x="1180" y="2541"/>
                  </a:lnTo>
                  <a:lnTo>
                    <a:pt x="976" y="2655"/>
                  </a:lnTo>
                  <a:lnTo>
                    <a:pt x="795" y="2813"/>
                  </a:lnTo>
                  <a:lnTo>
                    <a:pt x="636" y="2995"/>
                  </a:lnTo>
                  <a:lnTo>
                    <a:pt x="522" y="3176"/>
                  </a:lnTo>
                  <a:lnTo>
                    <a:pt x="409" y="3380"/>
                  </a:lnTo>
                  <a:lnTo>
                    <a:pt x="318" y="3585"/>
                  </a:lnTo>
                  <a:lnTo>
                    <a:pt x="182" y="3970"/>
                  </a:lnTo>
                  <a:lnTo>
                    <a:pt x="114" y="4197"/>
                  </a:lnTo>
                  <a:lnTo>
                    <a:pt x="46" y="4378"/>
                  </a:lnTo>
                  <a:lnTo>
                    <a:pt x="1" y="4560"/>
                  </a:lnTo>
                  <a:lnTo>
                    <a:pt x="1" y="4719"/>
                  </a:lnTo>
                  <a:lnTo>
                    <a:pt x="23" y="4787"/>
                  </a:lnTo>
                  <a:lnTo>
                    <a:pt x="69" y="4855"/>
                  </a:lnTo>
                  <a:lnTo>
                    <a:pt x="137" y="4946"/>
                  </a:lnTo>
                  <a:lnTo>
                    <a:pt x="228" y="5014"/>
                  </a:lnTo>
                  <a:lnTo>
                    <a:pt x="341" y="5036"/>
                  </a:lnTo>
                  <a:lnTo>
                    <a:pt x="500" y="5082"/>
                  </a:lnTo>
                  <a:lnTo>
                    <a:pt x="590" y="5104"/>
                  </a:lnTo>
                  <a:lnTo>
                    <a:pt x="613" y="5150"/>
                  </a:lnTo>
                  <a:lnTo>
                    <a:pt x="636" y="5240"/>
                  </a:lnTo>
                  <a:lnTo>
                    <a:pt x="636" y="5331"/>
                  </a:lnTo>
                  <a:lnTo>
                    <a:pt x="590" y="5581"/>
                  </a:lnTo>
                  <a:lnTo>
                    <a:pt x="522" y="5808"/>
                  </a:lnTo>
                  <a:lnTo>
                    <a:pt x="432" y="5966"/>
                  </a:lnTo>
                  <a:lnTo>
                    <a:pt x="386" y="6080"/>
                  </a:lnTo>
                  <a:lnTo>
                    <a:pt x="386" y="6193"/>
                  </a:lnTo>
                  <a:lnTo>
                    <a:pt x="432" y="6284"/>
                  </a:lnTo>
                  <a:lnTo>
                    <a:pt x="500" y="6375"/>
                  </a:lnTo>
                  <a:lnTo>
                    <a:pt x="613" y="6443"/>
                  </a:lnTo>
                  <a:lnTo>
                    <a:pt x="749" y="6511"/>
                  </a:lnTo>
                  <a:lnTo>
                    <a:pt x="863" y="6556"/>
                  </a:lnTo>
                  <a:lnTo>
                    <a:pt x="908" y="6601"/>
                  </a:lnTo>
                  <a:lnTo>
                    <a:pt x="931" y="6624"/>
                  </a:lnTo>
                  <a:lnTo>
                    <a:pt x="931" y="6669"/>
                  </a:lnTo>
                  <a:lnTo>
                    <a:pt x="908" y="6715"/>
                  </a:lnTo>
                  <a:lnTo>
                    <a:pt x="840" y="6806"/>
                  </a:lnTo>
                  <a:lnTo>
                    <a:pt x="817" y="6828"/>
                  </a:lnTo>
                  <a:lnTo>
                    <a:pt x="772" y="6942"/>
                  </a:lnTo>
                  <a:lnTo>
                    <a:pt x="749" y="7100"/>
                  </a:lnTo>
                  <a:lnTo>
                    <a:pt x="704" y="7622"/>
                  </a:lnTo>
                  <a:lnTo>
                    <a:pt x="704" y="7894"/>
                  </a:lnTo>
                  <a:lnTo>
                    <a:pt x="681" y="8099"/>
                  </a:lnTo>
                  <a:lnTo>
                    <a:pt x="636" y="8348"/>
                  </a:lnTo>
                  <a:lnTo>
                    <a:pt x="500" y="8915"/>
                  </a:lnTo>
                  <a:lnTo>
                    <a:pt x="341" y="9414"/>
                  </a:lnTo>
                  <a:lnTo>
                    <a:pt x="273" y="9596"/>
                  </a:lnTo>
                  <a:lnTo>
                    <a:pt x="205" y="9709"/>
                  </a:lnTo>
                  <a:lnTo>
                    <a:pt x="205" y="9732"/>
                  </a:lnTo>
                  <a:lnTo>
                    <a:pt x="182" y="9777"/>
                  </a:lnTo>
                  <a:lnTo>
                    <a:pt x="182" y="9936"/>
                  </a:lnTo>
                  <a:lnTo>
                    <a:pt x="296" y="9936"/>
                  </a:lnTo>
                  <a:lnTo>
                    <a:pt x="613" y="9913"/>
                  </a:lnTo>
                  <a:lnTo>
                    <a:pt x="908" y="9891"/>
                  </a:lnTo>
                  <a:lnTo>
                    <a:pt x="1180" y="9822"/>
                  </a:lnTo>
                  <a:lnTo>
                    <a:pt x="1452" y="9754"/>
                  </a:lnTo>
                  <a:lnTo>
                    <a:pt x="1702" y="9641"/>
                  </a:lnTo>
                  <a:lnTo>
                    <a:pt x="1997" y="9528"/>
                  </a:lnTo>
                  <a:lnTo>
                    <a:pt x="2133" y="9482"/>
                  </a:lnTo>
                  <a:lnTo>
                    <a:pt x="2292" y="9460"/>
                  </a:lnTo>
                  <a:lnTo>
                    <a:pt x="2382" y="9482"/>
                  </a:lnTo>
                  <a:lnTo>
                    <a:pt x="2451" y="9505"/>
                  </a:lnTo>
                  <a:lnTo>
                    <a:pt x="2519" y="9550"/>
                  </a:lnTo>
                  <a:lnTo>
                    <a:pt x="2609" y="9664"/>
                  </a:lnTo>
                  <a:lnTo>
                    <a:pt x="2700" y="9822"/>
                  </a:lnTo>
                  <a:lnTo>
                    <a:pt x="2768" y="10004"/>
                  </a:lnTo>
                  <a:lnTo>
                    <a:pt x="2836" y="10208"/>
                  </a:lnTo>
                  <a:lnTo>
                    <a:pt x="2927" y="10367"/>
                  </a:lnTo>
                  <a:lnTo>
                    <a:pt x="2995" y="10458"/>
                  </a:lnTo>
                  <a:lnTo>
                    <a:pt x="3063" y="10548"/>
                  </a:lnTo>
                  <a:lnTo>
                    <a:pt x="3154" y="10616"/>
                  </a:lnTo>
                  <a:lnTo>
                    <a:pt x="3267" y="10662"/>
                  </a:lnTo>
                  <a:lnTo>
                    <a:pt x="3381" y="10707"/>
                  </a:lnTo>
                  <a:lnTo>
                    <a:pt x="3517" y="10707"/>
                  </a:lnTo>
                  <a:lnTo>
                    <a:pt x="3698" y="10684"/>
                  </a:lnTo>
                  <a:lnTo>
                    <a:pt x="4038" y="10616"/>
                  </a:lnTo>
                  <a:lnTo>
                    <a:pt x="4311" y="10548"/>
                  </a:lnTo>
                  <a:lnTo>
                    <a:pt x="4447" y="10526"/>
                  </a:lnTo>
                  <a:lnTo>
                    <a:pt x="4583" y="10503"/>
                  </a:lnTo>
                  <a:lnTo>
                    <a:pt x="4719" y="10526"/>
                  </a:lnTo>
                  <a:lnTo>
                    <a:pt x="4855" y="10548"/>
                  </a:lnTo>
                  <a:lnTo>
                    <a:pt x="4991" y="10616"/>
                  </a:lnTo>
                  <a:lnTo>
                    <a:pt x="5195" y="10707"/>
                  </a:lnTo>
                  <a:lnTo>
                    <a:pt x="5331" y="10730"/>
                  </a:lnTo>
                  <a:lnTo>
                    <a:pt x="5445" y="10730"/>
                  </a:lnTo>
                  <a:lnTo>
                    <a:pt x="5672" y="10707"/>
                  </a:lnTo>
                  <a:lnTo>
                    <a:pt x="5853" y="10639"/>
                  </a:lnTo>
                  <a:lnTo>
                    <a:pt x="6057" y="10548"/>
                  </a:lnTo>
                  <a:lnTo>
                    <a:pt x="6216" y="10435"/>
                  </a:lnTo>
                  <a:lnTo>
                    <a:pt x="6397" y="10322"/>
                  </a:lnTo>
                  <a:lnTo>
                    <a:pt x="6783" y="10140"/>
                  </a:lnTo>
                  <a:lnTo>
                    <a:pt x="6987" y="10049"/>
                  </a:lnTo>
                  <a:lnTo>
                    <a:pt x="7191" y="10004"/>
                  </a:lnTo>
                  <a:lnTo>
                    <a:pt x="7305" y="10004"/>
                  </a:lnTo>
                  <a:lnTo>
                    <a:pt x="7509" y="10027"/>
                  </a:lnTo>
                  <a:lnTo>
                    <a:pt x="7713" y="10095"/>
                  </a:lnTo>
                  <a:lnTo>
                    <a:pt x="7917" y="10185"/>
                  </a:lnTo>
                  <a:lnTo>
                    <a:pt x="8099" y="10299"/>
                  </a:lnTo>
                  <a:lnTo>
                    <a:pt x="8280" y="10435"/>
                  </a:lnTo>
                  <a:lnTo>
                    <a:pt x="8462" y="10594"/>
                  </a:lnTo>
                  <a:lnTo>
                    <a:pt x="8779" y="10911"/>
                  </a:lnTo>
                  <a:lnTo>
                    <a:pt x="8802" y="10934"/>
                  </a:lnTo>
                  <a:lnTo>
                    <a:pt x="8961" y="11093"/>
                  </a:lnTo>
                  <a:lnTo>
                    <a:pt x="9142" y="11252"/>
                  </a:lnTo>
                  <a:lnTo>
                    <a:pt x="9460" y="11524"/>
                  </a:lnTo>
                  <a:lnTo>
                    <a:pt x="9618" y="11660"/>
                  </a:lnTo>
                  <a:lnTo>
                    <a:pt x="9732" y="11819"/>
                  </a:lnTo>
                  <a:lnTo>
                    <a:pt x="9845" y="11977"/>
                  </a:lnTo>
                  <a:lnTo>
                    <a:pt x="9936" y="12136"/>
                  </a:lnTo>
                  <a:lnTo>
                    <a:pt x="10004" y="12318"/>
                  </a:lnTo>
                  <a:lnTo>
                    <a:pt x="10004" y="12499"/>
                  </a:lnTo>
                  <a:lnTo>
                    <a:pt x="10004" y="12635"/>
                  </a:lnTo>
                  <a:lnTo>
                    <a:pt x="9959" y="12749"/>
                  </a:lnTo>
                  <a:lnTo>
                    <a:pt x="9868" y="12862"/>
                  </a:lnTo>
                  <a:lnTo>
                    <a:pt x="9777" y="12930"/>
                  </a:lnTo>
                  <a:lnTo>
                    <a:pt x="9664" y="12998"/>
                  </a:lnTo>
                  <a:lnTo>
                    <a:pt x="9528" y="13044"/>
                  </a:lnTo>
                  <a:lnTo>
                    <a:pt x="9187" y="13112"/>
                  </a:lnTo>
                  <a:lnTo>
                    <a:pt x="8961" y="13180"/>
                  </a:lnTo>
                  <a:lnTo>
                    <a:pt x="8711" y="13248"/>
                  </a:lnTo>
                  <a:lnTo>
                    <a:pt x="8507" y="13361"/>
                  </a:lnTo>
                  <a:lnTo>
                    <a:pt x="8416" y="13429"/>
                  </a:lnTo>
                  <a:lnTo>
                    <a:pt x="8326" y="13497"/>
                  </a:lnTo>
                  <a:lnTo>
                    <a:pt x="8212" y="13656"/>
                  </a:lnTo>
                  <a:lnTo>
                    <a:pt x="8099" y="13837"/>
                  </a:lnTo>
                  <a:lnTo>
                    <a:pt x="7940" y="14087"/>
                  </a:lnTo>
                  <a:lnTo>
                    <a:pt x="7849" y="14200"/>
                  </a:lnTo>
                  <a:lnTo>
                    <a:pt x="7736" y="14268"/>
                  </a:lnTo>
                  <a:lnTo>
                    <a:pt x="7577" y="14337"/>
                  </a:lnTo>
                  <a:lnTo>
                    <a:pt x="7373" y="14359"/>
                  </a:lnTo>
                  <a:lnTo>
                    <a:pt x="7169" y="14337"/>
                  </a:lnTo>
                  <a:lnTo>
                    <a:pt x="6965" y="14314"/>
                  </a:lnTo>
                  <a:lnTo>
                    <a:pt x="6738" y="14268"/>
                  </a:lnTo>
                  <a:lnTo>
                    <a:pt x="6624" y="14268"/>
                  </a:lnTo>
                  <a:lnTo>
                    <a:pt x="6488" y="14291"/>
                  </a:lnTo>
                  <a:lnTo>
                    <a:pt x="6375" y="14314"/>
                  </a:lnTo>
                  <a:lnTo>
                    <a:pt x="6261" y="14382"/>
                  </a:lnTo>
                  <a:lnTo>
                    <a:pt x="6193" y="14473"/>
                  </a:lnTo>
                  <a:lnTo>
                    <a:pt x="6148" y="14563"/>
                  </a:lnTo>
                  <a:lnTo>
                    <a:pt x="6103" y="14654"/>
                  </a:lnTo>
                  <a:lnTo>
                    <a:pt x="6057" y="14858"/>
                  </a:lnTo>
                  <a:lnTo>
                    <a:pt x="6035" y="15130"/>
                  </a:lnTo>
                  <a:lnTo>
                    <a:pt x="6035" y="15403"/>
                  </a:lnTo>
                  <a:lnTo>
                    <a:pt x="6035" y="15970"/>
                  </a:lnTo>
                  <a:lnTo>
                    <a:pt x="6057" y="16310"/>
                  </a:lnTo>
                  <a:lnTo>
                    <a:pt x="6057" y="16446"/>
                  </a:lnTo>
                  <a:lnTo>
                    <a:pt x="6035" y="17013"/>
                  </a:lnTo>
                  <a:lnTo>
                    <a:pt x="6012" y="17308"/>
                  </a:lnTo>
                  <a:lnTo>
                    <a:pt x="5966" y="17580"/>
                  </a:lnTo>
                  <a:lnTo>
                    <a:pt x="5921" y="17739"/>
                  </a:lnTo>
                  <a:lnTo>
                    <a:pt x="5876" y="17898"/>
                  </a:lnTo>
                  <a:lnTo>
                    <a:pt x="5717" y="18215"/>
                  </a:lnTo>
                  <a:lnTo>
                    <a:pt x="5535" y="18578"/>
                  </a:lnTo>
                  <a:lnTo>
                    <a:pt x="5467" y="18760"/>
                  </a:lnTo>
                  <a:lnTo>
                    <a:pt x="5422" y="18964"/>
                  </a:lnTo>
                  <a:lnTo>
                    <a:pt x="5377" y="19123"/>
                  </a:lnTo>
                  <a:lnTo>
                    <a:pt x="5354" y="19304"/>
                  </a:lnTo>
                  <a:lnTo>
                    <a:pt x="5331" y="19508"/>
                  </a:lnTo>
                  <a:lnTo>
                    <a:pt x="5354" y="19985"/>
                  </a:lnTo>
                  <a:lnTo>
                    <a:pt x="5377" y="20234"/>
                  </a:lnTo>
                  <a:lnTo>
                    <a:pt x="5422" y="20461"/>
                  </a:lnTo>
                  <a:lnTo>
                    <a:pt x="5467" y="20529"/>
                  </a:lnTo>
                  <a:lnTo>
                    <a:pt x="5490" y="20597"/>
                  </a:lnTo>
                  <a:lnTo>
                    <a:pt x="5581" y="20688"/>
                  </a:lnTo>
                  <a:lnTo>
                    <a:pt x="5649" y="20801"/>
                  </a:lnTo>
                  <a:lnTo>
                    <a:pt x="5672" y="20847"/>
                  </a:lnTo>
                  <a:lnTo>
                    <a:pt x="5672" y="20915"/>
                  </a:lnTo>
                  <a:lnTo>
                    <a:pt x="5604" y="21096"/>
                  </a:lnTo>
                  <a:lnTo>
                    <a:pt x="5535" y="21210"/>
                  </a:lnTo>
                  <a:lnTo>
                    <a:pt x="5467" y="21278"/>
                  </a:lnTo>
                  <a:lnTo>
                    <a:pt x="5354" y="21368"/>
                  </a:lnTo>
                  <a:lnTo>
                    <a:pt x="5286" y="21436"/>
                  </a:lnTo>
                  <a:lnTo>
                    <a:pt x="5241" y="21504"/>
                  </a:lnTo>
                  <a:lnTo>
                    <a:pt x="5195" y="21595"/>
                  </a:lnTo>
                  <a:lnTo>
                    <a:pt x="5173" y="21731"/>
                  </a:lnTo>
                  <a:lnTo>
                    <a:pt x="5127" y="21958"/>
                  </a:lnTo>
                  <a:lnTo>
                    <a:pt x="5104" y="22140"/>
                  </a:lnTo>
                  <a:lnTo>
                    <a:pt x="5104" y="22253"/>
                  </a:lnTo>
                  <a:lnTo>
                    <a:pt x="5104" y="22366"/>
                  </a:lnTo>
                  <a:lnTo>
                    <a:pt x="5104" y="22480"/>
                  </a:lnTo>
                  <a:lnTo>
                    <a:pt x="4560" y="22525"/>
                  </a:lnTo>
                  <a:lnTo>
                    <a:pt x="4016" y="22548"/>
                  </a:lnTo>
                  <a:lnTo>
                    <a:pt x="3812" y="22548"/>
                  </a:lnTo>
                  <a:lnTo>
                    <a:pt x="3653" y="22571"/>
                  </a:lnTo>
                  <a:lnTo>
                    <a:pt x="3494" y="22639"/>
                  </a:lnTo>
                  <a:lnTo>
                    <a:pt x="3381" y="22684"/>
                  </a:lnTo>
                  <a:lnTo>
                    <a:pt x="3312" y="22752"/>
                  </a:lnTo>
                  <a:lnTo>
                    <a:pt x="3290" y="22775"/>
                  </a:lnTo>
                  <a:lnTo>
                    <a:pt x="3244" y="22775"/>
                  </a:lnTo>
                  <a:lnTo>
                    <a:pt x="3154" y="22752"/>
                  </a:lnTo>
                  <a:lnTo>
                    <a:pt x="3086" y="22729"/>
                  </a:lnTo>
                  <a:lnTo>
                    <a:pt x="2972" y="22707"/>
                  </a:lnTo>
                  <a:lnTo>
                    <a:pt x="2904" y="22729"/>
                  </a:lnTo>
                  <a:lnTo>
                    <a:pt x="2836" y="22729"/>
                  </a:lnTo>
                  <a:lnTo>
                    <a:pt x="2813" y="22797"/>
                  </a:lnTo>
                  <a:lnTo>
                    <a:pt x="2768" y="22979"/>
                  </a:lnTo>
                  <a:lnTo>
                    <a:pt x="2768" y="23138"/>
                  </a:lnTo>
                  <a:lnTo>
                    <a:pt x="2745" y="23296"/>
                  </a:lnTo>
                  <a:lnTo>
                    <a:pt x="2723" y="23455"/>
                  </a:lnTo>
                  <a:lnTo>
                    <a:pt x="2677" y="23591"/>
                  </a:lnTo>
                  <a:lnTo>
                    <a:pt x="2677" y="23773"/>
                  </a:lnTo>
                  <a:lnTo>
                    <a:pt x="2700" y="23932"/>
                  </a:lnTo>
                  <a:lnTo>
                    <a:pt x="2745" y="24090"/>
                  </a:lnTo>
                  <a:lnTo>
                    <a:pt x="2813" y="24249"/>
                  </a:lnTo>
                  <a:lnTo>
                    <a:pt x="2859" y="24431"/>
                  </a:lnTo>
                  <a:lnTo>
                    <a:pt x="2904" y="24567"/>
                  </a:lnTo>
                  <a:lnTo>
                    <a:pt x="2995" y="24680"/>
                  </a:lnTo>
                  <a:lnTo>
                    <a:pt x="3063" y="24794"/>
                  </a:lnTo>
                  <a:lnTo>
                    <a:pt x="3244" y="25020"/>
                  </a:lnTo>
                  <a:lnTo>
                    <a:pt x="3403" y="25293"/>
                  </a:lnTo>
                  <a:lnTo>
                    <a:pt x="3517" y="25451"/>
                  </a:lnTo>
                  <a:lnTo>
                    <a:pt x="3607" y="25565"/>
                  </a:lnTo>
                  <a:lnTo>
                    <a:pt x="3653" y="25678"/>
                  </a:lnTo>
                  <a:lnTo>
                    <a:pt x="3698" y="25837"/>
                  </a:lnTo>
                  <a:lnTo>
                    <a:pt x="3698" y="26041"/>
                  </a:lnTo>
                  <a:lnTo>
                    <a:pt x="3675" y="26223"/>
                  </a:lnTo>
                  <a:lnTo>
                    <a:pt x="3630" y="26381"/>
                  </a:lnTo>
                  <a:lnTo>
                    <a:pt x="3494" y="26722"/>
                  </a:lnTo>
                  <a:lnTo>
                    <a:pt x="3312" y="27039"/>
                  </a:lnTo>
                  <a:lnTo>
                    <a:pt x="3131" y="27357"/>
                  </a:lnTo>
                  <a:lnTo>
                    <a:pt x="2904" y="27674"/>
                  </a:lnTo>
                  <a:lnTo>
                    <a:pt x="2428" y="28264"/>
                  </a:lnTo>
                  <a:lnTo>
                    <a:pt x="2224" y="28582"/>
                  </a:lnTo>
                  <a:lnTo>
                    <a:pt x="1997" y="28899"/>
                  </a:lnTo>
                  <a:lnTo>
                    <a:pt x="1929" y="29058"/>
                  </a:lnTo>
                  <a:lnTo>
                    <a:pt x="1883" y="29240"/>
                  </a:lnTo>
                  <a:lnTo>
                    <a:pt x="1861" y="29444"/>
                  </a:lnTo>
                  <a:lnTo>
                    <a:pt x="1883" y="29671"/>
                  </a:lnTo>
                  <a:lnTo>
                    <a:pt x="1929" y="29829"/>
                  </a:lnTo>
                  <a:lnTo>
                    <a:pt x="1974" y="29897"/>
                  </a:lnTo>
                  <a:lnTo>
                    <a:pt x="2020" y="29988"/>
                  </a:lnTo>
                  <a:lnTo>
                    <a:pt x="2088" y="30033"/>
                  </a:lnTo>
                  <a:lnTo>
                    <a:pt x="2178" y="30102"/>
                  </a:lnTo>
                  <a:lnTo>
                    <a:pt x="2292" y="30147"/>
                  </a:lnTo>
                  <a:lnTo>
                    <a:pt x="2405" y="30170"/>
                  </a:lnTo>
                  <a:lnTo>
                    <a:pt x="2473" y="30260"/>
                  </a:lnTo>
                  <a:lnTo>
                    <a:pt x="2541" y="30306"/>
                  </a:lnTo>
                  <a:lnTo>
                    <a:pt x="2677" y="30396"/>
                  </a:lnTo>
                  <a:lnTo>
                    <a:pt x="2768" y="30442"/>
                  </a:lnTo>
                  <a:lnTo>
                    <a:pt x="2791" y="30487"/>
                  </a:lnTo>
                  <a:lnTo>
                    <a:pt x="2813" y="30533"/>
                  </a:lnTo>
                  <a:lnTo>
                    <a:pt x="2791" y="30601"/>
                  </a:lnTo>
                  <a:lnTo>
                    <a:pt x="2723" y="30714"/>
                  </a:lnTo>
                  <a:lnTo>
                    <a:pt x="2609" y="30805"/>
                  </a:lnTo>
                  <a:lnTo>
                    <a:pt x="2519" y="30873"/>
                  </a:lnTo>
                  <a:lnTo>
                    <a:pt x="2451" y="30963"/>
                  </a:lnTo>
                  <a:lnTo>
                    <a:pt x="2337" y="31077"/>
                  </a:lnTo>
                  <a:lnTo>
                    <a:pt x="2201" y="31168"/>
                  </a:lnTo>
                  <a:lnTo>
                    <a:pt x="1974" y="31349"/>
                  </a:lnTo>
                  <a:lnTo>
                    <a:pt x="1770" y="31485"/>
                  </a:lnTo>
                  <a:lnTo>
                    <a:pt x="1657" y="31576"/>
                  </a:lnTo>
                  <a:lnTo>
                    <a:pt x="1566" y="31667"/>
                  </a:lnTo>
                  <a:lnTo>
                    <a:pt x="1430" y="31848"/>
                  </a:lnTo>
                  <a:lnTo>
                    <a:pt x="1316" y="32052"/>
                  </a:lnTo>
                  <a:lnTo>
                    <a:pt x="1226" y="32256"/>
                  </a:lnTo>
                  <a:lnTo>
                    <a:pt x="1135" y="32461"/>
                  </a:lnTo>
                  <a:lnTo>
                    <a:pt x="976" y="32824"/>
                  </a:lnTo>
                  <a:lnTo>
                    <a:pt x="795" y="33209"/>
                  </a:lnTo>
                  <a:lnTo>
                    <a:pt x="704" y="33436"/>
                  </a:lnTo>
                  <a:lnTo>
                    <a:pt x="636" y="33640"/>
                  </a:lnTo>
                  <a:lnTo>
                    <a:pt x="636" y="33867"/>
                  </a:lnTo>
                  <a:lnTo>
                    <a:pt x="613" y="34117"/>
                  </a:lnTo>
                  <a:lnTo>
                    <a:pt x="636" y="34525"/>
                  </a:lnTo>
                  <a:lnTo>
                    <a:pt x="659" y="34956"/>
                  </a:lnTo>
                  <a:lnTo>
                    <a:pt x="659" y="35069"/>
                  </a:lnTo>
                  <a:lnTo>
                    <a:pt x="636" y="35478"/>
                  </a:lnTo>
                  <a:lnTo>
                    <a:pt x="659" y="35863"/>
                  </a:lnTo>
                  <a:lnTo>
                    <a:pt x="681" y="36249"/>
                  </a:lnTo>
                  <a:lnTo>
                    <a:pt x="704" y="36702"/>
                  </a:lnTo>
                  <a:lnTo>
                    <a:pt x="704" y="36839"/>
                  </a:lnTo>
                  <a:lnTo>
                    <a:pt x="863" y="36839"/>
                  </a:lnTo>
                  <a:lnTo>
                    <a:pt x="1067" y="36725"/>
                  </a:lnTo>
                  <a:lnTo>
                    <a:pt x="1475" y="36521"/>
                  </a:lnTo>
                  <a:lnTo>
                    <a:pt x="1566" y="36498"/>
                  </a:lnTo>
                  <a:lnTo>
                    <a:pt x="1793" y="36498"/>
                  </a:lnTo>
                  <a:lnTo>
                    <a:pt x="1929" y="36544"/>
                  </a:lnTo>
                  <a:lnTo>
                    <a:pt x="2088" y="36612"/>
                  </a:lnTo>
                  <a:lnTo>
                    <a:pt x="2224" y="36702"/>
                  </a:lnTo>
                  <a:lnTo>
                    <a:pt x="2519" y="36907"/>
                  </a:lnTo>
                  <a:lnTo>
                    <a:pt x="2791" y="37156"/>
                  </a:lnTo>
                  <a:lnTo>
                    <a:pt x="3063" y="37428"/>
                  </a:lnTo>
                  <a:lnTo>
                    <a:pt x="3267" y="37678"/>
                  </a:lnTo>
                  <a:lnTo>
                    <a:pt x="3449" y="37905"/>
                  </a:lnTo>
                  <a:lnTo>
                    <a:pt x="3539" y="38063"/>
                  </a:lnTo>
                  <a:lnTo>
                    <a:pt x="3585" y="38177"/>
                  </a:lnTo>
                  <a:lnTo>
                    <a:pt x="3585" y="38358"/>
                  </a:lnTo>
                  <a:lnTo>
                    <a:pt x="3539" y="38744"/>
                  </a:lnTo>
                  <a:lnTo>
                    <a:pt x="3494" y="39152"/>
                  </a:lnTo>
                  <a:lnTo>
                    <a:pt x="3494" y="39334"/>
                  </a:lnTo>
                  <a:lnTo>
                    <a:pt x="3539" y="39492"/>
                  </a:lnTo>
                  <a:lnTo>
                    <a:pt x="3630" y="39674"/>
                  </a:lnTo>
                  <a:lnTo>
                    <a:pt x="3698" y="39787"/>
                  </a:lnTo>
                  <a:lnTo>
                    <a:pt x="3743" y="39855"/>
                  </a:lnTo>
                  <a:lnTo>
                    <a:pt x="3789" y="39923"/>
                  </a:lnTo>
                  <a:lnTo>
                    <a:pt x="3812" y="40014"/>
                  </a:lnTo>
                  <a:lnTo>
                    <a:pt x="3834" y="40173"/>
                  </a:lnTo>
                  <a:lnTo>
                    <a:pt x="3880" y="40400"/>
                  </a:lnTo>
                  <a:lnTo>
                    <a:pt x="3948" y="40627"/>
                  </a:lnTo>
                  <a:lnTo>
                    <a:pt x="4061" y="40876"/>
                  </a:lnTo>
                  <a:lnTo>
                    <a:pt x="4220" y="41103"/>
                  </a:lnTo>
                  <a:lnTo>
                    <a:pt x="4401" y="41330"/>
                  </a:lnTo>
                  <a:lnTo>
                    <a:pt x="4583" y="41534"/>
                  </a:lnTo>
                  <a:lnTo>
                    <a:pt x="4810" y="41715"/>
                  </a:lnTo>
                  <a:lnTo>
                    <a:pt x="5014" y="41852"/>
                  </a:lnTo>
                  <a:lnTo>
                    <a:pt x="5127" y="41920"/>
                  </a:lnTo>
                  <a:lnTo>
                    <a:pt x="5218" y="42010"/>
                  </a:lnTo>
                  <a:lnTo>
                    <a:pt x="5286" y="42101"/>
                  </a:lnTo>
                  <a:lnTo>
                    <a:pt x="5309" y="42192"/>
                  </a:lnTo>
                  <a:lnTo>
                    <a:pt x="5331" y="42305"/>
                  </a:lnTo>
                  <a:lnTo>
                    <a:pt x="5354" y="42396"/>
                  </a:lnTo>
                  <a:lnTo>
                    <a:pt x="5354" y="42623"/>
                  </a:lnTo>
                  <a:lnTo>
                    <a:pt x="5354" y="42804"/>
                  </a:lnTo>
                  <a:lnTo>
                    <a:pt x="5377" y="42895"/>
                  </a:lnTo>
                  <a:lnTo>
                    <a:pt x="5399" y="42963"/>
                  </a:lnTo>
                  <a:lnTo>
                    <a:pt x="5467" y="43031"/>
                  </a:lnTo>
                  <a:lnTo>
                    <a:pt x="5535" y="43054"/>
                  </a:lnTo>
                  <a:lnTo>
                    <a:pt x="5626" y="43031"/>
                  </a:lnTo>
                  <a:lnTo>
                    <a:pt x="5762" y="42963"/>
                  </a:lnTo>
                  <a:lnTo>
                    <a:pt x="5944" y="42850"/>
                  </a:lnTo>
                  <a:lnTo>
                    <a:pt x="6193" y="42668"/>
                  </a:lnTo>
                  <a:lnTo>
                    <a:pt x="6851" y="42124"/>
                  </a:lnTo>
                  <a:lnTo>
                    <a:pt x="7804" y="41307"/>
                  </a:lnTo>
                  <a:lnTo>
                    <a:pt x="8462" y="40763"/>
                  </a:lnTo>
                  <a:lnTo>
                    <a:pt x="8961" y="40354"/>
                  </a:lnTo>
                  <a:lnTo>
                    <a:pt x="9074" y="40286"/>
                  </a:lnTo>
                  <a:lnTo>
                    <a:pt x="9210" y="40218"/>
                  </a:lnTo>
                  <a:lnTo>
                    <a:pt x="9346" y="40173"/>
                  </a:lnTo>
                  <a:lnTo>
                    <a:pt x="9482" y="40173"/>
                  </a:lnTo>
                  <a:lnTo>
                    <a:pt x="9709" y="40196"/>
                  </a:lnTo>
                  <a:lnTo>
                    <a:pt x="9913" y="40241"/>
                  </a:lnTo>
                  <a:lnTo>
                    <a:pt x="10140" y="40286"/>
                  </a:lnTo>
                  <a:lnTo>
                    <a:pt x="10526" y="40286"/>
                  </a:lnTo>
                  <a:lnTo>
                    <a:pt x="10685" y="40218"/>
                  </a:lnTo>
                  <a:lnTo>
                    <a:pt x="10821" y="40128"/>
                  </a:lnTo>
                  <a:lnTo>
                    <a:pt x="10957" y="39992"/>
                  </a:lnTo>
                  <a:lnTo>
                    <a:pt x="11116" y="39810"/>
                  </a:lnTo>
                  <a:lnTo>
                    <a:pt x="11274" y="39674"/>
                  </a:lnTo>
                  <a:lnTo>
                    <a:pt x="11410" y="39561"/>
                  </a:lnTo>
                  <a:lnTo>
                    <a:pt x="11547" y="39470"/>
                  </a:lnTo>
                  <a:lnTo>
                    <a:pt x="11819" y="39334"/>
                  </a:lnTo>
                  <a:lnTo>
                    <a:pt x="12091" y="39243"/>
                  </a:lnTo>
                  <a:lnTo>
                    <a:pt x="12386" y="39130"/>
                  </a:lnTo>
                  <a:lnTo>
                    <a:pt x="12522" y="39107"/>
                  </a:lnTo>
                  <a:lnTo>
                    <a:pt x="12703" y="39084"/>
                  </a:lnTo>
                  <a:lnTo>
                    <a:pt x="13044" y="39107"/>
                  </a:lnTo>
                  <a:lnTo>
                    <a:pt x="13452" y="39152"/>
                  </a:lnTo>
                  <a:lnTo>
                    <a:pt x="13928" y="39198"/>
                  </a:lnTo>
                  <a:lnTo>
                    <a:pt x="14405" y="39220"/>
                  </a:lnTo>
                  <a:lnTo>
                    <a:pt x="14677" y="39220"/>
                  </a:lnTo>
                  <a:lnTo>
                    <a:pt x="15062" y="39198"/>
                  </a:lnTo>
                  <a:lnTo>
                    <a:pt x="15357" y="39198"/>
                  </a:lnTo>
                  <a:lnTo>
                    <a:pt x="15630" y="39220"/>
                  </a:lnTo>
                  <a:lnTo>
                    <a:pt x="16197" y="39311"/>
                  </a:lnTo>
                  <a:lnTo>
                    <a:pt x="16764" y="39402"/>
                  </a:lnTo>
                  <a:lnTo>
                    <a:pt x="17127" y="39424"/>
                  </a:lnTo>
                  <a:lnTo>
                    <a:pt x="17308" y="39402"/>
                  </a:lnTo>
                  <a:lnTo>
                    <a:pt x="17490" y="39402"/>
                  </a:lnTo>
                  <a:lnTo>
                    <a:pt x="17853" y="39311"/>
                  </a:lnTo>
                  <a:lnTo>
                    <a:pt x="18193" y="39220"/>
                  </a:lnTo>
                  <a:lnTo>
                    <a:pt x="18533" y="39084"/>
                  </a:lnTo>
                  <a:lnTo>
                    <a:pt x="18828" y="38971"/>
                  </a:lnTo>
                  <a:lnTo>
                    <a:pt x="19191" y="38857"/>
                  </a:lnTo>
                  <a:lnTo>
                    <a:pt x="19327" y="38835"/>
                  </a:lnTo>
                  <a:lnTo>
                    <a:pt x="19486" y="38835"/>
                  </a:lnTo>
                  <a:lnTo>
                    <a:pt x="19576" y="38857"/>
                  </a:lnTo>
                  <a:lnTo>
                    <a:pt x="19758" y="38948"/>
                  </a:lnTo>
                  <a:lnTo>
                    <a:pt x="19894" y="39016"/>
                  </a:lnTo>
                  <a:lnTo>
                    <a:pt x="20007" y="39062"/>
                  </a:lnTo>
                  <a:lnTo>
                    <a:pt x="20098" y="39084"/>
                  </a:lnTo>
                  <a:lnTo>
                    <a:pt x="20212" y="39062"/>
                  </a:lnTo>
                  <a:lnTo>
                    <a:pt x="20325" y="39016"/>
                  </a:lnTo>
                  <a:lnTo>
                    <a:pt x="20416" y="38971"/>
                  </a:lnTo>
                  <a:lnTo>
                    <a:pt x="20529" y="38880"/>
                  </a:lnTo>
                  <a:lnTo>
                    <a:pt x="20711" y="38676"/>
                  </a:lnTo>
                  <a:lnTo>
                    <a:pt x="20915" y="38426"/>
                  </a:lnTo>
                  <a:lnTo>
                    <a:pt x="21074" y="38131"/>
                  </a:lnTo>
                  <a:lnTo>
                    <a:pt x="21232" y="37814"/>
                  </a:lnTo>
                  <a:lnTo>
                    <a:pt x="21482" y="37247"/>
                  </a:lnTo>
                  <a:lnTo>
                    <a:pt x="21618" y="36952"/>
                  </a:lnTo>
                  <a:lnTo>
                    <a:pt x="21777" y="36725"/>
                  </a:lnTo>
                  <a:lnTo>
                    <a:pt x="21936" y="36566"/>
                  </a:lnTo>
                  <a:lnTo>
                    <a:pt x="22117" y="36453"/>
                  </a:lnTo>
                  <a:lnTo>
                    <a:pt x="22298" y="36362"/>
                  </a:lnTo>
                  <a:lnTo>
                    <a:pt x="22480" y="36294"/>
                  </a:lnTo>
                  <a:lnTo>
                    <a:pt x="22684" y="36271"/>
                  </a:lnTo>
                  <a:lnTo>
                    <a:pt x="22866" y="36271"/>
                  </a:lnTo>
                  <a:lnTo>
                    <a:pt x="23024" y="36226"/>
                  </a:lnTo>
                  <a:lnTo>
                    <a:pt x="23183" y="36181"/>
                  </a:lnTo>
                  <a:lnTo>
                    <a:pt x="23365" y="36090"/>
                  </a:lnTo>
                  <a:lnTo>
                    <a:pt x="23546" y="35977"/>
                  </a:lnTo>
                  <a:lnTo>
                    <a:pt x="23886" y="35704"/>
                  </a:lnTo>
                  <a:lnTo>
                    <a:pt x="24227" y="35409"/>
                  </a:lnTo>
                  <a:lnTo>
                    <a:pt x="24589" y="35115"/>
                  </a:lnTo>
                  <a:lnTo>
                    <a:pt x="24680" y="35069"/>
                  </a:lnTo>
                  <a:lnTo>
                    <a:pt x="24748" y="35024"/>
                  </a:lnTo>
                  <a:lnTo>
                    <a:pt x="24839" y="35001"/>
                  </a:lnTo>
                  <a:lnTo>
                    <a:pt x="24930" y="35001"/>
                  </a:lnTo>
                  <a:lnTo>
                    <a:pt x="25111" y="35024"/>
                  </a:lnTo>
                  <a:lnTo>
                    <a:pt x="25338" y="35069"/>
                  </a:lnTo>
                  <a:lnTo>
                    <a:pt x="25565" y="35137"/>
                  </a:lnTo>
                  <a:lnTo>
                    <a:pt x="25837" y="35183"/>
                  </a:lnTo>
                  <a:lnTo>
                    <a:pt x="25905" y="35205"/>
                  </a:lnTo>
                  <a:lnTo>
                    <a:pt x="26064" y="35183"/>
                  </a:lnTo>
                  <a:lnTo>
                    <a:pt x="26177" y="35115"/>
                  </a:lnTo>
                  <a:lnTo>
                    <a:pt x="26245" y="35047"/>
                  </a:lnTo>
                  <a:lnTo>
                    <a:pt x="26268" y="35001"/>
                  </a:lnTo>
                  <a:lnTo>
                    <a:pt x="26313" y="34888"/>
                  </a:lnTo>
                  <a:lnTo>
                    <a:pt x="26313" y="34774"/>
                  </a:lnTo>
                  <a:lnTo>
                    <a:pt x="26291" y="34661"/>
                  </a:lnTo>
                  <a:lnTo>
                    <a:pt x="26245" y="34547"/>
                  </a:lnTo>
                  <a:lnTo>
                    <a:pt x="26132" y="34321"/>
                  </a:lnTo>
                  <a:lnTo>
                    <a:pt x="26019" y="34162"/>
                  </a:lnTo>
                  <a:lnTo>
                    <a:pt x="25996" y="34117"/>
                  </a:lnTo>
                  <a:lnTo>
                    <a:pt x="25973" y="34071"/>
                  </a:lnTo>
                  <a:lnTo>
                    <a:pt x="25973" y="33980"/>
                  </a:lnTo>
                  <a:lnTo>
                    <a:pt x="25996" y="33844"/>
                  </a:lnTo>
                  <a:lnTo>
                    <a:pt x="26041" y="33708"/>
                  </a:lnTo>
                  <a:lnTo>
                    <a:pt x="26109" y="33549"/>
                  </a:lnTo>
                  <a:lnTo>
                    <a:pt x="26200" y="33391"/>
                  </a:lnTo>
                  <a:lnTo>
                    <a:pt x="26313" y="33232"/>
                  </a:lnTo>
                  <a:lnTo>
                    <a:pt x="26450" y="33073"/>
                  </a:lnTo>
                  <a:lnTo>
                    <a:pt x="26608" y="32914"/>
                  </a:lnTo>
                  <a:lnTo>
                    <a:pt x="26767" y="32778"/>
                  </a:lnTo>
                  <a:lnTo>
                    <a:pt x="27107" y="32506"/>
                  </a:lnTo>
                  <a:lnTo>
                    <a:pt x="27357" y="32302"/>
                  </a:lnTo>
                  <a:lnTo>
                    <a:pt x="27470" y="32211"/>
                  </a:lnTo>
                  <a:lnTo>
                    <a:pt x="27561" y="32120"/>
                  </a:lnTo>
                  <a:lnTo>
                    <a:pt x="27629" y="32030"/>
                  </a:lnTo>
                  <a:lnTo>
                    <a:pt x="27674" y="31916"/>
                  </a:lnTo>
                  <a:lnTo>
                    <a:pt x="27674" y="31803"/>
                  </a:lnTo>
                  <a:lnTo>
                    <a:pt x="27674" y="31689"/>
                  </a:lnTo>
                  <a:lnTo>
                    <a:pt x="27674" y="31508"/>
                  </a:lnTo>
                  <a:lnTo>
                    <a:pt x="27674" y="31440"/>
                  </a:lnTo>
                  <a:lnTo>
                    <a:pt x="27720" y="31394"/>
                  </a:lnTo>
                  <a:lnTo>
                    <a:pt x="27765" y="31349"/>
                  </a:lnTo>
                  <a:lnTo>
                    <a:pt x="27833" y="31326"/>
                  </a:lnTo>
                  <a:lnTo>
                    <a:pt x="28015" y="31258"/>
                  </a:lnTo>
                  <a:lnTo>
                    <a:pt x="28173" y="31213"/>
                  </a:lnTo>
                  <a:lnTo>
                    <a:pt x="28310" y="31145"/>
                  </a:lnTo>
                  <a:lnTo>
                    <a:pt x="28423" y="31054"/>
                  </a:lnTo>
                  <a:lnTo>
                    <a:pt x="28536" y="30918"/>
                  </a:lnTo>
                  <a:lnTo>
                    <a:pt x="28718" y="30669"/>
                  </a:lnTo>
                  <a:lnTo>
                    <a:pt x="28899" y="30396"/>
                  </a:lnTo>
                  <a:lnTo>
                    <a:pt x="28990" y="30238"/>
                  </a:lnTo>
                  <a:lnTo>
                    <a:pt x="29103" y="30102"/>
                  </a:lnTo>
                  <a:lnTo>
                    <a:pt x="29262" y="29965"/>
                  </a:lnTo>
                  <a:lnTo>
                    <a:pt x="29421" y="29852"/>
                  </a:lnTo>
                  <a:lnTo>
                    <a:pt x="29761" y="29625"/>
                  </a:lnTo>
                  <a:lnTo>
                    <a:pt x="30011" y="29512"/>
                  </a:lnTo>
                  <a:lnTo>
                    <a:pt x="30102" y="29444"/>
                  </a:lnTo>
                  <a:lnTo>
                    <a:pt x="30215" y="29376"/>
                  </a:lnTo>
                  <a:lnTo>
                    <a:pt x="30328" y="29262"/>
                  </a:lnTo>
                  <a:lnTo>
                    <a:pt x="30419" y="29126"/>
                  </a:lnTo>
                  <a:lnTo>
                    <a:pt x="30510" y="28990"/>
                  </a:lnTo>
                  <a:lnTo>
                    <a:pt x="30601" y="28809"/>
                  </a:lnTo>
                  <a:lnTo>
                    <a:pt x="30669" y="28650"/>
                  </a:lnTo>
                  <a:lnTo>
                    <a:pt x="30691" y="28491"/>
                  </a:lnTo>
                  <a:lnTo>
                    <a:pt x="30691" y="28287"/>
                  </a:lnTo>
                  <a:lnTo>
                    <a:pt x="30669" y="28196"/>
                  </a:lnTo>
                  <a:lnTo>
                    <a:pt x="30623" y="28105"/>
                  </a:lnTo>
                  <a:lnTo>
                    <a:pt x="30578" y="28037"/>
                  </a:lnTo>
                  <a:lnTo>
                    <a:pt x="30533" y="27969"/>
                  </a:lnTo>
                  <a:lnTo>
                    <a:pt x="30374" y="27856"/>
                  </a:lnTo>
                  <a:lnTo>
                    <a:pt x="30215" y="27742"/>
                  </a:lnTo>
                  <a:lnTo>
                    <a:pt x="30079" y="27606"/>
                  </a:lnTo>
                  <a:lnTo>
                    <a:pt x="29988" y="27470"/>
                  </a:lnTo>
                  <a:lnTo>
                    <a:pt x="29897" y="27311"/>
                  </a:lnTo>
                  <a:lnTo>
                    <a:pt x="29829" y="27130"/>
                  </a:lnTo>
                  <a:lnTo>
                    <a:pt x="29784" y="26903"/>
                  </a:lnTo>
                  <a:lnTo>
                    <a:pt x="29693" y="26381"/>
                  </a:lnTo>
                  <a:lnTo>
                    <a:pt x="29580" y="25837"/>
                  </a:lnTo>
                  <a:lnTo>
                    <a:pt x="29557" y="25633"/>
                  </a:lnTo>
                  <a:lnTo>
                    <a:pt x="29557" y="25429"/>
                  </a:lnTo>
                  <a:lnTo>
                    <a:pt x="29557" y="25247"/>
                  </a:lnTo>
                  <a:lnTo>
                    <a:pt x="29603" y="25043"/>
                  </a:lnTo>
                  <a:lnTo>
                    <a:pt x="29648" y="24862"/>
                  </a:lnTo>
                  <a:lnTo>
                    <a:pt x="29716" y="24680"/>
                  </a:lnTo>
                  <a:lnTo>
                    <a:pt x="29852" y="24363"/>
                  </a:lnTo>
                  <a:lnTo>
                    <a:pt x="30056" y="24068"/>
                  </a:lnTo>
                  <a:lnTo>
                    <a:pt x="30260" y="23818"/>
                  </a:lnTo>
                  <a:lnTo>
                    <a:pt x="30464" y="23591"/>
                  </a:lnTo>
                  <a:lnTo>
                    <a:pt x="30646" y="23433"/>
                  </a:lnTo>
                  <a:lnTo>
                    <a:pt x="30827" y="23251"/>
                  </a:lnTo>
                  <a:lnTo>
                    <a:pt x="31077" y="22979"/>
                  </a:lnTo>
                  <a:lnTo>
                    <a:pt x="31326" y="22616"/>
                  </a:lnTo>
                  <a:lnTo>
                    <a:pt x="31576" y="22230"/>
                  </a:lnTo>
                  <a:lnTo>
                    <a:pt x="32075" y="21459"/>
                  </a:lnTo>
                  <a:lnTo>
                    <a:pt x="32438" y="20824"/>
                  </a:lnTo>
                  <a:lnTo>
                    <a:pt x="32551" y="20665"/>
                  </a:lnTo>
                  <a:lnTo>
                    <a:pt x="32710" y="20506"/>
                  </a:lnTo>
                  <a:lnTo>
                    <a:pt x="32914" y="20348"/>
                  </a:lnTo>
                  <a:lnTo>
                    <a:pt x="33141" y="20212"/>
                  </a:lnTo>
                  <a:lnTo>
                    <a:pt x="33640" y="19939"/>
                  </a:lnTo>
                  <a:lnTo>
                    <a:pt x="34117" y="19712"/>
                  </a:lnTo>
                  <a:lnTo>
                    <a:pt x="34457" y="19554"/>
                  </a:lnTo>
                  <a:lnTo>
                    <a:pt x="34684" y="19418"/>
                  </a:lnTo>
                  <a:lnTo>
                    <a:pt x="34820" y="19304"/>
                  </a:lnTo>
                  <a:lnTo>
                    <a:pt x="34933" y="19168"/>
                  </a:lnTo>
                  <a:lnTo>
                    <a:pt x="35001" y="19009"/>
                  </a:lnTo>
                  <a:lnTo>
                    <a:pt x="35069" y="18828"/>
                  </a:lnTo>
                  <a:lnTo>
                    <a:pt x="35092" y="18624"/>
                  </a:lnTo>
                  <a:lnTo>
                    <a:pt x="35092" y="18420"/>
                  </a:lnTo>
                  <a:lnTo>
                    <a:pt x="35092" y="17989"/>
                  </a:lnTo>
                  <a:lnTo>
                    <a:pt x="35092" y="17898"/>
                  </a:lnTo>
                  <a:lnTo>
                    <a:pt x="35115" y="17830"/>
                  </a:lnTo>
                  <a:lnTo>
                    <a:pt x="35183" y="17716"/>
                  </a:lnTo>
                  <a:lnTo>
                    <a:pt x="35296" y="17603"/>
                  </a:lnTo>
                  <a:lnTo>
                    <a:pt x="35455" y="17490"/>
                  </a:lnTo>
                  <a:lnTo>
                    <a:pt x="35614" y="17376"/>
                  </a:lnTo>
                  <a:lnTo>
                    <a:pt x="35750" y="17240"/>
                  </a:lnTo>
                  <a:lnTo>
                    <a:pt x="35886" y="17081"/>
                  </a:lnTo>
                  <a:lnTo>
                    <a:pt x="35999" y="16900"/>
                  </a:lnTo>
                  <a:lnTo>
                    <a:pt x="36067" y="16786"/>
                  </a:lnTo>
                  <a:lnTo>
                    <a:pt x="36158" y="16673"/>
                  </a:lnTo>
                  <a:lnTo>
                    <a:pt x="36271" y="16582"/>
                  </a:lnTo>
                  <a:lnTo>
                    <a:pt x="36385" y="16491"/>
                  </a:lnTo>
                  <a:lnTo>
                    <a:pt x="36657" y="16378"/>
                  </a:lnTo>
                  <a:lnTo>
                    <a:pt x="36952" y="16265"/>
                  </a:lnTo>
                  <a:lnTo>
                    <a:pt x="37179" y="16174"/>
                  </a:lnTo>
                  <a:lnTo>
                    <a:pt x="37428" y="16060"/>
                  </a:lnTo>
                  <a:lnTo>
                    <a:pt x="37678" y="15947"/>
                  </a:lnTo>
                  <a:lnTo>
                    <a:pt x="38063" y="15811"/>
                  </a:lnTo>
                  <a:lnTo>
                    <a:pt x="38993" y="15516"/>
                  </a:lnTo>
                  <a:lnTo>
                    <a:pt x="39901" y="15244"/>
                  </a:lnTo>
                  <a:lnTo>
                    <a:pt x="40264" y="15153"/>
                  </a:lnTo>
                  <a:lnTo>
                    <a:pt x="40468" y="15108"/>
                  </a:lnTo>
                  <a:lnTo>
                    <a:pt x="40649" y="15085"/>
                  </a:lnTo>
                  <a:lnTo>
                    <a:pt x="40785" y="15017"/>
                  </a:lnTo>
                  <a:lnTo>
                    <a:pt x="40944" y="14904"/>
                  </a:lnTo>
                  <a:lnTo>
                    <a:pt x="41080" y="14745"/>
                  </a:lnTo>
                  <a:lnTo>
                    <a:pt x="41194" y="14586"/>
                  </a:lnTo>
                  <a:lnTo>
                    <a:pt x="41330" y="14405"/>
                  </a:lnTo>
                  <a:lnTo>
                    <a:pt x="41579" y="13996"/>
                  </a:lnTo>
                  <a:lnTo>
                    <a:pt x="41625" y="13906"/>
                  </a:lnTo>
                  <a:lnTo>
                    <a:pt x="41738" y="13747"/>
                  </a:lnTo>
                  <a:lnTo>
                    <a:pt x="41897" y="13611"/>
                  </a:lnTo>
                  <a:lnTo>
                    <a:pt x="42056" y="13520"/>
                  </a:lnTo>
                  <a:lnTo>
                    <a:pt x="42237" y="13452"/>
                  </a:lnTo>
                  <a:lnTo>
                    <a:pt x="42441" y="13384"/>
                  </a:lnTo>
                  <a:lnTo>
                    <a:pt x="42645" y="13361"/>
                  </a:lnTo>
                  <a:lnTo>
                    <a:pt x="43031" y="13316"/>
                  </a:lnTo>
                  <a:lnTo>
                    <a:pt x="43076" y="13316"/>
                  </a:lnTo>
                  <a:lnTo>
                    <a:pt x="43258" y="13270"/>
                  </a:lnTo>
                  <a:lnTo>
                    <a:pt x="43439" y="13180"/>
                  </a:lnTo>
                  <a:lnTo>
                    <a:pt x="43644" y="13066"/>
                  </a:lnTo>
                  <a:lnTo>
                    <a:pt x="43870" y="12930"/>
                  </a:lnTo>
                  <a:lnTo>
                    <a:pt x="44324" y="12613"/>
                  </a:lnTo>
                  <a:lnTo>
                    <a:pt x="44755" y="12250"/>
                  </a:lnTo>
                  <a:lnTo>
                    <a:pt x="45209" y="11909"/>
                  </a:lnTo>
                  <a:lnTo>
                    <a:pt x="45367" y="11796"/>
                  </a:lnTo>
                  <a:lnTo>
                    <a:pt x="45481" y="11683"/>
                  </a:lnTo>
                  <a:lnTo>
                    <a:pt x="45572" y="11592"/>
                  </a:lnTo>
                  <a:lnTo>
                    <a:pt x="45617" y="11478"/>
                  </a:lnTo>
                  <a:lnTo>
                    <a:pt x="45662" y="11388"/>
                  </a:lnTo>
                  <a:lnTo>
                    <a:pt x="45662" y="11252"/>
                  </a:lnTo>
                  <a:lnTo>
                    <a:pt x="45640" y="11138"/>
                  </a:lnTo>
                  <a:lnTo>
                    <a:pt x="45617" y="10979"/>
                  </a:lnTo>
                  <a:lnTo>
                    <a:pt x="45594" y="10843"/>
                  </a:lnTo>
                  <a:lnTo>
                    <a:pt x="45572" y="10662"/>
                  </a:lnTo>
                  <a:lnTo>
                    <a:pt x="45572" y="10503"/>
                  </a:lnTo>
                  <a:lnTo>
                    <a:pt x="45594" y="10322"/>
                  </a:lnTo>
                  <a:lnTo>
                    <a:pt x="45617" y="10163"/>
                  </a:lnTo>
                  <a:lnTo>
                    <a:pt x="45662" y="10004"/>
                  </a:lnTo>
                  <a:lnTo>
                    <a:pt x="45730" y="9891"/>
                  </a:lnTo>
                  <a:lnTo>
                    <a:pt x="45798" y="9822"/>
                  </a:lnTo>
                  <a:lnTo>
                    <a:pt x="45935" y="9732"/>
                  </a:lnTo>
                  <a:lnTo>
                    <a:pt x="46048" y="9596"/>
                  </a:lnTo>
                  <a:lnTo>
                    <a:pt x="46184" y="9392"/>
                  </a:lnTo>
                  <a:lnTo>
                    <a:pt x="46320" y="9165"/>
                  </a:lnTo>
                  <a:lnTo>
                    <a:pt x="46388" y="9006"/>
                  </a:lnTo>
                  <a:lnTo>
                    <a:pt x="46207" y="8983"/>
                  </a:lnTo>
                  <a:lnTo>
                    <a:pt x="45821" y="8915"/>
                  </a:lnTo>
                  <a:lnTo>
                    <a:pt x="45413" y="8802"/>
                  </a:lnTo>
                  <a:lnTo>
                    <a:pt x="45005" y="8688"/>
                  </a:lnTo>
                  <a:lnTo>
                    <a:pt x="44800" y="8643"/>
                  </a:lnTo>
                  <a:lnTo>
                    <a:pt x="44437" y="8643"/>
                  </a:lnTo>
                  <a:lnTo>
                    <a:pt x="44301" y="8666"/>
                  </a:lnTo>
                  <a:lnTo>
                    <a:pt x="44188" y="8711"/>
                  </a:lnTo>
                  <a:lnTo>
                    <a:pt x="44075" y="8779"/>
                  </a:lnTo>
                  <a:lnTo>
                    <a:pt x="43870" y="8961"/>
                  </a:lnTo>
                  <a:lnTo>
                    <a:pt x="43666" y="9119"/>
                  </a:lnTo>
                  <a:lnTo>
                    <a:pt x="43575" y="9165"/>
                  </a:lnTo>
                  <a:lnTo>
                    <a:pt x="43485" y="9187"/>
                  </a:lnTo>
                  <a:lnTo>
                    <a:pt x="43371" y="9165"/>
                  </a:lnTo>
                  <a:lnTo>
                    <a:pt x="43281" y="9119"/>
                  </a:lnTo>
                  <a:lnTo>
                    <a:pt x="43076" y="8961"/>
                  </a:lnTo>
                  <a:lnTo>
                    <a:pt x="42940" y="8892"/>
                  </a:lnTo>
                  <a:lnTo>
                    <a:pt x="42827" y="8802"/>
                  </a:lnTo>
                  <a:lnTo>
                    <a:pt x="42668" y="8734"/>
                  </a:lnTo>
                  <a:lnTo>
                    <a:pt x="42509" y="8688"/>
                  </a:lnTo>
                  <a:lnTo>
                    <a:pt x="42373" y="8688"/>
                  </a:lnTo>
                  <a:lnTo>
                    <a:pt x="42146" y="8711"/>
                  </a:lnTo>
                  <a:lnTo>
                    <a:pt x="41942" y="8734"/>
                  </a:lnTo>
                  <a:lnTo>
                    <a:pt x="41511" y="8824"/>
                  </a:lnTo>
                  <a:lnTo>
                    <a:pt x="41330" y="8870"/>
                  </a:lnTo>
                  <a:lnTo>
                    <a:pt x="41148" y="8915"/>
                  </a:lnTo>
                  <a:lnTo>
                    <a:pt x="40990" y="8983"/>
                  </a:lnTo>
                  <a:lnTo>
                    <a:pt x="40785" y="9051"/>
                  </a:lnTo>
                  <a:lnTo>
                    <a:pt x="40695" y="9097"/>
                  </a:lnTo>
                  <a:lnTo>
                    <a:pt x="40513" y="9097"/>
                  </a:lnTo>
                  <a:lnTo>
                    <a:pt x="40422" y="9051"/>
                  </a:lnTo>
                  <a:lnTo>
                    <a:pt x="40309" y="8983"/>
                  </a:lnTo>
                  <a:lnTo>
                    <a:pt x="40105" y="8847"/>
                  </a:lnTo>
                  <a:lnTo>
                    <a:pt x="40037" y="8779"/>
                  </a:lnTo>
                  <a:lnTo>
                    <a:pt x="39719" y="8552"/>
                  </a:lnTo>
                  <a:lnTo>
                    <a:pt x="39379" y="8303"/>
                  </a:lnTo>
                  <a:lnTo>
                    <a:pt x="39130" y="8099"/>
                  </a:lnTo>
                  <a:lnTo>
                    <a:pt x="38925" y="7894"/>
                  </a:lnTo>
                  <a:lnTo>
                    <a:pt x="38744" y="7668"/>
                  </a:lnTo>
                  <a:lnTo>
                    <a:pt x="38562" y="7418"/>
                  </a:lnTo>
                  <a:lnTo>
                    <a:pt x="38426" y="7214"/>
                  </a:lnTo>
                  <a:lnTo>
                    <a:pt x="38290" y="7055"/>
                  </a:lnTo>
                  <a:lnTo>
                    <a:pt x="38154" y="6896"/>
                  </a:lnTo>
                  <a:lnTo>
                    <a:pt x="38018" y="6783"/>
                  </a:lnTo>
                  <a:lnTo>
                    <a:pt x="37859" y="6669"/>
                  </a:lnTo>
                  <a:lnTo>
                    <a:pt x="37700" y="6601"/>
                  </a:lnTo>
                  <a:lnTo>
                    <a:pt x="37542" y="6533"/>
                  </a:lnTo>
                  <a:lnTo>
                    <a:pt x="37360" y="6488"/>
                  </a:lnTo>
                  <a:lnTo>
                    <a:pt x="37156" y="6443"/>
                  </a:lnTo>
                  <a:lnTo>
                    <a:pt x="36952" y="6443"/>
                  </a:lnTo>
                  <a:lnTo>
                    <a:pt x="36612" y="6465"/>
                  </a:lnTo>
                  <a:lnTo>
                    <a:pt x="36271" y="6488"/>
                  </a:lnTo>
                  <a:lnTo>
                    <a:pt x="36135" y="6511"/>
                  </a:lnTo>
                  <a:lnTo>
                    <a:pt x="35999" y="6533"/>
                  </a:lnTo>
                  <a:lnTo>
                    <a:pt x="35772" y="6556"/>
                  </a:lnTo>
                  <a:lnTo>
                    <a:pt x="35523" y="6601"/>
                  </a:lnTo>
                  <a:lnTo>
                    <a:pt x="35296" y="6669"/>
                  </a:lnTo>
                  <a:lnTo>
                    <a:pt x="35183" y="6738"/>
                  </a:lnTo>
                  <a:lnTo>
                    <a:pt x="35092" y="6806"/>
                  </a:lnTo>
                  <a:lnTo>
                    <a:pt x="34888" y="6942"/>
                  </a:lnTo>
                  <a:lnTo>
                    <a:pt x="34684" y="7123"/>
                  </a:lnTo>
                  <a:lnTo>
                    <a:pt x="34570" y="7169"/>
                  </a:lnTo>
                  <a:lnTo>
                    <a:pt x="34457" y="7191"/>
                  </a:lnTo>
                  <a:lnTo>
                    <a:pt x="34343" y="7169"/>
                  </a:lnTo>
                  <a:lnTo>
                    <a:pt x="34253" y="7123"/>
                  </a:lnTo>
                  <a:lnTo>
                    <a:pt x="34139" y="7078"/>
                  </a:lnTo>
                  <a:lnTo>
                    <a:pt x="33958" y="6919"/>
                  </a:lnTo>
                  <a:lnTo>
                    <a:pt x="33731" y="6783"/>
                  </a:lnTo>
                  <a:lnTo>
                    <a:pt x="33595" y="6715"/>
                  </a:lnTo>
                  <a:lnTo>
                    <a:pt x="33481" y="6647"/>
                  </a:lnTo>
                  <a:lnTo>
                    <a:pt x="33096" y="6488"/>
                  </a:lnTo>
                  <a:lnTo>
                    <a:pt x="32733" y="6261"/>
                  </a:lnTo>
                  <a:lnTo>
                    <a:pt x="32370" y="5989"/>
                  </a:lnTo>
                  <a:lnTo>
                    <a:pt x="32007" y="5649"/>
                  </a:lnTo>
                  <a:lnTo>
                    <a:pt x="31803" y="5445"/>
                  </a:lnTo>
                  <a:lnTo>
                    <a:pt x="31576" y="5331"/>
                  </a:lnTo>
                  <a:lnTo>
                    <a:pt x="31326" y="5240"/>
                  </a:lnTo>
                  <a:lnTo>
                    <a:pt x="31054" y="5218"/>
                  </a:lnTo>
                  <a:lnTo>
                    <a:pt x="30805" y="5172"/>
                  </a:lnTo>
                  <a:lnTo>
                    <a:pt x="30601" y="5104"/>
                  </a:lnTo>
                  <a:lnTo>
                    <a:pt x="30419" y="4991"/>
                  </a:lnTo>
                  <a:lnTo>
                    <a:pt x="30260" y="4832"/>
                  </a:lnTo>
                  <a:lnTo>
                    <a:pt x="29965" y="4447"/>
                  </a:lnTo>
                  <a:lnTo>
                    <a:pt x="29829" y="4265"/>
                  </a:lnTo>
                  <a:lnTo>
                    <a:pt x="29693" y="4061"/>
                  </a:lnTo>
                  <a:lnTo>
                    <a:pt x="29466" y="3675"/>
                  </a:lnTo>
                  <a:lnTo>
                    <a:pt x="29194" y="3312"/>
                  </a:lnTo>
                  <a:lnTo>
                    <a:pt x="29058" y="3154"/>
                  </a:lnTo>
                  <a:lnTo>
                    <a:pt x="28922" y="2995"/>
                  </a:lnTo>
                  <a:lnTo>
                    <a:pt x="28741" y="2859"/>
                  </a:lnTo>
                  <a:lnTo>
                    <a:pt x="28559" y="2723"/>
                  </a:lnTo>
                  <a:lnTo>
                    <a:pt x="28400" y="2609"/>
                  </a:lnTo>
                  <a:lnTo>
                    <a:pt x="28219" y="2541"/>
                  </a:lnTo>
                  <a:lnTo>
                    <a:pt x="27879" y="2450"/>
                  </a:lnTo>
                  <a:lnTo>
                    <a:pt x="27674" y="2405"/>
                  </a:lnTo>
                  <a:lnTo>
                    <a:pt x="27561" y="2405"/>
                  </a:lnTo>
                  <a:lnTo>
                    <a:pt x="27516" y="2428"/>
                  </a:lnTo>
                  <a:lnTo>
                    <a:pt x="27402" y="2586"/>
                  </a:lnTo>
                  <a:lnTo>
                    <a:pt x="27243" y="2791"/>
                  </a:lnTo>
                  <a:lnTo>
                    <a:pt x="27130" y="2904"/>
                  </a:lnTo>
                  <a:lnTo>
                    <a:pt x="26994" y="3040"/>
                  </a:lnTo>
                  <a:lnTo>
                    <a:pt x="26903" y="3108"/>
                  </a:lnTo>
                  <a:lnTo>
                    <a:pt x="26812" y="3154"/>
                  </a:lnTo>
                  <a:lnTo>
                    <a:pt x="26722" y="3176"/>
                  </a:lnTo>
                  <a:lnTo>
                    <a:pt x="26518" y="3176"/>
                  </a:lnTo>
                  <a:lnTo>
                    <a:pt x="26427" y="3154"/>
                  </a:lnTo>
                  <a:lnTo>
                    <a:pt x="26177" y="3040"/>
                  </a:lnTo>
                  <a:lnTo>
                    <a:pt x="25928" y="2881"/>
                  </a:lnTo>
                  <a:lnTo>
                    <a:pt x="25678" y="2677"/>
                  </a:lnTo>
                  <a:lnTo>
                    <a:pt x="25383" y="2473"/>
                  </a:lnTo>
                  <a:lnTo>
                    <a:pt x="25066" y="2269"/>
                  </a:lnTo>
                  <a:lnTo>
                    <a:pt x="24862" y="2155"/>
                  </a:lnTo>
                  <a:lnTo>
                    <a:pt x="24635" y="2065"/>
                  </a:lnTo>
                  <a:lnTo>
                    <a:pt x="24431" y="1997"/>
                  </a:lnTo>
                  <a:lnTo>
                    <a:pt x="24068" y="1997"/>
                  </a:lnTo>
                  <a:lnTo>
                    <a:pt x="23932" y="2019"/>
                  </a:lnTo>
                  <a:lnTo>
                    <a:pt x="23682" y="2110"/>
                  </a:lnTo>
                  <a:lnTo>
                    <a:pt x="23478" y="2224"/>
                  </a:lnTo>
                  <a:lnTo>
                    <a:pt x="23319" y="2337"/>
                  </a:lnTo>
                  <a:lnTo>
                    <a:pt x="23228" y="2382"/>
                  </a:lnTo>
                  <a:lnTo>
                    <a:pt x="23160" y="2428"/>
                  </a:lnTo>
                  <a:lnTo>
                    <a:pt x="22956" y="2564"/>
                  </a:lnTo>
                  <a:lnTo>
                    <a:pt x="22843" y="2609"/>
                  </a:lnTo>
                  <a:lnTo>
                    <a:pt x="22752" y="2632"/>
                  </a:lnTo>
                  <a:lnTo>
                    <a:pt x="22707" y="2609"/>
                  </a:lnTo>
                  <a:lnTo>
                    <a:pt x="22661" y="2541"/>
                  </a:lnTo>
                  <a:lnTo>
                    <a:pt x="22616" y="2450"/>
                  </a:lnTo>
                  <a:lnTo>
                    <a:pt x="22616" y="2314"/>
                  </a:lnTo>
                  <a:lnTo>
                    <a:pt x="22593" y="2178"/>
                  </a:lnTo>
                  <a:lnTo>
                    <a:pt x="22548" y="2042"/>
                  </a:lnTo>
                  <a:lnTo>
                    <a:pt x="22480" y="1929"/>
                  </a:lnTo>
                  <a:lnTo>
                    <a:pt x="22367" y="1793"/>
                  </a:lnTo>
                  <a:lnTo>
                    <a:pt x="22208" y="1702"/>
                  </a:lnTo>
                  <a:lnTo>
                    <a:pt x="22004" y="1634"/>
                  </a:lnTo>
                  <a:lnTo>
                    <a:pt x="21754" y="1566"/>
                  </a:lnTo>
                  <a:lnTo>
                    <a:pt x="21459" y="1543"/>
                  </a:lnTo>
                  <a:lnTo>
                    <a:pt x="21300" y="1566"/>
                  </a:lnTo>
                  <a:lnTo>
                    <a:pt x="21232" y="1566"/>
                  </a:lnTo>
                  <a:lnTo>
                    <a:pt x="20847" y="1611"/>
                  </a:lnTo>
                  <a:lnTo>
                    <a:pt x="20234" y="1770"/>
                  </a:lnTo>
                  <a:lnTo>
                    <a:pt x="19372" y="1974"/>
                  </a:lnTo>
                  <a:lnTo>
                    <a:pt x="19304" y="1974"/>
                  </a:lnTo>
                  <a:lnTo>
                    <a:pt x="19100" y="1951"/>
                  </a:lnTo>
                  <a:lnTo>
                    <a:pt x="18828" y="1906"/>
                  </a:lnTo>
                  <a:lnTo>
                    <a:pt x="18488" y="1838"/>
                  </a:lnTo>
                  <a:lnTo>
                    <a:pt x="18079" y="1793"/>
                  </a:lnTo>
                  <a:lnTo>
                    <a:pt x="17943" y="1770"/>
                  </a:lnTo>
                  <a:lnTo>
                    <a:pt x="17784" y="1724"/>
                  </a:lnTo>
                  <a:lnTo>
                    <a:pt x="17512" y="1634"/>
                  </a:lnTo>
                  <a:lnTo>
                    <a:pt x="17240" y="1520"/>
                  </a:lnTo>
                  <a:lnTo>
                    <a:pt x="17013" y="1407"/>
                  </a:lnTo>
                  <a:lnTo>
                    <a:pt x="16718" y="1248"/>
                  </a:lnTo>
                  <a:lnTo>
                    <a:pt x="16560" y="1180"/>
                  </a:lnTo>
                  <a:lnTo>
                    <a:pt x="16423" y="1112"/>
                  </a:lnTo>
                  <a:lnTo>
                    <a:pt x="16242" y="1021"/>
                  </a:lnTo>
                  <a:lnTo>
                    <a:pt x="15992" y="976"/>
                  </a:lnTo>
                  <a:lnTo>
                    <a:pt x="15675" y="953"/>
                  </a:lnTo>
                  <a:lnTo>
                    <a:pt x="15357" y="976"/>
                  </a:lnTo>
                  <a:lnTo>
                    <a:pt x="14926" y="999"/>
                  </a:lnTo>
                  <a:lnTo>
                    <a:pt x="14609" y="976"/>
                  </a:lnTo>
                  <a:lnTo>
                    <a:pt x="14473" y="953"/>
                  </a:lnTo>
                  <a:lnTo>
                    <a:pt x="14359" y="908"/>
                  </a:lnTo>
                  <a:lnTo>
                    <a:pt x="14246" y="863"/>
                  </a:lnTo>
                  <a:lnTo>
                    <a:pt x="14132" y="794"/>
                  </a:lnTo>
                  <a:lnTo>
                    <a:pt x="14042" y="726"/>
                  </a:lnTo>
                  <a:lnTo>
                    <a:pt x="13974" y="636"/>
                  </a:lnTo>
                  <a:lnTo>
                    <a:pt x="13860" y="522"/>
                  </a:lnTo>
                  <a:lnTo>
                    <a:pt x="13701" y="432"/>
                  </a:lnTo>
                  <a:lnTo>
                    <a:pt x="13520" y="386"/>
                  </a:lnTo>
                  <a:lnTo>
                    <a:pt x="13339" y="363"/>
                  </a:lnTo>
                  <a:lnTo>
                    <a:pt x="13112" y="386"/>
                  </a:lnTo>
                  <a:lnTo>
                    <a:pt x="12885" y="432"/>
                  </a:lnTo>
                  <a:lnTo>
                    <a:pt x="12635" y="522"/>
                  </a:lnTo>
                  <a:lnTo>
                    <a:pt x="12363" y="636"/>
                  </a:lnTo>
                  <a:lnTo>
                    <a:pt x="12136" y="726"/>
                  </a:lnTo>
                  <a:lnTo>
                    <a:pt x="11887" y="772"/>
                  </a:lnTo>
                  <a:lnTo>
                    <a:pt x="11615" y="817"/>
                  </a:lnTo>
                  <a:lnTo>
                    <a:pt x="11320" y="840"/>
                  </a:lnTo>
                  <a:lnTo>
                    <a:pt x="11025" y="817"/>
                  </a:lnTo>
                  <a:lnTo>
                    <a:pt x="10798" y="794"/>
                  </a:lnTo>
                  <a:lnTo>
                    <a:pt x="10594" y="749"/>
                  </a:lnTo>
                  <a:lnTo>
                    <a:pt x="10480" y="681"/>
                  </a:lnTo>
                  <a:lnTo>
                    <a:pt x="10344" y="613"/>
                  </a:lnTo>
                  <a:lnTo>
                    <a:pt x="10163" y="568"/>
                  </a:lnTo>
                  <a:lnTo>
                    <a:pt x="9981" y="522"/>
                  </a:lnTo>
                  <a:lnTo>
                    <a:pt x="9618" y="522"/>
                  </a:lnTo>
                  <a:lnTo>
                    <a:pt x="9460" y="545"/>
                  </a:lnTo>
                  <a:lnTo>
                    <a:pt x="9301" y="590"/>
                  </a:lnTo>
                  <a:lnTo>
                    <a:pt x="9165" y="658"/>
                  </a:lnTo>
                  <a:lnTo>
                    <a:pt x="8983" y="726"/>
                  </a:lnTo>
                  <a:lnTo>
                    <a:pt x="8802" y="749"/>
                  </a:lnTo>
                  <a:lnTo>
                    <a:pt x="8711" y="726"/>
                  </a:lnTo>
                  <a:lnTo>
                    <a:pt x="8620" y="704"/>
                  </a:lnTo>
                  <a:lnTo>
                    <a:pt x="8416" y="636"/>
                  </a:lnTo>
                  <a:lnTo>
                    <a:pt x="8235" y="477"/>
                  </a:lnTo>
                  <a:lnTo>
                    <a:pt x="8031" y="273"/>
                  </a:lnTo>
                  <a:lnTo>
                    <a:pt x="7895" y="159"/>
                  </a:lnTo>
                  <a:lnTo>
                    <a:pt x="7713" y="69"/>
                  </a:lnTo>
                  <a:lnTo>
                    <a:pt x="7509" y="23"/>
                  </a:lnTo>
                  <a:lnTo>
                    <a:pt x="72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156"/>
            <p:cNvSpPr/>
            <p:nvPr/>
          </p:nvSpPr>
          <p:spPr>
            <a:xfrm>
              <a:off x="4330850" y="4441350"/>
              <a:ext cx="245000" cy="211000"/>
            </a:xfrm>
            <a:custGeom>
              <a:rect b="b" l="l" r="r" t="t"/>
              <a:pathLst>
                <a:path extrusionOk="0" h="8440" w="9800">
                  <a:moveTo>
                    <a:pt x="3244" y="1"/>
                  </a:moveTo>
                  <a:lnTo>
                    <a:pt x="3018" y="24"/>
                  </a:lnTo>
                  <a:lnTo>
                    <a:pt x="2813" y="69"/>
                  </a:lnTo>
                  <a:lnTo>
                    <a:pt x="2587" y="114"/>
                  </a:lnTo>
                  <a:lnTo>
                    <a:pt x="2405" y="160"/>
                  </a:lnTo>
                  <a:lnTo>
                    <a:pt x="2224" y="250"/>
                  </a:lnTo>
                  <a:lnTo>
                    <a:pt x="2042" y="341"/>
                  </a:lnTo>
                  <a:lnTo>
                    <a:pt x="1861" y="455"/>
                  </a:lnTo>
                  <a:lnTo>
                    <a:pt x="1589" y="659"/>
                  </a:lnTo>
                  <a:lnTo>
                    <a:pt x="1316" y="908"/>
                  </a:lnTo>
                  <a:lnTo>
                    <a:pt x="1089" y="1158"/>
                  </a:lnTo>
                  <a:lnTo>
                    <a:pt x="863" y="1430"/>
                  </a:lnTo>
                  <a:lnTo>
                    <a:pt x="772" y="1521"/>
                  </a:lnTo>
                  <a:lnTo>
                    <a:pt x="568" y="1748"/>
                  </a:lnTo>
                  <a:lnTo>
                    <a:pt x="545" y="1770"/>
                  </a:lnTo>
                  <a:lnTo>
                    <a:pt x="545" y="1816"/>
                  </a:lnTo>
                  <a:lnTo>
                    <a:pt x="386" y="2632"/>
                  </a:lnTo>
                  <a:lnTo>
                    <a:pt x="341" y="2995"/>
                  </a:lnTo>
                  <a:lnTo>
                    <a:pt x="296" y="3381"/>
                  </a:lnTo>
                  <a:lnTo>
                    <a:pt x="228" y="4039"/>
                  </a:lnTo>
                  <a:lnTo>
                    <a:pt x="137" y="4674"/>
                  </a:lnTo>
                  <a:lnTo>
                    <a:pt x="23" y="5332"/>
                  </a:lnTo>
                  <a:lnTo>
                    <a:pt x="1" y="5558"/>
                  </a:lnTo>
                  <a:lnTo>
                    <a:pt x="1" y="5831"/>
                  </a:lnTo>
                  <a:lnTo>
                    <a:pt x="23" y="6080"/>
                  </a:lnTo>
                  <a:lnTo>
                    <a:pt x="91" y="6330"/>
                  </a:lnTo>
                  <a:lnTo>
                    <a:pt x="137" y="6466"/>
                  </a:lnTo>
                  <a:lnTo>
                    <a:pt x="205" y="6579"/>
                  </a:lnTo>
                  <a:lnTo>
                    <a:pt x="341" y="6783"/>
                  </a:lnTo>
                  <a:lnTo>
                    <a:pt x="500" y="6942"/>
                  </a:lnTo>
                  <a:lnTo>
                    <a:pt x="658" y="7101"/>
                  </a:lnTo>
                  <a:lnTo>
                    <a:pt x="931" y="7305"/>
                  </a:lnTo>
                  <a:lnTo>
                    <a:pt x="1180" y="7509"/>
                  </a:lnTo>
                  <a:lnTo>
                    <a:pt x="1407" y="7713"/>
                  </a:lnTo>
                  <a:lnTo>
                    <a:pt x="1611" y="7940"/>
                  </a:lnTo>
                  <a:lnTo>
                    <a:pt x="1838" y="8258"/>
                  </a:lnTo>
                  <a:lnTo>
                    <a:pt x="1974" y="8439"/>
                  </a:lnTo>
                  <a:lnTo>
                    <a:pt x="2065" y="8235"/>
                  </a:lnTo>
                  <a:lnTo>
                    <a:pt x="2156" y="8031"/>
                  </a:lnTo>
                  <a:lnTo>
                    <a:pt x="2224" y="7963"/>
                  </a:lnTo>
                  <a:lnTo>
                    <a:pt x="2292" y="7918"/>
                  </a:lnTo>
                  <a:lnTo>
                    <a:pt x="2382" y="7849"/>
                  </a:lnTo>
                  <a:lnTo>
                    <a:pt x="2473" y="7827"/>
                  </a:lnTo>
                  <a:lnTo>
                    <a:pt x="2677" y="7781"/>
                  </a:lnTo>
                  <a:lnTo>
                    <a:pt x="2768" y="7781"/>
                  </a:lnTo>
                  <a:lnTo>
                    <a:pt x="3018" y="7804"/>
                  </a:lnTo>
                  <a:lnTo>
                    <a:pt x="3267" y="7827"/>
                  </a:lnTo>
                  <a:lnTo>
                    <a:pt x="3517" y="7872"/>
                  </a:lnTo>
                  <a:lnTo>
                    <a:pt x="3925" y="7872"/>
                  </a:lnTo>
                  <a:lnTo>
                    <a:pt x="4061" y="7849"/>
                  </a:lnTo>
                  <a:lnTo>
                    <a:pt x="4174" y="7827"/>
                  </a:lnTo>
                  <a:lnTo>
                    <a:pt x="4379" y="7713"/>
                  </a:lnTo>
                  <a:lnTo>
                    <a:pt x="4560" y="7600"/>
                  </a:lnTo>
                  <a:lnTo>
                    <a:pt x="4741" y="7441"/>
                  </a:lnTo>
                  <a:lnTo>
                    <a:pt x="4832" y="7350"/>
                  </a:lnTo>
                  <a:lnTo>
                    <a:pt x="4991" y="7260"/>
                  </a:lnTo>
                  <a:lnTo>
                    <a:pt x="5150" y="7214"/>
                  </a:lnTo>
                  <a:lnTo>
                    <a:pt x="5331" y="7169"/>
                  </a:lnTo>
                  <a:lnTo>
                    <a:pt x="5513" y="7169"/>
                  </a:lnTo>
                  <a:lnTo>
                    <a:pt x="5672" y="7146"/>
                  </a:lnTo>
                  <a:lnTo>
                    <a:pt x="5898" y="7101"/>
                  </a:lnTo>
                  <a:lnTo>
                    <a:pt x="6103" y="7033"/>
                  </a:lnTo>
                  <a:lnTo>
                    <a:pt x="6307" y="6942"/>
                  </a:lnTo>
                  <a:lnTo>
                    <a:pt x="6488" y="6806"/>
                  </a:lnTo>
                  <a:lnTo>
                    <a:pt x="6602" y="6738"/>
                  </a:lnTo>
                  <a:lnTo>
                    <a:pt x="6692" y="6693"/>
                  </a:lnTo>
                  <a:lnTo>
                    <a:pt x="6783" y="6670"/>
                  </a:lnTo>
                  <a:lnTo>
                    <a:pt x="6874" y="6647"/>
                  </a:lnTo>
                  <a:lnTo>
                    <a:pt x="7237" y="6647"/>
                  </a:lnTo>
                  <a:lnTo>
                    <a:pt x="7509" y="6670"/>
                  </a:lnTo>
                  <a:lnTo>
                    <a:pt x="7690" y="6647"/>
                  </a:lnTo>
                  <a:lnTo>
                    <a:pt x="7849" y="6602"/>
                  </a:lnTo>
                  <a:lnTo>
                    <a:pt x="7985" y="6534"/>
                  </a:lnTo>
                  <a:lnTo>
                    <a:pt x="8099" y="6443"/>
                  </a:lnTo>
                  <a:lnTo>
                    <a:pt x="8212" y="6330"/>
                  </a:lnTo>
                  <a:lnTo>
                    <a:pt x="8303" y="6216"/>
                  </a:lnTo>
                  <a:lnTo>
                    <a:pt x="8416" y="5967"/>
                  </a:lnTo>
                  <a:lnTo>
                    <a:pt x="8462" y="5899"/>
                  </a:lnTo>
                  <a:lnTo>
                    <a:pt x="8552" y="5672"/>
                  </a:lnTo>
                  <a:lnTo>
                    <a:pt x="8666" y="5490"/>
                  </a:lnTo>
                  <a:lnTo>
                    <a:pt x="8734" y="5400"/>
                  </a:lnTo>
                  <a:lnTo>
                    <a:pt x="8825" y="5332"/>
                  </a:lnTo>
                  <a:lnTo>
                    <a:pt x="8915" y="5286"/>
                  </a:lnTo>
                  <a:lnTo>
                    <a:pt x="9029" y="5241"/>
                  </a:lnTo>
                  <a:lnTo>
                    <a:pt x="9165" y="5218"/>
                  </a:lnTo>
                  <a:lnTo>
                    <a:pt x="9324" y="5195"/>
                  </a:lnTo>
                  <a:lnTo>
                    <a:pt x="9596" y="5218"/>
                  </a:lnTo>
                  <a:lnTo>
                    <a:pt x="9732" y="5264"/>
                  </a:lnTo>
                  <a:lnTo>
                    <a:pt x="9755" y="5105"/>
                  </a:lnTo>
                  <a:lnTo>
                    <a:pt x="9777" y="4470"/>
                  </a:lnTo>
                  <a:lnTo>
                    <a:pt x="9800" y="3925"/>
                  </a:lnTo>
                  <a:lnTo>
                    <a:pt x="9800" y="3381"/>
                  </a:lnTo>
                  <a:lnTo>
                    <a:pt x="9800" y="2836"/>
                  </a:lnTo>
                  <a:lnTo>
                    <a:pt x="9732" y="2315"/>
                  </a:lnTo>
                  <a:lnTo>
                    <a:pt x="9664" y="1884"/>
                  </a:lnTo>
                  <a:lnTo>
                    <a:pt x="9596" y="1680"/>
                  </a:lnTo>
                  <a:lnTo>
                    <a:pt x="9528" y="1475"/>
                  </a:lnTo>
                  <a:lnTo>
                    <a:pt x="9460" y="1294"/>
                  </a:lnTo>
                  <a:lnTo>
                    <a:pt x="9369" y="1135"/>
                  </a:lnTo>
                  <a:lnTo>
                    <a:pt x="9255" y="976"/>
                  </a:lnTo>
                  <a:lnTo>
                    <a:pt x="9142" y="840"/>
                  </a:lnTo>
                  <a:lnTo>
                    <a:pt x="8983" y="659"/>
                  </a:lnTo>
                  <a:lnTo>
                    <a:pt x="8802" y="523"/>
                  </a:lnTo>
                  <a:lnTo>
                    <a:pt x="8598" y="387"/>
                  </a:lnTo>
                  <a:lnTo>
                    <a:pt x="8394" y="273"/>
                  </a:lnTo>
                  <a:lnTo>
                    <a:pt x="8076" y="160"/>
                  </a:lnTo>
                  <a:lnTo>
                    <a:pt x="7736" y="69"/>
                  </a:lnTo>
                  <a:lnTo>
                    <a:pt x="7373" y="46"/>
                  </a:lnTo>
                  <a:lnTo>
                    <a:pt x="6964" y="24"/>
                  </a:lnTo>
                  <a:lnTo>
                    <a:pt x="6511" y="24"/>
                  </a:lnTo>
                  <a:lnTo>
                    <a:pt x="6057" y="69"/>
                  </a:lnTo>
                  <a:lnTo>
                    <a:pt x="5603" y="92"/>
                  </a:lnTo>
                  <a:lnTo>
                    <a:pt x="5172" y="114"/>
                  </a:lnTo>
                  <a:lnTo>
                    <a:pt x="4719" y="92"/>
                  </a:lnTo>
                  <a:lnTo>
                    <a:pt x="4492" y="69"/>
                  </a:lnTo>
                  <a:lnTo>
                    <a:pt x="3993" y="24"/>
                  </a:lnTo>
                  <a:lnTo>
                    <a:pt x="34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156"/>
            <p:cNvSpPr/>
            <p:nvPr/>
          </p:nvSpPr>
          <p:spPr>
            <a:xfrm>
              <a:off x="3969050" y="3992800"/>
              <a:ext cx="320425" cy="390175"/>
            </a:xfrm>
            <a:custGeom>
              <a:rect b="b" l="l" r="r" t="t"/>
              <a:pathLst>
                <a:path extrusionOk="0" h="15607" w="12817">
                  <a:moveTo>
                    <a:pt x="2519" y="0"/>
                  </a:moveTo>
                  <a:lnTo>
                    <a:pt x="2450" y="204"/>
                  </a:lnTo>
                  <a:lnTo>
                    <a:pt x="2314" y="613"/>
                  </a:lnTo>
                  <a:lnTo>
                    <a:pt x="2201" y="794"/>
                  </a:lnTo>
                  <a:lnTo>
                    <a:pt x="2088" y="953"/>
                  </a:lnTo>
                  <a:lnTo>
                    <a:pt x="1951" y="1089"/>
                  </a:lnTo>
                  <a:lnTo>
                    <a:pt x="1793" y="1180"/>
                  </a:lnTo>
                  <a:lnTo>
                    <a:pt x="1611" y="1248"/>
                  </a:lnTo>
                  <a:lnTo>
                    <a:pt x="1362" y="1293"/>
                  </a:lnTo>
                  <a:lnTo>
                    <a:pt x="1158" y="1316"/>
                  </a:lnTo>
                  <a:lnTo>
                    <a:pt x="976" y="1339"/>
                  </a:lnTo>
                  <a:lnTo>
                    <a:pt x="795" y="1384"/>
                  </a:lnTo>
                  <a:lnTo>
                    <a:pt x="590" y="1429"/>
                  </a:lnTo>
                  <a:lnTo>
                    <a:pt x="409" y="1520"/>
                  </a:lnTo>
                  <a:lnTo>
                    <a:pt x="318" y="1588"/>
                  </a:lnTo>
                  <a:lnTo>
                    <a:pt x="228" y="1679"/>
                  </a:lnTo>
                  <a:lnTo>
                    <a:pt x="159" y="1770"/>
                  </a:lnTo>
                  <a:lnTo>
                    <a:pt x="91" y="1860"/>
                  </a:lnTo>
                  <a:lnTo>
                    <a:pt x="46" y="1974"/>
                  </a:lnTo>
                  <a:lnTo>
                    <a:pt x="23" y="2087"/>
                  </a:lnTo>
                  <a:lnTo>
                    <a:pt x="1" y="2223"/>
                  </a:lnTo>
                  <a:lnTo>
                    <a:pt x="1" y="2337"/>
                  </a:lnTo>
                  <a:lnTo>
                    <a:pt x="1" y="2473"/>
                  </a:lnTo>
                  <a:lnTo>
                    <a:pt x="23" y="2586"/>
                  </a:lnTo>
                  <a:lnTo>
                    <a:pt x="69" y="2700"/>
                  </a:lnTo>
                  <a:lnTo>
                    <a:pt x="137" y="2813"/>
                  </a:lnTo>
                  <a:lnTo>
                    <a:pt x="250" y="3017"/>
                  </a:lnTo>
                  <a:lnTo>
                    <a:pt x="409" y="3199"/>
                  </a:lnTo>
                  <a:lnTo>
                    <a:pt x="522" y="3357"/>
                  </a:lnTo>
                  <a:lnTo>
                    <a:pt x="636" y="3516"/>
                  </a:lnTo>
                  <a:lnTo>
                    <a:pt x="727" y="3675"/>
                  </a:lnTo>
                  <a:lnTo>
                    <a:pt x="772" y="3857"/>
                  </a:lnTo>
                  <a:lnTo>
                    <a:pt x="772" y="4061"/>
                  </a:lnTo>
                  <a:lnTo>
                    <a:pt x="727" y="4265"/>
                  </a:lnTo>
                  <a:lnTo>
                    <a:pt x="659" y="4469"/>
                  </a:lnTo>
                  <a:lnTo>
                    <a:pt x="590" y="4673"/>
                  </a:lnTo>
                  <a:lnTo>
                    <a:pt x="500" y="4923"/>
                  </a:lnTo>
                  <a:lnTo>
                    <a:pt x="432" y="5195"/>
                  </a:lnTo>
                  <a:lnTo>
                    <a:pt x="409" y="5331"/>
                  </a:lnTo>
                  <a:lnTo>
                    <a:pt x="409" y="5467"/>
                  </a:lnTo>
                  <a:lnTo>
                    <a:pt x="409" y="5603"/>
                  </a:lnTo>
                  <a:lnTo>
                    <a:pt x="432" y="5739"/>
                  </a:lnTo>
                  <a:lnTo>
                    <a:pt x="500" y="5921"/>
                  </a:lnTo>
                  <a:lnTo>
                    <a:pt x="590" y="6102"/>
                  </a:lnTo>
                  <a:lnTo>
                    <a:pt x="772" y="6420"/>
                  </a:lnTo>
                  <a:lnTo>
                    <a:pt x="863" y="6579"/>
                  </a:lnTo>
                  <a:lnTo>
                    <a:pt x="1294" y="7282"/>
                  </a:lnTo>
                  <a:lnTo>
                    <a:pt x="1498" y="7645"/>
                  </a:lnTo>
                  <a:lnTo>
                    <a:pt x="1589" y="7826"/>
                  </a:lnTo>
                  <a:lnTo>
                    <a:pt x="1657" y="8030"/>
                  </a:lnTo>
                  <a:lnTo>
                    <a:pt x="1725" y="8257"/>
                  </a:lnTo>
                  <a:lnTo>
                    <a:pt x="1747" y="8484"/>
                  </a:lnTo>
                  <a:lnTo>
                    <a:pt x="1793" y="8711"/>
                  </a:lnTo>
                  <a:lnTo>
                    <a:pt x="1838" y="8938"/>
                  </a:lnTo>
                  <a:lnTo>
                    <a:pt x="1883" y="9051"/>
                  </a:lnTo>
                  <a:lnTo>
                    <a:pt x="1951" y="9164"/>
                  </a:lnTo>
                  <a:lnTo>
                    <a:pt x="2065" y="9323"/>
                  </a:lnTo>
                  <a:lnTo>
                    <a:pt x="2224" y="9482"/>
                  </a:lnTo>
                  <a:lnTo>
                    <a:pt x="2382" y="9595"/>
                  </a:lnTo>
                  <a:lnTo>
                    <a:pt x="2791" y="9868"/>
                  </a:lnTo>
                  <a:lnTo>
                    <a:pt x="2950" y="10026"/>
                  </a:lnTo>
                  <a:lnTo>
                    <a:pt x="3108" y="10185"/>
                  </a:lnTo>
                  <a:lnTo>
                    <a:pt x="3290" y="10389"/>
                  </a:lnTo>
                  <a:lnTo>
                    <a:pt x="3426" y="10594"/>
                  </a:lnTo>
                  <a:lnTo>
                    <a:pt x="3698" y="10956"/>
                  </a:lnTo>
                  <a:lnTo>
                    <a:pt x="3789" y="11070"/>
                  </a:lnTo>
                  <a:lnTo>
                    <a:pt x="4038" y="11365"/>
                  </a:lnTo>
                  <a:lnTo>
                    <a:pt x="4129" y="11524"/>
                  </a:lnTo>
                  <a:lnTo>
                    <a:pt x="4220" y="11705"/>
                  </a:lnTo>
                  <a:lnTo>
                    <a:pt x="4265" y="11841"/>
                  </a:lnTo>
                  <a:lnTo>
                    <a:pt x="4311" y="11977"/>
                  </a:lnTo>
                  <a:lnTo>
                    <a:pt x="4356" y="12272"/>
                  </a:lnTo>
                  <a:lnTo>
                    <a:pt x="4424" y="12635"/>
                  </a:lnTo>
                  <a:lnTo>
                    <a:pt x="4492" y="12862"/>
                  </a:lnTo>
                  <a:lnTo>
                    <a:pt x="4605" y="13066"/>
                  </a:lnTo>
                  <a:lnTo>
                    <a:pt x="4764" y="13247"/>
                  </a:lnTo>
                  <a:lnTo>
                    <a:pt x="4968" y="13406"/>
                  </a:lnTo>
                  <a:lnTo>
                    <a:pt x="5150" y="13542"/>
                  </a:lnTo>
                  <a:lnTo>
                    <a:pt x="5422" y="13747"/>
                  </a:lnTo>
                  <a:lnTo>
                    <a:pt x="5558" y="13837"/>
                  </a:lnTo>
                  <a:lnTo>
                    <a:pt x="5672" y="13951"/>
                  </a:lnTo>
                  <a:lnTo>
                    <a:pt x="5876" y="14200"/>
                  </a:lnTo>
                  <a:lnTo>
                    <a:pt x="6034" y="14404"/>
                  </a:lnTo>
                  <a:lnTo>
                    <a:pt x="6216" y="14586"/>
                  </a:lnTo>
                  <a:lnTo>
                    <a:pt x="6284" y="14654"/>
                  </a:lnTo>
                  <a:lnTo>
                    <a:pt x="6352" y="14722"/>
                  </a:lnTo>
                  <a:lnTo>
                    <a:pt x="6397" y="14790"/>
                  </a:lnTo>
                  <a:lnTo>
                    <a:pt x="6465" y="14881"/>
                  </a:lnTo>
                  <a:lnTo>
                    <a:pt x="6533" y="14949"/>
                  </a:lnTo>
                  <a:lnTo>
                    <a:pt x="6738" y="15085"/>
                  </a:lnTo>
                  <a:lnTo>
                    <a:pt x="6851" y="15153"/>
                  </a:lnTo>
                  <a:lnTo>
                    <a:pt x="6942" y="15221"/>
                  </a:lnTo>
                  <a:lnTo>
                    <a:pt x="7191" y="15493"/>
                  </a:lnTo>
                  <a:lnTo>
                    <a:pt x="7282" y="15607"/>
                  </a:lnTo>
                  <a:lnTo>
                    <a:pt x="7373" y="15470"/>
                  </a:lnTo>
                  <a:lnTo>
                    <a:pt x="7441" y="15402"/>
                  </a:lnTo>
                  <a:lnTo>
                    <a:pt x="7509" y="15312"/>
                  </a:lnTo>
                  <a:lnTo>
                    <a:pt x="7690" y="15130"/>
                  </a:lnTo>
                  <a:lnTo>
                    <a:pt x="7849" y="14949"/>
                  </a:lnTo>
                  <a:lnTo>
                    <a:pt x="7917" y="14858"/>
                  </a:lnTo>
                  <a:lnTo>
                    <a:pt x="7985" y="14767"/>
                  </a:lnTo>
                  <a:lnTo>
                    <a:pt x="8031" y="14586"/>
                  </a:lnTo>
                  <a:lnTo>
                    <a:pt x="8076" y="14450"/>
                  </a:lnTo>
                  <a:lnTo>
                    <a:pt x="8076" y="14404"/>
                  </a:lnTo>
                  <a:lnTo>
                    <a:pt x="8189" y="14155"/>
                  </a:lnTo>
                  <a:lnTo>
                    <a:pt x="8212" y="14087"/>
                  </a:lnTo>
                  <a:lnTo>
                    <a:pt x="8348" y="13769"/>
                  </a:lnTo>
                  <a:lnTo>
                    <a:pt x="8416" y="13656"/>
                  </a:lnTo>
                  <a:lnTo>
                    <a:pt x="8530" y="13520"/>
                  </a:lnTo>
                  <a:lnTo>
                    <a:pt x="8575" y="13474"/>
                  </a:lnTo>
                  <a:lnTo>
                    <a:pt x="8666" y="13406"/>
                  </a:lnTo>
                  <a:lnTo>
                    <a:pt x="8756" y="13338"/>
                  </a:lnTo>
                  <a:lnTo>
                    <a:pt x="8847" y="13316"/>
                  </a:lnTo>
                  <a:lnTo>
                    <a:pt x="8961" y="13293"/>
                  </a:lnTo>
                  <a:lnTo>
                    <a:pt x="9187" y="13225"/>
                  </a:lnTo>
                  <a:lnTo>
                    <a:pt x="9482" y="13111"/>
                  </a:lnTo>
                  <a:lnTo>
                    <a:pt x="9845" y="12998"/>
                  </a:lnTo>
                  <a:lnTo>
                    <a:pt x="9936" y="12975"/>
                  </a:lnTo>
                  <a:lnTo>
                    <a:pt x="10072" y="12930"/>
                  </a:lnTo>
                  <a:lnTo>
                    <a:pt x="10208" y="12839"/>
                  </a:lnTo>
                  <a:lnTo>
                    <a:pt x="10344" y="12726"/>
                  </a:lnTo>
                  <a:lnTo>
                    <a:pt x="10458" y="12590"/>
                  </a:lnTo>
                  <a:lnTo>
                    <a:pt x="10548" y="12476"/>
                  </a:lnTo>
                  <a:lnTo>
                    <a:pt x="10662" y="12363"/>
                  </a:lnTo>
                  <a:lnTo>
                    <a:pt x="10775" y="12204"/>
                  </a:lnTo>
                  <a:lnTo>
                    <a:pt x="10866" y="12045"/>
                  </a:lnTo>
                  <a:lnTo>
                    <a:pt x="10889" y="11955"/>
                  </a:lnTo>
                  <a:lnTo>
                    <a:pt x="10911" y="11864"/>
                  </a:lnTo>
                  <a:lnTo>
                    <a:pt x="10934" y="11682"/>
                  </a:lnTo>
                  <a:lnTo>
                    <a:pt x="10979" y="11455"/>
                  </a:lnTo>
                  <a:lnTo>
                    <a:pt x="11025" y="11183"/>
                  </a:lnTo>
                  <a:lnTo>
                    <a:pt x="11047" y="11093"/>
                  </a:lnTo>
                  <a:lnTo>
                    <a:pt x="11070" y="11025"/>
                  </a:lnTo>
                  <a:lnTo>
                    <a:pt x="11116" y="10956"/>
                  </a:lnTo>
                  <a:lnTo>
                    <a:pt x="11184" y="10843"/>
                  </a:lnTo>
                  <a:lnTo>
                    <a:pt x="11229" y="10707"/>
                  </a:lnTo>
                  <a:lnTo>
                    <a:pt x="11252" y="10594"/>
                  </a:lnTo>
                  <a:lnTo>
                    <a:pt x="11274" y="10525"/>
                  </a:lnTo>
                  <a:lnTo>
                    <a:pt x="11297" y="10412"/>
                  </a:lnTo>
                  <a:lnTo>
                    <a:pt x="11320" y="10321"/>
                  </a:lnTo>
                  <a:lnTo>
                    <a:pt x="11342" y="10208"/>
                  </a:lnTo>
                  <a:lnTo>
                    <a:pt x="11342" y="10049"/>
                  </a:lnTo>
                  <a:lnTo>
                    <a:pt x="11365" y="9936"/>
                  </a:lnTo>
                  <a:lnTo>
                    <a:pt x="11365" y="9845"/>
                  </a:lnTo>
                  <a:lnTo>
                    <a:pt x="11410" y="9800"/>
                  </a:lnTo>
                  <a:lnTo>
                    <a:pt x="11456" y="9709"/>
                  </a:lnTo>
                  <a:lnTo>
                    <a:pt x="11501" y="9573"/>
                  </a:lnTo>
                  <a:lnTo>
                    <a:pt x="11524" y="9482"/>
                  </a:lnTo>
                  <a:lnTo>
                    <a:pt x="11592" y="9301"/>
                  </a:lnTo>
                  <a:lnTo>
                    <a:pt x="11615" y="9119"/>
                  </a:lnTo>
                  <a:lnTo>
                    <a:pt x="11660" y="9006"/>
                  </a:lnTo>
                  <a:lnTo>
                    <a:pt x="11705" y="8892"/>
                  </a:lnTo>
                  <a:lnTo>
                    <a:pt x="11751" y="8802"/>
                  </a:lnTo>
                  <a:lnTo>
                    <a:pt x="11819" y="8688"/>
                  </a:lnTo>
                  <a:lnTo>
                    <a:pt x="11887" y="8620"/>
                  </a:lnTo>
                  <a:lnTo>
                    <a:pt x="11978" y="8529"/>
                  </a:lnTo>
                  <a:lnTo>
                    <a:pt x="12204" y="8416"/>
                  </a:lnTo>
                  <a:lnTo>
                    <a:pt x="12250" y="8371"/>
                  </a:lnTo>
                  <a:lnTo>
                    <a:pt x="12386" y="8302"/>
                  </a:lnTo>
                  <a:lnTo>
                    <a:pt x="12545" y="8212"/>
                  </a:lnTo>
                  <a:lnTo>
                    <a:pt x="12590" y="8144"/>
                  </a:lnTo>
                  <a:lnTo>
                    <a:pt x="12635" y="8076"/>
                  </a:lnTo>
                  <a:lnTo>
                    <a:pt x="12658" y="7985"/>
                  </a:lnTo>
                  <a:lnTo>
                    <a:pt x="12658" y="7872"/>
                  </a:lnTo>
                  <a:lnTo>
                    <a:pt x="12658" y="7758"/>
                  </a:lnTo>
                  <a:lnTo>
                    <a:pt x="12635" y="7667"/>
                  </a:lnTo>
                  <a:lnTo>
                    <a:pt x="12545" y="7463"/>
                  </a:lnTo>
                  <a:lnTo>
                    <a:pt x="12431" y="7282"/>
                  </a:lnTo>
                  <a:lnTo>
                    <a:pt x="12318" y="7123"/>
                  </a:lnTo>
                  <a:lnTo>
                    <a:pt x="12204" y="6941"/>
                  </a:lnTo>
                  <a:lnTo>
                    <a:pt x="12091" y="6737"/>
                  </a:lnTo>
                  <a:lnTo>
                    <a:pt x="12000" y="6556"/>
                  </a:lnTo>
                  <a:lnTo>
                    <a:pt x="11932" y="6374"/>
                  </a:lnTo>
                  <a:lnTo>
                    <a:pt x="11932" y="6193"/>
                  </a:lnTo>
                  <a:lnTo>
                    <a:pt x="11955" y="6057"/>
                  </a:lnTo>
                  <a:lnTo>
                    <a:pt x="11978" y="5921"/>
                  </a:lnTo>
                  <a:lnTo>
                    <a:pt x="12091" y="5671"/>
                  </a:lnTo>
                  <a:lnTo>
                    <a:pt x="12159" y="5444"/>
                  </a:lnTo>
                  <a:lnTo>
                    <a:pt x="12295" y="5059"/>
                  </a:lnTo>
                  <a:lnTo>
                    <a:pt x="12408" y="4650"/>
                  </a:lnTo>
                  <a:lnTo>
                    <a:pt x="12522" y="4424"/>
                  </a:lnTo>
                  <a:lnTo>
                    <a:pt x="12613" y="4174"/>
                  </a:lnTo>
                  <a:lnTo>
                    <a:pt x="12771" y="3879"/>
                  </a:lnTo>
                  <a:lnTo>
                    <a:pt x="12817" y="3766"/>
                  </a:lnTo>
                  <a:lnTo>
                    <a:pt x="12817" y="3675"/>
                  </a:lnTo>
                  <a:lnTo>
                    <a:pt x="12817" y="3562"/>
                  </a:lnTo>
                  <a:lnTo>
                    <a:pt x="12794" y="3471"/>
                  </a:lnTo>
                  <a:lnTo>
                    <a:pt x="12726" y="3426"/>
                  </a:lnTo>
                  <a:lnTo>
                    <a:pt x="12681" y="3380"/>
                  </a:lnTo>
                  <a:lnTo>
                    <a:pt x="12590" y="3357"/>
                  </a:lnTo>
                  <a:lnTo>
                    <a:pt x="12499" y="3357"/>
                  </a:lnTo>
                  <a:lnTo>
                    <a:pt x="12340" y="3335"/>
                  </a:lnTo>
                  <a:lnTo>
                    <a:pt x="11978" y="3357"/>
                  </a:lnTo>
                  <a:lnTo>
                    <a:pt x="11637" y="3380"/>
                  </a:lnTo>
                  <a:lnTo>
                    <a:pt x="11592" y="3380"/>
                  </a:lnTo>
                  <a:lnTo>
                    <a:pt x="11184" y="3357"/>
                  </a:lnTo>
                  <a:lnTo>
                    <a:pt x="10798" y="3312"/>
                  </a:lnTo>
                  <a:lnTo>
                    <a:pt x="10594" y="3267"/>
                  </a:lnTo>
                  <a:lnTo>
                    <a:pt x="10390" y="3199"/>
                  </a:lnTo>
                  <a:lnTo>
                    <a:pt x="10231" y="3108"/>
                  </a:lnTo>
                  <a:lnTo>
                    <a:pt x="10049" y="3017"/>
                  </a:lnTo>
                  <a:lnTo>
                    <a:pt x="9913" y="2904"/>
                  </a:lnTo>
                  <a:lnTo>
                    <a:pt x="9777" y="2768"/>
                  </a:lnTo>
                  <a:lnTo>
                    <a:pt x="9550" y="2564"/>
                  </a:lnTo>
                  <a:lnTo>
                    <a:pt x="9437" y="2473"/>
                  </a:lnTo>
                  <a:lnTo>
                    <a:pt x="9301" y="2382"/>
                  </a:lnTo>
                  <a:lnTo>
                    <a:pt x="9119" y="2291"/>
                  </a:lnTo>
                  <a:lnTo>
                    <a:pt x="8915" y="2246"/>
                  </a:lnTo>
                  <a:lnTo>
                    <a:pt x="8734" y="2223"/>
                  </a:lnTo>
                  <a:lnTo>
                    <a:pt x="8530" y="2223"/>
                  </a:lnTo>
                  <a:lnTo>
                    <a:pt x="8439" y="2201"/>
                  </a:lnTo>
                  <a:lnTo>
                    <a:pt x="7985" y="2155"/>
                  </a:lnTo>
                  <a:lnTo>
                    <a:pt x="7509" y="2087"/>
                  </a:lnTo>
                  <a:lnTo>
                    <a:pt x="7350" y="2087"/>
                  </a:lnTo>
                  <a:lnTo>
                    <a:pt x="6987" y="2110"/>
                  </a:lnTo>
                  <a:lnTo>
                    <a:pt x="6647" y="2155"/>
                  </a:lnTo>
                  <a:lnTo>
                    <a:pt x="6420" y="2201"/>
                  </a:lnTo>
                  <a:lnTo>
                    <a:pt x="6239" y="2223"/>
                  </a:lnTo>
                  <a:lnTo>
                    <a:pt x="6125" y="2201"/>
                  </a:lnTo>
                  <a:lnTo>
                    <a:pt x="6034" y="2178"/>
                  </a:lnTo>
                  <a:lnTo>
                    <a:pt x="5921" y="2133"/>
                  </a:lnTo>
                  <a:lnTo>
                    <a:pt x="5830" y="2065"/>
                  </a:lnTo>
                  <a:lnTo>
                    <a:pt x="5626" y="1906"/>
                  </a:lnTo>
                  <a:lnTo>
                    <a:pt x="5445" y="1815"/>
                  </a:lnTo>
                  <a:lnTo>
                    <a:pt x="5241" y="1770"/>
                  </a:lnTo>
                  <a:lnTo>
                    <a:pt x="5014" y="1747"/>
                  </a:lnTo>
                  <a:lnTo>
                    <a:pt x="4764" y="1747"/>
                  </a:lnTo>
                  <a:lnTo>
                    <a:pt x="4515" y="1770"/>
                  </a:lnTo>
                  <a:lnTo>
                    <a:pt x="4333" y="1747"/>
                  </a:lnTo>
                  <a:lnTo>
                    <a:pt x="4197" y="1702"/>
                  </a:lnTo>
                  <a:lnTo>
                    <a:pt x="4084" y="1634"/>
                  </a:lnTo>
                  <a:lnTo>
                    <a:pt x="3993" y="1520"/>
                  </a:lnTo>
                  <a:lnTo>
                    <a:pt x="3834" y="1271"/>
                  </a:lnTo>
                  <a:lnTo>
                    <a:pt x="3675" y="1066"/>
                  </a:lnTo>
                  <a:lnTo>
                    <a:pt x="3517" y="862"/>
                  </a:lnTo>
                  <a:lnTo>
                    <a:pt x="3335" y="681"/>
                  </a:lnTo>
                  <a:lnTo>
                    <a:pt x="2972" y="363"/>
                  </a:lnTo>
                  <a:lnTo>
                    <a:pt x="25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156"/>
            <p:cNvSpPr/>
            <p:nvPr/>
          </p:nvSpPr>
          <p:spPr>
            <a:xfrm>
              <a:off x="4196450" y="3894700"/>
              <a:ext cx="392450" cy="603400"/>
            </a:xfrm>
            <a:custGeom>
              <a:rect b="b" l="l" r="r" t="t"/>
              <a:pathLst>
                <a:path extrusionOk="0" h="24136" w="15698">
                  <a:moveTo>
                    <a:pt x="5036" y="0"/>
                  </a:moveTo>
                  <a:lnTo>
                    <a:pt x="4923" y="23"/>
                  </a:lnTo>
                  <a:lnTo>
                    <a:pt x="4742" y="91"/>
                  </a:lnTo>
                  <a:lnTo>
                    <a:pt x="4560" y="204"/>
                  </a:lnTo>
                  <a:lnTo>
                    <a:pt x="4401" y="295"/>
                  </a:lnTo>
                  <a:lnTo>
                    <a:pt x="4220" y="431"/>
                  </a:lnTo>
                  <a:lnTo>
                    <a:pt x="4016" y="590"/>
                  </a:lnTo>
                  <a:lnTo>
                    <a:pt x="3902" y="635"/>
                  </a:lnTo>
                  <a:lnTo>
                    <a:pt x="3789" y="681"/>
                  </a:lnTo>
                  <a:lnTo>
                    <a:pt x="3449" y="703"/>
                  </a:lnTo>
                  <a:lnTo>
                    <a:pt x="3154" y="749"/>
                  </a:lnTo>
                  <a:lnTo>
                    <a:pt x="2995" y="771"/>
                  </a:lnTo>
                  <a:lnTo>
                    <a:pt x="2836" y="839"/>
                  </a:lnTo>
                  <a:lnTo>
                    <a:pt x="2768" y="862"/>
                  </a:lnTo>
                  <a:lnTo>
                    <a:pt x="2360" y="1021"/>
                  </a:lnTo>
                  <a:lnTo>
                    <a:pt x="1974" y="1202"/>
                  </a:lnTo>
                  <a:lnTo>
                    <a:pt x="1566" y="1406"/>
                  </a:lnTo>
                  <a:lnTo>
                    <a:pt x="1203" y="1633"/>
                  </a:lnTo>
                  <a:lnTo>
                    <a:pt x="976" y="1792"/>
                  </a:lnTo>
                  <a:lnTo>
                    <a:pt x="772" y="1951"/>
                  </a:lnTo>
                  <a:lnTo>
                    <a:pt x="386" y="2314"/>
                  </a:lnTo>
                  <a:lnTo>
                    <a:pt x="1" y="2654"/>
                  </a:lnTo>
                  <a:lnTo>
                    <a:pt x="1" y="2654"/>
                  </a:lnTo>
                  <a:lnTo>
                    <a:pt x="500" y="2518"/>
                  </a:lnTo>
                  <a:lnTo>
                    <a:pt x="681" y="2473"/>
                  </a:lnTo>
                  <a:lnTo>
                    <a:pt x="1090" y="2382"/>
                  </a:lnTo>
                  <a:lnTo>
                    <a:pt x="1294" y="2336"/>
                  </a:lnTo>
                  <a:lnTo>
                    <a:pt x="1679" y="2336"/>
                  </a:lnTo>
                  <a:lnTo>
                    <a:pt x="1815" y="2382"/>
                  </a:lnTo>
                  <a:lnTo>
                    <a:pt x="1929" y="2427"/>
                  </a:lnTo>
                  <a:lnTo>
                    <a:pt x="2020" y="2495"/>
                  </a:lnTo>
                  <a:lnTo>
                    <a:pt x="2088" y="2609"/>
                  </a:lnTo>
                  <a:lnTo>
                    <a:pt x="2156" y="2722"/>
                  </a:lnTo>
                  <a:lnTo>
                    <a:pt x="2201" y="2881"/>
                  </a:lnTo>
                  <a:lnTo>
                    <a:pt x="2224" y="3040"/>
                  </a:lnTo>
                  <a:lnTo>
                    <a:pt x="2246" y="3244"/>
                  </a:lnTo>
                  <a:lnTo>
                    <a:pt x="2246" y="3539"/>
                  </a:lnTo>
                  <a:lnTo>
                    <a:pt x="2224" y="3834"/>
                  </a:lnTo>
                  <a:lnTo>
                    <a:pt x="2201" y="4106"/>
                  </a:lnTo>
                  <a:lnTo>
                    <a:pt x="2201" y="4401"/>
                  </a:lnTo>
                  <a:lnTo>
                    <a:pt x="2224" y="4673"/>
                  </a:lnTo>
                  <a:lnTo>
                    <a:pt x="2292" y="4968"/>
                  </a:lnTo>
                  <a:lnTo>
                    <a:pt x="2360" y="5127"/>
                  </a:lnTo>
                  <a:lnTo>
                    <a:pt x="2451" y="5240"/>
                  </a:lnTo>
                  <a:lnTo>
                    <a:pt x="2564" y="5353"/>
                  </a:lnTo>
                  <a:lnTo>
                    <a:pt x="2677" y="5444"/>
                  </a:lnTo>
                  <a:lnTo>
                    <a:pt x="2813" y="5535"/>
                  </a:lnTo>
                  <a:lnTo>
                    <a:pt x="2950" y="5603"/>
                  </a:lnTo>
                  <a:lnTo>
                    <a:pt x="3222" y="5716"/>
                  </a:lnTo>
                  <a:lnTo>
                    <a:pt x="3312" y="5762"/>
                  </a:lnTo>
                  <a:lnTo>
                    <a:pt x="3494" y="5830"/>
                  </a:lnTo>
                  <a:lnTo>
                    <a:pt x="3630" y="5898"/>
                  </a:lnTo>
                  <a:lnTo>
                    <a:pt x="3743" y="5989"/>
                  </a:lnTo>
                  <a:lnTo>
                    <a:pt x="3857" y="6079"/>
                  </a:lnTo>
                  <a:lnTo>
                    <a:pt x="3925" y="6170"/>
                  </a:lnTo>
                  <a:lnTo>
                    <a:pt x="3970" y="6261"/>
                  </a:lnTo>
                  <a:lnTo>
                    <a:pt x="3993" y="6374"/>
                  </a:lnTo>
                  <a:lnTo>
                    <a:pt x="3993" y="6488"/>
                  </a:lnTo>
                  <a:lnTo>
                    <a:pt x="3948" y="6692"/>
                  </a:lnTo>
                  <a:lnTo>
                    <a:pt x="3857" y="6919"/>
                  </a:lnTo>
                  <a:lnTo>
                    <a:pt x="3698" y="7145"/>
                  </a:lnTo>
                  <a:lnTo>
                    <a:pt x="3494" y="7372"/>
                  </a:lnTo>
                  <a:lnTo>
                    <a:pt x="3403" y="7463"/>
                  </a:lnTo>
                  <a:lnTo>
                    <a:pt x="3471" y="7554"/>
                  </a:lnTo>
                  <a:lnTo>
                    <a:pt x="3471" y="7576"/>
                  </a:lnTo>
                  <a:lnTo>
                    <a:pt x="3449" y="7690"/>
                  </a:lnTo>
                  <a:lnTo>
                    <a:pt x="3290" y="8007"/>
                  </a:lnTo>
                  <a:lnTo>
                    <a:pt x="3176" y="8234"/>
                  </a:lnTo>
                  <a:lnTo>
                    <a:pt x="3086" y="8484"/>
                  </a:lnTo>
                  <a:lnTo>
                    <a:pt x="2950" y="8915"/>
                  </a:lnTo>
                  <a:lnTo>
                    <a:pt x="2836" y="9300"/>
                  </a:lnTo>
                  <a:lnTo>
                    <a:pt x="2745" y="9504"/>
                  </a:lnTo>
                  <a:lnTo>
                    <a:pt x="2632" y="9777"/>
                  </a:lnTo>
                  <a:lnTo>
                    <a:pt x="2609" y="9935"/>
                  </a:lnTo>
                  <a:lnTo>
                    <a:pt x="2587" y="10094"/>
                  </a:lnTo>
                  <a:lnTo>
                    <a:pt x="2564" y="10208"/>
                  </a:lnTo>
                  <a:lnTo>
                    <a:pt x="2587" y="10321"/>
                  </a:lnTo>
                  <a:lnTo>
                    <a:pt x="2655" y="10571"/>
                  </a:lnTo>
                  <a:lnTo>
                    <a:pt x="2745" y="10775"/>
                  </a:lnTo>
                  <a:lnTo>
                    <a:pt x="2882" y="11002"/>
                  </a:lnTo>
                  <a:lnTo>
                    <a:pt x="3018" y="11183"/>
                  </a:lnTo>
                  <a:lnTo>
                    <a:pt x="3199" y="11501"/>
                  </a:lnTo>
                  <a:lnTo>
                    <a:pt x="3290" y="11659"/>
                  </a:lnTo>
                  <a:lnTo>
                    <a:pt x="3312" y="11818"/>
                  </a:lnTo>
                  <a:lnTo>
                    <a:pt x="3312" y="11886"/>
                  </a:lnTo>
                  <a:lnTo>
                    <a:pt x="3267" y="11954"/>
                  </a:lnTo>
                  <a:lnTo>
                    <a:pt x="3176" y="12000"/>
                  </a:lnTo>
                  <a:lnTo>
                    <a:pt x="3040" y="12068"/>
                  </a:lnTo>
                  <a:lnTo>
                    <a:pt x="2995" y="12090"/>
                  </a:lnTo>
                  <a:lnTo>
                    <a:pt x="2859" y="12181"/>
                  </a:lnTo>
                  <a:lnTo>
                    <a:pt x="2723" y="12272"/>
                  </a:lnTo>
                  <a:lnTo>
                    <a:pt x="2609" y="12363"/>
                  </a:lnTo>
                  <a:lnTo>
                    <a:pt x="2519" y="12453"/>
                  </a:lnTo>
                  <a:lnTo>
                    <a:pt x="2428" y="12589"/>
                  </a:lnTo>
                  <a:lnTo>
                    <a:pt x="2360" y="12703"/>
                  </a:lnTo>
                  <a:lnTo>
                    <a:pt x="2314" y="12839"/>
                  </a:lnTo>
                  <a:lnTo>
                    <a:pt x="2269" y="12998"/>
                  </a:lnTo>
                  <a:lnTo>
                    <a:pt x="2246" y="13157"/>
                  </a:lnTo>
                  <a:lnTo>
                    <a:pt x="2201" y="13338"/>
                  </a:lnTo>
                  <a:lnTo>
                    <a:pt x="2156" y="13429"/>
                  </a:lnTo>
                  <a:lnTo>
                    <a:pt x="2133" y="13542"/>
                  </a:lnTo>
                  <a:lnTo>
                    <a:pt x="2110" y="13565"/>
                  </a:lnTo>
                  <a:lnTo>
                    <a:pt x="2065" y="13610"/>
                  </a:lnTo>
                  <a:lnTo>
                    <a:pt x="2042" y="13678"/>
                  </a:lnTo>
                  <a:lnTo>
                    <a:pt x="1997" y="13837"/>
                  </a:lnTo>
                  <a:lnTo>
                    <a:pt x="1997" y="13973"/>
                  </a:lnTo>
                  <a:lnTo>
                    <a:pt x="1997" y="14087"/>
                  </a:lnTo>
                  <a:lnTo>
                    <a:pt x="1951" y="14268"/>
                  </a:lnTo>
                  <a:lnTo>
                    <a:pt x="1929" y="14381"/>
                  </a:lnTo>
                  <a:lnTo>
                    <a:pt x="1906" y="14472"/>
                  </a:lnTo>
                  <a:lnTo>
                    <a:pt x="1838" y="14654"/>
                  </a:lnTo>
                  <a:lnTo>
                    <a:pt x="1793" y="14744"/>
                  </a:lnTo>
                  <a:lnTo>
                    <a:pt x="1747" y="14835"/>
                  </a:lnTo>
                  <a:lnTo>
                    <a:pt x="1702" y="14971"/>
                  </a:lnTo>
                  <a:lnTo>
                    <a:pt x="1679" y="15062"/>
                  </a:lnTo>
                  <a:lnTo>
                    <a:pt x="1611" y="15334"/>
                  </a:lnTo>
                  <a:lnTo>
                    <a:pt x="1611" y="15425"/>
                  </a:lnTo>
                  <a:lnTo>
                    <a:pt x="2065" y="15652"/>
                  </a:lnTo>
                  <a:lnTo>
                    <a:pt x="2224" y="15720"/>
                  </a:lnTo>
                  <a:lnTo>
                    <a:pt x="2428" y="15810"/>
                  </a:lnTo>
                  <a:lnTo>
                    <a:pt x="2587" y="15924"/>
                  </a:lnTo>
                  <a:lnTo>
                    <a:pt x="2677" y="15992"/>
                  </a:lnTo>
                  <a:lnTo>
                    <a:pt x="2745" y="16083"/>
                  </a:lnTo>
                  <a:lnTo>
                    <a:pt x="2859" y="16264"/>
                  </a:lnTo>
                  <a:lnTo>
                    <a:pt x="2972" y="16491"/>
                  </a:lnTo>
                  <a:lnTo>
                    <a:pt x="3040" y="16695"/>
                  </a:lnTo>
                  <a:lnTo>
                    <a:pt x="3108" y="16877"/>
                  </a:lnTo>
                  <a:lnTo>
                    <a:pt x="3176" y="17013"/>
                  </a:lnTo>
                  <a:lnTo>
                    <a:pt x="3290" y="17126"/>
                  </a:lnTo>
                  <a:lnTo>
                    <a:pt x="3381" y="17217"/>
                  </a:lnTo>
                  <a:lnTo>
                    <a:pt x="3494" y="17308"/>
                  </a:lnTo>
                  <a:lnTo>
                    <a:pt x="3562" y="17353"/>
                  </a:lnTo>
                  <a:lnTo>
                    <a:pt x="3675" y="17444"/>
                  </a:lnTo>
                  <a:lnTo>
                    <a:pt x="3766" y="17557"/>
                  </a:lnTo>
                  <a:lnTo>
                    <a:pt x="3834" y="17671"/>
                  </a:lnTo>
                  <a:lnTo>
                    <a:pt x="3902" y="17784"/>
                  </a:lnTo>
                  <a:lnTo>
                    <a:pt x="3970" y="18011"/>
                  </a:lnTo>
                  <a:lnTo>
                    <a:pt x="4016" y="18215"/>
                  </a:lnTo>
                  <a:lnTo>
                    <a:pt x="4038" y="18464"/>
                  </a:lnTo>
                  <a:lnTo>
                    <a:pt x="4038" y="18691"/>
                  </a:lnTo>
                  <a:lnTo>
                    <a:pt x="4038" y="19032"/>
                  </a:lnTo>
                  <a:lnTo>
                    <a:pt x="4084" y="19372"/>
                  </a:lnTo>
                  <a:lnTo>
                    <a:pt x="4152" y="19735"/>
                  </a:lnTo>
                  <a:lnTo>
                    <a:pt x="4152" y="19916"/>
                  </a:lnTo>
                  <a:lnTo>
                    <a:pt x="4129" y="20098"/>
                  </a:lnTo>
                  <a:lnTo>
                    <a:pt x="4038" y="20461"/>
                  </a:lnTo>
                  <a:lnTo>
                    <a:pt x="4152" y="20483"/>
                  </a:lnTo>
                  <a:lnTo>
                    <a:pt x="4379" y="20597"/>
                  </a:lnTo>
                  <a:lnTo>
                    <a:pt x="4719" y="20824"/>
                  </a:lnTo>
                  <a:lnTo>
                    <a:pt x="5036" y="21073"/>
                  </a:lnTo>
                  <a:lnTo>
                    <a:pt x="5377" y="21345"/>
                  </a:lnTo>
                  <a:lnTo>
                    <a:pt x="5672" y="21640"/>
                  </a:lnTo>
                  <a:lnTo>
                    <a:pt x="5830" y="21776"/>
                  </a:lnTo>
                  <a:lnTo>
                    <a:pt x="5921" y="21935"/>
                  </a:lnTo>
                  <a:lnTo>
                    <a:pt x="6012" y="22094"/>
                  </a:lnTo>
                  <a:lnTo>
                    <a:pt x="6057" y="22275"/>
                  </a:lnTo>
                  <a:lnTo>
                    <a:pt x="6080" y="22457"/>
                  </a:lnTo>
                  <a:lnTo>
                    <a:pt x="6080" y="22638"/>
                  </a:lnTo>
                  <a:lnTo>
                    <a:pt x="6057" y="22820"/>
                  </a:lnTo>
                  <a:lnTo>
                    <a:pt x="6034" y="23024"/>
                  </a:lnTo>
                  <a:lnTo>
                    <a:pt x="5921" y="23682"/>
                  </a:lnTo>
                  <a:lnTo>
                    <a:pt x="5830" y="24135"/>
                  </a:lnTo>
                  <a:lnTo>
                    <a:pt x="6125" y="23795"/>
                  </a:lnTo>
                  <a:lnTo>
                    <a:pt x="6397" y="23500"/>
                  </a:lnTo>
                  <a:lnTo>
                    <a:pt x="6420" y="23477"/>
                  </a:lnTo>
                  <a:lnTo>
                    <a:pt x="6647" y="23205"/>
                  </a:lnTo>
                  <a:lnTo>
                    <a:pt x="6874" y="22956"/>
                  </a:lnTo>
                  <a:lnTo>
                    <a:pt x="7123" y="22729"/>
                  </a:lnTo>
                  <a:lnTo>
                    <a:pt x="7395" y="22525"/>
                  </a:lnTo>
                  <a:lnTo>
                    <a:pt x="7532" y="22434"/>
                  </a:lnTo>
                  <a:lnTo>
                    <a:pt x="7713" y="22343"/>
                  </a:lnTo>
                  <a:lnTo>
                    <a:pt x="7872" y="22275"/>
                  </a:lnTo>
                  <a:lnTo>
                    <a:pt x="8053" y="22207"/>
                  </a:lnTo>
                  <a:lnTo>
                    <a:pt x="8235" y="22185"/>
                  </a:lnTo>
                  <a:lnTo>
                    <a:pt x="8439" y="22139"/>
                  </a:lnTo>
                  <a:lnTo>
                    <a:pt x="8870" y="22116"/>
                  </a:lnTo>
                  <a:lnTo>
                    <a:pt x="9369" y="22139"/>
                  </a:lnTo>
                  <a:lnTo>
                    <a:pt x="9845" y="22185"/>
                  </a:lnTo>
                  <a:lnTo>
                    <a:pt x="10072" y="22207"/>
                  </a:lnTo>
                  <a:lnTo>
                    <a:pt x="10548" y="22230"/>
                  </a:lnTo>
                  <a:lnTo>
                    <a:pt x="11002" y="22207"/>
                  </a:lnTo>
                  <a:lnTo>
                    <a:pt x="11456" y="22185"/>
                  </a:lnTo>
                  <a:lnTo>
                    <a:pt x="11909" y="22162"/>
                  </a:lnTo>
                  <a:lnTo>
                    <a:pt x="12340" y="22139"/>
                  </a:lnTo>
                  <a:lnTo>
                    <a:pt x="12726" y="22162"/>
                  </a:lnTo>
                  <a:lnTo>
                    <a:pt x="13066" y="22207"/>
                  </a:lnTo>
                  <a:lnTo>
                    <a:pt x="13361" y="22275"/>
                  </a:lnTo>
                  <a:lnTo>
                    <a:pt x="13656" y="22366"/>
                  </a:lnTo>
                  <a:lnTo>
                    <a:pt x="13815" y="22434"/>
                  </a:lnTo>
                  <a:lnTo>
                    <a:pt x="13838" y="22253"/>
                  </a:lnTo>
                  <a:lnTo>
                    <a:pt x="13860" y="21708"/>
                  </a:lnTo>
                  <a:lnTo>
                    <a:pt x="13883" y="21164"/>
                  </a:lnTo>
                  <a:lnTo>
                    <a:pt x="13860" y="20778"/>
                  </a:lnTo>
                  <a:lnTo>
                    <a:pt x="13860" y="20188"/>
                  </a:lnTo>
                  <a:lnTo>
                    <a:pt x="13860" y="19916"/>
                  </a:lnTo>
                  <a:lnTo>
                    <a:pt x="13928" y="19621"/>
                  </a:lnTo>
                  <a:lnTo>
                    <a:pt x="13951" y="19485"/>
                  </a:lnTo>
                  <a:lnTo>
                    <a:pt x="14019" y="19372"/>
                  </a:lnTo>
                  <a:lnTo>
                    <a:pt x="14155" y="19122"/>
                  </a:lnTo>
                  <a:lnTo>
                    <a:pt x="14337" y="18895"/>
                  </a:lnTo>
                  <a:lnTo>
                    <a:pt x="14541" y="18669"/>
                  </a:lnTo>
                  <a:lnTo>
                    <a:pt x="14722" y="18442"/>
                  </a:lnTo>
                  <a:lnTo>
                    <a:pt x="15062" y="18011"/>
                  </a:lnTo>
                  <a:lnTo>
                    <a:pt x="15221" y="17784"/>
                  </a:lnTo>
                  <a:lnTo>
                    <a:pt x="15357" y="17557"/>
                  </a:lnTo>
                  <a:lnTo>
                    <a:pt x="15493" y="17308"/>
                  </a:lnTo>
                  <a:lnTo>
                    <a:pt x="15584" y="17058"/>
                  </a:lnTo>
                  <a:lnTo>
                    <a:pt x="15652" y="16786"/>
                  </a:lnTo>
                  <a:lnTo>
                    <a:pt x="15698" y="16514"/>
                  </a:lnTo>
                  <a:lnTo>
                    <a:pt x="15698" y="16264"/>
                  </a:lnTo>
                  <a:lnTo>
                    <a:pt x="15652" y="16015"/>
                  </a:lnTo>
                  <a:lnTo>
                    <a:pt x="15562" y="15788"/>
                  </a:lnTo>
                  <a:lnTo>
                    <a:pt x="15448" y="15584"/>
                  </a:lnTo>
                  <a:lnTo>
                    <a:pt x="15312" y="15402"/>
                  </a:lnTo>
                  <a:lnTo>
                    <a:pt x="15176" y="15221"/>
                  </a:lnTo>
                  <a:lnTo>
                    <a:pt x="14836" y="14858"/>
                  </a:lnTo>
                  <a:lnTo>
                    <a:pt x="14813" y="14835"/>
                  </a:lnTo>
                  <a:lnTo>
                    <a:pt x="14609" y="14608"/>
                  </a:lnTo>
                  <a:lnTo>
                    <a:pt x="14450" y="14404"/>
                  </a:lnTo>
                  <a:lnTo>
                    <a:pt x="14314" y="14200"/>
                  </a:lnTo>
                  <a:lnTo>
                    <a:pt x="14223" y="13996"/>
                  </a:lnTo>
                  <a:lnTo>
                    <a:pt x="14155" y="13769"/>
                  </a:lnTo>
                  <a:lnTo>
                    <a:pt x="14110" y="13565"/>
                  </a:lnTo>
                  <a:lnTo>
                    <a:pt x="14087" y="13338"/>
                  </a:lnTo>
                  <a:lnTo>
                    <a:pt x="14110" y="13134"/>
                  </a:lnTo>
                  <a:lnTo>
                    <a:pt x="14178" y="12794"/>
                  </a:lnTo>
                  <a:lnTo>
                    <a:pt x="14246" y="12612"/>
                  </a:lnTo>
                  <a:lnTo>
                    <a:pt x="14314" y="12453"/>
                  </a:lnTo>
                  <a:lnTo>
                    <a:pt x="14382" y="12295"/>
                  </a:lnTo>
                  <a:lnTo>
                    <a:pt x="14495" y="12136"/>
                  </a:lnTo>
                  <a:lnTo>
                    <a:pt x="14609" y="12000"/>
                  </a:lnTo>
                  <a:lnTo>
                    <a:pt x="14722" y="11886"/>
                  </a:lnTo>
                  <a:lnTo>
                    <a:pt x="14768" y="11841"/>
                  </a:lnTo>
                  <a:lnTo>
                    <a:pt x="14768" y="11773"/>
                  </a:lnTo>
                  <a:lnTo>
                    <a:pt x="14745" y="11523"/>
                  </a:lnTo>
                  <a:lnTo>
                    <a:pt x="14745" y="11274"/>
                  </a:lnTo>
                  <a:lnTo>
                    <a:pt x="14768" y="11002"/>
                  </a:lnTo>
                  <a:lnTo>
                    <a:pt x="14745" y="10729"/>
                  </a:lnTo>
                  <a:lnTo>
                    <a:pt x="14654" y="10162"/>
                  </a:lnTo>
                  <a:lnTo>
                    <a:pt x="14541" y="9641"/>
                  </a:lnTo>
                  <a:lnTo>
                    <a:pt x="14473" y="9391"/>
                  </a:lnTo>
                  <a:lnTo>
                    <a:pt x="14405" y="9142"/>
                  </a:lnTo>
                  <a:lnTo>
                    <a:pt x="14291" y="8937"/>
                  </a:lnTo>
                  <a:lnTo>
                    <a:pt x="14223" y="8847"/>
                  </a:lnTo>
                  <a:lnTo>
                    <a:pt x="14155" y="8779"/>
                  </a:lnTo>
                  <a:lnTo>
                    <a:pt x="14064" y="8733"/>
                  </a:lnTo>
                  <a:lnTo>
                    <a:pt x="13951" y="8688"/>
                  </a:lnTo>
                  <a:lnTo>
                    <a:pt x="13838" y="8665"/>
                  </a:lnTo>
                  <a:lnTo>
                    <a:pt x="13724" y="8643"/>
                  </a:lnTo>
                  <a:lnTo>
                    <a:pt x="13543" y="8665"/>
                  </a:lnTo>
                  <a:lnTo>
                    <a:pt x="13361" y="8688"/>
                  </a:lnTo>
                  <a:lnTo>
                    <a:pt x="13202" y="8711"/>
                  </a:lnTo>
                  <a:lnTo>
                    <a:pt x="13066" y="8733"/>
                  </a:lnTo>
                  <a:lnTo>
                    <a:pt x="12386" y="8733"/>
                  </a:lnTo>
                  <a:lnTo>
                    <a:pt x="12068" y="8688"/>
                  </a:lnTo>
                  <a:lnTo>
                    <a:pt x="11841" y="8643"/>
                  </a:lnTo>
                  <a:lnTo>
                    <a:pt x="11637" y="8552"/>
                  </a:lnTo>
                  <a:lnTo>
                    <a:pt x="11456" y="8461"/>
                  </a:lnTo>
                  <a:lnTo>
                    <a:pt x="11297" y="8348"/>
                  </a:lnTo>
                  <a:lnTo>
                    <a:pt x="11161" y="8212"/>
                  </a:lnTo>
                  <a:lnTo>
                    <a:pt x="11025" y="8053"/>
                  </a:lnTo>
                  <a:lnTo>
                    <a:pt x="10934" y="7871"/>
                  </a:lnTo>
                  <a:lnTo>
                    <a:pt x="10843" y="7667"/>
                  </a:lnTo>
                  <a:lnTo>
                    <a:pt x="10798" y="7531"/>
                  </a:lnTo>
                  <a:lnTo>
                    <a:pt x="10775" y="7372"/>
                  </a:lnTo>
                  <a:lnTo>
                    <a:pt x="10753" y="7055"/>
                  </a:lnTo>
                  <a:lnTo>
                    <a:pt x="10730" y="6760"/>
                  </a:lnTo>
                  <a:lnTo>
                    <a:pt x="10730" y="6601"/>
                  </a:lnTo>
                  <a:lnTo>
                    <a:pt x="10685" y="6465"/>
                  </a:lnTo>
                  <a:lnTo>
                    <a:pt x="10639" y="6306"/>
                  </a:lnTo>
                  <a:lnTo>
                    <a:pt x="10571" y="6193"/>
                  </a:lnTo>
                  <a:lnTo>
                    <a:pt x="10480" y="6057"/>
                  </a:lnTo>
                  <a:lnTo>
                    <a:pt x="10367" y="5966"/>
                  </a:lnTo>
                  <a:lnTo>
                    <a:pt x="10344" y="5852"/>
                  </a:lnTo>
                  <a:lnTo>
                    <a:pt x="10254" y="5830"/>
                  </a:lnTo>
                  <a:lnTo>
                    <a:pt x="10163" y="5671"/>
                  </a:lnTo>
                  <a:lnTo>
                    <a:pt x="10027" y="5512"/>
                  </a:lnTo>
                  <a:lnTo>
                    <a:pt x="9936" y="5421"/>
                  </a:lnTo>
                  <a:lnTo>
                    <a:pt x="9868" y="5308"/>
                  </a:lnTo>
                  <a:lnTo>
                    <a:pt x="9687" y="4968"/>
                  </a:lnTo>
                  <a:lnTo>
                    <a:pt x="9618" y="4786"/>
                  </a:lnTo>
                  <a:lnTo>
                    <a:pt x="9573" y="4605"/>
                  </a:lnTo>
                  <a:lnTo>
                    <a:pt x="9528" y="4242"/>
                  </a:lnTo>
                  <a:lnTo>
                    <a:pt x="9505" y="3856"/>
                  </a:lnTo>
                  <a:lnTo>
                    <a:pt x="9505" y="3493"/>
                  </a:lnTo>
                  <a:lnTo>
                    <a:pt x="9460" y="3130"/>
                  </a:lnTo>
                  <a:lnTo>
                    <a:pt x="9414" y="2994"/>
                  </a:lnTo>
                  <a:lnTo>
                    <a:pt x="9346" y="2881"/>
                  </a:lnTo>
                  <a:lnTo>
                    <a:pt x="9165" y="2677"/>
                  </a:lnTo>
                  <a:lnTo>
                    <a:pt x="9006" y="2495"/>
                  </a:lnTo>
                  <a:lnTo>
                    <a:pt x="8870" y="2268"/>
                  </a:lnTo>
                  <a:lnTo>
                    <a:pt x="8779" y="2110"/>
                  </a:lnTo>
                  <a:lnTo>
                    <a:pt x="8643" y="1951"/>
                  </a:lnTo>
                  <a:lnTo>
                    <a:pt x="8371" y="1656"/>
                  </a:lnTo>
                  <a:lnTo>
                    <a:pt x="8008" y="1270"/>
                  </a:lnTo>
                  <a:lnTo>
                    <a:pt x="7668" y="862"/>
                  </a:lnTo>
                  <a:lnTo>
                    <a:pt x="7577" y="726"/>
                  </a:lnTo>
                  <a:lnTo>
                    <a:pt x="7486" y="567"/>
                  </a:lnTo>
                  <a:lnTo>
                    <a:pt x="7418" y="431"/>
                  </a:lnTo>
                  <a:lnTo>
                    <a:pt x="7305" y="522"/>
                  </a:lnTo>
                  <a:lnTo>
                    <a:pt x="7146" y="613"/>
                  </a:lnTo>
                  <a:lnTo>
                    <a:pt x="7033" y="681"/>
                  </a:lnTo>
                  <a:lnTo>
                    <a:pt x="6919" y="703"/>
                  </a:lnTo>
                  <a:lnTo>
                    <a:pt x="6738" y="726"/>
                  </a:lnTo>
                  <a:lnTo>
                    <a:pt x="6602" y="794"/>
                  </a:lnTo>
                  <a:lnTo>
                    <a:pt x="6534" y="817"/>
                  </a:lnTo>
                  <a:lnTo>
                    <a:pt x="6465" y="839"/>
                  </a:lnTo>
                  <a:lnTo>
                    <a:pt x="6420" y="817"/>
                  </a:lnTo>
                  <a:lnTo>
                    <a:pt x="6352" y="794"/>
                  </a:lnTo>
                  <a:lnTo>
                    <a:pt x="6261" y="749"/>
                  </a:lnTo>
                  <a:lnTo>
                    <a:pt x="6103" y="590"/>
                  </a:lnTo>
                  <a:lnTo>
                    <a:pt x="5966" y="454"/>
                  </a:lnTo>
                  <a:lnTo>
                    <a:pt x="5876" y="386"/>
                  </a:lnTo>
                  <a:lnTo>
                    <a:pt x="5740" y="272"/>
                  </a:lnTo>
                  <a:lnTo>
                    <a:pt x="5604" y="159"/>
                  </a:lnTo>
                  <a:lnTo>
                    <a:pt x="5445" y="68"/>
                  </a:lnTo>
                  <a:lnTo>
                    <a:pt x="5286" y="23"/>
                  </a:lnTo>
                  <a:lnTo>
                    <a:pt x="51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156"/>
            <p:cNvSpPr/>
            <p:nvPr/>
          </p:nvSpPr>
          <p:spPr>
            <a:xfrm>
              <a:off x="4472050" y="590850"/>
              <a:ext cx="99275" cy="99250"/>
            </a:xfrm>
            <a:custGeom>
              <a:rect b="b" l="l" r="r" t="t"/>
              <a:pathLst>
                <a:path extrusionOk="0" h="3970" w="3971">
                  <a:moveTo>
                    <a:pt x="749" y="2836"/>
                  </a:moveTo>
                  <a:lnTo>
                    <a:pt x="749" y="2904"/>
                  </a:lnTo>
                  <a:lnTo>
                    <a:pt x="704" y="3017"/>
                  </a:lnTo>
                  <a:lnTo>
                    <a:pt x="636" y="3153"/>
                  </a:lnTo>
                  <a:lnTo>
                    <a:pt x="681" y="3040"/>
                  </a:lnTo>
                  <a:lnTo>
                    <a:pt x="704" y="2926"/>
                  </a:lnTo>
                  <a:lnTo>
                    <a:pt x="749" y="2836"/>
                  </a:lnTo>
                  <a:close/>
                  <a:moveTo>
                    <a:pt x="1702" y="0"/>
                  </a:moveTo>
                  <a:lnTo>
                    <a:pt x="1611" y="23"/>
                  </a:lnTo>
                  <a:lnTo>
                    <a:pt x="1543" y="91"/>
                  </a:lnTo>
                  <a:lnTo>
                    <a:pt x="1453" y="159"/>
                  </a:lnTo>
                  <a:lnTo>
                    <a:pt x="1362" y="272"/>
                  </a:lnTo>
                  <a:lnTo>
                    <a:pt x="1271" y="386"/>
                  </a:lnTo>
                  <a:lnTo>
                    <a:pt x="1180" y="658"/>
                  </a:lnTo>
                  <a:lnTo>
                    <a:pt x="1158" y="703"/>
                  </a:lnTo>
                  <a:lnTo>
                    <a:pt x="1067" y="976"/>
                  </a:lnTo>
                  <a:lnTo>
                    <a:pt x="954" y="1225"/>
                  </a:lnTo>
                  <a:lnTo>
                    <a:pt x="908" y="1361"/>
                  </a:lnTo>
                  <a:lnTo>
                    <a:pt x="863" y="1452"/>
                  </a:lnTo>
                  <a:lnTo>
                    <a:pt x="795" y="1611"/>
                  </a:lnTo>
                  <a:lnTo>
                    <a:pt x="772" y="1679"/>
                  </a:lnTo>
                  <a:lnTo>
                    <a:pt x="704" y="1747"/>
                  </a:lnTo>
                  <a:lnTo>
                    <a:pt x="613" y="1792"/>
                  </a:lnTo>
                  <a:lnTo>
                    <a:pt x="477" y="1815"/>
                  </a:lnTo>
                  <a:lnTo>
                    <a:pt x="364" y="1860"/>
                  </a:lnTo>
                  <a:lnTo>
                    <a:pt x="228" y="1906"/>
                  </a:lnTo>
                  <a:lnTo>
                    <a:pt x="160" y="1951"/>
                  </a:lnTo>
                  <a:lnTo>
                    <a:pt x="114" y="1996"/>
                  </a:lnTo>
                  <a:lnTo>
                    <a:pt x="46" y="2155"/>
                  </a:lnTo>
                  <a:lnTo>
                    <a:pt x="1" y="2337"/>
                  </a:lnTo>
                  <a:lnTo>
                    <a:pt x="1" y="2518"/>
                  </a:lnTo>
                  <a:lnTo>
                    <a:pt x="24" y="2836"/>
                  </a:lnTo>
                  <a:lnTo>
                    <a:pt x="46" y="2972"/>
                  </a:lnTo>
                  <a:lnTo>
                    <a:pt x="69" y="3085"/>
                  </a:lnTo>
                  <a:lnTo>
                    <a:pt x="137" y="3244"/>
                  </a:lnTo>
                  <a:lnTo>
                    <a:pt x="182" y="3312"/>
                  </a:lnTo>
                  <a:lnTo>
                    <a:pt x="250" y="3357"/>
                  </a:lnTo>
                  <a:lnTo>
                    <a:pt x="296" y="3403"/>
                  </a:lnTo>
                  <a:lnTo>
                    <a:pt x="386" y="3425"/>
                  </a:lnTo>
                  <a:lnTo>
                    <a:pt x="455" y="3403"/>
                  </a:lnTo>
                  <a:lnTo>
                    <a:pt x="523" y="3357"/>
                  </a:lnTo>
                  <a:lnTo>
                    <a:pt x="500" y="3403"/>
                  </a:lnTo>
                  <a:lnTo>
                    <a:pt x="500" y="3425"/>
                  </a:lnTo>
                  <a:lnTo>
                    <a:pt x="477" y="3584"/>
                  </a:lnTo>
                  <a:lnTo>
                    <a:pt x="500" y="3698"/>
                  </a:lnTo>
                  <a:lnTo>
                    <a:pt x="523" y="3811"/>
                  </a:lnTo>
                  <a:lnTo>
                    <a:pt x="568" y="3879"/>
                  </a:lnTo>
                  <a:lnTo>
                    <a:pt x="636" y="3947"/>
                  </a:lnTo>
                  <a:lnTo>
                    <a:pt x="704" y="3970"/>
                  </a:lnTo>
                  <a:lnTo>
                    <a:pt x="885" y="3970"/>
                  </a:lnTo>
                  <a:lnTo>
                    <a:pt x="1022" y="3902"/>
                  </a:lnTo>
                  <a:lnTo>
                    <a:pt x="1135" y="3834"/>
                  </a:lnTo>
                  <a:lnTo>
                    <a:pt x="1226" y="3766"/>
                  </a:lnTo>
                  <a:lnTo>
                    <a:pt x="1316" y="3675"/>
                  </a:lnTo>
                  <a:lnTo>
                    <a:pt x="1453" y="3471"/>
                  </a:lnTo>
                  <a:lnTo>
                    <a:pt x="1566" y="3244"/>
                  </a:lnTo>
                  <a:lnTo>
                    <a:pt x="1725" y="2972"/>
                  </a:lnTo>
                  <a:lnTo>
                    <a:pt x="1816" y="2836"/>
                  </a:lnTo>
                  <a:lnTo>
                    <a:pt x="1929" y="2745"/>
                  </a:lnTo>
                  <a:lnTo>
                    <a:pt x="2088" y="2631"/>
                  </a:lnTo>
                  <a:lnTo>
                    <a:pt x="2246" y="2541"/>
                  </a:lnTo>
                  <a:lnTo>
                    <a:pt x="2609" y="2359"/>
                  </a:lnTo>
                  <a:lnTo>
                    <a:pt x="2746" y="2291"/>
                  </a:lnTo>
                  <a:lnTo>
                    <a:pt x="2859" y="2246"/>
                  </a:lnTo>
                  <a:lnTo>
                    <a:pt x="2972" y="2223"/>
                  </a:lnTo>
                  <a:lnTo>
                    <a:pt x="3131" y="2246"/>
                  </a:lnTo>
                  <a:lnTo>
                    <a:pt x="3245" y="2268"/>
                  </a:lnTo>
                  <a:lnTo>
                    <a:pt x="3381" y="2291"/>
                  </a:lnTo>
                  <a:lnTo>
                    <a:pt x="3403" y="2291"/>
                  </a:lnTo>
                  <a:lnTo>
                    <a:pt x="3517" y="2268"/>
                  </a:lnTo>
                  <a:lnTo>
                    <a:pt x="3539" y="2178"/>
                  </a:lnTo>
                  <a:lnTo>
                    <a:pt x="3539" y="2064"/>
                  </a:lnTo>
                  <a:lnTo>
                    <a:pt x="3585" y="1974"/>
                  </a:lnTo>
                  <a:lnTo>
                    <a:pt x="3676" y="1815"/>
                  </a:lnTo>
                  <a:lnTo>
                    <a:pt x="3766" y="1701"/>
                  </a:lnTo>
                  <a:lnTo>
                    <a:pt x="3857" y="1475"/>
                  </a:lnTo>
                  <a:lnTo>
                    <a:pt x="3902" y="1338"/>
                  </a:lnTo>
                  <a:lnTo>
                    <a:pt x="3948" y="1202"/>
                  </a:lnTo>
                  <a:lnTo>
                    <a:pt x="3970" y="1066"/>
                  </a:lnTo>
                  <a:lnTo>
                    <a:pt x="3948" y="930"/>
                  </a:lnTo>
                  <a:lnTo>
                    <a:pt x="3925" y="794"/>
                  </a:lnTo>
                  <a:lnTo>
                    <a:pt x="3857" y="681"/>
                  </a:lnTo>
                  <a:lnTo>
                    <a:pt x="3789" y="613"/>
                  </a:lnTo>
                  <a:lnTo>
                    <a:pt x="3698" y="567"/>
                  </a:lnTo>
                  <a:lnTo>
                    <a:pt x="3539" y="545"/>
                  </a:lnTo>
                  <a:lnTo>
                    <a:pt x="3449" y="522"/>
                  </a:lnTo>
                  <a:lnTo>
                    <a:pt x="3381" y="499"/>
                  </a:lnTo>
                  <a:lnTo>
                    <a:pt x="3313" y="454"/>
                  </a:lnTo>
                  <a:lnTo>
                    <a:pt x="3199" y="386"/>
                  </a:lnTo>
                  <a:lnTo>
                    <a:pt x="3131" y="363"/>
                  </a:lnTo>
                  <a:lnTo>
                    <a:pt x="2972" y="363"/>
                  </a:lnTo>
                  <a:lnTo>
                    <a:pt x="2927" y="386"/>
                  </a:lnTo>
                  <a:lnTo>
                    <a:pt x="2791" y="476"/>
                  </a:lnTo>
                  <a:lnTo>
                    <a:pt x="2677" y="613"/>
                  </a:lnTo>
                  <a:lnTo>
                    <a:pt x="2609" y="771"/>
                  </a:lnTo>
                  <a:lnTo>
                    <a:pt x="2541" y="930"/>
                  </a:lnTo>
                  <a:lnTo>
                    <a:pt x="2519" y="1066"/>
                  </a:lnTo>
                  <a:lnTo>
                    <a:pt x="2473" y="1225"/>
                  </a:lnTo>
                  <a:lnTo>
                    <a:pt x="2451" y="1361"/>
                  </a:lnTo>
                  <a:lnTo>
                    <a:pt x="2383" y="1475"/>
                  </a:lnTo>
                  <a:lnTo>
                    <a:pt x="2269" y="1565"/>
                  </a:lnTo>
                  <a:lnTo>
                    <a:pt x="2178" y="1611"/>
                  </a:lnTo>
                  <a:lnTo>
                    <a:pt x="2088" y="1633"/>
                  </a:lnTo>
                  <a:lnTo>
                    <a:pt x="2065" y="1633"/>
                  </a:lnTo>
                  <a:lnTo>
                    <a:pt x="2042" y="1611"/>
                  </a:lnTo>
                  <a:lnTo>
                    <a:pt x="2020" y="1543"/>
                  </a:lnTo>
                  <a:lnTo>
                    <a:pt x="2020" y="1429"/>
                  </a:lnTo>
                  <a:lnTo>
                    <a:pt x="2065" y="1202"/>
                  </a:lnTo>
                  <a:lnTo>
                    <a:pt x="2110" y="1044"/>
                  </a:lnTo>
                  <a:lnTo>
                    <a:pt x="2110" y="885"/>
                  </a:lnTo>
                  <a:lnTo>
                    <a:pt x="2110" y="613"/>
                  </a:lnTo>
                  <a:lnTo>
                    <a:pt x="2110" y="476"/>
                  </a:lnTo>
                  <a:lnTo>
                    <a:pt x="2065" y="318"/>
                  </a:lnTo>
                  <a:lnTo>
                    <a:pt x="2042" y="182"/>
                  </a:lnTo>
                  <a:lnTo>
                    <a:pt x="1974" y="91"/>
                  </a:lnTo>
                  <a:lnTo>
                    <a:pt x="1884" y="23"/>
                  </a:lnTo>
                  <a:lnTo>
                    <a:pt x="17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156"/>
            <p:cNvSpPr/>
            <p:nvPr/>
          </p:nvSpPr>
          <p:spPr>
            <a:xfrm>
              <a:off x="4595675" y="480250"/>
              <a:ext cx="83400" cy="101550"/>
            </a:xfrm>
            <a:custGeom>
              <a:rect b="b" l="l" r="r" t="t"/>
              <a:pathLst>
                <a:path extrusionOk="0" h="4062" w="3336">
                  <a:moveTo>
                    <a:pt x="2768" y="1"/>
                  </a:moveTo>
                  <a:lnTo>
                    <a:pt x="2655" y="46"/>
                  </a:lnTo>
                  <a:lnTo>
                    <a:pt x="2564" y="92"/>
                  </a:lnTo>
                  <a:lnTo>
                    <a:pt x="2451" y="137"/>
                  </a:lnTo>
                  <a:lnTo>
                    <a:pt x="2383" y="205"/>
                  </a:lnTo>
                  <a:lnTo>
                    <a:pt x="2337" y="273"/>
                  </a:lnTo>
                  <a:lnTo>
                    <a:pt x="2269" y="432"/>
                  </a:lnTo>
                  <a:lnTo>
                    <a:pt x="2246" y="477"/>
                  </a:lnTo>
                  <a:lnTo>
                    <a:pt x="2133" y="409"/>
                  </a:lnTo>
                  <a:lnTo>
                    <a:pt x="2020" y="364"/>
                  </a:lnTo>
                  <a:lnTo>
                    <a:pt x="1952" y="341"/>
                  </a:lnTo>
                  <a:lnTo>
                    <a:pt x="1793" y="341"/>
                  </a:lnTo>
                  <a:lnTo>
                    <a:pt x="1725" y="386"/>
                  </a:lnTo>
                  <a:lnTo>
                    <a:pt x="1611" y="477"/>
                  </a:lnTo>
                  <a:lnTo>
                    <a:pt x="1543" y="613"/>
                  </a:lnTo>
                  <a:lnTo>
                    <a:pt x="1498" y="727"/>
                  </a:lnTo>
                  <a:lnTo>
                    <a:pt x="1475" y="863"/>
                  </a:lnTo>
                  <a:lnTo>
                    <a:pt x="1453" y="976"/>
                  </a:lnTo>
                  <a:lnTo>
                    <a:pt x="1430" y="1067"/>
                  </a:lnTo>
                  <a:lnTo>
                    <a:pt x="1430" y="1090"/>
                  </a:lnTo>
                  <a:lnTo>
                    <a:pt x="1407" y="1090"/>
                  </a:lnTo>
                  <a:lnTo>
                    <a:pt x="1316" y="1067"/>
                  </a:lnTo>
                  <a:lnTo>
                    <a:pt x="1203" y="1022"/>
                  </a:lnTo>
                  <a:lnTo>
                    <a:pt x="1044" y="954"/>
                  </a:lnTo>
                  <a:lnTo>
                    <a:pt x="954" y="931"/>
                  </a:lnTo>
                  <a:lnTo>
                    <a:pt x="840" y="908"/>
                  </a:lnTo>
                  <a:lnTo>
                    <a:pt x="772" y="908"/>
                  </a:lnTo>
                  <a:lnTo>
                    <a:pt x="704" y="931"/>
                  </a:lnTo>
                  <a:lnTo>
                    <a:pt x="659" y="976"/>
                  </a:lnTo>
                  <a:lnTo>
                    <a:pt x="591" y="1022"/>
                  </a:lnTo>
                  <a:lnTo>
                    <a:pt x="523" y="1112"/>
                  </a:lnTo>
                  <a:lnTo>
                    <a:pt x="477" y="1226"/>
                  </a:lnTo>
                  <a:lnTo>
                    <a:pt x="454" y="1339"/>
                  </a:lnTo>
                  <a:lnTo>
                    <a:pt x="454" y="1498"/>
                  </a:lnTo>
                  <a:lnTo>
                    <a:pt x="454" y="1770"/>
                  </a:lnTo>
                  <a:lnTo>
                    <a:pt x="477" y="2065"/>
                  </a:lnTo>
                  <a:lnTo>
                    <a:pt x="500" y="2247"/>
                  </a:lnTo>
                  <a:lnTo>
                    <a:pt x="523" y="2383"/>
                  </a:lnTo>
                  <a:lnTo>
                    <a:pt x="545" y="2519"/>
                  </a:lnTo>
                  <a:lnTo>
                    <a:pt x="613" y="2655"/>
                  </a:lnTo>
                  <a:lnTo>
                    <a:pt x="727" y="2791"/>
                  </a:lnTo>
                  <a:lnTo>
                    <a:pt x="795" y="2882"/>
                  </a:lnTo>
                  <a:lnTo>
                    <a:pt x="817" y="2950"/>
                  </a:lnTo>
                  <a:lnTo>
                    <a:pt x="795" y="3018"/>
                  </a:lnTo>
                  <a:lnTo>
                    <a:pt x="772" y="3040"/>
                  </a:lnTo>
                  <a:lnTo>
                    <a:pt x="681" y="3108"/>
                  </a:lnTo>
                  <a:lnTo>
                    <a:pt x="591" y="3177"/>
                  </a:lnTo>
                  <a:lnTo>
                    <a:pt x="386" y="3267"/>
                  </a:lnTo>
                  <a:lnTo>
                    <a:pt x="250" y="3335"/>
                  </a:lnTo>
                  <a:lnTo>
                    <a:pt x="160" y="3381"/>
                  </a:lnTo>
                  <a:lnTo>
                    <a:pt x="92" y="3426"/>
                  </a:lnTo>
                  <a:lnTo>
                    <a:pt x="46" y="3494"/>
                  </a:lnTo>
                  <a:lnTo>
                    <a:pt x="23" y="3562"/>
                  </a:lnTo>
                  <a:lnTo>
                    <a:pt x="1" y="3698"/>
                  </a:lnTo>
                  <a:lnTo>
                    <a:pt x="1" y="3857"/>
                  </a:lnTo>
                  <a:lnTo>
                    <a:pt x="23" y="4016"/>
                  </a:lnTo>
                  <a:lnTo>
                    <a:pt x="114" y="4016"/>
                  </a:lnTo>
                  <a:lnTo>
                    <a:pt x="273" y="4039"/>
                  </a:lnTo>
                  <a:lnTo>
                    <a:pt x="477" y="4061"/>
                  </a:lnTo>
                  <a:lnTo>
                    <a:pt x="681" y="4039"/>
                  </a:lnTo>
                  <a:lnTo>
                    <a:pt x="885" y="3993"/>
                  </a:lnTo>
                  <a:lnTo>
                    <a:pt x="1044" y="3902"/>
                  </a:lnTo>
                  <a:lnTo>
                    <a:pt x="1180" y="3789"/>
                  </a:lnTo>
                  <a:lnTo>
                    <a:pt x="1384" y="3562"/>
                  </a:lnTo>
                  <a:lnTo>
                    <a:pt x="1475" y="3449"/>
                  </a:lnTo>
                  <a:lnTo>
                    <a:pt x="1589" y="3335"/>
                  </a:lnTo>
                  <a:lnTo>
                    <a:pt x="1702" y="3245"/>
                  </a:lnTo>
                  <a:lnTo>
                    <a:pt x="1838" y="3199"/>
                  </a:lnTo>
                  <a:lnTo>
                    <a:pt x="2065" y="3154"/>
                  </a:lnTo>
                  <a:lnTo>
                    <a:pt x="2246" y="3131"/>
                  </a:lnTo>
                  <a:lnTo>
                    <a:pt x="2428" y="3086"/>
                  </a:lnTo>
                  <a:lnTo>
                    <a:pt x="2587" y="3018"/>
                  </a:lnTo>
                  <a:lnTo>
                    <a:pt x="2655" y="2972"/>
                  </a:lnTo>
                  <a:lnTo>
                    <a:pt x="2723" y="2904"/>
                  </a:lnTo>
                  <a:lnTo>
                    <a:pt x="2768" y="2836"/>
                  </a:lnTo>
                  <a:lnTo>
                    <a:pt x="2814" y="2746"/>
                  </a:lnTo>
                  <a:lnTo>
                    <a:pt x="2836" y="2564"/>
                  </a:lnTo>
                  <a:lnTo>
                    <a:pt x="2859" y="2451"/>
                  </a:lnTo>
                  <a:lnTo>
                    <a:pt x="2882" y="2383"/>
                  </a:lnTo>
                  <a:lnTo>
                    <a:pt x="3018" y="1906"/>
                  </a:lnTo>
                  <a:lnTo>
                    <a:pt x="3063" y="1657"/>
                  </a:lnTo>
                  <a:lnTo>
                    <a:pt x="3108" y="1407"/>
                  </a:lnTo>
                  <a:lnTo>
                    <a:pt x="3154" y="1248"/>
                  </a:lnTo>
                  <a:lnTo>
                    <a:pt x="3222" y="1067"/>
                  </a:lnTo>
                  <a:lnTo>
                    <a:pt x="3313" y="749"/>
                  </a:lnTo>
                  <a:lnTo>
                    <a:pt x="3335" y="591"/>
                  </a:lnTo>
                  <a:lnTo>
                    <a:pt x="3335" y="432"/>
                  </a:lnTo>
                  <a:lnTo>
                    <a:pt x="3313" y="341"/>
                  </a:lnTo>
                  <a:lnTo>
                    <a:pt x="3290" y="250"/>
                  </a:lnTo>
                  <a:lnTo>
                    <a:pt x="3245" y="182"/>
                  </a:lnTo>
                  <a:lnTo>
                    <a:pt x="3176" y="114"/>
                  </a:lnTo>
                  <a:lnTo>
                    <a:pt x="3131" y="69"/>
                  </a:lnTo>
                  <a:lnTo>
                    <a:pt x="3040" y="24"/>
                  </a:lnTo>
                  <a:lnTo>
                    <a:pt x="29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156"/>
            <p:cNvSpPr/>
            <p:nvPr/>
          </p:nvSpPr>
          <p:spPr>
            <a:xfrm>
              <a:off x="3872650" y="581200"/>
              <a:ext cx="1160275" cy="1997300"/>
            </a:xfrm>
            <a:custGeom>
              <a:rect b="b" l="l" r="r" t="t"/>
              <a:pathLst>
                <a:path extrusionOk="0" h="79892" w="46411">
                  <a:moveTo>
                    <a:pt x="38358" y="1"/>
                  </a:moveTo>
                  <a:lnTo>
                    <a:pt x="38245" y="23"/>
                  </a:lnTo>
                  <a:lnTo>
                    <a:pt x="38154" y="23"/>
                  </a:lnTo>
                  <a:lnTo>
                    <a:pt x="38086" y="69"/>
                  </a:lnTo>
                  <a:lnTo>
                    <a:pt x="38018" y="91"/>
                  </a:lnTo>
                  <a:lnTo>
                    <a:pt x="37904" y="205"/>
                  </a:lnTo>
                  <a:lnTo>
                    <a:pt x="37814" y="341"/>
                  </a:lnTo>
                  <a:lnTo>
                    <a:pt x="37768" y="500"/>
                  </a:lnTo>
                  <a:lnTo>
                    <a:pt x="37746" y="658"/>
                  </a:lnTo>
                  <a:lnTo>
                    <a:pt x="37723" y="953"/>
                  </a:lnTo>
                  <a:lnTo>
                    <a:pt x="37700" y="1112"/>
                  </a:lnTo>
                  <a:lnTo>
                    <a:pt x="37700" y="1293"/>
                  </a:lnTo>
                  <a:lnTo>
                    <a:pt x="37655" y="1452"/>
                  </a:lnTo>
                  <a:lnTo>
                    <a:pt x="37610" y="1588"/>
                  </a:lnTo>
                  <a:lnTo>
                    <a:pt x="37564" y="1724"/>
                  </a:lnTo>
                  <a:lnTo>
                    <a:pt x="37496" y="1838"/>
                  </a:lnTo>
                  <a:lnTo>
                    <a:pt x="37405" y="1951"/>
                  </a:lnTo>
                  <a:lnTo>
                    <a:pt x="37269" y="2042"/>
                  </a:lnTo>
                  <a:lnTo>
                    <a:pt x="37133" y="2155"/>
                  </a:lnTo>
                  <a:lnTo>
                    <a:pt x="36997" y="2269"/>
                  </a:lnTo>
                  <a:lnTo>
                    <a:pt x="36861" y="2405"/>
                  </a:lnTo>
                  <a:lnTo>
                    <a:pt x="36748" y="2564"/>
                  </a:lnTo>
                  <a:lnTo>
                    <a:pt x="36657" y="2723"/>
                  </a:lnTo>
                  <a:lnTo>
                    <a:pt x="36589" y="2881"/>
                  </a:lnTo>
                  <a:lnTo>
                    <a:pt x="36566" y="3063"/>
                  </a:lnTo>
                  <a:lnTo>
                    <a:pt x="36543" y="3222"/>
                  </a:lnTo>
                  <a:lnTo>
                    <a:pt x="36566" y="3403"/>
                  </a:lnTo>
                  <a:lnTo>
                    <a:pt x="36589" y="3494"/>
                  </a:lnTo>
                  <a:lnTo>
                    <a:pt x="36611" y="3630"/>
                  </a:lnTo>
                  <a:lnTo>
                    <a:pt x="36611" y="3675"/>
                  </a:lnTo>
                  <a:lnTo>
                    <a:pt x="36589" y="3721"/>
                  </a:lnTo>
                  <a:lnTo>
                    <a:pt x="36521" y="3766"/>
                  </a:lnTo>
                  <a:lnTo>
                    <a:pt x="36430" y="3789"/>
                  </a:lnTo>
                  <a:lnTo>
                    <a:pt x="36294" y="3766"/>
                  </a:lnTo>
                  <a:lnTo>
                    <a:pt x="36158" y="3743"/>
                  </a:lnTo>
                  <a:lnTo>
                    <a:pt x="36090" y="3721"/>
                  </a:lnTo>
                  <a:lnTo>
                    <a:pt x="35840" y="3653"/>
                  </a:lnTo>
                  <a:lnTo>
                    <a:pt x="35659" y="3607"/>
                  </a:lnTo>
                  <a:lnTo>
                    <a:pt x="35477" y="3539"/>
                  </a:lnTo>
                  <a:lnTo>
                    <a:pt x="35205" y="3403"/>
                  </a:lnTo>
                  <a:lnTo>
                    <a:pt x="35046" y="3335"/>
                  </a:lnTo>
                  <a:lnTo>
                    <a:pt x="34888" y="3244"/>
                  </a:lnTo>
                  <a:lnTo>
                    <a:pt x="34683" y="3199"/>
                  </a:lnTo>
                  <a:lnTo>
                    <a:pt x="34479" y="3176"/>
                  </a:lnTo>
                  <a:lnTo>
                    <a:pt x="34320" y="3154"/>
                  </a:lnTo>
                  <a:lnTo>
                    <a:pt x="34230" y="3154"/>
                  </a:lnTo>
                  <a:lnTo>
                    <a:pt x="34139" y="3108"/>
                  </a:lnTo>
                  <a:lnTo>
                    <a:pt x="33980" y="3017"/>
                  </a:lnTo>
                  <a:lnTo>
                    <a:pt x="33935" y="2995"/>
                  </a:lnTo>
                  <a:lnTo>
                    <a:pt x="33595" y="2813"/>
                  </a:lnTo>
                  <a:lnTo>
                    <a:pt x="33277" y="2654"/>
                  </a:lnTo>
                  <a:lnTo>
                    <a:pt x="33186" y="2609"/>
                  </a:lnTo>
                  <a:lnTo>
                    <a:pt x="32823" y="2473"/>
                  </a:lnTo>
                  <a:lnTo>
                    <a:pt x="32619" y="2428"/>
                  </a:lnTo>
                  <a:lnTo>
                    <a:pt x="32438" y="2405"/>
                  </a:lnTo>
                  <a:lnTo>
                    <a:pt x="32324" y="2428"/>
                  </a:lnTo>
                  <a:lnTo>
                    <a:pt x="32188" y="2450"/>
                  </a:lnTo>
                  <a:lnTo>
                    <a:pt x="32075" y="2473"/>
                  </a:lnTo>
                  <a:lnTo>
                    <a:pt x="31961" y="2541"/>
                  </a:lnTo>
                  <a:lnTo>
                    <a:pt x="31803" y="2654"/>
                  </a:lnTo>
                  <a:lnTo>
                    <a:pt x="31666" y="2791"/>
                  </a:lnTo>
                  <a:lnTo>
                    <a:pt x="31576" y="2927"/>
                  </a:lnTo>
                  <a:lnTo>
                    <a:pt x="31508" y="3085"/>
                  </a:lnTo>
                  <a:lnTo>
                    <a:pt x="31462" y="3267"/>
                  </a:lnTo>
                  <a:lnTo>
                    <a:pt x="31417" y="3448"/>
                  </a:lnTo>
                  <a:lnTo>
                    <a:pt x="31394" y="3811"/>
                  </a:lnTo>
                  <a:lnTo>
                    <a:pt x="31349" y="4401"/>
                  </a:lnTo>
                  <a:lnTo>
                    <a:pt x="31326" y="4673"/>
                  </a:lnTo>
                  <a:lnTo>
                    <a:pt x="31258" y="4946"/>
                  </a:lnTo>
                  <a:lnTo>
                    <a:pt x="31190" y="5195"/>
                  </a:lnTo>
                  <a:lnTo>
                    <a:pt x="31054" y="5445"/>
                  </a:lnTo>
                  <a:lnTo>
                    <a:pt x="30918" y="5649"/>
                  </a:lnTo>
                  <a:lnTo>
                    <a:pt x="30714" y="5830"/>
                  </a:lnTo>
                  <a:lnTo>
                    <a:pt x="30646" y="5876"/>
                  </a:lnTo>
                  <a:lnTo>
                    <a:pt x="30555" y="5898"/>
                  </a:lnTo>
                  <a:lnTo>
                    <a:pt x="30351" y="5944"/>
                  </a:lnTo>
                  <a:lnTo>
                    <a:pt x="30192" y="5921"/>
                  </a:lnTo>
                  <a:lnTo>
                    <a:pt x="30033" y="5898"/>
                  </a:lnTo>
                  <a:lnTo>
                    <a:pt x="29693" y="5853"/>
                  </a:lnTo>
                  <a:lnTo>
                    <a:pt x="29330" y="5830"/>
                  </a:lnTo>
                  <a:lnTo>
                    <a:pt x="29103" y="5807"/>
                  </a:lnTo>
                  <a:lnTo>
                    <a:pt x="28876" y="5785"/>
                  </a:lnTo>
                  <a:lnTo>
                    <a:pt x="28604" y="5807"/>
                  </a:lnTo>
                  <a:lnTo>
                    <a:pt x="28355" y="5876"/>
                  </a:lnTo>
                  <a:lnTo>
                    <a:pt x="28128" y="5966"/>
                  </a:lnTo>
                  <a:lnTo>
                    <a:pt x="27924" y="6080"/>
                  </a:lnTo>
                  <a:lnTo>
                    <a:pt x="27720" y="6238"/>
                  </a:lnTo>
                  <a:lnTo>
                    <a:pt x="27606" y="6352"/>
                  </a:lnTo>
                  <a:lnTo>
                    <a:pt x="27515" y="6488"/>
                  </a:lnTo>
                  <a:lnTo>
                    <a:pt x="27357" y="6738"/>
                  </a:lnTo>
                  <a:lnTo>
                    <a:pt x="27198" y="6964"/>
                  </a:lnTo>
                  <a:lnTo>
                    <a:pt x="27062" y="7168"/>
                  </a:lnTo>
                  <a:lnTo>
                    <a:pt x="26903" y="7350"/>
                  </a:lnTo>
                  <a:lnTo>
                    <a:pt x="26540" y="7713"/>
                  </a:lnTo>
                  <a:lnTo>
                    <a:pt x="26517" y="7713"/>
                  </a:lnTo>
                  <a:lnTo>
                    <a:pt x="26427" y="7826"/>
                  </a:lnTo>
                  <a:lnTo>
                    <a:pt x="26359" y="7917"/>
                  </a:lnTo>
                  <a:lnTo>
                    <a:pt x="26268" y="8144"/>
                  </a:lnTo>
                  <a:lnTo>
                    <a:pt x="26200" y="8303"/>
                  </a:lnTo>
                  <a:lnTo>
                    <a:pt x="26109" y="8439"/>
                  </a:lnTo>
                  <a:lnTo>
                    <a:pt x="26018" y="8552"/>
                  </a:lnTo>
                  <a:lnTo>
                    <a:pt x="25928" y="8620"/>
                  </a:lnTo>
                  <a:lnTo>
                    <a:pt x="25814" y="8688"/>
                  </a:lnTo>
                  <a:lnTo>
                    <a:pt x="25701" y="8734"/>
                  </a:lnTo>
                  <a:lnTo>
                    <a:pt x="25565" y="8824"/>
                  </a:lnTo>
                  <a:lnTo>
                    <a:pt x="25429" y="8915"/>
                  </a:lnTo>
                  <a:lnTo>
                    <a:pt x="25179" y="9142"/>
                  </a:lnTo>
                  <a:lnTo>
                    <a:pt x="25111" y="9210"/>
                  </a:lnTo>
                  <a:lnTo>
                    <a:pt x="25066" y="9301"/>
                  </a:lnTo>
                  <a:lnTo>
                    <a:pt x="25043" y="9391"/>
                  </a:lnTo>
                  <a:lnTo>
                    <a:pt x="25020" y="9482"/>
                  </a:lnTo>
                  <a:lnTo>
                    <a:pt x="25020" y="9664"/>
                  </a:lnTo>
                  <a:lnTo>
                    <a:pt x="25043" y="9845"/>
                  </a:lnTo>
                  <a:lnTo>
                    <a:pt x="25066" y="10004"/>
                  </a:lnTo>
                  <a:lnTo>
                    <a:pt x="25111" y="10163"/>
                  </a:lnTo>
                  <a:lnTo>
                    <a:pt x="25156" y="10276"/>
                  </a:lnTo>
                  <a:lnTo>
                    <a:pt x="25179" y="10412"/>
                  </a:lnTo>
                  <a:lnTo>
                    <a:pt x="25202" y="10594"/>
                  </a:lnTo>
                  <a:lnTo>
                    <a:pt x="25202" y="10798"/>
                  </a:lnTo>
                  <a:lnTo>
                    <a:pt x="25224" y="11070"/>
                  </a:lnTo>
                  <a:lnTo>
                    <a:pt x="25224" y="11320"/>
                  </a:lnTo>
                  <a:lnTo>
                    <a:pt x="25202" y="11456"/>
                  </a:lnTo>
                  <a:lnTo>
                    <a:pt x="25156" y="11569"/>
                  </a:lnTo>
                  <a:lnTo>
                    <a:pt x="25134" y="11592"/>
                  </a:lnTo>
                  <a:lnTo>
                    <a:pt x="25066" y="11637"/>
                  </a:lnTo>
                  <a:lnTo>
                    <a:pt x="24998" y="11683"/>
                  </a:lnTo>
                  <a:lnTo>
                    <a:pt x="24930" y="11751"/>
                  </a:lnTo>
                  <a:lnTo>
                    <a:pt x="24725" y="12023"/>
                  </a:lnTo>
                  <a:lnTo>
                    <a:pt x="24703" y="12045"/>
                  </a:lnTo>
                  <a:lnTo>
                    <a:pt x="24544" y="12250"/>
                  </a:lnTo>
                  <a:lnTo>
                    <a:pt x="24362" y="12454"/>
                  </a:lnTo>
                  <a:lnTo>
                    <a:pt x="24272" y="12544"/>
                  </a:lnTo>
                  <a:lnTo>
                    <a:pt x="24158" y="12635"/>
                  </a:lnTo>
                  <a:lnTo>
                    <a:pt x="24045" y="12726"/>
                  </a:lnTo>
                  <a:lnTo>
                    <a:pt x="23931" y="12771"/>
                  </a:lnTo>
                  <a:lnTo>
                    <a:pt x="23682" y="12885"/>
                  </a:lnTo>
                  <a:lnTo>
                    <a:pt x="23569" y="12930"/>
                  </a:lnTo>
                  <a:lnTo>
                    <a:pt x="23455" y="12975"/>
                  </a:lnTo>
                  <a:lnTo>
                    <a:pt x="23364" y="13044"/>
                  </a:lnTo>
                  <a:lnTo>
                    <a:pt x="23274" y="13112"/>
                  </a:lnTo>
                  <a:lnTo>
                    <a:pt x="23206" y="13202"/>
                  </a:lnTo>
                  <a:lnTo>
                    <a:pt x="23092" y="13384"/>
                  </a:lnTo>
                  <a:lnTo>
                    <a:pt x="23024" y="13565"/>
                  </a:lnTo>
                  <a:lnTo>
                    <a:pt x="22888" y="13815"/>
                  </a:lnTo>
                  <a:lnTo>
                    <a:pt x="22820" y="13928"/>
                  </a:lnTo>
                  <a:lnTo>
                    <a:pt x="22707" y="14019"/>
                  </a:lnTo>
                  <a:lnTo>
                    <a:pt x="22616" y="14064"/>
                  </a:lnTo>
                  <a:lnTo>
                    <a:pt x="22525" y="14110"/>
                  </a:lnTo>
                  <a:lnTo>
                    <a:pt x="22434" y="14155"/>
                  </a:lnTo>
                  <a:lnTo>
                    <a:pt x="22321" y="14223"/>
                  </a:lnTo>
                  <a:lnTo>
                    <a:pt x="22230" y="14291"/>
                  </a:lnTo>
                  <a:lnTo>
                    <a:pt x="22139" y="14405"/>
                  </a:lnTo>
                  <a:lnTo>
                    <a:pt x="22003" y="14699"/>
                  </a:lnTo>
                  <a:lnTo>
                    <a:pt x="21822" y="14994"/>
                  </a:lnTo>
                  <a:lnTo>
                    <a:pt x="21731" y="15176"/>
                  </a:lnTo>
                  <a:lnTo>
                    <a:pt x="21686" y="15380"/>
                  </a:lnTo>
                  <a:lnTo>
                    <a:pt x="21663" y="15561"/>
                  </a:lnTo>
                  <a:lnTo>
                    <a:pt x="21640" y="15766"/>
                  </a:lnTo>
                  <a:lnTo>
                    <a:pt x="21595" y="16083"/>
                  </a:lnTo>
                  <a:lnTo>
                    <a:pt x="21572" y="16219"/>
                  </a:lnTo>
                  <a:lnTo>
                    <a:pt x="21504" y="16355"/>
                  </a:lnTo>
                  <a:lnTo>
                    <a:pt x="21436" y="16446"/>
                  </a:lnTo>
                  <a:lnTo>
                    <a:pt x="21323" y="16491"/>
                  </a:lnTo>
                  <a:lnTo>
                    <a:pt x="21187" y="16537"/>
                  </a:lnTo>
                  <a:lnTo>
                    <a:pt x="20665" y="16537"/>
                  </a:lnTo>
                  <a:lnTo>
                    <a:pt x="20370" y="16514"/>
                  </a:lnTo>
                  <a:lnTo>
                    <a:pt x="20279" y="16514"/>
                  </a:lnTo>
                  <a:lnTo>
                    <a:pt x="20098" y="16537"/>
                  </a:lnTo>
                  <a:lnTo>
                    <a:pt x="19917" y="16582"/>
                  </a:lnTo>
                  <a:lnTo>
                    <a:pt x="19712" y="16627"/>
                  </a:lnTo>
                  <a:lnTo>
                    <a:pt x="19531" y="16650"/>
                  </a:lnTo>
                  <a:lnTo>
                    <a:pt x="19372" y="16650"/>
                  </a:lnTo>
                  <a:lnTo>
                    <a:pt x="19191" y="16627"/>
                  </a:lnTo>
                  <a:lnTo>
                    <a:pt x="19100" y="16627"/>
                  </a:lnTo>
                  <a:lnTo>
                    <a:pt x="19009" y="16650"/>
                  </a:lnTo>
                  <a:lnTo>
                    <a:pt x="18896" y="16718"/>
                  </a:lnTo>
                  <a:lnTo>
                    <a:pt x="18782" y="16832"/>
                  </a:lnTo>
                  <a:lnTo>
                    <a:pt x="18737" y="16922"/>
                  </a:lnTo>
                  <a:lnTo>
                    <a:pt x="18692" y="17036"/>
                  </a:lnTo>
                  <a:lnTo>
                    <a:pt x="18669" y="17149"/>
                  </a:lnTo>
                  <a:lnTo>
                    <a:pt x="18692" y="17263"/>
                  </a:lnTo>
                  <a:lnTo>
                    <a:pt x="18737" y="17512"/>
                  </a:lnTo>
                  <a:lnTo>
                    <a:pt x="18805" y="17739"/>
                  </a:lnTo>
                  <a:lnTo>
                    <a:pt x="18873" y="17943"/>
                  </a:lnTo>
                  <a:lnTo>
                    <a:pt x="18918" y="18125"/>
                  </a:lnTo>
                  <a:lnTo>
                    <a:pt x="18896" y="18442"/>
                  </a:lnTo>
                  <a:lnTo>
                    <a:pt x="18850" y="18737"/>
                  </a:lnTo>
                  <a:lnTo>
                    <a:pt x="18760" y="18987"/>
                  </a:lnTo>
                  <a:lnTo>
                    <a:pt x="18624" y="19236"/>
                  </a:lnTo>
                  <a:lnTo>
                    <a:pt x="18487" y="19463"/>
                  </a:lnTo>
                  <a:lnTo>
                    <a:pt x="18374" y="19690"/>
                  </a:lnTo>
                  <a:lnTo>
                    <a:pt x="18193" y="20143"/>
                  </a:lnTo>
                  <a:lnTo>
                    <a:pt x="18034" y="20506"/>
                  </a:lnTo>
                  <a:lnTo>
                    <a:pt x="17852" y="20847"/>
                  </a:lnTo>
                  <a:lnTo>
                    <a:pt x="17739" y="21005"/>
                  </a:lnTo>
                  <a:lnTo>
                    <a:pt x="17603" y="21187"/>
                  </a:lnTo>
                  <a:lnTo>
                    <a:pt x="17399" y="21482"/>
                  </a:lnTo>
                  <a:lnTo>
                    <a:pt x="17308" y="21618"/>
                  </a:lnTo>
                  <a:lnTo>
                    <a:pt x="17195" y="21731"/>
                  </a:lnTo>
                  <a:lnTo>
                    <a:pt x="17058" y="21890"/>
                  </a:lnTo>
                  <a:lnTo>
                    <a:pt x="16945" y="22049"/>
                  </a:lnTo>
                  <a:lnTo>
                    <a:pt x="16741" y="22321"/>
                  </a:lnTo>
                  <a:lnTo>
                    <a:pt x="16559" y="22593"/>
                  </a:lnTo>
                  <a:lnTo>
                    <a:pt x="16469" y="22707"/>
                  </a:lnTo>
                  <a:lnTo>
                    <a:pt x="16401" y="22865"/>
                  </a:lnTo>
                  <a:lnTo>
                    <a:pt x="16219" y="23206"/>
                  </a:lnTo>
                  <a:lnTo>
                    <a:pt x="16015" y="23501"/>
                  </a:lnTo>
                  <a:lnTo>
                    <a:pt x="15720" y="23909"/>
                  </a:lnTo>
                  <a:lnTo>
                    <a:pt x="15448" y="24340"/>
                  </a:lnTo>
                  <a:lnTo>
                    <a:pt x="15176" y="24771"/>
                  </a:lnTo>
                  <a:lnTo>
                    <a:pt x="15017" y="25043"/>
                  </a:lnTo>
                  <a:lnTo>
                    <a:pt x="14858" y="25315"/>
                  </a:lnTo>
                  <a:lnTo>
                    <a:pt x="14745" y="25587"/>
                  </a:lnTo>
                  <a:lnTo>
                    <a:pt x="14654" y="25882"/>
                  </a:lnTo>
                  <a:lnTo>
                    <a:pt x="14609" y="25973"/>
                  </a:lnTo>
                  <a:lnTo>
                    <a:pt x="14563" y="26177"/>
                  </a:lnTo>
                  <a:lnTo>
                    <a:pt x="14541" y="26291"/>
                  </a:lnTo>
                  <a:lnTo>
                    <a:pt x="14541" y="26404"/>
                  </a:lnTo>
                  <a:lnTo>
                    <a:pt x="14541" y="26517"/>
                  </a:lnTo>
                  <a:lnTo>
                    <a:pt x="14586" y="26631"/>
                  </a:lnTo>
                  <a:lnTo>
                    <a:pt x="14677" y="26722"/>
                  </a:lnTo>
                  <a:lnTo>
                    <a:pt x="14790" y="26812"/>
                  </a:lnTo>
                  <a:lnTo>
                    <a:pt x="15085" y="27017"/>
                  </a:lnTo>
                  <a:lnTo>
                    <a:pt x="15198" y="27107"/>
                  </a:lnTo>
                  <a:lnTo>
                    <a:pt x="15312" y="27221"/>
                  </a:lnTo>
                  <a:lnTo>
                    <a:pt x="15380" y="27334"/>
                  </a:lnTo>
                  <a:lnTo>
                    <a:pt x="15448" y="27448"/>
                  </a:lnTo>
                  <a:lnTo>
                    <a:pt x="15471" y="27584"/>
                  </a:lnTo>
                  <a:lnTo>
                    <a:pt x="15493" y="27742"/>
                  </a:lnTo>
                  <a:lnTo>
                    <a:pt x="15516" y="27901"/>
                  </a:lnTo>
                  <a:lnTo>
                    <a:pt x="15539" y="28083"/>
                  </a:lnTo>
                  <a:lnTo>
                    <a:pt x="15539" y="28264"/>
                  </a:lnTo>
                  <a:lnTo>
                    <a:pt x="15516" y="28446"/>
                  </a:lnTo>
                  <a:lnTo>
                    <a:pt x="15493" y="28514"/>
                  </a:lnTo>
                  <a:lnTo>
                    <a:pt x="15448" y="28559"/>
                  </a:lnTo>
                  <a:lnTo>
                    <a:pt x="15380" y="28627"/>
                  </a:lnTo>
                  <a:lnTo>
                    <a:pt x="15312" y="28672"/>
                  </a:lnTo>
                  <a:lnTo>
                    <a:pt x="15130" y="28763"/>
                  </a:lnTo>
                  <a:lnTo>
                    <a:pt x="15062" y="28831"/>
                  </a:lnTo>
                  <a:lnTo>
                    <a:pt x="14972" y="28899"/>
                  </a:lnTo>
                  <a:lnTo>
                    <a:pt x="14881" y="28945"/>
                  </a:lnTo>
                  <a:lnTo>
                    <a:pt x="14677" y="28990"/>
                  </a:lnTo>
                  <a:lnTo>
                    <a:pt x="14473" y="28990"/>
                  </a:lnTo>
                  <a:lnTo>
                    <a:pt x="14132" y="28967"/>
                  </a:lnTo>
                  <a:lnTo>
                    <a:pt x="13905" y="28945"/>
                  </a:lnTo>
                  <a:lnTo>
                    <a:pt x="13588" y="28967"/>
                  </a:lnTo>
                  <a:lnTo>
                    <a:pt x="13248" y="28990"/>
                  </a:lnTo>
                  <a:lnTo>
                    <a:pt x="13043" y="28967"/>
                  </a:lnTo>
                  <a:lnTo>
                    <a:pt x="12839" y="28922"/>
                  </a:lnTo>
                  <a:lnTo>
                    <a:pt x="12612" y="28877"/>
                  </a:lnTo>
                  <a:lnTo>
                    <a:pt x="12386" y="28854"/>
                  </a:lnTo>
                  <a:lnTo>
                    <a:pt x="12181" y="28877"/>
                  </a:lnTo>
                  <a:lnTo>
                    <a:pt x="12023" y="28877"/>
                  </a:lnTo>
                  <a:lnTo>
                    <a:pt x="11932" y="28854"/>
                  </a:lnTo>
                  <a:lnTo>
                    <a:pt x="11864" y="28831"/>
                  </a:lnTo>
                  <a:lnTo>
                    <a:pt x="11682" y="28831"/>
                  </a:lnTo>
                  <a:lnTo>
                    <a:pt x="11592" y="28877"/>
                  </a:lnTo>
                  <a:lnTo>
                    <a:pt x="11501" y="28922"/>
                  </a:lnTo>
                  <a:lnTo>
                    <a:pt x="11433" y="28967"/>
                  </a:lnTo>
                  <a:lnTo>
                    <a:pt x="11365" y="28990"/>
                  </a:lnTo>
                  <a:lnTo>
                    <a:pt x="11115" y="28990"/>
                  </a:lnTo>
                  <a:lnTo>
                    <a:pt x="10979" y="29035"/>
                  </a:lnTo>
                  <a:lnTo>
                    <a:pt x="10798" y="29126"/>
                  </a:lnTo>
                  <a:lnTo>
                    <a:pt x="10662" y="29240"/>
                  </a:lnTo>
                  <a:lnTo>
                    <a:pt x="10389" y="29444"/>
                  </a:lnTo>
                  <a:lnTo>
                    <a:pt x="10117" y="29648"/>
                  </a:lnTo>
                  <a:lnTo>
                    <a:pt x="9868" y="29852"/>
                  </a:lnTo>
                  <a:lnTo>
                    <a:pt x="9641" y="30079"/>
                  </a:lnTo>
                  <a:lnTo>
                    <a:pt x="9437" y="30351"/>
                  </a:lnTo>
                  <a:lnTo>
                    <a:pt x="9255" y="30623"/>
                  </a:lnTo>
                  <a:lnTo>
                    <a:pt x="9097" y="30963"/>
                  </a:lnTo>
                  <a:lnTo>
                    <a:pt x="8915" y="31417"/>
                  </a:lnTo>
                  <a:lnTo>
                    <a:pt x="8756" y="31893"/>
                  </a:lnTo>
                  <a:lnTo>
                    <a:pt x="8620" y="32279"/>
                  </a:lnTo>
                  <a:lnTo>
                    <a:pt x="8484" y="32665"/>
                  </a:lnTo>
                  <a:lnTo>
                    <a:pt x="8416" y="32824"/>
                  </a:lnTo>
                  <a:lnTo>
                    <a:pt x="8325" y="32982"/>
                  </a:lnTo>
                  <a:lnTo>
                    <a:pt x="8212" y="33141"/>
                  </a:lnTo>
                  <a:lnTo>
                    <a:pt x="8076" y="33277"/>
                  </a:lnTo>
                  <a:lnTo>
                    <a:pt x="7962" y="33413"/>
                  </a:lnTo>
                  <a:lnTo>
                    <a:pt x="7849" y="33572"/>
                  </a:lnTo>
                  <a:lnTo>
                    <a:pt x="7781" y="33754"/>
                  </a:lnTo>
                  <a:lnTo>
                    <a:pt x="7736" y="33958"/>
                  </a:lnTo>
                  <a:lnTo>
                    <a:pt x="7736" y="34230"/>
                  </a:lnTo>
                  <a:lnTo>
                    <a:pt x="7758" y="34479"/>
                  </a:lnTo>
                  <a:lnTo>
                    <a:pt x="7758" y="34684"/>
                  </a:lnTo>
                  <a:lnTo>
                    <a:pt x="7758" y="34888"/>
                  </a:lnTo>
                  <a:lnTo>
                    <a:pt x="7758" y="35092"/>
                  </a:lnTo>
                  <a:lnTo>
                    <a:pt x="7713" y="35273"/>
                  </a:lnTo>
                  <a:lnTo>
                    <a:pt x="7599" y="35636"/>
                  </a:lnTo>
                  <a:lnTo>
                    <a:pt x="7531" y="35818"/>
                  </a:lnTo>
                  <a:lnTo>
                    <a:pt x="7486" y="35999"/>
                  </a:lnTo>
                  <a:lnTo>
                    <a:pt x="7418" y="36362"/>
                  </a:lnTo>
                  <a:lnTo>
                    <a:pt x="7395" y="36748"/>
                  </a:lnTo>
                  <a:lnTo>
                    <a:pt x="7395" y="37111"/>
                  </a:lnTo>
                  <a:lnTo>
                    <a:pt x="7395" y="37564"/>
                  </a:lnTo>
                  <a:lnTo>
                    <a:pt x="7395" y="37791"/>
                  </a:lnTo>
                  <a:lnTo>
                    <a:pt x="7373" y="38018"/>
                  </a:lnTo>
                  <a:lnTo>
                    <a:pt x="7327" y="38199"/>
                  </a:lnTo>
                  <a:lnTo>
                    <a:pt x="7282" y="38358"/>
                  </a:lnTo>
                  <a:lnTo>
                    <a:pt x="7168" y="38676"/>
                  </a:lnTo>
                  <a:lnTo>
                    <a:pt x="7055" y="38948"/>
                  </a:lnTo>
                  <a:lnTo>
                    <a:pt x="6987" y="39220"/>
                  </a:lnTo>
                  <a:lnTo>
                    <a:pt x="6851" y="39765"/>
                  </a:lnTo>
                  <a:lnTo>
                    <a:pt x="6806" y="40082"/>
                  </a:lnTo>
                  <a:lnTo>
                    <a:pt x="6760" y="40377"/>
                  </a:lnTo>
                  <a:lnTo>
                    <a:pt x="6737" y="40672"/>
                  </a:lnTo>
                  <a:lnTo>
                    <a:pt x="6692" y="41080"/>
                  </a:lnTo>
                  <a:lnTo>
                    <a:pt x="6624" y="41511"/>
                  </a:lnTo>
                  <a:lnTo>
                    <a:pt x="6579" y="41761"/>
                  </a:lnTo>
                  <a:lnTo>
                    <a:pt x="6579" y="42010"/>
                  </a:lnTo>
                  <a:lnTo>
                    <a:pt x="6579" y="42214"/>
                  </a:lnTo>
                  <a:lnTo>
                    <a:pt x="6579" y="42441"/>
                  </a:lnTo>
                  <a:lnTo>
                    <a:pt x="6579" y="42668"/>
                  </a:lnTo>
                  <a:lnTo>
                    <a:pt x="6624" y="42895"/>
                  </a:lnTo>
                  <a:lnTo>
                    <a:pt x="6692" y="43144"/>
                  </a:lnTo>
                  <a:lnTo>
                    <a:pt x="6760" y="43281"/>
                  </a:lnTo>
                  <a:lnTo>
                    <a:pt x="6851" y="43417"/>
                  </a:lnTo>
                  <a:lnTo>
                    <a:pt x="7055" y="43644"/>
                  </a:lnTo>
                  <a:lnTo>
                    <a:pt x="7123" y="43712"/>
                  </a:lnTo>
                  <a:lnTo>
                    <a:pt x="7305" y="43916"/>
                  </a:lnTo>
                  <a:lnTo>
                    <a:pt x="7509" y="44143"/>
                  </a:lnTo>
                  <a:lnTo>
                    <a:pt x="7599" y="44256"/>
                  </a:lnTo>
                  <a:lnTo>
                    <a:pt x="7645" y="44347"/>
                  </a:lnTo>
                  <a:lnTo>
                    <a:pt x="7690" y="44460"/>
                  </a:lnTo>
                  <a:lnTo>
                    <a:pt x="7713" y="44574"/>
                  </a:lnTo>
                  <a:lnTo>
                    <a:pt x="7713" y="44687"/>
                  </a:lnTo>
                  <a:lnTo>
                    <a:pt x="7667" y="44823"/>
                  </a:lnTo>
                  <a:lnTo>
                    <a:pt x="7509" y="45209"/>
                  </a:lnTo>
                  <a:lnTo>
                    <a:pt x="7350" y="45594"/>
                  </a:lnTo>
                  <a:lnTo>
                    <a:pt x="7350" y="45640"/>
                  </a:lnTo>
                  <a:lnTo>
                    <a:pt x="7282" y="45798"/>
                  </a:lnTo>
                  <a:lnTo>
                    <a:pt x="7237" y="45935"/>
                  </a:lnTo>
                  <a:lnTo>
                    <a:pt x="7146" y="46071"/>
                  </a:lnTo>
                  <a:lnTo>
                    <a:pt x="7055" y="46161"/>
                  </a:lnTo>
                  <a:lnTo>
                    <a:pt x="6919" y="46252"/>
                  </a:lnTo>
                  <a:lnTo>
                    <a:pt x="6806" y="46297"/>
                  </a:lnTo>
                  <a:lnTo>
                    <a:pt x="6511" y="46366"/>
                  </a:lnTo>
                  <a:lnTo>
                    <a:pt x="6352" y="46388"/>
                  </a:lnTo>
                  <a:lnTo>
                    <a:pt x="6193" y="46456"/>
                  </a:lnTo>
                  <a:lnTo>
                    <a:pt x="6012" y="46502"/>
                  </a:lnTo>
                  <a:lnTo>
                    <a:pt x="5876" y="46615"/>
                  </a:lnTo>
                  <a:lnTo>
                    <a:pt x="5785" y="46683"/>
                  </a:lnTo>
                  <a:lnTo>
                    <a:pt x="5717" y="46774"/>
                  </a:lnTo>
                  <a:lnTo>
                    <a:pt x="5694" y="46865"/>
                  </a:lnTo>
                  <a:lnTo>
                    <a:pt x="5649" y="46955"/>
                  </a:lnTo>
                  <a:lnTo>
                    <a:pt x="5649" y="47137"/>
                  </a:lnTo>
                  <a:lnTo>
                    <a:pt x="5649" y="47273"/>
                  </a:lnTo>
                  <a:lnTo>
                    <a:pt x="5671" y="47636"/>
                  </a:lnTo>
                  <a:lnTo>
                    <a:pt x="5671" y="48021"/>
                  </a:lnTo>
                  <a:lnTo>
                    <a:pt x="5649" y="48475"/>
                  </a:lnTo>
                  <a:lnTo>
                    <a:pt x="5671" y="48725"/>
                  </a:lnTo>
                  <a:lnTo>
                    <a:pt x="5694" y="48974"/>
                  </a:lnTo>
                  <a:lnTo>
                    <a:pt x="5762" y="49360"/>
                  </a:lnTo>
                  <a:lnTo>
                    <a:pt x="5830" y="49677"/>
                  </a:lnTo>
                  <a:lnTo>
                    <a:pt x="5830" y="49791"/>
                  </a:lnTo>
                  <a:lnTo>
                    <a:pt x="5830" y="49904"/>
                  </a:lnTo>
                  <a:lnTo>
                    <a:pt x="5807" y="49995"/>
                  </a:lnTo>
                  <a:lnTo>
                    <a:pt x="5762" y="50108"/>
                  </a:lnTo>
                  <a:lnTo>
                    <a:pt x="5649" y="50290"/>
                  </a:lnTo>
                  <a:lnTo>
                    <a:pt x="5490" y="50494"/>
                  </a:lnTo>
                  <a:lnTo>
                    <a:pt x="5399" y="50630"/>
                  </a:lnTo>
                  <a:lnTo>
                    <a:pt x="5172" y="50948"/>
                  </a:lnTo>
                  <a:lnTo>
                    <a:pt x="5082" y="51129"/>
                  </a:lnTo>
                  <a:lnTo>
                    <a:pt x="4991" y="51311"/>
                  </a:lnTo>
                  <a:lnTo>
                    <a:pt x="4923" y="51515"/>
                  </a:lnTo>
                  <a:lnTo>
                    <a:pt x="4877" y="51696"/>
                  </a:lnTo>
                  <a:lnTo>
                    <a:pt x="4855" y="51855"/>
                  </a:lnTo>
                  <a:lnTo>
                    <a:pt x="4787" y="52036"/>
                  </a:lnTo>
                  <a:lnTo>
                    <a:pt x="4741" y="52127"/>
                  </a:lnTo>
                  <a:lnTo>
                    <a:pt x="4673" y="52241"/>
                  </a:lnTo>
                  <a:lnTo>
                    <a:pt x="4515" y="52445"/>
                  </a:lnTo>
                  <a:lnTo>
                    <a:pt x="4310" y="52626"/>
                  </a:lnTo>
                  <a:lnTo>
                    <a:pt x="4084" y="52808"/>
                  </a:lnTo>
                  <a:lnTo>
                    <a:pt x="3857" y="52989"/>
                  </a:lnTo>
                  <a:lnTo>
                    <a:pt x="3426" y="53329"/>
                  </a:lnTo>
                  <a:lnTo>
                    <a:pt x="3312" y="53420"/>
                  </a:lnTo>
                  <a:lnTo>
                    <a:pt x="3222" y="53488"/>
                  </a:lnTo>
                  <a:lnTo>
                    <a:pt x="3131" y="53556"/>
                  </a:lnTo>
                  <a:lnTo>
                    <a:pt x="3017" y="53647"/>
                  </a:lnTo>
                  <a:lnTo>
                    <a:pt x="2927" y="53760"/>
                  </a:lnTo>
                  <a:lnTo>
                    <a:pt x="2859" y="53874"/>
                  </a:lnTo>
                  <a:lnTo>
                    <a:pt x="2859" y="54010"/>
                  </a:lnTo>
                  <a:lnTo>
                    <a:pt x="2881" y="54078"/>
                  </a:lnTo>
                  <a:lnTo>
                    <a:pt x="2949" y="54146"/>
                  </a:lnTo>
                  <a:lnTo>
                    <a:pt x="3017" y="54169"/>
                  </a:lnTo>
                  <a:lnTo>
                    <a:pt x="3085" y="54214"/>
                  </a:lnTo>
                  <a:lnTo>
                    <a:pt x="3131" y="54259"/>
                  </a:lnTo>
                  <a:lnTo>
                    <a:pt x="3108" y="54282"/>
                  </a:lnTo>
                  <a:lnTo>
                    <a:pt x="3040" y="54327"/>
                  </a:lnTo>
                  <a:lnTo>
                    <a:pt x="2927" y="54418"/>
                  </a:lnTo>
                  <a:lnTo>
                    <a:pt x="2791" y="54509"/>
                  </a:lnTo>
                  <a:lnTo>
                    <a:pt x="2700" y="54600"/>
                  </a:lnTo>
                  <a:lnTo>
                    <a:pt x="2496" y="54940"/>
                  </a:lnTo>
                  <a:lnTo>
                    <a:pt x="2360" y="55144"/>
                  </a:lnTo>
                  <a:lnTo>
                    <a:pt x="2223" y="55348"/>
                  </a:lnTo>
                  <a:lnTo>
                    <a:pt x="2065" y="55530"/>
                  </a:lnTo>
                  <a:lnTo>
                    <a:pt x="1974" y="55734"/>
                  </a:lnTo>
                  <a:lnTo>
                    <a:pt x="1883" y="55915"/>
                  </a:lnTo>
                  <a:lnTo>
                    <a:pt x="1838" y="56119"/>
                  </a:lnTo>
                  <a:lnTo>
                    <a:pt x="1702" y="56777"/>
                  </a:lnTo>
                  <a:lnTo>
                    <a:pt x="1656" y="57049"/>
                  </a:lnTo>
                  <a:lnTo>
                    <a:pt x="1611" y="57344"/>
                  </a:lnTo>
                  <a:lnTo>
                    <a:pt x="1611" y="57617"/>
                  </a:lnTo>
                  <a:lnTo>
                    <a:pt x="1588" y="57911"/>
                  </a:lnTo>
                  <a:lnTo>
                    <a:pt x="1543" y="58365"/>
                  </a:lnTo>
                  <a:lnTo>
                    <a:pt x="1520" y="58955"/>
                  </a:lnTo>
                  <a:lnTo>
                    <a:pt x="1475" y="59227"/>
                  </a:lnTo>
                  <a:lnTo>
                    <a:pt x="1407" y="59522"/>
                  </a:lnTo>
                  <a:lnTo>
                    <a:pt x="1362" y="59635"/>
                  </a:lnTo>
                  <a:lnTo>
                    <a:pt x="1316" y="59726"/>
                  </a:lnTo>
                  <a:lnTo>
                    <a:pt x="1248" y="59817"/>
                  </a:lnTo>
                  <a:lnTo>
                    <a:pt x="1225" y="59794"/>
                  </a:lnTo>
                  <a:lnTo>
                    <a:pt x="1180" y="59726"/>
                  </a:lnTo>
                  <a:lnTo>
                    <a:pt x="1112" y="59590"/>
                  </a:lnTo>
                  <a:lnTo>
                    <a:pt x="1089" y="59409"/>
                  </a:lnTo>
                  <a:lnTo>
                    <a:pt x="1021" y="59068"/>
                  </a:lnTo>
                  <a:lnTo>
                    <a:pt x="999" y="58932"/>
                  </a:lnTo>
                  <a:lnTo>
                    <a:pt x="908" y="58910"/>
                  </a:lnTo>
                  <a:lnTo>
                    <a:pt x="772" y="58910"/>
                  </a:lnTo>
                  <a:lnTo>
                    <a:pt x="568" y="58932"/>
                  </a:lnTo>
                  <a:lnTo>
                    <a:pt x="477" y="58932"/>
                  </a:lnTo>
                  <a:lnTo>
                    <a:pt x="454" y="59023"/>
                  </a:lnTo>
                  <a:lnTo>
                    <a:pt x="409" y="59114"/>
                  </a:lnTo>
                  <a:lnTo>
                    <a:pt x="318" y="59250"/>
                  </a:lnTo>
                  <a:lnTo>
                    <a:pt x="159" y="59454"/>
                  </a:lnTo>
                  <a:lnTo>
                    <a:pt x="114" y="59567"/>
                  </a:lnTo>
                  <a:lnTo>
                    <a:pt x="69" y="59658"/>
                  </a:lnTo>
                  <a:lnTo>
                    <a:pt x="46" y="59794"/>
                  </a:lnTo>
                  <a:lnTo>
                    <a:pt x="46" y="59930"/>
                  </a:lnTo>
                  <a:lnTo>
                    <a:pt x="46" y="60066"/>
                  </a:lnTo>
                  <a:lnTo>
                    <a:pt x="69" y="60271"/>
                  </a:lnTo>
                  <a:lnTo>
                    <a:pt x="91" y="60520"/>
                  </a:lnTo>
                  <a:lnTo>
                    <a:pt x="91" y="60792"/>
                  </a:lnTo>
                  <a:lnTo>
                    <a:pt x="46" y="61405"/>
                  </a:lnTo>
                  <a:lnTo>
                    <a:pt x="23" y="61858"/>
                  </a:lnTo>
                  <a:lnTo>
                    <a:pt x="1" y="62017"/>
                  </a:lnTo>
                  <a:lnTo>
                    <a:pt x="23" y="62153"/>
                  </a:lnTo>
                  <a:lnTo>
                    <a:pt x="46" y="62267"/>
                  </a:lnTo>
                  <a:lnTo>
                    <a:pt x="114" y="62335"/>
                  </a:lnTo>
                  <a:lnTo>
                    <a:pt x="182" y="62403"/>
                  </a:lnTo>
                  <a:lnTo>
                    <a:pt x="295" y="62425"/>
                  </a:lnTo>
                  <a:lnTo>
                    <a:pt x="363" y="62403"/>
                  </a:lnTo>
                  <a:lnTo>
                    <a:pt x="454" y="62380"/>
                  </a:lnTo>
                  <a:lnTo>
                    <a:pt x="636" y="62289"/>
                  </a:lnTo>
                  <a:lnTo>
                    <a:pt x="794" y="62199"/>
                  </a:lnTo>
                  <a:lnTo>
                    <a:pt x="772" y="62335"/>
                  </a:lnTo>
                  <a:lnTo>
                    <a:pt x="749" y="62448"/>
                  </a:lnTo>
                  <a:lnTo>
                    <a:pt x="772" y="62516"/>
                  </a:lnTo>
                  <a:lnTo>
                    <a:pt x="794" y="62584"/>
                  </a:lnTo>
                  <a:lnTo>
                    <a:pt x="817" y="62630"/>
                  </a:lnTo>
                  <a:lnTo>
                    <a:pt x="885" y="62698"/>
                  </a:lnTo>
                  <a:lnTo>
                    <a:pt x="953" y="62720"/>
                  </a:lnTo>
                  <a:lnTo>
                    <a:pt x="1157" y="62720"/>
                  </a:lnTo>
                  <a:lnTo>
                    <a:pt x="1271" y="62675"/>
                  </a:lnTo>
                  <a:lnTo>
                    <a:pt x="1384" y="62607"/>
                  </a:lnTo>
                  <a:lnTo>
                    <a:pt x="1520" y="62539"/>
                  </a:lnTo>
                  <a:lnTo>
                    <a:pt x="1498" y="62720"/>
                  </a:lnTo>
                  <a:lnTo>
                    <a:pt x="1430" y="63038"/>
                  </a:lnTo>
                  <a:lnTo>
                    <a:pt x="1339" y="63333"/>
                  </a:lnTo>
                  <a:lnTo>
                    <a:pt x="1271" y="63628"/>
                  </a:lnTo>
                  <a:lnTo>
                    <a:pt x="1225" y="63923"/>
                  </a:lnTo>
                  <a:lnTo>
                    <a:pt x="1225" y="64059"/>
                  </a:lnTo>
                  <a:lnTo>
                    <a:pt x="1248" y="64195"/>
                  </a:lnTo>
                  <a:lnTo>
                    <a:pt x="1248" y="64308"/>
                  </a:lnTo>
                  <a:lnTo>
                    <a:pt x="1225" y="64512"/>
                  </a:lnTo>
                  <a:lnTo>
                    <a:pt x="1112" y="65057"/>
                  </a:lnTo>
                  <a:lnTo>
                    <a:pt x="953" y="65805"/>
                  </a:lnTo>
                  <a:lnTo>
                    <a:pt x="704" y="66667"/>
                  </a:lnTo>
                  <a:lnTo>
                    <a:pt x="658" y="66894"/>
                  </a:lnTo>
                  <a:lnTo>
                    <a:pt x="613" y="67076"/>
                  </a:lnTo>
                  <a:lnTo>
                    <a:pt x="613" y="67280"/>
                  </a:lnTo>
                  <a:lnTo>
                    <a:pt x="613" y="67461"/>
                  </a:lnTo>
                  <a:lnTo>
                    <a:pt x="613" y="67620"/>
                  </a:lnTo>
                  <a:lnTo>
                    <a:pt x="658" y="67779"/>
                  </a:lnTo>
                  <a:lnTo>
                    <a:pt x="704" y="67892"/>
                  </a:lnTo>
                  <a:lnTo>
                    <a:pt x="772" y="68006"/>
                  </a:lnTo>
                  <a:lnTo>
                    <a:pt x="862" y="68096"/>
                  </a:lnTo>
                  <a:lnTo>
                    <a:pt x="931" y="68164"/>
                  </a:lnTo>
                  <a:lnTo>
                    <a:pt x="1021" y="68187"/>
                  </a:lnTo>
                  <a:lnTo>
                    <a:pt x="1135" y="68210"/>
                  </a:lnTo>
                  <a:lnTo>
                    <a:pt x="1203" y="68210"/>
                  </a:lnTo>
                  <a:lnTo>
                    <a:pt x="1271" y="68164"/>
                  </a:lnTo>
                  <a:lnTo>
                    <a:pt x="1362" y="68119"/>
                  </a:lnTo>
                  <a:lnTo>
                    <a:pt x="1407" y="68074"/>
                  </a:lnTo>
                  <a:lnTo>
                    <a:pt x="1520" y="67938"/>
                  </a:lnTo>
                  <a:lnTo>
                    <a:pt x="1543" y="68096"/>
                  </a:lnTo>
                  <a:lnTo>
                    <a:pt x="1566" y="68323"/>
                  </a:lnTo>
                  <a:lnTo>
                    <a:pt x="1588" y="69208"/>
                  </a:lnTo>
                  <a:lnTo>
                    <a:pt x="1611" y="69730"/>
                  </a:lnTo>
                  <a:lnTo>
                    <a:pt x="1679" y="70161"/>
                  </a:lnTo>
                  <a:lnTo>
                    <a:pt x="1770" y="70546"/>
                  </a:lnTo>
                  <a:lnTo>
                    <a:pt x="1861" y="70886"/>
                  </a:lnTo>
                  <a:lnTo>
                    <a:pt x="1974" y="71159"/>
                  </a:lnTo>
                  <a:lnTo>
                    <a:pt x="2087" y="71385"/>
                  </a:lnTo>
                  <a:lnTo>
                    <a:pt x="2269" y="71680"/>
                  </a:lnTo>
                  <a:lnTo>
                    <a:pt x="2337" y="71794"/>
                  </a:lnTo>
                  <a:lnTo>
                    <a:pt x="2360" y="71884"/>
                  </a:lnTo>
                  <a:lnTo>
                    <a:pt x="2405" y="71975"/>
                  </a:lnTo>
                  <a:lnTo>
                    <a:pt x="2654" y="72293"/>
                  </a:lnTo>
                  <a:lnTo>
                    <a:pt x="2813" y="72497"/>
                  </a:lnTo>
                  <a:lnTo>
                    <a:pt x="2927" y="72701"/>
                  </a:lnTo>
                  <a:lnTo>
                    <a:pt x="2836" y="72724"/>
                  </a:lnTo>
                  <a:lnTo>
                    <a:pt x="2745" y="72746"/>
                  </a:lnTo>
                  <a:lnTo>
                    <a:pt x="2632" y="72814"/>
                  </a:lnTo>
                  <a:lnTo>
                    <a:pt x="2518" y="72905"/>
                  </a:lnTo>
                  <a:lnTo>
                    <a:pt x="2450" y="73064"/>
                  </a:lnTo>
                  <a:lnTo>
                    <a:pt x="2405" y="73245"/>
                  </a:lnTo>
                  <a:lnTo>
                    <a:pt x="2382" y="73495"/>
                  </a:lnTo>
                  <a:lnTo>
                    <a:pt x="2405" y="73767"/>
                  </a:lnTo>
                  <a:lnTo>
                    <a:pt x="2428" y="73971"/>
                  </a:lnTo>
                  <a:lnTo>
                    <a:pt x="2428" y="74085"/>
                  </a:lnTo>
                  <a:lnTo>
                    <a:pt x="2405" y="74175"/>
                  </a:lnTo>
                  <a:lnTo>
                    <a:pt x="2382" y="74198"/>
                  </a:lnTo>
                  <a:lnTo>
                    <a:pt x="2382" y="74221"/>
                  </a:lnTo>
                  <a:lnTo>
                    <a:pt x="2246" y="74221"/>
                  </a:lnTo>
                  <a:lnTo>
                    <a:pt x="2133" y="74175"/>
                  </a:lnTo>
                  <a:lnTo>
                    <a:pt x="1906" y="74085"/>
                  </a:lnTo>
                  <a:lnTo>
                    <a:pt x="1634" y="73949"/>
                  </a:lnTo>
                  <a:lnTo>
                    <a:pt x="1520" y="73926"/>
                  </a:lnTo>
                  <a:lnTo>
                    <a:pt x="1452" y="73949"/>
                  </a:lnTo>
                  <a:lnTo>
                    <a:pt x="1384" y="74017"/>
                  </a:lnTo>
                  <a:lnTo>
                    <a:pt x="1362" y="74062"/>
                  </a:lnTo>
                  <a:lnTo>
                    <a:pt x="1362" y="74107"/>
                  </a:lnTo>
                  <a:lnTo>
                    <a:pt x="1384" y="74221"/>
                  </a:lnTo>
                  <a:lnTo>
                    <a:pt x="1475" y="74402"/>
                  </a:lnTo>
                  <a:lnTo>
                    <a:pt x="1611" y="74629"/>
                  </a:lnTo>
                  <a:lnTo>
                    <a:pt x="1838" y="75015"/>
                  </a:lnTo>
                  <a:lnTo>
                    <a:pt x="2065" y="75468"/>
                  </a:lnTo>
                  <a:lnTo>
                    <a:pt x="2292" y="75990"/>
                  </a:lnTo>
                  <a:lnTo>
                    <a:pt x="2405" y="76262"/>
                  </a:lnTo>
                  <a:lnTo>
                    <a:pt x="2496" y="76557"/>
                  </a:lnTo>
                  <a:lnTo>
                    <a:pt x="2586" y="76966"/>
                  </a:lnTo>
                  <a:lnTo>
                    <a:pt x="2609" y="77283"/>
                  </a:lnTo>
                  <a:lnTo>
                    <a:pt x="2609" y="77533"/>
                  </a:lnTo>
                  <a:lnTo>
                    <a:pt x="2541" y="77714"/>
                  </a:lnTo>
                  <a:lnTo>
                    <a:pt x="2450" y="77850"/>
                  </a:lnTo>
                  <a:lnTo>
                    <a:pt x="2360" y="77918"/>
                  </a:lnTo>
                  <a:lnTo>
                    <a:pt x="2246" y="77964"/>
                  </a:lnTo>
                  <a:lnTo>
                    <a:pt x="2155" y="78009"/>
                  </a:lnTo>
                  <a:lnTo>
                    <a:pt x="2065" y="78032"/>
                  </a:lnTo>
                  <a:lnTo>
                    <a:pt x="1997" y="78100"/>
                  </a:lnTo>
                  <a:lnTo>
                    <a:pt x="1951" y="78190"/>
                  </a:lnTo>
                  <a:lnTo>
                    <a:pt x="1883" y="78417"/>
                  </a:lnTo>
                  <a:lnTo>
                    <a:pt x="1838" y="78576"/>
                  </a:lnTo>
                  <a:lnTo>
                    <a:pt x="1793" y="78758"/>
                  </a:lnTo>
                  <a:lnTo>
                    <a:pt x="1702" y="78962"/>
                  </a:lnTo>
                  <a:lnTo>
                    <a:pt x="1588" y="79189"/>
                  </a:lnTo>
                  <a:lnTo>
                    <a:pt x="1520" y="79302"/>
                  </a:lnTo>
                  <a:lnTo>
                    <a:pt x="1520" y="79393"/>
                  </a:lnTo>
                  <a:lnTo>
                    <a:pt x="1520" y="79483"/>
                  </a:lnTo>
                  <a:lnTo>
                    <a:pt x="1543" y="79529"/>
                  </a:lnTo>
                  <a:lnTo>
                    <a:pt x="1588" y="79597"/>
                  </a:lnTo>
                  <a:lnTo>
                    <a:pt x="1634" y="79642"/>
                  </a:lnTo>
                  <a:lnTo>
                    <a:pt x="1770" y="79710"/>
                  </a:lnTo>
                  <a:lnTo>
                    <a:pt x="1951" y="79733"/>
                  </a:lnTo>
                  <a:lnTo>
                    <a:pt x="2201" y="79756"/>
                  </a:lnTo>
                  <a:lnTo>
                    <a:pt x="2518" y="79733"/>
                  </a:lnTo>
                  <a:lnTo>
                    <a:pt x="2745" y="79710"/>
                  </a:lnTo>
                  <a:lnTo>
                    <a:pt x="3017" y="79824"/>
                  </a:lnTo>
                  <a:lnTo>
                    <a:pt x="3199" y="79869"/>
                  </a:lnTo>
                  <a:lnTo>
                    <a:pt x="3403" y="79892"/>
                  </a:lnTo>
                  <a:lnTo>
                    <a:pt x="3539" y="79869"/>
                  </a:lnTo>
                  <a:lnTo>
                    <a:pt x="3653" y="79846"/>
                  </a:lnTo>
                  <a:lnTo>
                    <a:pt x="3743" y="79801"/>
                  </a:lnTo>
                  <a:lnTo>
                    <a:pt x="3834" y="79756"/>
                  </a:lnTo>
                  <a:lnTo>
                    <a:pt x="3902" y="79665"/>
                  </a:lnTo>
                  <a:lnTo>
                    <a:pt x="3947" y="79574"/>
                  </a:lnTo>
                  <a:lnTo>
                    <a:pt x="3993" y="79461"/>
                  </a:lnTo>
                  <a:lnTo>
                    <a:pt x="4015" y="79347"/>
                  </a:lnTo>
                  <a:lnTo>
                    <a:pt x="4038" y="79257"/>
                  </a:lnTo>
                  <a:lnTo>
                    <a:pt x="4106" y="79166"/>
                  </a:lnTo>
                  <a:lnTo>
                    <a:pt x="4220" y="79075"/>
                  </a:lnTo>
                  <a:lnTo>
                    <a:pt x="4401" y="78984"/>
                  </a:lnTo>
                  <a:lnTo>
                    <a:pt x="4651" y="78916"/>
                  </a:lnTo>
                  <a:lnTo>
                    <a:pt x="4991" y="78871"/>
                  </a:lnTo>
                  <a:lnTo>
                    <a:pt x="5399" y="78826"/>
                  </a:lnTo>
                  <a:lnTo>
                    <a:pt x="6511" y="78826"/>
                  </a:lnTo>
                  <a:lnTo>
                    <a:pt x="6579" y="78803"/>
                  </a:lnTo>
                  <a:lnTo>
                    <a:pt x="6647" y="78780"/>
                  </a:lnTo>
                  <a:lnTo>
                    <a:pt x="6715" y="78735"/>
                  </a:lnTo>
                  <a:lnTo>
                    <a:pt x="6783" y="78644"/>
                  </a:lnTo>
                  <a:lnTo>
                    <a:pt x="6851" y="78508"/>
                  </a:lnTo>
                  <a:lnTo>
                    <a:pt x="6896" y="78349"/>
                  </a:lnTo>
                  <a:lnTo>
                    <a:pt x="6919" y="78145"/>
                  </a:lnTo>
                  <a:lnTo>
                    <a:pt x="6919" y="77941"/>
                  </a:lnTo>
                  <a:lnTo>
                    <a:pt x="6896" y="77714"/>
                  </a:lnTo>
                  <a:lnTo>
                    <a:pt x="6874" y="77487"/>
                  </a:lnTo>
                  <a:lnTo>
                    <a:pt x="6828" y="77283"/>
                  </a:lnTo>
                  <a:lnTo>
                    <a:pt x="6760" y="77079"/>
                  </a:lnTo>
                  <a:lnTo>
                    <a:pt x="6737" y="77011"/>
                  </a:lnTo>
                  <a:lnTo>
                    <a:pt x="6760" y="76920"/>
                  </a:lnTo>
                  <a:lnTo>
                    <a:pt x="6783" y="76829"/>
                  </a:lnTo>
                  <a:lnTo>
                    <a:pt x="6828" y="76739"/>
                  </a:lnTo>
                  <a:lnTo>
                    <a:pt x="6942" y="76603"/>
                  </a:lnTo>
                  <a:lnTo>
                    <a:pt x="7078" y="76467"/>
                  </a:lnTo>
                  <a:lnTo>
                    <a:pt x="7237" y="76330"/>
                  </a:lnTo>
                  <a:lnTo>
                    <a:pt x="7395" y="76217"/>
                  </a:lnTo>
                  <a:lnTo>
                    <a:pt x="7577" y="76126"/>
                  </a:lnTo>
                  <a:lnTo>
                    <a:pt x="7736" y="76036"/>
                  </a:lnTo>
                  <a:lnTo>
                    <a:pt x="7894" y="75990"/>
                  </a:lnTo>
                  <a:lnTo>
                    <a:pt x="8008" y="75967"/>
                  </a:lnTo>
                  <a:lnTo>
                    <a:pt x="8121" y="75945"/>
                  </a:lnTo>
                  <a:lnTo>
                    <a:pt x="8212" y="75899"/>
                  </a:lnTo>
                  <a:lnTo>
                    <a:pt x="8371" y="75809"/>
                  </a:lnTo>
                  <a:lnTo>
                    <a:pt x="8507" y="75695"/>
                  </a:lnTo>
                  <a:lnTo>
                    <a:pt x="8620" y="75559"/>
                  </a:lnTo>
                  <a:lnTo>
                    <a:pt x="8847" y="75332"/>
                  </a:lnTo>
                  <a:lnTo>
                    <a:pt x="8983" y="75196"/>
                  </a:lnTo>
                  <a:lnTo>
                    <a:pt x="9142" y="75083"/>
                  </a:lnTo>
                  <a:lnTo>
                    <a:pt x="9233" y="75015"/>
                  </a:lnTo>
                  <a:lnTo>
                    <a:pt x="9323" y="74969"/>
                  </a:lnTo>
                  <a:lnTo>
                    <a:pt x="9437" y="74947"/>
                  </a:lnTo>
                  <a:lnTo>
                    <a:pt x="9709" y="74947"/>
                  </a:lnTo>
                  <a:lnTo>
                    <a:pt x="9868" y="74992"/>
                  </a:lnTo>
                  <a:lnTo>
                    <a:pt x="10027" y="75060"/>
                  </a:lnTo>
                  <a:lnTo>
                    <a:pt x="10163" y="75128"/>
                  </a:lnTo>
                  <a:lnTo>
                    <a:pt x="10276" y="75196"/>
                  </a:lnTo>
                  <a:lnTo>
                    <a:pt x="10367" y="75264"/>
                  </a:lnTo>
                  <a:lnTo>
                    <a:pt x="10435" y="75332"/>
                  </a:lnTo>
                  <a:lnTo>
                    <a:pt x="10458" y="75400"/>
                  </a:lnTo>
                  <a:lnTo>
                    <a:pt x="10526" y="75514"/>
                  </a:lnTo>
                  <a:lnTo>
                    <a:pt x="10616" y="75627"/>
                  </a:lnTo>
                  <a:lnTo>
                    <a:pt x="10730" y="75695"/>
                  </a:lnTo>
                  <a:lnTo>
                    <a:pt x="10843" y="75718"/>
                  </a:lnTo>
                  <a:lnTo>
                    <a:pt x="10957" y="75695"/>
                  </a:lnTo>
                  <a:lnTo>
                    <a:pt x="11047" y="75650"/>
                  </a:lnTo>
                  <a:lnTo>
                    <a:pt x="11161" y="75582"/>
                  </a:lnTo>
                  <a:lnTo>
                    <a:pt x="11274" y="75491"/>
                  </a:lnTo>
                  <a:lnTo>
                    <a:pt x="11365" y="75423"/>
                  </a:lnTo>
                  <a:lnTo>
                    <a:pt x="11478" y="75332"/>
                  </a:lnTo>
                  <a:lnTo>
                    <a:pt x="11592" y="75287"/>
                  </a:lnTo>
                  <a:lnTo>
                    <a:pt x="11728" y="75242"/>
                  </a:lnTo>
                  <a:lnTo>
                    <a:pt x="12045" y="75174"/>
                  </a:lnTo>
                  <a:lnTo>
                    <a:pt x="12386" y="75151"/>
                  </a:lnTo>
                  <a:lnTo>
                    <a:pt x="12567" y="75151"/>
                  </a:lnTo>
                  <a:lnTo>
                    <a:pt x="12726" y="75128"/>
                  </a:lnTo>
                  <a:lnTo>
                    <a:pt x="12839" y="75083"/>
                  </a:lnTo>
                  <a:lnTo>
                    <a:pt x="12953" y="75015"/>
                  </a:lnTo>
                  <a:lnTo>
                    <a:pt x="13021" y="74924"/>
                  </a:lnTo>
                  <a:lnTo>
                    <a:pt x="13112" y="74788"/>
                  </a:lnTo>
                  <a:lnTo>
                    <a:pt x="13180" y="74652"/>
                  </a:lnTo>
                  <a:lnTo>
                    <a:pt x="13316" y="74357"/>
                  </a:lnTo>
                  <a:lnTo>
                    <a:pt x="13497" y="73994"/>
                  </a:lnTo>
                  <a:lnTo>
                    <a:pt x="13611" y="73790"/>
                  </a:lnTo>
                  <a:lnTo>
                    <a:pt x="13724" y="73586"/>
                  </a:lnTo>
                  <a:lnTo>
                    <a:pt x="13837" y="73427"/>
                  </a:lnTo>
                  <a:lnTo>
                    <a:pt x="13951" y="73314"/>
                  </a:lnTo>
                  <a:lnTo>
                    <a:pt x="14178" y="73132"/>
                  </a:lnTo>
                  <a:lnTo>
                    <a:pt x="14404" y="72928"/>
                  </a:lnTo>
                  <a:lnTo>
                    <a:pt x="14518" y="72792"/>
                  </a:lnTo>
                  <a:lnTo>
                    <a:pt x="14631" y="72633"/>
                  </a:lnTo>
                  <a:lnTo>
                    <a:pt x="14745" y="72452"/>
                  </a:lnTo>
                  <a:lnTo>
                    <a:pt x="14835" y="72179"/>
                  </a:lnTo>
                  <a:lnTo>
                    <a:pt x="14926" y="71862"/>
                  </a:lnTo>
                  <a:lnTo>
                    <a:pt x="14994" y="71476"/>
                  </a:lnTo>
                  <a:lnTo>
                    <a:pt x="15108" y="70954"/>
                  </a:lnTo>
                  <a:lnTo>
                    <a:pt x="15198" y="70546"/>
                  </a:lnTo>
                  <a:lnTo>
                    <a:pt x="15312" y="70229"/>
                  </a:lnTo>
                  <a:lnTo>
                    <a:pt x="15403" y="70002"/>
                  </a:lnTo>
                  <a:lnTo>
                    <a:pt x="15493" y="69843"/>
                  </a:lnTo>
                  <a:lnTo>
                    <a:pt x="15561" y="69752"/>
                  </a:lnTo>
                  <a:lnTo>
                    <a:pt x="15629" y="69684"/>
                  </a:lnTo>
                  <a:lnTo>
                    <a:pt x="15788" y="69571"/>
                  </a:lnTo>
                  <a:lnTo>
                    <a:pt x="15924" y="69457"/>
                  </a:lnTo>
                  <a:lnTo>
                    <a:pt x="16015" y="69344"/>
                  </a:lnTo>
                  <a:lnTo>
                    <a:pt x="16106" y="69208"/>
                  </a:lnTo>
                  <a:lnTo>
                    <a:pt x="16174" y="69094"/>
                  </a:lnTo>
                  <a:lnTo>
                    <a:pt x="16242" y="68981"/>
                  </a:lnTo>
                  <a:lnTo>
                    <a:pt x="16287" y="68731"/>
                  </a:lnTo>
                  <a:lnTo>
                    <a:pt x="16310" y="68527"/>
                  </a:lnTo>
                  <a:lnTo>
                    <a:pt x="16287" y="68346"/>
                  </a:lnTo>
                  <a:lnTo>
                    <a:pt x="16242" y="68187"/>
                  </a:lnTo>
                  <a:lnTo>
                    <a:pt x="16219" y="68096"/>
                  </a:lnTo>
                  <a:lnTo>
                    <a:pt x="16287" y="67643"/>
                  </a:lnTo>
                  <a:lnTo>
                    <a:pt x="16423" y="67121"/>
                  </a:lnTo>
                  <a:lnTo>
                    <a:pt x="16559" y="66645"/>
                  </a:lnTo>
                  <a:lnTo>
                    <a:pt x="16650" y="66463"/>
                  </a:lnTo>
                  <a:lnTo>
                    <a:pt x="16718" y="66327"/>
                  </a:lnTo>
                  <a:lnTo>
                    <a:pt x="16786" y="66214"/>
                  </a:lnTo>
                  <a:lnTo>
                    <a:pt x="16809" y="66077"/>
                  </a:lnTo>
                  <a:lnTo>
                    <a:pt x="16809" y="65941"/>
                  </a:lnTo>
                  <a:lnTo>
                    <a:pt x="16764" y="65783"/>
                  </a:lnTo>
                  <a:lnTo>
                    <a:pt x="16673" y="65601"/>
                  </a:lnTo>
                  <a:lnTo>
                    <a:pt x="16559" y="65442"/>
                  </a:lnTo>
                  <a:lnTo>
                    <a:pt x="16423" y="65329"/>
                  </a:lnTo>
                  <a:lnTo>
                    <a:pt x="16264" y="65238"/>
                  </a:lnTo>
                  <a:lnTo>
                    <a:pt x="16219" y="65216"/>
                  </a:lnTo>
                  <a:lnTo>
                    <a:pt x="16219" y="65102"/>
                  </a:lnTo>
                  <a:lnTo>
                    <a:pt x="16242" y="64875"/>
                  </a:lnTo>
                  <a:lnTo>
                    <a:pt x="16264" y="64739"/>
                  </a:lnTo>
                  <a:lnTo>
                    <a:pt x="16242" y="64558"/>
                  </a:lnTo>
                  <a:lnTo>
                    <a:pt x="16242" y="64444"/>
                  </a:lnTo>
                  <a:lnTo>
                    <a:pt x="16242" y="64422"/>
                  </a:lnTo>
                  <a:lnTo>
                    <a:pt x="16310" y="64444"/>
                  </a:lnTo>
                  <a:lnTo>
                    <a:pt x="16401" y="64490"/>
                  </a:lnTo>
                  <a:lnTo>
                    <a:pt x="16537" y="64603"/>
                  </a:lnTo>
                  <a:lnTo>
                    <a:pt x="16673" y="64739"/>
                  </a:lnTo>
                  <a:lnTo>
                    <a:pt x="16741" y="64830"/>
                  </a:lnTo>
                  <a:lnTo>
                    <a:pt x="16809" y="64875"/>
                  </a:lnTo>
                  <a:lnTo>
                    <a:pt x="16854" y="64898"/>
                  </a:lnTo>
                  <a:lnTo>
                    <a:pt x="16922" y="64921"/>
                  </a:lnTo>
                  <a:lnTo>
                    <a:pt x="17013" y="64898"/>
                  </a:lnTo>
                  <a:lnTo>
                    <a:pt x="17081" y="64853"/>
                  </a:lnTo>
                  <a:lnTo>
                    <a:pt x="17126" y="64762"/>
                  </a:lnTo>
                  <a:lnTo>
                    <a:pt x="17149" y="64671"/>
                  </a:lnTo>
                  <a:lnTo>
                    <a:pt x="17172" y="64422"/>
                  </a:lnTo>
                  <a:lnTo>
                    <a:pt x="17172" y="64127"/>
                  </a:lnTo>
                  <a:lnTo>
                    <a:pt x="17172" y="63923"/>
                  </a:lnTo>
                  <a:lnTo>
                    <a:pt x="17172" y="63786"/>
                  </a:lnTo>
                  <a:lnTo>
                    <a:pt x="17195" y="63673"/>
                  </a:lnTo>
                  <a:lnTo>
                    <a:pt x="17285" y="63492"/>
                  </a:lnTo>
                  <a:lnTo>
                    <a:pt x="17444" y="63219"/>
                  </a:lnTo>
                  <a:lnTo>
                    <a:pt x="17603" y="62970"/>
                  </a:lnTo>
                  <a:lnTo>
                    <a:pt x="17648" y="62856"/>
                  </a:lnTo>
                  <a:lnTo>
                    <a:pt x="17648" y="62788"/>
                  </a:lnTo>
                  <a:lnTo>
                    <a:pt x="17671" y="62698"/>
                  </a:lnTo>
                  <a:lnTo>
                    <a:pt x="17648" y="62630"/>
                  </a:lnTo>
                  <a:lnTo>
                    <a:pt x="17603" y="62562"/>
                  </a:lnTo>
                  <a:lnTo>
                    <a:pt x="17557" y="62516"/>
                  </a:lnTo>
                  <a:lnTo>
                    <a:pt x="17512" y="62471"/>
                  </a:lnTo>
                  <a:lnTo>
                    <a:pt x="17489" y="62425"/>
                  </a:lnTo>
                  <a:lnTo>
                    <a:pt x="17421" y="62244"/>
                  </a:lnTo>
                  <a:lnTo>
                    <a:pt x="17353" y="62131"/>
                  </a:lnTo>
                  <a:lnTo>
                    <a:pt x="17308" y="62040"/>
                  </a:lnTo>
                  <a:lnTo>
                    <a:pt x="17308" y="61949"/>
                  </a:lnTo>
                  <a:lnTo>
                    <a:pt x="17240" y="61858"/>
                  </a:lnTo>
                  <a:lnTo>
                    <a:pt x="17172" y="61722"/>
                  </a:lnTo>
                  <a:lnTo>
                    <a:pt x="17058" y="61609"/>
                  </a:lnTo>
                  <a:lnTo>
                    <a:pt x="16877" y="61473"/>
                  </a:lnTo>
                  <a:lnTo>
                    <a:pt x="16695" y="61337"/>
                  </a:lnTo>
                  <a:lnTo>
                    <a:pt x="16446" y="61223"/>
                  </a:lnTo>
                  <a:lnTo>
                    <a:pt x="16151" y="61110"/>
                  </a:lnTo>
                  <a:lnTo>
                    <a:pt x="16083" y="61087"/>
                  </a:lnTo>
                  <a:lnTo>
                    <a:pt x="16310" y="61064"/>
                  </a:lnTo>
                  <a:lnTo>
                    <a:pt x="16401" y="61019"/>
                  </a:lnTo>
                  <a:lnTo>
                    <a:pt x="16491" y="60996"/>
                  </a:lnTo>
                  <a:lnTo>
                    <a:pt x="16559" y="60974"/>
                  </a:lnTo>
                  <a:lnTo>
                    <a:pt x="16650" y="60996"/>
                  </a:lnTo>
                  <a:lnTo>
                    <a:pt x="16741" y="61019"/>
                  </a:lnTo>
                  <a:lnTo>
                    <a:pt x="16990" y="61110"/>
                  </a:lnTo>
                  <a:lnTo>
                    <a:pt x="17263" y="61246"/>
                  </a:lnTo>
                  <a:lnTo>
                    <a:pt x="17535" y="61405"/>
                  </a:lnTo>
                  <a:lnTo>
                    <a:pt x="17603" y="61450"/>
                  </a:lnTo>
                  <a:lnTo>
                    <a:pt x="17762" y="61518"/>
                  </a:lnTo>
                  <a:lnTo>
                    <a:pt x="17898" y="61541"/>
                  </a:lnTo>
                  <a:lnTo>
                    <a:pt x="17988" y="61518"/>
                  </a:lnTo>
                  <a:lnTo>
                    <a:pt x="18079" y="61495"/>
                  </a:lnTo>
                  <a:lnTo>
                    <a:pt x="18170" y="61450"/>
                  </a:lnTo>
                  <a:lnTo>
                    <a:pt x="18261" y="61405"/>
                  </a:lnTo>
                  <a:lnTo>
                    <a:pt x="18419" y="61246"/>
                  </a:lnTo>
                  <a:lnTo>
                    <a:pt x="18556" y="61064"/>
                  </a:lnTo>
                  <a:lnTo>
                    <a:pt x="18714" y="60906"/>
                  </a:lnTo>
                  <a:lnTo>
                    <a:pt x="18873" y="60747"/>
                  </a:lnTo>
                  <a:lnTo>
                    <a:pt x="19077" y="60611"/>
                  </a:lnTo>
                  <a:lnTo>
                    <a:pt x="19304" y="60497"/>
                  </a:lnTo>
                  <a:lnTo>
                    <a:pt x="19508" y="60429"/>
                  </a:lnTo>
                  <a:lnTo>
                    <a:pt x="19712" y="60384"/>
                  </a:lnTo>
                  <a:lnTo>
                    <a:pt x="19894" y="60361"/>
                  </a:lnTo>
                  <a:lnTo>
                    <a:pt x="20053" y="60293"/>
                  </a:lnTo>
                  <a:lnTo>
                    <a:pt x="20143" y="60248"/>
                  </a:lnTo>
                  <a:lnTo>
                    <a:pt x="20234" y="60180"/>
                  </a:lnTo>
                  <a:lnTo>
                    <a:pt x="20416" y="59976"/>
                  </a:lnTo>
                  <a:lnTo>
                    <a:pt x="20597" y="59726"/>
                  </a:lnTo>
                  <a:lnTo>
                    <a:pt x="20778" y="59454"/>
                  </a:lnTo>
                  <a:lnTo>
                    <a:pt x="21051" y="59023"/>
                  </a:lnTo>
                  <a:lnTo>
                    <a:pt x="21073" y="59227"/>
                  </a:lnTo>
                  <a:lnTo>
                    <a:pt x="21096" y="59522"/>
                  </a:lnTo>
                  <a:lnTo>
                    <a:pt x="21119" y="59681"/>
                  </a:lnTo>
                  <a:lnTo>
                    <a:pt x="21164" y="59817"/>
                  </a:lnTo>
                  <a:lnTo>
                    <a:pt x="21209" y="59908"/>
                  </a:lnTo>
                  <a:lnTo>
                    <a:pt x="21255" y="59976"/>
                  </a:lnTo>
                  <a:lnTo>
                    <a:pt x="21323" y="59998"/>
                  </a:lnTo>
                  <a:lnTo>
                    <a:pt x="21368" y="60021"/>
                  </a:lnTo>
                  <a:lnTo>
                    <a:pt x="21436" y="59998"/>
                  </a:lnTo>
                  <a:lnTo>
                    <a:pt x="21504" y="59976"/>
                  </a:lnTo>
                  <a:lnTo>
                    <a:pt x="21550" y="59930"/>
                  </a:lnTo>
                  <a:lnTo>
                    <a:pt x="21618" y="59840"/>
                  </a:lnTo>
                  <a:lnTo>
                    <a:pt x="21731" y="59658"/>
                  </a:lnTo>
                  <a:lnTo>
                    <a:pt x="21845" y="59386"/>
                  </a:lnTo>
                  <a:lnTo>
                    <a:pt x="21958" y="59136"/>
                  </a:lnTo>
                  <a:lnTo>
                    <a:pt x="22049" y="58955"/>
                  </a:lnTo>
                  <a:lnTo>
                    <a:pt x="22162" y="58819"/>
                  </a:lnTo>
                  <a:lnTo>
                    <a:pt x="22253" y="58728"/>
                  </a:lnTo>
                  <a:lnTo>
                    <a:pt x="22389" y="58637"/>
                  </a:lnTo>
                  <a:lnTo>
                    <a:pt x="22548" y="58547"/>
                  </a:lnTo>
                  <a:lnTo>
                    <a:pt x="22616" y="58501"/>
                  </a:lnTo>
                  <a:lnTo>
                    <a:pt x="22843" y="58410"/>
                  </a:lnTo>
                  <a:lnTo>
                    <a:pt x="23092" y="58342"/>
                  </a:lnTo>
                  <a:lnTo>
                    <a:pt x="23228" y="58297"/>
                  </a:lnTo>
                  <a:lnTo>
                    <a:pt x="23364" y="58229"/>
                  </a:lnTo>
                  <a:lnTo>
                    <a:pt x="23455" y="58184"/>
                  </a:lnTo>
                  <a:lnTo>
                    <a:pt x="23500" y="58093"/>
                  </a:lnTo>
                  <a:lnTo>
                    <a:pt x="23500" y="58048"/>
                  </a:lnTo>
                  <a:lnTo>
                    <a:pt x="23523" y="57979"/>
                  </a:lnTo>
                  <a:lnTo>
                    <a:pt x="23591" y="57866"/>
                  </a:lnTo>
                  <a:lnTo>
                    <a:pt x="23750" y="57685"/>
                  </a:lnTo>
                  <a:lnTo>
                    <a:pt x="24000" y="57412"/>
                  </a:lnTo>
                  <a:lnTo>
                    <a:pt x="24045" y="57344"/>
                  </a:lnTo>
                  <a:lnTo>
                    <a:pt x="24113" y="57276"/>
                  </a:lnTo>
                  <a:lnTo>
                    <a:pt x="24136" y="57186"/>
                  </a:lnTo>
                  <a:lnTo>
                    <a:pt x="24158" y="57118"/>
                  </a:lnTo>
                  <a:lnTo>
                    <a:pt x="24136" y="57072"/>
                  </a:lnTo>
                  <a:lnTo>
                    <a:pt x="24113" y="57027"/>
                  </a:lnTo>
                  <a:lnTo>
                    <a:pt x="24068" y="56981"/>
                  </a:lnTo>
                  <a:lnTo>
                    <a:pt x="23977" y="56936"/>
                  </a:lnTo>
                  <a:lnTo>
                    <a:pt x="23841" y="56913"/>
                  </a:lnTo>
                  <a:lnTo>
                    <a:pt x="23705" y="56913"/>
                  </a:lnTo>
                  <a:lnTo>
                    <a:pt x="23364" y="56936"/>
                  </a:lnTo>
                  <a:lnTo>
                    <a:pt x="22956" y="56981"/>
                  </a:lnTo>
                  <a:lnTo>
                    <a:pt x="22639" y="57004"/>
                  </a:lnTo>
                  <a:lnTo>
                    <a:pt x="22366" y="57027"/>
                  </a:lnTo>
                  <a:lnTo>
                    <a:pt x="22276" y="57027"/>
                  </a:lnTo>
                  <a:lnTo>
                    <a:pt x="22071" y="57049"/>
                  </a:lnTo>
                  <a:lnTo>
                    <a:pt x="21913" y="57095"/>
                  </a:lnTo>
                  <a:lnTo>
                    <a:pt x="21754" y="57140"/>
                  </a:lnTo>
                  <a:lnTo>
                    <a:pt x="21595" y="57208"/>
                  </a:lnTo>
                  <a:lnTo>
                    <a:pt x="21323" y="57299"/>
                  </a:lnTo>
                  <a:lnTo>
                    <a:pt x="21005" y="57412"/>
                  </a:lnTo>
                  <a:lnTo>
                    <a:pt x="20642" y="57503"/>
                  </a:lnTo>
                  <a:lnTo>
                    <a:pt x="20461" y="57526"/>
                  </a:lnTo>
                  <a:lnTo>
                    <a:pt x="20347" y="57503"/>
                  </a:lnTo>
                  <a:lnTo>
                    <a:pt x="20166" y="57390"/>
                  </a:lnTo>
                  <a:lnTo>
                    <a:pt x="19871" y="57208"/>
                  </a:lnTo>
                  <a:lnTo>
                    <a:pt x="19622" y="57004"/>
                  </a:lnTo>
                  <a:lnTo>
                    <a:pt x="19327" y="56777"/>
                  </a:lnTo>
                  <a:lnTo>
                    <a:pt x="19213" y="56709"/>
                  </a:lnTo>
                  <a:lnTo>
                    <a:pt x="19123" y="56687"/>
                  </a:lnTo>
                  <a:lnTo>
                    <a:pt x="19077" y="56687"/>
                  </a:lnTo>
                  <a:lnTo>
                    <a:pt x="18873" y="56709"/>
                  </a:lnTo>
                  <a:lnTo>
                    <a:pt x="18760" y="56732"/>
                  </a:lnTo>
                  <a:lnTo>
                    <a:pt x="18487" y="56732"/>
                  </a:lnTo>
                  <a:lnTo>
                    <a:pt x="18397" y="56709"/>
                  </a:lnTo>
                  <a:lnTo>
                    <a:pt x="18261" y="56618"/>
                  </a:lnTo>
                  <a:lnTo>
                    <a:pt x="18125" y="56505"/>
                  </a:lnTo>
                  <a:lnTo>
                    <a:pt x="17966" y="56392"/>
                  </a:lnTo>
                  <a:lnTo>
                    <a:pt x="17784" y="56278"/>
                  </a:lnTo>
                  <a:lnTo>
                    <a:pt x="17580" y="56187"/>
                  </a:lnTo>
                  <a:lnTo>
                    <a:pt x="17353" y="56119"/>
                  </a:lnTo>
                  <a:lnTo>
                    <a:pt x="17195" y="56074"/>
                  </a:lnTo>
                  <a:lnTo>
                    <a:pt x="17104" y="56029"/>
                  </a:lnTo>
                  <a:lnTo>
                    <a:pt x="17058" y="56006"/>
                  </a:lnTo>
                  <a:lnTo>
                    <a:pt x="17036" y="55983"/>
                  </a:lnTo>
                  <a:lnTo>
                    <a:pt x="17036" y="55915"/>
                  </a:lnTo>
                  <a:lnTo>
                    <a:pt x="17058" y="55847"/>
                  </a:lnTo>
                  <a:lnTo>
                    <a:pt x="17126" y="55825"/>
                  </a:lnTo>
                  <a:lnTo>
                    <a:pt x="17240" y="55779"/>
                  </a:lnTo>
                  <a:lnTo>
                    <a:pt x="17648" y="55666"/>
                  </a:lnTo>
                  <a:lnTo>
                    <a:pt x="18238" y="55552"/>
                  </a:lnTo>
                  <a:lnTo>
                    <a:pt x="19032" y="55439"/>
                  </a:lnTo>
                  <a:lnTo>
                    <a:pt x="19213" y="55416"/>
                  </a:lnTo>
                  <a:lnTo>
                    <a:pt x="19395" y="55439"/>
                  </a:lnTo>
                  <a:lnTo>
                    <a:pt x="19554" y="55462"/>
                  </a:lnTo>
                  <a:lnTo>
                    <a:pt x="19690" y="55507"/>
                  </a:lnTo>
                  <a:lnTo>
                    <a:pt x="19848" y="55575"/>
                  </a:lnTo>
                  <a:lnTo>
                    <a:pt x="20098" y="55711"/>
                  </a:lnTo>
                  <a:lnTo>
                    <a:pt x="20347" y="55870"/>
                  </a:lnTo>
                  <a:lnTo>
                    <a:pt x="20620" y="56074"/>
                  </a:lnTo>
                  <a:lnTo>
                    <a:pt x="20778" y="56142"/>
                  </a:lnTo>
                  <a:lnTo>
                    <a:pt x="20937" y="56165"/>
                  </a:lnTo>
                  <a:lnTo>
                    <a:pt x="21005" y="56165"/>
                  </a:lnTo>
                  <a:lnTo>
                    <a:pt x="21073" y="56142"/>
                  </a:lnTo>
                  <a:lnTo>
                    <a:pt x="21141" y="56097"/>
                  </a:lnTo>
                  <a:lnTo>
                    <a:pt x="21187" y="56051"/>
                  </a:lnTo>
                  <a:lnTo>
                    <a:pt x="21209" y="55961"/>
                  </a:lnTo>
                  <a:lnTo>
                    <a:pt x="21232" y="55847"/>
                  </a:lnTo>
                  <a:lnTo>
                    <a:pt x="21232" y="55757"/>
                  </a:lnTo>
                  <a:lnTo>
                    <a:pt x="21209" y="55688"/>
                  </a:lnTo>
                  <a:lnTo>
                    <a:pt x="21209" y="55620"/>
                  </a:lnTo>
                  <a:lnTo>
                    <a:pt x="21209" y="55530"/>
                  </a:lnTo>
                  <a:lnTo>
                    <a:pt x="21209" y="55439"/>
                  </a:lnTo>
                  <a:lnTo>
                    <a:pt x="21255" y="55348"/>
                  </a:lnTo>
                  <a:lnTo>
                    <a:pt x="21323" y="55257"/>
                  </a:lnTo>
                  <a:lnTo>
                    <a:pt x="21414" y="55212"/>
                  </a:lnTo>
                  <a:lnTo>
                    <a:pt x="21459" y="55235"/>
                  </a:lnTo>
                  <a:lnTo>
                    <a:pt x="21504" y="55257"/>
                  </a:lnTo>
                  <a:lnTo>
                    <a:pt x="21550" y="55326"/>
                  </a:lnTo>
                  <a:lnTo>
                    <a:pt x="21595" y="55439"/>
                  </a:lnTo>
                  <a:lnTo>
                    <a:pt x="21640" y="55575"/>
                  </a:lnTo>
                  <a:lnTo>
                    <a:pt x="21777" y="56029"/>
                  </a:lnTo>
                  <a:lnTo>
                    <a:pt x="21799" y="56119"/>
                  </a:lnTo>
                  <a:lnTo>
                    <a:pt x="21867" y="56187"/>
                  </a:lnTo>
                  <a:lnTo>
                    <a:pt x="21935" y="56256"/>
                  </a:lnTo>
                  <a:lnTo>
                    <a:pt x="22049" y="56301"/>
                  </a:lnTo>
                  <a:lnTo>
                    <a:pt x="22276" y="56414"/>
                  </a:lnTo>
                  <a:lnTo>
                    <a:pt x="22570" y="56505"/>
                  </a:lnTo>
                  <a:lnTo>
                    <a:pt x="22865" y="56550"/>
                  </a:lnTo>
                  <a:lnTo>
                    <a:pt x="23138" y="56596"/>
                  </a:lnTo>
                  <a:lnTo>
                    <a:pt x="23523" y="56641"/>
                  </a:lnTo>
                  <a:lnTo>
                    <a:pt x="23637" y="56618"/>
                  </a:lnTo>
                  <a:lnTo>
                    <a:pt x="23750" y="56596"/>
                  </a:lnTo>
                  <a:lnTo>
                    <a:pt x="23863" y="56528"/>
                  </a:lnTo>
                  <a:lnTo>
                    <a:pt x="23977" y="56460"/>
                  </a:lnTo>
                  <a:lnTo>
                    <a:pt x="24090" y="56369"/>
                  </a:lnTo>
                  <a:lnTo>
                    <a:pt x="24340" y="56142"/>
                  </a:lnTo>
                  <a:lnTo>
                    <a:pt x="24589" y="55870"/>
                  </a:lnTo>
                  <a:lnTo>
                    <a:pt x="24703" y="55734"/>
                  </a:lnTo>
                  <a:lnTo>
                    <a:pt x="24816" y="55620"/>
                  </a:lnTo>
                  <a:lnTo>
                    <a:pt x="24952" y="55552"/>
                  </a:lnTo>
                  <a:lnTo>
                    <a:pt x="25066" y="55530"/>
                  </a:lnTo>
                  <a:lnTo>
                    <a:pt x="25179" y="55530"/>
                  </a:lnTo>
                  <a:lnTo>
                    <a:pt x="25474" y="55552"/>
                  </a:lnTo>
                  <a:lnTo>
                    <a:pt x="25655" y="55552"/>
                  </a:lnTo>
                  <a:lnTo>
                    <a:pt x="25860" y="55575"/>
                  </a:lnTo>
                  <a:lnTo>
                    <a:pt x="25996" y="55552"/>
                  </a:lnTo>
                  <a:lnTo>
                    <a:pt x="26109" y="55530"/>
                  </a:lnTo>
                  <a:lnTo>
                    <a:pt x="26177" y="55484"/>
                  </a:lnTo>
                  <a:lnTo>
                    <a:pt x="26222" y="55394"/>
                  </a:lnTo>
                  <a:lnTo>
                    <a:pt x="26245" y="55326"/>
                  </a:lnTo>
                  <a:lnTo>
                    <a:pt x="26222" y="55257"/>
                  </a:lnTo>
                  <a:lnTo>
                    <a:pt x="26200" y="55189"/>
                  </a:lnTo>
                  <a:lnTo>
                    <a:pt x="26154" y="55121"/>
                  </a:lnTo>
                  <a:lnTo>
                    <a:pt x="26064" y="54985"/>
                  </a:lnTo>
                  <a:lnTo>
                    <a:pt x="25973" y="54895"/>
                  </a:lnTo>
                  <a:lnTo>
                    <a:pt x="25950" y="54895"/>
                  </a:lnTo>
                  <a:lnTo>
                    <a:pt x="25928" y="54872"/>
                  </a:lnTo>
                  <a:lnTo>
                    <a:pt x="25860" y="54849"/>
                  </a:lnTo>
                  <a:lnTo>
                    <a:pt x="25814" y="54781"/>
                  </a:lnTo>
                  <a:lnTo>
                    <a:pt x="25769" y="54713"/>
                  </a:lnTo>
                  <a:lnTo>
                    <a:pt x="25723" y="54600"/>
                  </a:lnTo>
                  <a:lnTo>
                    <a:pt x="25701" y="54464"/>
                  </a:lnTo>
                  <a:lnTo>
                    <a:pt x="25723" y="54259"/>
                  </a:lnTo>
                  <a:lnTo>
                    <a:pt x="25792" y="54033"/>
                  </a:lnTo>
                  <a:lnTo>
                    <a:pt x="25814" y="53896"/>
                  </a:lnTo>
                  <a:lnTo>
                    <a:pt x="25837" y="53738"/>
                  </a:lnTo>
                  <a:lnTo>
                    <a:pt x="25837" y="53556"/>
                  </a:lnTo>
                  <a:lnTo>
                    <a:pt x="25792" y="53375"/>
                  </a:lnTo>
                  <a:lnTo>
                    <a:pt x="25723" y="53171"/>
                  </a:lnTo>
                  <a:lnTo>
                    <a:pt x="25565" y="52966"/>
                  </a:lnTo>
                  <a:lnTo>
                    <a:pt x="25474" y="52853"/>
                  </a:lnTo>
                  <a:lnTo>
                    <a:pt x="25361" y="52762"/>
                  </a:lnTo>
                  <a:lnTo>
                    <a:pt x="25224" y="52649"/>
                  </a:lnTo>
                  <a:lnTo>
                    <a:pt x="25066" y="52558"/>
                  </a:lnTo>
                  <a:lnTo>
                    <a:pt x="24952" y="52490"/>
                  </a:lnTo>
                  <a:lnTo>
                    <a:pt x="24771" y="52331"/>
                  </a:lnTo>
                  <a:lnTo>
                    <a:pt x="24680" y="52218"/>
                  </a:lnTo>
                  <a:lnTo>
                    <a:pt x="24589" y="52104"/>
                  </a:lnTo>
                  <a:lnTo>
                    <a:pt x="24499" y="51946"/>
                  </a:lnTo>
                  <a:lnTo>
                    <a:pt x="24431" y="51742"/>
                  </a:lnTo>
                  <a:lnTo>
                    <a:pt x="24362" y="51560"/>
                  </a:lnTo>
                  <a:lnTo>
                    <a:pt x="24317" y="51401"/>
                  </a:lnTo>
                  <a:lnTo>
                    <a:pt x="24294" y="51311"/>
                  </a:lnTo>
                  <a:lnTo>
                    <a:pt x="24249" y="51265"/>
                  </a:lnTo>
                  <a:lnTo>
                    <a:pt x="24181" y="51242"/>
                  </a:lnTo>
                  <a:lnTo>
                    <a:pt x="24113" y="51197"/>
                  </a:lnTo>
                  <a:lnTo>
                    <a:pt x="24045" y="51084"/>
                  </a:lnTo>
                  <a:lnTo>
                    <a:pt x="24000" y="51016"/>
                  </a:lnTo>
                  <a:lnTo>
                    <a:pt x="23954" y="50902"/>
                  </a:lnTo>
                  <a:lnTo>
                    <a:pt x="23909" y="50743"/>
                  </a:lnTo>
                  <a:lnTo>
                    <a:pt x="23886" y="50562"/>
                  </a:lnTo>
                  <a:lnTo>
                    <a:pt x="23841" y="50267"/>
                  </a:lnTo>
                  <a:lnTo>
                    <a:pt x="23750" y="50063"/>
                  </a:lnTo>
                  <a:lnTo>
                    <a:pt x="23659" y="49927"/>
                  </a:lnTo>
                  <a:lnTo>
                    <a:pt x="23591" y="49836"/>
                  </a:lnTo>
                  <a:lnTo>
                    <a:pt x="23569" y="49791"/>
                  </a:lnTo>
                  <a:lnTo>
                    <a:pt x="23523" y="49723"/>
                  </a:lnTo>
                  <a:lnTo>
                    <a:pt x="23478" y="49677"/>
                  </a:lnTo>
                  <a:lnTo>
                    <a:pt x="23432" y="49632"/>
                  </a:lnTo>
                  <a:lnTo>
                    <a:pt x="23364" y="49632"/>
                  </a:lnTo>
                  <a:lnTo>
                    <a:pt x="23274" y="49655"/>
                  </a:lnTo>
                  <a:lnTo>
                    <a:pt x="23183" y="49700"/>
                  </a:lnTo>
                  <a:lnTo>
                    <a:pt x="23069" y="49768"/>
                  </a:lnTo>
                  <a:lnTo>
                    <a:pt x="22979" y="49859"/>
                  </a:lnTo>
                  <a:lnTo>
                    <a:pt x="22888" y="49950"/>
                  </a:lnTo>
                  <a:lnTo>
                    <a:pt x="22865" y="49859"/>
                  </a:lnTo>
                  <a:lnTo>
                    <a:pt x="22820" y="49745"/>
                  </a:lnTo>
                  <a:lnTo>
                    <a:pt x="22752" y="49632"/>
                  </a:lnTo>
                  <a:lnTo>
                    <a:pt x="22684" y="49519"/>
                  </a:lnTo>
                  <a:lnTo>
                    <a:pt x="22570" y="49428"/>
                  </a:lnTo>
                  <a:lnTo>
                    <a:pt x="22457" y="49314"/>
                  </a:lnTo>
                  <a:lnTo>
                    <a:pt x="22321" y="49246"/>
                  </a:lnTo>
                  <a:lnTo>
                    <a:pt x="22185" y="49178"/>
                  </a:lnTo>
                  <a:lnTo>
                    <a:pt x="22049" y="49110"/>
                  </a:lnTo>
                  <a:lnTo>
                    <a:pt x="21958" y="49020"/>
                  </a:lnTo>
                  <a:lnTo>
                    <a:pt x="21867" y="48906"/>
                  </a:lnTo>
                  <a:lnTo>
                    <a:pt x="21799" y="48770"/>
                  </a:lnTo>
                  <a:lnTo>
                    <a:pt x="21754" y="48634"/>
                  </a:lnTo>
                  <a:lnTo>
                    <a:pt x="21708" y="48498"/>
                  </a:lnTo>
                  <a:lnTo>
                    <a:pt x="21686" y="48271"/>
                  </a:lnTo>
                  <a:lnTo>
                    <a:pt x="21708" y="47318"/>
                  </a:lnTo>
                  <a:lnTo>
                    <a:pt x="21731" y="45867"/>
                  </a:lnTo>
                  <a:lnTo>
                    <a:pt x="21731" y="45254"/>
                  </a:lnTo>
                  <a:lnTo>
                    <a:pt x="21708" y="44891"/>
                  </a:lnTo>
                  <a:lnTo>
                    <a:pt x="21686" y="44732"/>
                  </a:lnTo>
                  <a:lnTo>
                    <a:pt x="21663" y="44551"/>
                  </a:lnTo>
                  <a:lnTo>
                    <a:pt x="21663" y="44392"/>
                  </a:lnTo>
                  <a:lnTo>
                    <a:pt x="21731" y="44143"/>
                  </a:lnTo>
                  <a:lnTo>
                    <a:pt x="21845" y="43734"/>
                  </a:lnTo>
                  <a:lnTo>
                    <a:pt x="21913" y="43575"/>
                  </a:lnTo>
                  <a:lnTo>
                    <a:pt x="21981" y="43462"/>
                  </a:lnTo>
                  <a:lnTo>
                    <a:pt x="22026" y="43394"/>
                  </a:lnTo>
                  <a:lnTo>
                    <a:pt x="22049" y="43394"/>
                  </a:lnTo>
                  <a:lnTo>
                    <a:pt x="22117" y="43417"/>
                  </a:lnTo>
                  <a:lnTo>
                    <a:pt x="22208" y="43485"/>
                  </a:lnTo>
                  <a:lnTo>
                    <a:pt x="22389" y="43689"/>
                  </a:lnTo>
                  <a:lnTo>
                    <a:pt x="22502" y="43802"/>
                  </a:lnTo>
                  <a:lnTo>
                    <a:pt x="22570" y="43870"/>
                  </a:lnTo>
                  <a:lnTo>
                    <a:pt x="22616" y="43916"/>
                  </a:lnTo>
                  <a:lnTo>
                    <a:pt x="22684" y="43938"/>
                  </a:lnTo>
                  <a:lnTo>
                    <a:pt x="22752" y="43961"/>
                  </a:lnTo>
                  <a:lnTo>
                    <a:pt x="22843" y="43938"/>
                  </a:lnTo>
                  <a:lnTo>
                    <a:pt x="22933" y="43870"/>
                  </a:lnTo>
                  <a:lnTo>
                    <a:pt x="22979" y="43780"/>
                  </a:lnTo>
                  <a:lnTo>
                    <a:pt x="23024" y="43666"/>
                  </a:lnTo>
                  <a:lnTo>
                    <a:pt x="23047" y="43530"/>
                  </a:lnTo>
                  <a:lnTo>
                    <a:pt x="23047" y="43394"/>
                  </a:lnTo>
                  <a:lnTo>
                    <a:pt x="23024" y="43122"/>
                  </a:lnTo>
                  <a:lnTo>
                    <a:pt x="22979" y="42872"/>
                  </a:lnTo>
                  <a:lnTo>
                    <a:pt x="22979" y="42691"/>
                  </a:lnTo>
                  <a:lnTo>
                    <a:pt x="22979" y="42464"/>
                  </a:lnTo>
                  <a:lnTo>
                    <a:pt x="23024" y="42237"/>
                  </a:lnTo>
                  <a:lnTo>
                    <a:pt x="23092" y="41988"/>
                  </a:lnTo>
                  <a:lnTo>
                    <a:pt x="23183" y="41738"/>
                  </a:lnTo>
                  <a:lnTo>
                    <a:pt x="23296" y="41534"/>
                  </a:lnTo>
                  <a:lnTo>
                    <a:pt x="23432" y="41330"/>
                  </a:lnTo>
                  <a:lnTo>
                    <a:pt x="23591" y="41194"/>
                  </a:lnTo>
                  <a:lnTo>
                    <a:pt x="23682" y="41080"/>
                  </a:lnTo>
                  <a:lnTo>
                    <a:pt x="23773" y="40967"/>
                  </a:lnTo>
                  <a:lnTo>
                    <a:pt x="23818" y="40831"/>
                  </a:lnTo>
                  <a:lnTo>
                    <a:pt x="23863" y="40695"/>
                  </a:lnTo>
                  <a:lnTo>
                    <a:pt x="23886" y="40536"/>
                  </a:lnTo>
                  <a:lnTo>
                    <a:pt x="23886" y="40377"/>
                  </a:lnTo>
                  <a:lnTo>
                    <a:pt x="23841" y="40037"/>
                  </a:lnTo>
                  <a:lnTo>
                    <a:pt x="23773" y="39697"/>
                  </a:lnTo>
                  <a:lnTo>
                    <a:pt x="23682" y="39379"/>
                  </a:lnTo>
                  <a:lnTo>
                    <a:pt x="23500" y="38925"/>
                  </a:lnTo>
                  <a:lnTo>
                    <a:pt x="23478" y="38789"/>
                  </a:lnTo>
                  <a:lnTo>
                    <a:pt x="23478" y="38721"/>
                  </a:lnTo>
                  <a:lnTo>
                    <a:pt x="23500" y="38676"/>
                  </a:lnTo>
                  <a:lnTo>
                    <a:pt x="23546" y="38608"/>
                  </a:lnTo>
                  <a:lnTo>
                    <a:pt x="23591" y="38562"/>
                  </a:lnTo>
                  <a:lnTo>
                    <a:pt x="23795" y="38449"/>
                  </a:lnTo>
                  <a:lnTo>
                    <a:pt x="24000" y="38381"/>
                  </a:lnTo>
                  <a:lnTo>
                    <a:pt x="24249" y="38313"/>
                  </a:lnTo>
                  <a:lnTo>
                    <a:pt x="24589" y="38222"/>
                  </a:lnTo>
                  <a:lnTo>
                    <a:pt x="24680" y="38177"/>
                  </a:lnTo>
                  <a:lnTo>
                    <a:pt x="24771" y="38109"/>
                  </a:lnTo>
                  <a:lnTo>
                    <a:pt x="24839" y="38018"/>
                  </a:lnTo>
                  <a:lnTo>
                    <a:pt x="24884" y="37905"/>
                  </a:lnTo>
                  <a:lnTo>
                    <a:pt x="24930" y="37791"/>
                  </a:lnTo>
                  <a:lnTo>
                    <a:pt x="24975" y="37678"/>
                  </a:lnTo>
                  <a:lnTo>
                    <a:pt x="24998" y="37383"/>
                  </a:lnTo>
                  <a:lnTo>
                    <a:pt x="24998" y="37088"/>
                  </a:lnTo>
                  <a:lnTo>
                    <a:pt x="24998" y="36816"/>
                  </a:lnTo>
                  <a:lnTo>
                    <a:pt x="24952" y="36544"/>
                  </a:lnTo>
                  <a:lnTo>
                    <a:pt x="24907" y="36339"/>
                  </a:lnTo>
                  <a:lnTo>
                    <a:pt x="24884" y="36226"/>
                  </a:lnTo>
                  <a:lnTo>
                    <a:pt x="24930" y="36385"/>
                  </a:lnTo>
                  <a:lnTo>
                    <a:pt x="24975" y="36544"/>
                  </a:lnTo>
                  <a:lnTo>
                    <a:pt x="25043" y="36680"/>
                  </a:lnTo>
                  <a:lnTo>
                    <a:pt x="25134" y="36770"/>
                  </a:lnTo>
                  <a:lnTo>
                    <a:pt x="25247" y="36816"/>
                  </a:lnTo>
                  <a:lnTo>
                    <a:pt x="25338" y="36861"/>
                  </a:lnTo>
                  <a:lnTo>
                    <a:pt x="25429" y="36884"/>
                  </a:lnTo>
                  <a:lnTo>
                    <a:pt x="25996" y="36884"/>
                  </a:lnTo>
                  <a:lnTo>
                    <a:pt x="26132" y="36861"/>
                  </a:lnTo>
                  <a:lnTo>
                    <a:pt x="26245" y="36816"/>
                  </a:lnTo>
                  <a:lnTo>
                    <a:pt x="26495" y="36657"/>
                  </a:lnTo>
                  <a:lnTo>
                    <a:pt x="26653" y="36566"/>
                  </a:lnTo>
                  <a:lnTo>
                    <a:pt x="26722" y="36521"/>
                  </a:lnTo>
                  <a:lnTo>
                    <a:pt x="26812" y="36521"/>
                  </a:lnTo>
                  <a:lnTo>
                    <a:pt x="26926" y="36498"/>
                  </a:lnTo>
                  <a:lnTo>
                    <a:pt x="26994" y="36476"/>
                  </a:lnTo>
                  <a:lnTo>
                    <a:pt x="27062" y="36407"/>
                  </a:lnTo>
                  <a:lnTo>
                    <a:pt x="27107" y="36339"/>
                  </a:lnTo>
                  <a:lnTo>
                    <a:pt x="27107" y="36271"/>
                  </a:lnTo>
                  <a:lnTo>
                    <a:pt x="27084" y="36203"/>
                  </a:lnTo>
                  <a:lnTo>
                    <a:pt x="27039" y="36113"/>
                  </a:lnTo>
                  <a:lnTo>
                    <a:pt x="26971" y="36067"/>
                  </a:lnTo>
                  <a:lnTo>
                    <a:pt x="26835" y="35954"/>
                  </a:lnTo>
                  <a:lnTo>
                    <a:pt x="26722" y="35886"/>
                  </a:lnTo>
                  <a:lnTo>
                    <a:pt x="26676" y="35840"/>
                  </a:lnTo>
                  <a:lnTo>
                    <a:pt x="26631" y="35795"/>
                  </a:lnTo>
                  <a:lnTo>
                    <a:pt x="26631" y="35750"/>
                  </a:lnTo>
                  <a:lnTo>
                    <a:pt x="26631" y="35704"/>
                  </a:lnTo>
                  <a:lnTo>
                    <a:pt x="26653" y="35636"/>
                  </a:lnTo>
                  <a:lnTo>
                    <a:pt x="26676" y="35568"/>
                  </a:lnTo>
                  <a:lnTo>
                    <a:pt x="26812" y="35432"/>
                  </a:lnTo>
                  <a:lnTo>
                    <a:pt x="26948" y="35319"/>
                  </a:lnTo>
                  <a:lnTo>
                    <a:pt x="27062" y="35273"/>
                  </a:lnTo>
                  <a:lnTo>
                    <a:pt x="27334" y="35183"/>
                  </a:lnTo>
                  <a:lnTo>
                    <a:pt x="27697" y="35024"/>
                  </a:lnTo>
                  <a:lnTo>
                    <a:pt x="28037" y="34820"/>
                  </a:lnTo>
                  <a:lnTo>
                    <a:pt x="28196" y="34706"/>
                  </a:lnTo>
                  <a:lnTo>
                    <a:pt x="28332" y="34593"/>
                  </a:lnTo>
                  <a:lnTo>
                    <a:pt x="28355" y="34547"/>
                  </a:lnTo>
                  <a:lnTo>
                    <a:pt x="28377" y="34547"/>
                  </a:lnTo>
                  <a:lnTo>
                    <a:pt x="28445" y="34570"/>
                  </a:lnTo>
                  <a:lnTo>
                    <a:pt x="28491" y="34616"/>
                  </a:lnTo>
                  <a:lnTo>
                    <a:pt x="28627" y="34752"/>
                  </a:lnTo>
                  <a:lnTo>
                    <a:pt x="28763" y="34888"/>
                  </a:lnTo>
                  <a:lnTo>
                    <a:pt x="28831" y="34933"/>
                  </a:lnTo>
                  <a:lnTo>
                    <a:pt x="28899" y="34978"/>
                  </a:lnTo>
                  <a:lnTo>
                    <a:pt x="28990" y="35001"/>
                  </a:lnTo>
                  <a:lnTo>
                    <a:pt x="29081" y="35001"/>
                  </a:lnTo>
                  <a:lnTo>
                    <a:pt x="29149" y="34956"/>
                  </a:lnTo>
                  <a:lnTo>
                    <a:pt x="29217" y="34888"/>
                  </a:lnTo>
                  <a:lnTo>
                    <a:pt x="29285" y="34797"/>
                  </a:lnTo>
                  <a:lnTo>
                    <a:pt x="29421" y="34593"/>
                  </a:lnTo>
                  <a:lnTo>
                    <a:pt x="29512" y="34366"/>
                  </a:lnTo>
                  <a:lnTo>
                    <a:pt x="29670" y="33912"/>
                  </a:lnTo>
                  <a:lnTo>
                    <a:pt x="29738" y="33708"/>
                  </a:lnTo>
                  <a:lnTo>
                    <a:pt x="29738" y="33663"/>
                  </a:lnTo>
                  <a:lnTo>
                    <a:pt x="29761" y="33640"/>
                  </a:lnTo>
                  <a:lnTo>
                    <a:pt x="29784" y="33640"/>
                  </a:lnTo>
                  <a:lnTo>
                    <a:pt x="29852" y="33617"/>
                  </a:lnTo>
                  <a:lnTo>
                    <a:pt x="30011" y="33640"/>
                  </a:lnTo>
                  <a:lnTo>
                    <a:pt x="30215" y="33663"/>
                  </a:lnTo>
                  <a:lnTo>
                    <a:pt x="30351" y="33663"/>
                  </a:lnTo>
                  <a:lnTo>
                    <a:pt x="30442" y="33640"/>
                  </a:lnTo>
                  <a:lnTo>
                    <a:pt x="30623" y="33549"/>
                  </a:lnTo>
                  <a:lnTo>
                    <a:pt x="30805" y="33436"/>
                  </a:lnTo>
                  <a:lnTo>
                    <a:pt x="30941" y="33300"/>
                  </a:lnTo>
                  <a:lnTo>
                    <a:pt x="30963" y="33481"/>
                  </a:lnTo>
                  <a:lnTo>
                    <a:pt x="31009" y="33572"/>
                  </a:lnTo>
                  <a:lnTo>
                    <a:pt x="31054" y="33640"/>
                  </a:lnTo>
                  <a:lnTo>
                    <a:pt x="31099" y="33663"/>
                  </a:lnTo>
                  <a:lnTo>
                    <a:pt x="31145" y="33663"/>
                  </a:lnTo>
                  <a:lnTo>
                    <a:pt x="31236" y="33640"/>
                  </a:lnTo>
                  <a:lnTo>
                    <a:pt x="31304" y="33595"/>
                  </a:lnTo>
                  <a:lnTo>
                    <a:pt x="31508" y="33345"/>
                  </a:lnTo>
                  <a:lnTo>
                    <a:pt x="31644" y="33164"/>
                  </a:lnTo>
                  <a:lnTo>
                    <a:pt x="31780" y="33005"/>
                  </a:lnTo>
                  <a:lnTo>
                    <a:pt x="31893" y="32914"/>
                  </a:lnTo>
                  <a:lnTo>
                    <a:pt x="32029" y="32892"/>
                  </a:lnTo>
                  <a:lnTo>
                    <a:pt x="32234" y="32869"/>
                  </a:lnTo>
                  <a:lnTo>
                    <a:pt x="32415" y="32869"/>
                  </a:lnTo>
                  <a:lnTo>
                    <a:pt x="32574" y="32801"/>
                  </a:lnTo>
                  <a:lnTo>
                    <a:pt x="32710" y="32733"/>
                  </a:lnTo>
                  <a:lnTo>
                    <a:pt x="32823" y="32619"/>
                  </a:lnTo>
                  <a:lnTo>
                    <a:pt x="32937" y="32506"/>
                  </a:lnTo>
                  <a:lnTo>
                    <a:pt x="33027" y="32370"/>
                  </a:lnTo>
                  <a:lnTo>
                    <a:pt x="33164" y="32052"/>
                  </a:lnTo>
                  <a:lnTo>
                    <a:pt x="33209" y="31962"/>
                  </a:lnTo>
                  <a:lnTo>
                    <a:pt x="33232" y="31916"/>
                  </a:lnTo>
                  <a:lnTo>
                    <a:pt x="33277" y="31893"/>
                  </a:lnTo>
                  <a:lnTo>
                    <a:pt x="33368" y="31893"/>
                  </a:lnTo>
                  <a:lnTo>
                    <a:pt x="33436" y="31916"/>
                  </a:lnTo>
                  <a:lnTo>
                    <a:pt x="33617" y="32007"/>
                  </a:lnTo>
                  <a:lnTo>
                    <a:pt x="33776" y="32075"/>
                  </a:lnTo>
                  <a:lnTo>
                    <a:pt x="33958" y="32143"/>
                  </a:lnTo>
                  <a:lnTo>
                    <a:pt x="34094" y="32143"/>
                  </a:lnTo>
                  <a:lnTo>
                    <a:pt x="34162" y="32120"/>
                  </a:lnTo>
                  <a:lnTo>
                    <a:pt x="34320" y="32030"/>
                  </a:lnTo>
                  <a:lnTo>
                    <a:pt x="34457" y="31893"/>
                  </a:lnTo>
                  <a:lnTo>
                    <a:pt x="34593" y="31712"/>
                  </a:lnTo>
                  <a:lnTo>
                    <a:pt x="34751" y="31462"/>
                  </a:lnTo>
                  <a:lnTo>
                    <a:pt x="34933" y="31168"/>
                  </a:lnTo>
                  <a:lnTo>
                    <a:pt x="35296" y="30442"/>
                  </a:lnTo>
                  <a:lnTo>
                    <a:pt x="35387" y="30215"/>
                  </a:lnTo>
                  <a:lnTo>
                    <a:pt x="35500" y="30033"/>
                  </a:lnTo>
                  <a:lnTo>
                    <a:pt x="35681" y="29807"/>
                  </a:lnTo>
                  <a:lnTo>
                    <a:pt x="35908" y="29557"/>
                  </a:lnTo>
                  <a:lnTo>
                    <a:pt x="36158" y="29330"/>
                  </a:lnTo>
                  <a:lnTo>
                    <a:pt x="36407" y="29103"/>
                  </a:lnTo>
                  <a:lnTo>
                    <a:pt x="36680" y="28899"/>
                  </a:lnTo>
                  <a:lnTo>
                    <a:pt x="36929" y="28740"/>
                  </a:lnTo>
                  <a:lnTo>
                    <a:pt x="37156" y="28650"/>
                  </a:lnTo>
                  <a:lnTo>
                    <a:pt x="37292" y="28582"/>
                  </a:lnTo>
                  <a:lnTo>
                    <a:pt x="37405" y="28491"/>
                  </a:lnTo>
                  <a:lnTo>
                    <a:pt x="37496" y="28378"/>
                  </a:lnTo>
                  <a:lnTo>
                    <a:pt x="37587" y="28241"/>
                  </a:lnTo>
                  <a:lnTo>
                    <a:pt x="37632" y="28060"/>
                  </a:lnTo>
                  <a:lnTo>
                    <a:pt x="37655" y="27879"/>
                  </a:lnTo>
                  <a:lnTo>
                    <a:pt x="37655" y="27674"/>
                  </a:lnTo>
                  <a:lnTo>
                    <a:pt x="37632" y="27470"/>
                  </a:lnTo>
                  <a:lnTo>
                    <a:pt x="37610" y="27289"/>
                  </a:lnTo>
                  <a:lnTo>
                    <a:pt x="37587" y="27130"/>
                  </a:lnTo>
                  <a:lnTo>
                    <a:pt x="37541" y="27017"/>
                  </a:lnTo>
                  <a:lnTo>
                    <a:pt x="37496" y="26926"/>
                  </a:lnTo>
                  <a:lnTo>
                    <a:pt x="37383" y="26790"/>
                  </a:lnTo>
                  <a:lnTo>
                    <a:pt x="37292" y="26699"/>
                  </a:lnTo>
                  <a:lnTo>
                    <a:pt x="37201" y="26608"/>
                  </a:lnTo>
                  <a:lnTo>
                    <a:pt x="37179" y="26586"/>
                  </a:lnTo>
                  <a:lnTo>
                    <a:pt x="37156" y="26540"/>
                  </a:lnTo>
                  <a:lnTo>
                    <a:pt x="37133" y="26427"/>
                  </a:lnTo>
                  <a:lnTo>
                    <a:pt x="37111" y="26268"/>
                  </a:lnTo>
                  <a:lnTo>
                    <a:pt x="37042" y="26109"/>
                  </a:lnTo>
                  <a:lnTo>
                    <a:pt x="36906" y="25882"/>
                  </a:lnTo>
                  <a:lnTo>
                    <a:pt x="36884" y="25814"/>
                  </a:lnTo>
                  <a:lnTo>
                    <a:pt x="36861" y="25724"/>
                  </a:lnTo>
                  <a:lnTo>
                    <a:pt x="36884" y="25587"/>
                  </a:lnTo>
                  <a:lnTo>
                    <a:pt x="36952" y="25406"/>
                  </a:lnTo>
                  <a:lnTo>
                    <a:pt x="37088" y="25225"/>
                  </a:lnTo>
                  <a:lnTo>
                    <a:pt x="37247" y="25066"/>
                  </a:lnTo>
                  <a:lnTo>
                    <a:pt x="37428" y="24930"/>
                  </a:lnTo>
                  <a:lnTo>
                    <a:pt x="37632" y="24794"/>
                  </a:lnTo>
                  <a:lnTo>
                    <a:pt x="37791" y="24612"/>
                  </a:lnTo>
                  <a:lnTo>
                    <a:pt x="37927" y="24408"/>
                  </a:lnTo>
                  <a:lnTo>
                    <a:pt x="38041" y="24204"/>
                  </a:lnTo>
                  <a:lnTo>
                    <a:pt x="38131" y="23977"/>
                  </a:lnTo>
                  <a:lnTo>
                    <a:pt x="38199" y="23773"/>
                  </a:lnTo>
                  <a:lnTo>
                    <a:pt x="38222" y="23569"/>
                  </a:lnTo>
                  <a:lnTo>
                    <a:pt x="38222" y="23387"/>
                  </a:lnTo>
                  <a:lnTo>
                    <a:pt x="38222" y="23296"/>
                  </a:lnTo>
                  <a:lnTo>
                    <a:pt x="38245" y="23251"/>
                  </a:lnTo>
                  <a:lnTo>
                    <a:pt x="38313" y="23251"/>
                  </a:lnTo>
                  <a:lnTo>
                    <a:pt x="38562" y="23274"/>
                  </a:lnTo>
                  <a:lnTo>
                    <a:pt x="38585" y="23274"/>
                  </a:lnTo>
                  <a:lnTo>
                    <a:pt x="38653" y="23296"/>
                  </a:lnTo>
                  <a:lnTo>
                    <a:pt x="38744" y="23274"/>
                  </a:lnTo>
                  <a:lnTo>
                    <a:pt x="38812" y="23251"/>
                  </a:lnTo>
                  <a:lnTo>
                    <a:pt x="38880" y="23206"/>
                  </a:lnTo>
                  <a:lnTo>
                    <a:pt x="38925" y="23160"/>
                  </a:lnTo>
                  <a:lnTo>
                    <a:pt x="38948" y="23092"/>
                  </a:lnTo>
                  <a:lnTo>
                    <a:pt x="38971" y="23002"/>
                  </a:lnTo>
                  <a:lnTo>
                    <a:pt x="38971" y="22820"/>
                  </a:lnTo>
                  <a:lnTo>
                    <a:pt x="38925" y="22661"/>
                  </a:lnTo>
                  <a:lnTo>
                    <a:pt x="38880" y="22548"/>
                  </a:lnTo>
                  <a:lnTo>
                    <a:pt x="38880" y="22503"/>
                  </a:lnTo>
                  <a:lnTo>
                    <a:pt x="38902" y="22457"/>
                  </a:lnTo>
                  <a:lnTo>
                    <a:pt x="38948" y="22366"/>
                  </a:lnTo>
                  <a:lnTo>
                    <a:pt x="39039" y="22276"/>
                  </a:lnTo>
                  <a:lnTo>
                    <a:pt x="39265" y="22094"/>
                  </a:lnTo>
                  <a:lnTo>
                    <a:pt x="39538" y="21935"/>
                  </a:lnTo>
                  <a:lnTo>
                    <a:pt x="39674" y="21867"/>
                  </a:lnTo>
                  <a:lnTo>
                    <a:pt x="39787" y="21845"/>
                  </a:lnTo>
                  <a:lnTo>
                    <a:pt x="39901" y="21777"/>
                  </a:lnTo>
                  <a:lnTo>
                    <a:pt x="40014" y="21709"/>
                  </a:lnTo>
                  <a:lnTo>
                    <a:pt x="40127" y="21641"/>
                  </a:lnTo>
                  <a:lnTo>
                    <a:pt x="40241" y="21527"/>
                  </a:lnTo>
                  <a:lnTo>
                    <a:pt x="40422" y="21300"/>
                  </a:lnTo>
                  <a:lnTo>
                    <a:pt x="40581" y="21073"/>
                  </a:lnTo>
                  <a:lnTo>
                    <a:pt x="40717" y="20892"/>
                  </a:lnTo>
                  <a:lnTo>
                    <a:pt x="40921" y="20892"/>
                  </a:lnTo>
                  <a:lnTo>
                    <a:pt x="41103" y="20937"/>
                  </a:lnTo>
                  <a:lnTo>
                    <a:pt x="41352" y="20983"/>
                  </a:lnTo>
                  <a:lnTo>
                    <a:pt x="41647" y="21005"/>
                  </a:lnTo>
                  <a:lnTo>
                    <a:pt x="41874" y="20983"/>
                  </a:lnTo>
                  <a:lnTo>
                    <a:pt x="41965" y="20960"/>
                  </a:lnTo>
                  <a:lnTo>
                    <a:pt x="42055" y="20915"/>
                  </a:lnTo>
                  <a:lnTo>
                    <a:pt x="42146" y="20847"/>
                  </a:lnTo>
                  <a:lnTo>
                    <a:pt x="42214" y="20756"/>
                  </a:lnTo>
                  <a:lnTo>
                    <a:pt x="42260" y="20665"/>
                  </a:lnTo>
                  <a:lnTo>
                    <a:pt x="42282" y="20574"/>
                  </a:lnTo>
                  <a:lnTo>
                    <a:pt x="42305" y="20370"/>
                  </a:lnTo>
                  <a:lnTo>
                    <a:pt x="42260" y="20189"/>
                  </a:lnTo>
                  <a:lnTo>
                    <a:pt x="42260" y="20053"/>
                  </a:lnTo>
                  <a:lnTo>
                    <a:pt x="42260" y="19939"/>
                  </a:lnTo>
                  <a:lnTo>
                    <a:pt x="42260" y="19871"/>
                  </a:lnTo>
                  <a:lnTo>
                    <a:pt x="42328" y="19826"/>
                  </a:lnTo>
                  <a:lnTo>
                    <a:pt x="42373" y="19803"/>
                  </a:lnTo>
                  <a:lnTo>
                    <a:pt x="42418" y="19781"/>
                  </a:lnTo>
                  <a:lnTo>
                    <a:pt x="42509" y="19803"/>
                  </a:lnTo>
                  <a:lnTo>
                    <a:pt x="42577" y="19826"/>
                  </a:lnTo>
                  <a:lnTo>
                    <a:pt x="42759" y="19939"/>
                  </a:lnTo>
                  <a:lnTo>
                    <a:pt x="42940" y="20075"/>
                  </a:lnTo>
                  <a:lnTo>
                    <a:pt x="43099" y="20234"/>
                  </a:lnTo>
                  <a:lnTo>
                    <a:pt x="43326" y="20438"/>
                  </a:lnTo>
                  <a:lnTo>
                    <a:pt x="43462" y="20506"/>
                  </a:lnTo>
                  <a:lnTo>
                    <a:pt x="43598" y="20529"/>
                  </a:lnTo>
                  <a:lnTo>
                    <a:pt x="43666" y="20529"/>
                  </a:lnTo>
                  <a:lnTo>
                    <a:pt x="43734" y="20506"/>
                  </a:lnTo>
                  <a:lnTo>
                    <a:pt x="43893" y="20438"/>
                  </a:lnTo>
                  <a:lnTo>
                    <a:pt x="43984" y="20370"/>
                  </a:lnTo>
                  <a:lnTo>
                    <a:pt x="44120" y="20325"/>
                  </a:lnTo>
                  <a:lnTo>
                    <a:pt x="44278" y="20257"/>
                  </a:lnTo>
                  <a:lnTo>
                    <a:pt x="44483" y="20234"/>
                  </a:lnTo>
                  <a:lnTo>
                    <a:pt x="44868" y="20234"/>
                  </a:lnTo>
                  <a:lnTo>
                    <a:pt x="44891" y="20257"/>
                  </a:lnTo>
                  <a:lnTo>
                    <a:pt x="44891" y="20302"/>
                  </a:lnTo>
                  <a:lnTo>
                    <a:pt x="44891" y="20393"/>
                  </a:lnTo>
                  <a:lnTo>
                    <a:pt x="44891" y="20529"/>
                  </a:lnTo>
                  <a:lnTo>
                    <a:pt x="44891" y="20642"/>
                  </a:lnTo>
                  <a:lnTo>
                    <a:pt x="44891" y="20756"/>
                  </a:lnTo>
                  <a:lnTo>
                    <a:pt x="44914" y="20824"/>
                  </a:lnTo>
                  <a:lnTo>
                    <a:pt x="44959" y="20892"/>
                  </a:lnTo>
                  <a:lnTo>
                    <a:pt x="45027" y="20960"/>
                  </a:lnTo>
                  <a:lnTo>
                    <a:pt x="45095" y="20960"/>
                  </a:lnTo>
                  <a:lnTo>
                    <a:pt x="45140" y="20983"/>
                  </a:lnTo>
                  <a:lnTo>
                    <a:pt x="45322" y="20937"/>
                  </a:lnTo>
                  <a:lnTo>
                    <a:pt x="45549" y="20847"/>
                  </a:lnTo>
                  <a:lnTo>
                    <a:pt x="45753" y="20733"/>
                  </a:lnTo>
                  <a:lnTo>
                    <a:pt x="45934" y="20597"/>
                  </a:lnTo>
                  <a:lnTo>
                    <a:pt x="46025" y="20529"/>
                  </a:lnTo>
                  <a:lnTo>
                    <a:pt x="46048" y="20484"/>
                  </a:lnTo>
                  <a:lnTo>
                    <a:pt x="46093" y="20280"/>
                  </a:lnTo>
                  <a:lnTo>
                    <a:pt x="46093" y="20075"/>
                  </a:lnTo>
                  <a:lnTo>
                    <a:pt x="46116" y="19690"/>
                  </a:lnTo>
                  <a:lnTo>
                    <a:pt x="46116" y="19531"/>
                  </a:lnTo>
                  <a:lnTo>
                    <a:pt x="46116" y="19463"/>
                  </a:lnTo>
                  <a:lnTo>
                    <a:pt x="46093" y="18987"/>
                  </a:lnTo>
                  <a:lnTo>
                    <a:pt x="46070" y="18737"/>
                  </a:lnTo>
                  <a:lnTo>
                    <a:pt x="46025" y="18488"/>
                  </a:lnTo>
                  <a:lnTo>
                    <a:pt x="45980" y="18306"/>
                  </a:lnTo>
                  <a:lnTo>
                    <a:pt x="45912" y="18125"/>
                  </a:lnTo>
                  <a:lnTo>
                    <a:pt x="45753" y="17762"/>
                  </a:lnTo>
                  <a:lnTo>
                    <a:pt x="45685" y="17626"/>
                  </a:lnTo>
                  <a:lnTo>
                    <a:pt x="45481" y="17240"/>
                  </a:lnTo>
                  <a:lnTo>
                    <a:pt x="45345" y="16968"/>
                  </a:lnTo>
                  <a:lnTo>
                    <a:pt x="45231" y="16696"/>
                  </a:lnTo>
                  <a:lnTo>
                    <a:pt x="45186" y="16559"/>
                  </a:lnTo>
                  <a:lnTo>
                    <a:pt x="45163" y="16401"/>
                  </a:lnTo>
                  <a:lnTo>
                    <a:pt x="45163" y="16265"/>
                  </a:lnTo>
                  <a:lnTo>
                    <a:pt x="45163" y="16106"/>
                  </a:lnTo>
                  <a:lnTo>
                    <a:pt x="45208" y="15879"/>
                  </a:lnTo>
                  <a:lnTo>
                    <a:pt x="45277" y="15652"/>
                  </a:lnTo>
                  <a:lnTo>
                    <a:pt x="45435" y="15221"/>
                  </a:lnTo>
                  <a:lnTo>
                    <a:pt x="45571" y="14926"/>
                  </a:lnTo>
                  <a:lnTo>
                    <a:pt x="45685" y="14609"/>
                  </a:lnTo>
                  <a:lnTo>
                    <a:pt x="45730" y="14450"/>
                  </a:lnTo>
                  <a:lnTo>
                    <a:pt x="45798" y="14291"/>
                  </a:lnTo>
                  <a:lnTo>
                    <a:pt x="45980" y="13974"/>
                  </a:lnTo>
                  <a:lnTo>
                    <a:pt x="46207" y="13565"/>
                  </a:lnTo>
                  <a:lnTo>
                    <a:pt x="46297" y="13361"/>
                  </a:lnTo>
                  <a:lnTo>
                    <a:pt x="46343" y="13134"/>
                  </a:lnTo>
                  <a:lnTo>
                    <a:pt x="46365" y="13021"/>
                  </a:lnTo>
                  <a:lnTo>
                    <a:pt x="46365" y="12907"/>
                  </a:lnTo>
                  <a:lnTo>
                    <a:pt x="46320" y="12703"/>
                  </a:lnTo>
                  <a:lnTo>
                    <a:pt x="46252" y="12499"/>
                  </a:lnTo>
                  <a:lnTo>
                    <a:pt x="46184" y="12318"/>
                  </a:lnTo>
                  <a:lnTo>
                    <a:pt x="46161" y="12272"/>
                  </a:lnTo>
                  <a:lnTo>
                    <a:pt x="46025" y="12045"/>
                  </a:lnTo>
                  <a:lnTo>
                    <a:pt x="45912" y="11819"/>
                  </a:lnTo>
                  <a:lnTo>
                    <a:pt x="45866" y="11705"/>
                  </a:lnTo>
                  <a:lnTo>
                    <a:pt x="45844" y="11614"/>
                  </a:lnTo>
                  <a:lnTo>
                    <a:pt x="45844" y="11524"/>
                  </a:lnTo>
                  <a:lnTo>
                    <a:pt x="45866" y="11456"/>
                  </a:lnTo>
                  <a:lnTo>
                    <a:pt x="45912" y="11388"/>
                  </a:lnTo>
                  <a:lnTo>
                    <a:pt x="45957" y="11320"/>
                  </a:lnTo>
                  <a:lnTo>
                    <a:pt x="46025" y="11274"/>
                  </a:lnTo>
                  <a:lnTo>
                    <a:pt x="46070" y="11229"/>
                  </a:lnTo>
                  <a:lnTo>
                    <a:pt x="46138" y="11183"/>
                  </a:lnTo>
                  <a:lnTo>
                    <a:pt x="46184" y="11115"/>
                  </a:lnTo>
                  <a:lnTo>
                    <a:pt x="46207" y="11025"/>
                  </a:lnTo>
                  <a:lnTo>
                    <a:pt x="46207" y="10957"/>
                  </a:lnTo>
                  <a:lnTo>
                    <a:pt x="46184" y="10889"/>
                  </a:lnTo>
                  <a:lnTo>
                    <a:pt x="46116" y="10752"/>
                  </a:lnTo>
                  <a:lnTo>
                    <a:pt x="45980" y="10639"/>
                  </a:lnTo>
                  <a:lnTo>
                    <a:pt x="45844" y="10526"/>
                  </a:lnTo>
                  <a:lnTo>
                    <a:pt x="45707" y="10390"/>
                  </a:lnTo>
                  <a:lnTo>
                    <a:pt x="45639" y="10344"/>
                  </a:lnTo>
                  <a:lnTo>
                    <a:pt x="45549" y="10231"/>
                  </a:lnTo>
                  <a:lnTo>
                    <a:pt x="45458" y="10117"/>
                  </a:lnTo>
                  <a:lnTo>
                    <a:pt x="45413" y="10004"/>
                  </a:lnTo>
                  <a:lnTo>
                    <a:pt x="45390" y="9868"/>
                  </a:lnTo>
                  <a:lnTo>
                    <a:pt x="45413" y="9686"/>
                  </a:lnTo>
                  <a:lnTo>
                    <a:pt x="45458" y="9505"/>
                  </a:lnTo>
                  <a:lnTo>
                    <a:pt x="45503" y="9323"/>
                  </a:lnTo>
                  <a:lnTo>
                    <a:pt x="45594" y="9142"/>
                  </a:lnTo>
                  <a:lnTo>
                    <a:pt x="45685" y="8938"/>
                  </a:lnTo>
                  <a:lnTo>
                    <a:pt x="45730" y="8779"/>
                  </a:lnTo>
                  <a:lnTo>
                    <a:pt x="45707" y="8643"/>
                  </a:lnTo>
                  <a:lnTo>
                    <a:pt x="45685" y="8507"/>
                  </a:lnTo>
                  <a:lnTo>
                    <a:pt x="45639" y="8303"/>
                  </a:lnTo>
                  <a:lnTo>
                    <a:pt x="45617" y="8053"/>
                  </a:lnTo>
                  <a:lnTo>
                    <a:pt x="45639" y="7894"/>
                  </a:lnTo>
                  <a:lnTo>
                    <a:pt x="45662" y="7872"/>
                  </a:lnTo>
                  <a:lnTo>
                    <a:pt x="45730" y="7849"/>
                  </a:lnTo>
                  <a:lnTo>
                    <a:pt x="45866" y="7826"/>
                  </a:lnTo>
                  <a:lnTo>
                    <a:pt x="45980" y="7758"/>
                  </a:lnTo>
                  <a:lnTo>
                    <a:pt x="46093" y="7690"/>
                  </a:lnTo>
                  <a:lnTo>
                    <a:pt x="46207" y="7577"/>
                  </a:lnTo>
                  <a:lnTo>
                    <a:pt x="46275" y="7463"/>
                  </a:lnTo>
                  <a:lnTo>
                    <a:pt x="46343" y="7305"/>
                  </a:lnTo>
                  <a:lnTo>
                    <a:pt x="46365" y="7146"/>
                  </a:lnTo>
                  <a:lnTo>
                    <a:pt x="46388" y="6987"/>
                  </a:lnTo>
                  <a:lnTo>
                    <a:pt x="46411" y="6806"/>
                  </a:lnTo>
                  <a:lnTo>
                    <a:pt x="46388" y="6647"/>
                  </a:lnTo>
                  <a:lnTo>
                    <a:pt x="46365" y="6465"/>
                  </a:lnTo>
                  <a:lnTo>
                    <a:pt x="46297" y="6170"/>
                  </a:lnTo>
                  <a:lnTo>
                    <a:pt x="46275" y="6125"/>
                  </a:lnTo>
                  <a:lnTo>
                    <a:pt x="46229" y="6102"/>
                  </a:lnTo>
                  <a:lnTo>
                    <a:pt x="46025" y="5989"/>
                  </a:lnTo>
                  <a:lnTo>
                    <a:pt x="45866" y="5876"/>
                  </a:lnTo>
                  <a:lnTo>
                    <a:pt x="45707" y="5739"/>
                  </a:lnTo>
                  <a:lnTo>
                    <a:pt x="45549" y="5581"/>
                  </a:lnTo>
                  <a:lnTo>
                    <a:pt x="45458" y="5490"/>
                  </a:lnTo>
                  <a:lnTo>
                    <a:pt x="45367" y="5422"/>
                  </a:lnTo>
                  <a:lnTo>
                    <a:pt x="45277" y="5399"/>
                  </a:lnTo>
                  <a:lnTo>
                    <a:pt x="44732" y="5399"/>
                  </a:lnTo>
                  <a:lnTo>
                    <a:pt x="44619" y="5354"/>
                  </a:lnTo>
                  <a:lnTo>
                    <a:pt x="44551" y="5286"/>
                  </a:lnTo>
                  <a:lnTo>
                    <a:pt x="44483" y="5172"/>
                  </a:lnTo>
                  <a:lnTo>
                    <a:pt x="44437" y="5014"/>
                  </a:lnTo>
                  <a:lnTo>
                    <a:pt x="44437" y="4946"/>
                  </a:lnTo>
                  <a:lnTo>
                    <a:pt x="44346" y="4696"/>
                  </a:lnTo>
                  <a:lnTo>
                    <a:pt x="44233" y="4492"/>
                  </a:lnTo>
                  <a:lnTo>
                    <a:pt x="44097" y="4288"/>
                  </a:lnTo>
                  <a:lnTo>
                    <a:pt x="43916" y="4106"/>
                  </a:lnTo>
                  <a:lnTo>
                    <a:pt x="43711" y="3970"/>
                  </a:lnTo>
                  <a:lnTo>
                    <a:pt x="43507" y="3834"/>
                  </a:lnTo>
                  <a:lnTo>
                    <a:pt x="43076" y="3584"/>
                  </a:lnTo>
                  <a:lnTo>
                    <a:pt x="42917" y="3494"/>
                  </a:lnTo>
                  <a:lnTo>
                    <a:pt x="42713" y="3403"/>
                  </a:lnTo>
                  <a:lnTo>
                    <a:pt x="42509" y="3335"/>
                  </a:lnTo>
                  <a:lnTo>
                    <a:pt x="42101" y="3244"/>
                  </a:lnTo>
                  <a:lnTo>
                    <a:pt x="41851" y="3199"/>
                  </a:lnTo>
                  <a:lnTo>
                    <a:pt x="41761" y="3176"/>
                  </a:lnTo>
                  <a:lnTo>
                    <a:pt x="41715" y="3131"/>
                  </a:lnTo>
                  <a:lnTo>
                    <a:pt x="41647" y="3085"/>
                  </a:lnTo>
                  <a:lnTo>
                    <a:pt x="41602" y="3040"/>
                  </a:lnTo>
                  <a:lnTo>
                    <a:pt x="41534" y="2881"/>
                  </a:lnTo>
                  <a:lnTo>
                    <a:pt x="41466" y="2677"/>
                  </a:lnTo>
                  <a:lnTo>
                    <a:pt x="41375" y="2428"/>
                  </a:lnTo>
                  <a:lnTo>
                    <a:pt x="41307" y="2269"/>
                  </a:lnTo>
                  <a:lnTo>
                    <a:pt x="41216" y="2155"/>
                  </a:lnTo>
                  <a:lnTo>
                    <a:pt x="41125" y="2042"/>
                  </a:lnTo>
                  <a:lnTo>
                    <a:pt x="41035" y="1951"/>
                  </a:lnTo>
                  <a:lnTo>
                    <a:pt x="40944" y="1883"/>
                  </a:lnTo>
                  <a:lnTo>
                    <a:pt x="40831" y="1838"/>
                  </a:lnTo>
                  <a:lnTo>
                    <a:pt x="40558" y="1724"/>
                  </a:lnTo>
                  <a:lnTo>
                    <a:pt x="40400" y="1634"/>
                  </a:lnTo>
                  <a:lnTo>
                    <a:pt x="40263" y="1543"/>
                  </a:lnTo>
                  <a:lnTo>
                    <a:pt x="40014" y="1293"/>
                  </a:lnTo>
                  <a:lnTo>
                    <a:pt x="39878" y="1157"/>
                  </a:lnTo>
                  <a:lnTo>
                    <a:pt x="39742" y="999"/>
                  </a:lnTo>
                  <a:lnTo>
                    <a:pt x="39628" y="817"/>
                  </a:lnTo>
                  <a:lnTo>
                    <a:pt x="39560" y="636"/>
                  </a:lnTo>
                  <a:lnTo>
                    <a:pt x="39492" y="409"/>
                  </a:lnTo>
                  <a:lnTo>
                    <a:pt x="39470" y="273"/>
                  </a:lnTo>
                  <a:lnTo>
                    <a:pt x="39447" y="182"/>
                  </a:lnTo>
                  <a:lnTo>
                    <a:pt x="39356" y="182"/>
                  </a:lnTo>
                  <a:lnTo>
                    <a:pt x="39129" y="137"/>
                  </a:lnTo>
                  <a:lnTo>
                    <a:pt x="38880" y="91"/>
                  </a:lnTo>
                  <a:lnTo>
                    <a:pt x="38653" y="46"/>
                  </a:lnTo>
                  <a:lnTo>
                    <a:pt x="384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156"/>
            <p:cNvSpPr/>
            <p:nvPr/>
          </p:nvSpPr>
          <p:spPr>
            <a:xfrm>
              <a:off x="4694925" y="2130475"/>
              <a:ext cx="107775" cy="114575"/>
            </a:xfrm>
            <a:custGeom>
              <a:rect b="b" l="l" r="r" t="t"/>
              <a:pathLst>
                <a:path extrusionOk="0" h="4583" w="4311">
                  <a:moveTo>
                    <a:pt x="3017" y="1"/>
                  </a:moveTo>
                  <a:lnTo>
                    <a:pt x="2813" y="23"/>
                  </a:lnTo>
                  <a:lnTo>
                    <a:pt x="2586" y="69"/>
                  </a:lnTo>
                  <a:lnTo>
                    <a:pt x="2359" y="160"/>
                  </a:lnTo>
                  <a:lnTo>
                    <a:pt x="2133" y="273"/>
                  </a:lnTo>
                  <a:lnTo>
                    <a:pt x="1883" y="386"/>
                  </a:lnTo>
                  <a:lnTo>
                    <a:pt x="1656" y="477"/>
                  </a:lnTo>
                  <a:lnTo>
                    <a:pt x="1429" y="523"/>
                  </a:lnTo>
                  <a:lnTo>
                    <a:pt x="1203" y="523"/>
                  </a:lnTo>
                  <a:lnTo>
                    <a:pt x="862" y="500"/>
                  </a:lnTo>
                  <a:lnTo>
                    <a:pt x="454" y="409"/>
                  </a:lnTo>
                  <a:lnTo>
                    <a:pt x="295" y="386"/>
                  </a:lnTo>
                  <a:lnTo>
                    <a:pt x="295" y="523"/>
                  </a:lnTo>
                  <a:lnTo>
                    <a:pt x="273" y="817"/>
                  </a:lnTo>
                  <a:lnTo>
                    <a:pt x="295" y="1090"/>
                  </a:lnTo>
                  <a:lnTo>
                    <a:pt x="295" y="1362"/>
                  </a:lnTo>
                  <a:lnTo>
                    <a:pt x="295" y="1634"/>
                  </a:lnTo>
                  <a:lnTo>
                    <a:pt x="250" y="1725"/>
                  </a:lnTo>
                  <a:lnTo>
                    <a:pt x="205" y="1793"/>
                  </a:lnTo>
                  <a:lnTo>
                    <a:pt x="136" y="1906"/>
                  </a:lnTo>
                  <a:lnTo>
                    <a:pt x="68" y="2042"/>
                  </a:lnTo>
                  <a:lnTo>
                    <a:pt x="68" y="2201"/>
                  </a:lnTo>
                  <a:lnTo>
                    <a:pt x="114" y="2337"/>
                  </a:lnTo>
                  <a:lnTo>
                    <a:pt x="182" y="2496"/>
                  </a:lnTo>
                  <a:lnTo>
                    <a:pt x="250" y="2609"/>
                  </a:lnTo>
                  <a:lnTo>
                    <a:pt x="295" y="2677"/>
                  </a:lnTo>
                  <a:lnTo>
                    <a:pt x="341" y="2768"/>
                  </a:lnTo>
                  <a:lnTo>
                    <a:pt x="386" y="2859"/>
                  </a:lnTo>
                  <a:lnTo>
                    <a:pt x="386" y="2927"/>
                  </a:lnTo>
                  <a:lnTo>
                    <a:pt x="386" y="3018"/>
                  </a:lnTo>
                  <a:lnTo>
                    <a:pt x="295" y="3245"/>
                  </a:lnTo>
                  <a:lnTo>
                    <a:pt x="182" y="3426"/>
                  </a:lnTo>
                  <a:lnTo>
                    <a:pt x="46" y="3698"/>
                  </a:lnTo>
                  <a:lnTo>
                    <a:pt x="0" y="3834"/>
                  </a:lnTo>
                  <a:lnTo>
                    <a:pt x="0" y="3948"/>
                  </a:lnTo>
                  <a:lnTo>
                    <a:pt x="0" y="4084"/>
                  </a:lnTo>
                  <a:lnTo>
                    <a:pt x="0" y="4197"/>
                  </a:lnTo>
                  <a:lnTo>
                    <a:pt x="91" y="4492"/>
                  </a:lnTo>
                  <a:lnTo>
                    <a:pt x="114" y="4560"/>
                  </a:lnTo>
                  <a:lnTo>
                    <a:pt x="159" y="4560"/>
                  </a:lnTo>
                  <a:lnTo>
                    <a:pt x="227" y="4583"/>
                  </a:lnTo>
                  <a:lnTo>
                    <a:pt x="386" y="4583"/>
                  </a:lnTo>
                  <a:lnTo>
                    <a:pt x="454" y="4560"/>
                  </a:lnTo>
                  <a:lnTo>
                    <a:pt x="545" y="4492"/>
                  </a:lnTo>
                  <a:lnTo>
                    <a:pt x="590" y="4447"/>
                  </a:lnTo>
                  <a:lnTo>
                    <a:pt x="726" y="4288"/>
                  </a:lnTo>
                  <a:lnTo>
                    <a:pt x="817" y="4129"/>
                  </a:lnTo>
                  <a:lnTo>
                    <a:pt x="794" y="4220"/>
                  </a:lnTo>
                  <a:lnTo>
                    <a:pt x="794" y="4220"/>
                  </a:lnTo>
                  <a:lnTo>
                    <a:pt x="1225" y="3562"/>
                  </a:lnTo>
                  <a:lnTo>
                    <a:pt x="1361" y="3381"/>
                  </a:lnTo>
                  <a:lnTo>
                    <a:pt x="1543" y="3108"/>
                  </a:lnTo>
                  <a:lnTo>
                    <a:pt x="1747" y="2836"/>
                  </a:lnTo>
                  <a:lnTo>
                    <a:pt x="1974" y="2587"/>
                  </a:lnTo>
                  <a:lnTo>
                    <a:pt x="2087" y="2496"/>
                  </a:lnTo>
                  <a:lnTo>
                    <a:pt x="2223" y="2405"/>
                  </a:lnTo>
                  <a:lnTo>
                    <a:pt x="2405" y="2292"/>
                  </a:lnTo>
                  <a:lnTo>
                    <a:pt x="2609" y="2224"/>
                  </a:lnTo>
                  <a:lnTo>
                    <a:pt x="3040" y="2110"/>
                  </a:lnTo>
                  <a:lnTo>
                    <a:pt x="3448" y="2020"/>
                  </a:lnTo>
                  <a:lnTo>
                    <a:pt x="3652" y="1952"/>
                  </a:lnTo>
                  <a:lnTo>
                    <a:pt x="3834" y="1861"/>
                  </a:lnTo>
                  <a:lnTo>
                    <a:pt x="3970" y="1793"/>
                  </a:lnTo>
                  <a:lnTo>
                    <a:pt x="4061" y="1725"/>
                  </a:lnTo>
                  <a:lnTo>
                    <a:pt x="4129" y="1634"/>
                  </a:lnTo>
                  <a:lnTo>
                    <a:pt x="4197" y="1566"/>
                  </a:lnTo>
                  <a:lnTo>
                    <a:pt x="4288" y="1407"/>
                  </a:lnTo>
                  <a:lnTo>
                    <a:pt x="4310" y="1248"/>
                  </a:lnTo>
                  <a:lnTo>
                    <a:pt x="4310" y="1135"/>
                  </a:lnTo>
                  <a:lnTo>
                    <a:pt x="4310" y="1022"/>
                  </a:lnTo>
                  <a:lnTo>
                    <a:pt x="4265" y="908"/>
                  </a:lnTo>
                  <a:lnTo>
                    <a:pt x="4220" y="795"/>
                  </a:lnTo>
                  <a:lnTo>
                    <a:pt x="4151" y="681"/>
                  </a:lnTo>
                  <a:lnTo>
                    <a:pt x="4083" y="568"/>
                  </a:lnTo>
                  <a:lnTo>
                    <a:pt x="3993" y="454"/>
                  </a:lnTo>
                  <a:lnTo>
                    <a:pt x="3879" y="364"/>
                  </a:lnTo>
                  <a:lnTo>
                    <a:pt x="3675" y="205"/>
                  </a:lnTo>
                  <a:lnTo>
                    <a:pt x="3448" y="92"/>
                  </a:lnTo>
                  <a:lnTo>
                    <a:pt x="3244" y="23"/>
                  </a:lnTo>
                  <a:lnTo>
                    <a:pt x="30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156"/>
            <p:cNvSpPr/>
            <p:nvPr/>
          </p:nvSpPr>
          <p:spPr>
            <a:xfrm>
              <a:off x="4387575" y="2222925"/>
              <a:ext cx="89050" cy="139525"/>
            </a:xfrm>
            <a:custGeom>
              <a:rect b="b" l="l" r="r" t="t"/>
              <a:pathLst>
                <a:path extrusionOk="0" h="5581" w="3562">
                  <a:moveTo>
                    <a:pt x="3085" y="0"/>
                  </a:moveTo>
                  <a:lnTo>
                    <a:pt x="2903" y="23"/>
                  </a:lnTo>
                  <a:lnTo>
                    <a:pt x="2722" y="68"/>
                  </a:lnTo>
                  <a:lnTo>
                    <a:pt x="2541" y="136"/>
                  </a:lnTo>
                  <a:lnTo>
                    <a:pt x="2382" y="227"/>
                  </a:lnTo>
                  <a:lnTo>
                    <a:pt x="2223" y="318"/>
                  </a:lnTo>
                  <a:lnTo>
                    <a:pt x="2087" y="431"/>
                  </a:lnTo>
                  <a:lnTo>
                    <a:pt x="1815" y="658"/>
                  </a:lnTo>
                  <a:lnTo>
                    <a:pt x="1679" y="771"/>
                  </a:lnTo>
                  <a:lnTo>
                    <a:pt x="1474" y="930"/>
                  </a:lnTo>
                  <a:lnTo>
                    <a:pt x="1270" y="1066"/>
                  </a:lnTo>
                  <a:lnTo>
                    <a:pt x="1043" y="1225"/>
                  </a:lnTo>
                  <a:lnTo>
                    <a:pt x="817" y="1429"/>
                  </a:lnTo>
                  <a:lnTo>
                    <a:pt x="612" y="1633"/>
                  </a:lnTo>
                  <a:lnTo>
                    <a:pt x="522" y="1769"/>
                  </a:lnTo>
                  <a:lnTo>
                    <a:pt x="431" y="1906"/>
                  </a:lnTo>
                  <a:lnTo>
                    <a:pt x="340" y="2200"/>
                  </a:lnTo>
                  <a:lnTo>
                    <a:pt x="250" y="2495"/>
                  </a:lnTo>
                  <a:lnTo>
                    <a:pt x="227" y="2790"/>
                  </a:lnTo>
                  <a:lnTo>
                    <a:pt x="181" y="3108"/>
                  </a:lnTo>
                  <a:lnTo>
                    <a:pt x="159" y="3471"/>
                  </a:lnTo>
                  <a:lnTo>
                    <a:pt x="91" y="3902"/>
                  </a:lnTo>
                  <a:lnTo>
                    <a:pt x="45" y="4174"/>
                  </a:lnTo>
                  <a:lnTo>
                    <a:pt x="0" y="4469"/>
                  </a:lnTo>
                  <a:lnTo>
                    <a:pt x="0" y="4786"/>
                  </a:lnTo>
                  <a:lnTo>
                    <a:pt x="23" y="4923"/>
                  </a:lnTo>
                  <a:lnTo>
                    <a:pt x="68" y="5081"/>
                  </a:lnTo>
                  <a:lnTo>
                    <a:pt x="113" y="5217"/>
                  </a:lnTo>
                  <a:lnTo>
                    <a:pt x="159" y="5331"/>
                  </a:lnTo>
                  <a:lnTo>
                    <a:pt x="227" y="5422"/>
                  </a:lnTo>
                  <a:lnTo>
                    <a:pt x="295" y="5467"/>
                  </a:lnTo>
                  <a:lnTo>
                    <a:pt x="340" y="5512"/>
                  </a:lnTo>
                  <a:lnTo>
                    <a:pt x="408" y="5558"/>
                  </a:lnTo>
                  <a:lnTo>
                    <a:pt x="522" y="5580"/>
                  </a:lnTo>
                  <a:lnTo>
                    <a:pt x="590" y="5558"/>
                  </a:lnTo>
                  <a:lnTo>
                    <a:pt x="658" y="5535"/>
                  </a:lnTo>
                  <a:lnTo>
                    <a:pt x="749" y="5490"/>
                  </a:lnTo>
                  <a:lnTo>
                    <a:pt x="817" y="5444"/>
                  </a:lnTo>
                  <a:lnTo>
                    <a:pt x="862" y="5376"/>
                  </a:lnTo>
                  <a:lnTo>
                    <a:pt x="907" y="5285"/>
                  </a:lnTo>
                  <a:lnTo>
                    <a:pt x="975" y="5104"/>
                  </a:lnTo>
                  <a:lnTo>
                    <a:pt x="1043" y="4945"/>
                  </a:lnTo>
                  <a:lnTo>
                    <a:pt x="1089" y="4786"/>
                  </a:lnTo>
                  <a:lnTo>
                    <a:pt x="1157" y="4673"/>
                  </a:lnTo>
                  <a:lnTo>
                    <a:pt x="1225" y="4582"/>
                  </a:lnTo>
                  <a:lnTo>
                    <a:pt x="1338" y="4560"/>
                  </a:lnTo>
                  <a:lnTo>
                    <a:pt x="1452" y="4537"/>
                  </a:lnTo>
                  <a:lnTo>
                    <a:pt x="1565" y="4514"/>
                  </a:lnTo>
                  <a:lnTo>
                    <a:pt x="1701" y="4492"/>
                  </a:lnTo>
                  <a:lnTo>
                    <a:pt x="1815" y="4423"/>
                  </a:lnTo>
                  <a:lnTo>
                    <a:pt x="1951" y="4333"/>
                  </a:lnTo>
                  <a:lnTo>
                    <a:pt x="2042" y="4242"/>
                  </a:lnTo>
                  <a:lnTo>
                    <a:pt x="2132" y="4129"/>
                  </a:lnTo>
                  <a:lnTo>
                    <a:pt x="2246" y="3902"/>
                  </a:lnTo>
                  <a:lnTo>
                    <a:pt x="2359" y="3675"/>
                  </a:lnTo>
                  <a:lnTo>
                    <a:pt x="2427" y="3561"/>
                  </a:lnTo>
                  <a:lnTo>
                    <a:pt x="2518" y="3471"/>
                  </a:lnTo>
                  <a:lnTo>
                    <a:pt x="2722" y="3312"/>
                  </a:lnTo>
                  <a:lnTo>
                    <a:pt x="2835" y="3221"/>
                  </a:lnTo>
                  <a:lnTo>
                    <a:pt x="2972" y="3108"/>
                  </a:lnTo>
                  <a:lnTo>
                    <a:pt x="3040" y="2972"/>
                  </a:lnTo>
                  <a:lnTo>
                    <a:pt x="3108" y="2836"/>
                  </a:lnTo>
                  <a:lnTo>
                    <a:pt x="3130" y="2700"/>
                  </a:lnTo>
                  <a:lnTo>
                    <a:pt x="3130" y="2563"/>
                  </a:lnTo>
                  <a:lnTo>
                    <a:pt x="3130" y="2427"/>
                  </a:lnTo>
                  <a:lnTo>
                    <a:pt x="3085" y="2155"/>
                  </a:lnTo>
                  <a:lnTo>
                    <a:pt x="3040" y="1974"/>
                  </a:lnTo>
                  <a:lnTo>
                    <a:pt x="3017" y="1792"/>
                  </a:lnTo>
                  <a:lnTo>
                    <a:pt x="3017" y="1611"/>
                  </a:lnTo>
                  <a:lnTo>
                    <a:pt x="3062" y="1452"/>
                  </a:lnTo>
                  <a:lnTo>
                    <a:pt x="3108" y="1293"/>
                  </a:lnTo>
                  <a:lnTo>
                    <a:pt x="3176" y="1089"/>
                  </a:lnTo>
                  <a:lnTo>
                    <a:pt x="3221" y="976"/>
                  </a:lnTo>
                  <a:lnTo>
                    <a:pt x="3244" y="953"/>
                  </a:lnTo>
                  <a:lnTo>
                    <a:pt x="3289" y="862"/>
                  </a:lnTo>
                  <a:lnTo>
                    <a:pt x="3357" y="726"/>
                  </a:lnTo>
                  <a:lnTo>
                    <a:pt x="3471" y="545"/>
                  </a:lnTo>
                  <a:lnTo>
                    <a:pt x="3516" y="454"/>
                  </a:lnTo>
                  <a:lnTo>
                    <a:pt x="3561" y="363"/>
                  </a:lnTo>
                  <a:lnTo>
                    <a:pt x="3561" y="272"/>
                  </a:lnTo>
                  <a:lnTo>
                    <a:pt x="3539" y="182"/>
                  </a:lnTo>
                  <a:lnTo>
                    <a:pt x="3493" y="114"/>
                  </a:lnTo>
                  <a:lnTo>
                    <a:pt x="3425" y="68"/>
                  </a:lnTo>
                  <a:lnTo>
                    <a:pt x="3334" y="23"/>
                  </a:lnTo>
                  <a:lnTo>
                    <a:pt x="3266" y="23"/>
                  </a:lnTo>
                  <a:lnTo>
                    <a:pt x="30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156"/>
            <p:cNvSpPr/>
            <p:nvPr/>
          </p:nvSpPr>
          <p:spPr>
            <a:xfrm>
              <a:off x="4983000" y="3605475"/>
              <a:ext cx="278475" cy="406625"/>
            </a:xfrm>
            <a:custGeom>
              <a:rect b="b" l="l" r="r" t="t"/>
              <a:pathLst>
                <a:path extrusionOk="0" h="16265" w="11139">
                  <a:moveTo>
                    <a:pt x="1588" y="1"/>
                  </a:moveTo>
                  <a:lnTo>
                    <a:pt x="1362" y="23"/>
                  </a:lnTo>
                  <a:lnTo>
                    <a:pt x="1135" y="69"/>
                  </a:lnTo>
                  <a:lnTo>
                    <a:pt x="953" y="137"/>
                  </a:lnTo>
                  <a:lnTo>
                    <a:pt x="749" y="250"/>
                  </a:lnTo>
                  <a:lnTo>
                    <a:pt x="590" y="363"/>
                  </a:lnTo>
                  <a:lnTo>
                    <a:pt x="432" y="500"/>
                  </a:lnTo>
                  <a:lnTo>
                    <a:pt x="114" y="817"/>
                  </a:lnTo>
                  <a:lnTo>
                    <a:pt x="1" y="931"/>
                  </a:lnTo>
                  <a:lnTo>
                    <a:pt x="137" y="999"/>
                  </a:lnTo>
                  <a:lnTo>
                    <a:pt x="341" y="1112"/>
                  </a:lnTo>
                  <a:lnTo>
                    <a:pt x="545" y="1225"/>
                  </a:lnTo>
                  <a:lnTo>
                    <a:pt x="726" y="1362"/>
                  </a:lnTo>
                  <a:lnTo>
                    <a:pt x="908" y="1498"/>
                  </a:lnTo>
                  <a:lnTo>
                    <a:pt x="1044" y="1656"/>
                  </a:lnTo>
                  <a:lnTo>
                    <a:pt x="1157" y="1838"/>
                  </a:lnTo>
                  <a:lnTo>
                    <a:pt x="1225" y="2019"/>
                  </a:lnTo>
                  <a:lnTo>
                    <a:pt x="1293" y="2201"/>
                  </a:lnTo>
                  <a:lnTo>
                    <a:pt x="1339" y="2428"/>
                  </a:lnTo>
                  <a:lnTo>
                    <a:pt x="1407" y="2881"/>
                  </a:lnTo>
                  <a:lnTo>
                    <a:pt x="1430" y="2972"/>
                  </a:lnTo>
                  <a:lnTo>
                    <a:pt x="1498" y="3403"/>
                  </a:lnTo>
                  <a:lnTo>
                    <a:pt x="1611" y="3811"/>
                  </a:lnTo>
                  <a:lnTo>
                    <a:pt x="1747" y="4220"/>
                  </a:lnTo>
                  <a:lnTo>
                    <a:pt x="1929" y="4628"/>
                  </a:lnTo>
                  <a:lnTo>
                    <a:pt x="2087" y="4900"/>
                  </a:lnTo>
                  <a:lnTo>
                    <a:pt x="2269" y="5127"/>
                  </a:lnTo>
                  <a:lnTo>
                    <a:pt x="2473" y="5331"/>
                  </a:lnTo>
                  <a:lnTo>
                    <a:pt x="2677" y="5513"/>
                  </a:lnTo>
                  <a:lnTo>
                    <a:pt x="2881" y="5694"/>
                  </a:lnTo>
                  <a:lnTo>
                    <a:pt x="3063" y="5898"/>
                  </a:lnTo>
                  <a:lnTo>
                    <a:pt x="3244" y="6102"/>
                  </a:lnTo>
                  <a:lnTo>
                    <a:pt x="3380" y="6375"/>
                  </a:lnTo>
                  <a:lnTo>
                    <a:pt x="3516" y="6647"/>
                  </a:lnTo>
                  <a:lnTo>
                    <a:pt x="3630" y="6919"/>
                  </a:lnTo>
                  <a:lnTo>
                    <a:pt x="3811" y="7350"/>
                  </a:lnTo>
                  <a:lnTo>
                    <a:pt x="3925" y="7577"/>
                  </a:lnTo>
                  <a:lnTo>
                    <a:pt x="4015" y="7826"/>
                  </a:lnTo>
                  <a:lnTo>
                    <a:pt x="4152" y="8325"/>
                  </a:lnTo>
                  <a:lnTo>
                    <a:pt x="4242" y="8870"/>
                  </a:lnTo>
                  <a:lnTo>
                    <a:pt x="4333" y="9437"/>
                  </a:lnTo>
                  <a:lnTo>
                    <a:pt x="4378" y="9754"/>
                  </a:lnTo>
                  <a:lnTo>
                    <a:pt x="4378" y="10095"/>
                  </a:lnTo>
                  <a:lnTo>
                    <a:pt x="4378" y="10412"/>
                  </a:lnTo>
                  <a:lnTo>
                    <a:pt x="4333" y="10752"/>
                  </a:lnTo>
                  <a:lnTo>
                    <a:pt x="4242" y="11410"/>
                  </a:lnTo>
                  <a:lnTo>
                    <a:pt x="4129" y="12068"/>
                  </a:lnTo>
                  <a:lnTo>
                    <a:pt x="4015" y="12635"/>
                  </a:lnTo>
                  <a:lnTo>
                    <a:pt x="3947" y="13202"/>
                  </a:lnTo>
                  <a:lnTo>
                    <a:pt x="3925" y="13270"/>
                  </a:lnTo>
                  <a:lnTo>
                    <a:pt x="3879" y="13701"/>
                  </a:lnTo>
                  <a:lnTo>
                    <a:pt x="3834" y="14132"/>
                  </a:lnTo>
                  <a:lnTo>
                    <a:pt x="3811" y="14563"/>
                  </a:lnTo>
                  <a:lnTo>
                    <a:pt x="3834" y="14994"/>
                  </a:lnTo>
                  <a:lnTo>
                    <a:pt x="3879" y="15267"/>
                  </a:lnTo>
                  <a:lnTo>
                    <a:pt x="3947" y="15539"/>
                  </a:lnTo>
                  <a:lnTo>
                    <a:pt x="4129" y="16060"/>
                  </a:lnTo>
                  <a:lnTo>
                    <a:pt x="4197" y="16265"/>
                  </a:lnTo>
                  <a:lnTo>
                    <a:pt x="4333" y="16106"/>
                  </a:lnTo>
                  <a:lnTo>
                    <a:pt x="4537" y="15902"/>
                  </a:lnTo>
                  <a:lnTo>
                    <a:pt x="4787" y="15720"/>
                  </a:lnTo>
                  <a:lnTo>
                    <a:pt x="5286" y="15380"/>
                  </a:lnTo>
                  <a:lnTo>
                    <a:pt x="5785" y="15062"/>
                  </a:lnTo>
                  <a:lnTo>
                    <a:pt x="6012" y="14881"/>
                  </a:lnTo>
                  <a:lnTo>
                    <a:pt x="6238" y="14699"/>
                  </a:lnTo>
                  <a:lnTo>
                    <a:pt x="6397" y="14495"/>
                  </a:lnTo>
                  <a:lnTo>
                    <a:pt x="6533" y="14291"/>
                  </a:lnTo>
                  <a:lnTo>
                    <a:pt x="6647" y="14087"/>
                  </a:lnTo>
                  <a:lnTo>
                    <a:pt x="6760" y="13860"/>
                  </a:lnTo>
                  <a:lnTo>
                    <a:pt x="6919" y="13384"/>
                  </a:lnTo>
                  <a:lnTo>
                    <a:pt x="7032" y="12907"/>
                  </a:lnTo>
                  <a:lnTo>
                    <a:pt x="7191" y="12340"/>
                  </a:lnTo>
                  <a:lnTo>
                    <a:pt x="7373" y="11841"/>
                  </a:lnTo>
                  <a:lnTo>
                    <a:pt x="7486" y="11569"/>
                  </a:lnTo>
                  <a:lnTo>
                    <a:pt x="7599" y="11320"/>
                  </a:lnTo>
                  <a:lnTo>
                    <a:pt x="7758" y="11070"/>
                  </a:lnTo>
                  <a:lnTo>
                    <a:pt x="7940" y="10889"/>
                  </a:lnTo>
                  <a:lnTo>
                    <a:pt x="8053" y="10798"/>
                  </a:lnTo>
                  <a:lnTo>
                    <a:pt x="8167" y="10730"/>
                  </a:lnTo>
                  <a:lnTo>
                    <a:pt x="8280" y="10684"/>
                  </a:lnTo>
                  <a:lnTo>
                    <a:pt x="8416" y="10639"/>
                  </a:lnTo>
                  <a:lnTo>
                    <a:pt x="8643" y="10639"/>
                  </a:lnTo>
                  <a:lnTo>
                    <a:pt x="8938" y="10662"/>
                  </a:lnTo>
                  <a:lnTo>
                    <a:pt x="9233" y="10707"/>
                  </a:lnTo>
                  <a:lnTo>
                    <a:pt x="9550" y="10775"/>
                  </a:lnTo>
                  <a:lnTo>
                    <a:pt x="9890" y="10798"/>
                  </a:lnTo>
                  <a:lnTo>
                    <a:pt x="10117" y="10775"/>
                  </a:lnTo>
                  <a:lnTo>
                    <a:pt x="10321" y="10730"/>
                  </a:lnTo>
                  <a:lnTo>
                    <a:pt x="10480" y="10662"/>
                  </a:lnTo>
                  <a:lnTo>
                    <a:pt x="10639" y="10571"/>
                  </a:lnTo>
                  <a:lnTo>
                    <a:pt x="10752" y="10458"/>
                  </a:lnTo>
                  <a:lnTo>
                    <a:pt x="10866" y="10344"/>
                  </a:lnTo>
                  <a:lnTo>
                    <a:pt x="10934" y="10208"/>
                  </a:lnTo>
                  <a:lnTo>
                    <a:pt x="11002" y="10072"/>
                  </a:lnTo>
                  <a:lnTo>
                    <a:pt x="11047" y="9913"/>
                  </a:lnTo>
                  <a:lnTo>
                    <a:pt x="11093" y="9777"/>
                  </a:lnTo>
                  <a:lnTo>
                    <a:pt x="11138" y="9460"/>
                  </a:lnTo>
                  <a:lnTo>
                    <a:pt x="11138" y="9142"/>
                  </a:lnTo>
                  <a:lnTo>
                    <a:pt x="11115" y="8870"/>
                  </a:lnTo>
                  <a:lnTo>
                    <a:pt x="11093" y="8643"/>
                  </a:lnTo>
                  <a:lnTo>
                    <a:pt x="11025" y="8303"/>
                  </a:lnTo>
                  <a:lnTo>
                    <a:pt x="10934" y="7985"/>
                  </a:lnTo>
                  <a:lnTo>
                    <a:pt x="10821" y="7645"/>
                  </a:lnTo>
                  <a:lnTo>
                    <a:pt x="10707" y="7327"/>
                  </a:lnTo>
                  <a:lnTo>
                    <a:pt x="10390" y="6647"/>
                  </a:lnTo>
                  <a:lnTo>
                    <a:pt x="10027" y="5944"/>
                  </a:lnTo>
                  <a:lnTo>
                    <a:pt x="9732" y="5377"/>
                  </a:lnTo>
                  <a:lnTo>
                    <a:pt x="9460" y="4832"/>
                  </a:lnTo>
                  <a:lnTo>
                    <a:pt x="9233" y="4333"/>
                  </a:lnTo>
                  <a:lnTo>
                    <a:pt x="9006" y="3811"/>
                  </a:lnTo>
                  <a:lnTo>
                    <a:pt x="8870" y="3471"/>
                  </a:lnTo>
                  <a:lnTo>
                    <a:pt x="8643" y="2904"/>
                  </a:lnTo>
                  <a:lnTo>
                    <a:pt x="8507" y="2632"/>
                  </a:lnTo>
                  <a:lnTo>
                    <a:pt x="8371" y="2360"/>
                  </a:lnTo>
                  <a:lnTo>
                    <a:pt x="8235" y="2087"/>
                  </a:lnTo>
                  <a:lnTo>
                    <a:pt x="8053" y="1838"/>
                  </a:lnTo>
                  <a:lnTo>
                    <a:pt x="7849" y="1611"/>
                  </a:lnTo>
                  <a:lnTo>
                    <a:pt x="7645" y="1407"/>
                  </a:lnTo>
                  <a:lnTo>
                    <a:pt x="7418" y="1248"/>
                  </a:lnTo>
                  <a:lnTo>
                    <a:pt x="7191" y="1112"/>
                  </a:lnTo>
                  <a:lnTo>
                    <a:pt x="6942" y="1044"/>
                  </a:lnTo>
                  <a:lnTo>
                    <a:pt x="6692" y="976"/>
                  </a:lnTo>
                  <a:lnTo>
                    <a:pt x="6420" y="931"/>
                  </a:lnTo>
                  <a:lnTo>
                    <a:pt x="6148" y="908"/>
                  </a:lnTo>
                  <a:lnTo>
                    <a:pt x="5626" y="885"/>
                  </a:lnTo>
                  <a:lnTo>
                    <a:pt x="5059" y="862"/>
                  </a:lnTo>
                  <a:lnTo>
                    <a:pt x="4787" y="840"/>
                  </a:lnTo>
                  <a:lnTo>
                    <a:pt x="4537" y="794"/>
                  </a:lnTo>
                  <a:lnTo>
                    <a:pt x="4038" y="681"/>
                  </a:lnTo>
                  <a:lnTo>
                    <a:pt x="3539" y="545"/>
                  </a:lnTo>
                  <a:lnTo>
                    <a:pt x="3040" y="363"/>
                  </a:lnTo>
                  <a:lnTo>
                    <a:pt x="2586" y="227"/>
                  </a:lnTo>
                  <a:lnTo>
                    <a:pt x="2110" y="69"/>
                  </a:lnTo>
                  <a:lnTo>
                    <a:pt x="1838" y="23"/>
                  </a:lnTo>
                  <a:lnTo>
                    <a:pt x="1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156"/>
            <p:cNvSpPr/>
            <p:nvPr/>
          </p:nvSpPr>
          <p:spPr>
            <a:xfrm>
              <a:off x="4105150" y="3400200"/>
              <a:ext cx="527975" cy="293200"/>
            </a:xfrm>
            <a:custGeom>
              <a:rect b="b" l="l" r="r" t="t"/>
              <a:pathLst>
                <a:path extrusionOk="0" h="11728" w="21119">
                  <a:moveTo>
                    <a:pt x="7804" y="0"/>
                  </a:moveTo>
                  <a:lnTo>
                    <a:pt x="7690" y="45"/>
                  </a:lnTo>
                  <a:lnTo>
                    <a:pt x="7282" y="272"/>
                  </a:lnTo>
                  <a:lnTo>
                    <a:pt x="6919" y="499"/>
                  </a:lnTo>
                  <a:lnTo>
                    <a:pt x="6579" y="771"/>
                  </a:lnTo>
                  <a:lnTo>
                    <a:pt x="6261" y="1066"/>
                  </a:lnTo>
                  <a:lnTo>
                    <a:pt x="5966" y="1361"/>
                  </a:lnTo>
                  <a:lnTo>
                    <a:pt x="5672" y="1679"/>
                  </a:lnTo>
                  <a:lnTo>
                    <a:pt x="5127" y="2336"/>
                  </a:lnTo>
                  <a:lnTo>
                    <a:pt x="4810" y="2699"/>
                  </a:lnTo>
                  <a:lnTo>
                    <a:pt x="4492" y="2994"/>
                  </a:lnTo>
                  <a:lnTo>
                    <a:pt x="4197" y="3244"/>
                  </a:lnTo>
                  <a:lnTo>
                    <a:pt x="3880" y="3471"/>
                  </a:lnTo>
                  <a:lnTo>
                    <a:pt x="3562" y="3629"/>
                  </a:lnTo>
                  <a:lnTo>
                    <a:pt x="3244" y="3766"/>
                  </a:lnTo>
                  <a:lnTo>
                    <a:pt x="2609" y="4015"/>
                  </a:lnTo>
                  <a:lnTo>
                    <a:pt x="2224" y="4151"/>
                  </a:lnTo>
                  <a:lnTo>
                    <a:pt x="1929" y="4265"/>
                  </a:lnTo>
                  <a:lnTo>
                    <a:pt x="1679" y="4401"/>
                  </a:lnTo>
                  <a:lnTo>
                    <a:pt x="1430" y="4537"/>
                  </a:lnTo>
                  <a:lnTo>
                    <a:pt x="1203" y="4696"/>
                  </a:lnTo>
                  <a:lnTo>
                    <a:pt x="999" y="4854"/>
                  </a:lnTo>
                  <a:lnTo>
                    <a:pt x="817" y="5036"/>
                  </a:lnTo>
                  <a:lnTo>
                    <a:pt x="636" y="5217"/>
                  </a:lnTo>
                  <a:lnTo>
                    <a:pt x="500" y="5421"/>
                  </a:lnTo>
                  <a:lnTo>
                    <a:pt x="318" y="5739"/>
                  </a:lnTo>
                  <a:lnTo>
                    <a:pt x="159" y="6079"/>
                  </a:lnTo>
                  <a:lnTo>
                    <a:pt x="69" y="6465"/>
                  </a:lnTo>
                  <a:lnTo>
                    <a:pt x="23" y="6873"/>
                  </a:lnTo>
                  <a:lnTo>
                    <a:pt x="1" y="7123"/>
                  </a:lnTo>
                  <a:lnTo>
                    <a:pt x="1" y="7395"/>
                  </a:lnTo>
                  <a:lnTo>
                    <a:pt x="23" y="7667"/>
                  </a:lnTo>
                  <a:lnTo>
                    <a:pt x="46" y="7917"/>
                  </a:lnTo>
                  <a:lnTo>
                    <a:pt x="91" y="8166"/>
                  </a:lnTo>
                  <a:lnTo>
                    <a:pt x="137" y="8416"/>
                  </a:lnTo>
                  <a:lnTo>
                    <a:pt x="228" y="8665"/>
                  </a:lnTo>
                  <a:lnTo>
                    <a:pt x="318" y="8892"/>
                  </a:lnTo>
                  <a:lnTo>
                    <a:pt x="409" y="9119"/>
                  </a:lnTo>
                  <a:lnTo>
                    <a:pt x="522" y="9323"/>
                  </a:lnTo>
                  <a:lnTo>
                    <a:pt x="636" y="9504"/>
                  </a:lnTo>
                  <a:lnTo>
                    <a:pt x="772" y="9686"/>
                  </a:lnTo>
                  <a:lnTo>
                    <a:pt x="908" y="9867"/>
                  </a:lnTo>
                  <a:lnTo>
                    <a:pt x="1067" y="10026"/>
                  </a:lnTo>
                  <a:lnTo>
                    <a:pt x="1226" y="10185"/>
                  </a:lnTo>
                  <a:lnTo>
                    <a:pt x="1407" y="10321"/>
                  </a:lnTo>
                  <a:lnTo>
                    <a:pt x="1793" y="10571"/>
                  </a:lnTo>
                  <a:lnTo>
                    <a:pt x="2201" y="10820"/>
                  </a:lnTo>
                  <a:lnTo>
                    <a:pt x="2632" y="11047"/>
                  </a:lnTo>
                  <a:lnTo>
                    <a:pt x="3086" y="11228"/>
                  </a:lnTo>
                  <a:lnTo>
                    <a:pt x="3562" y="11410"/>
                  </a:lnTo>
                  <a:lnTo>
                    <a:pt x="4038" y="11546"/>
                  </a:lnTo>
                  <a:lnTo>
                    <a:pt x="4515" y="11637"/>
                  </a:lnTo>
                  <a:lnTo>
                    <a:pt x="4968" y="11705"/>
                  </a:lnTo>
                  <a:lnTo>
                    <a:pt x="5218" y="11727"/>
                  </a:lnTo>
                  <a:lnTo>
                    <a:pt x="5399" y="11727"/>
                  </a:lnTo>
                  <a:lnTo>
                    <a:pt x="5558" y="11682"/>
                  </a:lnTo>
                  <a:lnTo>
                    <a:pt x="5717" y="11659"/>
                  </a:lnTo>
                  <a:lnTo>
                    <a:pt x="5876" y="11591"/>
                  </a:lnTo>
                  <a:lnTo>
                    <a:pt x="6012" y="11523"/>
                  </a:lnTo>
                  <a:lnTo>
                    <a:pt x="6148" y="11455"/>
                  </a:lnTo>
                  <a:lnTo>
                    <a:pt x="6375" y="11251"/>
                  </a:lnTo>
                  <a:lnTo>
                    <a:pt x="6579" y="11024"/>
                  </a:lnTo>
                  <a:lnTo>
                    <a:pt x="6760" y="10775"/>
                  </a:lnTo>
                  <a:lnTo>
                    <a:pt x="6942" y="10480"/>
                  </a:lnTo>
                  <a:lnTo>
                    <a:pt x="7101" y="10208"/>
                  </a:lnTo>
                  <a:lnTo>
                    <a:pt x="7259" y="9935"/>
                  </a:lnTo>
                  <a:lnTo>
                    <a:pt x="7464" y="9618"/>
                  </a:lnTo>
                  <a:lnTo>
                    <a:pt x="7690" y="9300"/>
                  </a:lnTo>
                  <a:lnTo>
                    <a:pt x="7826" y="9164"/>
                  </a:lnTo>
                  <a:lnTo>
                    <a:pt x="7985" y="9028"/>
                  </a:lnTo>
                  <a:lnTo>
                    <a:pt x="8144" y="8915"/>
                  </a:lnTo>
                  <a:lnTo>
                    <a:pt x="8325" y="8824"/>
                  </a:lnTo>
                  <a:lnTo>
                    <a:pt x="8530" y="8733"/>
                  </a:lnTo>
                  <a:lnTo>
                    <a:pt x="8779" y="8688"/>
                  </a:lnTo>
                  <a:lnTo>
                    <a:pt x="9029" y="8643"/>
                  </a:lnTo>
                  <a:lnTo>
                    <a:pt x="9618" y="8643"/>
                  </a:lnTo>
                  <a:lnTo>
                    <a:pt x="9913" y="8665"/>
                  </a:lnTo>
                  <a:lnTo>
                    <a:pt x="9981" y="8665"/>
                  </a:lnTo>
                  <a:lnTo>
                    <a:pt x="10390" y="8711"/>
                  </a:lnTo>
                  <a:lnTo>
                    <a:pt x="11025" y="8711"/>
                  </a:lnTo>
                  <a:lnTo>
                    <a:pt x="11252" y="8688"/>
                  </a:lnTo>
                  <a:lnTo>
                    <a:pt x="11456" y="8665"/>
                  </a:lnTo>
                  <a:lnTo>
                    <a:pt x="11660" y="8620"/>
                  </a:lnTo>
                  <a:lnTo>
                    <a:pt x="11864" y="8552"/>
                  </a:lnTo>
                  <a:lnTo>
                    <a:pt x="12046" y="8484"/>
                  </a:lnTo>
                  <a:lnTo>
                    <a:pt x="12408" y="8302"/>
                  </a:lnTo>
                  <a:lnTo>
                    <a:pt x="12749" y="8098"/>
                  </a:lnTo>
                  <a:lnTo>
                    <a:pt x="13066" y="7871"/>
                  </a:lnTo>
                  <a:lnTo>
                    <a:pt x="13180" y="7803"/>
                  </a:lnTo>
                  <a:lnTo>
                    <a:pt x="13520" y="7576"/>
                  </a:lnTo>
                  <a:lnTo>
                    <a:pt x="13906" y="7372"/>
                  </a:lnTo>
                  <a:lnTo>
                    <a:pt x="14087" y="7281"/>
                  </a:lnTo>
                  <a:lnTo>
                    <a:pt x="14291" y="7191"/>
                  </a:lnTo>
                  <a:lnTo>
                    <a:pt x="14495" y="7145"/>
                  </a:lnTo>
                  <a:lnTo>
                    <a:pt x="14722" y="7100"/>
                  </a:lnTo>
                  <a:lnTo>
                    <a:pt x="14949" y="7077"/>
                  </a:lnTo>
                  <a:lnTo>
                    <a:pt x="15176" y="7055"/>
                  </a:lnTo>
                  <a:lnTo>
                    <a:pt x="15493" y="7077"/>
                  </a:lnTo>
                  <a:lnTo>
                    <a:pt x="15811" y="7123"/>
                  </a:lnTo>
                  <a:lnTo>
                    <a:pt x="16446" y="7213"/>
                  </a:lnTo>
                  <a:lnTo>
                    <a:pt x="16582" y="7236"/>
                  </a:lnTo>
                  <a:lnTo>
                    <a:pt x="17172" y="7350"/>
                  </a:lnTo>
                  <a:lnTo>
                    <a:pt x="17490" y="7372"/>
                  </a:lnTo>
                  <a:lnTo>
                    <a:pt x="17807" y="7395"/>
                  </a:lnTo>
                  <a:lnTo>
                    <a:pt x="18170" y="7372"/>
                  </a:lnTo>
                  <a:lnTo>
                    <a:pt x="18510" y="7304"/>
                  </a:lnTo>
                  <a:lnTo>
                    <a:pt x="18851" y="7191"/>
                  </a:lnTo>
                  <a:lnTo>
                    <a:pt x="19191" y="7032"/>
                  </a:lnTo>
                  <a:lnTo>
                    <a:pt x="19259" y="6987"/>
                  </a:lnTo>
                  <a:lnTo>
                    <a:pt x="19259" y="6919"/>
                  </a:lnTo>
                  <a:lnTo>
                    <a:pt x="19259" y="6760"/>
                  </a:lnTo>
                  <a:lnTo>
                    <a:pt x="19282" y="6601"/>
                  </a:lnTo>
                  <a:lnTo>
                    <a:pt x="19327" y="6465"/>
                  </a:lnTo>
                  <a:lnTo>
                    <a:pt x="19395" y="6306"/>
                  </a:lnTo>
                  <a:lnTo>
                    <a:pt x="19622" y="5875"/>
                  </a:lnTo>
                  <a:lnTo>
                    <a:pt x="19894" y="5467"/>
                  </a:lnTo>
                  <a:lnTo>
                    <a:pt x="20166" y="5081"/>
                  </a:lnTo>
                  <a:lnTo>
                    <a:pt x="20438" y="4718"/>
                  </a:lnTo>
                  <a:lnTo>
                    <a:pt x="20506" y="4605"/>
                  </a:lnTo>
                  <a:lnTo>
                    <a:pt x="20801" y="4242"/>
                  </a:lnTo>
                  <a:lnTo>
                    <a:pt x="20937" y="4038"/>
                  </a:lnTo>
                  <a:lnTo>
                    <a:pt x="21028" y="3811"/>
                  </a:lnTo>
                  <a:lnTo>
                    <a:pt x="21074" y="3698"/>
                  </a:lnTo>
                  <a:lnTo>
                    <a:pt x="21096" y="3561"/>
                  </a:lnTo>
                  <a:lnTo>
                    <a:pt x="21119" y="3403"/>
                  </a:lnTo>
                  <a:lnTo>
                    <a:pt x="20937" y="3425"/>
                  </a:lnTo>
                  <a:lnTo>
                    <a:pt x="20824" y="3448"/>
                  </a:lnTo>
                  <a:lnTo>
                    <a:pt x="20711" y="3425"/>
                  </a:lnTo>
                  <a:lnTo>
                    <a:pt x="20575" y="3380"/>
                  </a:lnTo>
                  <a:lnTo>
                    <a:pt x="20234" y="3244"/>
                  </a:lnTo>
                  <a:lnTo>
                    <a:pt x="19894" y="3062"/>
                  </a:lnTo>
                  <a:lnTo>
                    <a:pt x="19735" y="2949"/>
                  </a:lnTo>
                  <a:lnTo>
                    <a:pt x="19599" y="2836"/>
                  </a:lnTo>
                  <a:lnTo>
                    <a:pt x="19486" y="2722"/>
                  </a:lnTo>
                  <a:lnTo>
                    <a:pt x="19372" y="2586"/>
                  </a:lnTo>
                  <a:lnTo>
                    <a:pt x="19282" y="2382"/>
                  </a:lnTo>
                  <a:lnTo>
                    <a:pt x="19191" y="2178"/>
                  </a:lnTo>
                  <a:lnTo>
                    <a:pt x="19077" y="1906"/>
                  </a:lnTo>
                  <a:lnTo>
                    <a:pt x="19009" y="1769"/>
                  </a:lnTo>
                  <a:lnTo>
                    <a:pt x="18919" y="1633"/>
                  </a:lnTo>
                  <a:lnTo>
                    <a:pt x="18805" y="1520"/>
                  </a:lnTo>
                  <a:lnTo>
                    <a:pt x="18692" y="1406"/>
                  </a:lnTo>
                  <a:lnTo>
                    <a:pt x="18533" y="1338"/>
                  </a:lnTo>
                  <a:lnTo>
                    <a:pt x="18352" y="1270"/>
                  </a:lnTo>
                  <a:lnTo>
                    <a:pt x="18193" y="1248"/>
                  </a:lnTo>
                  <a:lnTo>
                    <a:pt x="17989" y="1225"/>
                  </a:lnTo>
                  <a:lnTo>
                    <a:pt x="17762" y="1248"/>
                  </a:lnTo>
                  <a:lnTo>
                    <a:pt x="17535" y="1270"/>
                  </a:lnTo>
                  <a:lnTo>
                    <a:pt x="17059" y="1361"/>
                  </a:lnTo>
                  <a:lnTo>
                    <a:pt x="16628" y="1452"/>
                  </a:lnTo>
                  <a:lnTo>
                    <a:pt x="16401" y="1497"/>
                  </a:lnTo>
                  <a:lnTo>
                    <a:pt x="16174" y="1565"/>
                  </a:lnTo>
                  <a:lnTo>
                    <a:pt x="15970" y="1633"/>
                  </a:lnTo>
                  <a:lnTo>
                    <a:pt x="15766" y="1747"/>
                  </a:lnTo>
                  <a:lnTo>
                    <a:pt x="15675" y="1815"/>
                  </a:lnTo>
                  <a:lnTo>
                    <a:pt x="15403" y="1951"/>
                  </a:lnTo>
                  <a:lnTo>
                    <a:pt x="15267" y="1996"/>
                  </a:lnTo>
                  <a:lnTo>
                    <a:pt x="15131" y="2019"/>
                  </a:lnTo>
                  <a:lnTo>
                    <a:pt x="15085" y="2019"/>
                  </a:lnTo>
                  <a:lnTo>
                    <a:pt x="14972" y="1996"/>
                  </a:lnTo>
                  <a:lnTo>
                    <a:pt x="14836" y="1951"/>
                  </a:lnTo>
                  <a:lnTo>
                    <a:pt x="14609" y="1860"/>
                  </a:lnTo>
                  <a:lnTo>
                    <a:pt x="14427" y="1769"/>
                  </a:lnTo>
                  <a:lnTo>
                    <a:pt x="14200" y="1701"/>
                  </a:lnTo>
                  <a:lnTo>
                    <a:pt x="13996" y="1679"/>
                  </a:lnTo>
                  <a:lnTo>
                    <a:pt x="13860" y="1679"/>
                  </a:lnTo>
                  <a:lnTo>
                    <a:pt x="13747" y="1701"/>
                  </a:lnTo>
                  <a:lnTo>
                    <a:pt x="13520" y="1769"/>
                  </a:lnTo>
                  <a:lnTo>
                    <a:pt x="13316" y="1883"/>
                  </a:lnTo>
                  <a:lnTo>
                    <a:pt x="13112" y="1974"/>
                  </a:lnTo>
                  <a:lnTo>
                    <a:pt x="12771" y="2155"/>
                  </a:lnTo>
                  <a:lnTo>
                    <a:pt x="12613" y="2223"/>
                  </a:lnTo>
                  <a:lnTo>
                    <a:pt x="12431" y="2268"/>
                  </a:lnTo>
                  <a:lnTo>
                    <a:pt x="12386" y="2268"/>
                  </a:lnTo>
                  <a:lnTo>
                    <a:pt x="12272" y="2246"/>
                  </a:lnTo>
                  <a:lnTo>
                    <a:pt x="12136" y="2246"/>
                  </a:lnTo>
                  <a:lnTo>
                    <a:pt x="12023" y="2268"/>
                  </a:lnTo>
                  <a:lnTo>
                    <a:pt x="11955" y="2268"/>
                  </a:lnTo>
                  <a:lnTo>
                    <a:pt x="11887" y="2314"/>
                  </a:lnTo>
                  <a:lnTo>
                    <a:pt x="11841" y="2336"/>
                  </a:lnTo>
                  <a:lnTo>
                    <a:pt x="11796" y="2405"/>
                  </a:lnTo>
                  <a:lnTo>
                    <a:pt x="11728" y="2495"/>
                  </a:lnTo>
                  <a:lnTo>
                    <a:pt x="11683" y="2563"/>
                  </a:lnTo>
                  <a:lnTo>
                    <a:pt x="11660" y="2563"/>
                  </a:lnTo>
                  <a:lnTo>
                    <a:pt x="11615" y="2450"/>
                  </a:lnTo>
                  <a:lnTo>
                    <a:pt x="11547" y="2314"/>
                  </a:lnTo>
                  <a:lnTo>
                    <a:pt x="11501" y="2178"/>
                  </a:lnTo>
                  <a:lnTo>
                    <a:pt x="11456" y="1951"/>
                  </a:lnTo>
                  <a:lnTo>
                    <a:pt x="11410" y="1769"/>
                  </a:lnTo>
                  <a:lnTo>
                    <a:pt x="11365" y="1565"/>
                  </a:lnTo>
                  <a:lnTo>
                    <a:pt x="11274" y="1429"/>
                  </a:lnTo>
                  <a:lnTo>
                    <a:pt x="11184" y="1293"/>
                  </a:lnTo>
                  <a:lnTo>
                    <a:pt x="11047" y="1202"/>
                  </a:lnTo>
                  <a:lnTo>
                    <a:pt x="10911" y="1089"/>
                  </a:lnTo>
                  <a:lnTo>
                    <a:pt x="10707" y="975"/>
                  </a:lnTo>
                  <a:lnTo>
                    <a:pt x="10548" y="885"/>
                  </a:lnTo>
                  <a:lnTo>
                    <a:pt x="10367" y="817"/>
                  </a:lnTo>
                  <a:lnTo>
                    <a:pt x="10186" y="771"/>
                  </a:lnTo>
                  <a:lnTo>
                    <a:pt x="9959" y="749"/>
                  </a:lnTo>
                  <a:lnTo>
                    <a:pt x="9732" y="749"/>
                  </a:lnTo>
                  <a:lnTo>
                    <a:pt x="9528" y="771"/>
                  </a:lnTo>
                  <a:lnTo>
                    <a:pt x="9301" y="749"/>
                  </a:lnTo>
                  <a:lnTo>
                    <a:pt x="9142" y="703"/>
                  </a:lnTo>
                  <a:lnTo>
                    <a:pt x="8961" y="635"/>
                  </a:lnTo>
                  <a:lnTo>
                    <a:pt x="8779" y="545"/>
                  </a:lnTo>
                  <a:lnTo>
                    <a:pt x="8575" y="476"/>
                  </a:lnTo>
                  <a:lnTo>
                    <a:pt x="8257" y="454"/>
                  </a:lnTo>
                  <a:lnTo>
                    <a:pt x="8053" y="431"/>
                  </a:lnTo>
                  <a:lnTo>
                    <a:pt x="7940" y="250"/>
                  </a:lnTo>
                  <a:lnTo>
                    <a:pt x="7872" y="114"/>
                  </a:lnTo>
                  <a:lnTo>
                    <a:pt x="78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156"/>
            <p:cNvSpPr/>
            <p:nvPr/>
          </p:nvSpPr>
          <p:spPr>
            <a:xfrm>
              <a:off x="3055475" y="3661050"/>
              <a:ext cx="453125" cy="285275"/>
            </a:xfrm>
            <a:custGeom>
              <a:rect b="b" l="l" r="r" t="t"/>
              <a:pathLst>
                <a:path extrusionOk="0" h="11411" w="18125">
                  <a:moveTo>
                    <a:pt x="13452" y="1"/>
                  </a:moveTo>
                  <a:lnTo>
                    <a:pt x="13293" y="23"/>
                  </a:lnTo>
                  <a:lnTo>
                    <a:pt x="13134" y="46"/>
                  </a:lnTo>
                  <a:lnTo>
                    <a:pt x="12840" y="114"/>
                  </a:lnTo>
                  <a:lnTo>
                    <a:pt x="12545" y="250"/>
                  </a:lnTo>
                  <a:lnTo>
                    <a:pt x="12250" y="386"/>
                  </a:lnTo>
                  <a:lnTo>
                    <a:pt x="12068" y="477"/>
                  </a:lnTo>
                  <a:lnTo>
                    <a:pt x="11887" y="613"/>
                  </a:lnTo>
                  <a:lnTo>
                    <a:pt x="11751" y="726"/>
                  </a:lnTo>
                  <a:lnTo>
                    <a:pt x="11592" y="840"/>
                  </a:lnTo>
                  <a:lnTo>
                    <a:pt x="11433" y="908"/>
                  </a:lnTo>
                  <a:lnTo>
                    <a:pt x="11297" y="931"/>
                  </a:lnTo>
                  <a:lnTo>
                    <a:pt x="11184" y="908"/>
                  </a:lnTo>
                  <a:lnTo>
                    <a:pt x="11048" y="840"/>
                  </a:lnTo>
                  <a:lnTo>
                    <a:pt x="10911" y="772"/>
                  </a:lnTo>
                  <a:lnTo>
                    <a:pt x="10730" y="636"/>
                  </a:lnTo>
                  <a:lnTo>
                    <a:pt x="10617" y="590"/>
                  </a:lnTo>
                  <a:lnTo>
                    <a:pt x="10481" y="568"/>
                  </a:lnTo>
                  <a:lnTo>
                    <a:pt x="10344" y="545"/>
                  </a:lnTo>
                  <a:lnTo>
                    <a:pt x="10186" y="568"/>
                  </a:lnTo>
                  <a:lnTo>
                    <a:pt x="10050" y="613"/>
                  </a:lnTo>
                  <a:lnTo>
                    <a:pt x="9913" y="681"/>
                  </a:lnTo>
                  <a:lnTo>
                    <a:pt x="9777" y="772"/>
                  </a:lnTo>
                  <a:lnTo>
                    <a:pt x="9641" y="840"/>
                  </a:lnTo>
                  <a:lnTo>
                    <a:pt x="9505" y="885"/>
                  </a:lnTo>
                  <a:lnTo>
                    <a:pt x="9369" y="908"/>
                  </a:lnTo>
                  <a:lnTo>
                    <a:pt x="9210" y="931"/>
                  </a:lnTo>
                  <a:lnTo>
                    <a:pt x="9006" y="908"/>
                  </a:lnTo>
                  <a:lnTo>
                    <a:pt x="8825" y="885"/>
                  </a:lnTo>
                  <a:lnTo>
                    <a:pt x="8416" y="794"/>
                  </a:lnTo>
                  <a:lnTo>
                    <a:pt x="8348" y="794"/>
                  </a:lnTo>
                  <a:lnTo>
                    <a:pt x="7940" y="704"/>
                  </a:lnTo>
                  <a:lnTo>
                    <a:pt x="7736" y="681"/>
                  </a:lnTo>
                  <a:lnTo>
                    <a:pt x="7532" y="658"/>
                  </a:lnTo>
                  <a:lnTo>
                    <a:pt x="7396" y="681"/>
                  </a:lnTo>
                  <a:lnTo>
                    <a:pt x="7237" y="681"/>
                  </a:lnTo>
                  <a:lnTo>
                    <a:pt x="7101" y="726"/>
                  </a:lnTo>
                  <a:lnTo>
                    <a:pt x="6965" y="772"/>
                  </a:lnTo>
                  <a:lnTo>
                    <a:pt x="6647" y="931"/>
                  </a:lnTo>
                  <a:lnTo>
                    <a:pt x="6443" y="1044"/>
                  </a:lnTo>
                  <a:lnTo>
                    <a:pt x="6239" y="1112"/>
                  </a:lnTo>
                  <a:lnTo>
                    <a:pt x="6035" y="1180"/>
                  </a:lnTo>
                  <a:lnTo>
                    <a:pt x="5762" y="1225"/>
                  </a:lnTo>
                  <a:lnTo>
                    <a:pt x="5626" y="1293"/>
                  </a:lnTo>
                  <a:lnTo>
                    <a:pt x="5513" y="1362"/>
                  </a:lnTo>
                  <a:lnTo>
                    <a:pt x="5399" y="1475"/>
                  </a:lnTo>
                  <a:lnTo>
                    <a:pt x="5331" y="1611"/>
                  </a:lnTo>
                  <a:lnTo>
                    <a:pt x="5263" y="1724"/>
                  </a:lnTo>
                  <a:lnTo>
                    <a:pt x="5241" y="1861"/>
                  </a:lnTo>
                  <a:lnTo>
                    <a:pt x="5218" y="2019"/>
                  </a:lnTo>
                  <a:lnTo>
                    <a:pt x="5195" y="2155"/>
                  </a:lnTo>
                  <a:lnTo>
                    <a:pt x="5218" y="2428"/>
                  </a:lnTo>
                  <a:lnTo>
                    <a:pt x="5218" y="2677"/>
                  </a:lnTo>
                  <a:lnTo>
                    <a:pt x="5218" y="2904"/>
                  </a:lnTo>
                  <a:lnTo>
                    <a:pt x="5173" y="3017"/>
                  </a:lnTo>
                  <a:lnTo>
                    <a:pt x="5105" y="3131"/>
                  </a:lnTo>
                  <a:lnTo>
                    <a:pt x="5014" y="3222"/>
                  </a:lnTo>
                  <a:lnTo>
                    <a:pt x="4923" y="3312"/>
                  </a:lnTo>
                  <a:lnTo>
                    <a:pt x="4674" y="3448"/>
                  </a:lnTo>
                  <a:lnTo>
                    <a:pt x="4401" y="3584"/>
                  </a:lnTo>
                  <a:lnTo>
                    <a:pt x="4129" y="3721"/>
                  </a:lnTo>
                  <a:lnTo>
                    <a:pt x="3970" y="3811"/>
                  </a:lnTo>
                  <a:lnTo>
                    <a:pt x="3834" y="3902"/>
                  </a:lnTo>
                  <a:lnTo>
                    <a:pt x="3562" y="4129"/>
                  </a:lnTo>
                  <a:lnTo>
                    <a:pt x="3381" y="4288"/>
                  </a:lnTo>
                  <a:lnTo>
                    <a:pt x="3199" y="4446"/>
                  </a:lnTo>
                  <a:lnTo>
                    <a:pt x="2904" y="4628"/>
                  </a:lnTo>
                  <a:lnTo>
                    <a:pt x="2587" y="4809"/>
                  </a:lnTo>
                  <a:lnTo>
                    <a:pt x="2246" y="5014"/>
                  </a:lnTo>
                  <a:lnTo>
                    <a:pt x="1929" y="5218"/>
                  </a:lnTo>
                  <a:lnTo>
                    <a:pt x="1634" y="5445"/>
                  </a:lnTo>
                  <a:lnTo>
                    <a:pt x="1498" y="5581"/>
                  </a:lnTo>
                  <a:lnTo>
                    <a:pt x="1362" y="5717"/>
                  </a:lnTo>
                  <a:lnTo>
                    <a:pt x="1158" y="6012"/>
                  </a:lnTo>
                  <a:lnTo>
                    <a:pt x="976" y="6307"/>
                  </a:lnTo>
                  <a:lnTo>
                    <a:pt x="863" y="6579"/>
                  </a:lnTo>
                  <a:lnTo>
                    <a:pt x="772" y="6783"/>
                  </a:lnTo>
                  <a:lnTo>
                    <a:pt x="681" y="6942"/>
                  </a:lnTo>
                  <a:lnTo>
                    <a:pt x="591" y="7123"/>
                  </a:lnTo>
                  <a:lnTo>
                    <a:pt x="477" y="7282"/>
                  </a:lnTo>
                  <a:lnTo>
                    <a:pt x="386" y="7441"/>
                  </a:lnTo>
                  <a:lnTo>
                    <a:pt x="296" y="7690"/>
                  </a:lnTo>
                  <a:lnTo>
                    <a:pt x="250" y="7917"/>
                  </a:lnTo>
                  <a:lnTo>
                    <a:pt x="228" y="8008"/>
                  </a:lnTo>
                  <a:lnTo>
                    <a:pt x="137" y="8257"/>
                  </a:lnTo>
                  <a:lnTo>
                    <a:pt x="46" y="8507"/>
                  </a:lnTo>
                  <a:lnTo>
                    <a:pt x="23" y="8643"/>
                  </a:lnTo>
                  <a:lnTo>
                    <a:pt x="1" y="8779"/>
                  </a:lnTo>
                  <a:lnTo>
                    <a:pt x="23" y="8915"/>
                  </a:lnTo>
                  <a:lnTo>
                    <a:pt x="69" y="9029"/>
                  </a:lnTo>
                  <a:lnTo>
                    <a:pt x="160" y="9165"/>
                  </a:lnTo>
                  <a:lnTo>
                    <a:pt x="296" y="9278"/>
                  </a:lnTo>
                  <a:lnTo>
                    <a:pt x="454" y="9346"/>
                  </a:lnTo>
                  <a:lnTo>
                    <a:pt x="613" y="9414"/>
                  </a:lnTo>
                  <a:lnTo>
                    <a:pt x="795" y="9460"/>
                  </a:lnTo>
                  <a:lnTo>
                    <a:pt x="1203" y="9460"/>
                  </a:lnTo>
                  <a:lnTo>
                    <a:pt x="1430" y="9414"/>
                  </a:lnTo>
                  <a:lnTo>
                    <a:pt x="1861" y="9278"/>
                  </a:lnTo>
                  <a:lnTo>
                    <a:pt x="2042" y="9210"/>
                  </a:lnTo>
                  <a:lnTo>
                    <a:pt x="2133" y="9165"/>
                  </a:lnTo>
                  <a:lnTo>
                    <a:pt x="2246" y="9097"/>
                  </a:lnTo>
                  <a:lnTo>
                    <a:pt x="2314" y="9029"/>
                  </a:lnTo>
                  <a:lnTo>
                    <a:pt x="2405" y="8915"/>
                  </a:lnTo>
                  <a:lnTo>
                    <a:pt x="2451" y="8802"/>
                  </a:lnTo>
                  <a:lnTo>
                    <a:pt x="2473" y="8666"/>
                  </a:lnTo>
                  <a:lnTo>
                    <a:pt x="2451" y="8552"/>
                  </a:lnTo>
                  <a:lnTo>
                    <a:pt x="2428" y="8461"/>
                  </a:lnTo>
                  <a:lnTo>
                    <a:pt x="2360" y="8280"/>
                  </a:lnTo>
                  <a:lnTo>
                    <a:pt x="2314" y="8121"/>
                  </a:lnTo>
                  <a:lnTo>
                    <a:pt x="2292" y="8053"/>
                  </a:lnTo>
                  <a:lnTo>
                    <a:pt x="2314" y="7962"/>
                  </a:lnTo>
                  <a:lnTo>
                    <a:pt x="2337" y="7894"/>
                  </a:lnTo>
                  <a:lnTo>
                    <a:pt x="2405" y="7826"/>
                  </a:lnTo>
                  <a:lnTo>
                    <a:pt x="2473" y="7781"/>
                  </a:lnTo>
                  <a:lnTo>
                    <a:pt x="2564" y="7736"/>
                  </a:lnTo>
                  <a:lnTo>
                    <a:pt x="2745" y="7690"/>
                  </a:lnTo>
                  <a:lnTo>
                    <a:pt x="2972" y="7668"/>
                  </a:lnTo>
                  <a:lnTo>
                    <a:pt x="3222" y="7690"/>
                  </a:lnTo>
                  <a:lnTo>
                    <a:pt x="3335" y="7736"/>
                  </a:lnTo>
                  <a:lnTo>
                    <a:pt x="3426" y="7758"/>
                  </a:lnTo>
                  <a:lnTo>
                    <a:pt x="3585" y="7872"/>
                  </a:lnTo>
                  <a:lnTo>
                    <a:pt x="3698" y="7962"/>
                  </a:lnTo>
                  <a:lnTo>
                    <a:pt x="3789" y="8076"/>
                  </a:lnTo>
                  <a:lnTo>
                    <a:pt x="3857" y="8189"/>
                  </a:lnTo>
                  <a:lnTo>
                    <a:pt x="3925" y="8325"/>
                  </a:lnTo>
                  <a:lnTo>
                    <a:pt x="3948" y="8461"/>
                  </a:lnTo>
                  <a:lnTo>
                    <a:pt x="4016" y="8779"/>
                  </a:lnTo>
                  <a:lnTo>
                    <a:pt x="4084" y="9142"/>
                  </a:lnTo>
                  <a:lnTo>
                    <a:pt x="4197" y="9482"/>
                  </a:lnTo>
                  <a:lnTo>
                    <a:pt x="4333" y="9777"/>
                  </a:lnTo>
                  <a:lnTo>
                    <a:pt x="4424" y="9981"/>
                  </a:lnTo>
                  <a:lnTo>
                    <a:pt x="4537" y="10321"/>
                  </a:lnTo>
                  <a:lnTo>
                    <a:pt x="4606" y="10730"/>
                  </a:lnTo>
                  <a:lnTo>
                    <a:pt x="4696" y="11138"/>
                  </a:lnTo>
                  <a:lnTo>
                    <a:pt x="4719" y="11183"/>
                  </a:lnTo>
                  <a:lnTo>
                    <a:pt x="4764" y="11229"/>
                  </a:lnTo>
                  <a:lnTo>
                    <a:pt x="4991" y="11320"/>
                  </a:lnTo>
                  <a:lnTo>
                    <a:pt x="5309" y="11388"/>
                  </a:lnTo>
                  <a:lnTo>
                    <a:pt x="5604" y="11410"/>
                  </a:lnTo>
                  <a:lnTo>
                    <a:pt x="5785" y="11410"/>
                  </a:lnTo>
                  <a:lnTo>
                    <a:pt x="5967" y="11365"/>
                  </a:lnTo>
                  <a:lnTo>
                    <a:pt x="6125" y="11274"/>
                  </a:lnTo>
                  <a:lnTo>
                    <a:pt x="6239" y="11183"/>
                  </a:lnTo>
                  <a:lnTo>
                    <a:pt x="6352" y="11047"/>
                  </a:lnTo>
                  <a:lnTo>
                    <a:pt x="6443" y="10911"/>
                  </a:lnTo>
                  <a:lnTo>
                    <a:pt x="6534" y="10775"/>
                  </a:lnTo>
                  <a:lnTo>
                    <a:pt x="6806" y="10480"/>
                  </a:lnTo>
                  <a:lnTo>
                    <a:pt x="6942" y="10321"/>
                  </a:lnTo>
                  <a:lnTo>
                    <a:pt x="7123" y="10208"/>
                  </a:lnTo>
                  <a:lnTo>
                    <a:pt x="7350" y="10049"/>
                  </a:lnTo>
                  <a:lnTo>
                    <a:pt x="7600" y="9913"/>
                  </a:lnTo>
                  <a:lnTo>
                    <a:pt x="7827" y="9754"/>
                  </a:lnTo>
                  <a:lnTo>
                    <a:pt x="8053" y="9550"/>
                  </a:lnTo>
                  <a:lnTo>
                    <a:pt x="8144" y="9437"/>
                  </a:lnTo>
                  <a:lnTo>
                    <a:pt x="8235" y="9323"/>
                  </a:lnTo>
                  <a:lnTo>
                    <a:pt x="8326" y="9210"/>
                  </a:lnTo>
                  <a:lnTo>
                    <a:pt x="8439" y="9119"/>
                  </a:lnTo>
                  <a:lnTo>
                    <a:pt x="8552" y="9029"/>
                  </a:lnTo>
                  <a:lnTo>
                    <a:pt x="8689" y="8960"/>
                  </a:lnTo>
                  <a:lnTo>
                    <a:pt x="8870" y="8870"/>
                  </a:lnTo>
                  <a:lnTo>
                    <a:pt x="9006" y="8734"/>
                  </a:lnTo>
                  <a:lnTo>
                    <a:pt x="9120" y="8598"/>
                  </a:lnTo>
                  <a:lnTo>
                    <a:pt x="9210" y="8439"/>
                  </a:lnTo>
                  <a:lnTo>
                    <a:pt x="9346" y="8280"/>
                  </a:lnTo>
                  <a:lnTo>
                    <a:pt x="9505" y="8008"/>
                  </a:lnTo>
                  <a:lnTo>
                    <a:pt x="9596" y="7917"/>
                  </a:lnTo>
                  <a:lnTo>
                    <a:pt x="9641" y="7894"/>
                  </a:lnTo>
                  <a:lnTo>
                    <a:pt x="9687" y="7872"/>
                  </a:lnTo>
                  <a:lnTo>
                    <a:pt x="9709" y="7894"/>
                  </a:lnTo>
                  <a:lnTo>
                    <a:pt x="9777" y="7940"/>
                  </a:lnTo>
                  <a:lnTo>
                    <a:pt x="9823" y="8008"/>
                  </a:lnTo>
                  <a:lnTo>
                    <a:pt x="9891" y="8121"/>
                  </a:lnTo>
                  <a:lnTo>
                    <a:pt x="10072" y="8439"/>
                  </a:lnTo>
                  <a:lnTo>
                    <a:pt x="10254" y="8734"/>
                  </a:lnTo>
                  <a:lnTo>
                    <a:pt x="10458" y="8983"/>
                  </a:lnTo>
                  <a:lnTo>
                    <a:pt x="10707" y="9233"/>
                  </a:lnTo>
                  <a:lnTo>
                    <a:pt x="10821" y="9301"/>
                  </a:lnTo>
                  <a:lnTo>
                    <a:pt x="10934" y="9346"/>
                  </a:lnTo>
                  <a:lnTo>
                    <a:pt x="11070" y="9391"/>
                  </a:lnTo>
                  <a:lnTo>
                    <a:pt x="11342" y="9391"/>
                  </a:lnTo>
                  <a:lnTo>
                    <a:pt x="11479" y="9369"/>
                  </a:lnTo>
                  <a:lnTo>
                    <a:pt x="11728" y="9301"/>
                  </a:lnTo>
                  <a:lnTo>
                    <a:pt x="11978" y="9233"/>
                  </a:lnTo>
                  <a:lnTo>
                    <a:pt x="12204" y="9210"/>
                  </a:lnTo>
                  <a:lnTo>
                    <a:pt x="12341" y="9210"/>
                  </a:lnTo>
                  <a:lnTo>
                    <a:pt x="12522" y="9187"/>
                  </a:lnTo>
                  <a:lnTo>
                    <a:pt x="12703" y="9165"/>
                  </a:lnTo>
                  <a:lnTo>
                    <a:pt x="12862" y="9097"/>
                  </a:lnTo>
                  <a:lnTo>
                    <a:pt x="13021" y="9029"/>
                  </a:lnTo>
                  <a:lnTo>
                    <a:pt x="13157" y="8915"/>
                  </a:lnTo>
                  <a:lnTo>
                    <a:pt x="13271" y="8779"/>
                  </a:lnTo>
                  <a:lnTo>
                    <a:pt x="13384" y="8620"/>
                  </a:lnTo>
                  <a:lnTo>
                    <a:pt x="13475" y="8439"/>
                  </a:lnTo>
                  <a:lnTo>
                    <a:pt x="13633" y="8144"/>
                  </a:lnTo>
                  <a:lnTo>
                    <a:pt x="13702" y="8030"/>
                  </a:lnTo>
                  <a:lnTo>
                    <a:pt x="13792" y="7940"/>
                  </a:lnTo>
                  <a:lnTo>
                    <a:pt x="13883" y="7849"/>
                  </a:lnTo>
                  <a:lnTo>
                    <a:pt x="13974" y="7804"/>
                  </a:lnTo>
                  <a:lnTo>
                    <a:pt x="14064" y="7781"/>
                  </a:lnTo>
                  <a:lnTo>
                    <a:pt x="14178" y="7758"/>
                  </a:lnTo>
                  <a:lnTo>
                    <a:pt x="14382" y="7781"/>
                  </a:lnTo>
                  <a:lnTo>
                    <a:pt x="14473" y="7826"/>
                  </a:lnTo>
                  <a:lnTo>
                    <a:pt x="14564" y="7872"/>
                  </a:lnTo>
                  <a:lnTo>
                    <a:pt x="14745" y="8030"/>
                  </a:lnTo>
                  <a:lnTo>
                    <a:pt x="14858" y="8167"/>
                  </a:lnTo>
                  <a:lnTo>
                    <a:pt x="14994" y="8257"/>
                  </a:lnTo>
                  <a:lnTo>
                    <a:pt x="15085" y="8303"/>
                  </a:lnTo>
                  <a:lnTo>
                    <a:pt x="15176" y="8348"/>
                  </a:lnTo>
                  <a:lnTo>
                    <a:pt x="15289" y="8371"/>
                  </a:lnTo>
                  <a:lnTo>
                    <a:pt x="15539" y="8371"/>
                  </a:lnTo>
                  <a:lnTo>
                    <a:pt x="15675" y="8303"/>
                  </a:lnTo>
                  <a:lnTo>
                    <a:pt x="15811" y="8235"/>
                  </a:lnTo>
                  <a:lnTo>
                    <a:pt x="15925" y="8144"/>
                  </a:lnTo>
                  <a:lnTo>
                    <a:pt x="16038" y="8030"/>
                  </a:lnTo>
                  <a:lnTo>
                    <a:pt x="16129" y="7917"/>
                  </a:lnTo>
                  <a:lnTo>
                    <a:pt x="16197" y="7781"/>
                  </a:lnTo>
                  <a:lnTo>
                    <a:pt x="16265" y="7645"/>
                  </a:lnTo>
                  <a:lnTo>
                    <a:pt x="16287" y="7486"/>
                  </a:lnTo>
                  <a:lnTo>
                    <a:pt x="16333" y="7305"/>
                  </a:lnTo>
                  <a:lnTo>
                    <a:pt x="16378" y="7100"/>
                  </a:lnTo>
                  <a:lnTo>
                    <a:pt x="16424" y="6874"/>
                  </a:lnTo>
                  <a:lnTo>
                    <a:pt x="16469" y="6783"/>
                  </a:lnTo>
                  <a:lnTo>
                    <a:pt x="16537" y="6715"/>
                  </a:lnTo>
                  <a:lnTo>
                    <a:pt x="16605" y="6647"/>
                  </a:lnTo>
                  <a:lnTo>
                    <a:pt x="16673" y="6601"/>
                  </a:lnTo>
                  <a:lnTo>
                    <a:pt x="16718" y="6579"/>
                  </a:lnTo>
                  <a:lnTo>
                    <a:pt x="16809" y="6601"/>
                  </a:lnTo>
                  <a:lnTo>
                    <a:pt x="16877" y="6647"/>
                  </a:lnTo>
                  <a:lnTo>
                    <a:pt x="17013" y="6715"/>
                  </a:lnTo>
                  <a:lnTo>
                    <a:pt x="17104" y="6737"/>
                  </a:lnTo>
                  <a:lnTo>
                    <a:pt x="17195" y="6760"/>
                  </a:lnTo>
                  <a:lnTo>
                    <a:pt x="17286" y="6737"/>
                  </a:lnTo>
                  <a:lnTo>
                    <a:pt x="17399" y="6692"/>
                  </a:lnTo>
                  <a:lnTo>
                    <a:pt x="17490" y="6647"/>
                  </a:lnTo>
                  <a:lnTo>
                    <a:pt x="17558" y="6579"/>
                  </a:lnTo>
                  <a:lnTo>
                    <a:pt x="17603" y="6488"/>
                  </a:lnTo>
                  <a:lnTo>
                    <a:pt x="17694" y="6329"/>
                  </a:lnTo>
                  <a:lnTo>
                    <a:pt x="17739" y="6170"/>
                  </a:lnTo>
                  <a:lnTo>
                    <a:pt x="17762" y="6057"/>
                  </a:lnTo>
                  <a:lnTo>
                    <a:pt x="17921" y="5671"/>
                  </a:lnTo>
                  <a:lnTo>
                    <a:pt x="18079" y="5286"/>
                  </a:lnTo>
                  <a:lnTo>
                    <a:pt x="18125" y="5195"/>
                  </a:lnTo>
                  <a:lnTo>
                    <a:pt x="18079" y="5127"/>
                  </a:lnTo>
                  <a:lnTo>
                    <a:pt x="17807" y="4764"/>
                  </a:lnTo>
                  <a:lnTo>
                    <a:pt x="17512" y="4446"/>
                  </a:lnTo>
                  <a:lnTo>
                    <a:pt x="17331" y="4288"/>
                  </a:lnTo>
                  <a:lnTo>
                    <a:pt x="17081" y="4174"/>
                  </a:lnTo>
                  <a:lnTo>
                    <a:pt x="16809" y="4084"/>
                  </a:lnTo>
                  <a:lnTo>
                    <a:pt x="16514" y="4015"/>
                  </a:lnTo>
                  <a:lnTo>
                    <a:pt x="16265" y="4015"/>
                  </a:lnTo>
                  <a:lnTo>
                    <a:pt x="16038" y="3993"/>
                  </a:lnTo>
                  <a:lnTo>
                    <a:pt x="15879" y="3947"/>
                  </a:lnTo>
                  <a:lnTo>
                    <a:pt x="15743" y="3902"/>
                  </a:lnTo>
                  <a:lnTo>
                    <a:pt x="15652" y="3834"/>
                  </a:lnTo>
                  <a:lnTo>
                    <a:pt x="15607" y="3743"/>
                  </a:lnTo>
                  <a:lnTo>
                    <a:pt x="15584" y="3653"/>
                  </a:lnTo>
                  <a:lnTo>
                    <a:pt x="15584" y="3539"/>
                  </a:lnTo>
                  <a:lnTo>
                    <a:pt x="15584" y="3403"/>
                  </a:lnTo>
                  <a:lnTo>
                    <a:pt x="15630" y="3222"/>
                  </a:lnTo>
                  <a:lnTo>
                    <a:pt x="15698" y="3085"/>
                  </a:lnTo>
                  <a:lnTo>
                    <a:pt x="15766" y="2972"/>
                  </a:lnTo>
                  <a:lnTo>
                    <a:pt x="15856" y="2881"/>
                  </a:lnTo>
                  <a:lnTo>
                    <a:pt x="15947" y="2791"/>
                  </a:lnTo>
                  <a:lnTo>
                    <a:pt x="16061" y="2723"/>
                  </a:lnTo>
                  <a:lnTo>
                    <a:pt x="16265" y="2632"/>
                  </a:lnTo>
                  <a:lnTo>
                    <a:pt x="16446" y="2586"/>
                  </a:lnTo>
                  <a:lnTo>
                    <a:pt x="16424" y="2473"/>
                  </a:lnTo>
                  <a:lnTo>
                    <a:pt x="16401" y="2292"/>
                  </a:lnTo>
                  <a:lnTo>
                    <a:pt x="16401" y="2110"/>
                  </a:lnTo>
                  <a:lnTo>
                    <a:pt x="16424" y="1974"/>
                  </a:lnTo>
                  <a:lnTo>
                    <a:pt x="16492" y="1861"/>
                  </a:lnTo>
                  <a:lnTo>
                    <a:pt x="16537" y="1792"/>
                  </a:lnTo>
                  <a:lnTo>
                    <a:pt x="16605" y="1770"/>
                  </a:lnTo>
                  <a:lnTo>
                    <a:pt x="16650" y="1747"/>
                  </a:lnTo>
                  <a:lnTo>
                    <a:pt x="16809" y="1747"/>
                  </a:lnTo>
                  <a:lnTo>
                    <a:pt x="16900" y="1792"/>
                  </a:lnTo>
                  <a:lnTo>
                    <a:pt x="17127" y="1929"/>
                  </a:lnTo>
                  <a:lnTo>
                    <a:pt x="17376" y="2065"/>
                  </a:lnTo>
                  <a:lnTo>
                    <a:pt x="17376" y="2065"/>
                  </a:lnTo>
                  <a:lnTo>
                    <a:pt x="17331" y="1792"/>
                  </a:lnTo>
                  <a:lnTo>
                    <a:pt x="17286" y="1656"/>
                  </a:lnTo>
                  <a:lnTo>
                    <a:pt x="17217" y="1520"/>
                  </a:lnTo>
                  <a:lnTo>
                    <a:pt x="17104" y="1407"/>
                  </a:lnTo>
                  <a:lnTo>
                    <a:pt x="16991" y="1293"/>
                  </a:lnTo>
                  <a:lnTo>
                    <a:pt x="16832" y="1203"/>
                  </a:lnTo>
                  <a:lnTo>
                    <a:pt x="16673" y="1135"/>
                  </a:lnTo>
                  <a:lnTo>
                    <a:pt x="16355" y="1021"/>
                  </a:lnTo>
                  <a:lnTo>
                    <a:pt x="16015" y="931"/>
                  </a:lnTo>
                  <a:lnTo>
                    <a:pt x="15675" y="862"/>
                  </a:lnTo>
                  <a:lnTo>
                    <a:pt x="15289" y="794"/>
                  </a:lnTo>
                  <a:lnTo>
                    <a:pt x="14949" y="704"/>
                  </a:lnTo>
                  <a:lnTo>
                    <a:pt x="14813" y="636"/>
                  </a:lnTo>
                  <a:lnTo>
                    <a:pt x="14677" y="568"/>
                  </a:lnTo>
                  <a:lnTo>
                    <a:pt x="14405" y="386"/>
                  </a:lnTo>
                  <a:lnTo>
                    <a:pt x="14087" y="182"/>
                  </a:lnTo>
                  <a:lnTo>
                    <a:pt x="13928" y="114"/>
                  </a:lnTo>
                  <a:lnTo>
                    <a:pt x="13747" y="46"/>
                  </a:lnTo>
                  <a:lnTo>
                    <a:pt x="13588" y="23"/>
                  </a:lnTo>
                  <a:lnTo>
                    <a:pt x="134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156"/>
            <p:cNvSpPr/>
            <p:nvPr/>
          </p:nvSpPr>
          <p:spPr>
            <a:xfrm>
              <a:off x="3985500" y="3567475"/>
              <a:ext cx="677700" cy="393025"/>
            </a:xfrm>
            <a:custGeom>
              <a:rect b="b" l="l" r="r" t="t"/>
              <a:pathLst>
                <a:path extrusionOk="0" h="15721" w="27108">
                  <a:moveTo>
                    <a:pt x="24045" y="1"/>
                  </a:moveTo>
                  <a:lnTo>
                    <a:pt x="23863" y="114"/>
                  </a:lnTo>
                  <a:lnTo>
                    <a:pt x="23546" y="250"/>
                  </a:lnTo>
                  <a:lnTo>
                    <a:pt x="23228" y="364"/>
                  </a:lnTo>
                  <a:lnTo>
                    <a:pt x="22911" y="409"/>
                  </a:lnTo>
                  <a:lnTo>
                    <a:pt x="22593" y="432"/>
                  </a:lnTo>
                  <a:lnTo>
                    <a:pt x="22298" y="432"/>
                  </a:lnTo>
                  <a:lnTo>
                    <a:pt x="22003" y="386"/>
                  </a:lnTo>
                  <a:lnTo>
                    <a:pt x="21414" y="296"/>
                  </a:lnTo>
                  <a:lnTo>
                    <a:pt x="21278" y="273"/>
                  </a:lnTo>
                  <a:lnTo>
                    <a:pt x="20620" y="160"/>
                  </a:lnTo>
                  <a:lnTo>
                    <a:pt x="20279" y="137"/>
                  </a:lnTo>
                  <a:lnTo>
                    <a:pt x="19962" y="114"/>
                  </a:lnTo>
                  <a:lnTo>
                    <a:pt x="19712" y="114"/>
                  </a:lnTo>
                  <a:lnTo>
                    <a:pt x="19463" y="160"/>
                  </a:lnTo>
                  <a:lnTo>
                    <a:pt x="19236" y="205"/>
                  </a:lnTo>
                  <a:lnTo>
                    <a:pt x="19009" y="250"/>
                  </a:lnTo>
                  <a:lnTo>
                    <a:pt x="18805" y="341"/>
                  </a:lnTo>
                  <a:lnTo>
                    <a:pt x="18578" y="432"/>
                  </a:lnTo>
                  <a:lnTo>
                    <a:pt x="18193" y="659"/>
                  </a:lnTo>
                  <a:lnTo>
                    <a:pt x="17807" y="885"/>
                  </a:lnTo>
                  <a:lnTo>
                    <a:pt x="17716" y="976"/>
                  </a:lnTo>
                  <a:lnTo>
                    <a:pt x="17399" y="1180"/>
                  </a:lnTo>
                  <a:lnTo>
                    <a:pt x="17081" y="1384"/>
                  </a:lnTo>
                  <a:lnTo>
                    <a:pt x="16741" y="1543"/>
                  </a:lnTo>
                  <a:lnTo>
                    <a:pt x="16559" y="1611"/>
                  </a:lnTo>
                  <a:lnTo>
                    <a:pt x="16378" y="1679"/>
                  </a:lnTo>
                  <a:lnTo>
                    <a:pt x="16196" y="1702"/>
                  </a:lnTo>
                  <a:lnTo>
                    <a:pt x="16015" y="1747"/>
                  </a:lnTo>
                  <a:lnTo>
                    <a:pt x="15584" y="1770"/>
                  </a:lnTo>
                  <a:lnTo>
                    <a:pt x="15176" y="1747"/>
                  </a:lnTo>
                  <a:lnTo>
                    <a:pt x="14790" y="1725"/>
                  </a:lnTo>
                  <a:lnTo>
                    <a:pt x="14722" y="1725"/>
                  </a:lnTo>
                  <a:lnTo>
                    <a:pt x="14404" y="1702"/>
                  </a:lnTo>
                  <a:lnTo>
                    <a:pt x="14087" y="1679"/>
                  </a:lnTo>
                  <a:lnTo>
                    <a:pt x="13769" y="1702"/>
                  </a:lnTo>
                  <a:lnTo>
                    <a:pt x="13497" y="1747"/>
                  </a:lnTo>
                  <a:lnTo>
                    <a:pt x="13248" y="1793"/>
                  </a:lnTo>
                  <a:lnTo>
                    <a:pt x="13021" y="1883"/>
                  </a:lnTo>
                  <a:lnTo>
                    <a:pt x="12794" y="1997"/>
                  </a:lnTo>
                  <a:lnTo>
                    <a:pt x="12612" y="2133"/>
                  </a:lnTo>
                  <a:lnTo>
                    <a:pt x="12454" y="2269"/>
                  </a:lnTo>
                  <a:lnTo>
                    <a:pt x="12295" y="2428"/>
                  </a:lnTo>
                  <a:lnTo>
                    <a:pt x="12159" y="2609"/>
                  </a:lnTo>
                  <a:lnTo>
                    <a:pt x="12023" y="2768"/>
                  </a:lnTo>
                  <a:lnTo>
                    <a:pt x="11819" y="3108"/>
                  </a:lnTo>
                  <a:lnTo>
                    <a:pt x="11660" y="3381"/>
                  </a:lnTo>
                  <a:lnTo>
                    <a:pt x="11342" y="3925"/>
                  </a:lnTo>
                  <a:lnTo>
                    <a:pt x="11183" y="4152"/>
                  </a:lnTo>
                  <a:lnTo>
                    <a:pt x="11002" y="4356"/>
                  </a:lnTo>
                  <a:lnTo>
                    <a:pt x="10798" y="4537"/>
                  </a:lnTo>
                  <a:lnTo>
                    <a:pt x="10684" y="4605"/>
                  </a:lnTo>
                  <a:lnTo>
                    <a:pt x="10571" y="4674"/>
                  </a:lnTo>
                  <a:lnTo>
                    <a:pt x="10435" y="4719"/>
                  </a:lnTo>
                  <a:lnTo>
                    <a:pt x="10299" y="4742"/>
                  </a:lnTo>
                  <a:lnTo>
                    <a:pt x="10163" y="4764"/>
                  </a:lnTo>
                  <a:lnTo>
                    <a:pt x="10004" y="4787"/>
                  </a:lnTo>
                  <a:lnTo>
                    <a:pt x="9777" y="4764"/>
                  </a:lnTo>
                  <a:lnTo>
                    <a:pt x="9346" y="4696"/>
                  </a:lnTo>
                  <a:lnTo>
                    <a:pt x="8892" y="4605"/>
                  </a:lnTo>
                  <a:lnTo>
                    <a:pt x="8439" y="4469"/>
                  </a:lnTo>
                  <a:lnTo>
                    <a:pt x="7985" y="4311"/>
                  </a:lnTo>
                  <a:lnTo>
                    <a:pt x="7531" y="4106"/>
                  </a:lnTo>
                  <a:lnTo>
                    <a:pt x="7123" y="3902"/>
                  </a:lnTo>
                  <a:lnTo>
                    <a:pt x="6715" y="3675"/>
                  </a:lnTo>
                  <a:lnTo>
                    <a:pt x="6352" y="3426"/>
                  </a:lnTo>
                  <a:lnTo>
                    <a:pt x="6193" y="3290"/>
                  </a:lnTo>
                  <a:lnTo>
                    <a:pt x="6034" y="3154"/>
                  </a:lnTo>
                  <a:lnTo>
                    <a:pt x="5898" y="2995"/>
                  </a:lnTo>
                  <a:lnTo>
                    <a:pt x="5762" y="2836"/>
                  </a:lnTo>
                  <a:lnTo>
                    <a:pt x="5649" y="2677"/>
                  </a:lnTo>
                  <a:lnTo>
                    <a:pt x="5535" y="2496"/>
                  </a:lnTo>
                  <a:lnTo>
                    <a:pt x="5422" y="2292"/>
                  </a:lnTo>
                  <a:lnTo>
                    <a:pt x="5331" y="2110"/>
                  </a:lnTo>
                  <a:lnTo>
                    <a:pt x="5172" y="1702"/>
                  </a:lnTo>
                  <a:lnTo>
                    <a:pt x="5082" y="2133"/>
                  </a:lnTo>
                  <a:lnTo>
                    <a:pt x="5036" y="2428"/>
                  </a:lnTo>
                  <a:lnTo>
                    <a:pt x="5036" y="2745"/>
                  </a:lnTo>
                  <a:lnTo>
                    <a:pt x="5036" y="3381"/>
                  </a:lnTo>
                  <a:lnTo>
                    <a:pt x="5059" y="3721"/>
                  </a:lnTo>
                  <a:lnTo>
                    <a:pt x="5036" y="3880"/>
                  </a:lnTo>
                  <a:lnTo>
                    <a:pt x="5014" y="4016"/>
                  </a:lnTo>
                  <a:lnTo>
                    <a:pt x="4968" y="4106"/>
                  </a:lnTo>
                  <a:lnTo>
                    <a:pt x="4855" y="4220"/>
                  </a:lnTo>
                  <a:lnTo>
                    <a:pt x="4764" y="4288"/>
                  </a:lnTo>
                  <a:lnTo>
                    <a:pt x="4673" y="4333"/>
                  </a:lnTo>
                  <a:lnTo>
                    <a:pt x="4583" y="4356"/>
                  </a:lnTo>
                  <a:lnTo>
                    <a:pt x="4469" y="4379"/>
                  </a:lnTo>
                  <a:lnTo>
                    <a:pt x="4401" y="4356"/>
                  </a:lnTo>
                  <a:lnTo>
                    <a:pt x="4310" y="4333"/>
                  </a:lnTo>
                  <a:lnTo>
                    <a:pt x="4197" y="4265"/>
                  </a:lnTo>
                  <a:lnTo>
                    <a:pt x="4015" y="4174"/>
                  </a:lnTo>
                  <a:lnTo>
                    <a:pt x="3925" y="4152"/>
                  </a:lnTo>
                  <a:lnTo>
                    <a:pt x="3811" y="4129"/>
                  </a:lnTo>
                  <a:lnTo>
                    <a:pt x="3675" y="4129"/>
                  </a:lnTo>
                  <a:lnTo>
                    <a:pt x="3607" y="4152"/>
                  </a:lnTo>
                  <a:lnTo>
                    <a:pt x="3471" y="4220"/>
                  </a:lnTo>
                  <a:lnTo>
                    <a:pt x="3380" y="4333"/>
                  </a:lnTo>
                  <a:lnTo>
                    <a:pt x="3312" y="4424"/>
                  </a:lnTo>
                  <a:lnTo>
                    <a:pt x="3222" y="4560"/>
                  </a:lnTo>
                  <a:lnTo>
                    <a:pt x="3244" y="4628"/>
                  </a:lnTo>
                  <a:lnTo>
                    <a:pt x="3335" y="4855"/>
                  </a:lnTo>
                  <a:lnTo>
                    <a:pt x="3426" y="5082"/>
                  </a:lnTo>
                  <a:lnTo>
                    <a:pt x="3494" y="5309"/>
                  </a:lnTo>
                  <a:lnTo>
                    <a:pt x="3562" y="5558"/>
                  </a:lnTo>
                  <a:lnTo>
                    <a:pt x="3584" y="5785"/>
                  </a:lnTo>
                  <a:lnTo>
                    <a:pt x="3562" y="6103"/>
                  </a:lnTo>
                  <a:lnTo>
                    <a:pt x="3562" y="6261"/>
                  </a:lnTo>
                  <a:lnTo>
                    <a:pt x="3516" y="6397"/>
                  </a:lnTo>
                  <a:lnTo>
                    <a:pt x="3471" y="6488"/>
                  </a:lnTo>
                  <a:lnTo>
                    <a:pt x="3403" y="6602"/>
                  </a:lnTo>
                  <a:lnTo>
                    <a:pt x="3335" y="6692"/>
                  </a:lnTo>
                  <a:lnTo>
                    <a:pt x="3290" y="6828"/>
                  </a:lnTo>
                  <a:lnTo>
                    <a:pt x="3040" y="7010"/>
                  </a:lnTo>
                  <a:lnTo>
                    <a:pt x="2791" y="7214"/>
                  </a:lnTo>
                  <a:lnTo>
                    <a:pt x="2564" y="7464"/>
                  </a:lnTo>
                  <a:lnTo>
                    <a:pt x="2360" y="7736"/>
                  </a:lnTo>
                  <a:lnTo>
                    <a:pt x="2201" y="8053"/>
                  </a:lnTo>
                  <a:lnTo>
                    <a:pt x="2042" y="8394"/>
                  </a:lnTo>
                  <a:lnTo>
                    <a:pt x="1929" y="8666"/>
                  </a:lnTo>
                  <a:lnTo>
                    <a:pt x="1815" y="8915"/>
                  </a:lnTo>
                  <a:lnTo>
                    <a:pt x="1679" y="9119"/>
                  </a:lnTo>
                  <a:lnTo>
                    <a:pt x="1520" y="9278"/>
                  </a:lnTo>
                  <a:lnTo>
                    <a:pt x="1362" y="9414"/>
                  </a:lnTo>
                  <a:lnTo>
                    <a:pt x="1180" y="9505"/>
                  </a:lnTo>
                  <a:lnTo>
                    <a:pt x="976" y="9596"/>
                  </a:lnTo>
                  <a:lnTo>
                    <a:pt x="772" y="9641"/>
                  </a:lnTo>
                  <a:lnTo>
                    <a:pt x="318" y="9732"/>
                  </a:lnTo>
                  <a:lnTo>
                    <a:pt x="1" y="9777"/>
                  </a:lnTo>
                  <a:lnTo>
                    <a:pt x="250" y="9959"/>
                  </a:lnTo>
                  <a:lnTo>
                    <a:pt x="363" y="10050"/>
                  </a:lnTo>
                  <a:lnTo>
                    <a:pt x="568" y="10208"/>
                  </a:lnTo>
                  <a:lnTo>
                    <a:pt x="794" y="10390"/>
                  </a:lnTo>
                  <a:lnTo>
                    <a:pt x="1021" y="10571"/>
                  </a:lnTo>
                  <a:lnTo>
                    <a:pt x="1271" y="10753"/>
                  </a:lnTo>
                  <a:lnTo>
                    <a:pt x="1498" y="10957"/>
                  </a:lnTo>
                  <a:lnTo>
                    <a:pt x="1792" y="11252"/>
                  </a:lnTo>
                  <a:lnTo>
                    <a:pt x="1951" y="11411"/>
                  </a:lnTo>
                  <a:lnTo>
                    <a:pt x="2065" y="11615"/>
                  </a:lnTo>
                  <a:lnTo>
                    <a:pt x="2110" y="11683"/>
                  </a:lnTo>
                  <a:lnTo>
                    <a:pt x="2201" y="11660"/>
                  </a:lnTo>
                  <a:lnTo>
                    <a:pt x="2450" y="11660"/>
                  </a:lnTo>
                  <a:lnTo>
                    <a:pt x="2564" y="11683"/>
                  </a:lnTo>
                  <a:lnTo>
                    <a:pt x="2768" y="11796"/>
                  </a:lnTo>
                  <a:lnTo>
                    <a:pt x="2972" y="11932"/>
                  </a:lnTo>
                  <a:lnTo>
                    <a:pt x="3176" y="12091"/>
                  </a:lnTo>
                  <a:lnTo>
                    <a:pt x="3358" y="12295"/>
                  </a:lnTo>
                  <a:lnTo>
                    <a:pt x="3516" y="12499"/>
                  </a:lnTo>
                  <a:lnTo>
                    <a:pt x="3789" y="12840"/>
                  </a:lnTo>
                  <a:lnTo>
                    <a:pt x="4084" y="13248"/>
                  </a:lnTo>
                  <a:lnTo>
                    <a:pt x="4401" y="13702"/>
                  </a:lnTo>
                  <a:lnTo>
                    <a:pt x="4560" y="13906"/>
                  </a:lnTo>
                  <a:lnTo>
                    <a:pt x="4741" y="14110"/>
                  </a:lnTo>
                  <a:lnTo>
                    <a:pt x="4900" y="14269"/>
                  </a:lnTo>
                  <a:lnTo>
                    <a:pt x="5059" y="14405"/>
                  </a:lnTo>
                  <a:lnTo>
                    <a:pt x="5376" y="14632"/>
                  </a:lnTo>
                  <a:lnTo>
                    <a:pt x="5694" y="14813"/>
                  </a:lnTo>
                  <a:lnTo>
                    <a:pt x="6012" y="14972"/>
                  </a:lnTo>
                  <a:lnTo>
                    <a:pt x="6193" y="15063"/>
                  </a:lnTo>
                  <a:lnTo>
                    <a:pt x="6692" y="15312"/>
                  </a:lnTo>
                  <a:lnTo>
                    <a:pt x="7191" y="15516"/>
                  </a:lnTo>
                  <a:lnTo>
                    <a:pt x="7441" y="15584"/>
                  </a:lnTo>
                  <a:lnTo>
                    <a:pt x="7713" y="15652"/>
                  </a:lnTo>
                  <a:lnTo>
                    <a:pt x="7985" y="15698"/>
                  </a:lnTo>
                  <a:lnTo>
                    <a:pt x="8257" y="15720"/>
                  </a:lnTo>
                  <a:lnTo>
                    <a:pt x="8484" y="15698"/>
                  </a:lnTo>
                  <a:lnTo>
                    <a:pt x="8711" y="15675"/>
                  </a:lnTo>
                  <a:lnTo>
                    <a:pt x="9028" y="15584"/>
                  </a:lnTo>
                  <a:lnTo>
                    <a:pt x="9028" y="15539"/>
                  </a:lnTo>
                  <a:lnTo>
                    <a:pt x="9391" y="15221"/>
                  </a:lnTo>
                  <a:lnTo>
                    <a:pt x="9777" y="14926"/>
                  </a:lnTo>
                  <a:lnTo>
                    <a:pt x="10140" y="14700"/>
                  </a:lnTo>
                  <a:lnTo>
                    <a:pt x="10548" y="14518"/>
                  </a:lnTo>
                  <a:lnTo>
                    <a:pt x="10934" y="14337"/>
                  </a:lnTo>
                  <a:lnTo>
                    <a:pt x="11342" y="14178"/>
                  </a:lnTo>
                  <a:lnTo>
                    <a:pt x="11365" y="14155"/>
                  </a:lnTo>
                  <a:lnTo>
                    <a:pt x="11501" y="14110"/>
                  </a:lnTo>
                  <a:lnTo>
                    <a:pt x="11637" y="14087"/>
                  </a:lnTo>
                  <a:lnTo>
                    <a:pt x="11909" y="14064"/>
                  </a:lnTo>
                  <a:lnTo>
                    <a:pt x="12272" y="14019"/>
                  </a:lnTo>
                  <a:lnTo>
                    <a:pt x="12431" y="13974"/>
                  </a:lnTo>
                  <a:lnTo>
                    <a:pt x="12567" y="13906"/>
                  </a:lnTo>
                  <a:lnTo>
                    <a:pt x="12703" y="13815"/>
                  </a:lnTo>
                  <a:lnTo>
                    <a:pt x="12817" y="13724"/>
                  </a:lnTo>
                  <a:lnTo>
                    <a:pt x="12998" y="13611"/>
                  </a:lnTo>
                  <a:lnTo>
                    <a:pt x="13134" y="13520"/>
                  </a:lnTo>
                  <a:lnTo>
                    <a:pt x="13270" y="13429"/>
                  </a:lnTo>
                  <a:lnTo>
                    <a:pt x="13429" y="13361"/>
                  </a:lnTo>
                  <a:lnTo>
                    <a:pt x="13565" y="13339"/>
                  </a:lnTo>
                  <a:lnTo>
                    <a:pt x="13656" y="13361"/>
                  </a:lnTo>
                  <a:lnTo>
                    <a:pt x="13792" y="13407"/>
                  </a:lnTo>
                  <a:lnTo>
                    <a:pt x="13905" y="13475"/>
                  </a:lnTo>
                  <a:lnTo>
                    <a:pt x="14132" y="13656"/>
                  </a:lnTo>
                  <a:lnTo>
                    <a:pt x="14246" y="13747"/>
                  </a:lnTo>
                  <a:lnTo>
                    <a:pt x="14359" y="13860"/>
                  </a:lnTo>
                  <a:lnTo>
                    <a:pt x="14563" y="14042"/>
                  </a:lnTo>
                  <a:lnTo>
                    <a:pt x="14677" y="14110"/>
                  </a:lnTo>
                  <a:lnTo>
                    <a:pt x="14813" y="14155"/>
                  </a:lnTo>
                  <a:lnTo>
                    <a:pt x="14903" y="14178"/>
                  </a:lnTo>
                  <a:lnTo>
                    <a:pt x="15040" y="14155"/>
                  </a:lnTo>
                  <a:lnTo>
                    <a:pt x="15130" y="14110"/>
                  </a:lnTo>
                  <a:lnTo>
                    <a:pt x="15244" y="14064"/>
                  </a:lnTo>
                  <a:lnTo>
                    <a:pt x="15403" y="14042"/>
                  </a:lnTo>
                  <a:lnTo>
                    <a:pt x="15561" y="13996"/>
                  </a:lnTo>
                  <a:lnTo>
                    <a:pt x="15652" y="13974"/>
                  </a:lnTo>
                  <a:lnTo>
                    <a:pt x="15743" y="13906"/>
                  </a:lnTo>
                  <a:lnTo>
                    <a:pt x="15879" y="13815"/>
                  </a:lnTo>
                  <a:lnTo>
                    <a:pt x="16174" y="13611"/>
                  </a:lnTo>
                  <a:lnTo>
                    <a:pt x="16491" y="13475"/>
                  </a:lnTo>
                  <a:lnTo>
                    <a:pt x="16582" y="13429"/>
                  </a:lnTo>
                  <a:lnTo>
                    <a:pt x="16673" y="13429"/>
                  </a:lnTo>
                  <a:lnTo>
                    <a:pt x="16854" y="13407"/>
                  </a:lnTo>
                  <a:lnTo>
                    <a:pt x="17217" y="13407"/>
                  </a:lnTo>
                  <a:lnTo>
                    <a:pt x="17399" y="13384"/>
                  </a:lnTo>
                  <a:lnTo>
                    <a:pt x="17557" y="13339"/>
                  </a:lnTo>
                  <a:lnTo>
                    <a:pt x="17716" y="13271"/>
                  </a:lnTo>
                  <a:lnTo>
                    <a:pt x="17875" y="13180"/>
                  </a:lnTo>
                  <a:lnTo>
                    <a:pt x="18011" y="13089"/>
                  </a:lnTo>
                  <a:lnTo>
                    <a:pt x="18306" y="12885"/>
                  </a:lnTo>
                  <a:lnTo>
                    <a:pt x="18555" y="12658"/>
                  </a:lnTo>
                  <a:lnTo>
                    <a:pt x="18896" y="12363"/>
                  </a:lnTo>
                  <a:lnTo>
                    <a:pt x="18941" y="12341"/>
                  </a:lnTo>
                  <a:lnTo>
                    <a:pt x="19259" y="12068"/>
                  </a:lnTo>
                  <a:lnTo>
                    <a:pt x="19554" y="11819"/>
                  </a:lnTo>
                  <a:lnTo>
                    <a:pt x="19848" y="11547"/>
                  </a:lnTo>
                  <a:lnTo>
                    <a:pt x="20143" y="11252"/>
                  </a:lnTo>
                  <a:lnTo>
                    <a:pt x="20347" y="11025"/>
                  </a:lnTo>
                  <a:lnTo>
                    <a:pt x="20574" y="10798"/>
                  </a:lnTo>
                  <a:lnTo>
                    <a:pt x="20665" y="10662"/>
                  </a:lnTo>
                  <a:lnTo>
                    <a:pt x="20778" y="10526"/>
                  </a:lnTo>
                  <a:lnTo>
                    <a:pt x="20892" y="10299"/>
                  </a:lnTo>
                  <a:lnTo>
                    <a:pt x="20983" y="10072"/>
                  </a:lnTo>
                  <a:lnTo>
                    <a:pt x="21096" y="9823"/>
                  </a:lnTo>
                  <a:lnTo>
                    <a:pt x="21232" y="9460"/>
                  </a:lnTo>
                  <a:lnTo>
                    <a:pt x="21368" y="9074"/>
                  </a:lnTo>
                  <a:lnTo>
                    <a:pt x="21504" y="8643"/>
                  </a:lnTo>
                  <a:lnTo>
                    <a:pt x="21595" y="8189"/>
                  </a:lnTo>
                  <a:lnTo>
                    <a:pt x="21686" y="7917"/>
                  </a:lnTo>
                  <a:lnTo>
                    <a:pt x="21777" y="7668"/>
                  </a:lnTo>
                  <a:lnTo>
                    <a:pt x="21913" y="7418"/>
                  </a:lnTo>
                  <a:lnTo>
                    <a:pt x="22049" y="7191"/>
                  </a:lnTo>
                  <a:lnTo>
                    <a:pt x="22321" y="6715"/>
                  </a:lnTo>
                  <a:lnTo>
                    <a:pt x="22412" y="6511"/>
                  </a:lnTo>
                  <a:lnTo>
                    <a:pt x="22548" y="6284"/>
                  </a:lnTo>
                  <a:lnTo>
                    <a:pt x="22616" y="6171"/>
                  </a:lnTo>
                  <a:lnTo>
                    <a:pt x="22707" y="6057"/>
                  </a:lnTo>
                  <a:lnTo>
                    <a:pt x="22752" y="6012"/>
                  </a:lnTo>
                  <a:lnTo>
                    <a:pt x="23001" y="5740"/>
                  </a:lnTo>
                  <a:lnTo>
                    <a:pt x="23115" y="5581"/>
                  </a:lnTo>
                  <a:lnTo>
                    <a:pt x="23228" y="5422"/>
                  </a:lnTo>
                  <a:lnTo>
                    <a:pt x="23319" y="5263"/>
                  </a:lnTo>
                  <a:lnTo>
                    <a:pt x="23478" y="4991"/>
                  </a:lnTo>
                  <a:lnTo>
                    <a:pt x="23569" y="4878"/>
                  </a:lnTo>
                  <a:lnTo>
                    <a:pt x="23659" y="4787"/>
                  </a:lnTo>
                  <a:lnTo>
                    <a:pt x="23818" y="4719"/>
                  </a:lnTo>
                  <a:lnTo>
                    <a:pt x="23977" y="4628"/>
                  </a:lnTo>
                  <a:lnTo>
                    <a:pt x="24340" y="4515"/>
                  </a:lnTo>
                  <a:lnTo>
                    <a:pt x="24476" y="4469"/>
                  </a:lnTo>
                  <a:lnTo>
                    <a:pt x="25156" y="4197"/>
                  </a:lnTo>
                  <a:lnTo>
                    <a:pt x="25633" y="4016"/>
                  </a:lnTo>
                  <a:lnTo>
                    <a:pt x="26109" y="3857"/>
                  </a:lnTo>
                  <a:lnTo>
                    <a:pt x="26449" y="3721"/>
                  </a:lnTo>
                  <a:lnTo>
                    <a:pt x="26767" y="3585"/>
                  </a:lnTo>
                  <a:lnTo>
                    <a:pt x="26971" y="3494"/>
                  </a:lnTo>
                  <a:lnTo>
                    <a:pt x="27107" y="3426"/>
                  </a:lnTo>
                  <a:lnTo>
                    <a:pt x="27016" y="3290"/>
                  </a:lnTo>
                  <a:lnTo>
                    <a:pt x="26812" y="3040"/>
                  </a:lnTo>
                  <a:lnTo>
                    <a:pt x="26585" y="2836"/>
                  </a:lnTo>
                  <a:lnTo>
                    <a:pt x="26336" y="2632"/>
                  </a:lnTo>
                  <a:lnTo>
                    <a:pt x="26086" y="2451"/>
                  </a:lnTo>
                  <a:lnTo>
                    <a:pt x="25905" y="2360"/>
                  </a:lnTo>
                  <a:lnTo>
                    <a:pt x="25746" y="2292"/>
                  </a:lnTo>
                  <a:lnTo>
                    <a:pt x="25429" y="2201"/>
                  </a:lnTo>
                  <a:lnTo>
                    <a:pt x="25224" y="2156"/>
                  </a:lnTo>
                  <a:lnTo>
                    <a:pt x="25020" y="2088"/>
                  </a:lnTo>
                  <a:lnTo>
                    <a:pt x="24884" y="1997"/>
                  </a:lnTo>
                  <a:lnTo>
                    <a:pt x="24771" y="1883"/>
                  </a:lnTo>
                  <a:lnTo>
                    <a:pt x="24657" y="1747"/>
                  </a:lnTo>
                  <a:lnTo>
                    <a:pt x="24567" y="1589"/>
                  </a:lnTo>
                  <a:lnTo>
                    <a:pt x="24476" y="1407"/>
                  </a:lnTo>
                  <a:lnTo>
                    <a:pt x="24294" y="1067"/>
                  </a:lnTo>
                  <a:lnTo>
                    <a:pt x="24158" y="772"/>
                  </a:lnTo>
                  <a:lnTo>
                    <a:pt x="24068" y="500"/>
                  </a:lnTo>
                  <a:lnTo>
                    <a:pt x="24045" y="228"/>
                  </a:lnTo>
                  <a:lnTo>
                    <a:pt x="240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156"/>
            <p:cNvSpPr/>
            <p:nvPr/>
          </p:nvSpPr>
          <p:spPr>
            <a:xfrm>
              <a:off x="3459250" y="3510200"/>
              <a:ext cx="665775" cy="341425"/>
            </a:xfrm>
            <a:custGeom>
              <a:rect b="b" l="l" r="r" t="t"/>
              <a:pathLst>
                <a:path extrusionOk="0" h="13657" w="26631">
                  <a:moveTo>
                    <a:pt x="19168" y="1"/>
                  </a:moveTo>
                  <a:lnTo>
                    <a:pt x="18986" y="69"/>
                  </a:lnTo>
                  <a:lnTo>
                    <a:pt x="18805" y="159"/>
                  </a:lnTo>
                  <a:lnTo>
                    <a:pt x="18646" y="250"/>
                  </a:lnTo>
                  <a:lnTo>
                    <a:pt x="18487" y="386"/>
                  </a:lnTo>
                  <a:lnTo>
                    <a:pt x="18329" y="522"/>
                  </a:lnTo>
                  <a:lnTo>
                    <a:pt x="18034" y="817"/>
                  </a:lnTo>
                  <a:lnTo>
                    <a:pt x="17784" y="1090"/>
                  </a:lnTo>
                  <a:lnTo>
                    <a:pt x="17648" y="1203"/>
                  </a:lnTo>
                  <a:lnTo>
                    <a:pt x="17512" y="1294"/>
                  </a:lnTo>
                  <a:lnTo>
                    <a:pt x="17398" y="1384"/>
                  </a:lnTo>
                  <a:lnTo>
                    <a:pt x="17285" y="1430"/>
                  </a:lnTo>
                  <a:lnTo>
                    <a:pt x="17172" y="1452"/>
                  </a:lnTo>
                  <a:lnTo>
                    <a:pt x="17058" y="1475"/>
                  </a:lnTo>
                  <a:lnTo>
                    <a:pt x="16945" y="1452"/>
                  </a:lnTo>
                  <a:lnTo>
                    <a:pt x="16809" y="1407"/>
                  </a:lnTo>
                  <a:lnTo>
                    <a:pt x="16673" y="1316"/>
                  </a:lnTo>
                  <a:lnTo>
                    <a:pt x="16514" y="1203"/>
                  </a:lnTo>
                  <a:lnTo>
                    <a:pt x="16355" y="1090"/>
                  </a:lnTo>
                  <a:lnTo>
                    <a:pt x="16196" y="976"/>
                  </a:lnTo>
                  <a:lnTo>
                    <a:pt x="16015" y="885"/>
                  </a:lnTo>
                  <a:lnTo>
                    <a:pt x="15924" y="795"/>
                  </a:lnTo>
                  <a:lnTo>
                    <a:pt x="15856" y="704"/>
                  </a:lnTo>
                  <a:lnTo>
                    <a:pt x="15743" y="590"/>
                  </a:lnTo>
                  <a:lnTo>
                    <a:pt x="15607" y="477"/>
                  </a:lnTo>
                  <a:lnTo>
                    <a:pt x="15516" y="432"/>
                  </a:lnTo>
                  <a:lnTo>
                    <a:pt x="15448" y="522"/>
                  </a:lnTo>
                  <a:lnTo>
                    <a:pt x="15334" y="636"/>
                  </a:lnTo>
                  <a:lnTo>
                    <a:pt x="15107" y="908"/>
                  </a:lnTo>
                  <a:lnTo>
                    <a:pt x="14881" y="1226"/>
                  </a:lnTo>
                  <a:lnTo>
                    <a:pt x="14608" y="1520"/>
                  </a:lnTo>
                  <a:lnTo>
                    <a:pt x="14495" y="1611"/>
                  </a:lnTo>
                  <a:lnTo>
                    <a:pt x="14382" y="1702"/>
                  </a:lnTo>
                  <a:lnTo>
                    <a:pt x="14087" y="1838"/>
                  </a:lnTo>
                  <a:lnTo>
                    <a:pt x="13928" y="1929"/>
                  </a:lnTo>
                  <a:lnTo>
                    <a:pt x="13769" y="2020"/>
                  </a:lnTo>
                  <a:lnTo>
                    <a:pt x="13633" y="2110"/>
                  </a:lnTo>
                  <a:lnTo>
                    <a:pt x="13542" y="2201"/>
                  </a:lnTo>
                  <a:lnTo>
                    <a:pt x="13452" y="2292"/>
                  </a:lnTo>
                  <a:lnTo>
                    <a:pt x="13384" y="2405"/>
                  </a:lnTo>
                  <a:lnTo>
                    <a:pt x="13270" y="2609"/>
                  </a:lnTo>
                  <a:lnTo>
                    <a:pt x="13179" y="2859"/>
                  </a:lnTo>
                  <a:lnTo>
                    <a:pt x="13134" y="2972"/>
                  </a:lnTo>
                  <a:lnTo>
                    <a:pt x="13066" y="3108"/>
                  </a:lnTo>
                  <a:lnTo>
                    <a:pt x="13021" y="3199"/>
                  </a:lnTo>
                  <a:lnTo>
                    <a:pt x="12953" y="3290"/>
                  </a:lnTo>
                  <a:lnTo>
                    <a:pt x="12862" y="3358"/>
                  </a:lnTo>
                  <a:lnTo>
                    <a:pt x="12771" y="3381"/>
                  </a:lnTo>
                  <a:lnTo>
                    <a:pt x="12658" y="3426"/>
                  </a:lnTo>
                  <a:lnTo>
                    <a:pt x="12385" y="3449"/>
                  </a:lnTo>
                  <a:lnTo>
                    <a:pt x="12136" y="3494"/>
                  </a:lnTo>
                  <a:lnTo>
                    <a:pt x="11932" y="3539"/>
                  </a:lnTo>
                  <a:lnTo>
                    <a:pt x="11682" y="3607"/>
                  </a:lnTo>
                  <a:lnTo>
                    <a:pt x="11433" y="3630"/>
                  </a:lnTo>
                  <a:lnTo>
                    <a:pt x="11387" y="3630"/>
                  </a:lnTo>
                  <a:lnTo>
                    <a:pt x="10911" y="3675"/>
                  </a:lnTo>
                  <a:lnTo>
                    <a:pt x="10684" y="3698"/>
                  </a:lnTo>
                  <a:lnTo>
                    <a:pt x="10457" y="3766"/>
                  </a:lnTo>
                  <a:lnTo>
                    <a:pt x="10389" y="3766"/>
                  </a:lnTo>
                  <a:lnTo>
                    <a:pt x="10185" y="3834"/>
                  </a:lnTo>
                  <a:lnTo>
                    <a:pt x="9958" y="3925"/>
                  </a:lnTo>
                  <a:lnTo>
                    <a:pt x="9845" y="3970"/>
                  </a:lnTo>
                  <a:lnTo>
                    <a:pt x="9754" y="4038"/>
                  </a:lnTo>
                  <a:lnTo>
                    <a:pt x="9663" y="4129"/>
                  </a:lnTo>
                  <a:lnTo>
                    <a:pt x="9595" y="4243"/>
                  </a:lnTo>
                  <a:lnTo>
                    <a:pt x="9482" y="4447"/>
                  </a:lnTo>
                  <a:lnTo>
                    <a:pt x="9391" y="4651"/>
                  </a:lnTo>
                  <a:lnTo>
                    <a:pt x="9301" y="4878"/>
                  </a:lnTo>
                  <a:lnTo>
                    <a:pt x="9187" y="5082"/>
                  </a:lnTo>
                  <a:lnTo>
                    <a:pt x="8915" y="5467"/>
                  </a:lnTo>
                  <a:lnTo>
                    <a:pt x="8643" y="5898"/>
                  </a:lnTo>
                  <a:lnTo>
                    <a:pt x="8529" y="6057"/>
                  </a:lnTo>
                  <a:lnTo>
                    <a:pt x="8439" y="6239"/>
                  </a:lnTo>
                  <a:lnTo>
                    <a:pt x="8325" y="6397"/>
                  </a:lnTo>
                  <a:lnTo>
                    <a:pt x="8189" y="6534"/>
                  </a:lnTo>
                  <a:lnTo>
                    <a:pt x="8098" y="6579"/>
                  </a:lnTo>
                  <a:lnTo>
                    <a:pt x="8030" y="6624"/>
                  </a:lnTo>
                  <a:lnTo>
                    <a:pt x="7871" y="6670"/>
                  </a:lnTo>
                  <a:lnTo>
                    <a:pt x="7690" y="6670"/>
                  </a:lnTo>
                  <a:lnTo>
                    <a:pt x="7554" y="6692"/>
                  </a:lnTo>
                  <a:lnTo>
                    <a:pt x="7395" y="6715"/>
                  </a:lnTo>
                  <a:lnTo>
                    <a:pt x="7236" y="6760"/>
                  </a:lnTo>
                  <a:lnTo>
                    <a:pt x="7100" y="6851"/>
                  </a:lnTo>
                  <a:lnTo>
                    <a:pt x="6964" y="6965"/>
                  </a:lnTo>
                  <a:lnTo>
                    <a:pt x="6873" y="7055"/>
                  </a:lnTo>
                  <a:lnTo>
                    <a:pt x="6783" y="7101"/>
                  </a:lnTo>
                  <a:lnTo>
                    <a:pt x="6692" y="7123"/>
                  </a:lnTo>
                  <a:lnTo>
                    <a:pt x="6556" y="7146"/>
                  </a:lnTo>
                  <a:lnTo>
                    <a:pt x="6488" y="7146"/>
                  </a:lnTo>
                  <a:lnTo>
                    <a:pt x="6261" y="7123"/>
                  </a:lnTo>
                  <a:lnTo>
                    <a:pt x="6057" y="7146"/>
                  </a:lnTo>
                  <a:lnTo>
                    <a:pt x="5830" y="7191"/>
                  </a:lnTo>
                  <a:lnTo>
                    <a:pt x="5626" y="7259"/>
                  </a:lnTo>
                  <a:lnTo>
                    <a:pt x="5422" y="7418"/>
                  </a:lnTo>
                  <a:lnTo>
                    <a:pt x="5240" y="7532"/>
                  </a:lnTo>
                  <a:lnTo>
                    <a:pt x="5059" y="7622"/>
                  </a:lnTo>
                  <a:lnTo>
                    <a:pt x="4855" y="7690"/>
                  </a:lnTo>
                  <a:lnTo>
                    <a:pt x="4628" y="7713"/>
                  </a:lnTo>
                  <a:lnTo>
                    <a:pt x="4333" y="7713"/>
                  </a:lnTo>
                  <a:lnTo>
                    <a:pt x="4106" y="7690"/>
                  </a:lnTo>
                  <a:lnTo>
                    <a:pt x="3879" y="7645"/>
                  </a:lnTo>
                  <a:lnTo>
                    <a:pt x="3675" y="7600"/>
                  </a:lnTo>
                  <a:lnTo>
                    <a:pt x="3562" y="7554"/>
                  </a:lnTo>
                  <a:lnTo>
                    <a:pt x="3471" y="7509"/>
                  </a:lnTo>
                  <a:lnTo>
                    <a:pt x="3267" y="7396"/>
                  </a:lnTo>
                  <a:lnTo>
                    <a:pt x="3040" y="7259"/>
                  </a:lnTo>
                  <a:lnTo>
                    <a:pt x="2927" y="7191"/>
                  </a:lnTo>
                  <a:lnTo>
                    <a:pt x="2813" y="7146"/>
                  </a:lnTo>
                  <a:lnTo>
                    <a:pt x="2700" y="7123"/>
                  </a:lnTo>
                  <a:lnTo>
                    <a:pt x="2609" y="7123"/>
                  </a:lnTo>
                  <a:lnTo>
                    <a:pt x="2496" y="7146"/>
                  </a:lnTo>
                  <a:lnTo>
                    <a:pt x="2382" y="7191"/>
                  </a:lnTo>
                  <a:lnTo>
                    <a:pt x="2269" y="7259"/>
                  </a:lnTo>
                  <a:lnTo>
                    <a:pt x="2201" y="7350"/>
                  </a:lnTo>
                  <a:lnTo>
                    <a:pt x="2133" y="7441"/>
                  </a:lnTo>
                  <a:lnTo>
                    <a:pt x="2065" y="7554"/>
                  </a:lnTo>
                  <a:lnTo>
                    <a:pt x="1996" y="7758"/>
                  </a:lnTo>
                  <a:lnTo>
                    <a:pt x="1906" y="7917"/>
                  </a:lnTo>
                  <a:lnTo>
                    <a:pt x="1815" y="8008"/>
                  </a:lnTo>
                  <a:lnTo>
                    <a:pt x="1770" y="8031"/>
                  </a:lnTo>
                  <a:lnTo>
                    <a:pt x="1724" y="8031"/>
                  </a:lnTo>
                  <a:lnTo>
                    <a:pt x="1611" y="8008"/>
                  </a:lnTo>
                  <a:lnTo>
                    <a:pt x="1475" y="7963"/>
                  </a:lnTo>
                  <a:lnTo>
                    <a:pt x="1225" y="7804"/>
                  </a:lnTo>
                  <a:lnTo>
                    <a:pt x="1112" y="7736"/>
                  </a:lnTo>
                  <a:lnTo>
                    <a:pt x="976" y="7668"/>
                  </a:lnTo>
                  <a:lnTo>
                    <a:pt x="840" y="7577"/>
                  </a:lnTo>
                  <a:lnTo>
                    <a:pt x="704" y="7532"/>
                  </a:lnTo>
                  <a:lnTo>
                    <a:pt x="545" y="7509"/>
                  </a:lnTo>
                  <a:lnTo>
                    <a:pt x="431" y="7532"/>
                  </a:lnTo>
                  <a:lnTo>
                    <a:pt x="318" y="7577"/>
                  </a:lnTo>
                  <a:lnTo>
                    <a:pt x="204" y="7645"/>
                  </a:lnTo>
                  <a:lnTo>
                    <a:pt x="114" y="7758"/>
                  </a:lnTo>
                  <a:lnTo>
                    <a:pt x="46" y="7917"/>
                  </a:lnTo>
                  <a:lnTo>
                    <a:pt x="0" y="8099"/>
                  </a:lnTo>
                  <a:lnTo>
                    <a:pt x="0" y="8326"/>
                  </a:lnTo>
                  <a:lnTo>
                    <a:pt x="23" y="8552"/>
                  </a:lnTo>
                  <a:lnTo>
                    <a:pt x="114" y="8938"/>
                  </a:lnTo>
                  <a:lnTo>
                    <a:pt x="204" y="9256"/>
                  </a:lnTo>
                  <a:lnTo>
                    <a:pt x="227" y="9482"/>
                  </a:lnTo>
                  <a:lnTo>
                    <a:pt x="250" y="9732"/>
                  </a:lnTo>
                  <a:lnTo>
                    <a:pt x="250" y="9936"/>
                  </a:lnTo>
                  <a:lnTo>
                    <a:pt x="227" y="10163"/>
                  </a:lnTo>
                  <a:lnTo>
                    <a:pt x="204" y="10299"/>
                  </a:lnTo>
                  <a:lnTo>
                    <a:pt x="341" y="10322"/>
                  </a:lnTo>
                  <a:lnTo>
                    <a:pt x="590" y="10367"/>
                  </a:lnTo>
                  <a:lnTo>
                    <a:pt x="817" y="10435"/>
                  </a:lnTo>
                  <a:lnTo>
                    <a:pt x="1021" y="10549"/>
                  </a:lnTo>
                  <a:lnTo>
                    <a:pt x="1203" y="10662"/>
                  </a:lnTo>
                  <a:lnTo>
                    <a:pt x="1475" y="10957"/>
                  </a:lnTo>
                  <a:lnTo>
                    <a:pt x="1724" y="11297"/>
                  </a:lnTo>
                  <a:lnTo>
                    <a:pt x="1838" y="11501"/>
                  </a:lnTo>
                  <a:lnTo>
                    <a:pt x="1951" y="11297"/>
                  </a:lnTo>
                  <a:lnTo>
                    <a:pt x="1996" y="11184"/>
                  </a:lnTo>
                  <a:lnTo>
                    <a:pt x="2019" y="11161"/>
                  </a:lnTo>
                  <a:lnTo>
                    <a:pt x="2087" y="11002"/>
                  </a:lnTo>
                  <a:lnTo>
                    <a:pt x="2155" y="10889"/>
                  </a:lnTo>
                  <a:lnTo>
                    <a:pt x="2246" y="10821"/>
                  </a:lnTo>
                  <a:lnTo>
                    <a:pt x="2291" y="10798"/>
                  </a:lnTo>
                  <a:lnTo>
                    <a:pt x="2405" y="10798"/>
                  </a:lnTo>
                  <a:lnTo>
                    <a:pt x="2496" y="10821"/>
                  </a:lnTo>
                  <a:lnTo>
                    <a:pt x="2564" y="10889"/>
                  </a:lnTo>
                  <a:lnTo>
                    <a:pt x="2700" y="11002"/>
                  </a:lnTo>
                  <a:lnTo>
                    <a:pt x="2836" y="11116"/>
                  </a:lnTo>
                  <a:lnTo>
                    <a:pt x="2972" y="11206"/>
                  </a:lnTo>
                  <a:lnTo>
                    <a:pt x="3357" y="11410"/>
                  </a:lnTo>
                  <a:lnTo>
                    <a:pt x="3539" y="11479"/>
                  </a:lnTo>
                  <a:lnTo>
                    <a:pt x="3675" y="11501"/>
                  </a:lnTo>
                  <a:lnTo>
                    <a:pt x="3834" y="11524"/>
                  </a:lnTo>
                  <a:lnTo>
                    <a:pt x="4083" y="11501"/>
                  </a:lnTo>
                  <a:lnTo>
                    <a:pt x="4310" y="11456"/>
                  </a:lnTo>
                  <a:lnTo>
                    <a:pt x="4628" y="11365"/>
                  </a:lnTo>
                  <a:lnTo>
                    <a:pt x="4787" y="11297"/>
                  </a:lnTo>
                  <a:lnTo>
                    <a:pt x="4923" y="11184"/>
                  </a:lnTo>
                  <a:lnTo>
                    <a:pt x="5195" y="10979"/>
                  </a:lnTo>
                  <a:lnTo>
                    <a:pt x="5467" y="10753"/>
                  </a:lnTo>
                  <a:lnTo>
                    <a:pt x="5603" y="10685"/>
                  </a:lnTo>
                  <a:lnTo>
                    <a:pt x="5739" y="10617"/>
                  </a:lnTo>
                  <a:lnTo>
                    <a:pt x="5921" y="10594"/>
                  </a:lnTo>
                  <a:lnTo>
                    <a:pt x="6079" y="10571"/>
                  </a:lnTo>
                  <a:lnTo>
                    <a:pt x="6216" y="10526"/>
                  </a:lnTo>
                  <a:lnTo>
                    <a:pt x="6352" y="10458"/>
                  </a:lnTo>
                  <a:lnTo>
                    <a:pt x="6510" y="10367"/>
                  </a:lnTo>
                  <a:lnTo>
                    <a:pt x="6669" y="10186"/>
                  </a:lnTo>
                  <a:lnTo>
                    <a:pt x="6805" y="10072"/>
                  </a:lnTo>
                  <a:lnTo>
                    <a:pt x="6851" y="10027"/>
                  </a:lnTo>
                  <a:lnTo>
                    <a:pt x="6919" y="9981"/>
                  </a:lnTo>
                  <a:lnTo>
                    <a:pt x="7078" y="9936"/>
                  </a:lnTo>
                  <a:lnTo>
                    <a:pt x="7236" y="9913"/>
                  </a:lnTo>
                  <a:lnTo>
                    <a:pt x="7372" y="9936"/>
                  </a:lnTo>
                  <a:lnTo>
                    <a:pt x="7509" y="9959"/>
                  </a:lnTo>
                  <a:lnTo>
                    <a:pt x="7667" y="10004"/>
                  </a:lnTo>
                  <a:lnTo>
                    <a:pt x="7781" y="10049"/>
                  </a:lnTo>
                  <a:lnTo>
                    <a:pt x="8030" y="10208"/>
                  </a:lnTo>
                  <a:lnTo>
                    <a:pt x="8234" y="10367"/>
                  </a:lnTo>
                  <a:lnTo>
                    <a:pt x="8348" y="10503"/>
                  </a:lnTo>
                  <a:lnTo>
                    <a:pt x="8461" y="10639"/>
                  </a:lnTo>
                  <a:lnTo>
                    <a:pt x="8665" y="10957"/>
                  </a:lnTo>
                  <a:lnTo>
                    <a:pt x="8801" y="11206"/>
                  </a:lnTo>
                  <a:lnTo>
                    <a:pt x="8983" y="11433"/>
                  </a:lnTo>
                  <a:lnTo>
                    <a:pt x="9119" y="11592"/>
                  </a:lnTo>
                  <a:lnTo>
                    <a:pt x="9255" y="11751"/>
                  </a:lnTo>
                  <a:lnTo>
                    <a:pt x="9573" y="12046"/>
                  </a:lnTo>
                  <a:lnTo>
                    <a:pt x="9936" y="12363"/>
                  </a:lnTo>
                  <a:lnTo>
                    <a:pt x="10094" y="12545"/>
                  </a:lnTo>
                  <a:lnTo>
                    <a:pt x="10367" y="12840"/>
                  </a:lnTo>
                  <a:lnTo>
                    <a:pt x="10503" y="12953"/>
                  </a:lnTo>
                  <a:lnTo>
                    <a:pt x="10639" y="13044"/>
                  </a:lnTo>
                  <a:lnTo>
                    <a:pt x="10775" y="13066"/>
                  </a:lnTo>
                  <a:lnTo>
                    <a:pt x="10911" y="13089"/>
                  </a:lnTo>
                  <a:lnTo>
                    <a:pt x="11093" y="13066"/>
                  </a:lnTo>
                  <a:lnTo>
                    <a:pt x="11365" y="13066"/>
                  </a:lnTo>
                  <a:lnTo>
                    <a:pt x="11433" y="13089"/>
                  </a:lnTo>
                  <a:lnTo>
                    <a:pt x="11705" y="13202"/>
                  </a:lnTo>
                  <a:lnTo>
                    <a:pt x="11954" y="13339"/>
                  </a:lnTo>
                  <a:lnTo>
                    <a:pt x="12295" y="13543"/>
                  </a:lnTo>
                  <a:lnTo>
                    <a:pt x="12499" y="13656"/>
                  </a:lnTo>
                  <a:lnTo>
                    <a:pt x="12567" y="13633"/>
                  </a:lnTo>
                  <a:lnTo>
                    <a:pt x="12771" y="13588"/>
                  </a:lnTo>
                  <a:lnTo>
                    <a:pt x="13021" y="13565"/>
                  </a:lnTo>
                  <a:lnTo>
                    <a:pt x="13315" y="13588"/>
                  </a:lnTo>
                  <a:lnTo>
                    <a:pt x="14087" y="13588"/>
                  </a:lnTo>
                  <a:lnTo>
                    <a:pt x="14495" y="13543"/>
                  </a:lnTo>
                  <a:lnTo>
                    <a:pt x="15107" y="13543"/>
                  </a:lnTo>
                  <a:lnTo>
                    <a:pt x="15425" y="13588"/>
                  </a:lnTo>
                  <a:lnTo>
                    <a:pt x="15743" y="13611"/>
                  </a:lnTo>
                  <a:lnTo>
                    <a:pt x="16287" y="13611"/>
                  </a:lnTo>
                  <a:lnTo>
                    <a:pt x="16491" y="13588"/>
                  </a:lnTo>
                  <a:lnTo>
                    <a:pt x="16673" y="13565"/>
                  </a:lnTo>
                  <a:lnTo>
                    <a:pt x="16854" y="13497"/>
                  </a:lnTo>
                  <a:lnTo>
                    <a:pt x="17421" y="13316"/>
                  </a:lnTo>
                  <a:lnTo>
                    <a:pt x="17966" y="13089"/>
                  </a:lnTo>
                  <a:lnTo>
                    <a:pt x="18397" y="12908"/>
                  </a:lnTo>
                  <a:lnTo>
                    <a:pt x="18828" y="12726"/>
                  </a:lnTo>
                  <a:lnTo>
                    <a:pt x="19213" y="12613"/>
                  </a:lnTo>
                  <a:lnTo>
                    <a:pt x="19621" y="12522"/>
                  </a:lnTo>
                  <a:lnTo>
                    <a:pt x="20030" y="12454"/>
                  </a:lnTo>
                  <a:lnTo>
                    <a:pt x="20461" y="12409"/>
                  </a:lnTo>
                  <a:lnTo>
                    <a:pt x="20937" y="12341"/>
                  </a:lnTo>
                  <a:lnTo>
                    <a:pt x="21391" y="12272"/>
                  </a:lnTo>
                  <a:lnTo>
                    <a:pt x="21640" y="12227"/>
                  </a:lnTo>
                  <a:lnTo>
                    <a:pt x="21890" y="12182"/>
                  </a:lnTo>
                  <a:lnTo>
                    <a:pt x="22117" y="12114"/>
                  </a:lnTo>
                  <a:lnTo>
                    <a:pt x="22343" y="12023"/>
                  </a:lnTo>
                  <a:lnTo>
                    <a:pt x="22570" y="11910"/>
                  </a:lnTo>
                  <a:lnTo>
                    <a:pt x="22752" y="11773"/>
                  </a:lnTo>
                  <a:lnTo>
                    <a:pt x="22933" y="11569"/>
                  </a:lnTo>
                  <a:lnTo>
                    <a:pt x="23092" y="11342"/>
                  </a:lnTo>
                  <a:lnTo>
                    <a:pt x="23228" y="11048"/>
                  </a:lnTo>
                  <a:lnTo>
                    <a:pt x="23342" y="10775"/>
                  </a:lnTo>
                  <a:lnTo>
                    <a:pt x="23478" y="10458"/>
                  </a:lnTo>
                  <a:lnTo>
                    <a:pt x="23636" y="10163"/>
                  </a:lnTo>
                  <a:lnTo>
                    <a:pt x="23818" y="9913"/>
                  </a:lnTo>
                  <a:lnTo>
                    <a:pt x="24045" y="9687"/>
                  </a:lnTo>
                  <a:lnTo>
                    <a:pt x="24272" y="9482"/>
                  </a:lnTo>
                  <a:lnTo>
                    <a:pt x="24521" y="9301"/>
                  </a:lnTo>
                  <a:lnTo>
                    <a:pt x="24544" y="9256"/>
                  </a:lnTo>
                  <a:lnTo>
                    <a:pt x="24566" y="9210"/>
                  </a:lnTo>
                  <a:lnTo>
                    <a:pt x="24612" y="9119"/>
                  </a:lnTo>
                  <a:lnTo>
                    <a:pt x="24680" y="9029"/>
                  </a:lnTo>
                  <a:lnTo>
                    <a:pt x="24748" y="8893"/>
                  </a:lnTo>
                  <a:lnTo>
                    <a:pt x="24816" y="8757"/>
                  </a:lnTo>
                  <a:lnTo>
                    <a:pt x="24861" y="8598"/>
                  </a:lnTo>
                  <a:lnTo>
                    <a:pt x="24884" y="8439"/>
                  </a:lnTo>
                  <a:lnTo>
                    <a:pt x="24884" y="8076"/>
                  </a:lnTo>
                  <a:lnTo>
                    <a:pt x="24861" y="7804"/>
                  </a:lnTo>
                  <a:lnTo>
                    <a:pt x="24793" y="7554"/>
                  </a:lnTo>
                  <a:lnTo>
                    <a:pt x="24725" y="7305"/>
                  </a:lnTo>
                  <a:lnTo>
                    <a:pt x="24612" y="7055"/>
                  </a:lnTo>
                  <a:lnTo>
                    <a:pt x="24544" y="6896"/>
                  </a:lnTo>
                  <a:lnTo>
                    <a:pt x="24566" y="6874"/>
                  </a:lnTo>
                  <a:lnTo>
                    <a:pt x="24634" y="6783"/>
                  </a:lnTo>
                  <a:lnTo>
                    <a:pt x="24680" y="6715"/>
                  </a:lnTo>
                  <a:lnTo>
                    <a:pt x="24748" y="6692"/>
                  </a:lnTo>
                  <a:lnTo>
                    <a:pt x="24839" y="6670"/>
                  </a:lnTo>
                  <a:lnTo>
                    <a:pt x="24907" y="6692"/>
                  </a:lnTo>
                  <a:lnTo>
                    <a:pt x="24975" y="6715"/>
                  </a:lnTo>
                  <a:lnTo>
                    <a:pt x="25111" y="6783"/>
                  </a:lnTo>
                  <a:lnTo>
                    <a:pt x="25247" y="6851"/>
                  </a:lnTo>
                  <a:lnTo>
                    <a:pt x="25383" y="6896"/>
                  </a:lnTo>
                  <a:lnTo>
                    <a:pt x="25519" y="6919"/>
                  </a:lnTo>
                  <a:lnTo>
                    <a:pt x="25678" y="6896"/>
                  </a:lnTo>
                  <a:lnTo>
                    <a:pt x="25814" y="6851"/>
                  </a:lnTo>
                  <a:lnTo>
                    <a:pt x="25950" y="6783"/>
                  </a:lnTo>
                  <a:lnTo>
                    <a:pt x="26064" y="6715"/>
                  </a:lnTo>
                  <a:lnTo>
                    <a:pt x="26154" y="6624"/>
                  </a:lnTo>
                  <a:lnTo>
                    <a:pt x="26222" y="6556"/>
                  </a:lnTo>
                  <a:lnTo>
                    <a:pt x="26290" y="6465"/>
                  </a:lnTo>
                  <a:lnTo>
                    <a:pt x="26313" y="6375"/>
                  </a:lnTo>
                  <a:lnTo>
                    <a:pt x="26358" y="6216"/>
                  </a:lnTo>
                  <a:lnTo>
                    <a:pt x="26358" y="6012"/>
                  </a:lnTo>
                  <a:lnTo>
                    <a:pt x="26336" y="5649"/>
                  </a:lnTo>
                  <a:lnTo>
                    <a:pt x="26336" y="5059"/>
                  </a:lnTo>
                  <a:lnTo>
                    <a:pt x="26358" y="4764"/>
                  </a:lnTo>
                  <a:lnTo>
                    <a:pt x="26381" y="4469"/>
                  </a:lnTo>
                  <a:lnTo>
                    <a:pt x="26404" y="4424"/>
                  </a:lnTo>
                  <a:lnTo>
                    <a:pt x="26381" y="4401"/>
                  </a:lnTo>
                  <a:lnTo>
                    <a:pt x="26313" y="4174"/>
                  </a:lnTo>
                  <a:lnTo>
                    <a:pt x="26222" y="3948"/>
                  </a:lnTo>
                  <a:lnTo>
                    <a:pt x="26177" y="3721"/>
                  </a:lnTo>
                  <a:lnTo>
                    <a:pt x="26132" y="3471"/>
                  </a:lnTo>
                  <a:lnTo>
                    <a:pt x="26109" y="3222"/>
                  </a:lnTo>
                  <a:lnTo>
                    <a:pt x="26086" y="2995"/>
                  </a:lnTo>
                  <a:lnTo>
                    <a:pt x="26086" y="2745"/>
                  </a:lnTo>
                  <a:lnTo>
                    <a:pt x="26109" y="2496"/>
                  </a:lnTo>
                  <a:lnTo>
                    <a:pt x="26154" y="2110"/>
                  </a:lnTo>
                  <a:lnTo>
                    <a:pt x="26245" y="1770"/>
                  </a:lnTo>
                  <a:lnTo>
                    <a:pt x="26381" y="1452"/>
                  </a:lnTo>
                  <a:lnTo>
                    <a:pt x="26540" y="1158"/>
                  </a:lnTo>
                  <a:lnTo>
                    <a:pt x="26631" y="1044"/>
                  </a:lnTo>
                  <a:lnTo>
                    <a:pt x="26313" y="885"/>
                  </a:lnTo>
                  <a:lnTo>
                    <a:pt x="25882" y="659"/>
                  </a:lnTo>
                  <a:lnTo>
                    <a:pt x="25655" y="568"/>
                  </a:lnTo>
                  <a:lnTo>
                    <a:pt x="25451" y="500"/>
                  </a:lnTo>
                  <a:lnTo>
                    <a:pt x="25247" y="454"/>
                  </a:lnTo>
                  <a:lnTo>
                    <a:pt x="25065" y="432"/>
                  </a:lnTo>
                  <a:lnTo>
                    <a:pt x="24907" y="454"/>
                  </a:lnTo>
                  <a:lnTo>
                    <a:pt x="24748" y="477"/>
                  </a:lnTo>
                  <a:lnTo>
                    <a:pt x="24589" y="522"/>
                  </a:lnTo>
                  <a:lnTo>
                    <a:pt x="24408" y="613"/>
                  </a:lnTo>
                  <a:lnTo>
                    <a:pt x="24272" y="659"/>
                  </a:lnTo>
                  <a:lnTo>
                    <a:pt x="24113" y="704"/>
                  </a:lnTo>
                  <a:lnTo>
                    <a:pt x="23773" y="795"/>
                  </a:lnTo>
                  <a:lnTo>
                    <a:pt x="23568" y="795"/>
                  </a:lnTo>
                  <a:lnTo>
                    <a:pt x="23455" y="749"/>
                  </a:lnTo>
                  <a:lnTo>
                    <a:pt x="23251" y="704"/>
                  </a:lnTo>
                  <a:lnTo>
                    <a:pt x="23160" y="704"/>
                  </a:lnTo>
                  <a:lnTo>
                    <a:pt x="22865" y="659"/>
                  </a:lnTo>
                  <a:lnTo>
                    <a:pt x="22729" y="613"/>
                  </a:lnTo>
                  <a:lnTo>
                    <a:pt x="22593" y="568"/>
                  </a:lnTo>
                  <a:lnTo>
                    <a:pt x="22434" y="477"/>
                  </a:lnTo>
                  <a:lnTo>
                    <a:pt x="22253" y="364"/>
                  </a:lnTo>
                  <a:lnTo>
                    <a:pt x="22162" y="318"/>
                  </a:lnTo>
                  <a:lnTo>
                    <a:pt x="22049" y="296"/>
                  </a:lnTo>
                  <a:lnTo>
                    <a:pt x="21822" y="296"/>
                  </a:lnTo>
                  <a:lnTo>
                    <a:pt x="21708" y="341"/>
                  </a:lnTo>
                  <a:lnTo>
                    <a:pt x="21527" y="409"/>
                  </a:lnTo>
                  <a:lnTo>
                    <a:pt x="21391" y="477"/>
                  </a:lnTo>
                  <a:lnTo>
                    <a:pt x="21323" y="500"/>
                  </a:lnTo>
                  <a:lnTo>
                    <a:pt x="21255" y="522"/>
                  </a:lnTo>
                  <a:lnTo>
                    <a:pt x="21119" y="500"/>
                  </a:lnTo>
                  <a:lnTo>
                    <a:pt x="20982" y="454"/>
                  </a:lnTo>
                  <a:lnTo>
                    <a:pt x="20801" y="432"/>
                  </a:lnTo>
                  <a:lnTo>
                    <a:pt x="20506" y="341"/>
                  </a:lnTo>
                  <a:lnTo>
                    <a:pt x="20211" y="228"/>
                  </a:lnTo>
                  <a:lnTo>
                    <a:pt x="19894" y="91"/>
                  </a:lnTo>
                  <a:lnTo>
                    <a:pt x="19735" y="46"/>
                  </a:lnTo>
                  <a:lnTo>
                    <a:pt x="195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156"/>
            <p:cNvSpPr/>
            <p:nvPr/>
          </p:nvSpPr>
          <p:spPr>
            <a:xfrm>
              <a:off x="3729175" y="3193200"/>
              <a:ext cx="579025" cy="360125"/>
            </a:xfrm>
            <a:custGeom>
              <a:rect b="b" l="l" r="r" t="t"/>
              <a:pathLst>
                <a:path extrusionOk="0" h="14405" w="23161">
                  <a:moveTo>
                    <a:pt x="7962" y="1"/>
                  </a:moveTo>
                  <a:lnTo>
                    <a:pt x="7804" y="46"/>
                  </a:lnTo>
                  <a:lnTo>
                    <a:pt x="7668" y="137"/>
                  </a:lnTo>
                  <a:lnTo>
                    <a:pt x="7532" y="250"/>
                  </a:lnTo>
                  <a:lnTo>
                    <a:pt x="7395" y="386"/>
                  </a:lnTo>
                  <a:lnTo>
                    <a:pt x="7282" y="545"/>
                  </a:lnTo>
                  <a:lnTo>
                    <a:pt x="7078" y="863"/>
                  </a:lnTo>
                  <a:lnTo>
                    <a:pt x="6919" y="1089"/>
                  </a:lnTo>
                  <a:lnTo>
                    <a:pt x="6760" y="1294"/>
                  </a:lnTo>
                  <a:lnTo>
                    <a:pt x="6579" y="1475"/>
                  </a:lnTo>
                  <a:lnTo>
                    <a:pt x="6465" y="1566"/>
                  </a:lnTo>
                  <a:lnTo>
                    <a:pt x="6352" y="1634"/>
                  </a:lnTo>
                  <a:lnTo>
                    <a:pt x="6057" y="1747"/>
                  </a:lnTo>
                  <a:lnTo>
                    <a:pt x="5740" y="1838"/>
                  </a:lnTo>
                  <a:lnTo>
                    <a:pt x="5104" y="1974"/>
                  </a:lnTo>
                  <a:lnTo>
                    <a:pt x="4741" y="2042"/>
                  </a:lnTo>
                  <a:lnTo>
                    <a:pt x="4356" y="2133"/>
                  </a:lnTo>
                  <a:lnTo>
                    <a:pt x="4016" y="2269"/>
                  </a:lnTo>
                  <a:lnTo>
                    <a:pt x="3675" y="2405"/>
                  </a:lnTo>
                  <a:lnTo>
                    <a:pt x="3358" y="2587"/>
                  </a:lnTo>
                  <a:lnTo>
                    <a:pt x="3063" y="2768"/>
                  </a:lnTo>
                  <a:lnTo>
                    <a:pt x="2587" y="3018"/>
                  </a:lnTo>
                  <a:lnTo>
                    <a:pt x="2405" y="3108"/>
                  </a:lnTo>
                  <a:lnTo>
                    <a:pt x="2224" y="3199"/>
                  </a:lnTo>
                  <a:lnTo>
                    <a:pt x="1838" y="3312"/>
                  </a:lnTo>
                  <a:lnTo>
                    <a:pt x="1362" y="3471"/>
                  </a:lnTo>
                  <a:lnTo>
                    <a:pt x="1135" y="3585"/>
                  </a:lnTo>
                  <a:lnTo>
                    <a:pt x="931" y="3698"/>
                  </a:lnTo>
                  <a:lnTo>
                    <a:pt x="726" y="3834"/>
                  </a:lnTo>
                  <a:lnTo>
                    <a:pt x="568" y="3993"/>
                  </a:lnTo>
                  <a:lnTo>
                    <a:pt x="409" y="4174"/>
                  </a:lnTo>
                  <a:lnTo>
                    <a:pt x="296" y="4356"/>
                  </a:lnTo>
                  <a:lnTo>
                    <a:pt x="182" y="4583"/>
                  </a:lnTo>
                  <a:lnTo>
                    <a:pt x="91" y="4787"/>
                  </a:lnTo>
                  <a:lnTo>
                    <a:pt x="46" y="5014"/>
                  </a:lnTo>
                  <a:lnTo>
                    <a:pt x="1" y="5263"/>
                  </a:lnTo>
                  <a:lnTo>
                    <a:pt x="1" y="5513"/>
                  </a:lnTo>
                  <a:lnTo>
                    <a:pt x="23" y="5740"/>
                  </a:lnTo>
                  <a:lnTo>
                    <a:pt x="69" y="5989"/>
                  </a:lnTo>
                  <a:lnTo>
                    <a:pt x="137" y="6216"/>
                  </a:lnTo>
                  <a:lnTo>
                    <a:pt x="227" y="6420"/>
                  </a:lnTo>
                  <a:lnTo>
                    <a:pt x="318" y="6647"/>
                  </a:lnTo>
                  <a:lnTo>
                    <a:pt x="545" y="7078"/>
                  </a:lnTo>
                  <a:lnTo>
                    <a:pt x="636" y="7259"/>
                  </a:lnTo>
                  <a:lnTo>
                    <a:pt x="817" y="7645"/>
                  </a:lnTo>
                  <a:lnTo>
                    <a:pt x="976" y="8053"/>
                  </a:lnTo>
                  <a:lnTo>
                    <a:pt x="1226" y="8643"/>
                  </a:lnTo>
                  <a:lnTo>
                    <a:pt x="1362" y="8938"/>
                  </a:lnTo>
                  <a:lnTo>
                    <a:pt x="1520" y="9210"/>
                  </a:lnTo>
                  <a:lnTo>
                    <a:pt x="1747" y="9528"/>
                  </a:lnTo>
                  <a:lnTo>
                    <a:pt x="2019" y="9823"/>
                  </a:lnTo>
                  <a:lnTo>
                    <a:pt x="2314" y="10095"/>
                  </a:lnTo>
                  <a:lnTo>
                    <a:pt x="2632" y="10367"/>
                  </a:lnTo>
                  <a:lnTo>
                    <a:pt x="2768" y="10435"/>
                  </a:lnTo>
                  <a:lnTo>
                    <a:pt x="2881" y="10526"/>
                  </a:lnTo>
                  <a:lnTo>
                    <a:pt x="2972" y="10594"/>
                  </a:lnTo>
                  <a:lnTo>
                    <a:pt x="3040" y="10730"/>
                  </a:lnTo>
                  <a:lnTo>
                    <a:pt x="3108" y="10866"/>
                  </a:lnTo>
                  <a:lnTo>
                    <a:pt x="3176" y="11070"/>
                  </a:lnTo>
                  <a:lnTo>
                    <a:pt x="3267" y="11229"/>
                  </a:lnTo>
                  <a:lnTo>
                    <a:pt x="3380" y="11365"/>
                  </a:lnTo>
                  <a:lnTo>
                    <a:pt x="3494" y="11478"/>
                  </a:lnTo>
                  <a:lnTo>
                    <a:pt x="3743" y="11705"/>
                  </a:lnTo>
                  <a:lnTo>
                    <a:pt x="3948" y="11864"/>
                  </a:lnTo>
                  <a:lnTo>
                    <a:pt x="4106" y="12023"/>
                  </a:lnTo>
                  <a:lnTo>
                    <a:pt x="4197" y="12136"/>
                  </a:lnTo>
                  <a:lnTo>
                    <a:pt x="4265" y="12250"/>
                  </a:lnTo>
                  <a:lnTo>
                    <a:pt x="4401" y="12522"/>
                  </a:lnTo>
                  <a:lnTo>
                    <a:pt x="4469" y="12794"/>
                  </a:lnTo>
                  <a:lnTo>
                    <a:pt x="4492" y="13112"/>
                  </a:lnTo>
                  <a:lnTo>
                    <a:pt x="4515" y="13202"/>
                  </a:lnTo>
                  <a:lnTo>
                    <a:pt x="4515" y="13407"/>
                  </a:lnTo>
                  <a:lnTo>
                    <a:pt x="4537" y="13747"/>
                  </a:lnTo>
                  <a:lnTo>
                    <a:pt x="4764" y="13452"/>
                  </a:lnTo>
                  <a:lnTo>
                    <a:pt x="4855" y="13565"/>
                  </a:lnTo>
                  <a:lnTo>
                    <a:pt x="4968" y="13679"/>
                  </a:lnTo>
                  <a:lnTo>
                    <a:pt x="5082" y="13770"/>
                  </a:lnTo>
                  <a:lnTo>
                    <a:pt x="5263" y="13883"/>
                  </a:lnTo>
                  <a:lnTo>
                    <a:pt x="5422" y="13974"/>
                  </a:lnTo>
                  <a:lnTo>
                    <a:pt x="5558" y="14087"/>
                  </a:lnTo>
                  <a:lnTo>
                    <a:pt x="5740" y="14223"/>
                  </a:lnTo>
                  <a:lnTo>
                    <a:pt x="5921" y="14337"/>
                  </a:lnTo>
                  <a:lnTo>
                    <a:pt x="6080" y="14382"/>
                  </a:lnTo>
                  <a:lnTo>
                    <a:pt x="6261" y="14405"/>
                  </a:lnTo>
                  <a:lnTo>
                    <a:pt x="6420" y="14405"/>
                  </a:lnTo>
                  <a:lnTo>
                    <a:pt x="6556" y="14359"/>
                  </a:lnTo>
                  <a:lnTo>
                    <a:pt x="6715" y="14291"/>
                  </a:lnTo>
                  <a:lnTo>
                    <a:pt x="6874" y="14200"/>
                  </a:lnTo>
                  <a:lnTo>
                    <a:pt x="7010" y="14087"/>
                  </a:lnTo>
                  <a:lnTo>
                    <a:pt x="7146" y="13951"/>
                  </a:lnTo>
                  <a:lnTo>
                    <a:pt x="7418" y="13679"/>
                  </a:lnTo>
                  <a:lnTo>
                    <a:pt x="7690" y="13407"/>
                  </a:lnTo>
                  <a:lnTo>
                    <a:pt x="7962" y="13157"/>
                  </a:lnTo>
                  <a:lnTo>
                    <a:pt x="8121" y="13066"/>
                  </a:lnTo>
                  <a:lnTo>
                    <a:pt x="8257" y="12998"/>
                  </a:lnTo>
                  <a:lnTo>
                    <a:pt x="8416" y="12953"/>
                  </a:lnTo>
                  <a:lnTo>
                    <a:pt x="8575" y="12930"/>
                  </a:lnTo>
                  <a:lnTo>
                    <a:pt x="8734" y="12953"/>
                  </a:lnTo>
                  <a:lnTo>
                    <a:pt x="9029" y="13021"/>
                  </a:lnTo>
                  <a:lnTo>
                    <a:pt x="9323" y="13134"/>
                  </a:lnTo>
                  <a:lnTo>
                    <a:pt x="9618" y="13270"/>
                  </a:lnTo>
                  <a:lnTo>
                    <a:pt x="9777" y="13316"/>
                  </a:lnTo>
                  <a:lnTo>
                    <a:pt x="9959" y="13361"/>
                  </a:lnTo>
                  <a:lnTo>
                    <a:pt x="10117" y="13384"/>
                  </a:lnTo>
                  <a:lnTo>
                    <a:pt x="10276" y="13429"/>
                  </a:lnTo>
                  <a:lnTo>
                    <a:pt x="10458" y="13452"/>
                  </a:lnTo>
                  <a:lnTo>
                    <a:pt x="10571" y="13429"/>
                  </a:lnTo>
                  <a:lnTo>
                    <a:pt x="10707" y="13407"/>
                  </a:lnTo>
                  <a:lnTo>
                    <a:pt x="10843" y="13316"/>
                  </a:lnTo>
                  <a:lnTo>
                    <a:pt x="11002" y="13248"/>
                  </a:lnTo>
                  <a:lnTo>
                    <a:pt x="11070" y="13248"/>
                  </a:lnTo>
                  <a:lnTo>
                    <a:pt x="11138" y="13225"/>
                  </a:lnTo>
                  <a:lnTo>
                    <a:pt x="11206" y="13248"/>
                  </a:lnTo>
                  <a:lnTo>
                    <a:pt x="11297" y="13248"/>
                  </a:lnTo>
                  <a:lnTo>
                    <a:pt x="11365" y="13293"/>
                  </a:lnTo>
                  <a:lnTo>
                    <a:pt x="11501" y="13361"/>
                  </a:lnTo>
                  <a:lnTo>
                    <a:pt x="11683" y="13475"/>
                  </a:lnTo>
                  <a:lnTo>
                    <a:pt x="11864" y="13543"/>
                  </a:lnTo>
                  <a:lnTo>
                    <a:pt x="12023" y="13588"/>
                  </a:lnTo>
                  <a:lnTo>
                    <a:pt x="12340" y="13633"/>
                  </a:lnTo>
                  <a:lnTo>
                    <a:pt x="12408" y="13656"/>
                  </a:lnTo>
                  <a:lnTo>
                    <a:pt x="12590" y="13679"/>
                  </a:lnTo>
                  <a:lnTo>
                    <a:pt x="12726" y="13724"/>
                  </a:lnTo>
                  <a:lnTo>
                    <a:pt x="12885" y="13747"/>
                  </a:lnTo>
                  <a:lnTo>
                    <a:pt x="13044" y="13724"/>
                  </a:lnTo>
                  <a:lnTo>
                    <a:pt x="13384" y="13633"/>
                  </a:lnTo>
                  <a:lnTo>
                    <a:pt x="13565" y="13588"/>
                  </a:lnTo>
                  <a:lnTo>
                    <a:pt x="13724" y="13520"/>
                  </a:lnTo>
                  <a:lnTo>
                    <a:pt x="13860" y="13452"/>
                  </a:lnTo>
                  <a:lnTo>
                    <a:pt x="13996" y="13407"/>
                  </a:lnTo>
                  <a:lnTo>
                    <a:pt x="14132" y="13384"/>
                  </a:lnTo>
                  <a:lnTo>
                    <a:pt x="14268" y="13361"/>
                  </a:lnTo>
                  <a:lnTo>
                    <a:pt x="14427" y="13384"/>
                  </a:lnTo>
                  <a:lnTo>
                    <a:pt x="14586" y="13429"/>
                  </a:lnTo>
                  <a:lnTo>
                    <a:pt x="14767" y="13475"/>
                  </a:lnTo>
                  <a:lnTo>
                    <a:pt x="14972" y="13588"/>
                  </a:lnTo>
                  <a:lnTo>
                    <a:pt x="15380" y="13792"/>
                  </a:lnTo>
                  <a:lnTo>
                    <a:pt x="15675" y="13928"/>
                  </a:lnTo>
                  <a:lnTo>
                    <a:pt x="15743" y="13838"/>
                  </a:lnTo>
                  <a:lnTo>
                    <a:pt x="15879" y="13656"/>
                  </a:lnTo>
                  <a:lnTo>
                    <a:pt x="16038" y="13475"/>
                  </a:lnTo>
                  <a:lnTo>
                    <a:pt x="16219" y="13316"/>
                  </a:lnTo>
                  <a:lnTo>
                    <a:pt x="16401" y="13180"/>
                  </a:lnTo>
                  <a:lnTo>
                    <a:pt x="16605" y="13044"/>
                  </a:lnTo>
                  <a:lnTo>
                    <a:pt x="16832" y="12908"/>
                  </a:lnTo>
                  <a:lnTo>
                    <a:pt x="17081" y="12771"/>
                  </a:lnTo>
                  <a:lnTo>
                    <a:pt x="17353" y="12681"/>
                  </a:lnTo>
                  <a:lnTo>
                    <a:pt x="17716" y="12545"/>
                  </a:lnTo>
                  <a:lnTo>
                    <a:pt x="18397" y="12272"/>
                  </a:lnTo>
                  <a:lnTo>
                    <a:pt x="18714" y="12136"/>
                  </a:lnTo>
                  <a:lnTo>
                    <a:pt x="19032" y="11955"/>
                  </a:lnTo>
                  <a:lnTo>
                    <a:pt x="19372" y="11751"/>
                  </a:lnTo>
                  <a:lnTo>
                    <a:pt x="19712" y="11478"/>
                  </a:lnTo>
                  <a:lnTo>
                    <a:pt x="20030" y="11161"/>
                  </a:lnTo>
                  <a:lnTo>
                    <a:pt x="20348" y="10775"/>
                  </a:lnTo>
                  <a:lnTo>
                    <a:pt x="20892" y="10140"/>
                  </a:lnTo>
                  <a:lnTo>
                    <a:pt x="21164" y="9823"/>
                  </a:lnTo>
                  <a:lnTo>
                    <a:pt x="21459" y="9528"/>
                  </a:lnTo>
                  <a:lnTo>
                    <a:pt x="21754" y="9255"/>
                  </a:lnTo>
                  <a:lnTo>
                    <a:pt x="22094" y="9006"/>
                  </a:lnTo>
                  <a:lnTo>
                    <a:pt x="22457" y="8756"/>
                  </a:lnTo>
                  <a:lnTo>
                    <a:pt x="22843" y="8552"/>
                  </a:lnTo>
                  <a:lnTo>
                    <a:pt x="22956" y="8507"/>
                  </a:lnTo>
                  <a:lnTo>
                    <a:pt x="22888" y="8394"/>
                  </a:lnTo>
                  <a:lnTo>
                    <a:pt x="22865" y="8325"/>
                  </a:lnTo>
                  <a:lnTo>
                    <a:pt x="22888" y="8212"/>
                  </a:lnTo>
                  <a:lnTo>
                    <a:pt x="23092" y="8620"/>
                  </a:lnTo>
                  <a:lnTo>
                    <a:pt x="23115" y="8099"/>
                  </a:lnTo>
                  <a:lnTo>
                    <a:pt x="23138" y="7804"/>
                  </a:lnTo>
                  <a:lnTo>
                    <a:pt x="23160" y="7554"/>
                  </a:lnTo>
                  <a:lnTo>
                    <a:pt x="23160" y="7305"/>
                  </a:lnTo>
                  <a:lnTo>
                    <a:pt x="23160" y="7055"/>
                  </a:lnTo>
                  <a:lnTo>
                    <a:pt x="23092" y="6851"/>
                  </a:lnTo>
                  <a:lnTo>
                    <a:pt x="23024" y="6715"/>
                  </a:lnTo>
                  <a:lnTo>
                    <a:pt x="22934" y="6602"/>
                  </a:lnTo>
                  <a:lnTo>
                    <a:pt x="22843" y="6533"/>
                  </a:lnTo>
                  <a:lnTo>
                    <a:pt x="22729" y="6465"/>
                  </a:lnTo>
                  <a:lnTo>
                    <a:pt x="22457" y="6352"/>
                  </a:lnTo>
                  <a:lnTo>
                    <a:pt x="22208" y="6307"/>
                  </a:lnTo>
                  <a:lnTo>
                    <a:pt x="22072" y="6261"/>
                  </a:lnTo>
                  <a:lnTo>
                    <a:pt x="21754" y="6171"/>
                  </a:lnTo>
                  <a:lnTo>
                    <a:pt x="21436" y="6057"/>
                  </a:lnTo>
                  <a:lnTo>
                    <a:pt x="21028" y="5921"/>
                  </a:lnTo>
                  <a:lnTo>
                    <a:pt x="20824" y="5853"/>
                  </a:lnTo>
                  <a:lnTo>
                    <a:pt x="20620" y="5830"/>
                  </a:lnTo>
                  <a:lnTo>
                    <a:pt x="20280" y="5762"/>
                  </a:lnTo>
                  <a:lnTo>
                    <a:pt x="20121" y="5694"/>
                  </a:lnTo>
                  <a:lnTo>
                    <a:pt x="19985" y="5626"/>
                  </a:lnTo>
                  <a:lnTo>
                    <a:pt x="19894" y="5535"/>
                  </a:lnTo>
                  <a:lnTo>
                    <a:pt x="19826" y="5445"/>
                  </a:lnTo>
                  <a:lnTo>
                    <a:pt x="19735" y="5218"/>
                  </a:lnTo>
                  <a:lnTo>
                    <a:pt x="19622" y="4968"/>
                  </a:lnTo>
                  <a:lnTo>
                    <a:pt x="19554" y="4855"/>
                  </a:lnTo>
                  <a:lnTo>
                    <a:pt x="19463" y="4741"/>
                  </a:lnTo>
                  <a:lnTo>
                    <a:pt x="19327" y="4628"/>
                  </a:lnTo>
                  <a:lnTo>
                    <a:pt x="19145" y="4560"/>
                  </a:lnTo>
                  <a:lnTo>
                    <a:pt x="18964" y="4515"/>
                  </a:lnTo>
                  <a:lnTo>
                    <a:pt x="18782" y="4492"/>
                  </a:lnTo>
                  <a:lnTo>
                    <a:pt x="18556" y="4447"/>
                  </a:lnTo>
                  <a:lnTo>
                    <a:pt x="18351" y="4379"/>
                  </a:lnTo>
                  <a:lnTo>
                    <a:pt x="18238" y="4310"/>
                  </a:lnTo>
                  <a:lnTo>
                    <a:pt x="18102" y="4220"/>
                  </a:lnTo>
                  <a:lnTo>
                    <a:pt x="17943" y="4106"/>
                  </a:lnTo>
                  <a:lnTo>
                    <a:pt x="17784" y="4016"/>
                  </a:lnTo>
                  <a:lnTo>
                    <a:pt x="17603" y="3948"/>
                  </a:lnTo>
                  <a:lnTo>
                    <a:pt x="17421" y="3925"/>
                  </a:lnTo>
                  <a:lnTo>
                    <a:pt x="17308" y="3925"/>
                  </a:lnTo>
                  <a:lnTo>
                    <a:pt x="17195" y="3970"/>
                  </a:lnTo>
                  <a:lnTo>
                    <a:pt x="17081" y="4038"/>
                  </a:lnTo>
                  <a:lnTo>
                    <a:pt x="16968" y="4129"/>
                  </a:lnTo>
                  <a:lnTo>
                    <a:pt x="16809" y="4356"/>
                  </a:lnTo>
                  <a:lnTo>
                    <a:pt x="16718" y="4469"/>
                  </a:lnTo>
                  <a:lnTo>
                    <a:pt x="16628" y="4560"/>
                  </a:lnTo>
                  <a:lnTo>
                    <a:pt x="16537" y="4628"/>
                  </a:lnTo>
                  <a:lnTo>
                    <a:pt x="16423" y="4673"/>
                  </a:lnTo>
                  <a:lnTo>
                    <a:pt x="16401" y="4673"/>
                  </a:lnTo>
                  <a:lnTo>
                    <a:pt x="16242" y="4628"/>
                  </a:lnTo>
                  <a:lnTo>
                    <a:pt x="16083" y="4560"/>
                  </a:lnTo>
                  <a:lnTo>
                    <a:pt x="15720" y="4379"/>
                  </a:lnTo>
                  <a:lnTo>
                    <a:pt x="15516" y="4242"/>
                  </a:lnTo>
                  <a:lnTo>
                    <a:pt x="15403" y="4197"/>
                  </a:lnTo>
                  <a:lnTo>
                    <a:pt x="15312" y="4129"/>
                  </a:lnTo>
                  <a:lnTo>
                    <a:pt x="15244" y="4038"/>
                  </a:lnTo>
                  <a:lnTo>
                    <a:pt x="15198" y="3970"/>
                  </a:lnTo>
                  <a:lnTo>
                    <a:pt x="15153" y="3857"/>
                  </a:lnTo>
                  <a:lnTo>
                    <a:pt x="15130" y="3743"/>
                  </a:lnTo>
                  <a:lnTo>
                    <a:pt x="15108" y="3471"/>
                  </a:lnTo>
                  <a:lnTo>
                    <a:pt x="15062" y="3154"/>
                  </a:lnTo>
                  <a:lnTo>
                    <a:pt x="15040" y="3018"/>
                  </a:lnTo>
                  <a:lnTo>
                    <a:pt x="14994" y="2859"/>
                  </a:lnTo>
                  <a:lnTo>
                    <a:pt x="14926" y="2723"/>
                  </a:lnTo>
                  <a:lnTo>
                    <a:pt x="14813" y="2587"/>
                  </a:lnTo>
                  <a:lnTo>
                    <a:pt x="14699" y="2496"/>
                  </a:lnTo>
                  <a:lnTo>
                    <a:pt x="14541" y="2405"/>
                  </a:lnTo>
                  <a:lnTo>
                    <a:pt x="14132" y="2269"/>
                  </a:lnTo>
                  <a:lnTo>
                    <a:pt x="13747" y="2133"/>
                  </a:lnTo>
                  <a:lnTo>
                    <a:pt x="13565" y="2042"/>
                  </a:lnTo>
                  <a:lnTo>
                    <a:pt x="13406" y="1951"/>
                  </a:lnTo>
                  <a:lnTo>
                    <a:pt x="12839" y="1611"/>
                  </a:lnTo>
                  <a:lnTo>
                    <a:pt x="12272" y="1316"/>
                  </a:lnTo>
                  <a:lnTo>
                    <a:pt x="12091" y="1203"/>
                  </a:lnTo>
                  <a:lnTo>
                    <a:pt x="11932" y="1089"/>
                  </a:lnTo>
                  <a:lnTo>
                    <a:pt x="11637" y="817"/>
                  </a:lnTo>
                  <a:lnTo>
                    <a:pt x="11433" y="636"/>
                  </a:lnTo>
                  <a:lnTo>
                    <a:pt x="11297" y="522"/>
                  </a:lnTo>
                  <a:lnTo>
                    <a:pt x="11138" y="454"/>
                  </a:lnTo>
                  <a:lnTo>
                    <a:pt x="10979" y="409"/>
                  </a:lnTo>
                  <a:lnTo>
                    <a:pt x="10639" y="409"/>
                  </a:lnTo>
                  <a:lnTo>
                    <a:pt x="10480" y="432"/>
                  </a:lnTo>
                  <a:lnTo>
                    <a:pt x="10458" y="432"/>
                  </a:lnTo>
                  <a:lnTo>
                    <a:pt x="10435" y="454"/>
                  </a:lnTo>
                  <a:lnTo>
                    <a:pt x="10254" y="545"/>
                  </a:lnTo>
                  <a:lnTo>
                    <a:pt x="10072" y="658"/>
                  </a:lnTo>
                  <a:lnTo>
                    <a:pt x="9868" y="726"/>
                  </a:lnTo>
                  <a:lnTo>
                    <a:pt x="9686" y="749"/>
                  </a:lnTo>
                  <a:lnTo>
                    <a:pt x="9528" y="726"/>
                  </a:lnTo>
                  <a:lnTo>
                    <a:pt x="9392" y="681"/>
                  </a:lnTo>
                  <a:lnTo>
                    <a:pt x="9233" y="590"/>
                  </a:lnTo>
                  <a:lnTo>
                    <a:pt x="8961" y="386"/>
                  </a:lnTo>
                  <a:lnTo>
                    <a:pt x="8756" y="250"/>
                  </a:lnTo>
                  <a:lnTo>
                    <a:pt x="8552" y="114"/>
                  </a:lnTo>
                  <a:lnTo>
                    <a:pt x="8325" y="23"/>
                  </a:lnTo>
                  <a:lnTo>
                    <a:pt x="82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156"/>
          <p:cNvGrpSpPr/>
          <p:nvPr/>
        </p:nvGrpSpPr>
        <p:grpSpPr>
          <a:xfrm>
            <a:off x="4169265" y="1522740"/>
            <a:ext cx="369911" cy="276936"/>
            <a:chOff x="863737" y="4080499"/>
            <a:chExt cx="369911" cy="276936"/>
          </a:xfrm>
        </p:grpSpPr>
        <p:sp>
          <p:nvSpPr>
            <p:cNvPr id="16806" name="Google Shape;16806;p156"/>
            <p:cNvSpPr/>
            <p:nvPr/>
          </p:nvSpPr>
          <p:spPr>
            <a:xfrm>
              <a:off x="886967" y="4327327"/>
              <a:ext cx="46537" cy="30108"/>
            </a:xfrm>
            <a:custGeom>
              <a:rect b="b" l="l" r="r" t="t"/>
              <a:pathLst>
                <a:path extrusionOk="0" h="1160" w="1793">
                  <a:moveTo>
                    <a:pt x="1" y="1"/>
                  </a:moveTo>
                  <a:lnTo>
                    <a:pt x="1" y="975"/>
                  </a:lnTo>
                  <a:lnTo>
                    <a:pt x="27" y="1054"/>
                  </a:lnTo>
                  <a:lnTo>
                    <a:pt x="53" y="1107"/>
                  </a:lnTo>
                  <a:lnTo>
                    <a:pt x="106" y="1160"/>
                  </a:lnTo>
                  <a:lnTo>
                    <a:pt x="1660" y="1160"/>
                  </a:lnTo>
                  <a:lnTo>
                    <a:pt x="1713" y="1107"/>
                  </a:lnTo>
                  <a:lnTo>
                    <a:pt x="1766" y="1054"/>
                  </a:lnTo>
                  <a:lnTo>
                    <a:pt x="1792" y="975"/>
                  </a:lnTo>
                  <a:lnTo>
                    <a:pt x="17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156"/>
            <p:cNvSpPr/>
            <p:nvPr/>
          </p:nvSpPr>
          <p:spPr>
            <a:xfrm>
              <a:off x="886967" y="4080499"/>
              <a:ext cx="323451" cy="53363"/>
            </a:xfrm>
            <a:custGeom>
              <a:rect b="b" l="l" r="r" t="t"/>
              <a:pathLst>
                <a:path extrusionOk="0" h="2056" w="12462">
                  <a:moveTo>
                    <a:pt x="132" y="0"/>
                  </a:moveTo>
                  <a:lnTo>
                    <a:pt x="53" y="53"/>
                  </a:lnTo>
                  <a:lnTo>
                    <a:pt x="27" y="106"/>
                  </a:lnTo>
                  <a:lnTo>
                    <a:pt x="1" y="185"/>
                  </a:lnTo>
                  <a:lnTo>
                    <a:pt x="1" y="1871"/>
                  </a:lnTo>
                  <a:lnTo>
                    <a:pt x="27" y="1924"/>
                  </a:lnTo>
                  <a:lnTo>
                    <a:pt x="53" y="2003"/>
                  </a:lnTo>
                  <a:lnTo>
                    <a:pt x="132" y="2055"/>
                  </a:lnTo>
                  <a:lnTo>
                    <a:pt x="765" y="2055"/>
                  </a:lnTo>
                  <a:lnTo>
                    <a:pt x="844" y="2003"/>
                  </a:lnTo>
                  <a:lnTo>
                    <a:pt x="870" y="1924"/>
                  </a:lnTo>
                  <a:lnTo>
                    <a:pt x="896" y="1871"/>
                  </a:lnTo>
                  <a:lnTo>
                    <a:pt x="896" y="1081"/>
                  </a:lnTo>
                  <a:lnTo>
                    <a:pt x="896" y="1002"/>
                  </a:lnTo>
                  <a:lnTo>
                    <a:pt x="949" y="949"/>
                  </a:lnTo>
                  <a:lnTo>
                    <a:pt x="1002" y="896"/>
                  </a:lnTo>
                  <a:lnTo>
                    <a:pt x="1081" y="870"/>
                  </a:lnTo>
                  <a:lnTo>
                    <a:pt x="11381" y="870"/>
                  </a:lnTo>
                  <a:lnTo>
                    <a:pt x="11460" y="896"/>
                  </a:lnTo>
                  <a:lnTo>
                    <a:pt x="11513" y="949"/>
                  </a:lnTo>
                  <a:lnTo>
                    <a:pt x="11566" y="1002"/>
                  </a:lnTo>
                  <a:lnTo>
                    <a:pt x="11592" y="1081"/>
                  </a:lnTo>
                  <a:lnTo>
                    <a:pt x="11592" y="1871"/>
                  </a:lnTo>
                  <a:lnTo>
                    <a:pt x="11592" y="1924"/>
                  </a:lnTo>
                  <a:lnTo>
                    <a:pt x="11645" y="2003"/>
                  </a:lnTo>
                  <a:lnTo>
                    <a:pt x="11697" y="2055"/>
                  </a:lnTo>
                  <a:lnTo>
                    <a:pt x="12356" y="2055"/>
                  </a:lnTo>
                  <a:lnTo>
                    <a:pt x="12409" y="2003"/>
                  </a:lnTo>
                  <a:lnTo>
                    <a:pt x="12461" y="1924"/>
                  </a:lnTo>
                  <a:lnTo>
                    <a:pt x="12461" y="1871"/>
                  </a:lnTo>
                  <a:lnTo>
                    <a:pt x="12461" y="185"/>
                  </a:lnTo>
                  <a:lnTo>
                    <a:pt x="12461" y="106"/>
                  </a:lnTo>
                  <a:lnTo>
                    <a:pt x="12409" y="53"/>
                  </a:lnTo>
                  <a:lnTo>
                    <a:pt x="123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156"/>
            <p:cNvSpPr/>
            <p:nvPr/>
          </p:nvSpPr>
          <p:spPr>
            <a:xfrm>
              <a:off x="1164577" y="4327327"/>
              <a:ext cx="45837" cy="30108"/>
            </a:xfrm>
            <a:custGeom>
              <a:rect b="b" l="l" r="r" t="t"/>
              <a:pathLst>
                <a:path extrusionOk="0" h="1160" w="1766">
                  <a:moveTo>
                    <a:pt x="0" y="1"/>
                  </a:moveTo>
                  <a:lnTo>
                    <a:pt x="0" y="975"/>
                  </a:lnTo>
                  <a:lnTo>
                    <a:pt x="0" y="1054"/>
                  </a:lnTo>
                  <a:lnTo>
                    <a:pt x="53" y="1107"/>
                  </a:lnTo>
                  <a:lnTo>
                    <a:pt x="106" y="1160"/>
                  </a:lnTo>
                  <a:lnTo>
                    <a:pt x="1660" y="1160"/>
                  </a:lnTo>
                  <a:lnTo>
                    <a:pt x="1713" y="1107"/>
                  </a:lnTo>
                  <a:lnTo>
                    <a:pt x="1765" y="1054"/>
                  </a:lnTo>
                  <a:lnTo>
                    <a:pt x="1765" y="975"/>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156"/>
            <p:cNvSpPr/>
            <p:nvPr/>
          </p:nvSpPr>
          <p:spPr>
            <a:xfrm>
              <a:off x="863737" y="4126309"/>
              <a:ext cx="369911" cy="208574"/>
            </a:xfrm>
            <a:custGeom>
              <a:rect b="b" l="l" r="r" t="t"/>
              <a:pathLst>
                <a:path extrusionOk="0" h="8036" w="14252">
                  <a:moveTo>
                    <a:pt x="211" y="0"/>
                  </a:moveTo>
                  <a:lnTo>
                    <a:pt x="132" y="27"/>
                  </a:lnTo>
                  <a:lnTo>
                    <a:pt x="53" y="53"/>
                  </a:lnTo>
                  <a:lnTo>
                    <a:pt x="26" y="132"/>
                  </a:lnTo>
                  <a:lnTo>
                    <a:pt x="0" y="211"/>
                  </a:lnTo>
                  <a:lnTo>
                    <a:pt x="0" y="7825"/>
                  </a:lnTo>
                  <a:lnTo>
                    <a:pt x="26" y="7904"/>
                  </a:lnTo>
                  <a:lnTo>
                    <a:pt x="53" y="7956"/>
                  </a:lnTo>
                  <a:lnTo>
                    <a:pt x="132" y="8009"/>
                  </a:lnTo>
                  <a:lnTo>
                    <a:pt x="211" y="8035"/>
                  </a:lnTo>
                  <a:lnTo>
                    <a:pt x="14068" y="8035"/>
                  </a:lnTo>
                  <a:lnTo>
                    <a:pt x="14147" y="8009"/>
                  </a:lnTo>
                  <a:lnTo>
                    <a:pt x="14199" y="7956"/>
                  </a:lnTo>
                  <a:lnTo>
                    <a:pt x="14252" y="7904"/>
                  </a:lnTo>
                  <a:lnTo>
                    <a:pt x="14252" y="7825"/>
                  </a:lnTo>
                  <a:lnTo>
                    <a:pt x="14252" y="211"/>
                  </a:lnTo>
                  <a:lnTo>
                    <a:pt x="14252" y="132"/>
                  </a:lnTo>
                  <a:lnTo>
                    <a:pt x="14199" y="53"/>
                  </a:lnTo>
                  <a:lnTo>
                    <a:pt x="14147" y="27"/>
                  </a:lnTo>
                  <a:lnTo>
                    <a:pt x="14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156"/>
            <p:cNvSpPr/>
            <p:nvPr/>
          </p:nvSpPr>
          <p:spPr>
            <a:xfrm>
              <a:off x="886967" y="4149564"/>
              <a:ext cx="323451" cy="69767"/>
            </a:xfrm>
            <a:custGeom>
              <a:rect b="b" l="l" r="r" t="t"/>
              <a:pathLst>
                <a:path extrusionOk="0" h="2688" w="12462">
                  <a:moveTo>
                    <a:pt x="211" y="0"/>
                  </a:moveTo>
                  <a:lnTo>
                    <a:pt x="132" y="27"/>
                  </a:lnTo>
                  <a:lnTo>
                    <a:pt x="53" y="53"/>
                  </a:lnTo>
                  <a:lnTo>
                    <a:pt x="27" y="132"/>
                  </a:lnTo>
                  <a:lnTo>
                    <a:pt x="1" y="211"/>
                  </a:lnTo>
                  <a:lnTo>
                    <a:pt x="1" y="2476"/>
                  </a:lnTo>
                  <a:lnTo>
                    <a:pt x="27" y="2555"/>
                  </a:lnTo>
                  <a:lnTo>
                    <a:pt x="53" y="2608"/>
                  </a:lnTo>
                  <a:lnTo>
                    <a:pt x="132" y="2661"/>
                  </a:lnTo>
                  <a:lnTo>
                    <a:pt x="211" y="2687"/>
                  </a:lnTo>
                  <a:lnTo>
                    <a:pt x="6903" y="2687"/>
                  </a:lnTo>
                  <a:lnTo>
                    <a:pt x="7113" y="2397"/>
                  </a:lnTo>
                  <a:lnTo>
                    <a:pt x="7351" y="2687"/>
                  </a:lnTo>
                  <a:lnTo>
                    <a:pt x="12277" y="2687"/>
                  </a:lnTo>
                  <a:lnTo>
                    <a:pt x="12356" y="2661"/>
                  </a:lnTo>
                  <a:lnTo>
                    <a:pt x="12409" y="2608"/>
                  </a:lnTo>
                  <a:lnTo>
                    <a:pt x="12461" y="2555"/>
                  </a:lnTo>
                  <a:lnTo>
                    <a:pt x="12461" y="2476"/>
                  </a:lnTo>
                  <a:lnTo>
                    <a:pt x="12461" y="211"/>
                  </a:lnTo>
                  <a:lnTo>
                    <a:pt x="12461" y="132"/>
                  </a:lnTo>
                  <a:lnTo>
                    <a:pt x="12409" y="53"/>
                  </a:lnTo>
                  <a:lnTo>
                    <a:pt x="12356" y="27"/>
                  </a:lnTo>
                  <a:lnTo>
                    <a:pt x="12277" y="0"/>
                  </a:lnTo>
                  <a:lnTo>
                    <a:pt x="11803" y="0"/>
                  </a:lnTo>
                  <a:lnTo>
                    <a:pt x="11592" y="290"/>
                  </a:lnTo>
                  <a:lnTo>
                    <a:pt x="11355" y="0"/>
                  </a:lnTo>
                  <a:lnTo>
                    <a:pt x="10011" y="0"/>
                  </a:lnTo>
                  <a:lnTo>
                    <a:pt x="9801" y="290"/>
                  </a:lnTo>
                  <a:lnTo>
                    <a:pt x="9590" y="0"/>
                  </a:lnTo>
                  <a:lnTo>
                    <a:pt x="8220" y="0"/>
                  </a:lnTo>
                  <a:lnTo>
                    <a:pt x="8009" y="290"/>
                  </a:lnTo>
                  <a:lnTo>
                    <a:pt x="7798" y="0"/>
                  </a:lnTo>
                  <a:lnTo>
                    <a:pt x="7351" y="0"/>
                  </a:lnTo>
                  <a:lnTo>
                    <a:pt x="7113" y="290"/>
                  </a:lnTo>
                  <a:lnTo>
                    <a:pt x="6903" y="0"/>
                  </a:lnTo>
                  <a:lnTo>
                    <a:pt x="6455" y="0"/>
                  </a:lnTo>
                  <a:lnTo>
                    <a:pt x="6244" y="290"/>
                  </a:lnTo>
                  <a:lnTo>
                    <a:pt x="6007" y="0"/>
                  </a:lnTo>
                  <a:lnTo>
                    <a:pt x="4664" y="0"/>
                  </a:lnTo>
                  <a:lnTo>
                    <a:pt x="4453" y="290"/>
                  </a:lnTo>
                  <a:lnTo>
                    <a:pt x="4242" y="0"/>
                  </a:lnTo>
                  <a:lnTo>
                    <a:pt x="2898" y="0"/>
                  </a:lnTo>
                  <a:lnTo>
                    <a:pt x="2661" y="290"/>
                  </a:lnTo>
                  <a:lnTo>
                    <a:pt x="2451" y="0"/>
                  </a:lnTo>
                  <a:lnTo>
                    <a:pt x="1107" y="0"/>
                  </a:lnTo>
                  <a:lnTo>
                    <a:pt x="896" y="290"/>
                  </a:lnTo>
                  <a:lnTo>
                    <a:pt x="6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156"/>
            <p:cNvSpPr/>
            <p:nvPr/>
          </p:nvSpPr>
          <p:spPr>
            <a:xfrm>
              <a:off x="886967" y="4241859"/>
              <a:ext cx="69092" cy="69767"/>
            </a:xfrm>
            <a:custGeom>
              <a:rect b="b" l="l" r="r" t="t"/>
              <a:pathLst>
                <a:path extrusionOk="0" h="2688" w="2662">
                  <a:moveTo>
                    <a:pt x="1344" y="1"/>
                  </a:moveTo>
                  <a:lnTo>
                    <a:pt x="1054" y="27"/>
                  </a:lnTo>
                  <a:lnTo>
                    <a:pt x="817" y="106"/>
                  </a:lnTo>
                  <a:lnTo>
                    <a:pt x="580" y="238"/>
                  </a:lnTo>
                  <a:lnTo>
                    <a:pt x="396" y="396"/>
                  </a:lnTo>
                  <a:lnTo>
                    <a:pt x="238" y="606"/>
                  </a:lnTo>
                  <a:lnTo>
                    <a:pt x="106" y="817"/>
                  </a:lnTo>
                  <a:lnTo>
                    <a:pt x="27" y="1081"/>
                  </a:lnTo>
                  <a:lnTo>
                    <a:pt x="1" y="1344"/>
                  </a:lnTo>
                  <a:lnTo>
                    <a:pt x="27" y="1608"/>
                  </a:lnTo>
                  <a:lnTo>
                    <a:pt x="106" y="1871"/>
                  </a:lnTo>
                  <a:lnTo>
                    <a:pt x="238" y="2082"/>
                  </a:lnTo>
                  <a:lnTo>
                    <a:pt x="396" y="2292"/>
                  </a:lnTo>
                  <a:lnTo>
                    <a:pt x="580" y="2451"/>
                  </a:lnTo>
                  <a:lnTo>
                    <a:pt x="817" y="2582"/>
                  </a:lnTo>
                  <a:lnTo>
                    <a:pt x="1054" y="2661"/>
                  </a:lnTo>
                  <a:lnTo>
                    <a:pt x="1344" y="2688"/>
                  </a:lnTo>
                  <a:lnTo>
                    <a:pt x="1608" y="2661"/>
                  </a:lnTo>
                  <a:lnTo>
                    <a:pt x="1845" y="2582"/>
                  </a:lnTo>
                  <a:lnTo>
                    <a:pt x="2082" y="2451"/>
                  </a:lnTo>
                  <a:lnTo>
                    <a:pt x="2293" y="2292"/>
                  </a:lnTo>
                  <a:lnTo>
                    <a:pt x="2451" y="2082"/>
                  </a:lnTo>
                  <a:lnTo>
                    <a:pt x="2556" y="1871"/>
                  </a:lnTo>
                  <a:lnTo>
                    <a:pt x="2635" y="1608"/>
                  </a:lnTo>
                  <a:lnTo>
                    <a:pt x="2661" y="1344"/>
                  </a:lnTo>
                  <a:lnTo>
                    <a:pt x="2635" y="1081"/>
                  </a:lnTo>
                  <a:lnTo>
                    <a:pt x="2556" y="817"/>
                  </a:lnTo>
                  <a:lnTo>
                    <a:pt x="2451" y="606"/>
                  </a:lnTo>
                  <a:lnTo>
                    <a:pt x="2293" y="396"/>
                  </a:lnTo>
                  <a:lnTo>
                    <a:pt x="2082" y="238"/>
                  </a:lnTo>
                  <a:lnTo>
                    <a:pt x="1845" y="106"/>
                  </a:lnTo>
                  <a:lnTo>
                    <a:pt x="1608" y="27"/>
                  </a:lnTo>
                  <a:lnTo>
                    <a:pt x="1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156"/>
            <p:cNvSpPr/>
            <p:nvPr/>
          </p:nvSpPr>
          <p:spPr>
            <a:xfrm>
              <a:off x="1141322" y="4241859"/>
              <a:ext cx="69092" cy="69767"/>
            </a:xfrm>
            <a:custGeom>
              <a:rect b="b" l="l" r="r" t="t"/>
              <a:pathLst>
                <a:path extrusionOk="0" h="2688" w="2662">
                  <a:moveTo>
                    <a:pt x="1344" y="1"/>
                  </a:moveTo>
                  <a:lnTo>
                    <a:pt x="1054" y="27"/>
                  </a:lnTo>
                  <a:lnTo>
                    <a:pt x="817" y="106"/>
                  </a:lnTo>
                  <a:lnTo>
                    <a:pt x="580" y="238"/>
                  </a:lnTo>
                  <a:lnTo>
                    <a:pt x="396" y="396"/>
                  </a:lnTo>
                  <a:lnTo>
                    <a:pt x="238" y="606"/>
                  </a:lnTo>
                  <a:lnTo>
                    <a:pt x="106" y="817"/>
                  </a:lnTo>
                  <a:lnTo>
                    <a:pt x="27" y="1081"/>
                  </a:lnTo>
                  <a:lnTo>
                    <a:pt x="1" y="1344"/>
                  </a:lnTo>
                  <a:lnTo>
                    <a:pt x="27" y="1608"/>
                  </a:lnTo>
                  <a:lnTo>
                    <a:pt x="106" y="1871"/>
                  </a:lnTo>
                  <a:lnTo>
                    <a:pt x="238" y="2082"/>
                  </a:lnTo>
                  <a:lnTo>
                    <a:pt x="396" y="2292"/>
                  </a:lnTo>
                  <a:lnTo>
                    <a:pt x="580" y="2451"/>
                  </a:lnTo>
                  <a:lnTo>
                    <a:pt x="817" y="2582"/>
                  </a:lnTo>
                  <a:lnTo>
                    <a:pt x="1054" y="2661"/>
                  </a:lnTo>
                  <a:lnTo>
                    <a:pt x="1344" y="2688"/>
                  </a:lnTo>
                  <a:lnTo>
                    <a:pt x="1608" y="2661"/>
                  </a:lnTo>
                  <a:lnTo>
                    <a:pt x="1845" y="2582"/>
                  </a:lnTo>
                  <a:lnTo>
                    <a:pt x="2082" y="2451"/>
                  </a:lnTo>
                  <a:lnTo>
                    <a:pt x="2266" y="2292"/>
                  </a:lnTo>
                  <a:lnTo>
                    <a:pt x="2451" y="2082"/>
                  </a:lnTo>
                  <a:lnTo>
                    <a:pt x="2556" y="1871"/>
                  </a:lnTo>
                  <a:lnTo>
                    <a:pt x="2635" y="1608"/>
                  </a:lnTo>
                  <a:lnTo>
                    <a:pt x="2661" y="1344"/>
                  </a:lnTo>
                  <a:lnTo>
                    <a:pt x="2635" y="1081"/>
                  </a:lnTo>
                  <a:lnTo>
                    <a:pt x="2556" y="817"/>
                  </a:lnTo>
                  <a:lnTo>
                    <a:pt x="2451" y="606"/>
                  </a:lnTo>
                  <a:lnTo>
                    <a:pt x="2266" y="396"/>
                  </a:lnTo>
                  <a:lnTo>
                    <a:pt x="2082" y="238"/>
                  </a:lnTo>
                  <a:lnTo>
                    <a:pt x="1845" y="106"/>
                  </a:lnTo>
                  <a:lnTo>
                    <a:pt x="1608" y="27"/>
                  </a:lnTo>
                  <a:lnTo>
                    <a:pt x="1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156"/>
            <p:cNvSpPr/>
            <p:nvPr/>
          </p:nvSpPr>
          <p:spPr>
            <a:xfrm>
              <a:off x="997066" y="4236383"/>
              <a:ext cx="103249" cy="10979"/>
            </a:xfrm>
            <a:custGeom>
              <a:rect b="b" l="l" r="r" t="t"/>
              <a:pathLst>
                <a:path extrusionOk="0" h="423" w="3978">
                  <a:moveTo>
                    <a:pt x="211" y="1"/>
                  </a:moveTo>
                  <a:lnTo>
                    <a:pt x="132" y="27"/>
                  </a:lnTo>
                  <a:lnTo>
                    <a:pt x="53" y="80"/>
                  </a:lnTo>
                  <a:lnTo>
                    <a:pt x="26" y="133"/>
                  </a:lnTo>
                  <a:lnTo>
                    <a:pt x="0" y="212"/>
                  </a:lnTo>
                  <a:lnTo>
                    <a:pt x="26" y="317"/>
                  </a:lnTo>
                  <a:lnTo>
                    <a:pt x="53" y="370"/>
                  </a:lnTo>
                  <a:lnTo>
                    <a:pt x="132" y="422"/>
                  </a:lnTo>
                  <a:lnTo>
                    <a:pt x="3846" y="422"/>
                  </a:lnTo>
                  <a:lnTo>
                    <a:pt x="3925" y="370"/>
                  </a:lnTo>
                  <a:lnTo>
                    <a:pt x="3978" y="317"/>
                  </a:lnTo>
                  <a:lnTo>
                    <a:pt x="3978" y="212"/>
                  </a:lnTo>
                  <a:lnTo>
                    <a:pt x="3978" y="133"/>
                  </a:lnTo>
                  <a:lnTo>
                    <a:pt x="3925" y="80"/>
                  </a:lnTo>
                  <a:lnTo>
                    <a:pt x="3846" y="27"/>
                  </a:lnTo>
                  <a:lnTo>
                    <a:pt x="37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156"/>
            <p:cNvSpPr/>
            <p:nvPr/>
          </p:nvSpPr>
          <p:spPr>
            <a:xfrm>
              <a:off x="997066" y="4306123"/>
              <a:ext cx="103249" cy="10979"/>
            </a:xfrm>
            <a:custGeom>
              <a:rect b="b" l="l" r="r" t="t"/>
              <a:pathLst>
                <a:path extrusionOk="0" h="423" w="3978">
                  <a:moveTo>
                    <a:pt x="132" y="1"/>
                  </a:moveTo>
                  <a:lnTo>
                    <a:pt x="53" y="54"/>
                  </a:lnTo>
                  <a:lnTo>
                    <a:pt x="26" y="133"/>
                  </a:lnTo>
                  <a:lnTo>
                    <a:pt x="0" y="212"/>
                  </a:lnTo>
                  <a:lnTo>
                    <a:pt x="26" y="291"/>
                  </a:lnTo>
                  <a:lnTo>
                    <a:pt x="53" y="370"/>
                  </a:lnTo>
                  <a:lnTo>
                    <a:pt x="132" y="396"/>
                  </a:lnTo>
                  <a:lnTo>
                    <a:pt x="211" y="422"/>
                  </a:lnTo>
                  <a:lnTo>
                    <a:pt x="3767" y="422"/>
                  </a:lnTo>
                  <a:lnTo>
                    <a:pt x="3846" y="396"/>
                  </a:lnTo>
                  <a:lnTo>
                    <a:pt x="3925" y="370"/>
                  </a:lnTo>
                  <a:lnTo>
                    <a:pt x="3978" y="291"/>
                  </a:lnTo>
                  <a:lnTo>
                    <a:pt x="3978" y="212"/>
                  </a:lnTo>
                  <a:lnTo>
                    <a:pt x="3978" y="133"/>
                  </a:lnTo>
                  <a:lnTo>
                    <a:pt x="3925" y="54"/>
                  </a:lnTo>
                  <a:lnTo>
                    <a:pt x="38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156"/>
            <p:cNvSpPr/>
            <p:nvPr/>
          </p:nvSpPr>
          <p:spPr>
            <a:xfrm>
              <a:off x="973811" y="4259638"/>
              <a:ext cx="149760" cy="10953"/>
            </a:xfrm>
            <a:custGeom>
              <a:rect b="b" l="l" r="r" t="t"/>
              <a:pathLst>
                <a:path extrusionOk="0" h="422" w="5770">
                  <a:moveTo>
                    <a:pt x="211" y="0"/>
                  </a:moveTo>
                  <a:lnTo>
                    <a:pt x="132" y="27"/>
                  </a:lnTo>
                  <a:lnTo>
                    <a:pt x="53" y="53"/>
                  </a:lnTo>
                  <a:lnTo>
                    <a:pt x="27" y="132"/>
                  </a:lnTo>
                  <a:lnTo>
                    <a:pt x="0" y="211"/>
                  </a:lnTo>
                  <a:lnTo>
                    <a:pt x="27" y="290"/>
                  </a:lnTo>
                  <a:lnTo>
                    <a:pt x="53" y="369"/>
                  </a:lnTo>
                  <a:lnTo>
                    <a:pt x="132" y="422"/>
                  </a:lnTo>
                  <a:lnTo>
                    <a:pt x="5638" y="422"/>
                  </a:lnTo>
                  <a:lnTo>
                    <a:pt x="5717" y="369"/>
                  </a:lnTo>
                  <a:lnTo>
                    <a:pt x="5770" y="290"/>
                  </a:lnTo>
                  <a:lnTo>
                    <a:pt x="5770" y="211"/>
                  </a:lnTo>
                  <a:lnTo>
                    <a:pt x="5770" y="132"/>
                  </a:lnTo>
                  <a:lnTo>
                    <a:pt x="5717" y="53"/>
                  </a:lnTo>
                  <a:lnTo>
                    <a:pt x="5638" y="27"/>
                  </a:lnTo>
                  <a:lnTo>
                    <a:pt x="55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156"/>
            <p:cNvSpPr/>
            <p:nvPr/>
          </p:nvSpPr>
          <p:spPr>
            <a:xfrm>
              <a:off x="973811" y="4282893"/>
              <a:ext cx="149760" cy="10953"/>
            </a:xfrm>
            <a:custGeom>
              <a:rect b="b" l="l" r="r" t="t"/>
              <a:pathLst>
                <a:path extrusionOk="0" h="422" w="5770">
                  <a:moveTo>
                    <a:pt x="132" y="0"/>
                  </a:moveTo>
                  <a:lnTo>
                    <a:pt x="53" y="53"/>
                  </a:lnTo>
                  <a:lnTo>
                    <a:pt x="27" y="132"/>
                  </a:lnTo>
                  <a:lnTo>
                    <a:pt x="0" y="211"/>
                  </a:lnTo>
                  <a:lnTo>
                    <a:pt x="27" y="290"/>
                  </a:lnTo>
                  <a:lnTo>
                    <a:pt x="53" y="369"/>
                  </a:lnTo>
                  <a:lnTo>
                    <a:pt x="132" y="395"/>
                  </a:lnTo>
                  <a:lnTo>
                    <a:pt x="211" y="422"/>
                  </a:lnTo>
                  <a:lnTo>
                    <a:pt x="5559" y="422"/>
                  </a:lnTo>
                  <a:lnTo>
                    <a:pt x="5638" y="395"/>
                  </a:lnTo>
                  <a:lnTo>
                    <a:pt x="5717" y="369"/>
                  </a:lnTo>
                  <a:lnTo>
                    <a:pt x="5770" y="290"/>
                  </a:lnTo>
                  <a:lnTo>
                    <a:pt x="5770" y="211"/>
                  </a:lnTo>
                  <a:lnTo>
                    <a:pt x="5770" y="132"/>
                  </a:lnTo>
                  <a:lnTo>
                    <a:pt x="5717" y="53"/>
                  </a:lnTo>
                  <a:lnTo>
                    <a:pt x="56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156"/>
            <p:cNvSpPr/>
            <p:nvPr/>
          </p:nvSpPr>
          <p:spPr>
            <a:xfrm>
              <a:off x="904745" y="4149564"/>
              <a:ext cx="10979" cy="28732"/>
            </a:xfrm>
            <a:custGeom>
              <a:rect b="b" l="l" r="r" t="t"/>
              <a:pathLst>
                <a:path extrusionOk="0" h="1107" w="423">
                  <a:moveTo>
                    <a:pt x="1" y="0"/>
                  </a:moveTo>
                  <a:lnTo>
                    <a:pt x="1" y="896"/>
                  </a:lnTo>
                  <a:lnTo>
                    <a:pt x="1" y="975"/>
                  </a:lnTo>
                  <a:lnTo>
                    <a:pt x="53" y="1054"/>
                  </a:lnTo>
                  <a:lnTo>
                    <a:pt x="132" y="1080"/>
                  </a:lnTo>
                  <a:lnTo>
                    <a:pt x="211" y="1107"/>
                  </a:lnTo>
                  <a:lnTo>
                    <a:pt x="290" y="1080"/>
                  </a:lnTo>
                  <a:lnTo>
                    <a:pt x="369" y="1054"/>
                  </a:lnTo>
                  <a:lnTo>
                    <a:pt x="396"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156"/>
            <p:cNvSpPr/>
            <p:nvPr/>
          </p:nvSpPr>
          <p:spPr>
            <a:xfrm>
              <a:off x="1042876" y="4149564"/>
              <a:ext cx="11628" cy="28732"/>
            </a:xfrm>
            <a:custGeom>
              <a:rect b="b" l="l" r="r" t="t"/>
              <a:pathLst>
                <a:path extrusionOk="0" h="1107" w="448">
                  <a:moveTo>
                    <a:pt x="0" y="0"/>
                  </a:moveTo>
                  <a:lnTo>
                    <a:pt x="0" y="896"/>
                  </a:lnTo>
                  <a:lnTo>
                    <a:pt x="26" y="975"/>
                  </a:lnTo>
                  <a:lnTo>
                    <a:pt x="79" y="1054"/>
                  </a:lnTo>
                  <a:lnTo>
                    <a:pt x="132" y="1080"/>
                  </a:lnTo>
                  <a:lnTo>
                    <a:pt x="237" y="1107"/>
                  </a:lnTo>
                  <a:lnTo>
                    <a:pt x="316" y="1080"/>
                  </a:lnTo>
                  <a:lnTo>
                    <a:pt x="369" y="1054"/>
                  </a:lnTo>
                  <a:lnTo>
                    <a:pt x="422" y="975"/>
                  </a:lnTo>
                  <a:lnTo>
                    <a:pt x="448" y="896"/>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156"/>
            <p:cNvSpPr/>
            <p:nvPr/>
          </p:nvSpPr>
          <p:spPr>
            <a:xfrm>
              <a:off x="1135845" y="4149564"/>
              <a:ext cx="10979" cy="28732"/>
            </a:xfrm>
            <a:custGeom>
              <a:rect b="b" l="l" r="r" t="t"/>
              <a:pathLst>
                <a:path extrusionOk="0" h="1107" w="423">
                  <a:moveTo>
                    <a:pt x="1" y="0"/>
                  </a:moveTo>
                  <a:lnTo>
                    <a:pt x="1" y="896"/>
                  </a:lnTo>
                  <a:lnTo>
                    <a:pt x="1" y="975"/>
                  </a:lnTo>
                  <a:lnTo>
                    <a:pt x="53" y="1054"/>
                  </a:lnTo>
                  <a:lnTo>
                    <a:pt x="133" y="1080"/>
                  </a:lnTo>
                  <a:lnTo>
                    <a:pt x="212" y="1107"/>
                  </a:lnTo>
                  <a:lnTo>
                    <a:pt x="291" y="1080"/>
                  </a:lnTo>
                  <a:lnTo>
                    <a:pt x="370" y="1054"/>
                  </a:lnTo>
                  <a:lnTo>
                    <a:pt x="396"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156"/>
            <p:cNvSpPr/>
            <p:nvPr/>
          </p:nvSpPr>
          <p:spPr>
            <a:xfrm>
              <a:off x="950555" y="4149564"/>
              <a:ext cx="11654" cy="28732"/>
            </a:xfrm>
            <a:custGeom>
              <a:rect b="b" l="l" r="r" t="t"/>
              <a:pathLst>
                <a:path extrusionOk="0" h="1107" w="449">
                  <a:moveTo>
                    <a:pt x="1" y="0"/>
                  </a:moveTo>
                  <a:lnTo>
                    <a:pt x="1" y="896"/>
                  </a:lnTo>
                  <a:lnTo>
                    <a:pt x="27" y="975"/>
                  </a:lnTo>
                  <a:lnTo>
                    <a:pt x="80" y="1054"/>
                  </a:lnTo>
                  <a:lnTo>
                    <a:pt x="132" y="1080"/>
                  </a:lnTo>
                  <a:lnTo>
                    <a:pt x="211" y="1107"/>
                  </a:lnTo>
                  <a:lnTo>
                    <a:pt x="317" y="1080"/>
                  </a:lnTo>
                  <a:lnTo>
                    <a:pt x="369" y="1054"/>
                  </a:lnTo>
                  <a:lnTo>
                    <a:pt x="422" y="975"/>
                  </a:lnTo>
                  <a:lnTo>
                    <a:pt x="448" y="896"/>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156"/>
            <p:cNvSpPr/>
            <p:nvPr/>
          </p:nvSpPr>
          <p:spPr>
            <a:xfrm>
              <a:off x="997066" y="4149564"/>
              <a:ext cx="10953" cy="28732"/>
            </a:xfrm>
            <a:custGeom>
              <a:rect b="b" l="l" r="r" t="t"/>
              <a:pathLst>
                <a:path extrusionOk="0" h="1107" w="422">
                  <a:moveTo>
                    <a:pt x="0" y="0"/>
                  </a:moveTo>
                  <a:lnTo>
                    <a:pt x="0" y="896"/>
                  </a:lnTo>
                  <a:lnTo>
                    <a:pt x="26" y="975"/>
                  </a:lnTo>
                  <a:lnTo>
                    <a:pt x="53" y="1054"/>
                  </a:lnTo>
                  <a:lnTo>
                    <a:pt x="132" y="1080"/>
                  </a:lnTo>
                  <a:lnTo>
                    <a:pt x="211" y="1107"/>
                  </a:lnTo>
                  <a:lnTo>
                    <a:pt x="290" y="1080"/>
                  </a:lnTo>
                  <a:lnTo>
                    <a:pt x="369" y="1054"/>
                  </a:lnTo>
                  <a:lnTo>
                    <a:pt x="422"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156"/>
            <p:cNvSpPr/>
            <p:nvPr/>
          </p:nvSpPr>
          <p:spPr>
            <a:xfrm>
              <a:off x="1089361" y="4149564"/>
              <a:ext cx="10953" cy="28732"/>
            </a:xfrm>
            <a:custGeom>
              <a:rect b="b" l="l" r="r" t="t"/>
              <a:pathLst>
                <a:path extrusionOk="0" h="1107" w="422">
                  <a:moveTo>
                    <a:pt x="0" y="0"/>
                  </a:moveTo>
                  <a:lnTo>
                    <a:pt x="0" y="896"/>
                  </a:lnTo>
                  <a:lnTo>
                    <a:pt x="27" y="975"/>
                  </a:lnTo>
                  <a:lnTo>
                    <a:pt x="79" y="1054"/>
                  </a:lnTo>
                  <a:lnTo>
                    <a:pt x="132" y="1080"/>
                  </a:lnTo>
                  <a:lnTo>
                    <a:pt x="211" y="1107"/>
                  </a:lnTo>
                  <a:lnTo>
                    <a:pt x="290" y="1080"/>
                  </a:lnTo>
                  <a:lnTo>
                    <a:pt x="369" y="1054"/>
                  </a:lnTo>
                  <a:lnTo>
                    <a:pt x="422"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156"/>
            <p:cNvSpPr/>
            <p:nvPr/>
          </p:nvSpPr>
          <p:spPr>
            <a:xfrm>
              <a:off x="1181655" y="4149564"/>
              <a:ext cx="11654" cy="28732"/>
            </a:xfrm>
            <a:custGeom>
              <a:rect b="b" l="l" r="r" t="t"/>
              <a:pathLst>
                <a:path extrusionOk="0" h="1107" w="449">
                  <a:moveTo>
                    <a:pt x="1" y="0"/>
                  </a:moveTo>
                  <a:lnTo>
                    <a:pt x="1" y="896"/>
                  </a:lnTo>
                  <a:lnTo>
                    <a:pt x="27" y="975"/>
                  </a:lnTo>
                  <a:lnTo>
                    <a:pt x="80" y="1054"/>
                  </a:lnTo>
                  <a:lnTo>
                    <a:pt x="133" y="1080"/>
                  </a:lnTo>
                  <a:lnTo>
                    <a:pt x="238" y="1107"/>
                  </a:lnTo>
                  <a:lnTo>
                    <a:pt x="317" y="1080"/>
                  </a:lnTo>
                  <a:lnTo>
                    <a:pt x="370" y="1054"/>
                  </a:lnTo>
                  <a:lnTo>
                    <a:pt x="422" y="975"/>
                  </a:lnTo>
                  <a:lnTo>
                    <a:pt x="449" y="896"/>
                  </a:lnTo>
                  <a:lnTo>
                    <a:pt x="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156"/>
            <p:cNvSpPr/>
            <p:nvPr/>
          </p:nvSpPr>
          <p:spPr>
            <a:xfrm>
              <a:off x="1066105" y="4149564"/>
              <a:ext cx="11654" cy="69767"/>
            </a:xfrm>
            <a:custGeom>
              <a:rect b="b" l="l" r="r" t="t"/>
              <a:pathLst>
                <a:path extrusionOk="0" h="2688" w="449">
                  <a:moveTo>
                    <a:pt x="1" y="0"/>
                  </a:moveTo>
                  <a:lnTo>
                    <a:pt x="1" y="2687"/>
                  </a:lnTo>
                  <a:lnTo>
                    <a:pt x="449" y="2687"/>
                  </a:lnTo>
                  <a:lnTo>
                    <a:pt x="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156"/>
            <p:cNvSpPr/>
            <p:nvPr/>
          </p:nvSpPr>
          <p:spPr>
            <a:xfrm>
              <a:off x="910222" y="4265114"/>
              <a:ext cx="23282" cy="23256"/>
            </a:xfrm>
            <a:custGeom>
              <a:rect b="b" l="l" r="r" t="t"/>
              <a:pathLst>
                <a:path extrusionOk="0" h="896" w="897">
                  <a:moveTo>
                    <a:pt x="343" y="0"/>
                  </a:moveTo>
                  <a:lnTo>
                    <a:pt x="264" y="27"/>
                  </a:lnTo>
                  <a:lnTo>
                    <a:pt x="185" y="79"/>
                  </a:lnTo>
                  <a:lnTo>
                    <a:pt x="132" y="132"/>
                  </a:lnTo>
                  <a:lnTo>
                    <a:pt x="79" y="211"/>
                  </a:lnTo>
                  <a:lnTo>
                    <a:pt x="27" y="264"/>
                  </a:lnTo>
                  <a:lnTo>
                    <a:pt x="0" y="369"/>
                  </a:lnTo>
                  <a:lnTo>
                    <a:pt x="0" y="448"/>
                  </a:lnTo>
                  <a:lnTo>
                    <a:pt x="0" y="527"/>
                  </a:lnTo>
                  <a:lnTo>
                    <a:pt x="27" y="632"/>
                  </a:lnTo>
                  <a:lnTo>
                    <a:pt x="79" y="712"/>
                  </a:lnTo>
                  <a:lnTo>
                    <a:pt x="132" y="764"/>
                  </a:lnTo>
                  <a:lnTo>
                    <a:pt x="185" y="817"/>
                  </a:lnTo>
                  <a:lnTo>
                    <a:pt x="264" y="870"/>
                  </a:lnTo>
                  <a:lnTo>
                    <a:pt x="343" y="896"/>
                  </a:lnTo>
                  <a:lnTo>
                    <a:pt x="527" y="896"/>
                  </a:lnTo>
                  <a:lnTo>
                    <a:pt x="606" y="870"/>
                  </a:lnTo>
                  <a:lnTo>
                    <a:pt x="685" y="817"/>
                  </a:lnTo>
                  <a:lnTo>
                    <a:pt x="764" y="764"/>
                  </a:lnTo>
                  <a:lnTo>
                    <a:pt x="817" y="712"/>
                  </a:lnTo>
                  <a:lnTo>
                    <a:pt x="843" y="632"/>
                  </a:lnTo>
                  <a:lnTo>
                    <a:pt x="870" y="527"/>
                  </a:lnTo>
                  <a:lnTo>
                    <a:pt x="896" y="448"/>
                  </a:lnTo>
                  <a:lnTo>
                    <a:pt x="870" y="369"/>
                  </a:lnTo>
                  <a:lnTo>
                    <a:pt x="843" y="264"/>
                  </a:lnTo>
                  <a:lnTo>
                    <a:pt x="817" y="211"/>
                  </a:lnTo>
                  <a:lnTo>
                    <a:pt x="764" y="132"/>
                  </a:lnTo>
                  <a:lnTo>
                    <a:pt x="685" y="79"/>
                  </a:lnTo>
                  <a:lnTo>
                    <a:pt x="606" y="2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156"/>
            <p:cNvSpPr/>
            <p:nvPr/>
          </p:nvSpPr>
          <p:spPr>
            <a:xfrm>
              <a:off x="1164577" y="4265114"/>
              <a:ext cx="23256" cy="23256"/>
            </a:xfrm>
            <a:custGeom>
              <a:rect b="b" l="l" r="r" t="t"/>
              <a:pathLst>
                <a:path extrusionOk="0" h="896" w="896">
                  <a:moveTo>
                    <a:pt x="343" y="0"/>
                  </a:moveTo>
                  <a:lnTo>
                    <a:pt x="264" y="27"/>
                  </a:lnTo>
                  <a:lnTo>
                    <a:pt x="185" y="79"/>
                  </a:lnTo>
                  <a:lnTo>
                    <a:pt x="132" y="132"/>
                  </a:lnTo>
                  <a:lnTo>
                    <a:pt x="79" y="211"/>
                  </a:lnTo>
                  <a:lnTo>
                    <a:pt x="27" y="264"/>
                  </a:lnTo>
                  <a:lnTo>
                    <a:pt x="0" y="369"/>
                  </a:lnTo>
                  <a:lnTo>
                    <a:pt x="0" y="448"/>
                  </a:lnTo>
                  <a:lnTo>
                    <a:pt x="0" y="527"/>
                  </a:lnTo>
                  <a:lnTo>
                    <a:pt x="27" y="632"/>
                  </a:lnTo>
                  <a:lnTo>
                    <a:pt x="79" y="712"/>
                  </a:lnTo>
                  <a:lnTo>
                    <a:pt x="132" y="764"/>
                  </a:lnTo>
                  <a:lnTo>
                    <a:pt x="185" y="817"/>
                  </a:lnTo>
                  <a:lnTo>
                    <a:pt x="264" y="870"/>
                  </a:lnTo>
                  <a:lnTo>
                    <a:pt x="343" y="896"/>
                  </a:lnTo>
                  <a:lnTo>
                    <a:pt x="527" y="896"/>
                  </a:lnTo>
                  <a:lnTo>
                    <a:pt x="606" y="870"/>
                  </a:lnTo>
                  <a:lnTo>
                    <a:pt x="685" y="817"/>
                  </a:lnTo>
                  <a:lnTo>
                    <a:pt x="764" y="764"/>
                  </a:lnTo>
                  <a:lnTo>
                    <a:pt x="817" y="712"/>
                  </a:lnTo>
                  <a:lnTo>
                    <a:pt x="843" y="632"/>
                  </a:lnTo>
                  <a:lnTo>
                    <a:pt x="870" y="527"/>
                  </a:lnTo>
                  <a:lnTo>
                    <a:pt x="896" y="448"/>
                  </a:lnTo>
                  <a:lnTo>
                    <a:pt x="870" y="369"/>
                  </a:lnTo>
                  <a:lnTo>
                    <a:pt x="843" y="264"/>
                  </a:lnTo>
                  <a:lnTo>
                    <a:pt x="817" y="211"/>
                  </a:lnTo>
                  <a:lnTo>
                    <a:pt x="764" y="132"/>
                  </a:lnTo>
                  <a:lnTo>
                    <a:pt x="685" y="79"/>
                  </a:lnTo>
                  <a:lnTo>
                    <a:pt x="606" y="2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7" name="Google Shape;16827;p156"/>
          <p:cNvGrpSpPr/>
          <p:nvPr/>
        </p:nvGrpSpPr>
        <p:grpSpPr>
          <a:xfrm>
            <a:off x="4168915" y="2543052"/>
            <a:ext cx="370611" cy="369911"/>
            <a:chOff x="1648656" y="4034015"/>
            <a:chExt cx="370611" cy="369911"/>
          </a:xfrm>
        </p:grpSpPr>
        <p:sp>
          <p:nvSpPr>
            <p:cNvPr id="16828" name="Google Shape;16828;p156"/>
            <p:cNvSpPr/>
            <p:nvPr/>
          </p:nvSpPr>
          <p:spPr>
            <a:xfrm>
              <a:off x="1648656" y="4034015"/>
              <a:ext cx="370611" cy="369911"/>
            </a:xfrm>
            <a:custGeom>
              <a:rect b="b" l="l" r="r" t="t"/>
              <a:pathLst>
                <a:path extrusionOk="0" h="14252" w="14279">
                  <a:moveTo>
                    <a:pt x="7140" y="0"/>
                  </a:moveTo>
                  <a:lnTo>
                    <a:pt x="6586" y="26"/>
                  </a:lnTo>
                  <a:lnTo>
                    <a:pt x="6060" y="79"/>
                  </a:lnTo>
                  <a:lnTo>
                    <a:pt x="5533" y="184"/>
                  </a:lnTo>
                  <a:lnTo>
                    <a:pt x="5006" y="316"/>
                  </a:lnTo>
                  <a:lnTo>
                    <a:pt x="4505" y="501"/>
                  </a:lnTo>
                  <a:lnTo>
                    <a:pt x="4031" y="711"/>
                  </a:lnTo>
                  <a:lnTo>
                    <a:pt x="3583" y="948"/>
                  </a:lnTo>
                  <a:lnTo>
                    <a:pt x="3135" y="1238"/>
                  </a:lnTo>
                  <a:lnTo>
                    <a:pt x="2951" y="1080"/>
                  </a:lnTo>
                  <a:lnTo>
                    <a:pt x="2714" y="975"/>
                  </a:lnTo>
                  <a:lnTo>
                    <a:pt x="2503" y="922"/>
                  </a:lnTo>
                  <a:lnTo>
                    <a:pt x="2240" y="896"/>
                  </a:lnTo>
                  <a:lnTo>
                    <a:pt x="1976" y="922"/>
                  </a:lnTo>
                  <a:lnTo>
                    <a:pt x="1713" y="1001"/>
                  </a:lnTo>
                  <a:lnTo>
                    <a:pt x="1502" y="1107"/>
                  </a:lnTo>
                  <a:lnTo>
                    <a:pt x="1291" y="1291"/>
                  </a:lnTo>
                  <a:lnTo>
                    <a:pt x="1133" y="1475"/>
                  </a:lnTo>
                  <a:lnTo>
                    <a:pt x="1002" y="1712"/>
                  </a:lnTo>
                  <a:lnTo>
                    <a:pt x="923" y="1950"/>
                  </a:lnTo>
                  <a:lnTo>
                    <a:pt x="896" y="2239"/>
                  </a:lnTo>
                  <a:lnTo>
                    <a:pt x="923" y="2476"/>
                  </a:lnTo>
                  <a:lnTo>
                    <a:pt x="1002" y="2713"/>
                  </a:lnTo>
                  <a:lnTo>
                    <a:pt x="1107" y="2924"/>
                  </a:lnTo>
                  <a:lnTo>
                    <a:pt x="1239" y="3109"/>
                  </a:lnTo>
                  <a:lnTo>
                    <a:pt x="975" y="3556"/>
                  </a:lnTo>
                  <a:lnTo>
                    <a:pt x="738" y="4031"/>
                  </a:lnTo>
                  <a:lnTo>
                    <a:pt x="527" y="4505"/>
                  </a:lnTo>
                  <a:lnTo>
                    <a:pt x="343" y="5005"/>
                  </a:lnTo>
                  <a:lnTo>
                    <a:pt x="211" y="5506"/>
                  </a:lnTo>
                  <a:lnTo>
                    <a:pt x="106" y="6033"/>
                  </a:lnTo>
                  <a:lnTo>
                    <a:pt x="27" y="6586"/>
                  </a:lnTo>
                  <a:lnTo>
                    <a:pt x="1" y="7139"/>
                  </a:lnTo>
                  <a:lnTo>
                    <a:pt x="27" y="7666"/>
                  </a:lnTo>
                  <a:lnTo>
                    <a:pt x="106" y="8219"/>
                  </a:lnTo>
                  <a:lnTo>
                    <a:pt x="211" y="8746"/>
                  </a:lnTo>
                  <a:lnTo>
                    <a:pt x="343" y="9247"/>
                  </a:lnTo>
                  <a:lnTo>
                    <a:pt x="501" y="9747"/>
                  </a:lnTo>
                  <a:lnTo>
                    <a:pt x="738" y="10221"/>
                  </a:lnTo>
                  <a:lnTo>
                    <a:pt x="975" y="10696"/>
                  </a:lnTo>
                  <a:lnTo>
                    <a:pt x="1239" y="11143"/>
                  </a:lnTo>
                  <a:lnTo>
                    <a:pt x="1107" y="11328"/>
                  </a:lnTo>
                  <a:lnTo>
                    <a:pt x="1002" y="11539"/>
                  </a:lnTo>
                  <a:lnTo>
                    <a:pt x="923" y="11776"/>
                  </a:lnTo>
                  <a:lnTo>
                    <a:pt x="896" y="12013"/>
                  </a:lnTo>
                  <a:lnTo>
                    <a:pt x="923" y="12303"/>
                  </a:lnTo>
                  <a:lnTo>
                    <a:pt x="1002" y="12540"/>
                  </a:lnTo>
                  <a:lnTo>
                    <a:pt x="1133" y="12777"/>
                  </a:lnTo>
                  <a:lnTo>
                    <a:pt x="1291" y="12961"/>
                  </a:lnTo>
                  <a:lnTo>
                    <a:pt x="1502" y="13146"/>
                  </a:lnTo>
                  <a:lnTo>
                    <a:pt x="1713" y="13251"/>
                  </a:lnTo>
                  <a:lnTo>
                    <a:pt x="1976" y="13330"/>
                  </a:lnTo>
                  <a:lnTo>
                    <a:pt x="2240" y="13356"/>
                  </a:lnTo>
                  <a:lnTo>
                    <a:pt x="2503" y="13330"/>
                  </a:lnTo>
                  <a:lnTo>
                    <a:pt x="2714" y="13277"/>
                  </a:lnTo>
                  <a:lnTo>
                    <a:pt x="2951" y="13172"/>
                  </a:lnTo>
                  <a:lnTo>
                    <a:pt x="3135" y="13014"/>
                  </a:lnTo>
                  <a:lnTo>
                    <a:pt x="3583" y="13304"/>
                  </a:lnTo>
                  <a:lnTo>
                    <a:pt x="4031" y="13541"/>
                  </a:lnTo>
                  <a:lnTo>
                    <a:pt x="4505" y="13751"/>
                  </a:lnTo>
                  <a:lnTo>
                    <a:pt x="5006" y="13936"/>
                  </a:lnTo>
                  <a:lnTo>
                    <a:pt x="5533" y="14068"/>
                  </a:lnTo>
                  <a:lnTo>
                    <a:pt x="6060" y="14173"/>
                  </a:lnTo>
                  <a:lnTo>
                    <a:pt x="6586" y="14226"/>
                  </a:lnTo>
                  <a:lnTo>
                    <a:pt x="7140" y="14252"/>
                  </a:lnTo>
                  <a:lnTo>
                    <a:pt x="7693" y="14226"/>
                  </a:lnTo>
                  <a:lnTo>
                    <a:pt x="8220" y="14173"/>
                  </a:lnTo>
                  <a:lnTo>
                    <a:pt x="8773" y="14068"/>
                  </a:lnTo>
                  <a:lnTo>
                    <a:pt x="9274" y="13936"/>
                  </a:lnTo>
                  <a:lnTo>
                    <a:pt x="9774" y="13751"/>
                  </a:lnTo>
                  <a:lnTo>
                    <a:pt x="10248" y="13541"/>
                  </a:lnTo>
                  <a:lnTo>
                    <a:pt x="10696" y="13304"/>
                  </a:lnTo>
                  <a:lnTo>
                    <a:pt x="11144" y="13014"/>
                  </a:lnTo>
                  <a:lnTo>
                    <a:pt x="11328" y="13172"/>
                  </a:lnTo>
                  <a:lnTo>
                    <a:pt x="11565" y="13277"/>
                  </a:lnTo>
                  <a:lnTo>
                    <a:pt x="11776" y="13330"/>
                  </a:lnTo>
                  <a:lnTo>
                    <a:pt x="12040" y="13356"/>
                  </a:lnTo>
                  <a:lnTo>
                    <a:pt x="12303" y="13330"/>
                  </a:lnTo>
                  <a:lnTo>
                    <a:pt x="12566" y="13251"/>
                  </a:lnTo>
                  <a:lnTo>
                    <a:pt x="12777" y="13146"/>
                  </a:lnTo>
                  <a:lnTo>
                    <a:pt x="12988" y="12961"/>
                  </a:lnTo>
                  <a:lnTo>
                    <a:pt x="13146" y="12777"/>
                  </a:lnTo>
                  <a:lnTo>
                    <a:pt x="13278" y="12540"/>
                  </a:lnTo>
                  <a:lnTo>
                    <a:pt x="13357" y="12303"/>
                  </a:lnTo>
                  <a:lnTo>
                    <a:pt x="13383" y="12013"/>
                  </a:lnTo>
                  <a:lnTo>
                    <a:pt x="13357" y="11776"/>
                  </a:lnTo>
                  <a:lnTo>
                    <a:pt x="13278" y="11539"/>
                  </a:lnTo>
                  <a:lnTo>
                    <a:pt x="13172" y="11328"/>
                  </a:lnTo>
                  <a:lnTo>
                    <a:pt x="13041" y="11143"/>
                  </a:lnTo>
                  <a:lnTo>
                    <a:pt x="13304" y="10696"/>
                  </a:lnTo>
                  <a:lnTo>
                    <a:pt x="13568" y="10221"/>
                  </a:lnTo>
                  <a:lnTo>
                    <a:pt x="13778" y="9747"/>
                  </a:lnTo>
                  <a:lnTo>
                    <a:pt x="13936" y="9247"/>
                  </a:lnTo>
                  <a:lnTo>
                    <a:pt x="14094" y="8746"/>
                  </a:lnTo>
                  <a:lnTo>
                    <a:pt x="14173" y="8219"/>
                  </a:lnTo>
                  <a:lnTo>
                    <a:pt x="14252" y="7666"/>
                  </a:lnTo>
                  <a:lnTo>
                    <a:pt x="14279" y="7139"/>
                  </a:lnTo>
                  <a:lnTo>
                    <a:pt x="14252" y="6586"/>
                  </a:lnTo>
                  <a:lnTo>
                    <a:pt x="14173" y="6033"/>
                  </a:lnTo>
                  <a:lnTo>
                    <a:pt x="14094" y="5506"/>
                  </a:lnTo>
                  <a:lnTo>
                    <a:pt x="13936" y="5005"/>
                  </a:lnTo>
                  <a:lnTo>
                    <a:pt x="13778" y="4505"/>
                  </a:lnTo>
                  <a:lnTo>
                    <a:pt x="13541" y="4031"/>
                  </a:lnTo>
                  <a:lnTo>
                    <a:pt x="13304" y="3556"/>
                  </a:lnTo>
                  <a:lnTo>
                    <a:pt x="13041" y="3109"/>
                  </a:lnTo>
                  <a:lnTo>
                    <a:pt x="13172" y="2924"/>
                  </a:lnTo>
                  <a:lnTo>
                    <a:pt x="13278" y="2713"/>
                  </a:lnTo>
                  <a:lnTo>
                    <a:pt x="13357" y="2476"/>
                  </a:lnTo>
                  <a:lnTo>
                    <a:pt x="13383" y="2239"/>
                  </a:lnTo>
                  <a:lnTo>
                    <a:pt x="13357" y="1950"/>
                  </a:lnTo>
                  <a:lnTo>
                    <a:pt x="13278" y="1712"/>
                  </a:lnTo>
                  <a:lnTo>
                    <a:pt x="13146" y="1475"/>
                  </a:lnTo>
                  <a:lnTo>
                    <a:pt x="12988" y="1291"/>
                  </a:lnTo>
                  <a:lnTo>
                    <a:pt x="12777" y="1107"/>
                  </a:lnTo>
                  <a:lnTo>
                    <a:pt x="12566" y="1001"/>
                  </a:lnTo>
                  <a:lnTo>
                    <a:pt x="12303" y="922"/>
                  </a:lnTo>
                  <a:lnTo>
                    <a:pt x="12040" y="896"/>
                  </a:lnTo>
                  <a:lnTo>
                    <a:pt x="11776" y="922"/>
                  </a:lnTo>
                  <a:lnTo>
                    <a:pt x="11565" y="975"/>
                  </a:lnTo>
                  <a:lnTo>
                    <a:pt x="11328" y="1080"/>
                  </a:lnTo>
                  <a:lnTo>
                    <a:pt x="11144" y="1238"/>
                  </a:lnTo>
                  <a:lnTo>
                    <a:pt x="10696" y="948"/>
                  </a:lnTo>
                  <a:lnTo>
                    <a:pt x="10248" y="711"/>
                  </a:lnTo>
                  <a:lnTo>
                    <a:pt x="9774" y="501"/>
                  </a:lnTo>
                  <a:lnTo>
                    <a:pt x="9274" y="316"/>
                  </a:lnTo>
                  <a:lnTo>
                    <a:pt x="8747" y="184"/>
                  </a:lnTo>
                  <a:lnTo>
                    <a:pt x="8220" y="79"/>
                  </a:lnTo>
                  <a:lnTo>
                    <a:pt x="7693" y="26"/>
                  </a:lnTo>
                  <a:lnTo>
                    <a:pt x="71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156"/>
            <p:cNvSpPr/>
            <p:nvPr/>
          </p:nvSpPr>
          <p:spPr>
            <a:xfrm>
              <a:off x="1695141" y="4080499"/>
              <a:ext cx="277641" cy="276940"/>
            </a:xfrm>
            <a:custGeom>
              <a:rect b="b" l="l" r="r" t="t"/>
              <a:pathLst>
                <a:path extrusionOk="0" h="10670" w="10697">
                  <a:moveTo>
                    <a:pt x="5349" y="0"/>
                  </a:moveTo>
                  <a:lnTo>
                    <a:pt x="4795" y="27"/>
                  </a:lnTo>
                  <a:lnTo>
                    <a:pt x="4269" y="106"/>
                  </a:lnTo>
                  <a:lnTo>
                    <a:pt x="3768" y="238"/>
                  </a:lnTo>
                  <a:lnTo>
                    <a:pt x="3268" y="422"/>
                  </a:lnTo>
                  <a:lnTo>
                    <a:pt x="2793" y="633"/>
                  </a:lnTo>
                  <a:lnTo>
                    <a:pt x="2372" y="896"/>
                  </a:lnTo>
                  <a:lnTo>
                    <a:pt x="1950" y="1212"/>
                  </a:lnTo>
                  <a:lnTo>
                    <a:pt x="1582" y="1555"/>
                  </a:lnTo>
                  <a:lnTo>
                    <a:pt x="1213" y="1924"/>
                  </a:lnTo>
                  <a:lnTo>
                    <a:pt x="923" y="2345"/>
                  </a:lnTo>
                  <a:lnTo>
                    <a:pt x="660" y="2793"/>
                  </a:lnTo>
                  <a:lnTo>
                    <a:pt x="422" y="3267"/>
                  </a:lnTo>
                  <a:lnTo>
                    <a:pt x="238" y="3741"/>
                  </a:lnTo>
                  <a:lnTo>
                    <a:pt x="106" y="4268"/>
                  </a:lnTo>
                  <a:lnTo>
                    <a:pt x="27" y="4795"/>
                  </a:lnTo>
                  <a:lnTo>
                    <a:pt x="1" y="5322"/>
                  </a:lnTo>
                  <a:lnTo>
                    <a:pt x="27" y="5875"/>
                  </a:lnTo>
                  <a:lnTo>
                    <a:pt x="106" y="6402"/>
                  </a:lnTo>
                  <a:lnTo>
                    <a:pt x="238" y="6929"/>
                  </a:lnTo>
                  <a:lnTo>
                    <a:pt x="422" y="7403"/>
                  </a:lnTo>
                  <a:lnTo>
                    <a:pt x="660" y="7877"/>
                  </a:lnTo>
                  <a:lnTo>
                    <a:pt x="923" y="8325"/>
                  </a:lnTo>
                  <a:lnTo>
                    <a:pt x="1213" y="8747"/>
                  </a:lnTo>
                  <a:lnTo>
                    <a:pt x="1582" y="9115"/>
                  </a:lnTo>
                  <a:lnTo>
                    <a:pt x="1950" y="9458"/>
                  </a:lnTo>
                  <a:lnTo>
                    <a:pt x="2372" y="9774"/>
                  </a:lnTo>
                  <a:lnTo>
                    <a:pt x="2793" y="10037"/>
                  </a:lnTo>
                  <a:lnTo>
                    <a:pt x="3268" y="10248"/>
                  </a:lnTo>
                  <a:lnTo>
                    <a:pt x="3768" y="10433"/>
                  </a:lnTo>
                  <a:lnTo>
                    <a:pt x="4269" y="10564"/>
                  </a:lnTo>
                  <a:lnTo>
                    <a:pt x="4795" y="10643"/>
                  </a:lnTo>
                  <a:lnTo>
                    <a:pt x="5349" y="10670"/>
                  </a:lnTo>
                  <a:lnTo>
                    <a:pt x="5902" y="10643"/>
                  </a:lnTo>
                  <a:lnTo>
                    <a:pt x="6429" y="10564"/>
                  </a:lnTo>
                  <a:lnTo>
                    <a:pt x="6929" y="10433"/>
                  </a:lnTo>
                  <a:lnTo>
                    <a:pt x="7430" y="10248"/>
                  </a:lnTo>
                  <a:lnTo>
                    <a:pt x="7904" y="10037"/>
                  </a:lnTo>
                  <a:lnTo>
                    <a:pt x="8326" y="9774"/>
                  </a:lnTo>
                  <a:lnTo>
                    <a:pt x="8747" y="9458"/>
                  </a:lnTo>
                  <a:lnTo>
                    <a:pt x="9116" y="9115"/>
                  </a:lnTo>
                  <a:lnTo>
                    <a:pt x="9485" y="8747"/>
                  </a:lnTo>
                  <a:lnTo>
                    <a:pt x="9774" y="8325"/>
                  </a:lnTo>
                  <a:lnTo>
                    <a:pt x="10038" y="7877"/>
                  </a:lnTo>
                  <a:lnTo>
                    <a:pt x="10275" y="7403"/>
                  </a:lnTo>
                  <a:lnTo>
                    <a:pt x="10459" y="6929"/>
                  </a:lnTo>
                  <a:lnTo>
                    <a:pt x="10591" y="6402"/>
                  </a:lnTo>
                  <a:lnTo>
                    <a:pt x="10670" y="5875"/>
                  </a:lnTo>
                  <a:lnTo>
                    <a:pt x="10696" y="5322"/>
                  </a:lnTo>
                  <a:lnTo>
                    <a:pt x="10670" y="4795"/>
                  </a:lnTo>
                  <a:lnTo>
                    <a:pt x="10591" y="4268"/>
                  </a:lnTo>
                  <a:lnTo>
                    <a:pt x="10459" y="3741"/>
                  </a:lnTo>
                  <a:lnTo>
                    <a:pt x="10275" y="3267"/>
                  </a:lnTo>
                  <a:lnTo>
                    <a:pt x="10038" y="2793"/>
                  </a:lnTo>
                  <a:lnTo>
                    <a:pt x="9774" y="2345"/>
                  </a:lnTo>
                  <a:lnTo>
                    <a:pt x="9485" y="1924"/>
                  </a:lnTo>
                  <a:lnTo>
                    <a:pt x="9116" y="1555"/>
                  </a:lnTo>
                  <a:lnTo>
                    <a:pt x="8747" y="1212"/>
                  </a:lnTo>
                  <a:lnTo>
                    <a:pt x="8326" y="896"/>
                  </a:lnTo>
                  <a:lnTo>
                    <a:pt x="7904" y="633"/>
                  </a:lnTo>
                  <a:lnTo>
                    <a:pt x="7430" y="422"/>
                  </a:lnTo>
                  <a:lnTo>
                    <a:pt x="6929" y="238"/>
                  </a:lnTo>
                  <a:lnTo>
                    <a:pt x="6429" y="106"/>
                  </a:lnTo>
                  <a:lnTo>
                    <a:pt x="5902" y="27"/>
                  </a:lnTo>
                  <a:lnTo>
                    <a:pt x="53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156"/>
            <p:cNvSpPr/>
            <p:nvPr/>
          </p:nvSpPr>
          <p:spPr>
            <a:xfrm>
              <a:off x="1695141" y="4080499"/>
              <a:ext cx="144310" cy="276940"/>
            </a:xfrm>
            <a:custGeom>
              <a:rect b="b" l="l" r="r" t="t"/>
              <a:pathLst>
                <a:path extrusionOk="0" h="10670" w="5560">
                  <a:moveTo>
                    <a:pt x="5349" y="0"/>
                  </a:moveTo>
                  <a:lnTo>
                    <a:pt x="4795" y="27"/>
                  </a:lnTo>
                  <a:lnTo>
                    <a:pt x="4269" y="106"/>
                  </a:lnTo>
                  <a:lnTo>
                    <a:pt x="3768" y="238"/>
                  </a:lnTo>
                  <a:lnTo>
                    <a:pt x="3268" y="422"/>
                  </a:lnTo>
                  <a:lnTo>
                    <a:pt x="2793" y="633"/>
                  </a:lnTo>
                  <a:lnTo>
                    <a:pt x="2372" y="896"/>
                  </a:lnTo>
                  <a:lnTo>
                    <a:pt x="1950" y="1212"/>
                  </a:lnTo>
                  <a:lnTo>
                    <a:pt x="1582" y="1555"/>
                  </a:lnTo>
                  <a:lnTo>
                    <a:pt x="1213" y="1924"/>
                  </a:lnTo>
                  <a:lnTo>
                    <a:pt x="923" y="2345"/>
                  </a:lnTo>
                  <a:lnTo>
                    <a:pt x="660" y="2793"/>
                  </a:lnTo>
                  <a:lnTo>
                    <a:pt x="422" y="3267"/>
                  </a:lnTo>
                  <a:lnTo>
                    <a:pt x="238" y="3741"/>
                  </a:lnTo>
                  <a:lnTo>
                    <a:pt x="106" y="4268"/>
                  </a:lnTo>
                  <a:lnTo>
                    <a:pt x="27" y="4795"/>
                  </a:lnTo>
                  <a:lnTo>
                    <a:pt x="1" y="5322"/>
                  </a:lnTo>
                  <a:lnTo>
                    <a:pt x="27" y="5875"/>
                  </a:lnTo>
                  <a:lnTo>
                    <a:pt x="106" y="6402"/>
                  </a:lnTo>
                  <a:lnTo>
                    <a:pt x="238" y="6929"/>
                  </a:lnTo>
                  <a:lnTo>
                    <a:pt x="422" y="7403"/>
                  </a:lnTo>
                  <a:lnTo>
                    <a:pt x="660" y="7877"/>
                  </a:lnTo>
                  <a:lnTo>
                    <a:pt x="923" y="8325"/>
                  </a:lnTo>
                  <a:lnTo>
                    <a:pt x="1213" y="8747"/>
                  </a:lnTo>
                  <a:lnTo>
                    <a:pt x="1582" y="9115"/>
                  </a:lnTo>
                  <a:lnTo>
                    <a:pt x="1950" y="9458"/>
                  </a:lnTo>
                  <a:lnTo>
                    <a:pt x="2372" y="9774"/>
                  </a:lnTo>
                  <a:lnTo>
                    <a:pt x="2793" y="10037"/>
                  </a:lnTo>
                  <a:lnTo>
                    <a:pt x="3268" y="10248"/>
                  </a:lnTo>
                  <a:lnTo>
                    <a:pt x="3768" y="10433"/>
                  </a:lnTo>
                  <a:lnTo>
                    <a:pt x="4269" y="10564"/>
                  </a:lnTo>
                  <a:lnTo>
                    <a:pt x="4795" y="10643"/>
                  </a:lnTo>
                  <a:lnTo>
                    <a:pt x="5349" y="10670"/>
                  </a:lnTo>
                  <a:lnTo>
                    <a:pt x="5559" y="10670"/>
                  </a:lnTo>
                  <a:lnTo>
                    <a:pt x="5033" y="10617"/>
                  </a:lnTo>
                  <a:lnTo>
                    <a:pt x="4506" y="10538"/>
                  </a:lnTo>
                  <a:lnTo>
                    <a:pt x="4032" y="10380"/>
                  </a:lnTo>
                  <a:lnTo>
                    <a:pt x="3557" y="10195"/>
                  </a:lnTo>
                  <a:lnTo>
                    <a:pt x="3109" y="9958"/>
                  </a:lnTo>
                  <a:lnTo>
                    <a:pt x="2688" y="9695"/>
                  </a:lnTo>
                  <a:lnTo>
                    <a:pt x="2293" y="9379"/>
                  </a:lnTo>
                  <a:lnTo>
                    <a:pt x="1924" y="9036"/>
                  </a:lnTo>
                  <a:lnTo>
                    <a:pt x="1582" y="8668"/>
                  </a:lnTo>
                  <a:lnTo>
                    <a:pt x="1292" y="8272"/>
                  </a:lnTo>
                  <a:lnTo>
                    <a:pt x="1028" y="7825"/>
                  </a:lnTo>
                  <a:lnTo>
                    <a:pt x="818" y="7377"/>
                  </a:lnTo>
                  <a:lnTo>
                    <a:pt x="660" y="6876"/>
                  </a:lnTo>
                  <a:lnTo>
                    <a:pt x="528" y="6376"/>
                  </a:lnTo>
                  <a:lnTo>
                    <a:pt x="449" y="5875"/>
                  </a:lnTo>
                  <a:lnTo>
                    <a:pt x="422" y="5322"/>
                  </a:lnTo>
                  <a:lnTo>
                    <a:pt x="449" y="4795"/>
                  </a:lnTo>
                  <a:lnTo>
                    <a:pt x="528" y="4294"/>
                  </a:lnTo>
                  <a:lnTo>
                    <a:pt x="660" y="3794"/>
                  </a:lnTo>
                  <a:lnTo>
                    <a:pt x="818" y="3293"/>
                  </a:lnTo>
                  <a:lnTo>
                    <a:pt x="1028" y="2846"/>
                  </a:lnTo>
                  <a:lnTo>
                    <a:pt x="1292" y="2398"/>
                  </a:lnTo>
                  <a:lnTo>
                    <a:pt x="1582" y="2003"/>
                  </a:lnTo>
                  <a:lnTo>
                    <a:pt x="1924" y="1634"/>
                  </a:lnTo>
                  <a:lnTo>
                    <a:pt x="2293" y="1291"/>
                  </a:lnTo>
                  <a:lnTo>
                    <a:pt x="2688" y="975"/>
                  </a:lnTo>
                  <a:lnTo>
                    <a:pt x="3109" y="712"/>
                  </a:lnTo>
                  <a:lnTo>
                    <a:pt x="3557" y="475"/>
                  </a:lnTo>
                  <a:lnTo>
                    <a:pt x="4032" y="290"/>
                  </a:lnTo>
                  <a:lnTo>
                    <a:pt x="4506" y="132"/>
                  </a:lnTo>
                  <a:lnTo>
                    <a:pt x="5033" y="53"/>
                  </a:lnTo>
                  <a:lnTo>
                    <a:pt x="55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156"/>
            <p:cNvSpPr/>
            <p:nvPr/>
          </p:nvSpPr>
          <p:spPr>
            <a:xfrm>
              <a:off x="1718396" y="4103054"/>
              <a:ext cx="231129" cy="231129"/>
            </a:xfrm>
            <a:custGeom>
              <a:rect b="b" l="l" r="r" t="t"/>
              <a:pathLst>
                <a:path extrusionOk="0" h="8905" w="8905">
                  <a:moveTo>
                    <a:pt x="4453" y="1"/>
                  </a:moveTo>
                  <a:lnTo>
                    <a:pt x="4005" y="27"/>
                  </a:lnTo>
                  <a:lnTo>
                    <a:pt x="3557" y="106"/>
                  </a:lnTo>
                  <a:lnTo>
                    <a:pt x="3136" y="212"/>
                  </a:lnTo>
                  <a:lnTo>
                    <a:pt x="2714" y="370"/>
                  </a:lnTo>
                  <a:lnTo>
                    <a:pt x="2319" y="554"/>
                  </a:lnTo>
                  <a:lnTo>
                    <a:pt x="1950" y="765"/>
                  </a:lnTo>
                  <a:lnTo>
                    <a:pt x="1608" y="1028"/>
                  </a:lnTo>
                  <a:lnTo>
                    <a:pt x="1291" y="1318"/>
                  </a:lnTo>
                  <a:lnTo>
                    <a:pt x="1028" y="1634"/>
                  </a:lnTo>
                  <a:lnTo>
                    <a:pt x="765" y="1977"/>
                  </a:lnTo>
                  <a:lnTo>
                    <a:pt x="527" y="2345"/>
                  </a:lnTo>
                  <a:lnTo>
                    <a:pt x="343" y="2741"/>
                  </a:lnTo>
                  <a:lnTo>
                    <a:pt x="211" y="3136"/>
                  </a:lnTo>
                  <a:lnTo>
                    <a:pt x="80" y="3557"/>
                  </a:lnTo>
                  <a:lnTo>
                    <a:pt x="27" y="4005"/>
                  </a:lnTo>
                  <a:lnTo>
                    <a:pt x="1" y="4453"/>
                  </a:lnTo>
                  <a:lnTo>
                    <a:pt x="27" y="4927"/>
                  </a:lnTo>
                  <a:lnTo>
                    <a:pt x="80" y="5349"/>
                  </a:lnTo>
                  <a:lnTo>
                    <a:pt x="211" y="5796"/>
                  </a:lnTo>
                  <a:lnTo>
                    <a:pt x="343" y="6192"/>
                  </a:lnTo>
                  <a:lnTo>
                    <a:pt x="527" y="6587"/>
                  </a:lnTo>
                  <a:lnTo>
                    <a:pt x="765" y="6956"/>
                  </a:lnTo>
                  <a:lnTo>
                    <a:pt x="1028" y="7298"/>
                  </a:lnTo>
                  <a:lnTo>
                    <a:pt x="1291" y="7614"/>
                  </a:lnTo>
                  <a:lnTo>
                    <a:pt x="1608" y="7904"/>
                  </a:lnTo>
                  <a:lnTo>
                    <a:pt x="1950" y="8141"/>
                  </a:lnTo>
                  <a:lnTo>
                    <a:pt x="2319" y="8378"/>
                  </a:lnTo>
                  <a:lnTo>
                    <a:pt x="2714" y="8562"/>
                  </a:lnTo>
                  <a:lnTo>
                    <a:pt x="3136" y="8721"/>
                  </a:lnTo>
                  <a:lnTo>
                    <a:pt x="3557" y="8826"/>
                  </a:lnTo>
                  <a:lnTo>
                    <a:pt x="4005" y="8879"/>
                  </a:lnTo>
                  <a:lnTo>
                    <a:pt x="4453" y="8905"/>
                  </a:lnTo>
                  <a:lnTo>
                    <a:pt x="4901" y="8879"/>
                  </a:lnTo>
                  <a:lnTo>
                    <a:pt x="5348" y="8826"/>
                  </a:lnTo>
                  <a:lnTo>
                    <a:pt x="5770" y="8721"/>
                  </a:lnTo>
                  <a:lnTo>
                    <a:pt x="6191" y="8562"/>
                  </a:lnTo>
                  <a:lnTo>
                    <a:pt x="6560" y="8378"/>
                  </a:lnTo>
                  <a:lnTo>
                    <a:pt x="6929" y="8141"/>
                  </a:lnTo>
                  <a:lnTo>
                    <a:pt x="7271" y="7904"/>
                  </a:lnTo>
                  <a:lnTo>
                    <a:pt x="7588" y="7614"/>
                  </a:lnTo>
                  <a:lnTo>
                    <a:pt x="7877" y="7298"/>
                  </a:lnTo>
                  <a:lnTo>
                    <a:pt x="8141" y="6956"/>
                  </a:lnTo>
                  <a:lnTo>
                    <a:pt x="8352" y="6587"/>
                  </a:lnTo>
                  <a:lnTo>
                    <a:pt x="8536" y="6192"/>
                  </a:lnTo>
                  <a:lnTo>
                    <a:pt x="8694" y="5796"/>
                  </a:lnTo>
                  <a:lnTo>
                    <a:pt x="8799" y="5349"/>
                  </a:lnTo>
                  <a:lnTo>
                    <a:pt x="8878" y="4927"/>
                  </a:lnTo>
                  <a:lnTo>
                    <a:pt x="8905" y="4453"/>
                  </a:lnTo>
                  <a:lnTo>
                    <a:pt x="8878" y="4005"/>
                  </a:lnTo>
                  <a:lnTo>
                    <a:pt x="8799" y="3557"/>
                  </a:lnTo>
                  <a:lnTo>
                    <a:pt x="8694" y="3136"/>
                  </a:lnTo>
                  <a:lnTo>
                    <a:pt x="8536" y="2741"/>
                  </a:lnTo>
                  <a:lnTo>
                    <a:pt x="8352" y="2345"/>
                  </a:lnTo>
                  <a:lnTo>
                    <a:pt x="8141" y="1977"/>
                  </a:lnTo>
                  <a:lnTo>
                    <a:pt x="7877" y="1634"/>
                  </a:lnTo>
                  <a:lnTo>
                    <a:pt x="7588" y="1318"/>
                  </a:lnTo>
                  <a:lnTo>
                    <a:pt x="7271" y="1028"/>
                  </a:lnTo>
                  <a:lnTo>
                    <a:pt x="6929" y="765"/>
                  </a:lnTo>
                  <a:lnTo>
                    <a:pt x="6560" y="554"/>
                  </a:lnTo>
                  <a:lnTo>
                    <a:pt x="6191" y="370"/>
                  </a:lnTo>
                  <a:lnTo>
                    <a:pt x="5770" y="212"/>
                  </a:lnTo>
                  <a:lnTo>
                    <a:pt x="5348" y="106"/>
                  </a:lnTo>
                  <a:lnTo>
                    <a:pt x="4901" y="27"/>
                  </a:lnTo>
                  <a:lnTo>
                    <a:pt x="4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156"/>
            <p:cNvSpPr/>
            <p:nvPr/>
          </p:nvSpPr>
          <p:spPr>
            <a:xfrm>
              <a:off x="1741651" y="4126309"/>
              <a:ext cx="184644" cy="185319"/>
            </a:xfrm>
            <a:custGeom>
              <a:rect b="b" l="l" r="r" t="t"/>
              <a:pathLst>
                <a:path extrusionOk="0" h="7140" w="7114">
                  <a:moveTo>
                    <a:pt x="3557" y="0"/>
                  </a:moveTo>
                  <a:lnTo>
                    <a:pt x="3188" y="27"/>
                  </a:lnTo>
                  <a:lnTo>
                    <a:pt x="2845" y="80"/>
                  </a:lnTo>
                  <a:lnTo>
                    <a:pt x="2503" y="159"/>
                  </a:lnTo>
                  <a:lnTo>
                    <a:pt x="2160" y="290"/>
                  </a:lnTo>
                  <a:lnTo>
                    <a:pt x="1871" y="448"/>
                  </a:lnTo>
                  <a:lnTo>
                    <a:pt x="1555" y="606"/>
                  </a:lnTo>
                  <a:lnTo>
                    <a:pt x="1291" y="817"/>
                  </a:lnTo>
                  <a:lnTo>
                    <a:pt x="1028" y="1054"/>
                  </a:lnTo>
                  <a:lnTo>
                    <a:pt x="817" y="1291"/>
                  </a:lnTo>
                  <a:lnTo>
                    <a:pt x="606" y="1581"/>
                  </a:lnTo>
                  <a:lnTo>
                    <a:pt x="422" y="1871"/>
                  </a:lnTo>
                  <a:lnTo>
                    <a:pt x="264" y="2187"/>
                  </a:lnTo>
                  <a:lnTo>
                    <a:pt x="158" y="2503"/>
                  </a:lnTo>
                  <a:lnTo>
                    <a:pt x="53" y="2846"/>
                  </a:lnTo>
                  <a:lnTo>
                    <a:pt x="0" y="3214"/>
                  </a:lnTo>
                  <a:lnTo>
                    <a:pt x="0" y="3557"/>
                  </a:lnTo>
                  <a:lnTo>
                    <a:pt x="0" y="3926"/>
                  </a:lnTo>
                  <a:lnTo>
                    <a:pt x="53" y="4294"/>
                  </a:lnTo>
                  <a:lnTo>
                    <a:pt x="158" y="4637"/>
                  </a:lnTo>
                  <a:lnTo>
                    <a:pt x="264" y="4953"/>
                  </a:lnTo>
                  <a:lnTo>
                    <a:pt x="422" y="5269"/>
                  </a:lnTo>
                  <a:lnTo>
                    <a:pt x="606" y="5559"/>
                  </a:lnTo>
                  <a:lnTo>
                    <a:pt x="817" y="5849"/>
                  </a:lnTo>
                  <a:lnTo>
                    <a:pt x="1028" y="6086"/>
                  </a:lnTo>
                  <a:lnTo>
                    <a:pt x="1291" y="6323"/>
                  </a:lnTo>
                  <a:lnTo>
                    <a:pt x="1555" y="6534"/>
                  </a:lnTo>
                  <a:lnTo>
                    <a:pt x="1871" y="6692"/>
                  </a:lnTo>
                  <a:lnTo>
                    <a:pt x="2160" y="6850"/>
                  </a:lnTo>
                  <a:lnTo>
                    <a:pt x="2503" y="6982"/>
                  </a:lnTo>
                  <a:lnTo>
                    <a:pt x="2845" y="7061"/>
                  </a:lnTo>
                  <a:lnTo>
                    <a:pt x="3188" y="7113"/>
                  </a:lnTo>
                  <a:lnTo>
                    <a:pt x="3557" y="7140"/>
                  </a:lnTo>
                  <a:lnTo>
                    <a:pt x="3926" y="7113"/>
                  </a:lnTo>
                  <a:lnTo>
                    <a:pt x="4268" y="7061"/>
                  </a:lnTo>
                  <a:lnTo>
                    <a:pt x="4610" y="6982"/>
                  </a:lnTo>
                  <a:lnTo>
                    <a:pt x="4953" y="6850"/>
                  </a:lnTo>
                  <a:lnTo>
                    <a:pt x="5243" y="6692"/>
                  </a:lnTo>
                  <a:lnTo>
                    <a:pt x="5559" y="6534"/>
                  </a:lnTo>
                  <a:lnTo>
                    <a:pt x="5822" y="6323"/>
                  </a:lnTo>
                  <a:lnTo>
                    <a:pt x="6086" y="6086"/>
                  </a:lnTo>
                  <a:lnTo>
                    <a:pt x="6296" y="5849"/>
                  </a:lnTo>
                  <a:lnTo>
                    <a:pt x="6507" y="5559"/>
                  </a:lnTo>
                  <a:lnTo>
                    <a:pt x="6692" y="5269"/>
                  </a:lnTo>
                  <a:lnTo>
                    <a:pt x="6850" y="4953"/>
                  </a:lnTo>
                  <a:lnTo>
                    <a:pt x="6955" y="4637"/>
                  </a:lnTo>
                  <a:lnTo>
                    <a:pt x="7034" y="4294"/>
                  </a:lnTo>
                  <a:lnTo>
                    <a:pt x="7113" y="3926"/>
                  </a:lnTo>
                  <a:lnTo>
                    <a:pt x="7113" y="3557"/>
                  </a:lnTo>
                  <a:lnTo>
                    <a:pt x="7113" y="3214"/>
                  </a:lnTo>
                  <a:lnTo>
                    <a:pt x="7034" y="2846"/>
                  </a:lnTo>
                  <a:lnTo>
                    <a:pt x="6955" y="2503"/>
                  </a:lnTo>
                  <a:lnTo>
                    <a:pt x="6850" y="2187"/>
                  </a:lnTo>
                  <a:lnTo>
                    <a:pt x="6692" y="1871"/>
                  </a:lnTo>
                  <a:lnTo>
                    <a:pt x="6507" y="1581"/>
                  </a:lnTo>
                  <a:lnTo>
                    <a:pt x="6296" y="1291"/>
                  </a:lnTo>
                  <a:lnTo>
                    <a:pt x="6086" y="1054"/>
                  </a:lnTo>
                  <a:lnTo>
                    <a:pt x="5822" y="817"/>
                  </a:lnTo>
                  <a:lnTo>
                    <a:pt x="5559" y="606"/>
                  </a:lnTo>
                  <a:lnTo>
                    <a:pt x="5243" y="448"/>
                  </a:lnTo>
                  <a:lnTo>
                    <a:pt x="4953" y="290"/>
                  </a:lnTo>
                  <a:lnTo>
                    <a:pt x="4610" y="159"/>
                  </a:lnTo>
                  <a:lnTo>
                    <a:pt x="4268" y="80"/>
                  </a:lnTo>
                  <a:lnTo>
                    <a:pt x="3926" y="27"/>
                  </a:lnTo>
                  <a:lnTo>
                    <a:pt x="35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156"/>
            <p:cNvSpPr/>
            <p:nvPr/>
          </p:nvSpPr>
          <p:spPr>
            <a:xfrm>
              <a:off x="1787461" y="4172794"/>
              <a:ext cx="93023" cy="92348"/>
            </a:xfrm>
            <a:custGeom>
              <a:rect b="b" l="l" r="r" t="t"/>
              <a:pathLst>
                <a:path extrusionOk="0" h="3558" w="3584">
                  <a:moveTo>
                    <a:pt x="1607" y="1"/>
                  </a:moveTo>
                  <a:lnTo>
                    <a:pt x="1423" y="27"/>
                  </a:lnTo>
                  <a:lnTo>
                    <a:pt x="1265" y="80"/>
                  </a:lnTo>
                  <a:lnTo>
                    <a:pt x="1107" y="133"/>
                  </a:lnTo>
                  <a:lnTo>
                    <a:pt x="949" y="212"/>
                  </a:lnTo>
                  <a:lnTo>
                    <a:pt x="791" y="291"/>
                  </a:lnTo>
                  <a:lnTo>
                    <a:pt x="659" y="396"/>
                  </a:lnTo>
                  <a:lnTo>
                    <a:pt x="527" y="528"/>
                  </a:lnTo>
                  <a:lnTo>
                    <a:pt x="422" y="659"/>
                  </a:lnTo>
                  <a:lnTo>
                    <a:pt x="316" y="791"/>
                  </a:lnTo>
                  <a:lnTo>
                    <a:pt x="237" y="923"/>
                  </a:lnTo>
                  <a:lnTo>
                    <a:pt x="158" y="1081"/>
                  </a:lnTo>
                  <a:lnTo>
                    <a:pt x="79" y="1239"/>
                  </a:lnTo>
                  <a:lnTo>
                    <a:pt x="53" y="1423"/>
                  </a:lnTo>
                  <a:lnTo>
                    <a:pt x="27" y="1608"/>
                  </a:lnTo>
                  <a:lnTo>
                    <a:pt x="0" y="1792"/>
                  </a:lnTo>
                  <a:lnTo>
                    <a:pt x="27" y="1950"/>
                  </a:lnTo>
                  <a:lnTo>
                    <a:pt x="53" y="2135"/>
                  </a:lnTo>
                  <a:lnTo>
                    <a:pt x="79" y="2319"/>
                  </a:lnTo>
                  <a:lnTo>
                    <a:pt x="158" y="2477"/>
                  </a:lnTo>
                  <a:lnTo>
                    <a:pt x="237" y="2635"/>
                  </a:lnTo>
                  <a:lnTo>
                    <a:pt x="316" y="2767"/>
                  </a:lnTo>
                  <a:lnTo>
                    <a:pt x="422" y="2925"/>
                  </a:lnTo>
                  <a:lnTo>
                    <a:pt x="527" y="3030"/>
                  </a:lnTo>
                  <a:lnTo>
                    <a:pt x="659" y="3162"/>
                  </a:lnTo>
                  <a:lnTo>
                    <a:pt x="791" y="3267"/>
                  </a:lnTo>
                  <a:lnTo>
                    <a:pt x="949" y="3346"/>
                  </a:lnTo>
                  <a:lnTo>
                    <a:pt x="1107" y="3426"/>
                  </a:lnTo>
                  <a:lnTo>
                    <a:pt x="1265" y="3478"/>
                  </a:lnTo>
                  <a:lnTo>
                    <a:pt x="1423" y="3531"/>
                  </a:lnTo>
                  <a:lnTo>
                    <a:pt x="1607" y="3557"/>
                  </a:lnTo>
                  <a:lnTo>
                    <a:pt x="1976" y="3557"/>
                  </a:lnTo>
                  <a:lnTo>
                    <a:pt x="2161" y="3531"/>
                  </a:lnTo>
                  <a:lnTo>
                    <a:pt x="2319" y="3478"/>
                  </a:lnTo>
                  <a:lnTo>
                    <a:pt x="2477" y="3426"/>
                  </a:lnTo>
                  <a:lnTo>
                    <a:pt x="2635" y="3346"/>
                  </a:lnTo>
                  <a:lnTo>
                    <a:pt x="2793" y="3267"/>
                  </a:lnTo>
                  <a:lnTo>
                    <a:pt x="2924" y="3162"/>
                  </a:lnTo>
                  <a:lnTo>
                    <a:pt x="3056" y="3030"/>
                  </a:lnTo>
                  <a:lnTo>
                    <a:pt x="3162" y="2925"/>
                  </a:lnTo>
                  <a:lnTo>
                    <a:pt x="3267" y="2767"/>
                  </a:lnTo>
                  <a:lnTo>
                    <a:pt x="3346" y="2635"/>
                  </a:lnTo>
                  <a:lnTo>
                    <a:pt x="3425" y="2477"/>
                  </a:lnTo>
                  <a:lnTo>
                    <a:pt x="3504" y="2319"/>
                  </a:lnTo>
                  <a:lnTo>
                    <a:pt x="3530" y="2135"/>
                  </a:lnTo>
                  <a:lnTo>
                    <a:pt x="3557" y="1950"/>
                  </a:lnTo>
                  <a:lnTo>
                    <a:pt x="3583" y="1792"/>
                  </a:lnTo>
                  <a:lnTo>
                    <a:pt x="3557" y="1608"/>
                  </a:lnTo>
                  <a:lnTo>
                    <a:pt x="3530" y="1423"/>
                  </a:lnTo>
                  <a:lnTo>
                    <a:pt x="3504" y="1239"/>
                  </a:lnTo>
                  <a:lnTo>
                    <a:pt x="3425" y="1081"/>
                  </a:lnTo>
                  <a:lnTo>
                    <a:pt x="3346" y="923"/>
                  </a:lnTo>
                  <a:lnTo>
                    <a:pt x="3267" y="791"/>
                  </a:lnTo>
                  <a:lnTo>
                    <a:pt x="3162" y="659"/>
                  </a:lnTo>
                  <a:lnTo>
                    <a:pt x="3056" y="528"/>
                  </a:lnTo>
                  <a:lnTo>
                    <a:pt x="2924" y="396"/>
                  </a:lnTo>
                  <a:lnTo>
                    <a:pt x="2793" y="291"/>
                  </a:lnTo>
                  <a:lnTo>
                    <a:pt x="2635" y="212"/>
                  </a:lnTo>
                  <a:lnTo>
                    <a:pt x="2477" y="133"/>
                  </a:lnTo>
                  <a:lnTo>
                    <a:pt x="2319" y="80"/>
                  </a:lnTo>
                  <a:lnTo>
                    <a:pt x="2161" y="27"/>
                  </a:lnTo>
                  <a:lnTo>
                    <a:pt x="19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156"/>
            <p:cNvSpPr/>
            <p:nvPr/>
          </p:nvSpPr>
          <p:spPr>
            <a:xfrm>
              <a:off x="1695141" y="4080499"/>
              <a:ext cx="23282" cy="22581"/>
            </a:xfrm>
            <a:custGeom>
              <a:rect b="b" l="l" r="r" t="t"/>
              <a:pathLst>
                <a:path extrusionOk="0" h="870" w="897">
                  <a:moveTo>
                    <a:pt x="370" y="0"/>
                  </a:moveTo>
                  <a:lnTo>
                    <a:pt x="264" y="27"/>
                  </a:lnTo>
                  <a:lnTo>
                    <a:pt x="212" y="79"/>
                  </a:lnTo>
                  <a:lnTo>
                    <a:pt x="133" y="132"/>
                  </a:lnTo>
                  <a:lnTo>
                    <a:pt x="80" y="185"/>
                  </a:lnTo>
                  <a:lnTo>
                    <a:pt x="27" y="264"/>
                  </a:lnTo>
                  <a:lnTo>
                    <a:pt x="1" y="343"/>
                  </a:lnTo>
                  <a:lnTo>
                    <a:pt x="1" y="448"/>
                  </a:lnTo>
                  <a:lnTo>
                    <a:pt x="1" y="527"/>
                  </a:lnTo>
                  <a:lnTo>
                    <a:pt x="27" y="606"/>
                  </a:lnTo>
                  <a:lnTo>
                    <a:pt x="80" y="685"/>
                  </a:lnTo>
                  <a:lnTo>
                    <a:pt x="133" y="738"/>
                  </a:lnTo>
                  <a:lnTo>
                    <a:pt x="212" y="817"/>
                  </a:lnTo>
                  <a:lnTo>
                    <a:pt x="264" y="843"/>
                  </a:lnTo>
                  <a:lnTo>
                    <a:pt x="370" y="870"/>
                  </a:lnTo>
                  <a:lnTo>
                    <a:pt x="528" y="870"/>
                  </a:lnTo>
                  <a:lnTo>
                    <a:pt x="633" y="843"/>
                  </a:lnTo>
                  <a:lnTo>
                    <a:pt x="686" y="817"/>
                  </a:lnTo>
                  <a:lnTo>
                    <a:pt x="765" y="738"/>
                  </a:lnTo>
                  <a:lnTo>
                    <a:pt x="818" y="685"/>
                  </a:lnTo>
                  <a:lnTo>
                    <a:pt x="870" y="606"/>
                  </a:lnTo>
                  <a:lnTo>
                    <a:pt x="897" y="527"/>
                  </a:lnTo>
                  <a:lnTo>
                    <a:pt x="897" y="448"/>
                  </a:lnTo>
                  <a:lnTo>
                    <a:pt x="897" y="343"/>
                  </a:lnTo>
                  <a:lnTo>
                    <a:pt x="870" y="264"/>
                  </a:lnTo>
                  <a:lnTo>
                    <a:pt x="818" y="185"/>
                  </a:lnTo>
                  <a:lnTo>
                    <a:pt x="765" y="132"/>
                  </a:lnTo>
                  <a:lnTo>
                    <a:pt x="686" y="79"/>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156"/>
            <p:cNvSpPr/>
            <p:nvPr/>
          </p:nvSpPr>
          <p:spPr>
            <a:xfrm>
              <a:off x="1949496" y="4080499"/>
              <a:ext cx="23282" cy="22581"/>
            </a:xfrm>
            <a:custGeom>
              <a:rect b="b" l="l" r="r" t="t"/>
              <a:pathLst>
                <a:path extrusionOk="0" h="870" w="897">
                  <a:moveTo>
                    <a:pt x="370" y="0"/>
                  </a:moveTo>
                  <a:lnTo>
                    <a:pt x="264" y="27"/>
                  </a:lnTo>
                  <a:lnTo>
                    <a:pt x="212" y="79"/>
                  </a:lnTo>
                  <a:lnTo>
                    <a:pt x="132" y="132"/>
                  </a:lnTo>
                  <a:lnTo>
                    <a:pt x="80" y="185"/>
                  </a:lnTo>
                  <a:lnTo>
                    <a:pt x="27" y="264"/>
                  </a:lnTo>
                  <a:lnTo>
                    <a:pt x="1" y="343"/>
                  </a:lnTo>
                  <a:lnTo>
                    <a:pt x="1" y="448"/>
                  </a:lnTo>
                  <a:lnTo>
                    <a:pt x="1" y="527"/>
                  </a:lnTo>
                  <a:lnTo>
                    <a:pt x="27" y="606"/>
                  </a:lnTo>
                  <a:lnTo>
                    <a:pt x="80" y="685"/>
                  </a:lnTo>
                  <a:lnTo>
                    <a:pt x="132" y="738"/>
                  </a:lnTo>
                  <a:lnTo>
                    <a:pt x="212" y="817"/>
                  </a:lnTo>
                  <a:lnTo>
                    <a:pt x="264" y="843"/>
                  </a:lnTo>
                  <a:lnTo>
                    <a:pt x="370" y="870"/>
                  </a:lnTo>
                  <a:lnTo>
                    <a:pt x="528" y="870"/>
                  </a:lnTo>
                  <a:lnTo>
                    <a:pt x="633" y="843"/>
                  </a:lnTo>
                  <a:lnTo>
                    <a:pt x="686" y="817"/>
                  </a:lnTo>
                  <a:lnTo>
                    <a:pt x="765" y="738"/>
                  </a:lnTo>
                  <a:lnTo>
                    <a:pt x="817" y="685"/>
                  </a:lnTo>
                  <a:lnTo>
                    <a:pt x="870" y="606"/>
                  </a:lnTo>
                  <a:lnTo>
                    <a:pt x="896" y="527"/>
                  </a:lnTo>
                  <a:lnTo>
                    <a:pt x="896" y="448"/>
                  </a:lnTo>
                  <a:lnTo>
                    <a:pt x="896" y="343"/>
                  </a:lnTo>
                  <a:lnTo>
                    <a:pt x="870" y="264"/>
                  </a:lnTo>
                  <a:lnTo>
                    <a:pt x="817" y="185"/>
                  </a:lnTo>
                  <a:lnTo>
                    <a:pt x="765" y="132"/>
                  </a:lnTo>
                  <a:lnTo>
                    <a:pt x="686" y="79"/>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156"/>
            <p:cNvSpPr/>
            <p:nvPr/>
          </p:nvSpPr>
          <p:spPr>
            <a:xfrm>
              <a:off x="1695141" y="4334854"/>
              <a:ext cx="23282" cy="22581"/>
            </a:xfrm>
            <a:custGeom>
              <a:rect b="b" l="l" r="r" t="t"/>
              <a:pathLst>
                <a:path extrusionOk="0" h="870" w="897">
                  <a:moveTo>
                    <a:pt x="370" y="0"/>
                  </a:moveTo>
                  <a:lnTo>
                    <a:pt x="264" y="27"/>
                  </a:lnTo>
                  <a:lnTo>
                    <a:pt x="212" y="53"/>
                  </a:lnTo>
                  <a:lnTo>
                    <a:pt x="133" y="106"/>
                  </a:lnTo>
                  <a:lnTo>
                    <a:pt x="80" y="185"/>
                  </a:lnTo>
                  <a:lnTo>
                    <a:pt x="27" y="264"/>
                  </a:lnTo>
                  <a:lnTo>
                    <a:pt x="1" y="343"/>
                  </a:lnTo>
                  <a:lnTo>
                    <a:pt x="1" y="422"/>
                  </a:lnTo>
                  <a:lnTo>
                    <a:pt x="1" y="527"/>
                  </a:lnTo>
                  <a:lnTo>
                    <a:pt x="27" y="606"/>
                  </a:lnTo>
                  <a:lnTo>
                    <a:pt x="80" y="685"/>
                  </a:lnTo>
                  <a:lnTo>
                    <a:pt x="133" y="738"/>
                  </a:lnTo>
                  <a:lnTo>
                    <a:pt x="212" y="791"/>
                  </a:lnTo>
                  <a:lnTo>
                    <a:pt x="264" y="843"/>
                  </a:lnTo>
                  <a:lnTo>
                    <a:pt x="370" y="870"/>
                  </a:lnTo>
                  <a:lnTo>
                    <a:pt x="528" y="870"/>
                  </a:lnTo>
                  <a:lnTo>
                    <a:pt x="633" y="843"/>
                  </a:lnTo>
                  <a:lnTo>
                    <a:pt x="686" y="791"/>
                  </a:lnTo>
                  <a:lnTo>
                    <a:pt x="765" y="738"/>
                  </a:lnTo>
                  <a:lnTo>
                    <a:pt x="818" y="685"/>
                  </a:lnTo>
                  <a:lnTo>
                    <a:pt x="870" y="606"/>
                  </a:lnTo>
                  <a:lnTo>
                    <a:pt x="897" y="527"/>
                  </a:lnTo>
                  <a:lnTo>
                    <a:pt x="897" y="422"/>
                  </a:lnTo>
                  <a:lnTo>
                    <a:pt x="897" y="343"/>
                  </a:lnTo>
                  <a:lnTo>
                    <a:pt x="870" y="264"/>
                  </a:lnTo>
                  <a:lnTo>
                    <a:pt x="818" y="185"/>
                  </a:lnTo>
                  <a:lnTo>
                    <a:pt x="765" y="106"/>
                  </a:lnTo>
                  <a:lnTo>
                    <a:pt x="686" y="53"/>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156"/>
            <p:cNvSpPr/>
            <p:nvPr/>
          </p:nvSpPr>
          <p:spPr>
            <a:xfrm>
              <a:off x="1949496" y="4334854"/>
              <a:ext cx="23282" cy="22581"/>
            </a:xfrm>
            <a:custGeom>
              <a:rect b="b" l="l" r="r" t="t"/>
              <a:pathLst>
                <a:path extrusionOk="0" h="870" w="897">
                  <a:moveTo>
                    <a:pt x="370" y="0"/>
                  </a:moveTo>
                  <a:lnTo>
                    <a:pt x="264" y="27"/>
                  </a:lnTo>
                  <a:lnTo>
                    <a:pt x="212" y="53"/>
                  </a:lnTo>
                  <a:lnTo>
                    <a:pt x="132" y="106"/>
                  </a:lnTo>
                  <a:lnTo>
                    <a:pt x="80" y="185"/>
                  </a:lnTo>
                  <a:lnTo>
                    <a:pt x="27" y="264"/>
                  </a:lnTo>
                  <a:lnTo>
                    <a:pt x="1" y="343"/>
                  </a:lnTo>
                  <a:lnTo>
                    <a:pt x="1" y="422"/>
                  </a:lnTo>
                  <a:lnTo>
                    <a:pt x="1" y="527"/>
                  </a:lnTo>
                  <a:lnTo>
                    <a:pt x="27" y="606"/>
                  </a:lnTo>
                  <a:lnTo>
                    <a:pt x="80" y="685"/>
                  </a:lnTo>
                  <a:lnTo>
                    <a:pt x="132" y="738"/>
                  </a:lnTo>
                  <a:lnTo>
                    <a:pt x="212" y="791"/>
                  </a:lnTo>
                  <a:lnTo>
                    <a:pt x="264" y="843"/>
                  </a:lnTo>
                  <a:lnTo>
                    <a:pt x="370" y="870"/>
                  </a:lnTo>
                  <a:lnTo>
                    <a:pt x="528" y="870"/>
                  </a:lnTo>
                  <a:lnTo>
                    <a:pt x="633" y="843"/>
                  </a:lnTo>
                  <a:lnTo>
                    <a:pt x="686" y="791"/>
                  </a:lnTo>
                  <a:lnTo>
                    <a:pt x="765" y="738"/>
                  </a:lnTo>
                  <a:lnTo>
                    <a:pt x="817" y="685"/>
                  </a:lnTo>
                  <a:lnTo>
                    <a:pt x="870" y="606"/>
                  </a:lnTo>
                  <a:lnTo>
                    <a:pt x="896" y="527"/>
                  </a:lnTo>
                  <a:lnTo>
                    <a:pt x="896" y="422"/>
                  </a:lnTo>
                  <a:lnTo>
                    <a:pt x="896" y="343"/>
                  </a:lnTo>
                  <a:lnTo>
                    <a:pt x="870" y="264"/>
                  </a:lnTo>
                  <a:lnTo>
                    <a:pt x="817" y="185"/>
                  </a:lnTo>
                  <a:lnTo>
                    <a:pt x="765" y="106"/>
                  </a:lnTo>
                  <a:lnTo>
                    <a:pt x="686" y="53"/>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156"/>
            <p:cNvSpPr/>
            <p:nvPr/>
          </p:nvSpPr>
          <p:spPr>
            <a:xfrm>
              <a:off x="1758729" y="4164592"/>
              <a:ext cx="31483" cy="108751"/>
            </a:xfrm>
            <a:custGeom>
              <a:rect b="b" l="l" r="r" t="t"/>
              <a:pathLst>
                <a:path extrusionOk="0" h="4190" w="1213">
                  <a:moveTo>
                    <a:pt x="923" y="1"/>
                  </a:moveTo>
                  <a:lnTo>
                    <a:pt x="844" y="53"/>
                  </a:lnTo>
                  <a:lnTo>
                    <a:pt x="659" y="264"/>
                  </a:lnTo>
                  <a:lnTo>
                    <a:pt x="501" y="501"/>
                  </a:lnTo>
                  <a:lnTo>
                    <a:pt x="343" y="738"/>
                  </a:lnTo>
                  <a:lnTo>
                    <a:pt x="238" y="1002"/>
                  </a:lnTo>
                  <a:lnTo>
                    <a:pt x="133" y="1265"/>
                  </a:lnTo>
                  <a:lnTo>
                    <a:pt x="80" y="1529"/>
                  </a:lnTo>
                  <a:lnTo>
                    <a:pt x="27" y="1818"/>
                  </a:lnTo>
                  <a:lnTo>
                    <a:pt x="1" y="2108"/>
                  </a:lnTo>
                  <a:lnTo>
                    <a:pt x="27" y="2372"/>
                  </a:lnTo>
                  <a:lnTo>
                    <a:pt x="54" y="2661"/>
                  </a:lnTo>
                  <a:lnTo>
                    <a:pt x="133" y="2925"/>
                  </a:lnTo>
                  <a:lnTo>
                    <a:pt x="238" y="3188"/>
                  </a:lnTo>
                  <a:lnTo>
                    <a:pt x="343" y="3452"/>
                  </a:lnTo>
                  <a:lnTo>
                    <a:pt x="501" y="3689"/>
                  </a:lnTo>
                  <a:lnTo>
                    <a:pt x="659" y="3926"/>
                  </a:lnTo>
                  <a:lnTo>
                    <a:pt x="844" y="4137"/>
                  </a:lnTo>
                  <a:lnTo>
                    <a:pt x="923" y="4189"/>
                  </a:lnTo>
                  <a:lnTo>
                    <a:pt x="1081" y="4189"/>
                  </a:lnTo>
                  <a:lnTo>
                    <a:pt x="1160" y="4137"/>
                  </a:lnTo>
                  <a:lnTo>
                    <a:pt x="1213" y="4058"/>
                  </a:lnTo>
                  <a:lnTo>
                    <a:pt x="1213" y="3979"/>
                  </a:lnTo>
                  <a:lnTo>
                    <a:pt x="1213" y="3900"/>
                  </a:lnTo>
                  <a:lnTo>
                    <a:pt x="1160" y="3821"/>
                  </a:lnTo>
                  <a:lnTo>
                    <a:pt x="1002" y="3662"/>
                  </a:lnTo>
                  <a:lnTo>
                    <a:pt x="844" y="3452"/>
                  </a:lnTo>
                  <a:lnTo>
                    <a:pt x="739" y="3241"/>
                  </a:lnTo>
                  <a:lnTo>
                    <a:pt x="633" y="3030"/>
                  </a:lnTo>
                  <a:lnTo>
                    <a:pt x="554" y="2819"/>
                  </a:lnTo>
                  <a:lnTo>
                    <a:pt x="501" y="2582"/>
                  </a:lnTo>
                  <a:lnTo>
                    <a:pt x="449" y="2345"/>
                  </a:lnTo>
                  <a:lnTo>
                    <a:pt x="449" y="2108"/>
                  </a:lnTo>
                  <a:lnTo>
                    <a:pt x="449" y="1845"/>
                  </a:lnTo>
                  <a:lnTo>
                    <a:pt x="501" y="1608"/>
                  </a:lnTo>
                  <a:lnTo>
                    <a:pt x="554" y="1371"/>
                  </a:lnTo>
                  <a:lnTo>
                    <a:pt x="633" y="1160"/>
                  </a:lnTo>
                  <a:lnTo>
                    <a:pt x="739" y="949"/>
                  </a:lnTo>
                  <a:lnTo>
                    <a:pt x="844" y="738"/>
                  </a:lnTo>
                  <a:lnTo>
                    <a:pt x="1002" y="528"/>
                  </a:lnTo>
                  <a:lnTo>
                    <a:pt x="1160" y="370"/>
                  </a:lnTo>
                  <a:lnTo>
                    <a:pt x="1213" y="291"/>
                  </a:lnTo>
                  <a:lnTo>
                    <a:pt x="1213" y="211"/>
                  </a:lnTo>
                  <a:lnTo>
                    <a:pt x="1213" y="132"/>
                  </a:lnTo>
                  <a:lnTo>
                    <a:pt x="1160" y="53"/>
                  </a:lnTo>
                  <a:lnTo>
                    <a:pt x="10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156"/>
            <p:cNvSpPr/>
            <p:nvPr/>
          </p:nvSpPr>
          <p:spPr>
            <a:xfrm>
              <a:off x="1877705" y="4164592"/>
              <a:ext cx="31483" cy="108751"/>
            </a:xfrm>
            <a:custGeom>
              <a:rect b="b" l="l" r="r" t="t"/>
              <a:pathLst>
                <a:path extrusionOk="0" h="4190" w="1213">
                  <a:moveTo>
                    <a:pt x="132" y="1"/>
                  </a:moveTo>
                  <a:lnTo>
                    <a:pt x="53" y="53"/>
                  </a:lnTo>
                  <a:lnTo>
                    <a:pt x="1" y="132"/>
                  </a:lnTo>
                  <a:lnTo>
                    <a:pt x="1" y="211"/>
                  </a:lnTo>
                  <a:lnTo>
                    <a:pt x="1" y="291"/>
                  </a:lnTo>
                  <a:lnTo>
                    <a:pt x="53" y="370"/>
                  </a:lnTo>
                  <a:lnTo>
                    <a:pt x="211" y="528"/>
                  </a:lnTo>
                  <a:lnTo>
                    <a:pt x="370" y="738"/>
                  </a:lnTo>
                  <a:lnTo>
                    <a:pt x="475" y="949"/>
                  </a:lnTo>
                  <a:lnTo>
                    <a:pt x="580" y="1160"/>
                  </a:lnTo>
                  <a:lnTo>
                    <a:pt x="659" y="1371"/>
                  </a:lnTo>
                  <a:lnTo>
                    <a:pt x="712" y="1608"/>
                  </a:lnTo>
                  <a:lnTo>
                    <a:pt x="765" y="1845"/>
                  </a:lnTo>
                  <a:lnTo>
                    <a:pt x="765" y="2108"/>
                  </a:lnTo>
                  <a:lnTo>
                    <a:pt x="765" y="2345"/>
                  </a:lnTo>
                  <a:lnTo>
                    <a:pt x="712" y="2582"/>
                  </a:lnTo>
                  <a:lnTo>
                    <a:pt x="659" y="2819"/>
                  </a:lnTo>
                  <a:lnTo>
                    <a:pt x="580" y="3030"/>
                  </a:lnTo>
                  <a:lnTo>
                    <a:pt x="475" y="3241"/>
                  </a:lnTo>
                  <a:lnTo>
                    <a:pt x="370" y="3452"/>
                  </a:lnTo>
                  <a:lnTo>
                    <a:pt x="211" y="3662"/>
                  </a:lnTo>
                  <a:lnTo>
                    <a:pt x="53" y="3821"/>
                  </a:lnTo>
                  <a:lnTo>
                    <a:pt x="1" y="3900"/>
                  </a:lnTo>
                  <a:lnTo>
                    <a:pt x="1" y="3979"/>
                  </a:lnTo>
                  <a:lnTo>
                    <a:pt x="1" y="4058"/>
                  </a:lnTo>
                  <a:lnTo>
                    <a:pt x="53" y="4137"/>
                  </a:lnTo>
                  <a:lnTo>
                    <a:pt x="132" y="4189"/>
                  </a:lnTo>
                  <a:lnTo>
                    <a:pt x="290" y="4189"/>
                  </a:lnTo>
                  <a:lnTo>
                    <a:pt x="370" y="4137"/>
                  </a:lnTo>
                  <a:lnTo>
                    <a:pt x="554" y="3926"/>
                  </a:lnTo>
                  <a:lnTo>
                    <a:pt x="712" y="3689"/>
                  </a:lnTo>
                  <a:lnTo>
                    <a:pt x="870" y="3452"/>
                  </a:lnTo>
                  <a:lnTo>
                    <a:pt x="975" y="3188"/>
                  </a:lnTo>
                  <a:lnTo>
                    <a:pt x="1081" y="2925"/>
                  </a:lnTo>
                  <a:lnTo>
                    <a:pt x="1160" y="2661"/>
                  </a:lnTo>
                  <a:lnTo>
                    <a:pt x="1186" y="2372"/>
                  </a:lnTo>
                  <a:lnTo>
                    <a:pt x="1213" y="2108"/>
                  </a:lnTo>
                  <a:lnTo>
                    <a:pt x="1186" y="1818"/>
                  </a:lnTo>
                  <a:lnTo>
                    <a:pt x="1160" y="1529"/>
                  </a:lnTo>
                  <a:lnTo>
                    <a:pt x="1081" y="1265"/>
                  </a:lnTo>
                  <a:lnTo>
                    <a:pt x="975" y="1002"/>
                  </a:lnTo>
                  <a:lnTo>
                    <a:pt x="870" y="738"/>
                  </a:lnTo>
                  <a:lnTo>
                    <a:pt x="712" y="501"/>
                  </a:lnTo>
                  <a:lnTo>
                    <a:pt x="554" y="264"/>
                  </a:lnTo>
                  <a:lnTo>
                    <a:pt x="370" y="53"/>
                  </a:lnTo>
                  <a:lnTo>
                    <a:pt x="2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156"/>
          <p:cNvGrpSpPr/>
          <p:nvPr/>
        </p:nvGrpSpPr>
        <p:grpSpPr>
          <a:xfrm>
            <a:off x="4249946" y="3609852"/>
            <a:ext cx="208548" cy="369911"/>
            <a:chOff x="2514968" y="4034015"/>
            <a:chExt cx="208548" cy="369911"/>
          </a:xfrm>
        </p:grpSpPr>
        <p:sp>
          <p:nvSpPr>
            <p:cNvPr id="16841" name="Google Shape;16841;p156"/>
            <p:cNvSpPr/>
            <p:nvPr/>
          </p:nvSpPr>
          <p:spPr>
            <a:xfrm>
              <a:off x="2514968" y="4034015"/>
              <a:ext cx="208548" cy="369911"/>
            </a:xfrm>
            <a:custGeom>
              <a:rect b="b" l="l" r="r" t="t"/>
              <a:pathLst>
                <a:path extrusionOk="0" h="14252" w="8035">
                  <a:moveTo>
                    <a:pt x="869" y="0"/>
                  </a:moveTo>
                  <a:lnTo>
                    <a:pt x="685" y="26"/>
                  </a:lnTo>
                  <a:lnTo>
                    <a:pt x="527" y="79"/>
                  </a:lnTo>
                  <a:lnTo>
                    <a:pt x="395" y="158"/>
                  </a:lnTo>
                  <a:lnTo>
                    <a:pt x="263" y="264"/>
                  </a:lnTo>
                  <a:lnTo>
                    <a:pt x="158" y="369"/>
                  </a:lnTo>
                  <a:lnTo>
                    <a:pt x="79" y="527"/>
                  </a:lnTo>
                  <a:lnTo>
                    <a:pt x="26" y="685"/>
                  </a:lnTo>
                  <a:lnTo>
                    <a:pt x="0" y="869"/>
                  </a:lnTo>
                  <a:lnTo>
                    <a:pt x="0" y="13383"/>
                  </a:lnTo>
                  <a:lnTo>
                    <a:pt x="26" y="13567"/>
                  </a:lnTo>
                  <a:lnTo>
                    <a:pt x="79" y="13725"/>
                  </a:lnTo>
                  <a:lnTo>
                    <a:pt x="158" y="13883"/>
                  </a:lnTo>
                  <a:lnTo>
                    <a:pt x="263" y="13989"/>
                  </a:lnTo>
                  <a:lnTo>
                    <a:pt x="395" y="14094"/>
                  </a:lnTo>
                  <a:lnTo>
                    <a:pt x="527" y="14173"/>
                  </a:lnTo>
                  <a:lnTo>
                    <a:pt x="685" y="14226"/>
                  </a:lnTo>
                  <a:lnTo>
                    <a:pt x="869" y="14252"/>
                  </a:lnTo>
                  <a:lnTo>
                    <a:pt x="7165" y="14252"/>
                  </a:lnTo>
                  <a:lnTo>
                    <a:pt x="7324" y="14226"/>
                  </a:lnTo>
                  <a:lnTo>
                    <a:pt x="7508" y="14173"/>
                  </a:lnTo>
                  <a:lnTo>
                    <a:pt x="7640" y="14094"/>
                  </a:lnTo>
                  <a:lnTo>
                    <a:pt x="7771" y="13989"/>
                  </a:lnTo>
                  <a:lnTo>
                    <a:pt x="7877" y="13883"/>
                  </a:lnTo>
                  <a:lnTo>
                    <a:pt x="7956" y="13725"/>
                  </a:lnTo>
                  <a:lnTo>
                    <a:pt x="8008" y="13567"/>
                  </a:lnTo>
                  <a:lnTo>
                    <a:pt x="8035" y="13383"/>
                  </a:lnTo>
                  <a:lnTo>
                    <a:pt x="8035" y="869"/>
                  </a:lnTo>
                  <a:lnTo>
                    <a:pt x="8008" y="685"/>
                  </a:lnTo>
                  <a:lnTo>
                    <a:pt x="7956" y="527"/>
                  </a:lnTo>
                  <a:lnTo>
                    <a:pt x="7877" y="369"/>
                  </a:lnTo>
                  <a:lnTo>
                    <a:pt x="7771" y="264"/>
                  </a:lnTo>
                  <a:lnTo>
                    <a:pt x="7640" y="158"/>
                  </a:lnTo>
                  <a:lnTo>
                    <a:pt x="7508" y="79"/>
                  </a:lnTo>
                  <a:lnTo>
                    <a:pt x="7324" y="26"/>
                  </a:lnTo>
                  <a:lnTo>
                    <a:pt x="71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156"/>
            <p:cNvSpPr/>
            <p:nvPr/>
          </p:nvSpPr>
          <p:spPr>
            <a:xfrm>
              <a:off x="2538198" y="4057244"/>
              <a:ext cx="162089" cy="277641"/>
            </a:xfrm>
            <a:custGeom>
              <a:rect b="b" l="l" r="r" t="t"/>
              <a:pathLst>
                <a:path extrusionOk="0" h="10697" w="6245">
                  <a:moveTo>
                    <a:pt x="132" y="1"/>
                  </a:moveTo>
                  <a:lnTo>
                    <a:pt x="53" y="53"/>
                  </a:lnTo>
                  <a:lnTo>
                    <a:pt x="27" y="106"/>
                  </a:lnTo>
                  <a:lnTo>
                    <a:pt x="1" y="185"/>
                  </a:lnTo>
                  <a:lnTo>
                    <a:pt x="1" y="10486"/>
                  </a:lnTo>
                  <a:lnTo>
                    <a:pt x="27" y="10565"/>
                  </a:lnTo>
                  <a:lnTo>
                    <a:pt x="53" y="10617"/>
                  </a:lnTo>
                  <a:lnTo>
                    <a:pt x="132" y="10670"/>
                  </a:lnTo>
                  <a:lnTo>
                    <a:pt x="211" y="10696"/>
                  </a:lnTo>
                  <a:lnTo>
                    <a:pt x="6033" y="10696"/>
                  </a:lnTo>
                  <a:lnTo>
                    <a:pt x="6112" y="10670"/>
                  </a:lnTo>
                  <a:lnTo>
                    <a:pt x="6165" y="10617"/>
                  </a:lnTo>
                  <a:lnTo>
                    <a:pt x="6218" y="10565"/>
                  </a:lnTo>
                  <a:lnTo>
                    <a:pt x="6244" y="10486"/>
                  </a:lnTo>
                  <a:lnTo>
                    <a:pt x="6244" y="185"/>
                  </a:lnTo>
                  <a:lnTo>
                    <a:pt x="6218" y="106"/>
                  </a:lnTo>
                  <a:lnTo>
                    <a:pt x="6165" y="53"/>
                  </a:lnTo>
                  <a:lnTo>
                    <a:pt x="6112" y="1"/>
                  </a:lnTo>
                  <a:lnTo>
                    <a:pt x="4585" y="1"/>
                  </a:lnTo>
                  <a:lnTo>
                    <a:pt x="4479" y="27"/>
                  </a:lnTo>
                  <a:lnTo>
                    <a:pt x="4400" y="106"/>
                  </a:lnTo>
                  <a:lnTo>
                    <a:pt x="4058" y="712"/>
                  </a:lnTo>
                  <a:lnTo>
                    <a:pt x="4005" y="791"/>
                  </a:lnTo>
                  <a:lnTo>
                    <a:pt x="3900" y="817"/>
                  </a:lnTo>
                  <a:lnTo>
                    <a:pt x="2345" y="817"/>
                  </a:lnTo>
                  <a:lnTo>
                    <a:pt x="2240" y="791"/>
                  </a:lnTo>
                  <a:lnTo>
                    <a:pt x="2161" y="712"/>
                  </a:lnTo>
                  <a:lnTo>
                    <a:pt x="1845" y="106"/>
                  </a:lnTo>
                  <a:lnTo>
                    <a:pt x="1766" y="27"/>
                  </a:lnTo>
                  <a:lnTo>
                    <a:pt x="16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156"/>
            <p:cNvSpPr/>
            <p:nvPr/>
          </p:nvSpPr>
          <p:spPr>
            <a:xfrm>
              <a:off x="2601787" y="4051793"/>
              <a:ext cx="34209" cy="10953"/>
            </a:xfrm>
            <a:custGeom>
              <a:rect b="b" l="l" r="r" t="t"/>
              <a:pathLst>
                <a:path extrusionOk="0" h="422" w="1318">
                  <a:moveTo>
                    <a:pt x="132" y="0"/>
                  </a:moveTo>
                  <a:lnTo>
                    <a:pt x="80" y="53"/>
                  </a:lnTo>
                  <a:lnTo>
                    <a:pt x="27" y="132"/>
                  </a:lnTo>
                  <a:lnTo>
                    <a:pt x="1" y="211"/>
                  </a:lnTo>
                  <a:lnTo>
                    <a:pt x="27" y="290"/>
                  </a:lnTo>
                  <a:lnTo>
                    <a:pt x="80" y="369"/>
                  </a:lnTo>
                  <a:lnTo>
                    <a:pt x="159" y="395"/>
                  </a:lnTo>
                  <a:lnTo>
                    <a:pt x="238" y="422"/>
                  </a:lnTo>
                  <a:lnTo>
                    <a:pt x="1107" y="422"/>
                  </a:lnTo>
                  <a:lnTo>
                    <a:pt x="1186" y="395"/>
                  </a:lnTo>
                  <a:lnTo>
                    <a:pt x="1265" y="369"/>
                  </a:lnTo>
                  <a:lnTo>
                    <a:pt x="1318" y="290"/>
                  </a:lnTo>
                  <a:lnTo>
                    <a:pt x="1318" y="211"/>
                  </a:lnTo>
                  <a:lnTo>
                    <a:pt x="1318" y="105"/>
                  </a:lnTo>
                  <a:lnTo>
                    <a:pt x="1265" y="53"/>
                  </a:lnTo>
                  <a:lnTo>
                    <a:pt x="11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156"/>
            <p:cNvSpPr/>
            <p:nvPr/>
          </p:nvSpPr>
          <p:spPr>
            <a:xfrm>
              <a:off x="2596310" y="4357409"/>
              <a:ext cx="45837" cy="23282"/>
            </a:xfrm>
            <a:custGeom>
              <a:rect b="b" l="l" r="r" t="t"/>
              <a:pathLst>
                <a:path extrusionOk="0" h="897" w="1766">
                  <a:moveTo>
                    <a:pt x="422" y="1"/>
                  </a:moveTo>
                  <a:lnTo>
                    <a:pt x="343" y="27"/>
                  </a:lnTo>
                  <a:lnTo>
                    <a:pt x="264" y="53"/>
                  </a:lnTo>
                  <a:lnTo>
                    <a:pt x="185" y="80"/>
                  </a:lnTo>
                  <a:lnTo>
                    <a:pt x="106" y="132"/>
                  </a:lnTo>
                  <a:lnTo>
                    <a:pt x="54" y="211"/>
                  </a:lnTo>
                  <a:lnTo>
                    <a:pt x="27" y="290"/>
                  </a:lnTo>
                  <a:lnTo>
                    <a:pt x="1" y="369"/>
                  </a:lnTo>
                  <a:lnTo>
                    <a:pt x="1" y="448"/>
                  </a:lnTo>
                  <a:lnTo>
                    <a:pt x="1" y="554"/>
                  </a:lnTo>
                  <a:lnTo>
                    <a:pt x="27" y="633"/>
                  </a:lnTo>
                  <a:lnTo>
                    <a:pt x="54" y="712"/>
                  </a:lnTo>
                  <a:lnTo>
                    <a:pt x="106" y="765"/>
                  </a:lnTo>
                  <a:lnTo>
                    <a:pt x="185" y="817"/>
                  </a:lnTo>
                  <a:lnTo>
                    <a:pt x="264" y="870"/>
                  </a:lnTo>
                  <a:lnTo>
                    <a:pt x="343" y="896"/>
                  </a:lnTo>
                  <a:lnTo>
                    <a:pt x="1423" y="896"/>
                  </a:lnTo>
                  <a:lnTo>
                    <a:pt x="1503" y="870"/>
                  </a:lnTo>
                  <a:lnTo>
                    <a:pt x="1582" y="817"/>
                  </a:lnTo>
                  <a:lnTo>
                    <a:pt x="1634" y="765"/>
                  </a:lnTo>
                  <a:lnTo>
                    <a:pt x="1687" y="712"/>
                  </a:lnTo>
                  <a:lnTo>
                    <a:pt x="1740" y="633"/>
                  </a:lnTo>
                  <a:lnTo>
                    <a:pt x="1766" y="554"/>
                  </a:lnTo>
                  <a:lnTo>
                    <a:pt x="1766" y="448"/>
                  </a:lnTo>
                  <a:lnTo>
                    <a:pt x="1766" y="369"/>
                  </a:lnTo>
                  <a:lnTo>
                    <a:pt x="1740" y="290"/>
                  </a:lnTo>
                  <a:lnTo>
                    <a:pt x="1687" y="211"/>
                  </a:lnTo>
                  <a:lnTo>
                    <a:pt x="1634" y="132"/>
                  </a:lnTo>
                  <a:lnTo>
                    <a:pt x="1582" y="80"/>
                  </a:lnTo>
                  <a:lnTo>
                    <a:pt x="1503" y="53"/>
                  </a:lnTo>
                  <a:lnTo>
                    <a:pt x="1423" y="27"/>
                  </a:lnTo>
                  <a:lnTo>
                    <a:pt x="131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156"/>
            <p:cNvSpPr/>
            <p:nvPr/>
          </p:nvSpPr>
          <p:spPr>
            <a:xfrm>
              <a:off x="2590159" y="4166643"/>
              <a:ext cx="52689" cy="58139"/>
            </a:xfrm>
            <a:custGeom>
              <a:rect b="b" l="l" r="r" t="t"/>
              <a:pathLst>
                <a:path extrusionOk="0" h="2240" w="2030">
                  <a:moveTo>
                    <a:pt x="212" y="1"/>
                  </a:moveTo>
                  <a:lnTo>
                    <a:pt x="106" y="27"/>
                  </a:lnTo>
                  <a:lnTo>
                    <a:pt x="27" y="106"/>
                  </a:lnTo>
                  <a:lnTo>
                    <a:pt x="1" y="212"/>
                  </a:lnTo>
                  <a:lnTo>
                    <a:pt x="1" y="2029"/>
                  </a:lnTo>
                  <a:lnTo>
                    <a:pt x="27" y="2135"/>
                  </a:lnTo>
                  <a:lnTo>
                    <a:pt x="106" y="2214"/>
                  </a:lnTo>
                  <a:lnTo>
                    <a:pt x="212" y="2240"/>
                  </a:lnTo>
                  <a:lnTo>
                    <a:pt x="291" y="2214"/>
                  </a:lnTo>
                  <a:lnTo>
                    <a:pt x="1924" y="1292"/>
                  </a:lnTo>
                  <a:lnTo>
                    <a:pt x="2003" y="1213"/>
                  </a:lnTo>
                  <a:lnTo>
                    <a:pt x="2029" y="1134"/>
                  </a:lnTo>
                  <a:lnTo>
                    <a:pt x="2003" y="1028"/>
                  </a:lnTo>
                  <a:lnTo>
                    <a:pt x="1924" y="949"/>
                  </a:lnTo>
                  <a:lnTo>
                    <a:pt x="291" y="27"/>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46" name="Google Shape;16846;p156"/>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847" name="Google Shape;16847;p156"/>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848" name="Google Shape;16848;p156">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156"/>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850" name="Google Shape;16850;p156">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751"/>
                                        </p:tgtEl>
                                        <p:attrNameLst>
                                          <p:attrName>style.visibility</p:attrName>
                                        </p:attrNameLst>
                                      </p:cBhvr>
                                      <p:to>
                                        <p:strVal val="visible"/>
                                      </p:to>
                                    </p:set>
                                    <p:animEffect filter="fade" transition="in">
                                      <p:cBhvr>
                                        <p:cTn dur="1000"/>
                                        <p:tgtEl>
                                          <p:spTgt spid="1675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854" name="Shape 16854"/>
        <p:cNvGrpSpPr/>
        <p:nvPr/>
      </p:nvGrpSpPr>
      <p:grpSpPr>
        <a:xfrm>
          <a:off x="0" y="0"/>
          <a:ext cx="0" cy="0"/>
          <a:chOff x="0" y="0"/>
          <a:chExt cx="0" cy="0"/>
        </a:xfrm>
      </p:grpSpPr>
      <p:sp>
        <p:nvSpPr>
          <p:cNvPr id="16855" name="Google Shape;16855;p157"/>
          <p:cNvSpPr/>
          <p:nvPr/>
        </p:nvSpPr>
        <p:spPr>
          <a:xfrm>
            <a:off x="-307425" y="2793800"/>
            <a:ext cx="7689300" cy="428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157"/>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Famous musicians</a:t>
            </a:r>
            <a:endParaRPr/>
          </a:p>
        </p:txBody>
      </p:sp>
      <p:grpSp>
        <p:nvGrpSpPr>
          <p:cNvPr id="16857" name="Google Shape;16857;p157"/>
          <p:cNvGrpSpPr/>
          <p:nvPr/>
        </p:nvGrpSpPr>
        <p:grpSpPr>
          <a:xfrm>
            <a:off x="-420650" y="2699937"/>
            <a:ext cx="9070965" cy="616441"/>
            <a:chOff x="-268250" y="2318937"/>
            <a:chExt cx="9070965" cy="616441"/>
          </a:xfrm>
        </p:grpSpPr>
        <p:sp>
          <p:nvSpPr>
            <p:cNvPr id="16858" name="Google Shape;16858;p157"/>
            <p:cNvSpPr/>
            <p:nvPr/>
          </p:nvSpPr>
          <p:spPr>
            <a:xfrm rot="27385">
              <a:off x="7293667" y="2406288"/>
              <a:ext cx="1507392" cy="419287"/>
            </a:xfrm>
            <a:custGeom>
              <a:rect b="b" l="l" r="r" t="t"/>
              <a:pathLst>
                <a:path extrusionOk="0" h="4731" w="10510">
                  <a:moveTo>
                    <a:pt x="7610" y="1003"/>
                  </a:moveTo>
                  <a:cubicBezTo>
                    <a:pt x="8090" y="1003"/>
                    <a:pt x="8229" y="1754"/>
                    <a:pt x="7707" y="1799"/>
                  </a:cubicBezTo>
                  <a:cubicBezTo>
                    <a:pt x="6399" y="1916"/>
                    <a:pt x="4671" y="2056"/>
                    <a:pt x="3364" y="2196"/>
                  </a:cubicBezTo>
                  <a:cubicBezTo>
                    <a:pt x="3348" y="2197"/>
                    <a:pt x="3333" y="2198"/>
                    <a:pt x="3318" y="2198"/>
                  </a:cubicBezTo>
                  <a:cubicBezTo>
                    <a:pt x="2818" y="2198"/>
                    <a:pt x="2678" y="1447"/>
                    <a:pt x="3177" y="1402"/>
                  </a:cubicBezTo>
                  <a:cubicBezTo>
                    <a:pt x="4508" y="1239"/>
                    <a:pt x="6213" y="1122"/>
                    <a:pt x="7567" y="1005"/>
                  </a:cubicBezTo>
                  <a:cubicBezTo>
                    <a:pt x="7582" y="1004"/>
                    <a:pt x="7596" y="1003"/>
                    <a:pt x="7610" y="1003"/>
                  </a:cubicBezTo>
                  <a:close/>
                  <a:moveTo>
                    <a:pt x="3987" y="2811"/>
                  </a:moveTo>
                  <a:cubicBezTo>
                    <a:pt x="5005" y="2811"/>
                    <a:pt x="6015" y="2889"/>
                    <a:pt x="7023" y="2889"/>
                  </a:cubicBezTo>
                  <a:cubicBezTo>
                    <a:pt x="7267" y="2889"/>
                    <a:pt x="7510" y="2885"/>
                    <a:pt x="7754" y="2873"/>
                  </a:cubicBezTo>
                  <a:cubicBezTo>
                    <a:pt x="7761" y="2873"/>
                    <a:pt x="7769" y="2873"/>
                    <a:pt x="7776" y="2873"/>
                  </a:cubicBezTo>
                  <a:cubicBezTo>
                    <a:pt x="8290" y="2873"/>
                    <a:pt x="8237" y="3668"/>
                    <a:pt x="7707" y="3691"/>
                  </a:cubicBezTo>
                  <a:cubicBezTo>
                    <a:pt x="7464" y="3702"/>
                    <a:pt x="7220" y="3707"/>
                    <a:pt x="6977" y="3707"/>
                  </a:cubicBezTo>
                  <a:cubicBezTo>
                    <a:pt x="5969" y="3707"/>
                    <a:pt x="4959" y="3628"/>
                    <a:pt x="3940" y="3628"/>
                  </a:cubicBezTo>
                  <a:cubicBezTo>
                    <a:pt x="3694" y="3628"/>
                    <a:pt x="3447" y="3633"/>
                    <a:pt x="3200" y="3644"/>
                  </a:cubicBezTo>
                  <a:cubicBezTo>
                    <a:pt x="3193" y="3644"/>
                    <a:pt x="3186" y="3644"/>
                    <a:pt x="3179" y="3644"/>
                  </a:cubicBezTo>
                  <a:cubicBezTo>
                    <a:pt x="2688" y="3644"/>
                    <a:pt x="2740" y="2850"/>
                    <a:pt x="3247" y="2827"/>
                  </a:cubicBezTo>
                  <a:cubicBezTo>
                    <a:pt x="3494" y="2815"/>
                    <a:pt x="3741" y="2811"/>
                    <a:pt x="3987" y="2811"/>
                  </a:cubicBezTo>
                  <a:close/>
                  <a:moveTo>
                    <a:pt x="8548" y="1"/>
                  </a:moveTo>
                  <a:cubicBezTo>
                    <a:pt x="5932" y="48"/>
                    <a:pt x="3293" y="234"/>
                    <a:pt x="678" y="328"/>
                  </a:cubicBezTo>
                  <a:cubicBezTo>
                    <a:pt x="444" y="328"/>
                    <a:pt x="234" y="515"/>
                    <a:pt x="234" y="748"/>
                  </a:cubicBezTo>
                  <a:cubicBezTo>
                    <a:pt x="141" y="1916"/>
                    <a:pt x="71" y="3060"/>
                    <a:pt x="1" y="4204"/>
                  </a:cubicBezTo>
                  <a:cubicBezTo>
                    <a:pt x="1" y="4485"/>
                    <a:pt x="211" y="4695"/>
                    <a:pt x="468" y="4718"/>
                  </a:cubicBezTo>
                  <a:cubicBezTo>
                    <a:pt x="976" y="4727"/>
                    <a:pt x="1484" y="4731"/>
                    <a:pt x="1991" y="4731"/>
                  </a:cubicBezTo>
                  <a:cubicBezTo>
                    <a:pt x="4138" y="4731"/>
                    <a:pt x="6273" y="4663"/>
                    <a:pt x="8408" y="4625"/>
                  </a:cubicBezTo>
                  <a:cubicBezTo>
                    <a:pt x="8805" y="3807"/>
                    <a:pt x="9459" y="3807"/>
                    <a:pt x="10346" y="3410"/>
                  </a:cubicBezTo>
                  <a:cubicBezTo>
                    <a:pt x="10463" y="2757"/>
                    <a:pt x="10510" y="1402"/>
                    <a:pt x="10136" y="795"/>
                  </a:cubicBezTo>
                  <a:cubicBezTo>
                    <a:pt x="9552" y="655"/>
                    <a:pt x="9015" y="375"/>
                    <a:pt x="85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157"/>
            <p:cNvSpPr/>
            <p:nvPr/>
          </p:nvSpPr>
          <p:spPr>
            <a:xfrm rot="27377">
              <a:off x="-266512" y="2378247"/>
              <a:ext cx="8565196" cy="467840"/>
            </a:xfrm>
            <a:custGeom>
              <a:rect b="b" l="l" r="r" t="t"/>
              <a:pathLst>
                <a:path extrusionOk="0" fill="none" h="5279" w="56959">
                  <a:moveTo>
                    <a:pt x="53946" y="141"/>
                  </a:moveTo>
                  <a:lnTo>
                    <a:pt x="52031" y="1028"/>
                  </a:lnTo>
                  <a:lnTo>
                    <a:pt x="0" y="1799"/>
                  </a:lnTo>
                  <a:moveTo>
                    <a:pt x="1074" y="2826"/>
                  </a:moveTo>
                  <a:lnTo>
                    <a:pt x="52475" y="1846"/>
                  </a:lnTo>
                  <a:lnTo>
                    <a:pt x="56959" y="1"/>
                  </a:lnTo>
                  <a:moveTo>
                    <a:pt x="56748" y="4601"/>
                  </a:moveTo>
                  <a:lnTo>
                    <a:pt x="52381" y="2640"/>
                  </a:lnTo>
                  <a:lnTo>
                    <a:pt x="888" y="3807"/>
                  </a:lnTo>
                  <a:moveTo>
                    <a:pt x="53432" y="4695"/>
                  </a:moveTo>
                  <a:lnTo>
                    <a:pt x="51844" y="3597"/>
                  </a:lnTo>
                  <a:lnTo>
                    <a:pt x="467" y="5278"/>
                  </a:lnTo>
                </a:path>
              </a:pathLst>
            </a:custGeom>
            <a:solidFill>
              <a:schemeClr val="dk2"/>
            </a:solidFill>
            <a:ln cap="flat" cmpd="sng" w="19050">
              <a:solidFill>
                <a:schemeClr val="dk2"/>
              </a:solidFill>
              <a:prstDash val="solid"/>
              <a:miter lim="233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157"/>
            <p:cNvSpPr/>
            <p:nvPr/>
          </p:nvSpPr>
          <p:spPr>
            <a:xfrm rot="27385">
              <a:off x="8156507" y="2761924"/>
              <a:ext cx="174404" cy="172642"/>
            </a:xfrm>
            <a:custGeom>
              <a:rect b="b" l="l" r="r" t="t"/>
              <a:pathLst>
                <a:path extrusionOk="0" h="1948" w="1216">
                  <a:moveTo>
                    <a:pt x="483" y="1"/>
                  </a:moveTo>
                  <a:cubicBezTo>
                    <a:pt x="376" y="1"/>
                    <a:pt x="267" y="73"/>
                    <a:pt x="254" y="209"/>
                  </a:cubicBezTo>
                  <a:cubicBezTo>
                    <a:pt x="254" y="256"/>
                    <a:pt x="277" y="303"/>
                    <a:pt x="300" y="373"/>
                  </a:cubicBezTo>
                  <a:cubicBezTo>
                    <a:pt x="347" y="513"/>
                    <a:pt x="254" y="700"/>
                    <a:pt x="277" y="840"/>
                  </a:cubicBezTo>
                  <a:cubicBezTo>
                    <a:pt x="277" y="910"/>
                    <a:pt x="277" y="980"/>
                    <a:pt x="300" y="1027"/>
                  </a:cubicBezTo>
                  <a:cubicBezTo>
                    <a:pt x="137" y="1120"/>
                    <a:pt x="20" y="1284"/>
                    <a:pt x="20" y="1471"/>
                  </a:cubicBezTo>
                  <a:cubicBezTo>
                    <a:pt x="0" y="1808"/>
                    <a:pt x="229" y="1947"/>
                    <a:pt x="483" y="1947"/>
                  </a:cubicBezTo>
                  <a:cubicBezTo>
                    <a:pt x="827" y="1947"/>
                    <a:pt x="1215" y="1693"/>
                    <a:pt x="1094" y="1330"/>
                  </a:cubicBezTo>
                  <a:cubicBezTo>
                    <a:pt x="1071" y="1284"/>
                    <a:pt x="1048" y="1237"/>
                    <a:pt x="1001" y="1190"/>
                  </a:cubicBezTo>
                  <a:cubicBezTo>
                    <a:pt x="954" y="1120"/>
                    <a:pt x="908" y="1050"/>
                    <a:pt x="814" y="1003"/>
                  </a:cubicBezTo>
                  <a:cubicBezTo>
                    <a:pt x="837" y="817"/>
                    <a:pt x="861" y="630"/>
                    <a:pt x="884" y="420"/>
                  </a:cubicBezTo>
                  <a:cubicBezTo>
                    <a:pt x="908" y="326"/>
                    <a:pt x="837" y="209"/>
                    <a:pt x="721" y="209"/>
                  </a:cubicBezTo>
                  <a:cubicBezTo>
                    <a:pt x="697" y="163"/>
                    <a:pt x="697" y="139"/>
                    <a:pt x="674" y="116"/>
                  </a:cubicBezTo>
                  <a:cubicBezTo>
                    <a:pt x="635" y="38"/>
                    <a:pt x="559" y="1"/>
                    <a:pt x="4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157"/>
            <p:cNvSpPr/>
            <p:nvPr/>
          </p:nvSpPr>
          <p:spPr>
            <a:xfrm rot="27385">
              <a:off x="7687025" y="2774512"/>
              <a:ext cx="159058" cy="160235"/>
            </a:xfrm>
            <a:custGeom>
              <a:rect b="b" l="l" r="r" t="t"/>
              <a:pathLst>
                <a:path extrusionOk="0" h="1808" w="1109">
                  <a:moveTo>
                    <a:pt x="365" y="0"/>
                  </a:moveTo>
                  <a:cubicBezTo>
                    <a:pt x="296" y="0"/>
                    <a:pt x="227" y="29"/>
                    <a:pt x="187" y="95"/>
                  </a:cubicBezTo>
                  <a:cubicBezTo>
                    <a:pt x="117" y="188"/>
                    <a:pt x="140" y="305"/>
                    <a:pt x="210" y="398"/>
                  </a:cubicBezTo>
                  <a:cubicBezTo>
                    <a:pt x="210" y="421"/>
                    <a:pt x="234" y="632"/>
                    <a:pt x="257" y="655"/>
                  </a:cubicBezTo>
                  <a:cubicBezTo>
                    <a:pt x="257" y="748"/>
                    <a:pt x="281" y="842"/>
                    <a:pt x="304" y="912"/>
                  </a:cubicBezTo>
                  <a:cubicBezTo>
                    <a:pt x="117" y="982"/>
                    <a:pt x="0" y="1145"/>
                    <a:pt x="0" y="1332"/>
                  </a:cubicBezTo>
                  <a:cubicBezTo>
                    <a:pt x="26" y="1635"/>
                    <a:pt x="350" y="1808"/>
                    <a:pt x="640" y="1808"/>
                  </a:cubicBezTo>
                  <a:cubicBezTo>
                    <a:pt x="887" y="1808"/>
                    <a:pt x="1109" y="1682"/>
                    <a:pt x="1098" y="1402"/>
                  </a:cubicBezTo>
                  <a:cubicBezTo>
                    <a:pt x="1098" y="1286"/>
                    <a:pt x="1051" y="1192"/>
                    <a:pt x="981" y="1122"/>
                  </a:cubicBezTo>
                  <a:cubicBezTo>
                    <a:pt x="911" y="1052"/>
                    <a:pt x="864" y="982"/>
                    <a:pt x="771" y="935"/>
                  </a:cubicBezTo>
                  <a:cubicBezTo>
                    <a:pt x="794" y="702"/>
                    <a:pt x="794" y="468"/>
                    <a:pt x="771" y="235"/>
                  </a:cubicBezTo>
                  <a:cubicBezTo>
                    <a:pt x="750" y="130"/>
                    <a:pt x="654" y="44"/>
                    <a:pt x="551" y="44"/>
                  </a:cubicBezTo>
                  <a:cubicBezTo>
                    <a:pt x="538" y="44"/>
                    <a:pt x="526" y="45"/>
                    <a:pt x="514" y="48"/>
                  </a:cubicBezTo>
                  <a:cubicBezTo>
                    <a:pt x="473" y="17"/>
                    <a:pt x="419" y="0"/>
                    <a:pt x="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157"/>
            <p:cNvSpPr/>
            <p:nvPr/>
          </p:nvSpPr>
          <p:spPr>
            <a:xfrm rot="27385">
              <a:off x="8139412" y="2319682"/>
              <a:ext cx="187743" cy="165286"/>
            </a:xfrm>
            <a:custGeom>
              <a:rect b="b" l="l" r="r" t="t"/>
              <a:pathLst>
                <a:path extrusionOk="0" h="1865" w="1309">
                  <a:moveTo>
                    <a:pt x="693" y="1"/>
                  </a:moveTo>
                  <a:cubicBezTo>
                    <a:pt x="602" y="1"/>
                    <a:pt x="510" y="20"/>
                    <a:pt x="421" y="61"/>
                  </a:cubicBezTo>
                  <a:cubicBezTo>
                    <a:pt x="1" y="201"/>
                    <a:pt x="47" y="808"/>
                    <a:pt x="491" y="901"/>
                  </a:cubicBezTo>
                  <a:lnTo>
                    <a:pt x="561" y="901"/>
                  </a:lnTo>
                  <a:cubicBezTo>
                    <a:pt x="491" y="1135"/>
                    <a:pt x="444" y="1369"/>
                    <a:pt x="421" y="1625"/>
                  </a:cubicBezTo>
                  <a:cubicBezTo>
                    <a:pt x="421" y="1773"/>
                    <a:pt x="543" y="1865"/>
                    <a:pt x="662" y="1865"/>
                  </a:cubicBezTo>
                  <a:cubicBezTo>
                    <a:pt x="730" y="1865"/>
                    <a:pt x="799" y="1834"/>
                    <a:pt x="841" y="1766"/>
                  </a:cubicBezTo>
                  <a:lnTo>
                    <a:pt x="888" y="1695"/>
                  </a:lnTo>
                  <a:cubicBezTo>
                    <a:pt x="911" y="1625"/>
                    <a:pt x="911" y="1555"/>
                    <a:pt x="888" y="1509"/>
                  </a:cubicBezTo>
                  <a:lnTo>
                    <a:pt x="888" y="1462"/>
                  </a:lnTo>
                  <a:cubicBezTo>
                    <a:pt x="900" y="1464"/>
                    <a:pt x="912" y="1465"/>
                    <a:pt x="924" y="1465"/>
                  </a:cubicBezTo>
                  <a:cubicBezTo>
                    <a:pt x="1068" y="1465"/>
                    <a:pt x="1167" y="1335"/>
                    <a:pt x="1145" y="1205"/>
                  </a:cubicBezTo>
                  <a:cubicBezTo>
                    <a:pt x="1122" y="1065"/>
                    <a:pt x="1098" y="925"/>
                    <a:pt x="1098" y="785"/>
                  </a:cubicBezTo>
                  <a:cubicBezTo>
                    <a:pt x="1145" y="761"/>
                    <a:pt x="1168" y="738"/>
                    <a:pt x="1192" y="691"/>
                  </a:cubicBezTo>
                  <a:cubicBezTo>
                    <a:pt x="1262" y="668"/>
                    <a:pt x="1308" y="598"/>
                    <a:pt x="1308" y="528"/>
                  </a:cubicBezTo>
                  <a:cubicBezTo>
                    <a:pt x="1308" y="434"/>
                    <a:pt x="1285" y="364"/>
                    <a:pt x="1238" y="294"/>
                  </a:cubicBezTo>
                  <a:cubicBezTo>
                    <a:pt x="1123" y="112"/>
                    <a:pt x="913" y="1"/>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157"/>
            <p:cNvSpPr/>
            <p:nvPr/>
          </p:nvSpPr>
          <p:spPr>
            <a:xfrm rot="27385">
              <a:off x="7717411" y="2331331"/>
              <a:ext cx="197639" cy="153145"/>
            </a:xfrm>
            <a:custGeom>
              <a:rect b="b" l="l" r="r" t="t"/>
              <a:pathLst>
                <a:path extrusionOk="0" h="1728" w="1378">
                  <a:moveTo>
                    <a:pt x="741" y="1"/>
                  </a:moveTo>
                  <a:cubicBezTo>
                    <a:pt x="586" y="1"/>
                    <a:pt x="433" y="50"/>
                    <a:pt x="304" y="149"/>
                  </a:cubicBezTo>
                  <a:cubicBezTo>
                    <a:pt x="0" y="406"/>
                    <a:pt x="234" y="686"/>
                    <a:pt x="514" y="826"/>
                  </a:cubicBezTo>
                  <a:cubicBezTo>
                    <a:pt x="421" y="1036"/>
                    <a:pt x="397" y="1293"/>
                    <a:pt x="444" y="1503"/>
                  </a:cubicBezTo>
                  <a:cubicBezTo>
                    <a:pt x="481" y="1614"/>
                    <a:pt x="562" y="1681"/>
                    <a:pt x="663" y="1681"/>
                  </a:cubicBezTo>
                  <a:cubicBezTo>
                    <a:pt x="690" y="1681"/>
                    <a:pt x="718" y="1676"/>
                    <a:pt x="747" y="1667"/>
                  </a:cubicBezTo>
                  <a:cubicBezTo>
                    <a:pt x="796" y="1705"/>
                    <a:pt x="856" y="1728"/>
                    <a:pt x="912" y="1728"/>
                  </a:cubicBezTo>
                  <a:cubicBezTo>
                    <a:pt x="991" y="1728"/>
                    <a:pt x="1061" y="1683"/>
                    <a:pt x="1074" y="1573"/>
                  </a:cubicBezTo>
                  <a:cubicBezTo>
                    <a:pt x="1121" y="1316"/>
                    <a:pt x="1144" y="1059"/>
                    <a:pt x="1121" y="803"/>
                  </a:cubicBezTo>
                  <a:cubicBezTo>
                    <a:pt x="1238" y="732"/>
                    <a:pt x="1331" y="616"/>
                    <a:pt x="1331" y="476"/>
                  </a:cubicBezTo>
                  <a:cubicBezTo>
                    <a:pt x="1378" y="406"/>
                    <a:pt x="1355" y="312"/>
                    <a:pt x="1308" y="265"/>
                  </a:cubicBezTo>
                  <a:cubicBezTo>
                    <a:pt x="1160" y="91"/>
                    <a:pt x="950" y="1"/>
                    <a:pt x="7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4" name="Google Shape;16864;p157"/>
          <p:cNvSpPr txBox="1"/>
          <p:nvPr>
            <p:ph idx="4294967295" type="title"/>
          </p:nvPr>
        </p:nvSpPr>
        <p:spPr>
          <a:xfrm>
            <a:off x="3169025" y="3559579"/>
            <a:ext cx="2274900" cy="38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Frederic Chopin</a:t>
            </a:r>
            <a:endParaRPr sz="2000"/>
          </a:p>
        </p:txBody>
      </p:sp>
      <p:sp>
        <p:nvSpPr>
          <p:cNvPr id="16865" name="Google Shape;16865;p157"/>
          <p:cNvSpPr txBox="1"/>
          <p:nvPr>
            <p:ph idx="4294967295" type="subTitle"/>
          </p:nvPr>
        </p:nvSpPr>
        <p:spPr>
          <a:xfrm>
            <a:off x="3254225" y="3948368"/>
            <a:ext cx="2104500" cy="52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6866" name="Google Shape;16866;p157"/>
          <p:cNvSpPr txBox="1"/>
          <p:nvPr>
            <p:ph idx="4294967295" type="title"/>
          </p:nvPr>
        </p:nvSpPr>
        <p:spPr>
          <a:xfrm>
            <a:off x="5057778" y="1568712"/>
            <a:ext cx="2274900" cy="38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Giuseppe Verdi</a:t>
            </a:r>
            <a:endParaRPr sz="2000"/>
          </a:p>
        </p:txBody>
      </p:sp>
      <p:sp>
        <p:nvSpPr>
          <p:cNvPr id="16867" name="Google Shape;16867;p157"/>
          <p:cNvSpPr txBox="1"/>
          <p:nvPr>
            <p:ph idx="4294967295" type="subTitle"/>
          </p:nvPr>
        </p:nvSpPr>
        <p:spPr>
          <a:xfrm>
            <a:off x="5142978" y="1960010"/>
            <a:ext cx="2104500" cy="52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6868" name="Google Shape;16868;p157"/>
          <p:cNvSpPr txBox="1"/>
          <p:nvPr>
            <p:ph idx="4294967295" type="title"/>
          </p:nvPr>
        </p:nvSpPr>
        <p:spPr>
          <a:xfrm>
            <a:off x="942450" y="1568691"/>
            <a:ext cx="2274900" cy="38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Beethoven</a:t>
            </a:r>
            <a:endParaRPr sz="2000"/>
          </a:p>
        </p:txBody>
      </p:sp>
      <p:sp>
        <p:nvSpPr>
          <p:cNvPr id="16869" name="Google Shape;16869;p157"/>
          <p:cNvSpPr txBox="1"/>
          <p:nvPr>
            <p:ph idx="4294967295" type="subTitle"/>
          </p:nvPr>
        </p:nvSpPr>
        <p:spPr>
          <a:xfrm>
            <a:off x="1027650" y="1959993"/>
            <a:ext cx="2104500" cy="52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6870" name="Google Shape;16870;p157"/>
          <p:cNvSpPr/>
          <p:nvPr/>
        </p:nvSpPr>
        <p:spPr>
          <a:xfrm>
            <a:off x="1723350" y="2651600"/>
            <a:ext cx="713100" cy="713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lt1"/>
                </a:solidFill>
                <a:latin typeface="Poppins"/>
                <a:ea typeface="Poppins"/>
                <a:cs typeface="Poppins"/>
                <a:sym typeface="Poppins"/>
              </a:rPr>
              <a:t>1770</a:t>
            </a:r>
            <a:endParaRPr b="1" sz="600">
              <a:solidFill>
                <a:schemeClr val="lt1"/>
              </a:solidFill>
              <a:latin typeface="Poppins"/>
              <a:ea typeface="Poppins"/>
              <a:cs typeface="Poppins"/>
              <a:sym typeface="Poppins"/>
            </a:endParaRPr>
          </a:p>
        </p:txBody>
      </p:sp>
      <p:sp>
        <p:nvSpPr>
          <p:cNvPr id="16871" name="Google Shape;16871;p157"/>
          <p:cNvSpPr/>
          <p:nvPr/>
        </p:nvSpPr>
        <p:spPr>
          <a:xfrm>
            <a:off x="3949928" y="2651600"/>
            <a:ext cx="713100" cy="713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lt1"/>
                </a:solidFill>
                <a:latin typeface="Poppins"/>
                <a:ea typeface="Poppins"/>
                <a:cs typeface="Poppins"/>
                <a:sym typeface="Poppins"/>
              </a:rPr>
              <a:t>1810</a:t>
            </a:r>
            <a:endParaRPr b="1" sz="1200">
              <a:solidFill>
                <a:schemeClr val="lt1"/>
              </a:solidFill>
              <a:latin typeface="Poppins"/>
              <a:ea typeface="Poppins"/>
              <a:cs typeface="Poppins"/>
              <a:sym typeface="Poppins"/>
            </a:endParaRPr>
          </a:p>
        </p:txBody>
      </p:sp>
      <p:sp>
        <p:nvSpPr>
          <p:cNvPr id="16872" name="Google Shape;16872;p157"/>
          <p:cNvSpPr/>
          <p:nvPr/>
        </p:nvSpPr>
        <p:spPr>
          <a:xfrm>
            <a:off x="5838675" y="2651600"/>
            <a:ext cx="713100" cy="713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lt1"/>
                </a:solidFill>
                <a:latin typeface="Poppins"/>
                <a:ea typeface="Poppins"/>
                <a:cs typeface="Poppins"/>
                <a:sym typeface="Poppins"/>
              </a:rPr>
              <a:t>1813</a:t>
            </a:r>
            <a:endParaRPr b="1" sz="1200">
              <a:solidFill>
                <a:schemeClr val="lt1"/>
              </a:solidFill>
              <a:latin typeface="Poppins"/>
              <a:ea typeface="Poppins"/>
              <a:cs typeface="Poppins"/>
              <a:sym typeface="Poppins"/>
            </a:endParaRPr>
          </a:p>
        </p:txBody>
      </p:sp>
      <p:sp>
        <p:nvSpPr>
          <p:cNvPr id="16873" name="Google Shape;16873;p157"/>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874" name="Google Shape;16874;p157"/>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875" name="Google Shape;16875;p157">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157"/>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877" name="Google Shape;16877;p157">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881" name="Shape 16881"/>
        <p:cNvGrpSpPr/>
        <p:nvPr/>
      </p:nvGrpSpPr>
      <p:grpSpPr>
        <a:xfrm>
          <a:off x="0" y="0"/>
          <a:ext cx="0" cy="0"/>
          <a:chOff x="0" y="0"/>
          <a:chExt cx="0" cy="0"/>
        </a:xfrm>
      </p:grpSpPr>
      <p:sp>
        <p:nvSpPr>
          <p:cNvPr id="16882" name="Google Shape;16882;p158"/>
          <p:cNvSpPr txBox="1"/>
          <p:nvPr/>
        </p:nvSpPr>
        <p:spPr>
          <a:xfrm>
            <a:off x="713375" y="3164521"/>
            <a:ext cx="15084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chemeClr val="dk1"/>
                </a:solidFill>
                <a:latin typeface="Poppins"/>
                <a:ea typeface="Poppins"/>
                <a:cs typeface="Poppins"/>
                <a:sym typeface="Poppins"/>
              </a:rPr>
              <a:t>Saturn</a:t>
            </a:r>
            <a:endParaRPr b="1" sz="2200">
              <a:solidFill>
                <a:schemeClr val="dk1"/>
              </a:solidFill>
              <a:latin typeface="Poppins"/>
              <a:ea typeface="Poppins"/>
              <a:cs typeface="Poppins"/>
              <a:sym typeface="Poppins"/>
            </a:endParaRPr>
          </a:p>
        </p:txBody>
      </p:sp>
      <p:sp>
        <p:nvSpPr>
          <p:cNvPr id="16883" name="Google Shape;16883;p158"/>
          <p:cNvSpPr txBox="1"/>
          <p:nvPr/>
        </p:nvSpPr>
        <p:spPr>
          <a:xfrm>
            <a:off x="713225" y="3527074"/>
            <a:ext cx="1508700" cy="54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Saturn is the</a:t>
            </a:r>
            <a:endParaRPr>
              <a:solidFill>
                <a:schemeClr val="dk2"/>
              </a:solidFill>
              <a:latin typeface="Lato"/>
              <a:ea typeface="Lato"/>
              <a:cs typeface="Lato"/>
              <a:sym typeface="Lato"/>
            </a:endParaRPr>
          </a:p>
          <a:p>
            <a:pPr indent="0" lvl="0" marL="0" rtl="0" algn="r">
              <a:spcBef>
                <a:spcPts val="0"/>
              </a:spcBef>
              <a:spcAft>
                <a:spcPts val="0"/>
              </a:spcAft>
              <a:buNone/>
            </a:pPr>
            <a:r>
              <a:rPr lang="en">
                <a:solidFill>
                  <a:schemeClr val="dk2"/>
                </a:solidFill>
                <a:latin typeface="Lato"/>
                <a:ea typeface="Lato"/>
                <a:cs typeface="Lato"/>
                <a:sym typeface="Lato"/>
              </a:rPr>
              <a:t>ringed planet </a:t>
            </a:r>
            <a:endParaRPr>
              <a:solidFill>
                <a:schemeClr val="dk2"/>
              </a:solidFill>
              <a:latin typeface="Lato"/>
              <a:ea typeface="Lato"/>
              <a:cs typeface="Lato"/>
              <a:sym typeface="Lato"/>
            </a:endParaRPr>
          </a:p>
        </p:txBody>
      </p:sp>
      <p:sp>
        <p:nvSpPr>
          <p:cNvPr id="16884" name="Google Shape;16884;p158"/>
          <p:cNvSpPr txBox="1"/>
          <p:nvPr/>
        </p:nvSpPr>
        <p:spPr>
          <a:xfrm>
            <a:off x="3817800" y="1191717"/>
            <a:ext cx="15084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oppins"/>
                <a:ea typeface="Poppins"/>
                <a:cs typeface="Poppins"/>
                <a:sym typeface="Poppins"/>
              </a:rPr>
              <a:t>Jupiter</a:t>
            </a:r>
            <a:endParaRPr b="1" sz="2200">
              <a:solidFill>
                <a:schemeClr val="dk1"/>
              </a:solidFill>
              <a:latin typeface="Poppins"/>
              <a:ea typeface="Poppins"/>
              <a:cs typeface="Poppins"/>
              <a:sym typeface="Poppins"/>
            </a:endParaRPr>
          </a:p>
        </p:txBody>
      </p:sp>
      <p:sp>
        <p:nvSpPr>
          <p:cNvPr id="16885" name="Google Shape;16885;p158"/>
          <p:cNvSpPr txBox="1"/>
          <p:nvPr/>
        </p:nvSpPr>
        <p:spPr>
          <a:xfrm>
            <a:off x="3817650" y="1560457"/>
            <a:ext cx="1508700" cy="54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Lato"/>
                <a:ea typeface="Lato"/>
                <a:cs typeface="Lato"/>
                <a:sym typeface="Lato"/>
              </a:rPr>
              <a:t>Jupiter is the biggest planet</a:t>
            </a:r>
            <a:endParaRPr>
              <a:solidFill>
                <a:schemeClr val="dk2"/>
              </a:solidFill>
              <a:latin typeface="Lato"/>
              <a:ea typeface="Lato"/>
              <a:cs typeface="Lato"/>
              <a:sym typeface="Lato"/>
            </a:endParaRPr>
          </a:p>
        </p:txBody>
      </p:sp>
      <p:sp>
        <p:nvSpPr>
          <p:cNvPr id="16886" name="Google Shape;16886;p158"/>
          <p:cNvSpPr txBox="1"/>
          <p:nvPr/>
        </p:nvSpPr>
        <p:spPr>
          <a:xfrm>
            <a:off x="6922075" y="3164521"/>
            <a:ext cx="15084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Poppins"/>
                <a:ea typeface="Poppins"/>
                <a:cs typeface="Poppins"/>
                <a:sym typeface="Poppins"/>
              </a:rPr>
              <a:t>Neptune</a:t>
            </a:r>
            <a:endParaRPr b="1" sz="2200">
              <a:solidFill>
                <a:schemeClr val="dk1"/>
              </a:solidFill>
              <a:latin typeface="Poppins"/>
              <a:ea typeface="Poppins"/>
              <a:cs typeface="Poppins"/>
              <a:sym typeface="Poppins"/>
            </a:endParaRPr>
          </a:p>
        </p:txBody>
      </p:sp>
      <p:sp>
        <p:nvSpPr>
          <p:cNvPr id="16887" name="Google Shape;16887;p158"/>
          <p:cNvSpPr txBox="1"/>
          <p:nvPr/>
        </p:nvSpPr>
        <p:spPr>
          <a:xfrm>
            <a:off x="6922075" y="3527074"/>
            <a:ext cx="1508700" cy="54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Neptune is far away from us</a:t>
            </a:r>
            <a:endParaRPr>
              <a:solidFill>
                <a:schemeClr val="dk2"/>
              </a:solidFill>
              <a:latin typeface="Lato"/>
              <a:ea typeface="Lato"/>
              <a:cs typeface="Lato"/>
              <a:sym typeface="Lato"/>
            </a:endParaRPr>
          </a:p>
        </p:txBody>
      </p:sp>
      <p:grpSp>
        <p:nvGrpSpPr>
          <p:cNvPr id="16888" name="Google Shape;16888;p158"/>
          <p:cNvGrpSpPr/>
          <p:nvPr/>
        </p:nvGrpSpPr>
        <p:grpSpPr>
          <a:xfrm>
            <a:off x="2467207" y="2425938"/>
            <a:ext cx="4209587" cy="2104724"/>
            <a:chOff x="1247703" y="2364324"/>
            <a:chExt cx="1974941" cy="987438"/>
          </a:xfrm>
        </p:grpSpPr>
        <p:sp>
          <p:nvSpPr>
            <p:cNvPr id="16889" name="Google Shape;16889;p158"/>
            <p:cNvSpPr/>
            <p:nvPr/>
          </p:nvSpPr>
          <p:spPr>
            <a:xfrm>
              <a:off x="1247703" y="2364324"/>
              <a:ext cx="1974941" cy="987438"/>
            </a:xfrm>
            <a:custGeom>
              <a:rect b="b" l="l" r="r" t="t"/>
              <a:pathLst>
                <a:path extrusionOk="0" h="987438" w="1974941">
                  <a:moveTo>
                    <a:pt x="1842709" y="493645"/>
                  </a:moveTo>
                  <a:cubicBezTo>
                    <a:pt x="1756004" y="343799"/>
                    <a:pt x="1631082" y="218878"/>
                    <a:pt x="1481236" y="132174"/>
                  </a:cubicBezTo>
                  <a:cubicBezTo>
                    <a:pt x="1335978" y="48133"/>
                    <a:pt x="1167334" y="0"/>
                    <a:pt x="987441" y="0"/>
                  </a:cubicBezTo>
                  <a:cubicBezTo>
                    <a:pt x="807549" y="0"/>
                    <a:pt x="638905" y="48133"/>
                    <a:pt x="493647" y="132174"/>
                  </a:cubicBezTo>
                  <a:cubicBezTo>
                    <a:pt x="343800" y="218878"/>
                    <a:pt x="218879" y="343799"/>
                    <a:pt x="132174" y="493645"/>
                  </a:cubicBezTo>
                  <a:cubicBezTo>
                    <a:pt x="48133" y="638903"/>
                    <a:pt x="0" y="807546"/>
                    <a:pt x="0" y="987439"/>
                  </a:cubicBezTo>
                  <a:lnTo>
                    <a:pt x="352118" y="987439"/>
                  </a:lnTo>
                  <a:cubicBezTo>
                    <a:pt x="352118" y="871694"/>
                    <a:pt x="383230" y="763262"/>
                    <a:pt x="437314" y="669808"/>
                  </a:cubicBezTo>
                  <a:cubicBezTo>
                    <a:pt x="493084" y="573393"/>
                    <a:pt x="573425" y="493083"/>
                    <a:pt x="669839" y="437283"/>
                  </a:cubicBezTo>
                  <a:cubicBezTo>
                    <a:pt x="763293" y="383200"/>
                    <a:pt x="871726" y="352088"/>
                    <a:pt x="987471" y="352088"/>
                  </a:cubicBezTo>
                  <a:cubicBezTo>
                    <a:pt x="1103216" y="352088"/>
                    <a:pt x="1211648" y="383200"/>
                    <a:pt x="1305103" y="437283"/>
                  </a:cubicBezTo>
                  <a:cubicBezTo>
                    <a:pt x="1401517" y="493053"/>
                    <a:pt x="1481828" y="573393"/>
                    <a:pt x="1537628" y="669808"/>
                  </a:cubicBezTo>
                  <a:cubicBezTo>
                    <a:pt x="1591711" y="763262"/>
                    <a:pt x="1622823" y="871694"/>
                    <a:pt x="1622823" y="987439"/>
                  </a:cubicBezTo>
                  <a:lnTo>
                    <a:pt x="1974942" y="987439"/>
                  </a:lnTo>
                  <a:cubicBezTo>
                    <a:pt x="1974883" y="807546"/>
                    <a:pt x="1926749" y="638903"/>
                    <a:pt x="1842709" y="493645"/>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Roboto"/>
                <a:ea typeface="Roboto"/>
                <a:cs typeface="Roboto"/>
                <a:sym typeface="Roboto"/>
              </a:endParaRPr>
            </a:p>
          </p:txBody>
        </p:sp>
        <p:sp>
          <p:nvSpPr>
            <p:cNvPr id="16890" name="Google Shape;16890;p158"/>
            <p:cNvSpPr/>
            <p:nvPr/>
          </p:nvSpPr>
          <p:spPr>
            <a:xfrm>
              <a:off x="2235144" y="2364324"/>
              <a:ext cx="493794" cy="437282"/>
            </a:xfrm>
            <a:custGeom>
              <a:rect b="b" l="l" r="r" t="t"/>
              <a:pathLst>
                <a:path extrusionOk="0" h="437282" w="493794">
                  <a:moveTo>
                    <a:pt x="317632" y="437283"/>
                  </a:moveTo>
                  <a:lnTo>
                    <a:pt x="493795" y="132174"/>
                  </a:lnTo>
                  <a:cubicBezTo>
                    <a:pt x="348537" y="48133"/>
                    <a:pt x="179893" y="0"/>
                    <a:pt x="0" y="0"/>
                  </a:cubicBezTo>
                  <a:lnTo>
                    <a:pt x="0" y="352117"/>
                  </a:lnTo>
                  <a:cubicBezTo>
                    <a:pt x="115745" y="352117"/>
                    <a:pt x="224178" y="383229"/>
                    <a:pt x="317632" y="43728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Roboto"/>
                <a:ea typeface="Roboto"/>
                <a:cs typeface="Roboto"/>
                <a:sym typeface="Roboto"/>
              </a:endParaRPr>
            </a:p>
          </p:txBody>
        </p:sp>
        <p:sp>
          <p:nvSpPr>
            <p:cNvPr id="16891" name="Google Shape;16891;p158"/>
            <p:cNvSpPr/>
            <p:nvPr/>
          </p:nvSpPr>
          <p:spPr>
            <a:xfrm>
              <a:off x="1379876" y="2496497"/>
              <a:ext cx="537635" cy="537634"/>
            </a:xfrm>
            <a:custGeom>
              <a:rect b="b" l="l" r="r" t="t"/>
              <a:pathLst>
                <a:path extrusionOk="0" h="537634" w="537635">
                  <a:moveTo>
                    <a:pt x="537636" y="305109"/>
                  </a:moveTo>
                  <a:lnTo>
                    <a:pt x="361473" y="0"/>
                  </a:lnTo>
                  <a:cubicBezTo>
                    <a:pt x="211626" y="86705"/>
                    <a:pt x="86705" y="211626"/>
                    <a:pt x="0" y="361472"/>
                  </a:cubicBezTo>
                  <a:lnTo>
                    <a:pt x="305110" y="537634"/>
                  </a:lnTo>
                  <a:cubicBezTo>
                    <a:pt x="360910" y="441250"/>
                    <a:pt x="441251" y="360909"/>
                    <a:pt x="537636" y="305109"/>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Roboto"/>
                <a:ea typeface="Roboto"/>
                <a:cs typeface="Roboto"/>
                <a:sym typeface="Roboto"/>
              </a:endParaRPr>
            </a:p>
          </p:txBody>
        </p:sp>
        <p:sp>
          <p:nvSpPr>
            <p:cNvPr id="16892" name="Google Shape;16892;p158"/>
            <p:cNvSpPr/>
            <p:nvPr/>
          </p:nvSpPr>
          <p:spPr>
            <a:xfrm>
              <a:off x="1741349" y="2364324"/>
              <a:ext cx="493794" cy="437282"/>
            </a:xfrm>
            <a:custGeom>
              <a:rect b="b" l="l" r="r" t="t"/>
              <a:pathLst>
                <a:path extrusionOk="0" h="437282" w="493794">
                  <a:moveTo>
                    <a:pt x="493795" y="352117"/>
                  </a:moveTo>
                  <a:lnTo>
                    <a:pt x="493795" y="0"/>
                  </a:lnTo>
                  <a:cubicBezTo>
                    <a:pt x="313902" y="0"/>
                    <a:pt x="145258" y="48133"/>
                    <a:pt x="0" y="132174"/>
                  </a:cubicBezTo>
                  <a:lnTo>
                    <a:pt x="176163" y="437283"/>
                  </a:lnTo>
                  <a:cubicBezTo>
                    <a:pt x="269647" y="383229"/>
                    <a:pt x="378050" y="352117"/>
                    <a:pt x="493795" y="352117"/>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Roboto"/>
                <a:ea typeface="Roboto"/>
                <a:cs typeface="Roboto"/>
                <a:sym typeface="Roboto"/>
              </a:endParaRPr>
            </a:p>
          </p:txBody>
        </p:sp>
        <p:sp>
          <p:nvSpPr>
            <p:cNvPr id="16893" name="Google Shape;16893;p158"/>
            <p:cNvSpPr/>
            <p:nvPr/>
          </p:nvSpPr>
          <p:spPr>
            <a:xfrm>
              <a:off x="2552776" y="2496497"/>
              <a:ext cx="537635" cy="537634"/>
            </a:xfrm>
            <a:custGeom>
              <a:rect b="b" l="l" r="r" t="t"/>
              <a:pathLst>
                <a:path extrusionOk="0" h="537634" w="537635">
                  <a:moveTo>
                    <a:pt x="232525" y="537634"/>
                  </a:moveTo>
                  <a:lnTo>
                    <a:pt x="537636" y="361472"/>
                  </a:lnTo>
                  <a:cubicBezTo>
                    <a:pt x="450931" y="211626"/>
                    <a:pt x="326009" y="86705"/>
                    <a:pt x="176163" y="0"/>
                  </a:cubicBezTo>
                  <a:lnTo>
                    <a:pt x="0" y="305109"/>
                  </a:lnTo>
                  <a:cubicBezTo>
                    <a:pt x="96414" y="360909"/>
                    <a:pt x="176725" y="441250"/>
                    <a:pt x="232525" y="537634"/>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Roboto"/>
                <a:ea typeface="Roboto"/>
                <a:cs typeface="Roboto"/>
                <a:sym typeface="Roboto"/>
              </a:endParaRPr>
            </a:p>
          </p:txBody>
        </p:sp>
        <p:sp>
          <p:nvSpPr>
            <p:cNvPr id="16894" name="Google Shape;16894;p158"/>
            <p:cNvSpPr/>
            <p:nvPr/>
          </p:nvSpPr>
          <p:spPr>
            <a:xfrm>
              <a:off x="2785301" y="2857969"/>
              <a:ext cx="437284" cy="493793"/>
            </a:xfrm>
            <a:custGeom>
              <a:rect b="b" l="l" r="r" t="t"/>
              <a:pathLst>
                <a:path extrusionOk="0" h="493793" w="437284">
                  <a:moveTo>
                    <a:pt x="85166" y="493793"/>
                  </a:moveTo>
                  <a:lnTo>
                    <a:pt x="85166" y="493793"/>
                  </a:lnTo>
                  <a:lnTo>
                    <a:pt x="437284" y="493793"/>
                  </a:lnTo>
                  <a:lnTo>
                    <a:pt x="437284" y="493793"/>
                  </a:lnTo>
                  <a:cubicBezTo>
                    <a:pt x="437284" y="313901"/>
                    <a:pt x="389151" y="145258"/>
                    <a:pt x="305110" y="0"/>
                  </a:cubicBezTo>
                  <a:lnTo>
                    <a:pt x="0" y="176162"/>
                  </a:lnTo>
                  <a:cubicBezTo>
                    <a:pt x="54083" y="269646"/>
                    <a:pt x="85166" y="378049"/>
                    <a:pt x="85166" y="493793"/>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Roboto"/>
                <a:ea typeface="Roboto"/>
                <a:cs typeface="Roboto"/>
                <a:sym typeface="Roboto"/>
              </a:endParaRPr>
            </a:p>
          </p:txBody>
        </p:sp>
        <p:sp>
          <p:nvSpPr>
            <p:cNvPr id="16895" name="Google Shape;16895;p158"/>
            <p:cNvSpPr/>
            <p:nvPr/>
          </p:nvSpPr>
          <p:spPr>
            <a:xfrm>
              <a:off x="1247703" y="2857969"/>
              <a:ext cx="437313" cy="493793"/>
            </a:xfrm>
            <a:custGeom>
              <a:rect b="b" l="l" r="r" t="t"/>
              <a:pathLst>
                <a:path extrusionOk="0" h="493793" w="437313">
                  <a:moveTo>
                    <a:pt x="352118" y="493793"/>
                  </a:moveTo>
                  <a:cubicBezTo>
                    <a:pt x="352118" y="378049"/>
                    <a:pt x="383230" y="269616"/>
                    <a:pt x="437314" y="176162"/>
                  </a:cubicBezTo>
                  <a:lnTo>
                    <a:pt x="132174" y="0"/>
                  </a:lnTo>
                  <a:cubicBezTo>
                    <a:pt x="48133" y="145258"/>
                    <a:pt x="0" y="313901"/>
                    <a:pt x="0" y="493793"/>
                  </a:cubicBezTo>
                  <a:lnTo>
                    <a:pt x="0" y="493793"/>
                  </a:lnTo>
                  <a:lnTo>
                    <a:pt x="352118" y="493793"/>
                  </a:lnTo>
                  <a:lnTo>
                    <a:pt x="352118" y="493793"/>
                  </a:lnTo>
                  <a:close/>
                </a:path>
              </a:pathLst>
            </a:custGeom>
            <a:solidFill>
              <a:schemeClr val="dk1"/>
            </a:solid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Roboto"/>
                <a:ea typeface="Roboto"/>
                <a:cs typeface="Roboto"/>
                <a:sym typeface="Roboto"/>
              </a:endParaRPr>
            </a:p>
          </p:txBody>
        </p:sp>
      </p:grpSp>
      <p:grpSp>
        <p:nvGrpSpPr>
          <p:cNvPr id="16896" name="Google Shape;16896;p158"/>
          <p:cNvGrpSpPr/>
          <p:nvPr/>
        </p:nvGrpSpPr>
        <p:grpSpPr>
          <a:xfrm>
            <a:off x="2221927" y="3287934"/>
            <a:ext cx="112931" cy="118868"/>
            <a:chOff x="3235398" y="1852359"/>
            <a:chExt cx="694958" cy="731498"/>
          </a:xfrm>
        </p:grpSpPr>
        <p:sp>
          <p:nvSpPr>
            <p:cNvPr id="16897" name="Google Shape;16897;p15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158"/>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9" name="Google Shape;16899;p158"/>
          <p:cNvGrpSpPr/>
          <p:nvPr/>
        </p:nvGrpSpPr>
        <p:grpSpPr>
          <a:xfrm>
            <a:off x="3150934" y="3287921"/>
            <a:ext cx="112931" cy="118868"/>
            <a:chOff x="3235398" y="1852359"/>
            <a:chExt cx="694958" cy="731498"/>
          </a:xfrm>
        </p:grpSpPr>
        <p:sp>
          <p:nvSpPr>
            <p:cNvPr id="16900" name="Google Shape;16900;p15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158"/>
            <p:cNvSpPr/>
            <p:nvPr/>
          </p:nvSpPr>
          <p:spPr>
            <a:xfrm>
              <a:off x="3308527" y="1943758"/>
              <a:ext cx="548700" cy="548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2" name="Google Shape;16902;p158"/>
          <p:cNvGrpSpPr/>
          <p:nvPr/>
        </p:nvGrpSpPr>
        <p:grpSpPr>
          <a:xfrm>
            <a:off x="4515489" y="2112184"/>
            <a:ext cx="112931" cy="118868"/>
            <a:chOff x="3235398" y="1852359"/>
            <a:chExt cx="694958" cy="731498"/>
          </a:xfrm>
        </p:grpSpPr>
        <p:sp>
          <p:nvSpPr>
            <p:cNvPr id="16903" name="Google Shape;16903;p15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158"/>
            <p:cNvSpPr/>
            <p:nvPr/>
          </p:nvSpPr>
          <p:spPr>
            <a:xfrm>
              <a:off x="3308527" y="1943758"/>
              <a:ext cx="548700" cy="548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5" name="Google Shape;16905;p158"/>
          <p:cNvGrpSpPr/>
          <p:nvPr/>
        </p:nvGrpSpPr>
        <p:grpSpPr>
          <a:xfrm>
            <a:off x="4515489" y="2819009"/>
            <a:ext cx="112931" cy="118868"/>
            <a:chOff x="3235398" y="1852359"/>
            <a:chExt cx="694958" cy="731498"/>
          </a:xfrm>
        </p:grpSpPr>
        <p:sp>
          <p:nvSpPr>
            <p:cNvPr id="16906" name="Google Shape;16906;p15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158"/>
            <p:cNvSpPr/>
            <p:nvPr/>
          </p:nvSpPr>
          <p:spPr>
            <a:xfrm>
              <a:off x="3308527" y="1943758"/>
              <a:ext cx="548700" cy="548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8" name="Google Shape;16908;p158"/>
          <p:cNvGrpSpPr/>
          <p:nvPr/>
        </p:nvGrpSpPr>
        <p:grpSpPr>
          <a:xfrm>
            <a:off x="6809139" y="3287946"/>
            <a:ext cx="112931" cy="118868"/>
            <a:chOff x="3235398" y="1852359"/>
            <a:chExt cx="694958" cy="731498"/>
          </a:xfrm>
        </p:grpSpPr>
        <p:sp>
          <p:nvSpPr>
            <p:cNvPr id="16909" name="Google Shape;16909;p15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158"/>
            <p:cNvSpPr/>
            <p:nvPr/>
          </p:nvSpPr>
          <p:spPr>
            <a:xfrm>
              <a:off x="3308527" y="1943758"/>
              <a:ext cx="548700" cy="548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1" name="Google Shape;16911;p158"/>
          <p:cNvGrpSpPr/>
          <p:nvPr/>
        </p:nvGrpSpPr>
        <p:grpSpPr>
          <a:xfrm>
            <a:off x="5775614" y="3287921"/>
            <a:ext cx="112931" cy="118868"/>
            <a:chOff x="3235398" y="1852359"/>
            <a:chExt cx="694958" cy="731498"/>
          </a:xfrm>
        </p:grpSpPr>
        <p:sp>
          <p:nvSpPr>
            <p:cNvPr id="16912" name="Google Shape;16912;p158"/>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158"/>
            <p:cNvSpPr/>
            <p:nvPr/>
          </p:nvSpPr>
          <p:spPr>
            <a:xfrm>
              <a:off x="3308527" y="1943758"/>
              <a:ext cx="548700" cy="548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6914" name="Google Shape;16914;p158"/>
          <p:cNvCxnSpPr>
            <a:endCxn id="16901" idx="2"/>
          </p:cNvCxnSpPr>
          <p:nvPr/>
        </p:nvCxnSpPr>
        <p:spPr>
          <a:xfrm>
            <a:off x="2323118" y="3346756"/>
            <a:ext cx="839700" cy="600"/>
          </a:xfrm>
          <a:prstGeom prst="curvedConnector3">
            <a:avLst>
              <a:gd fmla="val 50000" name="adj1"/>
            </a:avLst>
          </a:prstGeom>
          <a:noFill/>
          <a:ln cap="flat" cmpd="sng" w="19050">
            <a:solidFill>
              <a:schemeClr val="dk2"/>
            </a:solidFill>
            <a:prstDash val="dash"/>
            <a:round/>
            <a:headEnd len="med" w="med" type="none"/>
            <a:tailEnd len="med" w="med" type="oval"/>
          </a:ln>
        </p:spPr>
      </p:cxnSp>
      <p:cxnSp>
        <p:nvCxnSpPr>
          <p:cNvPr id="16915" name="Google Shape;16915;p158"/>
          <p:cNvCxnSpPr>
            <a:stCxn id="16907" idx="0"/>
            <a:endCxn id="16904" idx="4"/>
          </p:cNvCxnSpPr>
          <p:nvPr/>
        </p:nvCxnSpPr>
        <p:spPr>
          <a:xfrm rot="-5400000">
            <a:off x="4263405" y="2524711"/>
            <a:ext cx="617700" cy="600"/>
          </a:xfrm>
          <a:prstGeom prst="curvedConnector3">
            <a:avLst>
              <a:gd fmla="val 49997" name="adj1"/>
            </a:avLst>
          </a:prstGeom>
          <a:noFill/>
          <a:ln cap="flat" cmpd="sng" w="19050">
            <a:solidFill>
              <a:schemeClr val="dk2"/>
            </a:solidFill>
            <a:prstDash val="dash"/>
            <a:round/>
            <a:headEnd len="med" w="med" type="oval"/>
            <a:tailEnd len="med" w="med" type="none"/>
          </a:ln>
        </p:spPr>
      </p:cxnSp>
      <p:cxnSp>
        <p:nvCxnSpPr>
          <p:cNvPr id="16916" name="Google Shape;16916;p158"/>
          <p:cNvCxnSpPr>
            <a:stCxn id="16910" idx="2"/>
            <a:endCxn id="16913" idx="6"/>
          </p:cNvCxnSpPr>
          <p:nvPr/>
        </p:nvCxnSpPr>
        <p:spPr>
          <a:xfrm flipH="1">
            <a:off x="5876623" y="3347381"/>
            <a:ext cx="944400" cy="600"/>
          </a:xfrm>
          <a:prstGeom prst="curvedConnector3">
            <a:avLst>
              <a:gd fmla="val 49998" name="adj1"/>
            </a:avLst>
          </a:prstGeom>
          <a:noFill/>
          <a:ln cap="flat" cmpd="sng" w="19050">
            <a:solidFill>
              <a:schemeClr val="dk2"/>
            </a:solidFill>
            <a:prstDash val="dash"/>
            <a:round/>
            <a:headEnd len="med" w="med" type="none"/>
            <a:tailEnd len="med" w="med" type="oval"/>
          </a:ln>
        </p:spPr>
      </p:cxnSp>
      <p:grpSp>
        <p:nvGrpSpPr>
          <p:cNvPr id="16917" name="Google Shape;16917;p158"/>
          <p:cNvGrpSpPr/>
          <p:nvPr/>
        </p:nvGrpSpPr>
        <p:grpSpPr>
          <a:xfrm>
            <a:off x="2723920" y="4069015"/>
            <a:ext cx="369911" cy="242755"/>
            <a:chOff x="3219220" y="4097603"/>
            <a:chExt cx="369911" cy="242755"/>
          </a:xfrm>
        </p:grpSpPr>
        <p:sp>
          <p:nvSpPr>
            <p:cNvPr id="16918" name="Google Shape;16918;p158"/>
            <p:cNvSpPr/>
            <p:nvPr/>
          </p:nvSpPr>
          <p:spPr>
            <a:xfrm>
              <a:off x="3219220" y="4097603"/>
              <a:ext cx="369911" cy="231129"/>
            </a:xfrm>
            <a:custGeom>
              <a:rect b="b" l="l" r="r" t="t"/>
              <a:pathLst>
                <a:path extrusionOk="0" h="8905" w="14252">
                  <a:moveTo>
                    <a:pt x="211" y="0"/>
                  </a:moveTo>
                  <a:lnTo>
                    <a:pt x="132" y="26"/>
                  </a:lnTo>
                  <a:lnTo>
                    <a:pt x="53" y="53"/>
                  </a:lnTo>
                  <a:lnTo>
                    <a:pt x="26" y="132"/>
                  </a:lnTo>
                  <a:lnTo>
                    <a:pt x="0" y="184"/>
                  </a:lnTo>
                  <a:lnTo>
                    <a:pt x="0" y="8720"/>
                  </a:lnTo>
                  <a:lnTo>
                    <a:pt x="26" y="8799"/>
                  </a:lnTo>
                  <a:lnTo>
                    <a:pt x="53" y="8852"/>
                  </a:lnTo>
                  <a:lnTo>
                    <a:pt x="132" y="8904"/>
                  </a:lnTo>
                  <a:lnTo>
                    <a:pt x="14147" y="8904"/>
                  </a:lnTo>
                  <a:lnTo>
                    <a:pt x="14199" y="8852"/>
                  </a:lnTo>
                  <a:lnTo>
                    <a:pt x="14252" y="8799"/>
                  </a:lnTo>
                  <a:lnTo>
                    <a:pt x="14252" y="8720"/>
                  </a:lnTo>
                  <a:lnTo>
                    <a:pt x="14252" y="184"/>
                  </a:lnTo>
                  <a:lnTo>
                    <a:pt x="14252" y="132"/>
                  </a:lnTo>
                  <a:lnTo>
                    <a:pt x="14199" y="53"/>
                  </a:lnTo>
                  <a:lnTo>
                    <a:pt x="14147" y="26"/>
                  </a:lnTo>
                  <a:lnTo>
                    <a:pt x="14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158"/>
            <p:cNvSpPr/>
            <p:nvPr/>
          </p:nvSpPr>
          <p:spPr>
            <a:xfrm>
              <a:off x="3242450" y="4120833"/>
              <a:ext cx="323451" cy="138833"/>
            </a:xfrm>
            <a:custGeom>
              <a:rect b="b" l="l" r="r" t="t"/>
              <a:pathLst>
                <a:path extrusionOk="0" h="5349" w="12462">
                  <a:moveTo>
                    <a:pt x="132" y="1"/>
                  </a:moveTo>
                  <a:lnTo>
                    <a:pt x="53" y="53"/>
                  </a:lnTo>
                  <a:lnTo>
                    <a:pt x="27" y="106"/>
                  </a:lnTo>
                  <a:lnTo>
                    <a:pt x="1" y="185"/>
                  </a:lnTo>
                  <a:lnTo>
                    <a:pt x="1" y="5138"/>
                  </a:lnTo>
                  <a:lnTo>
                    <a:pt x="27" y="5217"/>
                  </a:lnTo>
                  <a:lnTo>
                    <a:pt x="53" y="5296"/>
                  </a:lnTo>
                  <a:lnTo>
                    <a:pt x="132" y="5322"/>
                  </a:lnTo>
                  <a:lnTo>
                    <a:pt x="185" y="5348"/>
                  </a:lnTo>
                  <a:lnTo>
                    <a:pt x="12277" y="5348"/>
                  </a:lnTo>
                  <a:lnTo>
                    <a:pt x="12356" y="5322"/>
                  </a:lnTo>
                  <a:lnTo>
                    <a:pt x="12409" y="5296"/>
                  </a:lnTo>
                  <a:lnTo>
                    <a:pt x="12461" y="5217"/>
                  </a:lnTo>
                  <a:lnTo>
                    <a:pt x="12461" y="5138"/>
                  </a:lnTo>
                  <a:lnTo>
                    <a:pt x="12461" y="185"/>
                  </a:lnTo>
                  <a:lnTo>
                    <a:pt x="12461" y="106"/>
                  </a:lnTo>
                  <a:lnTo>
                    <a:pt x="12409" y="53"/>
                  </a:lnTo>
                  <a:lnTo>
                    <a:pt x="123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158"/>
            <p:cNvSpPr/>
            <p:nvPr/>
          </p:nvSpPr>
          <p:spPr>
            <a:xfrm>
              <a:off x="3288960" y="4144088"/>
              <a:ext cx="231129" cy="92322"/>
            </a:xfrm>
            <a:custGeom>
              <a:rect b="b" l="l" r="r" t="t"/>
              <a:pathLst>
                <a:path extrusionOk="0" h="3557" w="8905">
                  <a:moveTo>
                    <a:pt x="105" y="0"/>
                  </a:moveTo>
                  <a:lnTo>
                    <a:pt x="53" y="53"/>
                  </a:lnTo>
                  <a:lnTo>
                    <a:pt x="0" y="106"/>
                  </a:lnTo>
                  <a:lnTo>
                    <a:pt x="0" y="185"/>
                  </a:lnTo>
                  <a:lnTo>
                    <a:pt x="0" y="3346"/>
                  </a:lnTo>
                  <a:lnTo>
                    <a:pt x="0" y="3425"/>
                  </a:lnTo>
                  <a:lnTo>
                    <a:pt x="53" y="3504"/>
                  </a:lnTo>
                  <a:lnTo>
                    <a:pt x="105" y="3530"/>
                  </a:lnTo>
                  <a:lnTo>
                    <a:pt x="184" y="3557"/>
                  </a:lnTo>
                  <a:lnTo>
                    <a:pt x="8693" y="3557"/>
                  </a:lnTo>
                  <a:lnTo>
                    <a:pt x="8773" y="3530"/>
                  </a:lnTo>
                  <a:lnTo>
                    <a:pt x="8852" y="3504"/>
                  </a:lnTo>
                  <a:lnTo>
                    <a:pt x="8878" y="3425"/>
                  </a:lnTo>
                  <a:lnTo>
                    <a:pt x="8904" y="3346"/>
                  </a:lnTo>
                  <a:lnTo>
                    <a:pt x="8904" y="185"/>
                  </a:lnTo>
                  <a:lnTo>
                    <a:pt x="8878" y="106"/>
                  </a:lnTo>
                  <a:lnTo>
                    <a:pt x="8852" y="53"/>
                  </a:lnTo>
                  <a:lnTo>
                    <a:pt x="87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158"/>
            <p:cNvSpPr/>
            <p:nvPr/>
          </p:nvSpPr>
          <p:spPr>
            <a:xfrm>
              <a:off x="3372378" y="4166643"/>
              <a:ext cx="63590" cy="46537"/>
            </a:xfrm>
            <a:custGeom>
              <a:rect b="b" l="l" r="r" t="t"/>
              <a:pathLst>
                <a:path extrusionOk="0" h="1793" w="2450">
                  <a:moveTo>
                    <a:pt x="342" y="1"/>
                  </a:moveTo>
                  <a:lnTo>
                    <a:pt x="0" y="291"/>
                  </a:lnTo>
                  <a:lnTo>
                    <a:pt x="0" y="1502"/>
                  </a:lnTo>
                  <a:lnTo>
                    <a:pt x="342" y="1792"/>
                  </a:lnTo>
                  <a:lnTo>
                    <a:pt x="2134" y="1792"/>
                  </a:lnTo>
                  <a:lnTo>
                    <a:pt x="2450" y="1502"/>
                  </a:lnTo>
                  <a:lnTo>
                    <a:pt x="2450" y="291"/>
                  </a:lnTo>
                  <a:lnTo>
                    <a:pt x="21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158"/>
            <p:cNvSpPr/>
            <p:nvPr/>
          </p:nvSpPr>
          <p:spPr>
            <a:xfrm>
              <a:off x="3358000" y="4166643"/>
              <a:ext cx="28758" cy="46537"/>
            </a:xfrm>
            <a:custGeom>
              <a:rect b="b" l="l" r="r" t="t"/>
              <a:pathLst>
                <a:path extrusionOk="0" h="1793" w="1108">
                  <a:moveTo>
                    <a:pt x="185" y="1"/>
                  </a:moveTo>
                  <a:lnTo>
                    <a:pt x="133" y="27"/>
                  </a:lnTo>
                  <a:lnTo>
                    <a:pt x="53" y="80"/>
                  </a:lnTo>
                  <a:lnTo>
                    <a:pt x="27" y="132"/>
                  </a:lnTo>
                  <a:lnTo>
                    <a:pt x="1" y="212"/>
                  </a:lnTo>
                  <a:lnTo>
                    <a:pt x="1" y="1608"/>
                  </a:lnTo>
                  <a:lnTo>
                    <a:pt x="27" y="1687"/>
                  </a:lnTo>
                  <a:lnTo>
                    <a:pt x="53" y="1739"/>
                  </a:lnTo>
                  <a:lnTo>
                    <a:pt x="133" y="1766"/>
                  </a:lnTo>
                  <a:lnTo>
                    <a:pt x="185" y="1792"/>
                  </a:lnTo>
                  <a:lnTo>
                    <a:pt x="896" y="1792"/>
                  </a:lnTo>
                  <a:lnTo>
                    <a:pt x="975" y="1581"/>
                  </a:lnTo>
                  <a:lnTo>
                    <a:pt x="1055" y="1371"/>
                  </a:lnTo>
                  <a:lnTo>
                    <a:pt x="1081" y="1134"/>
                  </a:lnTo>
                  <a:lnTo>
                    <a:pt x="1107" y="896"/>
                  </a:lnTo>
                  <a:lnTo>
                    <a:pt x="1081" y="686"/>
                  </a:lnTo>
                  <a:lnTo>
                    <a:pt x="1055" y="449"/>
                  </a:lnTo>
                  <a:lnTo>
                    <a:pt x="975" y="238"/>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158"/>
            <p:cNvSpPr/>
            <p:nvPr/>
          </p:nvSpPr>
          <p:spPr>
            <a:xfrm>
              <a:off x="3422289" y="4166643"/>
              <a:ext cx="28057" cy="46537"/>
            </a:xfrm>
            <a:custGeom>
              <a:rect b="b" l="l" r="r" t="t"/>
              <a:pathLst>
                <a:path extrusionOk="0" h="1793" w="1081">
                  <a:moveTo>
                    <a:pt x="211" y="1"/>
                  </a:moveTo>
                  <a:lnTo>
                    <a:pt x="105" y="238"/>
                  </a:lnTo>
                  <a:lnTo>
                    <a:pt x="53" y="449"/>
                  </a:lnTo>
                  <a:lnTo>
                    <a:pt x="0" y="686"/>
                  </a:lnTo>
                  <a:lnTo>
                    <a:pt x="0" y="896"/>
                  </a:lnTo>
                  <a:lnTo>
                    <a:pt x="0" y="1134"/>
                  </a:lnTo>
                  <a:lnTo>
                    <a:pt x="53" y="1371"/>
                  </a:lnTo>
                  <a:lnTo>
                    <a:pt x="105" y="1581"/>
                  </a:lnTo>
                  <a:lnTo>
                    <a:pt x="211" y="1792"/>
                  </a:lnTo>
                  <a:lnTo>
                    <a:pt x="896" y="1792"/>
                  </a:lnTo>
                  <a:lnTo>
                    <a:pt x="975" y="1766"/>
                  </a:lnTo>
                  <a:lnTo>
                    <a:pt x="1027" y="1739"/>
                  </a:lnTo>
                  <a:lnTo>
                    <a:pt x="1080" y="1687"/>
                  </a:lnTo>
                  <a:lnTo>
                    <a:pt x="1080" y="1608"/>
                  </a:lnTo>
                  <a:lnTo>
                    <a:pt x="1080" y="212"/>
                  </a:lnTo>
                  <a:lnTo>
                    <a:pt x="1080" y="132"/>
                  </a:lnTo>
                  <a:lnTo>
                    <a:pt x="1027" y="80"/>
                  </a:lnTo>
                  <a:lnTo>
                    <a:pt x="975" y="27"/>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158"/>
            <p:cNvSpPr/>
            <p:nvPr/>
          </p:nvSpPr>
          <p:spPr>
            <a:xfrm>
              <a:off x="3289635" y="4259638"/>
              <a:ext cx="229754" cy="80720"/>
            </a:xfrm>
            <a:custGeom>
              <a:rect b="b" l="l" r="r" t="t"/>
              <a:pathLst>
                <a:path extrusionOk="0" h="3110" w="8852">
                  <a:moveTo>
                    <a:pt x="422" y="0"/>
                  </a:moveTo>
                  <a:lnTo>
                    <a:pt x="0" y="2898"/>
                  </a:lnTo>
                  <a:lnTo>
                    <a:pt x="0" y="2977"/>
                  </a:lnTo>
                  <a:lnTo>
                    <a:pt x="53" y="3030"/>
                  </a:lnTo>
                  <a:lnTo>
                    <a:pt x="106" y="3083"/>
                  </a:lnTo>
                  <a:lnTo>
                    <a:pt x="185" y="3109"/>
                  </a:lnTo>
                  <a:lnTo>
                    <a:pt x="8641" y="3109"/>
                  </a:lnTo>
                  <a:lnTo>
                    <a:pt x="8720" y="3083"/>
                  </a:lnTo>
                  <a:lnTo>
                    <a:pt x="8799" y="3030"/>
                  </a:lnTo>
                  <a:lnTo>
                    <a:pt x="8826" y="2977"/>
                  </a:lnTo>
                  <a:lnTo>
                    <a:pt x="8852" y="2898"/>
                  </a:lnTo>
                  <a:lnTo>
                    <a:pt x="84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158"/>
            <p:cNvSpPr/>
            <p:nvPr/>
          </p:nvSpPr>
          <p:spPr>
            <a:xfrm>
              <a:off x="3242450" y="4282893"/>
              <a:ext cx="23282" cy="22581"/>
            </a:xfrm>
            <a:custGeom>
              <a:rect b="b" l="l" r="r" t="t"/>
              <a:pathLst>
                <a:path extrusionOk="0" h="870" w="897">
                  <a:moveTo>
                    <a:pt x="370" y="0"/>
                  </a:moveTo>
                  <a:lnTo>
                    <a:pt x="264" y="27"/>
                  </a:lnTo>
                  <a:lnTo>
                    <a:pt x="185" y="53"/>
                  </a:lnTo>
                  <a:lnTo>
                    <a:pt x="132" y="106"/>
                  </a:lnTo>
                  <a:lnTo>
                    <a:pt x="80" y="185"/>
                  </a:lnTo>
                  <a:lnTo>
                    <a:pt x="27" y="264"/>
                  </a:lnTo>
                  <a:lnTo>
                    <a:pt x="1" y="343"/>
                  </a:lnTo>
                  <a:lnTo>
                    <a:pt x="1" y="422"/>
                  </a:lnTo>
                  <a:lnTo>
                    <a:pt x="1" y="527"/>
                  </a:lnTo>
                  <a:lnTo>
                    <a:pt x="27" y="606"/>
                  </a:lnTo>
                  <a:lnTo>
                    <a:pt x="80" y="685"/>
                  </a:lnTo>
                  <a:lnTo>
                    <a:pt x="132" y="738"/>
                  </a:lnTo>
                  <a:lnTo>
                    <a:pt x="185" y="790"/>
                  </a:lnTo>
                  <a:lnTo>
                    <a:pt x="264" y="843"/>
                  </a:lnTo>
                  <a:lnTo>
                    <a:pt x="370" y="870"/>
                  </a:lnTo>
                  <a:lnTo>
                    <a:pt x="528" y="870"/>
                  </a:lnTo>
                  <a:lnTo>
                    <a:pt x="633" y="843"/>
                  </a:lnTo>
                  <a:lnTo>
                    <a:pt x="686" y="790"/>
                  </a:lnTo>
                  <a:lnTo>
                    <a:pt x="765" y="738"/>
                  </a:lnTo>
                  <a:lnTo>
                    <a:pt x="817" y="685"/>
                  </a:lnTo>
                  <a:lnTo>
                    <a:pt x="844" y="606"/>
                  </a:lnTo>
                  <a:lnTo>
                    <a:pt x="870" y="527"/>
                  </a:lnTo>
                  <a:lnTo>
                    <a:pt x="896" y="422"/>
                  </a:lnTo>
                  <a:lnTo>
                    <a:pt x="870" y="343"/>
                  </a:lnTo>
                  <a:lnTo>
                    <a:pt x="844" y="264"/>
                  </a:lnTo>
                  <a:lnTo>
                    <a:pt x="817" y="185"/>
                  </a:lnTo>
                  <a:lnTo>
                    <a:pt x="765" y="106"/>
                  </a:lnTo>
                  <a:lnTo>
                    <a:pt x="686" y="53"/>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158"/>
            <p:cNvSpPr/>
            <p:nvPr/>
          </p:nvSpPr>
          <p:spPr>
            <a:xfrm>
              <a:off x="3543289" y="4282893"/>
              <a:ext cx="22607" cy="22581"/>
            </a:xfrm>
            <a:custGeom>
              <a:rect b="b" l="l" r="r" t="t"/>
              <a:pathLst>
                <a:path extrusionOk="0" h="870" w="871">
                  <a:moveTo>
                    <a:pt x="343" y="0"/>
                  </a:moveTo>
                  <a:lnTo>
                    <a:pt x="264" y="27"/>
                  </a:lnTo>
                  <a:lnTo>
                    <a:pt x="185" y="53"/>
                  </a:lnTo>
                  <a:lnTo>
                    <a:pt x="133" y="106"/>
                  </a:lnTo>
                  <a:lnTo>
                    <a:pt x="54" y="185"/>
                  </a:lnTo>
                  <a:lnTo>
                    <a:pt x="27" y="264"/>
                  </a:lnTo>
                  <a:lnTo>
                    <a:pt x="1" y="343"/>
                  </a:lnTo>
                  <a:lnTo>
                    <a:pt x="1" y="422"/>
                  </a:lnTo>
                  <a:lnTo>
                    <a:pt x="1" y="527"/>
                  </a:lnTo>
                  <a:lnTo>
                    <a:pt x="27" y="606"/>
                  </a:lnTo>
                  <a:lnTo>
                    <a:pt x="54" y="685"/>
                  </a:lnTo>
                  <a:lnTo>
                    <a:pt x="133" y="738"/>
                  </a:lnTo>
                  <a:lnTo>
                    <a:pt x="185" y="790"/>
                  </a:lnTo>
                  <a:lnTo>
                    <a:pt x="264" y="843"/>
                  </a:lnTo>
                  <a:lnTo>
                    <a:pt x="343" y="870"/>
                  </a:lnTo>
                  <a:lnTo>
                    <a:pt x="528" y="870"/>
                  </a:lnTo>
                  <a:lnTo>
                    <a:pt x="607" y="843"/>
                  </a:lnTo>
                  <a:lnTo>
                    <a:pt x="686" y="790"/>
                  </a:lnTo>
                  <a:lnTo>
                    <a:pt x="739" y="738"/>
                  </a:lnTo>
                  <a:lnTo>
                    <a:pt x="818" y="685"/>
                  </a:lnTo>
                  <a:lnTo>
                    <a:pt x="844" y="606"/>
                  </a:lnTo>
                  <a:lnTo>
                    <a:pt x="870" y="527"/>
                  </a:lnTo>
                  <a:lnTo>
                    <a:pt x="870" y="422"/>
                  </a:lnTo>
                  <a:lnTo>
                    <a:pt x="870" y="343"/>
                  </a:lnTo>
                  <a:lnTo>
                    <a:pt x="844" y="264"/>
                  </a:lnTo>
                  <a:lnTo>
                    <a:pt x="818" y="185"/>
                  </a:lnTo>
                  <a:lnTo>
                    <a:pt x="739" y="106"/>
                  </a:lnTo>
                  <a:lnTo>
                    <a:pt x="686" y="53"/>
                  </a:lnTo>
                  <a:lnTo>
                    <a:pt x="607"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158"/>
            <p:cNvSpPr/>
            <p:nvPr/>
          </p:nvSpPr>
          <p:spPr>
            <a:xfrm>
              <a:off x="3311515" y="4166643"/>
              <a:ext cx="46511" cy="46537"/>
            </a:xfrm>
            <a:custGeom>
              <a:rect b="b" l="l" r="r" t="t"/>
              <a:pathLst>
                <a:path extrusionOk="0" h="1793" w="1792">
                  <a:moveTo>
                    <a:pt x="896" y="1"/>
                  </a:moveTo>
                  <a:lnTo>
                    <a:pt x="712" y="27"/>
                  </a:lnTo>
                  <a:lnTo>
                    <a:pt x="554" y="80"/>
                  </a:lnTo>
                  <a:lnTo>
                    <a:pt x="396" y="159"/>
                  </a:lnTo>
                  <a:lnTo>
                    <a:pt x="264" y="264"/>
                  </a:lnTo>
                  <a:lnTo>
                    <a:pt x="158" y="396"/>
                  </a:lnTo>
                  <a:lnTo>
                    <a:pt x="79" y="554"/>
                  </a:lnTo>
                  <a:lnTo>
                    <a:pt x="27" y="712"/>
                  </a:lnTo>
                  <a:lnTo>
                    <a:pt x="0" y="896"/>
                  </a:lnTo>
                  <a:lnTo>
                    <a:pt x="27" y="1081"/>
                  </a:lnTo>
                  <a:lnTo>
                    <a:pt x="79" y="1239"/>
                  </a:lnTo>
                  <a:lnTo>
                    <a:pt x="158" y="1397"/>
                  </a:lnTo>
                  <a:lnTo>
                    <a:pt x="264" y="1529"/>
                  </a:lnTo>
                  <a:lnTo>
                    <a:pt x="396" y="1634"/>
                  </a:lnTo>
                  <a:lnTo>
                    <a:pt x="554" y="1713"/>
                  </a:lnTo>
                  <a:lnTo>
                    <a:pt x="712" y="1766"/>
                  </a:lnTo>
                  <a:lnTo>
                    <a:pt x="896" y="1792"/>
                  </a:lnTo>
                  <a:lnTo>
                    <a:pt x="1081" y="1766"/>
                  </a:lnTo>
                  <a:lnTo>
                    <a:pt x="1239" y="1713"/>
                  </a:lnTo>
                  <a:lnTo>
                    <a:pt x="1397" y="1634"/>
                  </a:lnTo>
                  <a:lnTo>
                    <a:pt x="1528" y="1529"/>
                  </a:lnTo>
                  <a:lnTo>
                    <a:pt x="1634" y="1397"/>
                  </a:lnTo>
                  <a:lnTo>
                    <a:pt x="1713" y="1239"/>
                  </a:lnTo>
                  <a:lnTo>
                    <a:pt x="1765" y="1081"/>
                  </a:lnTo>
                  <a:lnTo>
                    <a:pt x="1792" y="896"/>
                  </a:lnTo>
                  <a:lnTo>
                    <a:pt x="1765" y="712"/>
                  </a:lnTo>
                  <a:lnTo>
                    <a:pt x="1713" y="554"/>
                  </a:lnTo>
                  <a:lnTo>
                    <a:pt x="1634" y="396"/>
                  </a:lnTo>
                  <a:lnTo>
                    <a:pt x="1528" y="264"/>
                  </a:lnTo>
                  <a:lnTo>
                    <a:pt x="1397" y="159"/>
                  </a:lnTo>
                  <a:lnTo>
                    <a:pt x="1239" y="80"/>
                  </a:lnTo>
                  <a:lnTo>
                    <a:pt x="1081" y="27"/>
                  </a:lnTo>
                  <a:lnTo>
                    <a:pt x="8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158"/>
            <p:cNvSpPr/>
            <p:nvPr/>
          </p:nvSpPr>
          <p:spPr>
            <a:xfrm>
              <a:off x="3450320" y="4166643"/>
              <a:ext cx="46511" cy="46537"/>
            </a:xfrm>
            <a:custGeom>
              <a:rect b="b" l="l" r="r" t="t"/>
              <a:pathLst>
                <a:path extrusionOk="0" h="1793" w="1792">
                  <a:moveTo>
                    <a:pt x="896" y="1"/>
                  </a:moveTo>
                  <a:lnTo>
                    <a:pt x="711" y="27"/>
                  </a:lnTo>
                  <a:lnTo>
                    <a:pt x="553" y="80"/>
                  </a:lnTo>
                  <a:lnTo>
                    <a:pt x="395" y="159"/>
                  </a:lnTo>
                  <a:lnTo>
                    <a:pt x="264" y="264"/>
                  </a:lnTo>
                  <a:lnTo>
                    <a:pt x="158" y="396"/>
                  </a:lnTo>
                  <a:lnTo>
                    <a:pt x="79" y="554"/>
                  </a:lnTo>
                  <a:lnTo>
                    <a:pt x="27" y="712"/>
                  </a:lnTo>
                  <a:lnTo>
                    <a:pt x="0" y="896"/>
                  </a:lnTo>
                  <a:lnTo>
                    <a:pt x="27" y="1081"/>
                  </a:lnTo>
                  <a:lnTo>
                    <a:pt x="79" y="1239"/>
                  </a:lnTo>
                  <a:lnTo>
                    <a:pt x="158" y="1397"/>
                  </a:lnTo>
                  <a:lnTo>
                    <a:pt x="264" y="1529"/>
                  </a:lnTo>
                  <a:lnTo>
                    <a:pt x="395" y="1634"/>
                  </a:lnTo>
                  <a:lnTo>
                    <a:pt x="553" y="1713"/>
                  </a:lnTo>
                  <a:lnTo>
                    <a:pt x="711" y="1766"/>
                  </a:lnTo>
                  <a:lnTo>
                    <a:pt x="896" y="1792"/>
                  </a:lnTo>
                  <a:lnTo>
                    <a:pt x="1080" y="1766"/>
                  </a:lnTo>
                  <a:lnTo>
                    <a:pt x="1238" y="1713"/>
                  </a:lnTo>
                  <a:lnTo>
                    <a:pt x="1396" y="1634"/>
                  </a:lnTo>
                  <a:lnTo>
                    <a:pt x="1528" y="1529"/>
                  </a:lnTo>
                  <a:lnTo>
                    <a:pt x="1633" y="1397"/>
                  </a:lnTo>
                  <a:lnTo>
                    <a:pt x="1713" y="1239"/>
                  </a:lnTo>
                  <a:lnTo>
                    <a:pt x="1765" y="1081"/>
                  </a:lnTo>
                  <a:lnTo>
                    <a:pt x="1792" y="896"/>
                  </a:lnTo>
                  <a:lnTo>
                    <a:pt x="1765" y="712"/>
                  </a:lnTo>
                  <a:lnTo>
                    <a:pt x="1713" y="554"/>
                  </a:lnTo>
                  <a:lnTo>
                    <a:pt x="1633" y="396"/>
                  </a:lnTo>
                  <a:lnTo>
                    <a:pt x="1528" y="264"/>
                  </a:lnTo>
                  <a:lnTo>
                    <a:pt x="1396" y="159"/>
                  </a:lnTo>
                  <a:lnTo>
                    <a:pt x="1238" y="80"/>
                  </a:lnTo>
                  <a:lnTo>
                    <a:pt x="1080" y="27"/>
                  </a:lnTo>
                  <a:lnTo>
                    <a:pt x="8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158"/>
            <p:cNvSpPr/>
            <p:nvPr/>
          </p:nvSpPr>
          <p:spPr>
            <a:xfrm>
              <a:off x="3468099" y="4184421"/>
              <a:ext cx="10953" cy="10979"/>
            </a:xfrm>
            <a:custGeom>
              <a:rect b="b" l="l" r="r" t="t"/>
              <a:pathLst>
                <a:path extrusionOk="0" h="423" w="422">
                  <a:moveTo>
                    <a:pt x="211" y="1"/>
                  </a:moveTo>
                  <a:lnTo>
                    <a:pt x="132" y="27"/>
                  </a:lnTo>
                  <a:lnTo>
                    <a:pt x="53" y="53"/>
                  </a:lnTo>
                  <a:lnTo>
                    <a:pt x="26" y="132"/>
                  </a:lnTo>
                  <a:lnTo>
                    <a:pt x="0" y="211"/>
                  </a:lnTo>
                  <a:lnTo>
                    <a:pt x="26" y="290"/>
                  </a:lnTo>
                  <a:lnTo>
                    <a:pt x="53" y="369"/>
                  </a:lnTo>
                  <a:lnTo>
                    <a:pt x="132" y="422"/>
                  </a:lnTo>
                  <a:lnTo>
                    <a:pt x="290" y="422"/>
                  </a:lnTo>
                  <a:lnTo>
                    <a:pt x="369" y="369"/>
                  </a:lnTo>
                  <a:lnTo>
                    <a:pt x="422" y="290"/>
                  </a:lnTo>
                  <a:lnTo>
                    <a:pt x="422" y="211"/>
                  </a:lnTo>
                  <a:lnTo>
                    <a:pt x="422" y="132"/>
                  </a:lnTo>
                  <a:lnTo>
                    <a:pt x="369" y="53"/>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158"/>
            <p:cNvSpPr/>
            <p:nvPr/>
          </p:nvSpPr>
          <p:spPr>
            <a:xfrm>
              <a:off x="3329294" y="4184421"/>
              <a:ext cx="10953" cy="10979"/>
            </a:xfrm>
            <a:custGeom>
              <a:rect b="b" l="l" r="r" t="t"/>
              <a:pathLst>
                <a:path extrusionOk="0" h="423" w="422">
                  <a:moveTo>
                    <a:pt x="211" y="1"/>
                  </a:moveTo>
                  <a:lnTo>
                    <a:pt x="132" y="27"/>
                  </a:lnTo>
                  <a:lnTo>
                    <a:pt x="53" y="53"/>
                  </a:lnTo>
                  <a:lnTo>
                    <a:pt x="27" y="132"/>
                  </a:lnTo>
                  <a:lnTo>
                    <a:pt x="0" y="211"/>
                  </a:lnTo>
                  <a:lnTo>
                    <a:pt x="27" y="290"/>
                  </a:lnTo>
                  <a:lnTo>
                    <a:pt x="53" y="369"/>
                  </a:lnTo>
                  <a:lnTo>
                    <a:pt x="132" y="422"/>
                  </a:lnTo>
                  <a:lnTo>
                    <a:pt x="290" y="422"/>
                  </a:lnTo>
                  <a:lnTo>
                    <a:pt x="369" y="369"/>
                  </a:lnTo>
                  <a:lnTo>
                    <a:pt x="422" y="290"/>
                  </a:lnTo>
                  <a:lnTo>
                    <a:pt x="422" y="211"/>
                  </a:lnTo>
                  <a:lnTo>
                    <a:pt x="422" y="132"/>
                  </a:lnTo>
                  <a:lnTo>
                    <a:pt x="369" y="53"/>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158"/>
            <p:cNvSpPr/>
            <p:nvPr/>
          </p:nvSpPr>
          <p:spPr>
            <a:xfrm>
              <a:off x="3329294" y="4282893"/>
              <a:ext cx="149760" cy="10953"/>
            </a:xfrm>
            <a:custGeom>
              <a:rect b="b" l="l" r="r" t="t"/>
              <a:pathLst>
                <a:path extrusionOk="0" h="422" w="5770">
                  <a:moveTo>
                    <a:pt x="132" y="0"/>
                  </a:moveTo>
                  <a:lnTo>
                    <a:pt x="53" y="53"/>
                  </a:lnTo>
                  <a:lnTo>
                    <a:pt x="27" y="132"/>
                  </a:lnTo>
                  <a:lnTo>
                    <a:pt x="0" y="211"/>
                  </a:lnTo>
                  <a:lnTo>
                    <a:pt x="27" y="290"/>
                  </a:lnTo>
                  <a:lnTo>
                    <a:pt x="53" y="369"/>
                  </a:lnTo>
                  <a:lnTo>
                    <a:pt x="132" y="395"/>
                  </a:lnTo>
                  <a:lnTo>
                    <a:pt x="211" y="422"/>
                  </a:lnTo>
                  <a:lnTo>
                    <a:pt x="5559" y="422"/>
                  </a:lnTo>
                  <a:lnTo>
                    <a:pt x="5638" y="395"/>
                  </a:lnTo>
                  <a:lnTo>
                    <a:pt x="5717" y="369"/>
                  </a:lnTo>
                  <a:lnTo>
                    <a:pt x="5770" y="290"/>
                  </a:lnTo>
                  <a:lnTo>
                    <a:pt x="5770" y="211"/>
                  </a:lnTo>
                  <a:lnTo>
                    <a:pt x="5770" y="132"/>
                  </a:lnTo>
                  <a:lnTo>
                    <a:pt x="5717" y="53"/>
                  </a:lnTo>
                  <a:lnTo>
                    <a:pt x="5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158"/>
            <p:cNvSpPr/>
            <p:nvPr/>
          </p:nvSpPr>
          <p:spPr>
            <a:xfrm>
              <a:off x="3317666" y="4306123"/>
              <a:ext cx="173016" cy="10979"/>
            </a:xfrm>
            <a:custGeom>
              <a:rect b="b" l="l" r="r" t="t"/>
              <a:pathLst>
                <a:path extrusionOk="0" h="423" w="6666">
                  <a:moveTo>
                    <a:pt x="132" y="1"/>
                  </a:moveTo>
                  <a:lnTo>
                    <a:pt x="80" y="54"/>
                  </a:lnTo>
                  <a:lnTo>
                    <a:pt x="27" y="133"/>
                  </a:lnTo>
                  <a:lnTo>
                    <a:pt x="1" y="212"/>
                  </a:lnTo>
                  <a:lnTo>
                    <a:pt x="27" y="291"/>
                  </a:lnTo>
                  <a:lnTo>
                    <a:pt x="80" y="370"/>
                  </a:lnTo>
                  <a:lnTo>
                    <a:pt x="132" y="396"/>
                  </a:lnTo>
                  <a:lnTo>
                    <a:pt x="211" y="422"/>
                  </a:lnTo>
                  <a:lnTo>
                    <a:pt x="6455" y="422"/>
                  </a:lnTo>
                  <a:lnTo>
                    <a:pt x="6534" y="396"/>
                  </a:lnTo>
                  <a:lnTo>
                    <a:pt x="6613" y="370"/>
                  </a:lnTo>
                  <a:lnTo>
                    <a:pt x="6665" y="291"/>
                  </a:lnTo>
                  <a:lnTo>
                    <a:pt x="6665" y="212"/>
                  </a:lnTo>
                  <a:lnTo>
                    <a:pt x="6665" y="133"/>
                  </a:lnTo>
                  <a:lnTo>
                    <a:pt x="6613" y="54"/>
                  </a:lnTo>
                  <a:lnTo>
                    <a:pt x="65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3" name="Google Shape;16933;p158"/>
          <p:cNvGrpSpPr/>
          <p:nvPr/>
        </p:nvGrpSpPr>
        <p:grpSpPr>
          <a:xfrm>
            <a:off x="6157646" y="4005440"/>
            <a:ext cx="250957" cy="369905"/>
            <a:chOff x="4849247" y="4034015"/>
            <a:chExt cx="250957" cy="369905"/>
          </a:xfrm>
        </p:grpSpPr>
        <p:sp>
          <p:nvSpPr>
            <p:cNvPr id="16934" name="Google Shape;16934;p158"/>
            <p:cNvSpPr/>
            <p:nvPr/>
          </p:nvSpPr>
          <p:spPr>
            <a:xfrm>
              <a:off x="4918987" y="4034015"/>
              <a:ext cx="69767" cy="50612"/>
            </a:xfrm>
            <a:custGeom>
              <a:rect b="b" l="l" r="r" t="t"/>
              <a:pathLst>
                <a:path extrusionOk="0" h="1950" w="2688">
                  <a:moveTo>
                    <a:pt x="1370" y="0"/>
                  </a:moveTo>
                  <a:lnTo>
                    <a:pt x="1265" y="26"/>
                  </a:lnTo>
                  <a:lnTo>
                    <a:pt x="1186" y="79"/>
                  </a:lnTo>
                  <a:lnTo>
                    <a:pt x="0" y="1660"/>
                  </a:lnTo>
                  <a:lnTo>
                    <a:pt x="685" y="1950"/>
                  </a:lnTo>
                  <a:lnTo>
                    <a:pt x="2029" y="1950"/>
                  </a:lnTo>
                  <a:lnTo>
                    <a:pt x="2687" y="1660"/>
                  </a:lnTo>
                  <a:lnTo>
                    <a:pt x="1528" y="79"/>
                  </a:lnTo>
                  <a:lnTo>
                    <a:pt x="1449" y="26"/>
                  </a:lnTo>
                  <a:lnTo>
                    <a:pt x="13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158"/>
            <p:cNvSpPr/>
            <p:nvPr/>
          </p:nvSpPr>
          <p:spPr>
            <a:xfrm>
              <a:off x="4849247" y="4077073"/>
              <a:ext cx="209924" cy="224978"/>
            </a:xfrm>
            <a:custGeom>
              <a:rect b="b" l="l" r="r" t="t"/>
              <a:pathLst>
                <a:path extrusionOk="0" h="8668" w="8088">
                  <a:moveTo>
                    <a:pt x="2687" y="1"/>
                  </a:moveTo>
                  <a:lnTo>
                    <a:pt x="0" y="8088"/>
                  </a:lnTo>
                  <a:lnTo>
                    <a:pt x="1265" y="8668"/>
                  </a:lnTo>
                  <a:lnTo>
                    <a:pt x="6823" y="8668"/>
                  </a:lnTo>
                  <a:lnTo>
                    <a:pt x="8088" y="8088"/>
                  </a:lnTo>
                  <a:lnTo>
                    <a:pt x="53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158"/>
            <p:cNvSpPr/>
            <p:nvPr/>
          </p:nvSpPr>
          <p:spPr>
            <a:xfrm>
              <a:off x="4884104" y="4100329"/>
              <a:ext cx="140209" cy="163439"/>
            </a:xfrm>
            <a:custGeom>
              <a:rect b="b" l="l" r="r" t="t"/>
              <a:pathLst>
                <a:path extrusionOk="0" h="6297" w="5402">
                  <a:moveTo>
                    <a:pt x="2135" y="0"/>
                  </a:moveTo>
                  <a:lnTo>
                    <a:pt x="2082" y="27"/>
                  </a:lnTo>
                  <a:lnTo>
                    <a:pt x="2029" y="53"/>
                  </a:lnTo>
                  <a:lnTo>
                    <a:pt x="1977" y="79"/>
                  </a:lnTo>
                  <a:lnTo>
                    <a:pt x="1950" y="132"/>
                  </a:lnTo>
                  <a:lnTo>
                    <a:pt x="1" y="6033"/>
                  </a:lnTo>
                  <a:lnTo>
                    <a:pt x="1" y="6138"/>
                  </a:lnTo>
                  <a:lnTo>
                    <a:pt x="27" y="6218"/>
                  </a:lnTo>
                  <a:lnTo>
                    <a:pt x="80" y="6270"/>
                  </a:lnTo>
                  <a:lnTo>
                    <a:pt x="185" y="6297"/>
                  </a:lnTo>
                  <a:lnTo>
                    <a:pt x="2240" y="6297"/>
                  </a:lnTo>
                  <a:lnTo>
                    <a:pt x="2714" y="6007"/>
                  </a:lnTo>
                  <a:lnTo>
                    <a:pt x="3162" y="6297"/>
                  </a:lnTo>
                  <a:lnTo>
                    <a:pt x="5217" y="6297"/>
                  </a:lnTo>
                  <a:lnTo>
                    <a:pt x="5322" y="6270"/>
                  </a:lnTo>
                  <a:lnTo>
                    <a:pt x="5375" y="6218"/>
                  </a:lnTo>
                  <a:lnTo>
                    <a:pt x="5401" y="6138"/>
                  </a:lnTo>
                  <a:lnTo>
                    <a:pt x="5401" y="6033"/>
                  </a:lnTo>
                  <a:lnTo>
                    <a:pt x="3426" y="132"/>
                  </a:lnTo>
                  <a:lnTo>
                    <a:pt x="3399" y="79"/>
                  </a:lnTo>
                  <a:lnTo>
                    <a:pt x="3373" y="53"/>
                  </a:lnTo>
                  <a:lnTo>
                    <a:pt x="3294" y="27"/>
                  </a:lnTo>
                  <a:lnTo>
                    <a:pt x="3241" y="0"/>
                  </a:lnTo>
                  <a:lnTo>
                    <a:pt x="3162" y="0"/>
                  </a:lnTo>
                  <a:lnTo>
                    <a:pt x="2714" y="290"/>
                  </a:lnTo>
                  <a:lnTo>
                    <a:pt x="22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158"/>
            <p:cNvSpPr/>
            <p:nvPr/>
          </p:nvSpPr>
          <p:spPr>
            <a:xfrm>
              <a:off x="4942242" y="4100329"/>
              <a:ext cx="23956" cy="163439"/>
            </a:xfrm>
            <a:custGeom>
              <a:rect b="b" l="l" r="r" t="t"/>
              <a:pathLst>
                <a:path extrusionOk="0" h="6297" w="923">
                  <a:moveTo>
                    <a:pt x="0" y="0"/>
                  </a:moveTo>
                  <a:lnTo>
                    <a:pt x="0" y="685"/>
                  </a:lnTo>
                  <a:lnTo>
                    <a:pt x="290" y="896"/>
                  </a:lnTo>
                  <a:lnTo>
                    <a:pt x="0" y="1133"/>
                  </a:lnTo>
                  <a:lnTo>
                    <a:pt x="0" y="1581"/>
                  </a:lnTo>
                  <a:lnTo>
                    <a:pt x="290" y="1818"/>
                  </a:lnTo>
                  <a:lnTo>
                    <a:pt x="0" y="2029"/>
                  </a:lnTo>
                  <a:lnTo>
                    <a:pt x="0" y="2477"/>
                  </a:lnTo>
                  <a:lnTo>
                    <a:pt x="290" y="2714"/>
                  </a:lnTo>
                  <a:lnTo>
                    <a:pt x="0" y="2925"/>
                  </a:lnTo>
                  <a:lnTo>
                    <a:pt x="0" y="3399"/>
                  </a:lnTo>
                  <a:lnTo>
                    <a:pt x="290" y="3609"/>
                  </a:lnTo>
                  <a:lnTo>
                    <a:pt x="0" y="3820"/>
                  </a:lnTo>
                  <a:lnTo>
                    <a:pt x="0" y="4294"/>
                  </a:lnTo>
                  <a:lnTo>
                    <a:pt x="290" y="4505"/>
                  </a:lnTo>
                  <a:lnTo>
                    <a:pt x="0" y="4716"/>
                  </a:lnTo>
                  <a:lnTo>
                    <a:pt x="0" y="6297"/>
                  </a:lnTo>
                  <a:lnTo>
                    <a:pt x="922" y="6297"/>
                  </a:lnTo>
                  <a:lnTo>
                    <a:pt x="922" y="4716"/>
                  </a:lnTo>
                  <a:lnTo>
                    <a:pt x="632" y="4505"/>
                  </a:lnTo>
                  <a:lnTo>
                    <a:pt x="922" y="4294"/>
                  </a:lnTo>
                  <a:lnTo>
                    <a:pt x="922" y="3820"/>
                  </a:lnTo>
                  <a:lnTo>
                    <a:pt x="632" y="3609"/>
                  </a:lnTo>
                  <a:lnTo>
                    <a:pt x="922" y="3399"/>
                  </a:lnTo>
                  <a:lnTo>
                    <a:pt x="922" y="2925"/>
                  </a:lnTo>
                  <a:lnTo>
                    <a:pt x="632" y="2714"/>
                  </a:lnTo>
                  <a:lnTo>
                    <a:pt x="922" y="2477"/>
                  </a:lnTo>
                  <a:lnTo>
                    <a:pt x="922" y="2029"/>
                  </a:lnTo>
                  <a:lnTo>
                    <a:pt x="632" y="1818"/>
                  </a:lnTo>
                  <a:lnTo>
                    <a:pt x="922" y="1581"/>
                  </a:lnTo>
                  <a:lnTo>
                    <a:pt x="922" y="1133"/>
                  </a:lnTo>
                  <a:lnTo>
                    <a:pt x="632" y="896"/>
                  </a:lnTo>
                  <a:lnTo>
                    <a:pt x="922" y="685"/>
                  </a:lnTo>
                  <a:lnTo>
                    <a:pt x="9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158"/>
            <p:cNvSpPr/>
            <p:nvPr/>
          </p:nvSpPr>
          <p:spPr>
            <a:xfrm>
              <a:off x="4872502" y="4373137"/>
              <a:ext cx="23256" cy="30783"/>
            </a:xfrm>
            <a:custGeom>
              <a:rect b="b" l="l" r="r" t="t"/>
              <a:pathLst>
                <a:path extrusionOk="0" h="1186" w="896">
                  <a:moveTo>
                    <a:pt x="0" y="1"/>
                  </a:moveTo>
                  <a:lnTo>
                    <a:pt x="0" y="1002"/>
                  </a:lnTo>
                  <a:lnTo>
                    <a:pt x="26" y="1081"/>
                  </a:lnTo>
                  <a:lnTo>
                    <a:pt x="53" y="1133"/>
                  </a:lnTo>
                  <a:lnTo>
                    <a:pt x="132" y="1160"/>
                  </a:lnTo>
                  <a:lnTo>
                    <a:pt x="184" y="1186"/>
                  </a:lnTo>
                  <a:lnTo>
                    <a:pt x="711" y="1186"/>
                  </a:lnTo>
                  <a:lnTo>
                    <a:pt x="790" y="1160"/>
                  </a:lnTo>
                  <a:lnTo>
                    <a:pt x="843" y="1133"/>
                  </a:lnTo>
                  <a:lnTo>
                    <a:pt x="896" y="1081"/>
                  </a:lnTo>
                  <a:lnTo>
                    <a:pt x="896" y="1002"/>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158"/>
            <p:cNvSpPr/>
            <p:nvPr/>
          </p:nvSpPr>
          <p:spPr>
            <a:xfrm>
              <a:off x="5012657" y="4373137"/>
              <a:ext cx="23282" cy="30783"/>
            </a:xfrm>
            <a:custGeom>
              <a:rect b="b" l="l" r="r" t="t"/>
              <a:pathLst>
                <a:path extrusionOk="0" h="1186" w="897">
                  <a:moveTo>
                    <a:pt x="1" y="1"/>
                  </a:moveTo>
                  <a:lnTo>
                    <a:pt x="1" y="1002"/>
                  </a:lnTo>
                  <a:lnTo>
                    <a:pt x="1" y="1081"/>
                  </a:lnTo>
                  <a:lnTo>
                    <a:pt x="53" y="1133"/>
                  </a:lnTo>
                  <a:lnTo>
                    <a:pt x="106" y="1160"/>
                  </a:lnTo>
                  <a:lnTo>
                    <a:pt x="185" y="1186"/>
                  </a:lnTo>
                  <a:lnTo>
                    <a:pt x="712" y="1186"/>
                  </a:lnTo>
                  <a:lnTo>
                    <a:pt x="764" y="1160"/>
                  </a:lnTo>
                  <a:lnTo>
                    <a:pt x="844" y="1133"/>
                  </a:lnTo>
                  <a:lnTo>
                    <a:pt x="870" y="1081"/>
                  </a:lnTo>
                  <a:lnTo>
                    <a:pt x="896" y="1002"/>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158"/>
            <p:cNvSpPr/>
            <p:nvPr/>
          </p:nvSpPr>
          <p:spPr>
            <a:xfrm>
              <a:off x="4849247" y="4286994"/>
              <a:ext cx="209924" cy="93698"/>
            </a:xfrm>
            <a:custGeom>
              <a:rect b="b" l="l" r="r" t="t"/>
              <a:pathLst>
                <a:path extrusionOk="0" h="3610" w="8088">
                  <a:moveTo>
                    <a:pt x="0" y="0"/>
                  </a:moveTo>
                  <a:lnTo>
                    <a:pt x="0" y="3399"/>
                  </a:lnTo>
                  <a:lnTo>
                    <a:pt x="0" y="3478"/>
                  </a:lnTo>
                  <a:lnTo>
                    <a:pt x="53" y="3557"/>
                  </a:lnTo>
                  <a:lnTo>
                    <a:pt x="106" y="3583"/>
                  </a:lnTo>
                  <a:lnTo>
                    <a:pt x="185" y="3609"/>
                  </a:lnTo>
                  <a:lnTo>
                    <a:pt x="7903" y="3609"/>
                  </a:lnTo>
                  <a:lnTo>
                    <a:pt x="7983" y="3583"/>
                  </a:lnTo>
                  <a:lnTo>
                    <a:pt x="8035" y="3557"/>
                  </a:lnTo>
                  <a:lnTo>
                    <a:pt x="8088" y="3478"/>
                  </a:lnTo>
                  <a:lnTo>
                    <a:pt x="8088" y="3399"/>
                  </a:lnTo>
                  <a:lnTo>
                    <a:pt x="80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158"/>
            <p:cNvSpPr/>
            <p:nvPr/>
          </p:nvSpPr>
          <p:spPr>
            <a:xfrm>
              <a:off x="4946343" y="4118107"/>
              <a:ext cx="153861" cy="145659"/>
            </a:xfrm>
            <a:custGeom>
              <a:rect b="b" l="l" r="r" t="t"/>
              <a:pathLst>
                <a:path extrusionOk="0" h="5612" w="5928">
                  <a:moveTo>
                    <a:pt x="5638" y="0"/>
                  </a:moveTo>
                  <a:lnTo>
                    <a:pt x="5559" y="53"/>
                  </a:lnTo>
                  <a:lnTo>
                    <a:pt x="0" y="5612"/>
                  </a:lnTo>
                  <a:lnTo>
                    <a:pt x="606" y="5612"/>
                  </a:lnTo>
                  <a:lnTo>
                    <a:pt x="5875" y="369"/>
                  </a:lnTo>
                  <a:lnTo>
                    <a:pt x="5901" y="290"/>
                  </a:lnTo>
                  <a:lnTo>
                    <a:pt x="5928" y="211"/>
                  </a:lnTo>
                  <a:lnTo>
                    <a:pt x="5901" y="132"/>
                  </a:lnTo>
                  <a:lnTo>
                    <a:pt x="5875" y="53"/>
                  </a:lnTo>
                  <a:lnTo>
                    <a:pt x="5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158"/>
            <p:cNvSpPr/>
            <p:nvPr/>
          </p:nvSpPr>
          <p:spPr>
            <a:xfrm>
              <a:off x="5056416" y="4126309"/>
              <a:ext cx="34909" cy="35584"/>
            </a:xfrm>
            <a:custGeom>
              <a:rect b="b" l="l" r="r" t="t"/>
              <a:pathLst>
                <a:path extrusionOk="0" h="1371" w="1345">
                  <a:moveTo>
                    <a:pt x="659" y="0"/>
                  </a:moveTo>
                  <a:lnTo>
                    <a:pt x="527" y="27"/>
                  </a:lnTo>
                  <a:lnTo>
                    <a:pt x="396" y="53"/>
                  </a:lnTo>
                  <a:lnTo>
                    <a:pt x="290" y="132"/>
                  </a:lnTo>
                  <a:lnTo>
                    <a:pt x="185" y="211"/>
                  </a:lnTo>
                  <a:lnTo>
                    <a:pt x="106" y="317"/>
                  </a:lnTo>
                  <a:lnTo>
                    <a:pt x="53" y="422"/>
                  </a:lnTo>
                  <a:lnTo>
                    <a:pt x="1" y="554"/>
                  </a:lnTo>
                  <a:lnTo>
                    <a:pt x="1" y="685"/>
                  </a:lnTo>
                  <a:lnTo>
                    <a:pt x="1" y="817"/>
                  </a:lnTo>
                  <a:lnTo>
                    <a:pt x="53" y="949"/>
                  </a:lnTo>
                  <a:lnTo>
                    <a:pt x="106" y="1054"/>
                  </a:lnTo>
                  <a:lnTo>
                    <a:pt x="185" y="1160"/>
                  </a:lnTo>
                  <a:lnTo>
                    <a:pt x="290" y="1239"/>
                  </a:lnTo>
                  <a:lnTo>
                    <a:pt x="396" y="1318"/>
                  </a:lnTo>
                  <a:lnTo>
                    <a:pt x="527" y="1344"/>
                  </a:lnTo>
                  <a:lnTo>
                    <a:pt x="659" y="1370"/>
                  </a:lnTo>
                  <a:lnTo>
                    <a:pt x="817" y="1344"/>
                  </a:lnTo>
                  <a:lnTo>
                    <a:pt x="923" y="1318"/>
                  </a:lnTo>
                  <a:lnTo>
                    <a:pt x="1054" y="1239"/>
                  </a:lnTo>
                  <a:lnTo>
                    <a:pt x="1133" y="1160"/>
                  </a:lnTo>
                  <a:lnTo>
                    <a:pt x="1239" y="1054"/>
                  </a:lnTo>
                  <a:lnTo>
                    <a:pt x="1291" y="949"/>
                  </a:lnTo>
                  <a:lnTo>
                    <a:pt x="1318" y="817"/>
                  </a:lnTo>
                  <a:lnTo>
                    <a:pt x="1344" y="685"/>
                  </a:lnTo>
                  <a:lnTo>
                    <a:pt x="1318" y="554"/>
                  </a:lnTo>
                  <a:lnTo>
                    <a:pt x="1291" y="422"/>
                  </a:lnTo>
                  <a:lnTo>
                    <a:pt x="1239" y="317"/>
                  </a:lnTo>
                  <a:lnTo>
                    <a:pt x="1133" y="211"/>
                  </a:lnTo>
                  <a:lnTo>
                    <a:pt x="1054" y="132"/>
                  </a:lnTo>
                  <a:lnTo>
                    <a:pt x="923" y="53"/>
                  </a:lnTo>
                  <a:lnTo>
                    <a:pt x="817" y="27"/>
                  </a:lnTo>
                  <a:lnTo>
                    <a:pt x="6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158"/>
            <p:cNvSpPr/>
            <p:nvPr/>
          </p:nvSpPr>
          <p:spPr>
            <a:xfrm>
              <a:off x="4942242" y="4211778"/>
              <a:ext cx="23956" cy="10953"/>
            </a:xfrm>
            <a:custGeom>
              <a:rect b="b" l="l" r="r" t="t"/>
              <a:pathLst>
                <a:path extrusionOk="0" h="422" w="923">
                  <a:moveTo>
                    <a:pt x="0" y="0"/>
                  </a:moveTo>
                  <a:lnTo>
                    <a:pt x="0" y="422"/>
                  </a:lnTo>
                  <a:lnTo>
                    <a:pt x="922" y="422"/>
                  </a:lnTo>
                  <a:lnTo>
                    <a:pt x="9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158"/>
            <p:cNvSpPr/>
            <p:nvPr/>
          </p:nvSpPr>
          <p:spPr>
            <a:xfrm>
              <a:off x="4942242" y="4188522"/>
              <a:ext cx="23956" cy="10979"/>
            </a:xfrm>
            <a:custGeom>
              <a:rect b="b" l="l" r="r" t="t"/>
              <a:pathLst>
                <a:path extrusionOk="0" h="423" w="923">
                  <a:moveTo>
                    <a:pt x="0" y="1"/>
                  </a:moveTo>
                  <a:lnTo>
                    <a:pt x="0" y="422"/>
                  </a:lnTo>
                  <a:lnTo>
                    <a:pt x="922" y="422"/>
                  </a:lnTo>
                  <a:lnTo>
                    <a:pt x="9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158"/>
            <p:cNvSpPr/>
            <p:nvPr/>
          </p:nvSpPr>
          <p:spPr>
            <a:xfrm>
              <a:off x="4942242" y="4164592"/>
              <a:ext cx="23956" cy="11654"/>
            </a:xfrm>
            <a:custGeom>
              <a:rect b="b" l="l" r="r" t="t"/>
              <a:pathLst>
                <a:path extrusionOk="0" h="449" w="923">
                  <a:moveTo>
                    <a:pt x="0" y="1"/>
                  </a:moveTo>
                  <a:lnTo>
                    <a:pt x="0" y="449"/>
                  </a:lnTo>
                  <a:lnTo>
                    <a:pt x="922" y="449"/>
                  </a:lnTo>
                  <a:lnTo>
                    <a:pt x="9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158"/>
            <p:cNvSpPr/>
            <p:nvPr/>
          </p:nvSpPr>
          <p:spPr>
            <a:xfrm>
              <a:off x="4942242" y="4141363"/>
              <a:ext cx="23956" cy="11628"/>
            </a:xfrm>
            <a:custGeom>
              <a:rect b="b" l="l" r="r" t="t"/>
              <a:pathLst>
                <a:path extrusionOk="0" h="448" w="923">
                  <a:moveTo>
                    <a:pt x="0" y="0"/>
                  </a:moveTo>
                  <a:lnTo>
                    <a:pt x="0" y="448"/>
                  </a:lnTo>
                  <a:lnTo>
                    <a:pt x="922" y="448"/>
                  </a:lnTo>
                  <a:lnTo>
                    <a:pt x="9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158"/>
            <p:cNvSpPr/>
            <p:nvPr/>
          </p:nvSpPr>
          <p:spPr>
            <a:xfrm>
              <a:off x="4942242" y="4118107"/>
              <a:ext cx="23956" cy="11654"/>
            </a:xfrm>
            <a:custGeom>
              <a:rect b="b" l="l" r="r" t="t"/>
              <a:pathLst>
                <a:path extrusionOk="0" h="449" w="923">
                  <a:moveTo>
                    <a:pt x="0" y="0"/>
                  </a:moveTo>
                  <a:lnTo>
                    <a:pt x="0" y="448"/>
                  </a:lnTo>
                  <a:lnTo>
                    <a:pt x="922" y="448"/>
                  </a:lnTo>
                  <a:lnTo>
                    <a:pt x="9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8" name="Google Shape;16948;p158"/>
          <p:cNvGrpSpPr/>
          <p:nvPr/>
        </p:nvGrpSpPr>
        <p:grpSpPr>
          <a:xfrm>
            <a:off x="4387277" y="2785797"/>
            <a:ext cx="369937" cy="300193"/>
            <a:chOff x="4004814" y="4068872"/>
            <a:chExt cx="369937" cy="300193"/>
          </a:xfrm>
        </p:grpSpPr>
        <p:sp>
          <p:nvSpPr>
            <p:cNvPr id="16949" name="Google Shape;16949;p158"/>
            <p:cNvSpPr/>
            <p:nvPr/>
          </p:nvSpPr>
          <p:spPr>
            <a:xfrm>
              <a:off x="4027395" y="4107155"/>
              <a:ext cx="324126" cy="84821"/>
            </a:xfrm>
            <a:custGeom>
              <a:rect b="b" l="l" r="r" t="t"/>
              <a:pathLst>
                <a:path extrusionOk="0" h="3268" w="12488">
                  <a:moveTo>
                    <a:pt x="0" y="1"/>
                  </a:moveTo>
                  <a:lnTo>
                    <a:pt x="0" y="2978"/>
                  </a:lnTo>
                  <a:lnTo>
                    <a:pt x="685" y="3267"/>
                  </a:lnTo>
                  <a:lnTo>
                    <a:pt x="11802" y="3267"/>
                  </a:lnTo>
                  <a:lnTo>
                    <a:pt x="12487" y="2978"/>
                  </a:lnTo>
                  <a:lnTo>
                    <a:pt x="124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158"/>
            <p:cNvSpPr/>
            <p:nvPr/>
          </p:nvSpPr>
          <p:spPr>
            <a:xfrm>
              <a:off x="4004814" y="4092127"/>
              <a:ext cx="369937" cy="22581"/>
            </a:xfrm>
            <a:custGeom>
              <a:rect b="b" l="l" r="r" t="t"/>
              <a:pathLst>
                <a:path extrusionOk="0" h="870" w="14253">
                  <a:moveTo>
                    <a:pt x="106" y="0"/>
                  </a:moveTo>
                  <a:lnTo>
                    <a:pt x="54" y="53"/>
                  </a:lnTo>
                  <a:lnTo>
                    <a:pt x="1" y="106"/>
                  </a:lnTo>
                  <a:lnTo>
                    <a:pt x="1" y="185"/>
                  </a:lnTo>
                  <a:lnTo>
                    <a:pt x="1" y="685"/>
                  </a:lnTo>
                  <a:lnTo>
                    <a:pt x="1" y="764"/>
                  </a:lnTo>
                  <a:lnTo>
                    <a:pt x="54" y="817"/>
                  </a:lnTo>
                  <a:lnTo>
                    <a:pt x="106" y="870"/>
                  </a:lnTo>
                  <a:lnTo>
                    <a:pt x="14121" y="870"/>
                  </a:lnTo>
                  <a:lnTo>
                    <a:pt x="14174" y="817"/>
                  </a:lnTo>
                  <a:lnTo>
                    <a:pt x="14227" y="764"/>
                  </a:lnTo>
                  <a:lnTo>
                    <a:pt x="14253" y="685"/>
                  </a:lnTo>
                  <a:lnTo>
                    <a:pt x="14253" y="185"/>
                  </a:lnTo>
                  <a:lnTo>
                    <a:pt x="14227" y="106"/>
                  </a:lnTo>
                  <a:lnTo>
                    <a:pt x="14174" y="53"/>
                  </a:lnTo>
                  <a:lnTo>
                    <a:pt x="141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158"/>
            <p:cNvSpPr/>
            <p:nvPr/>
          </p:nvSpPr>
          <p:spPr>
            <a:xfrm>
              <a:off x="4181902" y="4068872"/>
              <a:ext cx="77294" cy="99849"/>
            </a:xfrm>
            <a:custGeom>
              <a:rect b="b" l="l" r="r" t="t"/>
              <a:pathLst>
                <a:path extrusionOk="0" h="3847" w="2978">
                  <a:moveTo>
                    <a:pt x="291" y="1"/>
                  </a:moveTo>
                  <a:lnTo>
                    <a:pt x="1" y="396"/>
                  </a:lnTo>
                  <a:lnTo>
                    <a:pt x="1" y="3557"/>
                  </a:lnTo>
                  <a:lnTo>
                    <a:pt x="291" y="3847"/>
                  </a:lnTo>
                  <a:lnTo>
                    <a:pt x="2978" y="3847"/>
                  </a:lnTo>
                  <a:lnTo>
                    <a:pt x="2978" y="185"/>
                  </a:lnTo>
                  <a:lnTo>
                    <a:pt x="2951" y="106"/>
                  </a:lnTo>
                  <a:lnTo>
                    <a:pt x="2899" y="53"/>
                  </a:lnTo>
                  <a:lnTo>
                    <a:pt x="28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158"/>
            <p:cNvSpPr/>
            <p:nvPr/>
          </p:nvSpPr>
          <p:spPr>
            <a:xfrm>
              <a:off x="4207208" y="4085976"/>
              <a:ext cx="34209" cy="11654"/>
            </a:xfrm>
            <a:custGeom>
              <a:rect b="b" l="l" r="r" t="t"/>
              <a:pathLst>
                <a:path extrusionOk="0" h="449" w="1318">
                  <a:moveTo>
                    <a:pt x="211" y="0"/>
                  </a:moveTo>
                  <a:lnTo>
                    <a:pt x="132" y="27"/>
                  </a:lnTo>
                  <a:lnTo>
                    <a:pt x="53" y="79"/>
                  </a:lnTo>
                  <a:lnTo>
                    <a:pt x="1" y="132"/>
                  </a:lnTo>
                  <a:lnTo>
                    <a:pt x="1" y="237"/>
                  </a:lnTo>
                  <a:lnTo>
                    <a:pt x="1" y="316"/>
                  </a:lnTo>
                  <a:lnTo>
                    <a:pt x="53" y="369"/>
                  </a:lnTo>
                  <a:lnTo>
                    <a:pt x="132" y="422"/>
                  </a:lnTo>
                  <a:lnTo>
                    <a:pt x="211" y="448"/>
                  </a:lnTo>
                  <a:lnTo>
                    <a:pt x="1107" y="448"/>
                  </a:lnTo>
                  <a:lnTo>
                    <a:pt x="1186" y="422"/>
                  </a:lnTo>
                  <a:lnTo>
                    <a:pt x="1239" y="369"/>
                  </a:lnTo>
                  <a:lnTo>
                    <a:pt x="1291" y="316"/>
                  </a:lnTo>
                  <a:lnTo>
                    <a:pt x="1318" y="237"/>
                  </a:lnTo>
                  <a:lnTo>
                    <a:pt x="1291" y="132"/>
                  </a:lnTo>
                  <a:lnTo>
                    <a:pt x="1239" y="79"/>
                  </a:lnTo>
                  <a:lnTo>
                    <a:pt x="1186" y="27"/>
                  </a:lnTo>
                  <a:lnTo>
                    <a:pt x="11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158"/>
            <p:cNvSpPr/>
            <p:nvPr/>
          </p:nvSpPr>
          <p:spPr>
            <a:xfrm>
              <a:off x="4207208" y="4109205"/>
              <a:ext cx="34209" cy="11654"/>
            </a:xfrm>
            <a:custGeom>
              <a:rect b="b" l="l" r="r" t="t"/>
              <a:pathLst>
                <a:path extrusionOk="0" h="449" w="1318">
                  <a:moveTo>
                    <a:pt x="211" y="1"/>
                  </a:moveTo>
                  <a:lnTo>
                    <a:pt x="132" y="27"/>
                  </a:lnTo>
                  <a:lnTo>
                    <a:pt x="53" y="80"/>
                  </a:lnTo>
                  <a:lnTo>
                    <a:pt x="1" y="133"/>
                  </a:lnTo>
                  <a:lnTo>
                    <a:pt x="1" y="212"/>
                  </a:lnTo>
                  <a:lnTo>
                    <a:pt x="1" y="317"/>
                  </a:lnTo>
                  <a:lnTo>
                    <a:pt x="53" y="370"/>
                  </a:lnTo>
                  <a:lnTo>
                    <a:pt x="132" y="422"/>
                  </a:lnTo>
                  <a:lnTo>
                    <a:pt x="211" y="449"/>
                  </a:lnTo>
                  <a:lnTo>
                    <a:pt x="1107" y="449"/>
                  </a:lnTo>
                  <a:lnTo>
                    <a:pt x="1186" y="422"/>
                  </a:lnTo>
                  <a:lnTo>
                    <a:pt x="1239" y="370"/>
                  </a:lnTo>
                  <a:lnTo>
                    <a:pt x="1291" y="317"/>
                  </a:lnTo>
                  <a:lnTo>
                    <a:pt x="1318" y="212"/>
                  </a:lnTo>
                  <a:lnTo>
                    <a:pt x="1291" y="133"/>
                  </a:lnTo>
                  <a:lnTo>
                    <a:pt x="1239" y="80"/>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158"/>
            <p:cNvSpPr/>
            <p:nvPr/>
          </p:nvSpPr>
          <p:spPr>
            <a:xfrm>
              <a:off x="4207208" y="4132460"/>
              <a:ext cx="34209" cy="10979"/>
            </a:xfrm>
            <a:custGeom>
              <a:rect b="b" l="l" r="r" t="t"/>
              <a:pathLst>
                <a:path extrusionOk="0" h="423" w="1318">
                  <a:moveTo>
                    <a:pt x="211" y="1"/>
                  </a:moveTo>
                  <a:lnTo>
                    <a:pt x="132" y="27"/>
                  </a:lnTo>
                  <a:lnTo>
                    <a:pt x="53" y="53"/>
                  </a:lnTo>
                  <a:lnTo>
                    <a:pt x="1" y="132"/>
                  </a:lnTo>
                  <a:lnTo>
                    <a:pt x="1" y="211"/>
                  </a:lnTo>
                  <a:lnTo>
                    <a:pt x="1" y="290"/>
                  </a:lnTo>
                  <a:lnTo>
                    <a:pt x="53" y="369"/>
                  </a:lnTo>
                  <a:lnTo>
                    <a:pt x="132" y="422"/>
                  </a:lnTo>
                  <a:lnTo>
                    <a:pt x="1186" y="422"/>
                  </a:lnTo>
                  <a:lnTo>
                    <a:pt x="1239" y="369"/>
                  </a:lnTo>
                  <a:lnTo>
                    <a:pt x="1291" y="290"/>
                  </a:lnTo>
                  <a:lnTo>
                    <a:pt x="1318" y="211"/>
                  </a:lnTo>
                  <a:lnTo>
                    <a:pt x="1291" y="132"/>
                  </a:lnTo>
                  <a:lnTo>
                    <a:pt x="1239" y="53"/>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158"/>
            <p:cNvSpPr/>
            <p:nvPr/>
          </p:nvSpPr>
          <p:spPr>
            <a:xfrm>
              <a:off x="4120390" y="4068872"/>
              <a:ext cx="69066" cy="99849"/>
            </a:xfrm>
            <a:custGeom>
              <a:rect b="b" l="l" r="r" t="t"/>
              <a:pathLst>
                <a:path extrusionOk="0" h="3847" w="2661">
                  <a:moveTo>
                    <a:pt x="105" y="1"/>
                  </a:moveTo>
                  <a:lnTo>
                    <a:pt x="53" y="53"/>
                  </a:lnTo>
                  <a:lnTo>
                    <a:pt x="0" y="106"/>
                  </a:lnTo>
                  <a:lnTo>
                    <a:pt x="0" y="185"/>
                  </a:lnTo>
                  <a:lnTo>
                    <a:pt x="0" y="3847"/>
                  </a:lnTo>
                  <a:lnTo>
                    <a:pt x="2661" y="3847"/>
                  </a:lnTo>
                  <a:lnTo>
                    <a:pt x="266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158"/>
            <p:cNvSpPr/>
            <p:nvPr/>
          </p:nvSpPr>
          <p:spPr>
            <a:xfrm>
              <a:off x="4137468" y="4085976"/>
              <a:ext cx="34209" cy="11654"/>
            </a:xfrm>
            <a:custGeom>
              <a:rect b="b" l="l" r="r" t="t"/>
              <a:pathLst>
                <a:path extrusionOk="0" h="449" w="1318">
                  <a:moveTo>
                    <a:pt x="211" y="0"/>
                  </a:moveTo>
                  <a:lnTo>
                    <a:pt x="132" y="27"/>
                  </a:lnTo>
                  <a:lnTo>
                    <a:pt x="80" y="79"/>
                  </a:lnTo>
                  <a:lnTo>
                    <a:pt x="27" y="132"/>
                  </a:lnTo>
                  <a:lnTo>
                    <a:pt x="1" y="237"/>
                  </a:lnTo>
                  <a:lnTo>
                    <a:pt x="27" y="316"/>
                  </a:lnTo>
                  <a:lnTo>
                    <a:pt x="80" y="369"/>
                  </a:lnTo>
                  <a:lnTo>
                    <a:pt x="132" y="422"/>
                  </a:lnTo>
                  <a:lnTo>
                    <a:pt x="211" y="448"/>
                  </a:lnTo>
                  <a:lnTo>
                    <a:pt x="1107" y="448"/>
                  </a:lnTo>
                  <a:lnTo>
                    <a:pt x="1186" y="422"/>
                  </a:lnTo>
                  <a:lnTo>
                    <a:pt x="1265" y="369"/>
                  </a:lnTo>
                  <a:lnTo>
                    <a:pt x="1318" y="316"/>
                  </a:lnTo>
                  <a:lnTo>
                    <a:pt x="1318" y="237"/>
                  </a:lnTo>
                  <a:lnTo>
                    <a:pt x="1318" y="132"/>
                  </a:lnTo>
                  <a:lnTo>
                    <a:pt x="1265" y="79"/>
                  </a:lnTo>
                  <a:lnTo>
                    <a:pt x="1186" y="27"/>
                  </a:lnTo>
                  <a:lnTo>
                    <a:pt x="11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158"/>
            <p:cNvSpPr/>
            <p:nvPr/>
          </p:nvSpPr>
          <p:spPr>
            <a:xfrm>
              <a:off x="4137468" y="4109205"/>
              <a:ext cx="34209" cy="11654"/>
            </a:xfrm>
            <a:custGeom>
              <a:rect b="b" l="l" r="r" t="t"/>
              <a:pathLst>
                <a:path extrusionOk="0" h="449" w="1318">
                  <a:moveTo>
                    <a:pt x="211" y="1"/>
                  </a:moveTo>
                  <a:lnTo>
                    <a:pt x="132" y="27"/>
                  </a:lnTo>
                  <a:lnTo>
                    <a:pt x="80" y="80"/>
                  </a:lnTo>
                  <a:lnTo>
                    <a:pt x="27" y="133"/>
                  </a:lnTo>
                  <a:lnTo>
                    <a:pt x="1" y="212"/>
                  </a:lnTo>
                  <a:lnTo>
                    <a:pt x="27" y="317"/>
                  </a:lnTo>
                  <a:lnTo>
                    <a:pt x="80" y="370"/>
                  </a:lnTo>
                  <a:lnTo>
                    <a:pt x="132" y="422"/>
                  </a:lnTo>
                  <a:lnTo>
                    <a:pt x="211" y="449"/>
                  </a:lnTo>
                  <a:lnTo>
                    <a:pt x="1107" y="449"/>
                  </a:lnTo>
                  <a:lnTo>
                    <a:pt x="1186" y="422"/>
                  </a:lnTo>
                  <a:lnTo>
                    <a:pt x="1265" y="370"/>
                  </a:lnTo>
                  <a:lnTo>
                    <a:pt x="1318" y="317"/>
                  </a:lnTo>
                  <a:lnTo>
                    <a:pt x="1318" y="212"/>
                  </a:lnTo>
                  <a:lnTo>
                    <a:pt x="1318" y="133"/>
                  </a:lnTo>
                  <a:lnTo>
                    <a:pt x="1265" y="80"/>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158"/>
            <p:cNvSpPr/>
            <p:nvPr/>
          </p:nvSpPr>
          <p:spPr>
            <a:xfrm>
              <a:off x="4137468" y="4132460"/>
              <a:ext cx="34209" cy="10979"/>
            </a:xfrm>
            <a:custGeom>
              <a:rect b="b" l="l" r="r" t="t"/>
              <a:pathLst>
                <a:path extrusionOk="0" h="423" w="1318">
                  <a:moveTo>
                    <a:pt x="211" y="1"/>
                  </a:moveTo>
                  <a:lnTo>
                    <a:pt x="132" y="27"/>
                  </a:lnTo>
                  <a:lnTo>
                    <a:pt x="80" y="53"/>
                  </a:lnTo>
                  <a:lnTo>
                    <a:pt x="27" y="132"/>
                  </a:lnTo>
                  <a:lnTo>
                    <a:pt x="1" y="211"/>
                  </a:lnTo>
                  <a:lnTo>
                    <a:pt x="27" y="290"/>
                  </a:lnTo>
                  <a:lnTo>
                    <a:pt x="80" y="369"/>
                  </a:lnTo>
                  <a:lnTo>
                    <a:pt x="132" y="422"/>
                  </a:lnTo>
                  <a:lnTo>
                    <a:pt x="1186" y="422"/>
                  </a:lnTo>
                  <a:lnTo>
                    <a:pt x="1265" y="369"/>
                  </a:lnTo>
                  <a:lnTo>
                    <a:pt x="1318" y="290"/>
                  </a:lnTo>
                  <a:lnTo>
                    <a:pt x="1318" y="211"/>
                  </a:lnTo>
                  <a:lnTo>
                    <a:pt x="1318" y="132"/>
                  </a:lnTo>
                  <a:lnTo>
                    <a:pt x="1265" y="53"/>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158"/>
            <p:cNvSpPr/>
            <p:nvPr/>
          </p:nvSpPr>
          <p:spPr>
            <a:xfrm>
              <a:off x="4097134" y="4161192"/>
              <a:ext cx="184644" cy="30783"/>
            </a:xfrm>
            <a:custGeom>
              <a:rect b="b" l="l" r="r" t="t"/>
              <a:pathLst>
                <a:path extrusionOk="0" h="1186" w="7114">
                  <a:moveTo>
                    <a:pt x="185" y="0"/>
                  </a:moveTo>
                  <a:lnTo>
                    <a:pt x="106" y="26"/>
                  </a:lnTo>
                  <a:lnTo>
                    <a:pt x="53" y="53"/>
                  </a:lnTo>
                  <a:lnTo>
                    <a:pt x="0" y="132"/>
                  </a:lnTo>
                  <a:lnTo>
                    <a:pt x="0" y="184"/>
                  </a:lnTo>
                  <a:lnTo>
                    <a:pt x="0" y="1185"/>
                  </a:lnTo>
                  <a:lnTo>
                    <a:pt x="7113" y="1185"/>
                  </a:lnTo>
                  <a:lnTo>
                    <a:pt x="7113" y="184"/>
                  </a:lnTo>
                  <a:lnTo>
                    <a:pt x="7113" y="132"/>
                  </a:lnTo>
                  <a:lnTo>
                    <a:pt x="7060" y="53"/>
                  </a:lnTo>
                  <a:lnTo>
                    <a:pt x="7008" y="26"/>
                  </a:lnTo>
                  <a:lnTo>
                    <a:pt x="69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158"/>
            <p:cNvSpPr/>
            <p:nvPr/>
          </p:nvSpPr>
          <p:spPr>
            <a:xfrm>
              <a:off x="4027395" y="4184421"/>
              <a:ext cx="324126" cy="30108"/>
            </a:xfrm>
            <a:custGeom>
              <a:rect b="b" l="l" r="r" t="t"/>
              <a:pathLst>
                <a:path extrusionOk="0" h="1160" w="12488">
                  <a:moveTo>
                    <a:pt x="0" y="1"/>
                  </a:moveTo>
                  <a:lnTo>
                    <a:pt x="0" y="1160"/>
                  </a:lnTo>
                  <a:lnTo>
                    <a:pt x="12487" y="1160"/>
                  </a:lnTo>
                  <a:lnTo>
                    <a:pt x="12487" y="1"/>
                  </a:lnTo>
                  <a:lnTo>
                    <a:pt x="11802" y="1"/>
                  </a:lnTo>
                  <a:lnTo>
                    <a:pt x="11591" y="290"/>
                  </a:lnTo>
                  <a:lnTo>
                    <a:pt x="11381" y="1"/>
                  </a:lnTo>
                  <a:lnTo>
                    <a:pt x="10907" y="1"/>
                  </a:lnTo>
                  <a:lnTo>
                    <a:pt x="10696" y="290"/>
                  </a:lnTo>
                  <a:lnTo>
                    <a:pt x="10485" y="1"/>
                  </a:lnTo>
                  <a:lnTo>
                    <a:pt x="10011" y="1"/>
                  </a:lnTo>
                  <a:lnTo>
                    <a:pt x="9800" y="290"/>
                  </a:lnTo>
                  <a:lnTo>
                    <a:pt x="9589" y="1"/>
                  </a:lnTo>
                  <a:lnTo>
                    <a:pt x="9142" y="1"/>
                  </a:lnTo>
                  <a:lnTo>
                    <a:pt x="8931" y="290"/>
                  </a:lnTo>
                  <a:lnTo>
                    <a:pt x="8694" y="1"/>
                  </a:lnTo>
                  <a:lnTo>
                    <a:pt x="8219" y="1"/>
                  </a:lnTo>
                  <a:lnTo>
                    <a:pt x="8009" y="290"/>
                  </a:lnTo>
                  <a:lnTo>
                    <a:pt x="7798" y="1"/>
                  </a:lnTo>
                  <a:lnTo>
                    <a:pt x="7350" y="1"/>
                  </a:lnTo>
                  <a:lnTo>
                    <a:pt x="7139" y="290"/>
                  </a:lnTo>
                  <a:lnTo>
                    <a:pt x="6929" y="1"/>
                  </a:lnTo>
                  <a:lnTo>
                    <a:pt x="6454" y="1"/>
                  </a:lnTo>
                  <a:lnTo>
                    <a:pt x="6244" y="290"/>
                  </a:lnTo>
                  <a:lnTo>
                    <a:pt x="6033" y="1"/>
                  </a:lnTo>
                  <a:lnTo>
                    <a:pt x="5559" y="1"/>
                  </a:lnTo>
                  <a:lnTo>
                    <a:pt x="5348" y="290"/>
                  </a:lnTo>
                  <a:lnTo>
                    <a:pt x="5137" y="1"/>
                  </a:lnTo>
                  <a:lnTo>
                    <a:pt x="4689" y="1"/>
                  </a:lnTo>
                  <a:lnTo>
                    <a:pt x="4452" y="290"/>
                  </a:lnTo>
                  <a:lnTo>
                    <a:pt x="4242" y="1"/>
                  </a:lnTo>
                  <a:lnTo>
                    <a:pt x="3794" y="1"/>
                  </a:lnTo>
                  <a:lnTo>
                    <a:pt x="3583" y="290"/>
                  </a:lnTo>
                  <a:lnTo>
                    <a:pt x="3346" y="1"/>
                  </a:lnTo>
                  <a:lnTo>
                    <a:pt x="2898" y="1"/>
                  </a:lnTo>
                  <a:lnTo>
                    <a:pt x="2687" y="290"/>
                  </a:lnTo>
                  <a:lnTo>
                    <a:pt x="2477" y="1"/>
                  </a:lnTo>
                  <a:lnTo>
                    <a:pt x="2002" y="1"/>
                  </a:lnTo>
                  <a:lnTo>
                    <a:pt x="1792" y="290"/>
                  </a:lnTo>
                  <a:lnTo>
                    <a:pt x="1581" y="1"/>
                  </a:lnTo>
                  <a:lnTo>
                    <a:pt x="1107" y="1"/>
                  </a:lnTo>
                  <a:lnTo>
                    <a:pt x="896" y="290"/>
                  </a:lnTo>
                  <a:lnTo>
                    <a:pt x="6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158"/>
            <p:cNvSpPr/>
            <p:nvPr/>
          </p:nvSpPr>
          <p:spPr>
            <a:xfrm>
              <a:off x="4068403"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158"/>
            <p:cNvSpPr/>
            <p:nvPr/>
          </p:nvSpPr>
          <p:spPr>
            <a:xfrm>
              <a:off x="4091658"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158"/>
            <p:cNvSpPr/>
            <p:nvPr/>
          </p:nvSpPr>
          <p:spPr>
            <a:xfrm>
              <a:off x="4114213" y="4184421"/>
              <a:ext cx="11654" cy="30108"/>
            </a:xfrm>
            <a:custGeom>
              <a:rect b="b" l="l" r="r" t="t"/>
              <a:pathLst>
                <a:path extrusionOk="0" h="1160" w="449">
                  <a:moveTo>
                    <a:pt x="1" y="1"/>
                  </a:moveTo>
                  <a:lnTo>
                    <a:pt x="1" y="1160"/>
                  </a:lnTo>
                  <a:lnTo>
                    <a:pt x="449" y="1160"/>
                  </a:lnTo>
                  <a:lnTo>
                    <a:pt x="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158"/>
            <p:cNvSpPr/>
            <p:nvPr/>
          </p:nvSpPr>
          <p:spPr>
            <a:xfrm>
              <a:off x="4137468" y="4184421"/>
              <a:ext cx="11654" cy="30108"/>
            </a:xfrm>
            <a:custGeom>
              <a:rect b="b" l="l" r="r" t="t"/>
              <a:pathLst>
                <a:path extrusionOk="0" h="1160" w="449">
                  <a:moveTo>
                    <a:pt x="1" y="1"/>
                  </a:moveTo>
                  <a:lnTo>
                    <a:pt x="1" y="1160"/>
                  </a:lnTo>
                  <a:lnTo>
                    <a:pt x="448" y="1160"/>
                  </a:lnTo>
                  <a:lnTo>
                    <a:pt x="4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158"/>
            <p:cNvSpPr/>
            <p:nvPr/>
          </p:nvSpPr>
          <p:spPr>
            <a:xfrm>
              <a:off x="4160723" y="4184421"/>
              <a:ext cx="10953" cy="30108"/>
            </a:xfrm>
            <a:custGeom>
              <a:rect b="b" l="l" r="r" t="t"/>
              <a:pathLst>
                <a:path extrusionOk="0" h="1160" w="422">
                  <a:moveTo>
                    <a:pt x="0" y="1"/>
                  </a:moveTo>
                  <a:lnTo>
                    <a:pt x="0"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158"/>
            <p:cNvSpPr/>
            <p:nvPr/>
          </p:nvSpPr>
          <p:spPr>
            <a:xfrm>
              <a:off x="4207208"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158"/>
            <p:cNvSpPr/>
            <p:nvPr/>
          </p:nvSpPr>
          <p:spPr>
            <a:xfrm>
              <a:off x="4253018" y="4184421"/>
              <a:ext cx="11654" cy="30108"/>
            </a:xfrm>
            <a:custGeom>
              <a:rect b="b" l="l" r="r" t="t"/>
              <a:pathLst>
                <a:path extrusionOk="0" h="1160" w="449">
                  <a:moveTo>
                    <a:pt x="1" y="1"/>
                  </a:moveTo>
                  <a:lnTo>
                    <a:pt x="1" y="1160"/>
                  </a:lnTo>
                  <a:lnTo>
                    <a:pt x="449" y="1160"/>
                  </a:lnTo>
                  <a:lnTo>
                    <a:pt x="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158"/>
            <p:cNvSpPr/>
            <p:nvPr/>
          </p:nvSpPr>
          <p:spPr>
            <a:xfrm>
              <a:off x="4299528" y="4184421"/>
              <a:ext cx="10953" cy="30108"/>
            </a:xfrm>
            <a:custGeom>
              <a:rect b="b" l="l" r="r" t="t"/>
              <a:pathLst>
                <a:path extrusionOk="0" h="1160" w="422">
                  <a:moveTo>
                    <a:pt x="0" y="1"/>
                  </a:moveTo>
                  <a:lnTo>
                    <a:pt x="0"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158"/>
            <p:cNvSpPr/>
            <p:nvPr/>
          </p:nvSpPr>
          <p:spPr>
            <a:xfrm>
              <a:off x="4183953"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158"/>
            <p:cNvSpPr/>
            <p:nvPr/>
          </p:nvSpPr>
          <p:spPr>
            <a:xfrm>
              <a:off x="4229762"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158"/>
            <p:cNvSpPr/>
            <p:nvPr/>
          </p:nvSpPr>
          <p:spPr>
            <a:xfrm>
              <a:off x="4276273" y="4184421"/>
              <a:ext cx="10953" cy="30108"/>
            </a:xfrm>
            <a:custGeom>
              <a:rect b="b" l="l" r="r" t="t"/>
              <a:pathLst>
                <a:path extrusionOk="0" h="1160" w="422">
                  <a:moveTo>
                    <a:pt x="0" y="1"/>
                  </a:moveTo>
                  <a:lnTo>
                    <a:pt x="0"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158"/>
            <p:cNvSpPr/>
            <p:nvPr/>
          </p:nvSpPr>
          <p:spPr>
            <a:xfrm>
              <a:off x="4045173" y="4184421"/>
              <a:ext cx="10953" cy="30108"/>
            </a:xfrm>
            <a:custGeom>
              <a:rect b="b" l="l" r="r" t="t"/>
              <a:pathLst>
                <a:path extrusionOk="0" h="1160" w="422">
                  <a:moveTo>
                    <a:pt x="0" y="1"/>
                  </a:moveTo>
                  <a:lnTo>
                    <a:pt x="0"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158"/>
            <p:cNvSpPr/>
            <p:nvPr/>
          </p:nvSpPr>
          <p:spPr>
            <a:xfrm>
              <a:off x="4322758"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158"/>
            <p:cNvSpPr/>
            <p:nvPr/>
          </p:nvSpPr>
          <p:spPr>
            <a:xfrm>
              <a:off x="4027395" y="4223405"/>
              <a:ext cx="324126" cy="145659"/>
            </a:xfrm>
            <a:custGeom>
              <a:rect b="b" l="l" r="r" t="t"/>
              <a:pathLst>
                <a:path extrusionOk="0" h="5612" w="12488">
                  <a:moveTo>
                    <a:pt x="0" y="0"/>
                  </a:moveTo>
                  <a:lnTo>
                    <a:pt x="0" y="5427"/>
                  </a:lnTo>
                  <a:lnTo>
                    <a:pt x="27" y="5506"/>
                  </a:lnTo>
                  <a:lnTo>
                    <a:pt x="79" y="5559"/>
                  </a:lnTo>
                  <a:lnTo>
                    <a:pt x="132" y="5611"/>
                  </a:lnTo>
                  <a:lnTo>
                    <a:pt x="2687" y="5611"/>
                  </a:lnTo>
                  <a:lnTo>
                    <a:pt x="3135" y="5322"/>
                  </a:lnTo>
                  <a:lnTo>
                    <a:pt x="3583" y="5611"/>
                  </a:lnTo>
                  <a:lnTo>
                    <a:pt x="4900" y="5611"/>
                  </a:lnTo>
                  <a:lnTo>
                    <a:pt x="6244" y="5322"/>
                  </a:lnTo>
                  <a:lnTo>
                    <a:pt x="7587" y="5611"/>
                  </a:lnTo>
                  <a:lnTo>
                    <a:pt x="8931" y="5611"/>
                  </a:lnTo>
                  <a:lnTo>
                    <a:pt x="9352" y="5322"/>
                  </a:lnTo>
                  <a:lnTo>
                    <a:pt x="9800" y="5611"/>
                  </a:lnTo>
                  <a:lnTo>
                    <a:pt x="12355" y="5611"/>
                  </a:lnTo>
                  <a:lnTo>
                    <a:pt x="12434" y="5559"/>
                  </a:lnTo>
                  <a:lnTo>
                    <a:pt x="12461" y="5506"/>
                  </a:lnTo>
                  <a:lnTo>
                    <a:pt x="12487" y="5427"/>
                  </a:lnTo>
                  <a:lnTo>
                    <a:pt x="124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158"/>
            <p:cNvSpPr/>
            <p:nvPr/>
          </p:nvSpPr>
          <p:spPr>
            <a:xfrm>
              <a:off x="4154572" y="4345781"/>
              <a:ext cx="69767" cy="23282"/>
            </a:xfrm>
            <a:custGeom>
              <a:rect b="b" l="l" r="r" t="t"/>
              <a:pathLst>
                <a:path extrusionOk="0" h="897" w="2688">
                  <a:moveTo>
                    <a:pt x="211" y="1"/>
                  </a:moveTo>
                  <a:lnTo>
                    <a:pt x="132" y="27"/>
                  </a:lnTo>
                  <a:lnTo>
                    <a:pt x="79" y="80"/>
                  </a:lnTo>
                  <a:lnTo>
                    <a:pt x="27" y="133"/>
                  </a:lnTo>
                  <a:lnTo>
                    <a:pt x="0" y="212"/>
                  </a:lnTo>
                  <a:lnTo>
                    <a:pt x="0" y="896"/>
                  </a:lnTo>
                  <a:lnTo>
                    <a:pt x="2687" y="896"/>
                  </a:lnTo>
                  <a:lnTo>
                    <a:pt x="2687" y="212"/>
                  </a:lnTo>
                  <a:lnTo>
                    <a:pt x="2661" y="133"/>
                  </a:lnTo>
                  <a:lnTo>
                    <a:pt x="2635" y="80"/>
                  </a:lnTo>
                  <a:lnTo>
                    <a:pt x="2556" y="27"/>
                  </a:lnTo>
                  <a:lnTo>
                    <a:pt x="24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158"/>
            <p:cNvSpPr/>
            <p:nvPr/>
          </p:nvSpPr>
          <p:spPr>
            <a:xfrm>
              <a:off x="4097134" y="4292444"/>
              <a:ext cx="23256" cy="76619"/>
            </a:xfrm>
            <a:custGeom>
              <a:rect b="b" l="l" r="r" t="t"/>
              <a:pathLst>
                <a:path extrusionOk="0" h="2952" w="896">
                  <a:moveTo>
                    <a:pt x="0" y="1"/>
                  </a:moveTo>
                  <a:lnTo>
                    <a:pt x="0" y="2951"/>
                  </a:lnTo>
                  <a:lnTo>
                    <a:pt x="896" y="2951"/>
                  </a:lnTo>
                  <a:lnTo>
                    <a:pt x="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158"/>
            <p:cNvSpPr/>
            <p:nvPr/>
          </p:nvSpPr>
          <p:spPr>
            <a:xfrm>
              <a:off x="4259169" y="4292444"/>
              <a:ext cx="22607" cy="76619"/>
            </a:xfrm>
            <a:custGeom>
              <a:rect b="b" l="l" r="r" t="t"/>
              <a:pathLst>
                <a:path extrusionOk="0" h="2952" w="871">
                  <a:moveTo>
                    <a:pt x="1" y="1"/>
                  </a:moveTo>
                  <a:lnTo>
                    <a:pt x="1" y="2951"/>
                  </a:lnTo>
                  <a:lnTo>
                    <a:pt x="870" y="2951"/>
                  </a:lnTo>
                  <a:lnTo>
                    <a:pt x="8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158"/>
            <p:cNvSpPr/>
            <p:nvPr/>
          </p:nvSpPr>
          <p:spPr>
            <a:xfrm>
              <a:off x="4004814" y="4207677"/>
              <a:ext cx="369937" cy="22581"/>
            </a:xfrm>
            <a:custGeom>
              <a:rect b="b" l="l" r="r" t="t"/>
              <a:pathLst>
                <a:path extrusionOk="0" h="870" w="14253">
                  <a:moveTo>
                    <a:pt x="106" y="0"/>
                  </a:moveTo>
                  <a:lnTo>
                    <a:pt x="54" y="53"/>
                  </a:lnTo>
                  <a:lnTo>
                    <a:pt x="1" y="106"/>
                  </a:lnTo>
                  <a:lnTo>
                    <a:pt x="1" y="185"/>
                  </a:lnTo>
                  <a:lnTo>
                    <a:pt x="1" y="685"/>
                  </a:lnTo>
                  <a:lnTo>
                    <a:pt x="1" y="764"/>
                  </a:lnTo>
                  <a:lnTo>
                    <a:pt x="54" y="817"/>
                  </a:lnTo>
                  <a:lnTo>
                    <a:pt x="106" y="870"/>
                  </a:lnTo>
                  <a:lnTo>
                    <a:pt x="14121" y="870"/>
                  </a:lnTo>
                  <a:lnTo>
                    <a:pt x="14174" y="817"/>
                  </a:lnTo>
                  <a:lnTo>
                    <a:pt x="14227" y="764"/>
                  </a:lnTo>
                  <a:lnTo>
                    <a:pt x="14253" y="685"/>
                  </a:lnTo>
                  <a:lnTo>
                    <a:pt x="14253" y="185"/>
                  </a:lnTo>
                  <a:lnTo>
                    <a:pt x="14227" y="106"/>
                  </a:lnTo>
                  <a:lnTo>
                    <a:pt x="14174" y="53"/>
                  </a:lnTo>
                  <a:lnTo>
                    <a:pt x="141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158"/>
            <p:cNvSpPr/>
            <p:nvPr/>
          </p:nvSpPr>
          <p:spPr>
            <a:xfrm>
              <a:off x="4073879" y="4276742"/>
              <a:ext cx="231129" cy="23256"/>
            </a:xfrm>
            <a:custGeom>
              <a:rect b="b" l="l" r="r" t="t"/>
              <a:pathLst>
                <a:path extrusionOk="0" h="896" w="8905">
                  <a:moveTo>
                    <a:pt x="343" y="0"/>
                  </a:moveTo>
                  <a:lnTo>
                    <a:pt x="264" y="26"/>
                  </a:lnTo>
                  <a:lnTo>
                    <a:pt x="132" y="132"/>
                  </a:lnTo>
                  <a:lnTo>
                    <a:pt x="27" y="264"/>
                  </a:lnTo>
                  <a:lnTo>
                    <a:pt x="1" y="343"/>
                  </a:lnTo>
                  <a:lnTo>
                    <a:pt x="1" y="422"/>
                  </a:lnTo>
                  <a:lnTo>
                    <a:pt x="1" y="685"/>
                  </a:lnTo>
                  <a:lnTo>
                    <a:pt x="27" y="764"/>
                  </a:lnTo>
                  <a:lnTo>
                    <a:pt x="53" y="843"/>
                  </a:lnTo>
                  <a:lnTo>
                    <a:pt x="132" y="869"/>
                  </a:lnTo>
                  <a:lnTo>
                    <a:pt x="185" y="896"/>
                  </a:lnTo>
                  <a:lnTo>
                    <a:pt x="8720" y="896"/>
                  </a:lnTo>
                  <a:lnTo>
                    <a:pt x="8799" y="869"/>
                  </a:lnTo>
                  <a:lnTo>
                    <a:pt x="8852" y="843"/>
                  </a:lnTo>
                  <a:lnTo>
                    <a:pt x="8905" y="764"/>
                  </a:lnTo>
                  <a:lnTo>
                    <a:pt x="8905" y="685"/>
                  </a:lnTo>
                  <a:lnTo>
                    <a:pt x="8905" y="422"/>
                  </a:lnTo>
                  <a:lnTo>
                    <a:pt x="8905" y="343"/>
                  </a:lnTo>
                  <a:lnTo>
                    <a:pt x="8878" y="264"/>
                  </a:lnTo>
                  <a:lnTo>
                    <a:pt x="8773" y="132"/>
                  </a:lnTo>
                  <a:lnTo>
                    <a:pt x="8641" y="26"/>
                  </a:lnTo>
                  <a:lnTo>
                    <a:pt x="85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158"/>
            <p:cNvSpPr/>
            <p:nvPr/>
          </p:nvSpPr>
          <p:spPr>
            <a:xfrm>
              <a:off x="4172351" y="4345781"/>
              <a:ext cx="10953" cy="23282"/>
            </a:xfrm>
            <a:custGeom>
              <a:rect b="b" l="l" r="r" t="t"/>
              <a:pathLst>
                <a:path extrusionOk="0" h="897" w="422">
                  <a:moveTo>
                    <a:pt x="0" y="1"/>
                  </a:moveTo>
                  <a:lnTo>
                    <a:pt x="0" y="896"/>
                  </a:lnTo>
                  <a:lnTo>
                    <a:pt x="422" y="896"/>
                  </a:lnTo>
                  <a:lnTo>
                    <a:pt x="4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158"/>
            <p:cNvSpPr/>
            <p:nvPr/>
          </p:nvSpPr>
          <p:spPr>
            <a:xfrm>
              <a:off x="4195580" y="4345781"/>
              <a:ext cx="10979" cy="23282"/>
            </a:xfrm>
            <a:custGeom>
              <a:rect b="b" l="l" r="r" t="t"/>
              <a:pathLst>
                <a:path extrusionOk="0" h="897" w="423">
                  <a:moveTo>
                    <a:pt x="1" y="1"/>
                  </a:moveTo>
                  <a:lnTo>
                    <a:pt x="1" y="896"/>
                  </a:lnTo>
                  <a:lnTo>
                    <a:pt x="422" y="896"/>
                  </a:lnTo>
                  <a:lnTo>
                    <a:pt x="4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2" name="Google Shape;16982;p158"/>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Process in music</a:t>
            </a:r>
            <a:endParaRPr/>
          </a:p>
        </p:txBody>
      </p:sp>
      <p:sp>
        <p:nvSpPr>
          <p:cNvPr id="16983" name="Google Shape;16983;p158"/>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6984" name="Google Shape;16984;p158"/>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6985" name="Google Shape;16985;p158">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158"/>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6987" name="Google Shape;16987;p158">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888"/>
                                        </p:tgtEl>
                                        <p:attrNameLst>
                                          <p:attrName>style.visibility</p:attrName>
                                        </p:attrNameLst>
                                      </p:cBhvr>
                                      <p:to>
                                        <p:strVal val="visible"/>
                                      </p:to>
                                    </p:set>
                                    <p:animEffect filter="fade" transition="in">
                                      <p:cBhvr>
                                        <p:cTn dur="1000"/>
                                        <p:tgtEl>
                                          <p:spTgt spid="1688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991" name="Shape 16991"/>
        <p:cNvGrpSpPr/>
        <p:nvPr/>
      </p:nvGrpSpPr>
      <p:grpSpPr>
        <a:xfrm>
          <a:off x="0" y="0"/>
          <a:ext cx="0" cy="0"/>
          <a:chOff x="0" y="0"/>
          <a:chExt cx="0" cy="0"/>
        </a:xfrm>
      </p:grpSpPr>
      <p:sp>
        <p:nvSpPr>
          <p:cNvPr id="16992" name="Google Shape;16992;p159"/>
          <p:cNvSpPr txBox="1"/>
          <p:nvPr>
            <p:ph type="ctrTitle"/>
          </p:nvPr>
        </p:nvSpPr>
        <p:spPr>
          <a:xfrm>
            <a:off x="4661600" y="627175"/>
            <a:ext cx="3755100" cy="104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16993" name="Google Shape;16993;p159"/>
          <p:cNvSpPr txBox="1"/>
          <p:nvPr>
            <p:ph idx="1" type="subTitle"/>
          </p:nvPr>
        </p:nvSpPr>
        <p:spPr>
          <a:xfrm>
            <a:off x="4661600" y="1731250"/>
            <a:ext cx="3755100" cy="923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Do you have any questions?</a:t>
            </a:r>
            <a:endParaRPr/>
          </a:p>
          <a:p>
            <a:pPr indent="0" lvl="0" marL="0" rtl="0" algn="r">
              <a:spcBef>
                <a:spcPts val="0"/>
              </a:spcBef>
              <a:spcAft>
                <a:spcPts val="0"/>
              </a:spcAft>
              <a:buNone/>
            </a:pPr>
            <a:r>
              <a:rPr lang="en"/>
              <a:t>youremail@freepik.com            </a:t>
            </a:r>
            <a:endParaRPr/>
          </a:p>
          <a:p>
            <a:pPr indent="0" lvl="0" marL="0" rtl="0" algn="r">
              <a:spcBef>
                <a:spcPts val="0"/>
              </a:spcBef>
              <a:spcAft>
                <a:spcPts val="0"/>
              </a:spcAft>
              <a:buNone/>
            </a:pPr>
            <a:r>
              <a:rPr lang="en"/>
              <a:t>+91  620 421 838  I  yourwebsite.com</a:t>
            </a:r>
            <a:endParaRPr/>
          </a:p>
        </p:txBody>
      </p:sp>
      <p:sp>
        <p:nvSpPr>
          <p:cNvPr id="16994" name="Google Shape;16994;p159"/>
          <p:cNvSpPr/>
          <p:nvPr/>
        </p:nvSpPr>
        <p:spPr>
          <a:xfrm flipH="1" rot="10662215">
            <a:off x="-335017" y="1677183"/>
            <a:ext cx="4778143" cy="3039982"/>
          </a:xfrm>
          <a:custGeom>
            <a:rect b="b" l="l" r="r" t="t"/>
            <a:pathLst>
              <a:path extrusionOk="0" h="34605" w="54391">
                <a:moveTo>
                  <a:pt x="16020" y="6906"/>
                </a:moveTo>
                <a:cubicBezTo>
                  <a:pt x="16828" y="6906"/>
                  <a:pt x="17660" y="7055"/>
                  <a:pt x="18566" y="7344"/>
                </a:cubicBezTo>
                <a:cubicBezTo>
                  <a:pt x="20458" y="7951"/>
                  <a:pt x="22186" y="9049"/>
                  <a:pt x="23144" y="10823"/>
                </a:cubicBezTo>
                <a:cubicBezTo>
                  <a:pt x="25012" y="14280"/>
                  <a:pt x="23470" y="18740"/>
                  <a:pt x="20061" y="20585"/>
                </a:cubicBezTo>
                <a:cubicBezTo>
                  <a:pt x="19217" y="21036"/>
                  <a:pt x="18341" y="21238"/>
                  <a:pt x="17475" y="21238"/>
                </a:cubicBezTo>
                <a:cubicBezTo>
                  <a:pt x="14889" y="21238"/>
                  <a:pt x="12394" y="19444"/>
                  <a:pt x="11117" y="17152"/>
                </a:cubicBezTo>
                <a:cubicBezTo>
                  <a:pt x="10229" y="15541"/>
                  <a:pt x="9832" y="13719"/>
                  <a:pt x="10019" y="11874"/>
                </a:cubicBezTo>
                <a:cubicBezTo>
                  <a:pt x="10159" y="10847"/>
                  <a:pt x="10439" y="9866"/>
                  <a:pt x="10883" y="8932"/>
                </a:cubicBezTo>
                <a:cubicBezTo>
                  <a:pt x="11023" y="8838"/>
                  <a:pt x="11140" y="8768"/>
                  <a:pt x="11257" y="8675"/>
                </a:cubicBezTo>
                <a:cubicBezTo>
                  <a:pt x="12191" y="8114"/>
                  <a:pt x="13148" y="7601"/>
                  <a:pt x="14153" y="7180"/>
                </a:cubicBezTo>
                <a:cubicBezTo>
                  <a:pt x="14776" y="6996"/>
                  <a:pt x="15391" y="6906"/>
                  <a:pt x="16020" y="6906"/>
                </a:cubicBezTo>
                <a:close/>
                <a:moveTo>
                  <a:pt x="22130" y="0"/>
                </a:moveTo>
                <a:cubicBezTo>
                  <a:pt x="19590" y="0"/>
                  <a:pt x="17138" y="672"/>
                  <a:pt x="14713" y="2066"/>
                </a:cubicBezTo>
                <a:cubicBezTo>
                  <a:pt x="11000" y="4215"/>
                  <a:pt x="7730" y="7391"/>
                  <a:pt x="5092" y="10730"/>
                </a:cubicBezTo>
                <a:cubicBezTo>
                  <a:pt x="2873" y="13579"/>
                  <a:pt x="608" y="17316"/>
                  <a:pt x="1" y="21029"/>
                </a:cubicBezTo>
                <a:cubicBezTo>
                  <a:pt x="818" y="21309"/>
                  <a:pt x="1612" y="21589"/>
                  <a:pt x="2406" y="21870"/>
                </a:cubicBezTo>
                <a:cubicBezTo>
                  <a:pt x="3527" y="18530"/>
                  <a:pt x="4951" y="15191"/>
                  <a:pt x="7170" y="12411"/>
                </a:cubicBezTo>
                <a:cubicBezTo>
                  <a:pt x="7427" y="12108"/>
                  <a:pt x="7684" y="11828"/>
                  <a:pt x="7941" y="11524"/>
                </a:cubicBezTo>
                <a:lnTo>
                  <a:pt x="7941" y="11524"/>
                </a:lnTo>
                <a:cubicBezTo>
                  <a:pt x="7754" y="12855"/>
                  <a:pt x="7824" y="14210"/>
                  <a:pt x="8127" y="15517"/>
                </a:cubicBezTo>
                <a:cubicBezTo>
                  <a:pt x="8991" y="19161"/>
                  <a:pt x="11817" y="22360"/>
                  <a:pt x="15507" y="23294"/>
                </a:cubicBezTo>
                <a:cubicBezTo>
                  <a:pt x="16153" y="23455"/>
                  <a:pt x="16798" y="23531"/>
                  <a:pt x="17432" y="23531"/>
                </a:cubicBezTo>
                <a:cubicBezTo>
                  <a:pt x="20583" y="23531"/>
                  <a:pt x="23484" y="21644"/>
                  <a:pt x="25059" y="18787"/>
                </a:cubicBezTo>
                <a:cubicBezTo>
                  <a:pt x="26927" y="15447"/>
                  <a:pt x="26647" y="11174"/>
                  <a:pt x="24124" y="8208"/>
                </a:cubicBezTo>
                <a:cubicBezTo>
                  <a:pt x="23447" y="7437"/>
                  <a:pt x="22653" y="6783"/>
                  <a:pt x="21766" y="6270"/>
                </a:cubicBezTo>
                <a:cubicBezTo>
                  <a:pt x="20832" y="5686"/>
                  <a:pt x="19804" y="5265"/>
                  <a:pt x="18730" y="5009"/>
                </a:cubicBezTo>
                <a:cubicBezTo>
                  <a:pt x="18566" y="4962"/>
                  <a:pt x="18426" y="4938"/>
                  <a:pt x="18286" y="4892"/>
                </a:cubicBezTo>
                <a:cubicBezTo>
                  <a:pt x="17513" y="4707"/>
                  <a:pt x="16727" y="4619"/>
                  <a:pt x="15938" y="4619"/>
                </a:cubicBezTo>
                <a:cubicBezTo>
                  <a:pt x="15632" y="4619"/>
                  <a:pt x="15324" y="4632"/>
                  <a:pt x="15017" y="4658"/>
                </a:cubicBezTo>
                <a:cubicBezTo>
                  <a:pt x="16278" y="3981"/>
                  <a:pt x="17656" y="3584"/>
                  <a:pt x="19080" y="3491"/>
                </a:cubicBezTo>
                <a:cubicBezTo>
                  <a:pt x="20621" y="3701"/>
                  <a:pt x="22093" y="4261"/>
                  <a:pt x="23377" y="5125"/>
                </a:cubicBezTo>
                <a:cubicBezTo>
                  <a:pt x="25339" y="6503"/>
                  <a:pt x="26623" y="8675"/>
                  <a:pt x="27394" y="10940"/>
                </a:cubicBezTo>
                <a:cubicBezTo>
                  <a:pt x="29706" y="17829"/>
                  <a:pt x="29519" y="26447"/>
                  <a:pt x="25222" y="32519"/>
                </a:cubicBezTo>
                <a:cubicBezTo>
                  <a:pt x="24778" y="33172"/>
                  <a:pt x="24381" y="34317"/>
                  <a:pt x="25129" y="34574"/>
                </a:cubicBezTo>
                <a:cubicBezTo>
                  <a:pt x="25235" y="34593"/>
                  <a:pt x="25341" y="34604"/>
                  <a:pt x="25446" y="34604"/>
                </a:cubicBezTo>
                <a:cubicBezTo>
                  <a:pt x="25594" y="34604"/>
                  <a:pt x="25739" y="34582"/>
                  <a:pt x="25876" y="34527"/>
                </a:cubicBezTo>
                <a:cubicBezTo>
                  <a:pt x="31691" y="32822"/>
                  <a:pt x="36875" y="29529"/>
                  <a:pt x="41406" y="25606"/>
                </a:cubicBezTo>
                <a:cubicBezTo>
                  <a:pt x="43741" y="23551"/>
                  <a:pt x="45960" y="21379"/>
                  <a:pt x="48061" y="19090"/>
                </a:cubicBezTo>
                <a:cubicBezTo>
                  <a:pt x="49089" y="17970"/>
                  <a:pt x="50117" y="16802"/>
                  <a:pt x="51144" y="15634"/>
                </a:cubicBezTo>
                <a:cubicBezTo>
                  <a:pt x="51751" y="14887"/>
                  <a:pt x="54390" y="12738"/>
                  <a:pt x="52896" y="11711"/>
                </a:cubicBezTo>
                <a:cubicBezTo>
                  <a:pt x="52532" y="11518"/>
                  <a:pt x="52149" y="11404"/>
                  <a:pt x="51764" y="11404"/>
                </a:cubicBezTo>
                <a:cubicBezTo>
                  <a:pt x="51729" y="11404"/>
                  <a:pt x="51693" y="11405"/>
                  <a:pt x="51658" y="11407"/>
                </a:cubicBezTo>
                <a:cubicBezTo>
                  <a:pt x="51308" y="11390"/>
                  <a:pt x="50959" y="11383"/>
                  <a:pt x="50610" y="11383"/>
                </a:cubicBezTo>
                <a:cubicBezTo>
                  <a:pt x="49186" y="11383"/>
                  <a:pt x="47763" y="11499"/>
                  <a:pt x="46347" y="11499"/>
                </a:cubicBezTo>
                <a:cubicBezTo>
                  <a:pt x="45789" y="11499"/>
                  <a:pt x="45231" y="11481"/>
                  <a:pt x="44675" y="11431"/>
                </a:cubicBezTo>
                <a:cubicBezTo>
                  <a:pt x="40775" y="11034"/>
                  <a:pt x="38790" y="8465"/>
                  <a:pt x="36081" y="6059"/>
                </a:cubicBezTo>
                <a:cubicBezTo>
                  <a:pt x="35544" y="5569"/>
                  <a:pt x="34984" y="5102"/>
                  <a:pt x="34400" y="4658"/>
                </a:cubicBezTo>
                <a:cubicBezTo>
                  <a:pt x="32835" y="3350"/>
                  <a:pt x="31060" y="2300"/>
                  <a:pt x="29145" y="1529"/>
                </a:cubicBezTo>
                <a:cubicBezTo>
                  <a:pt x="28912" y="1435"/>
                  <a:pt x="28678" y="1342"/>
                  <a:pt x="28445" y="1249"/>
                </a:cubicBezTo>
                <a:lnTo>
                  <a:pt x="28328" y="1202"/>
                </a:lnTo>
                <a:lnTo>
                  <a:pt x="28001" y="1085"/>
                </a:lnTo>
                <a:cubicBezTo>
                  <a:pt x="27627" y="968"/>
                  <a:pt x="27254" y="828"/>
                  <a:pt x="26880" y="735"/>
                </a:cubicBezTo>
                <a:cubicBezTo>
                  <a:pt x="25255" y="249"/>
                  <a:pt x="23676" y="0"/>
                  <a:pt x="221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159"/>
          <p:cNvSpPr txBox="1"/>
          <p:nvPr/>
        </p:nvSpPr>
        <p:spPr>
          <a:xfrm>
            <a:off x="4559000" y="4287450"/>
            <a:ext cx="3857700" cy="316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dk2"/>
                </a:solidFill>
                <a:latin typeface="Lato"/>
                <a:ea typeface="Lato"/>
                <a:cs typeface="Lato"/>
                <a:sym typeface="Lato"/>
              </a:rPr>
              <a:t>Please keep this slide for attribution</a:t>
            </a:r>
            <a:endParaRPr b="1" sz="1200">
              <a:solidFill>
                <a:schemeClr val="dk2"/>
              </a:solidFill>
              <a:latin typeface="Lato"/>
              <a:ea typeface="Lato"/>
              <a:cs typeface="Lato"/>
              <a:sym typeface="Lato"/>
            </a:endParaRPr>
          </a:p>
        </p:txBody>
      </p:sp>
      <p:sp>
        <p:nvSpPr>
          <p:cNvPr id="16996" name="Google Shape;16996;p159"/>
          <p:cNvSpPr/>
          <p:nvPr/>
        </p:nvSpPr>
        <p:spPr>
          <a:xfrm rot="548810">
            <a:off x="3897470" y="1345708"/>
            <a:ext cx="295305" cy="528450"/>
          </a:xfrm>
          <a:custGeom>
            <a:rect b="b" l="l" r="r" t="t"/>
            <a:pathLst>
              <a:path extrusionOk="0" h="13210" w="7381">
                <a:moveTo>
                  <a:pt x="3113" y="0"/>
                </a:moveTo>
                <a:cubicBezTo>
                  <a:pt x="2993" y="0"/>
                  <a:pt x="2884" y="66"/>
                  <a:pt x="2873" y="220"/>
                </a:cubicBezTo>
                <a:cubicBezTo>
                  <a:pt x="2756" y="2065"/>
                  <a:pt x="2780" y="3910"/>
                  <a:pt x="2920" y="5755"/>
                </a:cubicBezTo>
                <a:cubicBezTo>
                  <a:pt x="3013" y="7109"/>
                  <a:pt x="2850" y="8837"/>
                  <a:pt x="3177" y="10285"/>
                </a:cubicBezTo>
                <a:cubicBezTo>
                  <a:pt x="3081" y="10277"/>
                  <a:pt x="2985" y="10273"/>
                  <a:pt x="2889" y="10273"/>
                </a:cubicBezTo>
                <a:cubicBezTo>
                  <a:pt x="2403" y="10273"/>
                  <a:pt x="1925" y="10374"/>
                  <a:pt x="1495" y="10589"/>
                </a:cubicBezTo>
                <a:cubicBezTo>
                  <a:pt x="795" y="10916"/>
                  <a:pt x="1" y="11499"/>
                  <a:pt x="71" y="12317"/>
                </a:cubicBezTo>
                <a:cubicBezTo>
                  <a:pt x="126" y="12947"/>
                  <a:pt x="667" y="13209"/>
                  <a:pt x="1238" y="13209"/>
                </a:cubicBezTo>
                <a:cubicBezTo>
                  <a:pt x="1387" y="13209"/>
                  <a:pt x="1537" y="13191"/>
                  <a:pt x="1682" y="13157"/>
                </a:cubicBezTo>
                <a:cubicBezTo>
                  <a:pt x="2523" y="12971"/>
                  <a:pt x="3294" y="12527"/>
                  <a:pt x="3901" y="11920"/>
                </a:cubicBezTo>
                <a:cubicBezTo>
                  <a:pt x="4041" y="11780"/>
                  <a:pt x="4111" y="11616"/>
                  <a:pt x="4088" y="11453"/>
                </a:cubicBezTo>
                <a:cubicBezTo>
                  <a:pt x="4181" y="11406"/>
                  <a:pt x="4228" y="11336"/>
                  <a:pt x="4251" y="11266"/>
                </a:cubicBezTo>
                <a:cubicBezTo>
                  <a:pt x="4788" y="9725"/>
                  <a:pt x="4298" y="7810"/>
                  <a:pt x="4181" y="6198"/>
                </a:cubicBezTo>
                <a:cubicBezTo>
                  <a:pt x="4134" y="5428"/>
                  <a:pt x="4064" y="4657"/>
                  <a:pt x="3994" y="3910"/>
                </a:cubicBezTo>
                <a:lnTo>
                  <a:pt x="3994" y="3910"/>
                </a:lnTo>
                <a:cubicBezTo>
                  <a:pt x="4158" y="4096"/>
                  <a:pt x="4298" y="4283"/>
                  <a:pt x="4461" y="4493"/>
                </a:cubicBezTo>
                <a:cubicBezTo>
                  <a:pt x="4812" y="4961"/>
                  <a:pt x="4998" y="5568"/>
                  <a:pt x="5372" y="6011"/>
                </a:cubicBezTo>
                <a:cubicBezTo>
                  <a:pt x="5478" y="6125"/>
                  <a:pt x="5621" y="6177"/>
                  <a:pt x="5761" y="6177"/>
                </a:cubicBezTo>
                <a:cubicBezTo>
                  <a:pt x="6022" y="6177"/>
                  <a:pt x="6275" y="5997"/>
                  <a:pt x="6259" y="5708"/>
                </a:cubicBezTo>
                <a:cubicBezTo>
                  <a:pt x="6189" y="5077"/>
                  <a:pt x="5699" y="4423"/>
                  <a:pt x="5279" y="3956"/>
                </a:cubicBezTo>
                <a:cubicBezTo>
                  <a:pt x="4858" y="3466"/>
                  <a:pt x="4391" y="3069"/>
                  <a:pt x="3854" y="2719"/>
                </a:cubicBezTo>
                <a:cubicBezTo>
                  <a:pt x="3784" y="2228"/>
                  <a:pt x="3714" y="1738"/>
                  <a:pt x="3644" y="1224"/>
                </a:cubicBezTo>
                <a:lnTo>
                  <a:pt x="3644" y="1224"/>
                </a:lnTo>
                <a:cubicBezTo>
                  <a:pt x="4041" y="1481"/>
                  <a:pt x="4485" y="1668"/>
                  <a:pt x="4858" y="1948"/>
                </a:cubicBezTo>
                <a:cubicBezTo>
                  <a:pt x="5162" y="2158"/>
                  <a:pt x="5442" y="2438"/>
                  <a:pt x="5652" y="2742"/>
                </a:cubicBezTo>
                <a:cubicBezTo>
                  <a:pt x="5862" y="3046"/>
                  <a:pt x="5909" y="3419"/>
                  <a:pt x="6189" y="3699"/>
                </a:cubicBezTo>
                <a:cubicBezTo>
                  <a:pt x="6313" y="3832"/>
                  <a:pt x="6491" y="3900"/>
                  <a:pt x="6664" y="3900"/>
                </a:cubicBezTo>
                <a:cubicBezTo>
                  <a:pt x="6917" y="3900"/>
                  <a:pt x="7161" y="3757"/>
                  <a:pt x="7217" y="3466"/>
                </a:cubicBezTo>
                <a:cubicBezTo>
                  <a:pt x="7380" y="2625"/>
                  <a:pt x="6516" y="1784"/>
                  <a:pt x="5862" y="1294"/>
                </a:cubicBezTo>
                <a:cubicBezTo>
                  <a:pt x="5232" y="804"/>
                  <a:pt x="4298" y="267"/>
                  <a:pt x="3434" y="220"/>
                </a:cubicBezTo>
                <a:cubicBezTo>
                  <a:pt x="3397" y="84"/>
                  <a:pt x="3248" y="0"/>
                  <a:pt x="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97" name="Google Shape;16997;p159"/>
          <p:cNvGrpSpPr/>
          <p:nvPr/>
        </p:nvGrpSpPr>
        <p:grpSpPr>
          <a:xfrm>
            <a:off x="2949360" y="1477355"/>
            <a:ext cx="483086" cy="429802"/>
            <a:chOff x="1101247" y="2686592"/>
            <a:chExt cx="483086" cy="429802"/>
          </a:xfrm>
        </p:grpSpPr>
        <p:sp>
          <p:nvSpPr>
            <p:cNvPr id="16998" name="Google Shape;16998;p159"/>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159"/>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00" name="Google Shape;17000;p159"/>
          <p:cNvSpPr/>
          <p:nvPr/>
        </p:nvSpPr>
        <p:spPr>
          <a:xfrm rot="399774">
            <a:off x="3869839" y="2309875"/>
            <a:ext cx="394943" cy="332145"/>
          </a:xfrm>
          <a:custGeom>
            <a:rect b="b" l="l" r="r" t="t"/>
            <a:pathLst>
              <a:path extrusionOk="0" h="10705" w="12729">
                <a:moveTo>
                  <a:pt x="10982" y="1"/>
                </a:moveTo>
                <a:cubicBezTo>
                  <a:pt x="10772" y="1"/>
                  <a:pt x="10517" y="77"/>
                  <a:pt x="10206" y="250"/>
                </a:cubicBezTo>
                <a:cubicBezTo>
                  <a:pt x="9207" y="791"/>
                  <a:pt x="8152" y="1277"/>
                  <a:pt x="6976" y="1277"/>
                </a:cubicBezTo>
                <a:cubicBezTo>
                  <a:pt x="6832" y="1277"/>
                  <a:pt x="6687" y="1269"/>
                  <a:pt x="6540" y="1254"/>
                </a:cubicBezTo>
                <a:lnTo>
                  <a:pt x="5535" y="1581"/>
                </a:lnTo>
                <a:cubicBezTo>
                  <a:pt x="5535" y="1908"/>
                  <a:pt x="5535" y="2258"/>
                  <a:pt x="5582" y="2585"/>
                </a:cubicBezTo>
                <a:cubicBezTo>
                  <a:pt x="5932" y="4477"/>
                  <a:pt x="5792" y="6298"/>
                  <a:pt x="4905" y="7980"/>
                </a:cubicBezTo>
                <a:lnTo>
                  <a:pt x="2780" y="7770"/>
                </a:lnTo>
                <a:lnTo>
                  <a:pt x="1612" y="8097"/>
                </a:lnTo>
                <a:cubicBezTo>
                  <a:pt x="1449" y="8213"/>
                  <a:pt x="1262" y="8330"/>
                  <a:pt x="1098" y="8447"/>
                </a:cubicBezTo>
                <a:cubicBezTo>
                  <a:pt x="608" y="8891"/>
                  <a:pt x="1" y="9404"/>
                  <a:pt x="234" y="10058"/>
                </a:cubicBezTo>
                <a:cubicBezTo>
                  <a:pt x="413" y="10563"/>
                  <a:pt x="864" y="10704"/>
                  <a:pt x="1351" y="10704"/>
                </a:cubicBezTo>
                <a:cubicBezTo>
                  <a:pt x="1562" y="10704"/>
                  <a:pt x="1780" y="10677"/>
                  <a:pt x="1986" y="10642"/>
                </a:cubicBezTo>
                <a:cubicBezTo>
                  <a:pt x="2593" y="10502"/>
                  <a:pt x="3200" y="10292"/>
                  <a:pt x="3831" y="10128"/>
                </a:cubicBezTo>
                <a:lnTo>
                  <a:pt x="4811" y="9544"/>
                </a:lnTo>
                <a:cubicBezTo>
                  <a:pt x="6680" y="8003"/>
                  <a:pt x="6726" y="5831"/>
                  <a:pt x="6796" y="3683"/>
                </a:cubicBezTo>
                <a:cubicBezTo>
                  <a:pt x="6726" y="3496"/>
                  <a:pt x="6656" y="3309"/>
                  <a:pt x="6610" y="3122"/>
                </a:cubicBezTo>
                <a:cubicBezTo>
                  <a:pt x="6567" y="2778"/>
                  <a:pt x="6504" y="2414"/>
                  <a:pt x="6970" y="2414"/>
                </a:cubicBezTo>
                <a:cubicBezTo>
                  <a:pt x="7009" y="2414"/>
                  <a:pt x="7053" y="2416"/>
                  <a:pt x="7100" y="2422"/>
                </a:cubicBezTo>
                <a:lnTo>
                  <a:pt x="10907" y="1254"/>
                </a:lnTo>
                <a:cubicBezTo>
                  <a:pt x="10977" y="2071"/>
                  <a:pt x="11093" y="3006"/>
                  <a:pt x="11187" y="3940"/>
                </a:cubicBezTo>
                <a:cubicBezTo>
                  <a:pt x="11257" y="4290"/>
                  <a:pt x="11327" y="4617"/>
                  <a:pt x="11397" y="4967"/>
                </a:cubicBezTo>
                <a:lnTo>
                  <a:pt x="11397" y="5925"/>
                </a:lnTo>
                <a:cubicBezTo>
                  <a:pt x="11365" y="5923"/>
                  <a:pt x="11332" y="5922"/>
                  <a:pt x="11298" y="5922"/>
                </a:cubicBezTo>
                <a:cubicBezTo>
                  <a:pt x="10469" y="5922"/>
                  <a:pt x="9135" y="6461"/>
                  <a:pt x="8641" y="7022"/>
                </a:cubicBezTo>
                <a:cubicBezTo>
                  <a:pt x="8058" y="7653"/>
                  <a:pt x="8291" y="8821"/>
                  <a:pt x="9085" y="8984"/>
                </a:cubicBezTo>
                <a:cubicBezTo>
                  <a:pt x="9669" y="9101"/>
                  <a:pt x="10299" y="9031"/>
                  <a:pt x="10883" y="9101"/>
                </a:cubicBezTo>
                <a:cubicBezTo>
                  <a:pt x="10964" y="9112"/>
                  <a:pt x="11040" y="9117"/>
                  <a:pt x="11112" y="9117"/>
                </a:cubicBezTo>
                <a:cubicBezTo>
                  <a:pt x="11782" y="9117"/>
                  <a:pt x="12050" y="8643"/>
                  <a:pt x="12261" y="8073"/>
                </a:cubicBezTo>
                <a:cubicBezTo>
                  <a:pt x="12728" y="6906"/>
                  <a:pt x="12471" y="5738"/>
                  <a:pt x="12331" y="4570"/>
                </a:cubicBezTo>
                <a:cubicBezTo>
                  <a:pt x="12308" y="4220"/>
                  <a:pt x="12284" y="3893"/>
                  <a:pt x="12238" y="3543"/>
                </a:cubicBezTo>
                <a:cubicBezTo>
                  <a:pt x="12098" y="2702"/>
                  <a:pt x="11934" y="1885"/>
                  <a:pt x="11817" y="1044"/>
                </a:cubicBezTo>
                <a:cubicBezTo>
                  <a:pt x="11719" y="435"/>
                  <a:pt x="11481" y="1"/>
                  <a:pt x="109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01" name="Google Shape;17001;p159"/>
          <p:cNvGrpSpPr/>
          <p:nvPr/>
        </p:nvGrpSpPr>
        <p:grpSpPr>
          <a:xfrm>
            <a:off x="2991760" y="703717"/>
            <a:ext cx="483086" cy="429802"/>
            <a:chOff x="1101247" y="2686592"/>
            <a:chExt cx="483086" cy="429802"/>
          </a:xfrm>
        </p:grpSpPr>
        <p:sp>
          <p:nvSpPr>
            <p:cNvPr id="17002" name="Google Shape;17002;p159"/>
            <p:cNvSpPr/>
            <p:nvPr/>
          </p:nvSpPr>
          <p:spPr>
            <a:xfrm rot="1519952">
              <a:off x="1231484" y="2733604"/>
              <a:ext cx="295208" cy="335779"/>
            </a:xfrm>
            <a:custGeom>
              <a:rect b="b" l="l" r="r" t="t"/>
              <a:pathLst>
                <a:path extrusionOk="0" h="11024" w="9692">
                  <a:moveTo>
                    <a:pt x="7355" y="1"/>
                  </a:moveTo>
                  <a:cubicBezTo>
                    <a:pt x="7318" y="1"/>
                    <a:pt x="7279" y="5"/>
                    <a:pt x="7239" y="15"/>
                  </a:cubicBezTo>
                  <a:cubicBezTo>
                    <a:pt x="5044" y="622"/>
                    <a:pt x="2989" y="1276"/>
                    <a:pt x="700" y="1393"/>
                  </a:cubicBezTo>
                  <a:cubicBezTo>
                    <a:pt x="21" y="1438"/>
                    <a:pt x="0" y="2494"/>
                    <a:pt x="639" y="2494"/>
                  </a:cubicBezTo>
                  <a:cubicBezTo>
                    <a:pt x="659" y="2494"/>
                    <a:pt x="679" y="2493"/>
                    <a:pt x="700" y="2491"/>
                  </a:cubicBezTo>
                  <a:cubicBezTo>
                    <a:pt x="2896" y="2280"/>
                    <a:pt x="5184" y="1930"/>
                    <a:pt x="7216" y="1019"/>
                  </a:cubicBezTo>
                  <a:lnTo>
                    <a:pt x="7239" y="1160"/>
                  </a:lnTo>
                  <a:cubicBezTo>
                    <a:pt x="7263" y="1416"/>
                    <a:pt x="7309" y="1650"/>
                    <a:pt x="7356" y="1883"/>
                  </a:cubicBezTo>
                  <a:cubicBezTo>
                    <a:pt x="5371" y="2677"/>
                    <a:pt x="3479" y="2934"/>
                    <a:pt x="1378" y="3191"/>
                  </a:cubicBezTo>
                  <a:cubicBezTo>
                    <a:pt x="817" y="3215"/>
                    <a:pt x="817" y="4032"/>
                    <a:pt x="1378" y="4079"/>
                  </a:cubicBezTo>
                  <a:cubicBezTo>
                    <a:pt x="1543" y="4088"/>
                    <a:pt x="1710" y="4093"/>
                    <a:pt x="1877" y="4093"/>
                  </a:cubicBezTo>
                  <a:cubicBezTo>
                    <a:pt x="3781" y="4093"/>
                    <a:pt x="5757" y="3501"/>
                    <a:pt x="7496" y="2771"/>
                  </a:cubicBezTo>
                  <a:cubicBezTo>
                    <a:pt x="7660" y="3588"/>
                    <a:pt x="7846" y="4406"/>
                    <a:pt x="8010" y="5223"/>
                  </a:cubicBezTo>
                  <a:cubicBezTo>
                    <a:pt x="8220" y="6204"/>
                    <a:pt x="8407" y="7185"/>
                    <a:pt x="8547" y="8165"/>
                  </a:cubicBezTo>
                  <a:cubicBezTo>
                    <a:pt x="8337" y="8165"/>
                    <a:pt x="8150" y="8189"/>
                    <a:pt x="7963" y="8236"/>
                  </a:cubicBezTo>
                  <a:cubicBezTo>
                    <a:pt x="7239" y="8422"/>
                    <a:pt x="6609" y="8889"/>
                    <a:pt x="6235" y="9543"/>
                  </a:cubicBezTo>
                  <a:cubicBezTo>
                    <a:pt x="5926" y="10096"/>
                    <a:pt x="5909" y="11024"/>
                    <a:pt x="6659" y="11024"/>
                  </a:cubicBezTo>
                  <a:cubicBezTo>
                    <a:pt x="6702" y="11024"/>
                    <a:pt x="6748" y="11021"/>
                    <a:pt x="6796" y="11015"/>
                  </a:cubicBezTo>
                  <a:cubicBezTo>
                    <a:pt x="7426" y="10898"/>
                    <a:pt x="8033" y="10641"/>
                    <a:pt x="8547" y="10244"/>
                  </a:cubicBezTo>
                  <a:cubicBezTo>
                    <a:pt x="8991" y="9917"/>
                    <a:pt x="9691" y="9356"/>
                    <a:pt x="9575" y="8796"/>
                  </a:cubicBezTo>
                  <a:cubicBezTo>
                    <a:pt x="9551" y="8749"/>
                    <a:pt x="9528" y="8703"/>
                    <a:pt x="9504" y="8656"/>
                  </a:cubicBezTo>
                  <a:cubicBezTo>
                    <a:pt x="9364" y="7418"/>
                    <a:pt x="9131" y="6180"/>
                    <a:pt x="8874" y="4943"/>
                  </a:cubicBezTo>
                  <a:cubicBezTo>
                    <a:pt x="8617" y="3728"/>
                    <a:pt x="8313" y="2467"/>
                    <a:pt x="7963" y="1230"/>
                  </a:cubicBezTo>
                  <a:cubicBezTo>
                    <a:pt x="7916" y="1043"/>
                    <a:pt x="7846" y="833"/>
                    <a:pt x="7776" y="646"/>
                  </a:cubicBezTo>
                  <a:cubicBezTo>
                    <a:pt x="7902" y="333"/>
                    <a:pt x="7672" y="1"/>
                    <a:pt x="73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159"/>
            <p:cNvSpPr/>
            <p:nvPr/>
          </p:nvSpPr>
          <p:spPr>
            <a:xfrm rot="1519952">
              <a:off x="1167917" y="2713725"/>
              <a:ext cx="147269" cy="344734"/>
            </a:xfrm>
            <a:custGeom>
              <a:rect b="b" l="l" r="r" t="t"/>
              <a:pathLst>
                <a:path extrusionOk="0" h="11318" w="4835">
                  <a:moveTo>
                    <a:pt x="2638" y="1"/>
                  </a:moveTo>
                  <a:cubicBezTo>
                    <a:pt x="2377" y="1"/>
                    <a:pt x="2102" y="219"/>
                    <a:pt x="2172" y="555"/>
                  </a:cubicBezTo>
                  <a:cubicBezTo>
                    <a:pt x="2780" y="3358"/>
                    <a:pt x="3247" y="6160"/>
                    <a:pt x="3620" y="8986"/>
                  </a:cubicBezTo>
                  <a:cubicBezTo>
                    <a:pt x="3525" y="8982"/>
                    <a:pt x="3431" y="8980"/>
                    <a:pt x="3338" y="8980"/>
                  </a:cubicBezTo>
                  <a:cubicBezTo>
                    <a:pt x="2854" y="8980"/>
                    <a:pt x="2385" y="9032"/>
                    <a:pt x="1915" y="9149"/>
                  </a:cubicBezTo>
                  <a:cubicBezTo>
                    <a:pt x="1262" y="9313"/>
                    <a:pt x="421" y="9570"/>
                    <a:pt x="117" y="10200"/>
                  </a:cubicBezTo>
                  <a:cubicBezTo>
                    <a:pt x="0" y="10387"/>
                    <a:pt x="0" y="10621"/>
                    <a:pt x="117" y="10784"/>
                  </a:cubicBezTo>
                  <a:cubicBezTo>
                    <a:pt x="389" y="11207"/>
                    <a:pt x="934" y="11317"/>
                    <a:pt x="1468" y="11317"/>
                  </a:cubicBezTo>
                  <a:cubicBezTo>
                    <a:pt x="1761" y="11317"/>
                    <a:pt x="2050" y="11284"/>
                    <a:pt x="2289" y="11251"/>
                  </a:cubicBezTo>
                  <a:cubicBezTo>
                    <a:pt x="2756" y="11181"/>
                    <a:pt x="3223" y="11041"/>
                    <a:pt x="3667" y="10831"/>
                  </a:cubicBezTo>
                  <a:cubicBezTo>
                    <a:pt x="3971" y="10667"/>
                    <a:pt x="4484" y="10457"/>
                    <a:pt x="4671" y="10154"/>
                  </a:cubicBezTo>
                  <a:cubicBezTo>
                    <a:pt x="4788" y="9897"/>
                    <a:pt x="4835" y="9617"/>
                    <a:pt x="4788" y="9360"/>
                  </a:cubicBezTo>
                  <a:cubicBezTo>
                    <a:pt x="4788" y="9219"/>
                    <a:pt x="4741" y="9079"/>
                    <a:pt x="4741" y="8939"/>
                  </a:cubicBezTo>
                  <a:cubicBezTo>
                    <a:pt x="4671" y="8425"/>
                    <a:pt x="4554" y="7935"/>
                    <a:pt x="4484" y="7445"/>
                  </a:cubicBezTo>
                  <a:cubicBezTo>
                    <a:pt x="4344" y="6627"/>
                    <a:pt x="4204" y="5833"/>
                    <a:pt x="4041" y="5039"/>
                  </a:cubicBezTo>
                  <a:cubicBezTo>
                    <a:pt x="3760" y="3451"/>
                    <a:pt x="3410" y="1887"/>
                    <a:pt x="3036" y="322"/>
                  </a:cubicBezTo>
                  <a:cubicBezTo>
                    <a:pt x="2980" y="98"/>
                    <a:pt x="2812" y="1"/>
                    <a:pt x="2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4" name="Google Shape;17004;p159"/>
          <p:cNvGrpSpPr/>
          <p:nvPr/>
        </p:nvGrpSpPr>
        <p:grpSpPr>
          <a:xfrm>
            <a:off x="6505417" y="2800282"/>
            <a:ext cx="362920" cy="356865"/>
            <a:chOff x="2866317" y="3817357"/>
            <a:chExt cx="362920" cy="356865"/>
          </a:xfrm>
        </p:grpSpPr>
        <p:sp>
          <p:nvSpPr>
            <p:cNvPr id="17005" name="Google Shape;17005;p15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15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15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8" name="Google Shape;17008;p159"/>
          <p:cNvGrpSpPr/>
          <p:nvPr/>
        </p:nvGrpSpPr>
        <p:grpSpPr>
          <a:xfrm>
            <a:off x="6953850" y="2800282"/>
            <a:ext cx="362920" cy="356865"/>
            <a:chOff x="3314750" y="3817357"/>
            <a:chExt cx="362920" cy="356865"/>
          </a:xfrm>
        </p:grpSpPr>
        <p:sp>
          <p:nvSpPr>
            <p:cNvPr id="17009" name="Google Shape;17009;p15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15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159"/>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159"/>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159"/>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4" name="Google Shape;17014;p159"/>
          <p:cNvGrpSpPr/>
          <p:nvPr/>
        </p:nvGrpSpPr>
        <p:grpSpPr>
          <a:xfrm>
            <a:off x="7402284" y="2800282"/>
            <a:ext cx="363314" cy="356576"/>
            <a:chOff x="3763184" y="3817357"/>
            <a:chExt cx="363314" cy="356576"/>
          </a:xfrm>
        </p:grpSpPr>
        <p:sp>
          <p:nvSpPr>
            <p:cNvPr id="17015" name="Google Shape;17015;p15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15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15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15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15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0" name="Google Shape;17020;p159"/>
          <p:cNvGrpSpPr/>
          <p:nvPr/>
        </p:nvGrpSpPr>
        <p:grpSpPr>
          <a:xfrm>
            <a:off x="7851085" y="2800282"/>
            <a:ext cx="362947" cy="356576"/>
            <a:chOff x="4211985" y="3817357"/>
            <a:chExt cx="362947" cy="356576"/>
          </a:xfrm>
        </p:grpSpPr>
        <p:sp>
          <p:nvSpPr>
            <p:cNvPr id="17021" name="Google Shape;17021;p15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15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15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24" name="Google Shape;17024;p159"/>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7025" name="Google Shape;17025;p159"/>
          <p:cNvSpPr txBox="1"/>
          <p:nvPr/>
        </p:nvSpPr>
        <p:spPr>
          <a:xfrm>
            <a:off x="4574238" y="4820000"/>
            <a:ext cx="1298100" cy="243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300">
                <a:solidFill>
                  <a:schemeClr val="dk1"/>
                </a:solidFill>
                <a:uFill>
                  <a:noFill/>
                </a:uFill>
                <a:latin typeface="Poppins"/>
                <a:ea typeface="Poppins"/>
                <a:cs typeface="Poppins"/>
                <a:sym typeface="Poppins"/>
                <a:hlinkClick action="ppaction://hlinkshowjump?jump=nextslide">
                  <a:extLst>
                    <a:ext uri="{A12FA001-AC4F-418D-AE19-62706E023703}">
                      <ahyp:hlinkClr val="tx"/>
                    </a:ext>
                  </a:extLst>
                </a:hlinkClick>
              </a:rPr>
              <a:t>Next</a:t>
            </a:r>
            <a:endParaRPr b="1" sz="1300">
              <a:solidFill>
                <a:schemeClr val="dk1"/>
              </a:solidFill>
              <a:latin typeface="Poppins"/>
              <a:ea typeface="Poppins"/>
              <a:cs typeface="Poppins"/>
              <a:sym typeface="Poppins"/>
            </a:endParaRPr>
          </a:p>
        </p:txBody>
      </p:sp>
      <p:sp>
        <p:nvSpPr>
          <p:cNvPr id="17026" name="Google Shape;17026;p159">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159"/>
          <p:cNvSpPr txBox="1"/>
          <p:nvPr/>
        </p:nvSpPr>
        <p:spPr>
          <a:xfrm>
            <a:off x="3271663" y="4820000"/>
            <a:ext cx="1298100" cy="243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300">
                <a:solidFill>
                  <a:schemeClr val="dk1"/>
                </a:solidFill>
                <a:uFill>
                  <a:noFill/>
                </a:uFill>
                <a:latin typeface="Poppins"/>
                <a:ea typeface="Poppins"/>
                <a:cs typeface="Poppins"/>
                <a:sym typeface="Poppins"/>
                <a:hlinkClick action="ppaction://hlinkshowjump?jump=previousslide">
                  <a:extLst>
                    <a:ext uri="{A12FA001-AC4F-418D-AE19-62706E023703}">
                      <ahyp:hlinkClr val="tx"/>
                    </a:ext>
                  </a:extLst>
                </a:hlinkClick>
              </a:rPr>
              <a:t>Previous</a:t>
            </a:r>
            <a:endParaRPr b="1" sz="1300">
              <a:solidFill>
                <a:schemeClr val="dk1"/>
              </a:solidFill>
              <a:latin typeface="Poppins"/>
              <a:ea typeface="Poppins"/>
              <a:cs typeface="Poppins"/>
              <a:sym typeface="Poppins"/>
            </a:endParaRPr>
          </a:p>
        </p:txBody>
      </p:sp>
      <p:sp>
        <p:nvSpPr>
          <p:cNvPr id="17028" name="Google Shape;17028;p159">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994"/>
                                        </p:tgtEl>
                                        <p:attrNameLst>
                                          <p:attrName>style.visibility</p:attrName>
                                        </p:attrNameLst>
                                      </p:cBhvr>
                                      <p:to>
                                        <p:strVal val="visible"/>
                                      </p:to>
                                    </p:set>
                                    <p:animEffect filter="fade" transition="in">
                                      <p:cBhvr>
                                        <p:cTn dur="1000"/>
                                        <p:tgtEl>
                                          <p:spTgt spid="1699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7032" name="Shape 17032"/>
        <p:cNvGrpSpPr/>
        <p:nvPr/>
      </p:nvGrpSpPr>
      <p:grpSpPr>
        <a:xfrm>
          <a:off x="0" y="0"/>
          <a:ext cx="0" cy="0"/>
          <a:chOff x="0" y="0"/>
          <a:chExt cx="0" cy="0"/>
        </a:xfrm>
      </p:grpSpPr>
      <p:sp>
        <p:nvSpPr>
          <p:cNvPr id="17033" name="Google Shape;17033;p160"/>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17034" name="Google Shape;17034;p160"/>
          <p:cNvGrpSpPr/>
          <p:nvPr/>
        </p:nvGrpSpPr>
        <p:grpSpPr>
          <a:xfrm>
            <a:off x="863737" y="1279220"/>
            <a:ext cx="369911" cy="185319"/>
            <a:chOff x="863737" y="1279220"/>
            <a:chExt cx="369911" cy="185319"/>
          </a:xfrm>
        </p:grpSpPr>
        <p:sp>
          <p:nvSpPr>
            <p:cNvPr id="17035" name="Google Shape;17035;p160"/>
            <p:cNvSpPr/>
            <p:nvPr/>
          </p:nvSpPr>
          <p:spPr>
            <a:xfrm>
              <a:off x="863737" y="1279220"/>
              <a:ext cx="369911" cy="185319"/>
            </a:xfrm>
            <a:custGeom>
              <a:rect b="b" l="l" r="r" t="t"/>
              <a:pathLst>
                <a:path extrusionOk="0" h="7140" w="14252">
                  <a:moveTo>
                    <a:pt x="211" y="0"/>
                  </a:moveTo>
                  <a:lnTo>
                    <a:pt x="132" y="27"/>
                  </a:lnTo>
                  <a:lnTo>
                    <a:pt x="53" y="79"/>
                  </a:lnTo>
                  <a:lnTo>
                    <a:pt x="26" y="132"/>
                  </a:lnTo>
                  <a:lnTo>
                    <a:pt x="0" y="211"/>
                  </a:lnTo>
                  <a:lnTo>
                    <a:pt x="0" y="6929"/>
                  </a:lnTo>
                  <a:lnTo>
                    <a:pt x="26" y="7008"/>
                  </a:lnTo>
                  <a:lnTo>
                    <a:pt x="53" y="7087"/>
                  </a:lnTo>
                  <a:lnTo>
                    <a:pt x="132" y="7113"/>
                  </a:lnTo>
                  <a:lnTo>
                    <a:pt x="211" y="7140"/>
                  </a:lnTo>
                  <a:lnTo>
                    <a:pt x="896" y="7140"/>
                  </a:lnTo>
                  <a:lnTo>
                    <a:pt x="1475" y="6850"/>
                  </a:lnTo>
                  <a:lnTo>
                    <a:pt x="12803" y="6850"/>
                  </a:lnTo>
                  <a:lnTo>
                    <a:pt x="13356" y="7140"/>
                  </a:lnTo>
                  <a:lnTo>
                    <a:pt x="14068" y="7140"/>
                  </a:lnTo>
                  <a:lnTo>
                    <a:pt x="14147" y="7113"/>
                  </a:lnTo>
                  <a:lnTo>
                    <a:pt x="14199" y="7087"/>
                  </a:lnTo>
                  <a:lnTo>
                    <a:pt x="14252" y="7008"/>
                  </a:lnTo>
                  <a:lnTo>
                    <a:pt x="14252" y="6929"/>
                  </a:lnTo>
                  <a:lnTo>
                    <a:pt x="14252" y="211"/>
                  </a:lnTo>
                  <a:lnTo>
                    <a:pt x="14252" y="132"/>
                  </a:lnTo>
                  <a:lnTo>
                    <a:pt x="14199" y="79"/>
                  </a:lnTo>
                  <a:lnTo>
                    <a:pt x="14147" y="27"/>
                  </a:lnTo>
                  <a:lnTo>
                    <a:pt x="140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160"/>
            <p:cNvSpPr/>
            <p:nvPr/>
          </p:nvSpPr>
          <p:spPr>
            <a:xfrm>
              <a:off x="886967" y="1348960"/>
              <a:ext cx="323451" cy="115578"/>
            </a:xfrm>
            <a:custGeom>
              <a:rect b="b" l="l" r="r" t="t"/>
              <a:pathLst>
                <a:path extrusionOk="0" h="4453" w="12462">
                  <a:moveTo>
                    <a:pt x="132" y="0"/>
                  </a:moveTo>
                  <a:lnTo>
                    <a:pt x="53" y="53"/>
                  </a:lnTo>
                  <a:lnTo>
                    <a:pt x="27" y="106"/>
                  </a:lnTo>
                  <a:lnTo>
                    <a:pt x="1" y="185"/>
                  </a:lnTo>
                  <a:lnTo>
                    <a:pt x="1" y="4453"/>
                  </a:lnTo>
                  <a:lnTo>
                    <a:pt x="12461" y="4453"/>
                  </a:lnTo>
                  <a:lnTo>
                    <a:pt x="12461" y="185"/>
                  </a:lnTo>
                  <a:lnTo>
                    <a:pt x="12461" y="106"/>
                  </a:lnTo>
                  <a:lnTo>
                    <a:pt x="12409" y="53"/>
                  </a:lnTo>
                  <a:lnTo>
                    <a:pt x="12356" y="0"/>
                  </a:lnTo>
                  <a:lnTo>
                    <a:pt x="11566" y="0"/>
                  </a:lnTo>
                  <a:lnTo>
                    <a:pt x="11118" y="290"/>
                  </a:lnTo>
                  <a:lnTo>
                    <a:pt x="10670" y="0"/>
                  </a:lnTo>
                  <a:lnTo>
                    <a:pt x="9774" y="0"/>
                  </a:lnTo>
                  <a:lnTo>
                    <a:pt x="9326" y="290"/>
                  </a:lnTo>
                  <a:lnTo>
                    <a:pt x="8905" y="0"/>
                  </a:lnTo>
                  <a:lnTo>
                    <a:pt x="8009" y="0"/>
                  </a:lnTo>
                  <a:lnTo>
                    <a:pt x="7561" y="290"/>
                  </a:lnTo>
                  <a:lnTo>
                    <a:pt x="7113" y="0"/>
                  </a:lnTo>
                  <a:lnTo>
                    <a:pt x="6455" y="0"/>
                  </a:lnTo>
                  <a:lnTo>
                    <a:pt x="6244" y="290"/>
                  </a:lnTo>
                  <a:lnTo>
                    <a:pt x="6007" y="0"/>
                  </a:lnTo>
                  <a:lnTo>
                    <a:pt x="5348" y="0"/>
                  </a:lnTo>
                  <a:lnTo>
                    <a:pt x="4901" y="290"/>
                  </a:lnTo>
                  <a:lnTo>
                    <a:pt x="4453" y="0"/>
                  </a:lnTo>
                  <a:lnTo>
                    <a:pt x="3557" y="0"/>
                  </a:lnTo>
                  <a:lnTo>
                    <a:pt x="3109" y="290"/>
                  </a:lnTo>
                  <a:lnTo>
                    <a:pt x="2661" y="0"/>
                  </a:lnTo>
                  <a:lnTo>
                    <a:pt x="1792" y="0"/>
                  </a:lnTo>
                  <a:lnTo>
                    <a:pt x="1344" y="290"/>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160"/>
            <p:cNvSpPr/>
            <p:nvPr/>
          </p:nvSpPr>
          <p:spPr>
            <a:xfrm>
              <a:off x="886967" y="1302475"/>
              <a:ext cx="23282" cy="23256"/>
            </a:xfrm>
            <a:custGeom>
              <a:rect b="b" l="l" r="r" t="t"/>
              <a:pathLst>
                <a:path extrusionOk="0" h="896" w="897">
                  <a:moveTo>
                    <a:pt x="343" y="0"/>
                  </a:moveTo>
                  <a:lnTo>
                    <a:pt x="264" y="26"/>
                  </a:lnTo>
                  <a:lnTo>
                    <a:pt x="185" y="79"/>
                  </a:lnTo>
                  <a:lnTo>
                    <a:pt x="132" y="132"/>
                  </a:lnTo>
                  <a:lnTo>
                    <a:pt x="80" y="211"/>
                  </a:lnTo>
                  <a:lnTo>
                    <a:pt x="27" y="264"/>
                  </a:lnTo>
                  <a:lnTo>
                    <a:pt x="1" y="369"/>
                  </a:lnTo>
                  <a:lnTo>
                    <a:pt x="1" y="448"/>
                  </a:lnTo>
                  <a:lnTo>
                    <a:pt x="1" y="527"/>
                  </a:lnTo>
                  <a:lnTo>
                    <a:pt x="27" y="632"/>
                  </a:lnTo>
                  <a:lnTo>
                    <a:pt x="80" y="711"/>
                  </a:lnTo>
                  <a:lnTo>
                    <a:pt x="132" y="764"/>
                  </a:lnTo>
                  <a:lnTo>
                    <a:pt x="185" y="817"/>
                  </a:lnTo>
                  <a:lnTo>
                    <a:pt x="264" y="869"/>
                  </a:lnTo>
                  <a:lnTo>
                    <a:pt x="343" y="896"/>
                  </a:lnTo>
                  <a:lnTo>
                    <a:pt x="528" y="896"/>
                  </a:lnTo>
                  <a:lnTo>
                    <a:pt x="607" y="869"/>
                  </a:lnTo>
                  <a:lnTo>
                    <a:pt x="686" y="817"/>
                  </a:lnTo>
                  <a:lnTo>
                    <a:pt x="765" y="764"/>
                  </a:lnTo>
                  <a:lnTo>
                    <a:pt x="817" y="711"/>
                  </a:lnTo>
                  <a:lnTo>
                    <a:pt x="844" y="632"/>
                  </a:lnTo>
                  <a:lnTo>
                    <a:pt x="870" y="527"/>
                  </a:lnTo>
                  <a:lnTo>
                    <a:pt x="896" y="448"/>
                  </a:lnTo>
                  <a:lnTo>
                    <a:pt x="870" y="369"/>
                  </a:lnTo>
                  <a:lnTo>
                    <a:pt x="844" y="264"/>
                  </a:lnTo>
                  <a:lnTo>
                    <a:pt x="817" y="211"/>
                  </a:lnTo>
                  <a:lnTo>
                    <a:pt x="765" y="132"/>
                  </a:lnTo>
                  <a:lnTo>
                    <a:pt x="686" y="79"/>
                  </a:lnTo>
                  <a:lnTo>
                    <a:pt x="607" y="26"/>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160"/>
            <p:cNvSpPr/>
            <p:nvPr/>
          </p:nvSpPr>
          <p:spPr>
            <a:xfrm>
              <a:off x="933477" y="1302475"/>
              <a:ext cx="22581" cy="23256"/>
            </a:xfrm>
            <a:custGeom>
              <a:rect b="b" l="l" r="r" t="t"/>
              <a:pathLst>
                <a:path extrusionOk="0" h="896" w="870">
                  <a:moveTo>
                    <a:pt x="343" y="0"/>
                  </a:moveTo>
                  <a:lnTo>
                    <a:pt x="263" y="26"/>
                  </a:lnTo>
                  <a:lnTo>
                    <a:pt x="184" y="79"/>
                  </a:lnTo>
                  <a:lnTo>
                    <a:pt x="132" y="132"/>
                  </a:lnTo>
                  <a:lnTo>
                    <a:pt x="53" y="211"/>
                  </a:lnTo>
                  <a:lnTo>
                    <a:pt x="26" y="264"/>
                  </a:lnTo>
                  <a:lnTo>
                    <a:pt x="0" y="369"/>
                  </a:lnTo>
                  <a:lnTo>
                    <a:pt x="0" y="448"/>
                  </a:lnTo>
                  <a:lnTo>
                    <a:pt x="0" y="527"/>
                  </a:lnTo>
                  <a:lnTo>
                    <a:pt x="26" y="632"/>
                  </a:lnTo>
                  <a:lnTo>
                    <a:pt x="53" y="711"/>
                  </a:lnTo>
                  <a:lnTo>
                    <a:pt x="132" y="764"/>
                  </a:lnTo>
                  <a:lnTo>
                    <a:pt x="184" y="817"/>
                  </a:lnTo>
                  <a:lnTo>
                    <a:pt x="263" y="869"/>
                  </a:lnTo>
                  <a:lnTo>
                    <a:pt x="343" y="896"/>
                  </a:lnTo>
                  <a:lnTo>
                    <a:pt x="527" y="896"/>
                  </a:lnTo>
                  <a:lnTo>
                    <a:pt x="606" y="869"/>
                  </a:lnTo>
                  <a:lnTo>
                    <a:pt x="685" y="817"/>
                  </a:lnTo>
                  <a:lnTo>
                    <a:pt x="738" y="764"/>
                  </a:lnTo>
                  <a:lnTo>
                    <a:pt x="817" y="711"/>
                  </a:lnTo>
                  <a:lnTo>
                    <a:pt x="843" y="632"/>
                  </a:lnTo>
                  <a:lnTo>
                    <a:pt x="869" y="527"/>
                  </a:lnTo>
                  <a:lnTo>
                    <a:pt x="869" y="448"/>
                  </a:lnTo>
                  <a:lnTo>
                    <a:pt x="869" y="369"/>
                  </a:lnTo>
                  <a:lnTo>
                    <a:pt x="843" y="264"/>
                  </a:lnTo>
                  <a:lnTo>
                    <a:pt x="817" y="211"/>
                  </a:lnTo>
                  <a:lnTo>
                    <a:pt x="738" y="132"/>
                  </a:lnTo>
                  <a:lnTo>
                    <a:pt x="685" y="79"/>
                  </a:lnTo>
                  <a:lnTo>
                    <a:pt x="606" y="26"/>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160"/>
            <p:cNvSpPr/>
            <p:nvPr/>
          </p:nvSpPr>
          <p:spPr>
            <a:xfrm>
              <a:off x="1164577" y="1302475"/>
              <a:ext cx="45837" cy="23256"/>
            </a:xfrm>
            <a:custGeom>
              <a:rect b="b" l="l" r="r" t="t"/>
              <a:pathLst>
                <a:path extrusionOk="0" h="896" w="1766">
                  <a:moveTo>
                    <a:pt x="185" y="0"/>
                  </a:moveTo>
                  <a:lnTo>
                    <a:pt x="106" y="26"/>
                  </a:lnTo>
                  <a:lnTo>
                    <a:pt x="53" y="53"/>
                  </a:lnTo>
                  <a:lnTo>
                    <a:pt x="0" y="132"/>
                  </a:lnTo>
                  <a:lnTo>
                    <a:pt x="0" y="211"/>
                  </a:lnTo>
                  <a:lnTo>
                    <a:pt x="0" y="711"/>
                  </a:lnTo>
                  <a:lnTo>
                    <a:pt x="0" y="764"/>
                  </a:lnTo>
                  <a:lnTo>
                    <a:pt x="53" y="843"/>
                  </a:lnTo>
                  <a:lnTo>
                    <a:pt x="106" y="869"/>
                  </a:lnTo>
                  <a:lnTo>
                    <a:pt x="185" y="896"/>
                  </a:lnTo>
                  <a:lnTo>
                    <a:pt x="1581" y="896"/>
                  </a:lnTo>
                  <a:lnTo>
                    <a:pt x="1660" y="869"/>
                  </a:lnTo>
                  <a:lnTo>
                    <a:pt x="1713" y="843"/>
                  </a:lnTo>
                  <a:lnTo>
                    <a:pt x="1765" y="764"/>
                  </a:lnTo>
                  <a:lnTo>
                    <a:pt x="1765" y="711"/>
                  </a:lnTo>
                  <a:lnTo>
                    <a:pt x="1765" y="211"/>
                  </a:lnTo>
                  <a:lnTo>
                    <a:pt x="1765" y="132"/>
                  </a:lnTo>
                  <a:lnTo>
                    <a:pt x="1713" y="53"/>
                  </a:lnTo>
                  <a:lnTo>
                    <a:pt x="1660" y="26"/>
                  </a:lnTo>
                  <a:lnTo>
                    <a:pt x="158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160"/>
            <p:cNvSpPr/>
            <p:nvPr/>
          </p:nvSpPr>
          <p:spPr>
            <a:xfrm>
              <a:off x="1042876" y="1348960"/>
              <a:ext cx="11628" cy="115578"/>
            </a:xfrm>
            <a:custGeom>
              <a:rect b="b" l="l" r="r" t="t"/>
              <a:pathLst>
                <a:path extrusionOk="0" h="4453" w="448">
                  <a:moveTo>
                    <a:pt x="0" y="0"/>
                  </a:moveTo>
                  <a:lnTo>
                    <a:pt x="0" y="4453"/>
                  </a:lnTo>
                  <a:lnTo>
                    <a:pt x="448" y="4453"/>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160"/>
            <p:cNvSpPr/>
            <p:nvPr/>
          </p:nvSpPr>
          <p:spPr>
            <a:xfrm>
              <a:off x="910222" y="1348960"/>
              <a:ext cx="23282" cy="115578"/>
            </a:xfrm>
            <a:custGeom>
              <a:rect b="b" l="l" r="r" t="t"/>
              <a:pathLst>
                <a:path extrusionOk="0" h="4453" w="897">
                  <a:moveTo>
                    <a:pt x="0" y="0"/>
                  </a:moveTo>
                  <a:lnTo>
                    <a:pt x="0" y="2556"/>
                  </a:lnTo>
                  <a:lnTo>
                    <a:pt x="0" y="2608"/>
                  </a:lnTo>
                  <a:lnTo>
                    <a:pt x="27" y="2635"/>
                  </a:lnTo>
                  <a:lnTo>
                    <a:pt x="53" y="2661"/>
                  </a:lnTo>
                  <a:lnTo>
                    <a:pt x="106" y="2661"/>
                  </a:lnTo>
                  <a:lnTo>
                    <a:pt x="158" y="2688"/>
                  </a:lnTo>
                  <a:lnTo>
                    <a:pt x="185" y="2714"/>
                  </a:lnTo>
                  <a:lnTo>
                    <a:pt x="211" y="2740"/>
                  </a:lnTo>
                  <a:lnTo>
                    <a:pt x="237" y="2793"/>
                  </a:lnTo>
                  <a:lnTo>
                    <a:pt x="237" y="4453"/>
                  </a:lnTo>
                  <a:lnTo>
                    <a:pt x="659" y="4453"/>
                  </a:lnTo>
                  <a:lnTo>
                    <a:pt x="659" y="2793"/>
                  </a:lnTo>
                  <a:lnTo>
                    <a:pt x="659" y="2740"/>
                  </a:lnTo>
                  <a:lnTo>
                    <a:pt x="685" y="2714"/>
                  </a:lnTo>
                  <a:lnTo>
                    <a:pt x="738" y="2688"/>
                  </a:lnTo>
                  <a:lnTo>
                    <a:pt x="764" y="2661"/>
                  </a:lnTo>
                  <a:lnTo>
                    <a:pt x="817" y="2661"/>
                  </a:lnTo>
                  <a:lnTo>
                    <a:pt x="843" y="2635"/>
                  </a:lnTo>
                  <a:lnTo>
                    <a:pt x="870" y="2608"/>
                  </a:lnTo>
                  <a:lnTo>
                    <a:pt x="896" y="2556"/>
                  </a:lnTo>
                  <a:lnTo>
                    <a:pt x="8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160"/>
            <p:cNvSpPr/>
            <p:nvPr/>
          </p:nvSpPr>
          <p:spPr>
            <a:xfrm>
              <a:off x="956032" y="1348960"/>
              <a:ext cx="23282" cy="115578"/>
            </a:xfrm>
            <a:custGeom>
              <a:rect b="b" l="l" r="r" t="t"/>
              <a:pathLst>
                <a:path extrusionOk="0" h="4453" w="897">
                  <a:moveTo>
                    <a:pt x="0" y="0"/>
                  </a:moveTo>
                  <a:lnTo>
                    <a:pt x="0" y="2556"/>
                  </a:lnTo>
                  <a:lnTo>
                    <a:pt x="27" y="2608"/>
                  </a:lnTo>
                  <a:lnTo>
                    <a:pt x="53" y="2635"/>
                  </a:lnTo>
                  <a:lnTo>
                    <a:pt x="79" y="2661"/>
                  </a:lnTo>
                  <a:lnTo>
                    <a:pt x="132" y="2661"/>
                  </a:lnTo>
                  <a:lnTo>
                    <a:pt x="185" y="2688"/>
                  </a:lnTo>
                  <a:lnTo>
                    <a:pt x="211" y="2688"/>
                  </a:lnTo>
                  <a:lnTo>
                    <a:pt x="237" y="2740"/>
                  </a:lnTo>
                  <a:lnTo>
                    <a:pt x="237" y="2767"/>
                  </a:lnTo>
                  <a:lnTo>
                    <a:pt x="237" y="4453"/>
                  </a:lnTo>
                  <a:lnTo>
                    <a:pt x="659" y="4453"/>
                  </a:lnTo>
                  <a:lnTo>
                    <a:pt x="659" y="2767"/>
                  </a:lnTo>
                  <a:lnTo>
                    <a:pt x="685" y="2740"/>
                  </a:lnTo>
                  <a:lnTo>
                    <a:pt x="712" y="2688"/>
                  </a:lnTo>
                  <a:lnTo>
                    <a:pt x="738" y="2688"/>
                  </a:lnTo>
                  <a:lnTo>
                    <a:pt x="791" y="2661"/>
                  </a:lnTo>
                  <a:lnTo>
                    <a:pt x="843" y="2661"/>
                  </a:lnTo>
                  <a:lnTo>
                    <a:pt x="870" y="2635"/>
                  </a:lnTo>
                  <a:lnTo>
                    <a:pt x="896" y="2608"/>
                  </a:lnTo>
                  <a:lnTo>
                    <a:pt x="896" y="2556"/>
                  </a:lnTo>
                  <a:lnTo>
                    <a:pt x="8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160"/>
            <p:cNvSpPr/>
            <p:nvPr/>
          </p:nvSpPr>
          <p:spPr>
            <a:xfrm>
              <a:off x="1002516" y="1348960"/>
              <a:ext cx="23282" cy="115578"/>
            </a:xfrm>
            <a:custGeom>
              <a:rect b="b" l="l" r="r" t="t"/>
              <a:pathLst>
                <a:path extrusionOk="0" h="4453" w="897">
                  <a:moveTo>
                    <a:pt x="1" y="0"/>
                  </a:moveTo>
                  <a:lnTo>
                    <a:pt x="1" y="2556"/>
                  </a:lnTo>
                  <a:lnTo>
                    <a:pt x="1" y="2608"/>
                  </a:lnTo>
                  <a:lnTo>
                    <a:pt x="27" y="2635"/>
                  </a:lnTo>
                  <a:lnTo>
                    <a:pt x="80" y="2661"/>
                  </a:lnTo>
                  <a:lnTo>
                    <a:pt x="132" y="2661"/>
                  </a:lnTo>
                  <a:lnTo>
                    <a:pt x="159" y="2688"/>
                  </a:lnTo>
                  <a:lnTo>
                    <a:pt x="212" y="2688"/>
                  </a:lnTo>
                  <a:lnTo>
                    <a:pt x="212" y="2740"/>
                  </a:lnTo>
                  <a:lnTo>
                    <a:pt x="238" y="2767"/>
                  </a:lnTo>
                  <a:lnTo>
                    <a:pt x="238" y="4453"/>
                  </a:lnTo>
                  <a:lnTo>
                    <a:pt x="659" y="4453"/>
                  </a:lnTo>
                  <a:lnTo>
                    <a:pt x="659" y="2767"/>
                  </a:lnTo>
                  <a:lnTo>
                    <a:pt x="659" y="2740"/>
                  </a:lnTo>
                  <a:lnTo>
                    <a:pt x="686" y="2688"/>
                  </a:lnTo>
                  <a:lnTo>
                    <a:pt x="738" y="2688"/>
                  </a:lnTo>
                  <a:lnTo>
                    <a:pt x="765" y="2661"/>
                  </a:lnTo>
                  <a:lnTo>
                    <a:pt x="817" y="2661"/>
                  </a:lnTo>
                  <a:lnTo>
                    <a:pt x="870" y="2635"/>
                  </a:lnTo>
                  <a:lnTo>
                    <a:pt x="896" y="2608"/>
                  </a:lnTo>
                  <a:lnTo>
                    <a:pt x="896" y="2556"/>
                  </a:lnTo>
                  <a:lnTo>
                    <a:pt x="8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160"/>
            <p:cNvSpPr/>
            <p:nvPr/>
          </p:nvSpPr>
          <p:spPr>
            <a:xfrm>
              <a:off x="1118066" y="1348960"/>
              <a:ext cx="22607" cy="115578"/>
            </a:xfrm>
            <a:custGeom>
              <a:rect b="b" l="l" r="r" t="t"/>
              <a:pathLst>
                <a:path extrusionOk="0" h="4453" w="871">
                  <a:moveTo>
                    <a:pt x="1" y="0"/>
                  </a:moveTo>
                  <a:lnTo>
                    <a:pt x="1" y="2556"/>
                  </a:lnTo>
                  <a:lnTo>
                    <a:pt x="1" y="2608"/>
                  </a:lnTo>
                  <a:lnTo>
                    <a:pt x="27" y="2635"/>
                  </a:lnTo>
                  <a:lnTo>
                    <a:pt x="54" y="2661"/>
                  </a:lnTo>
                  <a:lnTo>
                    <a:pt x="106" y="2661"/>
                  </a:lnTo>
                  <a:lnTo>
                    <a:pt x="159" y="2688"/>
                  </a:lnTo>
                  <a:lnTo>
                    <a:pt x="185" y="2688"/>
                  </a:lnTo>
                  <a:lnTo>
                    <a:pt x="212" y="2740"/>
                  </a:lnTo>
                  <a:lnTo>
                    <a:pt x="212" y="2767"/>
                  </a:lnTo>
                  <a:lnTo>
                    <a:pt x="212" y="4453"/>
                  </a:lnTo>
                  <a:lnTo>
                    <a:pt x="659" y="4453"/>
                  </a:lnTo>
                  <a:lnTo>
                    <a:pt x="659" y="2767"/>
                  </a:lnTo>
                  <a:lnTo>
                    <a:pt x="659" y="2740"/>
                  </a:lnTo>
                  <a:lnTo>
                    <a:pt x="686" y="2688"/>
                  </a:lnTo>
                  <a:lnTo>
                    <a:pt x="712" y="2688"/>
                  </a:lnTo>
                  <a:lnTo>
                    <a:pt x="765" y="2661"/>
                  </a:lnTo>
                  <a:lnTo>
                    <a:pt x="818" y="2661"/>
                  </a:lnTo>
                  <a:lnTo>
                    <a:pt x="844" y="2635"/>
                  </a:lnTo>
                  <a:lnTo>
                    <a:pt x="870" y="2608"/>
                  </a:lnTo>
                  <a:lnTo>
                    <a:pt x="870" y="2556"/>
                  </a:lnTo>
                  <a:lnTo>
                    <a:pt x="8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160"/>
            <p:cNvSpPr/>
            <p:nvPr/>
          </p:nvSpPr>
          <p:spPr>
            <a:xfrm>
              <a:off x="1163876" y="1348960"/>
              <a:ext cx="23282" cy="115578"/>
            </a:xfrm>
            <a:custGeom>
              <a:rect b="b" l="l" r="r" t="t"/>
              <a:pathLst>
                <a:path extrusionOk="0" h="4453" w="897">
                  <a:moveTo>
                    <a:pt x="1" y="0"/>
                  </a:moveTo>
                  <a:lnTo>
                    <a:pt x="1" y="2556"/>
                  </a:lnTo>
                  <a:lnTo>
                    <a:pt x="27" y="2608"/>
                  </a:lnTo>
                  <a:lnTo>
                    <a:pt x="27" y="2635"/>
                  </a:lnTo>
                  <a:lnTo>
                    <a:pt x="80" y="2661"/>
                  </a:lnTo>
                  <a:lnTo>
                    <a:pt x="133" y="2661"/>
                  </a:lnTo>
                  <a:lnTo>
                    <a:pt x="185" y="2688"/>
                  </a:lnTo>
                  <a:lnTo>
                    <a:pt x="212" y="2688"/>
                  </a:lnTo>
                  <a:lnTo>
                    <a:pt x="238" y="2740"/>
                  </a:lnTo>
                  <a:lnTo>
                    <a:pt x="238" y="2767"/>
                  </a:lnTo>
                  <a:lnTo>
                    <a:pt x="238" y="4453"/>
                  </a:lnTo>
                  <a:lnTo>
                    <a:pt x="686" y="4453"/>
                  </a:lnTo>
                  <a:lnTo>
                    <a:pt x="686" y="2767"/>
                  </a:lnTo>
                  <a:lnTo>
                    <a:pt x="686" y="2740"/>
                  </a:lnTo>
                  <a:lnTo>
                    <a:pt x="712" y="2688"/>
                  </a:lnTo>
                  <a:lnTo>
                    <a:pt x="739" y="2688"/>
                  </a:lnTo>
                  <a:lnTo>
                    <a:pt x="791" y="2661"/>
                  </a:lnTo>
                  <a:lnTo>
                    <a:pt x="818" y="2661"/>
                  </a:lnTo>
                  <a:lnTo>
                    <a:pt x="870" y="2635"/>
                  </a:lnTo>
                  <a:lnTo>
                    <a:pt x="897" y="2608"/>
                  </a:lnTo>
                  <a:lnTo>
                    <a:pt x="897" y="2556"/>
                  </a:lnTo>
                  <a:lnTo>
                    <a:pt x="8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160"/>
            <p:cNvSpPr/>
            <p:nvPr/>
          </p:nvSpPr>
          <p:spPr>
            <a:xfrm>
              <a:off x="1071582" y="1348960"/>
              <a:ext cx="23282" cy="115578"/>
            </a:xfrm>
            <a:custGeom>
              <a:rect b="b" l="l" r="r" t="t"/>
              <a:pathLst>
                <a:path extrusionOk="0" h="4453" w="897">
                  <a:moveTo>
                    <a:pt x="0" y="0"/>
                  </a:moveTo>
                  <a:lnTo>
                    <a:pt x="0" y="2556"/>
                  </a:lnTo>
                  <a:lnTo>
                    <a:pt x="0" y="2608"/>
                  </a:lnTo>
                  <a:lnTo>
                    <a:pt x="27" y="2635"/>
                  </a:lnTo>
                  <a:lnTo>
                    <a:pt x="53" y="2661"/>
                  </a:lnTo>
                  <a:lnTo>
                    <a:pt x="132" y="2661"/>
                  </a:lnTo>
                  <a:lnTo>
                    <a:pt x="159" y="2688"/>
                  </a:lnTo>
                  <a:lnTo>
                    <a:pt x="185" y="2688"/>
                  </a:lnTo>
                  <a:lnTo>
                    <a:pt x="211" y="2740"/>
                  </a:lnTo>
                  <a:lnTo>
                    <a:pt x="238" y="2767"/>
                  </a:lnTo>
                  <a:lnTo>
                    <a:pt x="238" y="4453"/>
                  </a:lnTo>
                  <a:lnTo>
                    <a:pt x="659" y="4453"/>
                  </a:lnTo>
                  <a:lnTo>
                    <a:pt x="659" y="2767"/>
                  </a:lnTo>
                  <a:lnTo>
                    <a:pt x="659" y="2740"/>
                  </a:lnTo>
                  <a:lnTo>
                    <a:pt x="685" y="2688"/>
                  </a:lnTo>
                  <a:lnTo>
                    <a:pt x="712" y="2688"/>
                  </a:lnTo>
                  <a:lnTo>
                    <a:pt x="764" y="2661"/>
                  </a:lnTo>
                  <a:lnTo>
                    <a:pt x="817" y="2661"/>
                  </a:lnTo>
                  <a:lnTo>
                    <a:pt x="870" y="2635"/>
                  </a:lnTo>
                  <a:lnTo>
                    <a:pt x="870" y="2608"/>
                  </a:lnTo>
                  <a:lnTo>
                    <a:pt x="896" y="2556"/>
                  </a:lnTo>
                  <a:lnTo>
                    <a:pt x="8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160"/>
            <p:cNvSpPr/>
            <p:nvPr/>
          </p:nvSpPr>
          <p:spPr>
            <a:xfrm>
              <a:off x="979287" y="1302475"/>
              <a:ext cx="23256" cy="23256"/>
            </a:xfrm>
            <a:custGeom>
              <a:rect b="b" l="l" r="r" t="t"/>
              <a:pathLst>
                <a:path extrusionOk="0" h="896" w="896">
                  <a:moveTo>
                    <a:pt x="369" y="0"/>
                  </a:moveTo>
                  <a:lnTo>
                    <a:pt x="290" y="26"/>
                  </a:lnTo>
                  <a:lnTo>
                    <a:pt x="211" y="79"/>
                  </a:lnTo>
                  <a:lnTo>
                    <a:pt x="132" y="132"/>
                  </a:lnTo>
                  <a:lnTo>
                    <a:pt x="79" y="211"/>
                  </a:lnTo>
                  <a:lnTo>
                    <a:pt x="53" y="264"/>
                  </a:lnTo>
                  <a:lnTo>
                    <a:pt x="26" y="369"/>
                  </a:lnTo>
                  <a:lnTo>
                    <a:pt x="0" y="448"/>
                  </a:lnTo>
                  <a:lnTo>
                    <a:pt x="26" y="527"/>
                  </a:lnTo>
                  <a:lnTo>
                    <a:pt x="53" y="632"/>
                  </a:lnTo>
                  <a:lnTo>
                    <a:pt x="79" y="711"/>
                  </a:lnTo>
                  <a:lnTo>
                    <a:pt x="132" y="764"/>
                  </a:lnTo>
                  <a:lnTo>
                    <a:pt x="211" y="817"/>
                  </a:lnTo>
                  <a:lnTo>
                    <a:pt x="290" y="869"/>
                  </a:lnTo>
                  <a:lnTo>
                    <a:pt x="369" y="896"/>
                  </a:lnTo>
                  <a:lnTo>
                    <a:pt x="553" y="896"/>
                  </a:lnTo>
                  <a:lnTo>
                    <a:pt x="632" y="869"/>
                  </a:lnTo>
                  <a:lnTo>
                    <a:pt x="711" y="817"/>
                  </a:lnTo>
                  <a:lnTo>
                    <a:pt x="764" y="764"/>
                  </a:lnTo>
                  <a:lnTo>
                    <a:pt x="817" y="711"/>
                  </a:lnTo>
                  <a:lnTo>
                    <a:pt x="869" y="632"/>
                  </a:lnTo>
                  <a:lnTo>
                    <a:pt x="896" y="527"/>
                  </a:lnTo>
                  <a:lnTo>
                    <a:pt x="896" y="448"/>
                  </a:lnTo>
                  <a:lnTo>
                    <a:pt x="896" y="369"/>
                  </a:lnTo>
                  <a:lnTo>
                    <a:pt x="869" y="264"/>
                  </a:lnTo>
                  <a:lnTo>
                    <a:pt x="817" y="211"/>
                  </a:lnTo>
                  <a:lnTo>
                    <a:pt x="764" y="132"/>
                  </a:lnTo>
                  <a:lnTo>
                    <a:pt x="711" y="79"/>
                  </a:lnTo>
                  <a:lnTo>
                    <a:pt x="632" y="26"/>
                  </a:lnTo>
                  <a:lnTo>
                    <a:pt x="5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160"/>
            <p:cNvSpPr/>
            <p:nvPr/>
          </p:nvSpPr>
          <p:spPr>
            <a:xfrm>
              <a:off x="1020295" y="1296999"/>
              <a:ext cx="126531" cy="10953"/>
            </a:xfrm>
            <a:custGeom>
              <a:rect b="b" l="l" r="r" t="t"/>
              <a:pathLst>
                <a:path extrusionOk="0" h="422" w="4875">
                  <a:moveTo>
                    <a:pt x="211" y="0"/>
                  </a:moveTo>
                  <a:lnTo>
                    <a:pt x="132" y="27"/>
                  </a:lnTo>
                  <a:lnTo>
                    <a:pt x="53" y="53"/>
                  </a:lnTo>
                  <a:lnTo>
                    <a:pt x="1" y="132"/>
                  </a:lnTo>
                  <a:lnTo>
                    <a:pt x="1" y="211"/>
                  </a:lnTo>
                  <a:lnTo>
                    <a:pt x="1" y="290"/>
                  </a:lnTo>
                  <a:lnTo>
                    <a:pt x="53" y="369"/>
                  </a:lnTo>
                  <a:lnTo>
                    <a:pt x="132" y="422"/>
                  </a:lnTo>
                  <a:lnTo>
                    <a:pt x="4743" y="422"/>
                  </a:lnTo>
                  <a:lnTo>
                    <a:pt x="4822" y="369"/>
                  </a:lnTo>
                  <a:lnTo>
                    <a:pt x="4848" y="290"/>
                  </a:lnTo>
                  <a:lnTo>
                    <a:pt x="4874" y="211"/>
                  </a:lnTo>
                  <a:lnTo>
                    <a:pt x="4848" y="132"/>
                  </a:lnTo>
                  <a:lnTo>
                    <a:pt x="4822" y="53"/>
                  </a:lnTo>
                  <a:lnTo>
                    <a:pt x="4743" y="27"/>
                  </a:lnTo>
                  <a:lnTo>
                    <a:pt x="466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160"/>
            <p:cNvSpPr/>
            <p:nvPr/>
          </p:nvSpPr>
          <p:spPr>
            <a:xfrm>
              <a:off x="1020295" y="1320254"/>
              <a:ext cx="126531" cy="10953"/>
            </a:xfrm>
            <a:custGeom>
              <a:rect b="b" l="l" r="r" t="t"/>
              <a:pathLst>
                <a:path extrusionOk="0" h="422" w="4875">
                  <a:moveTo>
                    <a:pt x="132" y="0"/>
                  </a:moveTo>
                  <a:lnTo>
                    <a:pt x="53" y="53"/>
                  </a:lnTo>
                  <a:lnTo>
                    <a:pt x="1" y="132"/>
                  </a:lnTo>
                  <a:lnTo>
                    <a:pt x="1" y="211"/>
                  </a:lnTo>
                  <a:lnTo>
                    <a:pt x="1" y="290"/>
                  </a:lnTo>
                  <a:lnTo>
                    <a:pt x="53" y="369"/>
                  </a:lnTo>
                  <a:lnTo>
                    <a:pt x="132" y="395"/>
                  </a:lnTo>
                  <a:lnTo>
                    <a:pt x="211" y="422"/>
                  </a:lnTo>
                  <a:lnTo>
                    <a:pt x="4664" y="422"/>
                  </a:lnTo>
                  <a:lnTo>
                    <a:pt x="4743" y="395"/>
                  </a:lnTo>
                  <a:lnTo>
                    <a:pt x="4822" y="369"/>
                  </a:lnTo>
                  <a:lnTo>
                    <a:pt x="4848" y="290"/>
                  </a:lnTo>
                  <a:lnTo>
                    <a:pt x="4874" y="211"/>
                  </a:lnTo>
                  <a:lnTo>
                    <a:pt x="4848" y="132"/>
                  </a:lnTo>
                  <a:lnTo>
                    <a:pt x="4822" y="53"/>
                  </a:lnTo>
                  <a:lnTo>
                    <a:pt x="474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0" name="Google Shape;17050;p160"/>
          <p:cNvGrpSpPr/>
          <p:nvPr/>
        </p:nvGrpSpPr>
        <p:grpSpPr>
          <a:xfrm>
            <a:off x="1695143" y="1186925"/>
            <a:ext cx="277638" cy="369907"/>
            <a:chOff x="1695141" y="1186925"/>
            <a:chExt cx="277638" cy="369907"/>
          </a:xfrm>
        </p:grpSpPr>
        <p:sp>
          <p:nvSpPr>
            <p:cNvPr id="17051" name="Google Shape;17051;p160"/>
            <p:cNvSpPr/>
            <p:nvPr/>
          </p:nvSpPr>
          <p:spPr>
            <a:xfrm>
              <a:off x="1695141" y="1279220"/>
              <a:ext cx="76619" cy="138833"/>
            </a:xfrm>
            <a:custGeom>
              <a:rect b="b" l="l" r="r" t="t"/>
              <a:pathLst>
                <a:path extrusionOk="0" h="5349" w="2952">
                  <a:moveTo>
                    <a:pt x="897" y="0"/>
                  </a:moveTo>
                  <a:lnTo>
                    <a:pt x="712" y="27"/>
                  </a:lnTo>
                  <a:lnTo>
                    <a:pt x="554" y="79"/>
                  </a:lnTo>
                  <a:lnTo>
                    <a:pt x="396" y="158"/>
                  </a:lnTo>
                  <a:lnTo>
                    <a:pt x="264" y="264"/>
                  </a:lnTo>
                  <a:lnTo>
                    <a:pt x="159" y="396"/>
                  </a:lnTo>
                  <a:lnTo>
                    <a:pt x="80" y="554"/>
                  </a:lnTo>
                  <a:lnTo>
                    <a:pt x="27" y="712"/>
                  </a:lnTo>
                  <a:lnTo>
                    <a:pt x="1" y="896"/>
                  </a:lnTo>
                  <a:lnTo>
                    <a:pt x="1" y="4452"/>
                  </a:lnTo>
                  <a:lnTo>
                    <a:pt x="27" y="4637"/>
                  </a:lnTo>
                  <a:lnTo>
                    <a:pt x="80" y="4821"/>
                  </a:lnTo>
                  <a:lnTo>
                    <a:pt x="159" y="4953"/>
                  </a:lnTo>
                  <a:lnTo>
                    <a:pt x="264" y="5085"/>
                  </a:lnTo>
                  <a:lnTo>
                    <a:pt x="396" y="5190"/>
                  </a:lnTo>
                  <a:lnTo>
                    <a:pt x="554" y="5295"/>
                  </a:lnTo>
                  <a:lnTo>
                    <a:pt x="712" y="5348"/>
                  </a:lnTo>
                  <a:lnTo>
                    <a:pt x="2688" y="5348"/>
                  </a:lnTo>
                  <a:lnTo>
                    <a:pt x="2951" y="4690"/>
                  </a:lnTo>
                  <a:lnTo>
                    <a:pt x="2951" y="685"/>
                  </a:lnTo>
                  <a:lnTo>
                    <a:pt x="26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160"/>
            <p:cNvSpPr/>
            <p:nvPr/>
          </p:nvSpPr>
          <p:spPr>
            <a:xfrm>
              <a:off x="1712920" y="1296999"/>
              <a:ext cx="57464" cy="10953"/>
            </a:xfrm>
            <a:custGeom>
              <a:rect b="b" l="l" r="r" t="t"/>
              <a:pathLst>
                <a:path extrusionOk="0" h="422" w="2214">
                  <a:moveTo>
                    <a:pt x="212" y="0"/>
                  </a:moveTo>
                  <a:lnTo>
                    <a:pt x="133" y="27"/>
                  </a:lnTo>
                  <a:lnTo>
                    <a:pt x="54" y="53"/>
                  </a:lnTo>
                  <a:lnTo>
                    <a:pt x="1" y="132"/>
                  </a:lnTo>
                  <a:lnTo>
                    <a:pt x="1" y="211"/>
                  </a:lnTo>
                  <a:lnTo>
                    <a:pt x="1" y="290"/>
                  </a:lnTo>
                  <a:lnTo>
                    <a:pt x="54" y="369"/>
                  </a:lnTo>
                  <a:lnTo>
                    <a:pt x="133" y="422"/>
                  </a:lnTo>
                  <a:lnTo>
                    <a:pt x="2082" y="422"/>
                  </a:lnTo>
                  <a:lnTo>
                    <a:pt x="2135" y="369"/>
                  </a:lnTo>
                  <a:lnTo>
                    <a:pt x="2187" y="290"/>
                  </a:lnTo>
                  <a:lnTo>
                    <a:pt x="2214" y="211"/>
                  </a:lnTo>
                  <a:lnTo>
                    <a:pt x="2187" y="132"/>
                  </a:lnTo>
                  <a:lnTo>
                    <a:pt x="2135" y="53"/>
                  </a:lnTo>
                  <a:lnTo>
                    <a:pt x="2082" y="27"/>
                  </a:lnTo>
                  <a:lnTo>
                    <a:pt x="20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160"/>
            <p:cNvSpPr/>
            <p:nvPr/>
          </p:nvSpPr>
          <p:spPr>
            <a:xfrm>
              <a:off x="1712920" y="1320254"/>
              <a:ext cx="57464" cy="10953"/>
            </a:xfrm>
            <a:custGeom>
              <a:rect b="b" l="l" r="r" t="t"/>
              <a:pathLst>
                <a:path extrusionOk="0" h="422" w="2214">
                  <a:moveTo>
                    <a:pt x="133" y="0"/>
                  </a:moveTo>
                  <a:lnTo>
                    <a:pt x="54" y="53"/>
                  </a:lnTo>
                  <a:lnTo>
                    <a:pt x="1" y="132"/>
                  </a:lnTo>
                  <a:lnTo>
                    <a:pt x="1" y="211"/>
                  </a:lnTo>
                  <a:lnTo>
                    <a:pt x="1" y="290"/>
                  </a:lnTo>
                  <a:lnTo>
                    <a:pt x="54" y="369"/>
                  </a:lnTo>
                  <a:lnTo>
                    <a:pt x="133" y="395"/>
                  </a:lnTo>
                  <a:lnTo>
                    <a:pt x="212" y="422"/>
                  </a:lnTo>
                  <a:lnTo>
                    <a:pt x="2003" y="422"/>
                  </a:lnTo>
                  <a:lnTo>
                    <a:pt x="2082" y="395"/>
                  </a:lnTo>
                  <a:lnTo>
                    <a:pt x="2135" y="369"/>
                  </a:lnTo>
                  <a:lnTo>
                    <a:pt x="2187" y="290"/>
                  </a:lnTo>
                  <a:lnTo>
                    <a:pt x="2214" y="211"/>
                  </a:lnTo>
                  <a:lnTo>
                    <a:pt x="2187" y="132"/>
                  </a:lnTo>
                  <a:lnTo>
                    <a:pt x="2135" y="53"/>
                  </a:lnTo>
                  <a:lnTo>
                    <a:pt x="20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160"/>
            <p:cNvSpPr/>
            <p:nvPr/>
          </p:nvSpPr>
          <p:spPr>
            <a:xfrm>
              <a:off x="1712920" y="1343484"/>
              <a:ext cx="57464" cy="10979"/>
            </a:xfrm>
            <a:custGeom>
              <a:rect b="b" l="l" r="r" t="t"/>
              <a:pathLst>
                <a:path extrusionOk="0" h="423" w="2214">
                  <a:moveTo>
                    <a:pt x="133" y="1"/>
                  </a:moveTo>
                  <a:lnTo>
                    <a:pt x="54" y="53"/>
                  </a:lnTo>
                  <a:lnTo>
                    <a:pt x="1" y="132"/>
                  </a:lnTo>
                  <a:lnTo>
                    <a:pt x="1" y="211"/>
                  </a:lnTo>
                  <a:lnTo>
                    <a:pt x="1" y="290"/>
                  </a:lnTo>
                  <a:lnTo>
                    <a:pt x="54" y="370"/>
                  </a:lnTo>
                  <a:lnTo>
                    <a:pt x="133" y="396"/>
                  </a:lnTo>
                  <a:lnTo>
                    <a:pt x="212" y="422"/>
                  </a:lnTo>
                  <a:lnTo>
                    <a:pt x="2003" y="422"/>
                  </a:lnTo>
                  <a:lnTo>
                    <a:pt x="2082" y="396"/>
                  </a:lnTo>
                  <a:lnTo>
                    <a:pt x="2135" y="370"/>
                  </a:lnTo>
                  <a:lnTo>
                    <a:pt x="2187" y="290"/>
                  </a:lnTo>
                  <a:lnTo>
                    <a:pt x="2214" y="211"/>
                  </a:lnTo>
                  <a:lnTo>
                    <a:pt x="2187" y="132"/>
                  </a:lnTo>
                  <a:lnTo>
                    <a:pt x="2135" y="53"/>
                  </a:lnTo>
                  <a:lnTo>
                    <a:pt x="2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160"/>
            <p:cNvSpPr/>
            <p:nvPr/>
          </p:nvSpPr>
          <p:spPr>
            <a:xfrm>
              <a:off x="1712920" y="1366064"/>
              <a:ext cx="57464" cy="11628"/>
            </a:xfrm>
            <a:custGeom>
              <a:rect b="b" l="l" r="r" t="t"/>
              <a:pathLst>
                <a:path extrusionOk="0" h="448" w="2214">
                  <a:moveTo>
                    <a:pt x="212" y="0"/>
                  </a:moveTo>
                  <a:lnTo>
                    <a:pt x="133" y="26"/>
                  </a:lnTo>
                  <a:lnTo>
                    <a:pt x="54" y="79"/>
                  </a:lnTo>
                  <a:lnTo>
                    <a:pt x="1" y="132"/>
                  </a:lnTo>
                  <a:lnTo>
                    <a:pt x="1" y="237"/>
                  </a:lnTo>
                  <a:lnTo>
                    <a:pt x="1" y="316"/>
                  </a:lnTo>
                  <a:lnTo>
                    <a:pt x="54" y="369"/>
                  </a:lnTo>
                  <a:lnTo>
                    <a:pt x="133" y="422"/>
                  </a:lnTo>
                  <a:lnTo>
                    <a:pt x="212" y="448"/>
                  </a:lnTo>
                  <a:lnTo>
                    <a:pt x="2003" y="448"/>
                  </a:lnTo>
                  <a:lnTo>
                    <a:pt x="2082" y="422"/>
                  </a:lnTo>
                  <a:lnTo>
                    <a:pt x="2135" y="369"/>
                  </a:lnTo>
                  <a:lnTo>
                    <a:pt x="2187" y="316"/>
                  </a:lnTo>
                  <a:lnTo>
                    <a:pt x="2214" y="237"/>
                  </a:lnTo>
                  <a:lnTo>
                    <a:pt x="2187" y="132"/>
                  </a:lnTo>
                  <a:lnTo>
                    <a:pt x="2135" y="79"/>
                  </a:lnTo>
                  <a:lnTo>
                    <a:pt x="2082" y="26"/>
                  </a:lnTo>
                  <a:lnTo>
                    <a:pt x="20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160"/>
            <p:cNvSpPr/>
            <p:nvPr/>
          </p:nvSpPr>
          <p:spPr>
            <a:xfrm>
              <a:off x="1712920" y="1389293"/>
              <a:ext cx="57464" cy="11654"/>
            </a:xfrm>
            <a:custGeom>
              <a:rect b="b" l="l" r="r" t="t"/>
              <a:pathLst>
                <a:path extrusionOk="0" h="449" w="2214">
                  <a:moveTo>
                    <a:pt x="212" y="1"/>
                  </a:moveTo>
                  <a:lnTo>
                    <a:pt x="133" y="27"/>
                  </a:lnTo>
                  <a:lnTo>
                    <a:pt x="54" y="80"/>
                  </a:lnTo>
                  <a:lnTo>
                    <a:pt x="1" y="132"/>
                  </a:lnTo>
                  <a:lnTo>
                    <a:pt x="1" y="211"/>
                  </a:lnTo>
                  <a:lnTo>
                    <a:pt x="1" y="317"/>
                  </a:lnTo>
                  <a:lnTo>
                    <a:pt x="54" y="370"/>
                  </a:lnTo>
                  <a:lnTo>
                    <a:pt x="133" y="422"/>
                  </a:lnTo>
                  <a:lnTo>
                    <a:pt x="212" y="449"/>
                  </a:lnTo>
                  <a:lnTo>
                    <a:pt x="2003" y="449"/>
                  </a:lnTo>
                  <a:lnTo>
                    <a:pt x="2082" y="422"/>
                  </a:lnTo>
                  <a:lnTo>
                    <a:pt x="2135" y="370"/>
                  </a:lnTo>
                  <a:lnTo>
                    <a:pt x="2187" y="317"/>
                  </a:lnTo>
                  <a:lnTo>
                    <a:pt x="2214" y="211"/>
                  </a:lnTo>
                  <a:lnTo>
                    <a:pt x="2187" y="132"/>
                  </a:lnTo>
                  <a:lnTo>
                    <a:pt x="2135" y="80"/>
                  </a:lnTo>
                  <a:lnTo>
                    <a:pt x="2082" y="27"/>
                  </a:lnTo>
                  <a:lnTo>
                    <a:pt x="20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160"/>
            <p:cNvSpPr/>
            <p:nvPr/>
          </p:nvSpPr>
          <p:spPr>
            <a:xfrm>
              <a:off x="1764881" y="1279220"/>
              <a:ext cx="30134" cy="138833"/>
            </a:xfrm>
            <a:custGeom>
              <a:rect b="b" l="l" r="r" t="t"/>
              <a:pathLst>
                <a:path extrusionOk="0" h="5349" w="1161">
                  <a:moveTo>
                    <a:pt x="1" y="0"/>
                  </a:moveTo>
                  <a:lnTo>
                    <a:pt x="1" y="5348"/>
                  </a:lnTo>
                  <a:lnTo>
                    <a:pt x="870" y="5348"/>
                  </a:lnTo>
                  <a:lnTo>
                    <a:pt x="1160" y="4690"/>
                  </a:lnTo>
                  <a:lnTo>
                    <a:pt x="1160" y="685"/>
                  </a:lnTo>
                  <a:lnTo>
                    <a:pt x="8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160"/>
            <p:cNvSpPr/>
            <p:nvPr/>
          </p:nvSpPr>
          <p:spPr>
            <a:xfrm>
              <a:off x="1787461" y="1198527"/>
              <a:ext cx="123105" cy="300896"/>
            </a:xfrm>
            <a:custGeom>
              <a:rect b="b" l="l" r="r" t="t"/>
              <a:pathLst>
                <a:path extrusionOk="0" h="11593" w="4743">
                  <a:moveTo>
                    <a:pt x="4452" y="1"/>
                  </a:moveTo>
                  <a:lnTo>
                    <a:pt x="0" y="3109"/>
                  </a:lnTo>
                  <a:lnTo>
                    <a:pt x="0" y="8457"/>
                  </a:lnTo>
                  <a:lnTo>
                    <a:pt x="4452" y="11592"/>
                  </a:lnTo>
                  <a:lnTo>
                    <a:pt x="4742" y="10802"/>
                  </a:lnTo>
                  <a:lnTo>
                    <a:pt x="4742" y="633"/>
                  </a:lnTo>
                  <a:lnTo>
                    <a:pt x="44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160"/>
            <p:cNvSpPr/>
            <p:nvPr/>
          </p:nvSpPr>
          <p:spPr>
            <a:xfrm>
              <a:off x="1787461" y="1198527"/>
              <a:ext cx="121054" cy="300896"/>
            </a:xfrm>
            <a:custGeom>
              <a:rect b="b" l="l" r="r" t="t"/>
              <a:pathLst>
                <a:path extrusionOk="0" h="11593" w="4664">
                  <a:moveTo>
                    <a:pt x="4452" y="1"/>
                  </a:moveTo>
                  <a:lnTo>
                    <a:pt x="0" y="3109"/>
                  </a:lnTo>
                  <a:lnTo>
                    <a:pt x="0" y="8457"/>
                  </a:lnTo>
                  <a:lnTo>
                    <a:pt x="4452" y="11592"/>
                  </a:lnTo>
                  <a:lnTo>
                    <a:pt x="4637" y="11118"/>
                  </a:lnTo>
                  <a:lnTo>
                    <a:pt x="1028" y="8589"/>
                  </a:lnTo>
                  <a:lnTo>
                    <a:pt x="949" y="8510"/>
                  </a:lnTo>
                  <a:lnTo>
                    <a:pt x="896" y="8431"/>
                  </a:lnTo>
                  <a:lnTo>
                    <a:pt x="870" y="8352"/>
                  </a:lnTo>
                  <a:lnTo>
                    <a:pt x="843" y="8246"/>
                  </a:lnTo>
                  <a:lnTo>
                    <a:pt x="843" y="3346"/>
                  </a:lnTo>
                  <a:lnTo>
                    <a:pt x="870" y="3241"/>
                  </a:lnTo>
                  <a:lnTo>
                    <a:pt x="896" y="3136"/>
                  </a:lnTo>
                  <a:lnTo>
                    <a:pt x="949" y="3057"/>
                  </a:lnTo>
                  <a:lnTo>
                    <a:pt x="1028" y="3004"/>
                  </a:lnTo>
                  <a:lnTo>
                    <a:pt x="4663" y="449"/>
                  </a:lnTo>
                  <a:lnTo>
                    <a:pt x="44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160"/>
            <p:cNvSpPr/>
            <p:nvPr/>
          </p:nvSpPr>
          <p:spPr>
            <a:xfrm>
              <a:off x="1918740" y="1302475"/>
              <a:ext cx="30783" cy="92322"/>
            </a:xfrm>
            <a:custGeom>
              <a:rect b="b" l="l" r="r" t="t"/>
              <a:pathLst>
                <a:path extrusionOk="0" h="3557" w="1186">
                  <a:moveTo>
                    <a:pt x="290" y="0"/>
                  </a:moveTo>
                  <a:lnTo>
                    <a:pt x="0" y="685"/>
                  </a:lnTo>
                  <a:lnTo>
                    <a:pt x="0" y="2977"/>
                  </a:lnTo>
                  <a:lnTo>
                    <a:pt x="290" y="3556"/>
                  </a:lnTo>
                  <a:lnTo>
                    <a:pt x="475" y="3556"/>
                  </a:lnTo>
                  <a:lnTo>
                    <a:pt x="633" y="3504"/>
                  </a:lnTo>
                  <a:lnTo>
                    <a:pt x="791" y="3425"/>
                  </a:lnTo>
                  <a:lnTo>
                    <a:pt x="922" y="3319"/>
                  </a:lnTo>
                  <a:lnTo>
                    <a:pt x="1028" y="3188"/>
                  </a:lnTo>
                  <a:lnTo>
                    <a:pt x="1107" y="3030"/>
                  </a:lnTo>
                  <a:lnTo>
                    <a:pt x="1159" y="2845"/>
                  </a:lnTo>
                  <a:lnTo>
                    <a:pt x="1186" y="2687"/>
                  </a:lnTo>
                  <a:lnTo>
                    <a:pt x="1186" y="896"/>
                  </a:lnTo>
                  <a:lnTo>
                    <a:pt x="1159" y="711"/>
                  </a:lnTo>
                  <a:lnTo>
                    <a:pt x="1107" y="553"/>
                  </a:lnTo>
                  <a:lnTo>
                    <a:pt x="1028" y="395"/>
                  </a:lnTo>
                  <a:lnTo>
                    <a:pt x="922" y="264"/>
                  </a:lnTo>
                  <a:lnTo>
                    <a:pt x="791" y="158"/>
                  </a:lnTo>
                  <a:lnTo>
                    <a:pt x="633" y="79"/>
                  </a:lnTo>
                  <a:lnTo>
                    <a:pt x="475" y="26"/>
                  </a:lnTo>
                  <a:lnTo>
                    <a:pt x="2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160"/>
            <p:cNvSpPr/>
            <p:nvPr/>
          </p:nvSpPr>
          <p:spPr>
            <a:xfrm>
              <a:off x="1918740" y="1302475"/>
              <a:ext cx="21906" cy="92322"/>
            </a:xfrm>
            <a:custGeom>
              <a:rect b="b" l="l" r="r" t="t"/>
              <a:pathLst>
                <a:path extrusionOk="0" h="3557" w="844">
                  <a:moveTo>
                    <a:pt x="290" y="0"/>
                  </a:moveTo>
                  <a:lnTo>
                    <a:pt x="0" y="685"/>
                  </a:lnTo>
                  <a:lnTo>
                    <a:pt x="0" y="2977"/>
                  </a:lnTo>
                  <a:lnTo>
                    <a:pt x="290" y="3556"/>
                  </a:lnTo>
                  <a:lnTo>
                    <a:pt x="448" y="3556"/>
                  </a:lnTo>
                  <a:lnTo>
                    <a:pt x="606" y="3504"/>
                  </a:lnTo>
                  <a:lnTo>
                    <a:pt x="738" y="3451"/>
                  </a:lnTo>
                  <a:lnTo>
                    <a:pt x="843" y="3372"/>
                  </a:lnTo>
                  <a:lnTo>
                    <a:pt x="843" y="211"/>
                  </a:lnTo>
                  <a:lnTo>
                    <a:pt x="738" y="105"/>
                  </a:lnTo>
                  <a:lnTo>
                    <a:pt x="606" y="53"/>
                  </a:lnTo>
                  <a:lnTo>
                    <a:pt x="448" y="26"/>
                  </a:lnTo>
                  <a:lnTo>
                    <a:pt x="2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160"/>
            <p:cNvSpPr/>
            <p:nvPr/>
          </p:nvSpPr>
          <p:spPr>
            <a:xfrm>
              <a:off x="1903011" y="1186925"/>
              <a:ext cx="23282" cy="323425"/>
            </a:xfrm>
            <a:custGeom>
              <a:rect b="b" l="l" r="r" t="t"/>
              <a:pathLst>
                <a:path extrusionOk="0" h="12461" w="897">
                  <a:moveTo>
                    <a:pt x="211" y="0"/>
                  </a:moveTo>
                  <a:lnTo>
                    <a:pt x="132" y="26"/>
                  </a:lnTo>
                  <a:lnTo>
                    <a:pt x="79" y="53"/>
                  </a:lnTo>
                  <a:lnTo>
                    <a:pt x="27" y="132"/>
                  </a:lnTo>
                  <a:lnTo>
                    <a:pt x="0" y="184"/>
                  </a:lnTo>
                  <a:lnTo>
                    <a:pt x="0" y="12276"/>
                  </a:lnTo>
                  <a:lnTo>
                    <a:pt x="27" y="12355"/>
                  </a:lnTo>
                  <a:lnTo>
                    <a:pt x="79" y="12408"/>
                  </a:lnTo>
                  <a:lnTo>
                    <a:pt x="132" y="12461"/>
                  </a:lnTo>
                  <a:lnTo>
                    <a:pt x="791" y="12461"/>
                  </a:lnTo>
                  <a:lnTo>
                    <a:pt x="843" y="12408"/>
                  </a:lnTo>
                  <a:lnTo>
                    <a:pt x="896" y="12355"/>
                  </a:lnTo>
                  <a:lnTo>
                    <a:pt x="896" y="12276"/>
                  </a:lnTo>
                  <a:lnTo>
                    <a:pt x="896" y="184"/>
                  </a:lnTo>
                  <a:lnTo>
                    <a:pt x="896" y="132"/>
                  </a:lnTo>
                  <a:lnTo>
                    <a:pt x="843" y="53"/>
                  </a:lnTo>
                  <a:lnTo>
                    <a:pt x="791" y="26"/>
                  </a:lnTo>
                  <a:lnTo>
                    <a:pt x="7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160"/>
            <p:cNvSpPr/>
            <p:nvPr/>
          </p:nvSpPr>
          <p:spPr>
            <a:xfrm>
              <a:off x="1857201" y="1441255"/>
              <a:ext cx="115578" cy="115578"/>
            </a:xfrm>
            <a:custGeom>
              <a:rect b="b" l="l" r="r" t="t"/>
              <a:pathLst>
                <a:path extrusionOk="0" h="4453" w="4453">
                  <a:moveTo>
                    <a:pt x="2003" y="1"/>
                  </a:moveTo>
                  <a:lnTo>
                    <a:pt x="1765" y="54"/>
                  </a:lnTo>
                  <a:lnTo>
                    <a:pt x="1555" y="106"/>
                  </a:lnTo>
                  <a:lnTo>
                    <a:pt x="1344" y="185"/>
                  </a:lnTo>
                  <a:lnTo>
                    <a:pt x="1160" y="264"/>
                  </a:lnTo>
                  <a:lnTo>
                    <a:pt x="975" y="370"/>
                  </a:lnTo>
                  <a:lnTo>
                    <a:pt x="817" y="501"/>
                  </a:lnTo>
                  <a:lnTo>
                    <a:pt x="659" y="659"/>
                  </a:lnTo>
                  <a:lnTo>
                    <a:pt x="501" y="818"/>
                  </a:lnTo>
                  <a:lnTo>
                    <a:pt x="369" y="976"/>
                  </a:lnTo>
                  <a:lnTo>
                    <a:pt x="264" y="1160"/>
                  </a:lnTo>
                  <a:lnTo>
                    <a:pt x="158" y="1371"/>
                  </a:lnTo>
                  <a:lnTo>
                    <a:pt x="106" y="1555"/>
                  </a:lnTo>
                  <a:lnTo>
                    <a:pt x="53" y="1792"/>
                  </a:lnTo>
                  <a:lnTo>
                    <a:pt x="0" y="2003"/>
                  </a:lnTo>
                  <a:lnTo>
                    <a:pt x="0" y="2240"/>
                  </a:lnTo>
                  <a:lnTo>
                    <a:pt x="0" y="2451"/>
                  </a:lnTo>
                  <a:lnTo>
                    <a:pt x="53" y="2688"/>
                  </a:lnTo>
                  <a:lnTo>
                    <a:pt x="106" y="2899"/>
                  </a:lnTo>
                  <a:lnTo>
                    <a:pt x="158" y="3083"/>
                  </a:lnTo>
                  <a:lnTo>
                    <a:pt x="264" y="3294"/>
                  </a:lnTo>
                  <a:lnTo>
                    <a:pt x="369" y="3478"/>
                  </a:lnTo>
                  <a:lnTo>
                    <a:pt x="501" y="3636"/>
                  </a:lnTo>
                  <a:lnTo>
                    <a:pt x="659" y="3794"/>
                  </a:lnTo>
                  <a:lnTo>
                    <a:pt x="817" y="3952"/>
                  </a:lnTo>
                  <a:lnTo>
                    <a:pt x="975" y="4084"/>
                  </a:lnTo>
                  <a:lnTo>
                    <a:pt x="1160" y="4189"/>
                  </a:lnTo>
                  <a:lnTo>
                    <a:pt x="1344" y="4269"/>
                  </a:lnTo>
                  <a:lnTo>
                    <a:pt x="1555" y="4348"/>
                  </a:lnTo>
                  <a:lnTo>
                    <a:pt x="1765" y="4400"/>
                  </a:lnTo>
                  <a:lnTo>
                    <a:pt x="2003" y="4453"/>
                  </a:lnTo>
                  <a:lnTo>
                    <a:pt x="2450" y="4453"/>
                  </a:lnTo>
                  <a:lnTo>
                    <a:pt x="2661" y="4400"/>
                  </a:lnTo>
                  <a:lnTo>
                    <a:pt x="2872" y="4348"/>
                  </a:lnTo>
                  <a:lnTo>
                    <a:pt x="3083" y="4269"/>
                  </a:lnTo>
                  <a:lnTo>
                    <a:pt x="3293" y="4189"/>
                  </a:lnTo>
                  <a:lnTo>
                    <a:pt x="3478" y="4084"/>
                  </a:lnTo>
                  <a:lnTo>
                    <a:pt x="3636" y="3952"/>
                  </a:lnTo>
                  <a:lnTo>
                    <a:pt x="3794" y="3794"/>
                  </a:lnTo>
                  <a:lnTo>
                    <a:pt x="3952" y="3636"/>
                  </a:lnTo>
                  <a:lnTo>
                    <a:pt x="4057" y="3478"/>
                  </a:lnTo>
                  <a:lnTo>
                    <a:pt x="4189" y="3294"/>
                  </a:lnTo>
                  <a:lnTo>
                    <a:pt x="4268" y="3083"/>
                  </a:lnTo>
                  <a:lnTo>
                    <a:pt x="4347" y="2899"/>
                  </a:lnTo>
                  <a:lnTo>
                    <a:pt x="4400" y="2688"/>
                  </a:lnTo>
                  <a:lnTo>
                    <a:pt x="4426" y="2451"/>
                  </a:lnTo>
                  <a:lnTo>
                    <a:pt x="4452" y="2240"/>
                  </a:lnTo>
                  <a:lnTo>
                    <a:pt x="4426" y="2003"/>
                  </a:lnTo>
                  <a:lnTo>
                    <a:pt x="4400" y="1792"/>
                  </a:lnTo>
                  <a:lnTo>
                    <a:pt x="4347" y="1555"/>
                  </a:lnTo>
                  <a:lnTo>
                    <a:pt x="4268" y="1371"/>
                  </a:lnTo>
                  <a:lnTo>
                    <a:pt x="4189" y="1160"/>
                  </a:lnTo>
                  <a:lnTo>
                    <a:pt x="4057" y="976"/>
                  </a:lnTo>
                  <a:lnTo>
                    <a:pt x="3952" y="818"/>
                  </a:lnTo>
                  <a:lnTo>
                    <a:pt x="3794" y="659"/>
                  </a:lnTo>
                  <a:lnTo>
                    <a:pt x="3636" y="501"/>
                  </a:lnTo>
                  <a:lnTo>
                    <a:pt x="3478" y="370"/>
                  </a:lnTo>
                  <a:lnTo>
                    <a:pt x="3293" y="264"/>
                  </a:lnTo>
                  <a:lnTo>
                    <a:pt x="3083" y="185"/>
                  </a:lnTo>
                  <a:lnTo>
                    <a:pt x="2872" y="106"/>
                  </a:lnTo>
                  <a:lnTo>
                    <a:pt x="2661" y="54"/>
                  </a:lnTo>
                  <a:lnTo>
                    <a:pt x="24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160"/>
            <p:cNvSpPr/>
            <p:nvPr/>
          </p:nvSpPr>
          <p:spPr>
            <a:xfrm>
              <a:off x="1874279" y="1493216"/>
              <a:ext cx="80720" cy="11654"/>
            </a:xfrm>
            <a:custGeom>
              <a:rect b="b" l="l" r="r" t="t"/>
              <a:pathLst>
                <a:path extrusionOk="0" h="449" w="3110">
                  <a:moveTo>
                    <a:pt x="238" y="1"/>
                  </a:moveTo>
                  <a:lnTo>
                    <a:pt x="133" y="27"/>
                  </a:lnTo>
                  <a:lnTo>
                    <a:pt x="80" y="80"/>
                  </a:lnTo>
                  <a:lnTo>
                    <a:pt x="27" y="133"/>
                  </a:lnTo>
                  <a:lnTo>
                    <a:pt x="1" y="238"/>
                  </a:lnTo>
                  <a:lnTo>
                    <a:pt x="27" y="317"/>
                  </a:lnTo>
                  <a:lnTo>
                    <a:pt x="80" y="370"/>
                  </a:lnTo>
                  <a:lnTo>
                    <a:pt x="133" y="422"/>
                  </a:lnTo>
                  <a:lnTo>
                    <a:pt x="238" y="449"/>
                  </a:lnTo>
                  <a:lnTo>
                    <a:pt x="2899" y="449"/>
                  </a:lnTo>
                  <a:lnTo>
                    <a:pt x="2978" y="422"/>
                  </a:lnTo>
                  <a:lnTo>
                    <a:pt x="3057" y="370"/>
                  </a:lnTo>
                  <a:lnTo>
                    <a:pt x="3110" y="317"/>
                  </a:lnTo>
                  <a:lnTo>
                    <a:pt x="3110" y="238"/>
                  </a:lnTo>
                  <a:lnTo>
                    <a:pt x="3110" y="133"/>
                  </a:lnTo>
                  <a:lnTo>
                    <a:pt x="3057" y="80"/>
                  </a:lnTo>
                  <a:lnTo>
                    <a:pt x="2978" y="27"/>
                  </a:lnTo>
                  <a:lnTo>
                    <a:pt x="28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5" name="Google Shape;17065;p160"/>
          <p:cNvGrpSpPr/>
          <p:nvPr/>
        </p:nvGrpSpPr>
        <p:grpSpPr>
          <a:xfrm>
            <a:off x="2456830" y="1186925"/>
            <a:ext cx="324126" cy="369905"/>
            <a:chOff x="2456830" y="1186925"/>
            <a:chExt cx="324126" cy="369905"/>
          </a:xfrm>
        </p:grpSpPr>
        <p:sp>
          <p:nvSpPr>
            <p:cNvPr id="17066" name="Google Shape;17066;p160"/>
            <p:cNvSpPr/>
            <p:nvPr/>
          </p:nvSpPr>
          <p:spPr>
            <a:xfrm>
              <a:off x="2492388" y="1186925"/>
              <a:ext cx="253710" cy="253684"/>
            </a:xfrm>
            <a:custGeom>
              <a:rect b="b" l="l" r="r" t="t"/>
              <a:pathLst>
                <a:path extrusionOk="0" h="9774" w="9775">
                  <a:moveTo>
                    <a:pt x="5138" y="3109"/>
                  </a:moveTo>
                  <a:lnTo>
                    <a:pt x="5375" y="3161"/>
                  </a:lnTo>
                  <a:lnTo>
                    <a:pt x="5586" y="3240"/>
                  </a:lnTo>
                  <a:lnTo>
                    <a:pt x="5796" y="3372"/>
                  </a:lnTo>
                  <a:lnTo>
                    <a:pt x="6007" y="3504"/>
                  </a:lnTo>
                  <a:lnTo>
                    <a:pt x="6165" y="3662"/>
                  </a:lnTo>
                  <a:lnTo>
                    <a:pt x="6323" y="3846"/>
                  </a:lnTo>
                  <a:lnTo>
                    <a:pt x="6429" y="4031"/>
                  </a:lnTo>
                  <a:lnTo>
                    <a:pt x="6534" y="4215"/>
                  </a:lnTo>
                  <a:lnTo>
                    <a:pt x="6587" y="4426"/>
                  </a:lnTo>
                  <a:lnTo>
                    <a:pt x="6639" y="4636"/>
                  </a:lnTo>
                  <a:lnTo>
                    <a:pt x="6639" y="4874"/>
                  </a:lnTo>
                  <a:lnTo>
                    <a:pt x="6639" y="5084"/>
                  </a:lnTo>
                  <a:lnTo>
                    <a:pt x="6587" y="5321"/>
                  </a:lnTo>
                  <a:lnTo>
                    <a:pt x="6508" y="5532"/>
                  </a:lnTo>
                  <a:lnTo>
                    <a:pt x="6429" y="5717"/>
                  </a:lnTo>
                  <a:lnTo>
                    <a:pt x="6297" y="5927"/>
                  </a:lnTo>
                  <a:lnTo>
                    <a:pt x="6139" y="6085"/>
                  </a:lnTo>
                  <a:lnTo>
                    <a:pt x="5981" y="6243"/>
                  </a:lnTo>
                  <a:lnTo>
                    <a:pt x="5796" y="6375"/>
                  </a:lnTo>
                  <a:lnTo>
                    <a:pt x="5586" y="6481"/>
                  </a:lnTo>
                  <a:lnTo>
                    <a:pt x="5348" y="6560"/>
                  </a:lnTo>
                  <a:lnTo>
                    <a:pt x="5138" y="6612"/>
                  </a:lnTo>
                  <a:lnTo>
                    <a:pt x="4874" y="6639"/>
                  </a:lnTo>
                  <a:lnTo>
                    <a:pt x="4637" y="6612"/>
                  </a:lnTo>
                  <a:lnTo>
                    <a:pt x="4400" y="6560"/>
                  </a:lnTo>
                  <a:lnTo>
                    <a:pt x="4189" y="6481"/>
                  </a:lnTo>
                  <a:lnTo>
                    <a:pt x="3979" y="6375"/>
                  </a:lnTo>
                  <a:lnTo>
                    <a:pt x="3794" y="6243"/>
                  </a:lnTo>
                  <a:lnTo>
                    <a:pt x="3610" y="6085"/>
                  </a:lnTo>
                  <a:lnTo>
                    <a:pt x="3478" y="5927"/>
                  </a:lnTo>
                  <a:lnTo>
                    <a:pt x="3346" y="5717"/>
                  </a:lnTo>
                  <a:lnTo>
                    <a:pt x="3241" y="5532"/>
                  </a:lnTo>
                  <a:lnTo>
                    <a:pt x="3188" y="5321"/>
                  </a:lnTo>
                  <a:lnTo>
                    <a:pt x="3136" y="5084"/>
                  </a:lnTo>
                  <a:lnTo>
                    <a:pt x="3109" y="4874"/>
                  </a:lnTo>
                  <a:lnTo>
                    <a:pt x="3136" y="4636"/>
                  </a:lnTo>
                  <a:lnTo>
                    <a:pt x="3162" y="4426"/>
                  </a:lnTo>
                  <a:lnTo>
                    <a:pt x="3241" y="4215"/>
                  </a:lnTo>
                  <a:lnTo>
                    <a:pt x="3320" y="4031"/>
                  </a:lnTo>
                  <a:lnTo>
                    <a:pt x="3452" y="3846"/>
                  </a:lnTo>
                  <a:lnTo>
                    <a:pt x="3610" y="3662"/>
                  </a:lnTo>
                  <a:lnTo>
                    <a:pt x="3768" y="3504"/>
                  </a:lnTo>
                  <a:lnTo>
                    <a:pt x="3952" y="3372"/>
                  </a:lnTo>
                  <a:lnTo>
                    <a:pt x="4163" y="3240"/>
                  </a:lnTo>
                  <a:lnTo>
                    <a:pt x="4400" y="3161"/>
                  </a:lnTo>
                  <a:lnTo>
                    <a:pt x="4637" y="3109"/>
                  </a:lnTo>
                  <a:close/>
                  <a:moveTo>
                    <a:pt x="4874" y="0"/>
                  </a:moveTo>
                  <a:lnTo>
                    <a:pt x="4532" y="26"/>
                  </a:lnTo>
                  <a:lnTo>
                    <a:pt x="4189" y="53"/>
                  </a:lnTo>
                  <a:lnTo>
                    <a:pt x="3873" y="105"/>
                  </a:lnTo>
                  <a:lnTo>
                    <a:pt x="3557" y="184"/>
                  </a:lnTo>
                  <a:lnTo>
                    <a:pt x="3241" y="290"/>
                  </a:lnTo>
                  <a:lnTo>
                    <a:pt x="2925" y="395"/>
                  </a:lnTo>
                  <a:lnTo>
                    <a:pt x="2635" y="553"/>
                  </a:lnTo>
                  <a:lnTo>
                    <a:pt x="2345" y="711"/>
                  </a:lnTo>
                  <a:lnTo>
                    <a:pt x="2082" y="869"/>
                  </a:lnTo>
                  <a:lnTo>
                    <a:pt x="1818" y="1080"/>
                  </a:lnTo>
                  <a:lnTo>
                    <a:pt x="1581" y="1291"/>
                  </a:lnTo>
                  <a:lnTo>
                    <a:pt x="1344" y="1502"/>
                  </a:lnTo>
                  <a:lnTo>
                    <a:pt x="1133" y="1739"/>
                  </a:lnTo>
                  <a:lnTo>
                    <a:pt x="949" y="2002"/>
                  </a:lnTo>
                  <a:lnTo>
                    <a:pt x="765" y="2266"/>
                  </a:lnTo>
                  <a:lnTo>
                    <a:pt x="580" y="2555"/>
                  </a:lnTo>
                  <a:lnTo>
                    <a:pt x="449" y="2819"/>
                  </a:lnTo>
                  <a:lnTo>
                    <a:pt x="343" y="3082"/>
                  </a:lnTo>
                  <a:lnTo>
                    <a:pt x="238" y="3372"/>
                  </a:lnTo>
                  <a:lnTo>
                    <a:pt x="159" y="3662"/>
                  </a:lnTo>
                  <a:lnTo>
                    <a:pt x="80" y="3952"/>
                  </a:lnTo>
                  <a:lnTo>
                    <a:pt x="27" y="4268"/>
                  </a:lnTo>
                  <a:lnTo>
                    <a:pt x="1" y="4584"/>
                  </a:lnTo>
                  <a:lnTo>
                    <a:pt x="1" y="4900"/>
                  </a:lnTo>
                  <a:lnTo>
                    <a:pt x="1" y="5216"/>
                  </a:lnTo>
                  <a:lnTo>
                    <a:pt x="27" y="5506"/>
                  </a:lnTo>
                  <a:lnTo>
                    <a:pt x="80" y="5822"/>
                  </a:lnTo>
                  <a:lnTo>
                    <a:pt x="159" y="6112"/>
                  </a:lnTo>
                  <a:lnTo>
                    <a:pt x="238" y="6402"/>
                  </a:lnTo>
                  <a:lnTo>
                    <a:pt x="343" y="6691"/>
                  </a:lnTo>
                  <a:lnTo>
                    <a:pt x="449" y="6955"/>
                  </a:lnTo>
                  <a:lnTo>
                    <a:pt x="580" y="7218"/>
                  </a:lnTo>
                  <a:lnTo>
                    <a:pt x="738" y="7508"/>
                  </a:lnTo>
                  <a:lnTo>
                    <a:pt x="923" y="7771"/>
                  </a:lnTo>
                  <a:lnTo>
                    <a:pt x="1133" y="8035"/>
                  </a:lnTo>
                  <a:lnTo>
                    <a:pt x="1344" y="8272"/>
                  </a:lnTo>
                  <a:lnTo>
                    <a:pt x="1581" y="8509"/>
                  </a:lnTo>
                  <a:lnTo>
                    <a:pt x="1818" y="8720"/>
                  </a:lnTo>
                  <a:lnTo>
                    <a:pt x="2082" y="8904"/>
                  </a:lnTo>
                  <a:lnTo>
                    <a:pt x="2345" y="9089"/>
                  </a:lnTo>
                  <a:lnTo>
                    <a:pt x="2635" y="9247"/>
                  </a:lnTo>
                  <a:lnTo>
                    <a:pt x="2925" y="9378"/>
                  </a:lnTo>
                  <a:lnTo>
                    <a:pt x="3241" y="9510"/>
                  </a:lnTo>
                  <a:lnTo>
                    <a:pt x="3557" y="9589"/>
                  </a:lnTo>
                  <a:lnTo>
                    <a:pt x="3873" y="9668"/>
                  </a:lnTo>
                  <a:lnTo>
                    <a:pt x="4189" y="9747"/>
                  </a:lnTo>
                  <a:lnTo>
                    <a:pt x="4532" y="9774"/>
                  </a:lnTo>
                  <a:lnTo>
                    <a:pt x="5217" y="9774"/>
                  </a:lnTo>
                  <a:lnTo>
                    <a:pt x="5559" y="9747"/>
                  </a:lnTo>
                  <a:lnTo>
                    <a:pt x="5902" y="9668"/>
                  </a:lnTo>
                  <a:lnTo>
                    <a:pt x="6218" y="9589"/>
                  </a:lnTo>
                  <a:lnTo>
                    <a:pt x="6534" y="9510"/>
                  </a:lnTo>
                  <a:lnTo>
                    <a:pt x="6850" y="9378"/>
                  </a:lnTo>
                  <a:lnTo>
                    <a:pt x="7140" y="9247"/>
                  </a:lnTo>
                  <a:lnTo>
                    <a:pt x="7430" y="9089"/>
                  </a:lnTo>
                  <a:lnTo>
                    <a:pt x="7693" y="8904"/>
                  </a:lnTo>
                  <a:lnTo>
                    <a:pt x="7956" y="8720"/>
                  </a:lnTo>
                  <a:lnTo>
                    <a:pt x="8194" y="8509"/>
                  </a:lnTo>
                  <a:lnTo>
                    <a:pt x="8431" y="8272"/>
                  </a:lnTo>
                  <a:lnTo>
                    <a:pt x="8641" y="8035"/>
                  </a:lnTo>
                  <a:lnTo>
                    <a:pt x="8826" y="7771"/>
                  </a:lnTo>
                  <a:lnTo>
                    <a:pt x="9010" y="7508"/>
                  </a:lnTo>
                  <a:lnTo>
                    <a:pt x="9195" y="7218"/>
                  </a:lnTo>
                  <a:lnTo>
                    <a:pt x="9326" y="6955"/>
                  </a:lnTo>
                  <a:lnTo>
                    <a:pt x="9432" y="6691"/>
                  </a:lnTo>
                  <a:lnTo>
                    <a:pt x="9537" y="6402"/>
                  </a:lnTo>
                  <a:lnTo>
                    <a:pt x="9616" y="6112"/>
                  </a:lnTo>
                  <a:lnTo>
                    <a:pt x="9695" y="5822"/>
                  </a:lnTo>
                  <a:lnTo>
                    <a:pt x="9748" y="5506"/>
                  </a:lnTo>
                  <a:lnTo>
                    <a:pt x="9774" y="5216"/>
                  </a:lnTo>
                  <a:lnTo>
                    <a:pt x="9774" y="4900"/>
                  </a:lnTo>
                  <a:lnTo>
                    <a:pt x="9774" y="4584"/>
                  </a:lnTo>
                  <a:lnTo>
                    <a:pt x="9748" y="4268"/>
                  </a:lnTo>
                  <a:lnTo>
                    <a:pt x="9695" y="3952"/>
                  </a:lnTo>
                  <a:lnTo>
                    <a:pt x="9616" y="3662"/>
                  </a:lnTo>
                  <a:lnTo>
                    <a:pt x="9537" y="3372"/>
                  </a:lnTo>
                  <a:lnTo>
                    <a:pt x="9432" y="3082"/>
                  </a:lnTo>
                  <a:lnTo>
                    <a:pt x="9300" y="2819"/>
                  </a:lnTo>
                  <a:lnTo>
                    <a:pt x="9168" y="2555"/>
                  </a:lnTo>
                  <a:lnTo>
                    <a:pt x="9010" y="2266"/>
                  </a:lnTo>
                  <a:lnTo>
                    <a:pt x="8826" y="2002"/>
                  </a:lnTo>
                  <a:lnTo>
                    <a:pt x="8615" y="1739"/>
                  </a:lnTo>
                  <a:lnTo>
                    <a:pt x="8404" y="1502"/>
                  </a:lnTo>
                  <a:lnTo>
                    <a:pt x="8194" y="1291"/>
                  </a:lnTo>
                  <a:lnTo>
                    <a:pt x="7930" y="1080"/>
                  </a:lnTo>
                  <a:lnTo>
                    <a:pt x="7693" y="869"/>
                  </a:lnTo>
                  <a:lnTo>
                    <a:pt x="7403" y="711"/>
                  </a:lnTo>
                  <a:lnTo>
                    <a:pt x="7140" y="553"/>
                  </a:lnTo>
                  <a:lnTo>
                    <a:pt x="6824" y="395"/>
                  </a:lnTo>
                  <a:lnTo>
                    <a:pt x="6534" y="290"/>
                  </a:lnTo>
                  <a:lnTo>
                    <a:pt x="6218" y="184"/>
                  </a:lnTo>
                  <a:lnTo>
                    <a:pt x="5902" y="105"/>
                  </a:lnTo>
                  <a:lnTo>
                    <a:pt x="5559" y="53"/>
                  </a:lnTo>
                  <a:lnTo>
                    <a:pt x="5217" y="26"/>
                  </a:lnTo>
                  <a:lnTo>
                    <a:pt x="48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160"/>
            <p:cNvSpPr/>
            <p:nvPr/>
          </p:nvSpPr>
          <p:spPr>
            <a:xfrm>
              <a:off x="2659224" y="1253239"/>
              <a:ext cx="86871" cy="121054"/>
            </a:xfrm>
            <a:custGeom>
              <a:rect b="b" l="l" r="r" t="t"/>
              <a:pathLst>
                <a:path extrusionOk="0" h="4664" w="3347">
                  <a:moveTo>
                    <a:pt x="2740" y="0"/>
                  </a:moveTo>
                  <a:lnTo>
                    <a:pt x="1" y="1476"/>
                  </a:lnTo>
                  <a:lnTo>
                    <a:pt x="106" y="1660"/>
                  </a:lnTo>
                  <a:lnTo>
                    <a:pt x="159" y="1871"/>
                  </a:lnTo>
                  <a:lnTo>
                    <a:pt x="211" y="2081"/>
                  </a:lnTo>
                  <a:lnTo>
                    <a:pt x="211" y="2319"/>
                  </a:lnTo>
                  <a:lnTo>
                    <a:pt x="211" y="2529"/>
                  </a:lnTo>
                  <a:lnTo>
                    <a:pt x="159" y="2766"/>
                  </a:lnTo>
                  <a:lnTo>
                    <a:pt x="80" y="2977"/>
                  </a:lnTo>
                  <a:lnTo>
                    <a:pt x="1" y="3162"/>
                  </a:lnTo>
                  <a:lnTo>
                    <a:pt x="2767" y="4663"/>
                  </a:lnTo>
                  <a:lnTo>
                    <a:pt x="2898" y="4400"/>
                  </a:lnTo>
                  <a:lnTo>
                    <a:pt x="3004" y="4136"/>
                  </a:lnTo>
                  <a:lnTo>
                    <a:pt x="3109" y="3847"/>
                  </a:lnTo>
                  <a:lnTo>
                    <a:pt x="3188" y="3557"/>
                  </a:lnTo>
                  <a:lnTo>
                    <a:pt x="3267" y="3267"/>
                  </a:lnTo>
                  <a:lnTo>
                    <a:pt x="3320" y="2951"/>
                  </a:lnTo>
                  <a:lnTo>
                    <a:pt x="3346" y="2661"/>
                  </a:lnTo>
                  <a:lnTo>
                    <a:pt x="3346" y="2345"/>
                  </a:lnTo>
                  <a:lnTo>
                    <a:pt x="3346" y="2029"/>
                  </a:lnTo>
                  <a:lnTo>
                    <a:pt x="3320" y="1713"/>
                  </a:lnTo>
                  <a:lnTo>
                    <a:pt x="3267" y="1397"/>
                  </a:lnTo>
                  <a:lnTo>
                    <a:pt x="3188" y="1107"/>
                  </a:lnTo>
                  <a:lnTo>
                    <a:pt x="3109" y="817"/>
                  </a:lnTo>
                  <a:lnTo>
                    <a:pt x="3004" y="527"/>
                  </a:lnTo>
                  <a:lnTo>
                    <a:pt x="2872" y="264"/>
                  </a:lnTo>
                  <a:lnTo>
                    <a:pt x="27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160"/>
            <p:cNvSpPr/>
            <p:nvPr/>
          </p:nvSpPr>
          <p:spPr>
            <a:xfrm>
              <a:off x="2492388" y="1253239"/>
              <a:ext cx="86871" cy="121054"/>
            </a:xfrm>
            <a:custGeom>
              <a:rect b="b" l="l" r="r" t="t"/>
              <a:pathLst>
                <a:path extrusionOk="0" h="4664" w="3347">
                  <a:moveTo>
                    <a:pt x="580" y="0"/>
                  </a:moveTo>
                  <a:lnTo>
                    <a:pt x="449" y="264"/>
                  </a:lnTo>
                  <a:lnTo>
                    <a:pt x="343" y="527"/>
                  </a:lnTo>
                  <a:lnTo>
                    <a:pt x="238" y="817"/>
                  </a:lnTo>
                  <a:lnTo>
                    <a:pt x="159" y="1107"/>
                  </a:lnTo>
                  <a:lnTo>
                    <a:pt x="80" y="1397"/>
                  </a:lnTo>
                  <a:lnTo>
                    <a:pt x="27" y="1713"/>
                  </a:lnTo>
                  <a:lnTo>
                    <a:pt x="1" y="2029"/>
                  </a:lnTo>
                  <a:lnTo>
                    <a:pt x="1" y="2345"/>
                  </a:lnTo>
                  <a:lnTo>
                    <a:pt x="1" y="2661"/>
                  </a:lnTo>
                  <a:lnTo>
                    <a:pt x="27" y="2951"/>
                  </a:lnTo>
                  <a:lnTo>
                    <a:pt x="80" y="3267"/>
                  </a:lnTo>
                  <a:lnTo>
                    <a:pt x="159" y="3557"/>
                  </a:lnTo>
                  <a:lnTo>
                    <a:pt x="238" y="3847"/>
                  </a:lnTo>
                  <a:lnTo>
                    <a:pt x="343" y="4136"/>
                  </a:lnTo>
                  <a:lnTo>
                    <a:pt x="449" y="4400"/>
                  </a:lnTo>
                  <a:lnTo>
                    <a:pt x="580" y="4663"/>
                  </a:lnTo>
                  <a:lnTo>
                    <a:pt x="3346" y="3162"/>
                  </a:lnTo>
                  <a:lnTo>
                    <a:pt x="3241" y="2977"/>
                  </a:lnTo>
                  <a:lnTo>
                    <a:pt x="3188" y="2766"/>
                  </a:lnTo>
                  <a:lnTo>
                    <a:pt x="3136" y="2529"/>
                  </a:lnTo>
                  <a:lnTo>
                    <a:pt x="3109" y="2319"/>
                  </a:lnTo>
                  <a:lnTo>
                    <a:pt x="3136" y="2081"/>
                  </a:lnTo>
                  <a:lnTo>
                    <a:pt x="3162" y="1871"/>
                  </a:lnTo>
                  <a:lnTo>
                    <a:pt x="3241" y="1660"/>
                  </a:lnTo>
                  <a:lnTo>
                    <a:pt x="3320" y="1476"/>
                  </a:lnTo>
                  <a:lnTo>
                    <a:pt x="5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160"/>
            <p:cNvSpPr/>
            <p:nvPr/>
          </p:nvSpPr>
          <p:spPr>
            <a:xfrm>
              <a:off x="2711860" y="1526048"/>
              <a:ext cx="45862" cy="30783"/>
            </a:xfrm>
            <a:custGeom>
              <a:rect b="b" l="l" r="r" t="t"/>
              <a:pathLst>
                <a:path extrusionOk="0" h="1186" w="1767">
                  <a:moveTo>
                    <a:pt x="1" y="0"/>
                  </a:moveTo>
                  <a:lnTo>
                    <a:pt x="1" y="1002"/>
                  </a:lnTo>
                  <a:lnTo>
                    <a:pt x="1" y="1081"/>
                  </a:lnTo>
                  <a:lnTo>
                    <a:pt x="54" y="1133"/>
                  </a:lnTo>
                  <a:lnTo>
                    <a:pt x="106" y="1186"/>
                  </a:lnTo>
                  <a:lnTo>
                    <a:pt x="1661" y="1186"/>
                  </a:lnTo>
                  <a:lnTo>
                    <a:pt x="1713" y="1133"/>
                  </a:lnTo>
                  <a:lnTo>
                    <a:pt x="1766" y="1081"/>
                  </a:lnTo>
                  <a:lnTo>
                    <a:pt x="1766" y="1002"/>
                  </a:lnTo>
                  <a:lnTo>
                    <a:pt x="17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160"/>
            <p:cNvSpPr/>
            <p:nvPr/>
          </p:nvSpPr>
          <p:spPr>
            <a:xfrm>
              <a:off x="2480085" y="1526048"/>
              <a:ext cx="46511" cy="30783"/>
            </a:xfrm>
            <a:custGeom>
              <a:rect b="b" l="l" r="r" t="t"/>
              <a:pathLst>
                <a:path extrusionOk="0" h="1186" w="1792">
                  <a:moveTo>
                    <a:pt x="0" y="0"/>
                  </a:moveTo>
                  <a:lnTo>
                    <a:pt x="0" y="1002"/>
                  </a:lnTo>
                  <a:lnTo>
                    <a:pt x="27" y="1081"/>
                  </a:lnTo>
                  <a:lnTo>
                    <a:pt x="53" y="1133"/>
                  </a:lnTo>
                  <a:lnTo>
                    <a:pt x="132" y="1186"/>
                  </a:lnTo>
                  <a:lnTo>
                    <a:pt x="1660" y="1186"/>
                  </a:lnTo>
                  <a:lnTo>
                    <a:pt x="1739" y="1133"/>
                  </a:lnTo>
                  <a:lnTo>
                    <a:pt x="1766" y="1081"/>
                  </a:lnTo>
                  <a:lnTo>
                    <a:pt x="1792" y="1002"/>
                  </a:lnTo>
                  <a:lnTo>
                    <a:pt x="17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160"/>
            <p:cNvSpPr/>
            <p:nvPr/>
          </p:nvSpPr>
          <p:spPr>
            <a:xfrm>
              <a:off x="2573081" y="1267592"/>
              <a:ext cx="91647" cy="91647"/>
            </a:xfrm>
            <a:custGeom>
              <a:rect b="b" l="l" r="r" t="t"/>
              <a:pathLst>
                <a:path extrusionOk="0" h="3531" w="3531">
                  <a:moveTo>
                    <a:pt x="1950" y="896"/>
                  </a:moveTo>
                  <a:lnTo>
                    <a:pt x="2134" y="949"/>
                  </a:lnTo>
                  <a:lnTo>
                    <a:pt x="2266" y="1028"/>
                  </a:lnTo>
                  <a:lnTo>
                    <a:pt x="2398" y="1133"/>
                  </a:lnTo>
                  <a:lnTo>
                    <a:pt x="2503" y="1265"/>
                  </a:lnTo>
                  <a:lnTo>
                    <a:pt x="2608" y="1423"/>
                  </a:lnTo>
                  <a:lnTo>
                    <a:pt x="2661" y="1608"/>
                  </a:lnTo>
                  <a:lnTo>
                    <a:pt x="2661" y="1766"/>
                  </a:lnTo>
                  <a:lnTo>
                    <a:pt x="2661" y="1950"/>
                  </a:lnTo>
                  <a:lnTo>
                    <a:pt x="2608" y="2134"/>
                  </a:lnTo>
                  <a:lnTo>
                    <a:pt x="2503" y="2266"/>
                  </a:lnTo>
                  <a:lnTo>
                    <a:pt x="2398" y="2398"/>
                  </a:lnTo>
                  <a:lnTo>
                    <a:pt x="2266" y="2503"/>
                  </a:lnTo>
                  <a:lnTo>
                    <a:pt x="2134" y="2609"/>
                  </a:lnTo>
                  <a:lnTo>
                    <a:pt x="1950" y="2661"/>
                  </a:lnTo>
                  <a:lnTo>
                    <a:pt x="1607" y="2661"/>
                  </a:lnTo>
                  <a:lnTo>
                    <a:pt x="1423" y="2609"/>
                  </a:lnTo>
                  <a:lnTo>
                    <a:pt x="1265" y="2503"/>
                  </a:lnTo>
                  <a:lnTo>
                    <a:pt x="1133" y="2398"/>
                  </a:lnTo>
                  <a:lnTo>
                    <a:pt x="1028" y="2266"/>
                  </a:lnTo>
                  <a:lnTo>
                    <a:pt x="949" y="2134"/>
                  </a:lnTo>
                  <a:lnTo>
                    <a:pt x="896" y="1950"/>
                  </a:lnTo>
                  <a:lnTo>
                    <a:pt x="896" y="1766"/>
                  </a:lnTo>
                  <a:lnTo>
                    <a:pt x="896" y="1608"/>
                  </a:lnTo>
                  <a:lnTo>
                    <a:pt x="949" y="1423"/>
                  </a:lnTo>
                  <a:lnTo>
                    <a:pt x="1028" y="1265"/>
                  </a:lnTo>
                  <a:lnTo>
                    <a:pt x="1133" y="1133"/>
                  </a:lnTo>
                  <a:lnTo>
                    <a:pt x="1265" y="1028"/>
                  </a:lnTo>
                  <a:lnTo>
                    <a:pt x="1423" y="949"/>
                  </a:lnTo>
                  <a:lnTo>
                    <a:pt x="1607" y="896"/>
                  </a:lnTo>
                  <a:close/>
                  <a:moveTo>
                    <a:pt x="1528" y="1"/>
                  </a:moveTo>
                  <a:lnTo>
                    <a:pt x="1291" y="53"/>
                  </a:lnTo>
                  <a:lnTo>
                    <a:pt x="1054" y="132"/>
                  </a:lnTo>
                  <a:lnTo>
                    <a:pt x="843" y="264"/>
                  </a:lnTo>
                  <a:lnTo>
                    <a:pt x="659" y="396"/>
                  </a:lnTo>
                  <a:lnTo>
                    <a:pt x="501" y="554"/>
                  </a:lnTo>
                  <a:lnTo>
                    <a:pt x="343" y="738"/>
                  </a:lnTo>
                  <a:lnTo>
                    <a:pt x="211" y="923"/>
                  </a:lnTo>
                  <a:lnTo>
                    <a:pt x="132" y="1107"/>
                  </a:lnTo>
                  <a:lnTo>
                    <a:pt x="53" y="1318"/>
                  </a:lnTo>
                  <a:lnTo>
                    <a:pt x="27" y="1528"/>
                  </a:lnTo>
                  <a:lnTo>
                    <a:pt x="0" y="1766"/>
                  </a:lnTo>
                  <a:lnTo>
                    <a:pt x="27" y="1976"/>
                  </a:lnTo>
                  <a:lnTo>
                    <a:pt x="79" y="2213"/>
                  </a:lnTo>
                  <a:lnTo>
                    <a:pt x="132" y="2424"/>
                  </a:lnTo>
                  <a:lnTo>
                    <a:pt x="237" y="2609"/>
                  </a:lnTo>
                  <a:lnTo>
                    <a:pt x="369" y="2819"/>
                  </a:lnTo>
                  <a:lnTo>
                    <a:pt x="501" y="2977"/>
                  </a:lnTo>
                  <a:lnTo>
                    <a:pt x="685" y="3135"/>
                  </a:lnTo>
                  <a:lnTo>
                    <a:pt x="870" y="3267"/>
                  </a:lnTo>
                  <a:lnTo>
                    <a:pt x="1080" y="3373"/>
                  </a:lnTo>
                  <a:lnTo>
                    <a:pt x="1291" y="3452"/>
                  </a:lnTo>
                  <a:lnTo>
                    <a:pt x="1528" y="3504"/>
                  </a:lnTo>
                  <a:lnTo>
                    <a:pt x="1765" y="3531"/>
                  </a:lnTo>
                  <a:lnTo>
                    <a:pt x="2029" y="3504"/>
                  </a:lnTo>
                  <a:lnTo>
                    <a:pt x="2239" y="3452"/>
                  </a:lnTo>
                  <a:lnTo>
                    <a:pt x="2477" y="3373"/>
                  </a:lnTo>
                  <a:lnTo>
                    <a:pt x="2687" y="3267"/>
                  </a:lnTo>
                  <a:lnTo>
                    <a:pt x="2872" y="3135"/>
                  </a:lnTo>
                  <a:lnTo>
                    <a:pt x="3030" y="2977"/>
                  </a:lnTo>
                  <a:lnTo>
                    <a:pt x="3188" y="2819"/>
                  </a:lnTo>
                  <a:lnTo>
                    <a:pt x="3320" y="2609"/>
                  </a:lnTo>
                  <a:lnTo>
                    <a:pt x="3399" y="2424"/>
                  </a:lnTo>
                  <a:lnTo>
                    <a:pt x="3478" y="2213"/>
                  </a:lnTo>
                  <a:lnTo>
                    <a:pt x="3530" y="1976"/>
                  </a:lnTo>
                  <a:lnTo>
                    <a:pt x="3530" y="1766"/>
                  </a:lnTo>
                  <a:lnTo>
                    <a:pt x="3530" y="1528"/>
                  </a:lnTo>
                  <a:lnTo>
                    <a:pt x="3478" y="1318"/>
                  </a:lnTo>
                  <a:lnTo>
                    <a:pt x="3425" y="1107"/>
                  </a:lnTo>
                  <a:lnTo>
                    <a:pt x="3320" y="923"/>
                  </a:lnTo>
                  <a:lnTo>
                    <a:pt x="3214" y="738"/>
                  </a:lnTo>
                  <a:lnTo>
                    <a:pt x="3056" y="554"/>
                  </a:lnTo>
                  <a:lnTo>
                    <a:pt x="2898" y="396"/>
                  </a:lnTo>
                  <a:lnTo>
                    <a:pt x="2687" y="264"/>
                  </a:lnTo>
                  <a:lnTo>
                    <a:pt x="2477" y="132"/>
                  </a:lnTo>
                  <a:lnTo>
                    <a:pt x="2266" y="53"/>
                  </a:lnTo>
                  <a:lnTo>
                    <a:pt x="20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160"/>
            <p:cNvSpPr/>
            <p:nvPr/>
          </p:nvSpPr>
          <p:spPr>
            <a:xfrm>
              <a:off x="2456830" y="1418025"/>
              <a:ext cx="324126" cy="115578"/>
            </a:xfrm>
            <a:custGeom>
              <a:rect b="b" l="l" r="r" t="t"/>
              <a:pathLst>
                <a:path extrusionOk="0" h="4453" w="12488">
                  <a:moveTo>
                    <a:pt x="212" y="0"/>
                  </a:moveTo>
                  <a:lnTo>
                    <a:pt x="133" y="27"/>
                  </a:lnTo>
                  <a:lnTo>
                    <a:pt x="80" y="53"/>
                  </a:lnTo>
                  <a:lnTo>
                    <a:pt x="27" y="132"/>
                  </a:lnTo>
                  <a:lnTo>
                    <a:pt x="1" y="185"/>
                  </a:lnTo>
                  <a:lnTo>
                    <a:pt x="1" y="4268"/>
                  </a:lnTo>
                  <a:lnTo>
                    <a:pt x="27" y="4347"/>
                  </a:lnTo>
                  <a:lnTo>
                    <a:pt x="80" y="4400"/>
                  </a:lnTo>
                  <a:lnTo>
                    <a:pt x="133" y="4452"/>
                  </a:lnTo>
                  <a:lnTo>
                    <a:pt x="12382" y="4452"/>
                  </a:lnTo>
                  <a:lnTo>
                    <a:pt x="12435" y="4400"/>
                  </a:lnTo>
                  <a:lnTo>
                    <a:pt x="12488" y="4347"/>
                  </a:lnTo>
                  <a:lnTo>
                    <a:pt x="12488" y="4268"/>
                  </a:lnTo>
                  <a:lnTo>
                    <a:pt x="12488" y="185"/>
                  </a:lnTo>
                  <a:lnTo>
                    <a:pt x="12488" y="132"/>
                  </a:lnTo>
                  <a:lnTo>
                    <a:pt x="12435" y="53"/>
                  </a:lnTo>
                  <a:lnTo>
                    <a:pt x="12382" y="27"/>
                  </a:lnTo>
                  <a:lnTo>
                    <a:pt x="123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160"/>
            <p:cNvSpPr/>
            <p:nvPr/>
          </p:nvSpPr>
          <p:spPr>
            <a:xfrm>
              <a:off x="2491713" y="1441255"/>
              <a:ext cx="254385" cy="23282"/>
            </a:xfrm>
            <a:custGeom>
              <a:rect b="b" l="l" r="r" t="t"/>
              <a:pathLst>
                <a:path extrusionOk="0" h="897" w="9801">
                  <a:moveTo>
                    <a:pt x="132" y="1"/>
                  </a:moveTo>
                  <a:lnTo>
                    <a:pt x="53" y="54"/>
                  </a:lnTo>
                  <a:lnTo>
                    <a:pt x="27" y="106"/>
                  </a:lnTo>
                  <a:lnTo>
                    <a:pt x="0" y="185"/>
                  </a:lnTo>
                  <a:lnTo>
                    <a:pt x="0" y="686"/>
                  </a:lnTo>
                  <a:lnTo>
                    <a:pt x="27" y="765"/>
                  </a:lnTo>
                  <a:lnTo>
                    <a:pt x="53" y="844"/>
                  </a:lnTo>
                  <a:lnTo>
                    <a:pt x="132" y="870"/>
                  </a:lnTo>
                  <a:lnTo>
                    <a:pt x="211" y="897"/>
                  </a:lnTo>
                  <a:lnTo>
                    <a:pt x="9616" y="897"/>
                  </a:lnTo>
                  <a:lnTo>
                    <a:pt x="9695" y="870"/>
                  </a:lnTo>
                  <a:lnTo>
                    <a:pt x="9747" y="844"/>
                  </a:lnTo>
                  <a:lnTo>
                    <a:pt x="9800" y="765"/>
                  </a:lnTo>
                  <a:lnTo>
                    <a:pt x="9800" y="686"/>
                  </a:lnTo>
                  <a:lnTo>
                    <a:pt x="9800" y="185"/>
                  </a:lnTo>
                  <a:lnTo>
                    <a:pt x="9800" y="106"/>
                  </a:lnTo>
                  <a:lnTo>
                    <a:pt x="9747" y="54"/>
                  </a:lnTo>
                  <a:lnTo>
                    <a:pt x="96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160"/>
            <p:cNvSpPr/>
            <p:nvPr/>
          </p:nvSpPr>
          <p:spPr>
            <a:xfrm>
              <a:off x="2538198" y="1487765"/>
              <a:ext cx="23282" cy="22581"/>
            </a:xfrm>
            <a:custGeom>
              <a:rect b="b" l="l" r="r" t="t"/>
              <a:pathLst>
                <a:path extrusionOk="0" h="870" w="897">
                  <a:moveTo>
                    <a:pt x="343" y="0"/>
                  </a:moveTo>
                  <a:lnTo>
                    <a:pt x="264" y="27"/>
                  </a:lnTo>
                  <a:lnTo>
                    <a:pt x="185" y="53"/>
                  </a:lnTo>
                  <a:lnTo>
                    <a:pt x="132" y="132"/>
                  </a:lnTo>
                  <a:lnTo>
                    <a:pt x="80" y="185"/>
                  </a:lnTo>
                  <a:lnTo>
                    <a:pt x="27" y="264"/>
                  </a:lnTo>
                  <a:lnTo>
                    <a:pt x="1" y="343"/>
                  </a:lnTo>
                  <a:lnTo>
                    <a:pt x="1" y="448"/>
                  </a:lnTo>
                  <a:lnTo>
                    <a:pt x="1" y="527"/>
                  </a:lnTo>
                  <a:lnTo>
                    <a:pt x="27" y="606"/>
                  </a:lnTo>
                  <a:lnTo>
                    <a:pt x="80" y="685"/>
                  </a:lnTo>
                  <a:lnTo>
                    <a:pt x="132" y="738"/>
                  </a:lnTo>
                  <a:lnTo>
                    <a:pt x="185" y="817"/>
                  </a:lnTo>
                  <a:lnTo>
                    <a:pt x="264" y="843"/>
                  </a:lnTo>
                  <a:lnTo>
                    <a:pt x="343" y="870"/>
                  </a:lnTo>
                  <a:lnTo>
                    <a:pt x="528" y="870"/>
                  </a:lnTo>
                  <a:lnTo>
                    <a:pt x="607" y="843"/>
                  </a:lnTo>
                  <a:lnTo>
                    <a:pt x="686" y="817"/>
                  </a:lnTo>
                  <a:lnTo>
                    <a:pt x="765" y="738"/>
                  </a:lnTo>
                  <a:lnTo>
                    <a:pt x="817" y="685"/>
                  </a:lnTo>
                  <a:lnTo>
                    <a:pt x="844" y="606"/>
                  </a:lnTo>
                  <a:lnTo>
                    <a:pt x="870" y="527"/>
                  </a:lnTo>
                  <a:lnTo>
                    <a:pt x="896" y="448"/>
                  </a:lnTo>
                  <a:lnTo>
                    <a:pt x="870" y="343"/>
                  </a:lnTo>
                  <a:lnTo>
                    <a:pt x="844" y="264"/>
                  </a:lnTo>
                  <a:lnTo>
                    <a:pt x="817" y="185"/>
                  </a:lnTo>
                  <a:lnTo>
                    <a:pt x="765" y="132"/>
                  </a:lnTo>
                  <a:lnTo>
                    <a:pt x="686" y="53"/>
                  </a:lnTo>
                  <a:lnTo>
                    <a:pt x="607"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160"/>
            <p:cNvSpPr/>
            <p:nvPr/>
          </p:nvSpPr>
          <p:spPr>
            <a:xfrm>
              <a:off x="2491713" y="1487765"/>
              <a:ext cx="23282" cy="22581"/>
            </a:xfrm>
            <a:custGeom>
              <a:rect b="b" l="l" r="r" t="t"/>
              <a:pathLst>
                <a:path extrusionOk="0" h="870" w="897">
                  <a:moveTo>
                    <a:pt x="369" y="0"/>
                  </a:moveTo>
                  <a:lnTo>
                    <a:pt x="290" y="27"/>
                  </a:lnTo>
                  <a:lnTo>
                    <a:pt x="211" y="53"/>
                  </a:lnTo>
                  <a:lnTo>
                    <a:pt x="132" y="132"/>
                  </a:lnTo>
                  <a:lnTo>
                    <a:pt x="79" y="185"/>
                  </a:lnTo>
                  <a:lnTo>
                    <a:pt x="53" y="264"/>
                  </a:lnTo>
                  <a:lnTo>
                    <a:pt x="27" y="343"/>
                  </a:lnTo>
                  <a:lnTo>
                    <a:pt x="0" y="448"/>
                  </a:lnTo>
                  <a:lnTo>
                    <a:pt x="27" y="527"/>
                  </a:lnTo>
                  <a:lnTo>
                    <a:pt x="53" y="606"/>
                  </a:lnTo>
                  <a:lnTo>
                    <a:pt x="79" y="685"/>
                  </a:lnTo>
                  <a:lnTo>
                    <a:pt x="132" y="738"/>
                  </a:lnTo>
                  <a:lnTo>
                    <a:pt x="211" y="817"/>
                  </a:lnTo>
                  <a:lnTo>
                    <a:pt x="290" y="843"/>
                  </a:lnTo>
                  <a:lnTo>
                    <a:pt x="369" y="870"/>
                  </a:lnTo>
                  <a:lnTo>
                    <a:pt x="554" y="870"/>
                  </a:lnTo>
                  <a:lnTo>
                    <a:pt x="633" y="843"/>
                  </a:lnTo>
                  <a:lnTo>
                    <a:pt x="712" y="817"/>
                  </a:lnTo>
                  <a:lnTo>
                    <a:pt x="764" y="738"/>
                  </a:lnTo>
                  <a:lnTo>
                    <a:pt x="817" y="685"/>
                  </a:lnTo>
                  <a:lnTo>
                    <a:pt x="870" y="606"/>
                  </a:lnTo>
                  <a:lnTo>
                    <a:pt x="896" y="527"/>
                  </a:lnTo>
                  <a:lnTo>
                    <a:pt x="896" y="448"/>
                  </a:lnTo>
                  <a:lnTo>
                    <a:pt x="896" y="343"/>
                  </a:lnTo>
                  <a:lnTo>
                    <a:pt x="870" y="264"/>
                  </a:lnTo>
                  <a:lnTo>
                    <a:pt x="817" y="185"/>
                  </a:lnTo>
                  <a:lnTo>
                    <a:pt x="764" y="132"/>
                  </a:lnTo>
                  <a:lnTo>
                    <a:pt x="712" y="53"/>
                  </a:lnTo>
                  <a:lnTo>
                    <a:pt x="633" y="27"/>
                  </a:lnTo>
                  <a:lnTo>
                    <a:pt x="5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160"/>
            <p:cNvSpPr/>
            <p:nvPr/>
          </p:nvSpPr>
          <p:spPr>
            <a:xfrm>
              <a:off x="2723488" y="1487765"/>
              <a:ext cx="22607" cy="22581"/>
            </a:xfrm>
            <a:custGeom>
              <a:rect b="b" l="l" r="r" t="t"/>
              <a:pathLst>
                <a:path extrusionOk="0" h="870" w="871">
                  <a:moveTo>
                    <a:pt x="343" y="0"/>
                  </a:moveTo>
                  <a:lnTo>
                    <a:pt x="264" y="27"/>
                  </a:lnTo>
                  <a:lnTo>
                    <a:pt x="185" y="53"/>
                  </a:lnTo>
                  <a:lnTo>
                    <a:pt x="133" y="132"/>
                  </a:lnTo>
                  <a:lnTo>
                    <a:pt x="80" y="185"/>
                  </a:lnTo>
                  <a:lnTo>
                    <a:pt x="27" y="264"/>
                  </a:lnTo>
                  <a:lnTo>
                    <a:pt x="1" y="343"/>
                  </a:lnTo>
                  <a:lnTo>
                    <a:pt x="1" y="448"/>
                  </a:lnTo>
                  <a:lnTo>
                    <a:pt x="1" y="527"/>
                  </a:lnTo>
                  <a:lnTo>
                    <a:pt x="27" y="606"/>
                  </a:lnTo>
                  <a:lnTo>
                    <a:pt x="80" y="685"/>
                  </a:lnTo>
                  <a:lnTo>
                    <a:pt x="133" y="738"/>
                  </a:lnTo>
                  <a:lnTo>
                    <a:pt x="185" y="817"/>
                  </a:lnTo>
                  <a:lnTo>
                    <a:pt x="264" y="843"/>
                  </a:lnTo>
                  <a:lnTo>
                    <a:pt x="343" y="870"/>
                  </a:lnTo>
                  <a:lnTo>
                    <a:pt x="528" y="870"/>
                  </a:lnTo>
                  <a:lnTo>
                    <a:pt x="607" y="843"/>
                  </a:lnTo>
                  <a:lnTo>
                    <a:pt x="686" y="817"/>
                  </a:lnTo>
                  <a:lnTo>
                    <a:pt x="765" y="738"/>
                  </a:lnTo>
                  <a:lnTo>
                    <a:pt x="817" y="685"/>
                  </a:lnTo>
                  <a:lnTo>
                    <a:pt x="844" y="606"/>
                  </a:lnTo>
                  <a:lnTo>
                    <a:pt x="870" y="527"/>
                  </a:lnTo>
                  <a:lnTo>
                    <a:pt x="870" y="448"/>
                  </a:lnTo>
                  <a:lnTo>
                    <a:pt x="870" y="343"/>
                  </a:lnTo>
                  <a:lnTo>
                    <a:pt x="844" y="264"/>
                  </a:lnTo>
                  <a:lnTo>
                    <a:pt x="817" y="185"/>
                  </a:lnTo>
                  <a:lnTo>
                    <a:pt x="765" y="132"/>
                  </a:lnTo>
                  <a:lnTo>
                    <a:pt x="686" y="53"/>
                  </a:lnTo>
                  <a:lnTo>
                    <a:pt x="607" y="27"/>
                  </a:lnTo>
                  <a:lnTo>
                    <a:pt x="5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160"/>
            <p:cNvSpPr/>
            <p:nvPr/>
          </p:nvSpPr>
          <p:spPr>
            <a:xfrm>
              <a:off x="2584708" y="1487765"/>
              <a:ext cx="115578" cy="22581"/>
            </a:xfrm>
            <a:custGeom>
              <a:rect b="b" l="l" r="r" t="t"/>
              <a:pathLst>
                <a:path extrusionOk="0" h="870" w="4453">
                  <a:moveTo>
                    <a:pt x="105" y="0"/>
                  </a:moveTo>
                  <a:lnTo>
                    <a:pt x="53" y="53"/>
                  </a:lnTo>
                  <a:lnTo>
                    <a:pt x="0" y="106"/>
                  </a:lnTo>
                  <a:lnTo>
                    <a:pt x="0" y="185"/>
                  </a:lnTo>
                  <a:lnTo>
                    <a:pt x="0" y="685"/>
                  </a:lnTo>
                  <a:lnTo>
                    <a:pt x="0" y="764"/>
                  </a:lnTo>
                  <a:lnTo>
                    <a:pt x="53" y="817"/>
                  </a:lnTo>
                  <a:lnTo>
                    <a:pt x="105" y="870"/>
                  </a:lnTo>
                  <a:lnTo>
                    <a:pt x="4320" y="870"/>
                  </a:lnTo>
                  <a:lnTo>
                    <a:pt x="4399" y="817"/>
                  </a:lnTo>
                  <a:lnTo>
                    <a:pt x="4426" y="764"/>
                  </a:lnTo>
                  <a:lnTo>
                    <a:pt x="4452" y="685"/>
                  </a:lnTo>
                  <a:lnTo>
                    <a:pt x="4452" y="185"/>
                  </a:lnTo>
                  <a:lnTo>
                    <a:pt x="4426" y="106"/>
                  </a:lnTo>
                  <a:lnTo>
                    <a:pt x="4399" y="53"/>
                  </a:lnTo>
                  <a:lnTo>
                    <a:pt x="432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8" name="Google Shape;17078;p160"/>
          <p:cNvGrpSpPr/>
          <p:nvPr/>
        </p:nvGrpSpPr>
        <p:grpSpPr>
          <a:xfrm>
            <a:off x="3219222" y="1259391"/>
            <a:ext cx="369907" cy="224977"/>
            <a:chOff x="3219220" y="1259391"/>
            <a:chExt cx="369907" cy="224977"/>
          </a:xfrm>
        </p:grpSpPr>
        <p:sp>
          <p:nvSpPr>
            <p:cNvPr id="17079" name="Google Shape;17079;p160"/>
            <p:cNvSpPr/>
            <p:nvPr/>
          </p:nvSpPr>
          <p:spPr>
            <a:xfrm>
              <a:off x="3375778" y="1351685"/>
              <a:ext cx="77969" cy="58165"/>
            </a:xfrm>
            <a:custGeom>
              <a:rect b="b" l="l" r="r" t="t"/>
              <a:pathLst>
                <a:path extrusionOk="0" h="2241" w="3004">
                  <a:moveTo>
                    <a:pt x="238" y="1"/>
                  </a:moveTo>
                  <a:lnTo>
                    <a:pt x="1" y="2240"/>
                  </a:lnTo>
                  <a:lnTo>
                    <a:pt x="3004" y="2240"/>
                  </a:lnTo>
                  <a:lnTo>
                    <a:pt x="27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160"/>
            <p:cNvSpPr/>
            <p:nvPr/>
          </p:nvSpPr>
          <p:spPr>
            <a:xfrm>
              <a:off x="3438692" y="1344184"/>
              <a:ext cx="138833" cy="95748"/>
            </a:xfrm>
            <a:custGeom>
              <a:rect b="b" l="l" r="r" t="t"/>
              <a:pathLst>
                <a:path extrusionOk="0" h="3689" w="5349">
                  <a:moveTo>
                    <a:pt x="580" y="0"/>
                  </a:moveTo>
                  <a:lnTo>
                    <a:pt x="0" y="290"/>
                  </a:lnTo>
                  <a:lnTo>
                    <a:pt x="395" y="3425"/>
                  </a:lnTo>
                  <a:lnTo>
                    <a:pt x="791" y="3688"/>
                  </a:lnTo>
                  <a:lnTo>
                    <a:pt x="4610" y="3688"/>
                  </a:lnTo>
                  <a:lnTo>
                    <a:pt x="4979" y="3425"/>
                  </a:lnTo>
                  <a:lnTo>
                    <a:pt x="5348" y="290"/>
                  </a:lnTo>
                  <a:lnTo>
                    <a:pt x="48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160"/>
            <p:cNvSpPr/>
            <p:nvPr/>
          </p:nvSpPr>
          <p:spPr>
            <a:xfrm>
              <a:off x="3438692" y="1294248"/>
              <a:ext cx="138833" cy="41736"/>
            </a:xfrm>
            <a:custGeom>
              <a:rect b="b" l="l" r="r" t="t"/>
              <a:pathLst>
                <a:path extrusionOk="0" h="1608" w="5349">
                  <a:moveTo>
                    <a:pt x="712" y="1"/>
                  </a:moveTo>
                  <a:lnTo>
                    <a:pt x="554" y="54"/>
                  </a:lnTo>
                  <a:lnTo>
                    <a:pt x="395" y="133"/>
                  </a:lnTo>
                  <a:lnTo>
                    <a:pt x="264" y="264"/>
                  </a:lnTo>
                  <a:lnTo>
                    <a:pt x="158" y="396"/>
                  </a:lnTo>
                  <a:lnTo>
                    <a:pt x="79" y="528"/>
                  </a:lnTo>
                  <a:lnTo>
                    <a:pt x="27" y="712"/>
                  </a:lnTo>
                  <a:lnTo>
                    <a:pt x="0" y="870"/>
                  </a:lnTo>
                  <a:lnTo>
                    <a:pt x="0" y="1318"/>
                  </a:lnTo>
                  <a:lnTo>
                    <a:pt x="395" y="1608"/>
                  </a:lnTo>
                  <a:lnTo>
                    <a:pt x="4953" y="1608"/>
                  </a:lnTo>
                  <a:lnTo>
                    <a:pt x="5348" y="1318"/>
                  </a:lnTo>
                  <a:lnTo>
                    <a:pt x="5348" y="870"/>
                  </a:lnTo>
                  <a:lnTo>
                    <a:pt x="5348" y="712"/>
                  </a:lnTo>
                  <a:lnTo>
                    <a:pt x="5295" y="528"/>
                  </a:lnTo>
                  <a:lnTo>
                    <a:pt x="5216" y="396"/>
                  </a:lnTo>
                  <a:lnTo>
                    <a:pt x="5085" y="264"/>
                  </a:lnTo>
                  <a:lnTo>
                    <a:pt x="4953" y="133"/>
                  </a:lnTo>
                  <a:lnTo>
                    <a:pt x="4821" y="54"/>
                  </a:lnTo>
                  <a:lnTo>
                    <a:pt x="46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160"/>
            <p:cNvSpPr/>
            <p:nvPr/>
          </p:nvSpPr>
          <p:spPr>
            <a:xfrm>
              <a:off x="3230822" y="1309976"/>
              <a:ext cx="162089" cy="129957"/>
            </a:xfrm>
            <a:custGeom>
              <a:rect b="b" l="l" r="r" t="t"/>
              <a:pathLst>
                <a:path extrusionOk="0" h="5007" w="6245">
                  <a:moveTo>
                    <a:pt x="422" y="1"/>
                  </a:moveTo>
                  <a:lnTo>
                    <a:pt x="1" y="264"/>
                  </a:lnTo>
                  <a:lnTo>
                    <a:pt x="449" y="4743"/>
                  </a:lnTo>
                  <a:lnTo>
                    <a:pt x="897" y="5006"/>
                  </a:lnTo>
                  <a:lnTo>
                    <a:pt x="5322" y="5006"/>
                  </a:lnTo>
                  <a:lnTo>
                    <a:pt x="5796" y="4743"/>
                  </a:lnTo>
                  <a:lnTo>
                    <a:pt x="6244" y="264"/>
                  </a:lnTo>
                  <a:lnTo>
                    <a:pt x="57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160"/>
            <p:cNvSpPr/>
            <p:nvPr/>
          </p:nvSpPr>
          <p:spPr>
            <a:xfrm>
              <a:off x="3230822" y="1259391"/>
              <a:ext cx="162089" cy="42410"/>
            </a:xfrm>
            <a:custGeom>
              <a:rect b="b" l="l" r="r" t="t"/>
              <a:pathLst>
                <a:path extrusionOk="0" h="1634" w="6245">
                  <a:moveTo>
                    <a:pt x="897" y="0"/>
                  </a:moveTo>
                  <a:lnTo>
                    <a:pt x="712" y="27"/>
                  </a:lnTo>
                  <a:lnTo>
                    <a:pt x="554" y="79"/>
                  </a:lnTo>
                  <a:lnTo>
                    <a:pt x="396" y="158"/>
                  </a:lnTo>
                  <a:lnTo>
                    <a:pt x="264" y="264"/>
                  </a:lnTo>
                  <a:lnTo>
                    <a:pt x="159" y="396"/>
                  </a:lnTo>
                  <a:lnTo>
                    <a:pt x="80" y="554"/>
                  </a:lnTo>
                  <a:lnTo>
                    <a:pt x="27" y="712"/>
                  </a:lnTo>
                  <a:lnTo>
                    <a:pt x="1" y="896"/>
                  </a:lnTo>
                  <a:lnTo>
                    <a:pt x="1" y="1344"/>
                  </a:lnTo>
                  <a:lnTo>
                    <a:pt x="501" y="1634"/>
                  </a:lnTo>
                  <a:lnTo>
                    <a:pt x="5744" y="1634"/>
                  </a:lnTo>
                  <a:lnTo>
                    <a:pt x="6244" y="1344"/>
                  </a:lnTo>
                  <a:lnTo>
                    <a:pt x="6244" y="896"/>
                  </a:lnTo>
                  <a:lnTo>
                    <a:pt x="6218" y="712"/>
                  </a:lnTo>
                  <a:lnTo>
                    <a:pt x="6165" y="554"/>
                  </a:lnTo>
                  <a:lnTo>
                    <a:pt x="6086" y="396"/>
                  </a:lnTo>
                  <a:lnTo>
                    <a:pt x="5981" y="264"/>
                  </a:lnTo>
                  <a:lnTo>
                    <a:pt x="5849" y="158"/>
                  </a:lnTo>
                  <a:lnTo>
                    <a:pt x="5691" y="79"/>
                  </a:lnTo>
                  <a:lnTo>
                    <a:pt x="5533" y="27"/>
                  </a:lnTo>
                  <a:lnTo>
                    <a:pt x="534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160"/>
            <p:cNvSpPr/>
            <p:nvPr/>
          </p:nvSpPr>
          <p:spPr>
            <a:xfrm>
              <a:off x="3219220" y="1294248"/>
              <a:ext cx="185319" cy="45837"/>
            </a:xfrm>
            <a:custGeom>
              <a:rect b="b" l="l" r="r" t="t"/>
              <a:pathLst>
                <a:path extrusionOk="0" h="1766" w="7140">
                  <a:moveTo>
                    <a:pt x="132" y="1"/>
                  </a:moveTo>
                  <a:lnTo>
                    <a:pt x="53" y="54"/>
                  </a:lnTo>
                  <a:lnTo>
                    <a:pt x="26" y="106"/>
                  </a:lnTo>
                  <a:lnTo>
                    <a:pt x="0" y="185"/>
                  </a:lnTo>
                  <a:lnTo>
                    <a:pt x="0" y="686"/>
                  </a:lnTo>
                  <a:lnTo>
                    <a:pt x="26" y="765"/>
                  </a:lnTo>
                  <a:lnTo>
                    <a:pt x="53" y="818"/>
                  </a:lnTo>
                  <a:lnTo>
                    <a:pt x="132" y="870"/>
                  </a:lnTo>
                  <a:lnTo>
                    <a:pt x="1581" y="870"/>
                  </a:lnTo>
                  <a:lnTo>
                    <a:pt x="1660" y="897"/>
                  </a:lnTo>
                  <a:lnTo>
                    <a:pt x="1739" y="949"/>
                  </a:lnTo>
                  <a:lnTo>
                    <a:pt x="1765" y="1002"/>
                  </a:lnTo>
                  <a:lnTo>
                    <a:pt x="1791" y="1081"/>
                  </a:lnTo>
                  <a:lnTo>
                    <a:pt x="1791" y="1582"/>
                  </a:lnTo>
                  <a:lnTo>
                    <a:pt x="1791" y="1661"/>
                  </a:lnTo>
                  <a:lnTo>
                    <a:pt x="1844" y="1713"/>
                  </a:lnTo>
                  <a:lnTo>
                    <a:pt x="1897" y="1766"/>
                  </a:lnTo>
                  <a:lnTo>
                    <a:pt x="2555" y="1766"/>
                  </a:lnTo>
                  <a:lnTo>
                    <a:pt x="2608" y="1713"/>
                  </a:lnTo>
                  <a:lnTo>
                    <a:pt x="2661" y="1661"/>
                  </a:lnTo>
                  <a:lnTo>
                    <a:pt x="2687" y="1582"/>
                  </a:lnTo>
                  <a:lnTo>
                    <a:pt x="2687" y="1081"/>
                  </a:lnTo>
                  <a:lnTo>
                    <a:pt x="2687" y="1002"/>
                  </a:lnTo>
                  <a:lnTo>
                    <a:pt x="2740" y="949"/>
                  </a:lnTo>
                  <a:lnTo>
                    <a:pt x="2792" y="897"/>
                  </a:lnTo>
                  <a:lnTo>
                    <a:pt x="2871" y="870"/>
                  </a:lnTo>
                  <a:lnTo>
                    <a:pt x="4268" y="870"/>
                  </a:lnTo>
                  <a:lnTo>
                    <a:pt x="4347" y="897"/>
                  </a:lnTo>
                  <a:lnTo>
                    <a:pt x="4399" y="949"/>
                  </a:lnTo>
                  <a:lnTo>
                    <a:pt x="4452" y="1002"/>
                  </a:lnTo>
                  <a:lnTo>
                    <a:pt x="4452" y="1081"/>
                  </a:lnTo>
                  <a:lnTo>
                    <a:pt x="4452" y="1582"/>
                  </a:lnTo>
                  <a:lnTo>
                    <a:pt x="4478" y="1661"/>
                  </a:lnTo>
                  <a:lnTo>
                    <a:pt x="4531" y="1713"/>
                  </a:lnTo>
                  <a:lnTo>
                    <a:pt x="4584" y="1766"/>
                  </a:lnTo>
                  <a:lnTo>
                    <a:pt x="5216" y="1766"/>
                  </a:lnTo>
                  <a:lnTo>
                    <a:pt x="5295" y="1713"/>
                  </a:lnTo>
                  <a:lnTo>
                    <a:pt x="5321" y="1661"/>
                  </a:lnTo>
                  <a:lnTo>
                    <a:pt x="5348" y="1582"/>
                  </a:lnTo>
                  <a:lnTo>
                    <a:pt x="5348" y="1081"/>
                  </a:lnTo>
                  <a:lnTo>
                    <a:pt x="5374" y="1002"/>
                  </a:lnTo>
                  <a:lnTo>
                    <a:pt x="5400" y="949"/>
                  </a:lnTo>
                  <a:lnTo>
                    <a:pt x="5480" y="897"/>
                  </a:lnTo>
                  <a:lnTo>
                    <a:pt x="5559" y="870"/>
                  </a:lnTo>
                  <a:lnTo>
                    <a:pt x="7007" y="870"/>
                  </a:lnTo>
                  <a:lnTo>
                    <a:pt x="7060" y="818"/>
                  </a:lnTo>
                  <a:lnTo>
                    <a:pt x="7113" y="765"/>
                  </a:lnTo>
                  <a:lnTo>
                    <a:pt x="7139" y="686"/>
                  </a:lnTo>
                  <a:lnTo>
                    <a:pt x="7139" y="185"/>
                  </a:lnTo>
                  <a:lnTo>
                    <a:pt x="7113" y="106"/>
                  </a:lnTo>
                  <a:lnTo>
                    <a:pt x="7060" y="54"/>
                  </a:lnTo>
                  <a:lnTo>
                    <a:pt x="70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160"/>
            <p:cNvSpPr/>
            <p:nvPr/>
          </p:nvSpPr>
          <p:spPr>
            <a:xfrm>
              <a:off x="3427740" y="1328456"/>
              <a:ext cx="161388" cy="46511"/>
            </a:xfrm>
            <a:custGeom>
              <a:rect b="b" l="l" r="r" t="t"/>
              <a:pathLst>
                <a:path extrusionOk="0" h="1792" w="6218">
                  <a:moveTo>
                    <a:pt x="185" y="0"/>
                  </a:moveTo>
                  <a:lnTo>
                    <a:pt x="106" y="26"/>
                  </a:lnTo>
                  <a:lnTo>
                    <a:pt x="54" y="79"/>
                  </a:lnTo>
                  <a:lnTo>
                    <a:pt x="1" y="132"/>
                  </a:lnTo>
                  <a:lnTo>
                    <a:pt x="1" y="211"/>
                  </a:lnTo>
                  <a:lnTo>
                    <a:pt x="1" y="711"/>
                  </a:lnTo>
                  <a:lnTo>
                    <a:pt x="1" y="790"/>
                  </a:lnTo>
                  <a:lnTo>
                    <a:pt x="54" y="843"/>
                  </a:lnTo>
                  <a:lnTo>
                    <a:pt x="106" y="896"/>
                  </a:lnTo>
                  <a:lnTo>
                    <a:pt x="1134" y="896"/>
                  </a:lnTo>
                  <a:lnTo>
                    <a:pt x="1213" y="922"/>
                  </a:lnTo>
                  <a:lnTo>
                    <a:pt x="1265" y="949"/>
                  </a:lnTo>
                  <a:lnTo>
                    <a:pt x="1318" y="1028"/>
                  </a:lnTo>
                  <a:lnTo>
                    <a:pt x="1318" y="1107"/>
                  </a:lnTo>
                  <a:lnTo>
                    <a:pt x="1318" y="1581"/>
                  </a:lnTo>
                  <a:lnTo>
                    <a:pt x="1344" y="1660"/>
                  </a:lnTo>
                  <a:lnTo>
                    <a:pt x="1371" y="1739"/>
                  </a:lnTo>
                  <a:lnTo>
                    <a:pt x="1450" y="1765"/>
                  </a:lnTo>
                  <a:lnTo>
                    <a:pt x="1529" y="1792"/>
                  </a:lnTo>
                  <a:lnTo>
                    <a:pt x="2003" y="1792"/>
                  </a:lnTo>
                  <a:lnTo>
                    <a:pt x="2082" y="1765"/>
                  </a:lnTo>
                  <a:lnTo>
                    <a:pt x="2161" y="1739"/>
                  </a:lnTo>
                  <a:lnTo>
                    <a:pt x="2187" y="1660"/>
                  </a:lnTo>
                  <a:lnTo>
                    <a:pt x="2214" y="1581"/>
                  </a:lnTo>
                  <a:lnTo>
                    <a:pt x="2214" y="1107"/>
                  </a:lnTo>
                  <a:lnTo>
                    <a:pt x="2240" y="1028"/>
                  </a:lnTo>
                  <a:lnTo>
                    <a:pt x="2266" y="949"/>
                  </a:lnTo>
                  <a:lnTo>
                    <a:pt x="2345" y="922"/>
                  </a:lnTo>
                  <a:lnTo>
                    <a:pt x="2424" y="896"/>
                  </a:lnTo>
                  <a:lnTo>
                    <a:pt x="3794" y="896"/>
                  </a:lnTo>
                  <a:lnTo>
                    <a:pt x="3873" y="922"/>
                  </a:lnTo>
                  <a:lnTo>
                    <a:pt x="3926" y="949"/>
                  </a:lnTo>
                  <a:lnTo>
                    <a:pt x="3979" y="1028"/>
                  </a:lnTo>
                  <a:lnTo>
                    <a:pt x="4005" y="1107"/>
                  </a:lnTo>
                  <a:lnTo>
                    <a:pt x="4005" y="1581"/>
                  </a:lnTo>
                  <a:lnTo>
                    <a:pt x="4005" y="1660"/>
                  </a:lnTo>
                  <a:lnTo>
                    <a:pt x="4058" y="1739"/>
                  </a:lnTo>
                  <a:lnTo>
                    <a:pt x="4110" y="1765"/>
                  </a:lnTo>
                  <a:lnTo>
                    <a:pt x="4189" y="1792"/>
                  </a:lnTo>
                  <a:lnTo>
                    <a:pt x="4690" y="1792"/>
                  </a:lnTo>
                  <a:lnTo>
                    <a:pt x="4769" y="1765"/>
                  </a:lnTo>
                  <a:lnTo>
                    <a:pt x="4822" y="1739"/>
                  </a:lnTo>
                  <a:lnTo>
                    <a:pt x="4874" y="1660"/>
                  </a:lnTo>
                  <a:lnTo>
                    <a:pt x="4901" y="1581"/>
                  </a:lnTo>
                  <a:lnTo>
                    <a:pt x="4901" y="1107"/>
                  </a:lnTo>
                  <a:lnTo>
                    <a:pt x="4901" y="1028"/>
                  </a:lnTo>
                  <a:lnTo>
                    <a:pt x="4953" y="949"/>
                  </a:lnTo>
                  <a:lnTo>
                    <a:pt x="5006" y="922"/>
                  </a:lnTo>
                  <a:lnTo>
                    <a:pt x="5085" y="896"/>
                  </a:lnTo>
                  <a:lnTo>
                    <a:pt x="6113" y="896"/>
                  </a:lnTo>
                  <a:lnTo>
                    <a:pt x="6165" y="843"/>
                  </a:lnTo>
                  <a:lnTo>
                    <a:pt x="6218" y="790"/>
                  </a:lnTo>
                  <a:lnTo>
                    <a:pt x="6218" y="711"/>
                  </a:lnTo>
                  <a:lnTo>
                    <a:pt x="6218" y="211"/>
                  </a:lnTo>
                  <a:lnTo>
                    <a:pt x="6218" y="132"/>
                  </a:lnTo>
                  <a:lnTo>
                    <a:pt x="6165" y="79"/>
                  </a:lnTo>
                  <a:lnTo>
                    <a:pt x="6113" y="26"/>
                  </a:lnTo>
                  <a:lnTo>
                    <a:pt x="60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160"/>
            <p:cNvSpPr/>
            <p:nvPr/>
          </p:nvSpPr>
          <p:spPr>
            <a:xfrm>
              <a:off x="3230822" y="1433053"/>
              <a:ext cx="162089" cy="22607"/>
            </a:xfrm>
            <a:custGeom>
              <a:rect b="b" l="l" r="r" t="t"/>
              <a:pathLst>
                <a:path extrusionOk="0" h="871" w="6245">
                  <a:moveTo>
                    <a:pt x="133" y="1"/>
                  </a:moveTo>
                  <a:lnTo>
                    <a:pt x="54" y="53"/>
                  </a:lnTo>
                  <a:lnTo>
                    <a:pt x="27" y="106"/>
                  </a:lnTo>
                  <a:lnTo>
                    <a:pt x="1" y="185"/>
                  </a:lnTo>
                  <a:lnTo>
                    <a:pt x="1" y="686"/>
                  </a:lnTo>
                  <a:lnTo>
                    <a:pt x="27" y="765"/>
                  </a:lnTo>
                  <a:lnTo>
                    <a:pt x="54" y="817"/>
                  </a:lnTo>
                  <a:lnTo>
                    <a:pt x="133" y="870"/>
                  </a:lnTo>
                  <a:lnTo>
                    <a:pt x="6113" y="870"/>
                  </a:lnTo>
                  <a:lnTo>
                    <a:pt x="6192" y="817"/>
                  </a:lnTo>
                  <a:lnTo>
                    <a:pt x="6218" y="765"/>
                  </a:lnTo>
                  <a:lnTo>
                    <a:pt x="6244" y="686"/>
                  </a:lnTo>
                  <a:lnTo>
                    <a:pt x="6244" y="185"/>
                  </a:lnTo>
                  <a:lnTo>
                    <a:pt x="6218" y="106"/>
                  </a:lnTo>
                  <a:lnTo>
                    <a:pt x="6192" y="53"/>
                  </a:lnTo>
                  <a:lnTo>
                    <a:pt x="61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160"/>
            <p:cNvSpPr/>
            <p:nvPr/>
          </p:nvSpPr>
          <p:spPr>
            <a:xfrm>
              <a:off x="3271856" y="1334607"/>
              <a:ext cx="10953" cy="149760"/>
            </a:xfrm>
            <a:custGeom>
              <a:rect b="b" l="l" r="r" t="t"/>
              <a:pathLst>
                <a:path extrusionOk="0" h="5770" w="422">
                  <a:moveTo>
                    <a:pt x="211" y="0"/>
                  </a:moveTo>
                  <a:lnTo>
                    <a:pt x="132" y="27"/>
                  </a:lnTo>
                  <a:lnTo>
                    <a:pt x="53" y="53"/>
                  </a:lnTo>
                  <a:lnTo>
                    <a:pt x="0" y="132"/>
                  </a:lnTo>
                  <a:lnTo>
                    <a:pt x="0" y="211"/>
                  </a:lnTo>
                  <a:lnTo>
                    <a:pt x="0" y="5559"/>
                  </a:lnTo>
                  <a:lnTo>
                    <a:pt x="0" y="5638"/>
                  </a:lnTo>
                  <a:lnTo>
                    <a:pt x="53" y="5717"/>
                  </a:lnTo>
                  <a:lnTo>
                    <a:pt x="132" y="5770"/>
                  </a:lnTo>
                  <a:lnTo>
                    <a:pt x="290" y="5770"/>
                  </a:lnTo>
                  <a:lnTo>
                    <a:pt x="369" y="5717"/>
                  </a:lnTo>
                  <a:lnTo>
                    <a:pt x="396" y="5638"/>
                  </a:lnTo>
                  <a:lnTo>
                    <a:pt x="422" y="5559"/>
                  </a:lnTo>
                  <a:lnTo>
                    <a:pt x="422" y="211"/>
                  </a:lnTo>
                  <a:lnTo>
                    <a:pt x="396" y="132"/>
                  </a:lnTo>
                  <a:lnTo>
                    <a:pt x="369" y="53"/>
                  </a:lnTo>
                  <a:lnTo>
                    <a:pt x="290" y="27"/>
                  </a:lnTo>
                  <a:lnTo>
                    <a:pt x="2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160"/>
            <p:cNvSpPr/>
            <p:nvPr/>
          </p:nvSpPr>
          <p:spPr>
            <a:xfrm>
              <a:off x="3340921" y="1334607"/>
              <a:ext cx="10953" cy="149760"/>
            </a:xfrm>
            <a:custGeom>
              <a:rect b="b" l="l" r="r" t="t"/>
              <a:pathLst>
                <a:path extrusionOk="0" h="5770" w="422">
                  <a:moveTo>
                    <a:pt x="211" y="0"/>
                  </a:moveTo>
                  <a:lnTo>
                    <a:pt x="132" y="27"/>
                  </a:lnTo>
                  <a:lnTo>
                    <a:pt x="53" y="53"/>
                  </a:lnTo>
                  <a:lnTo>
                    <a:pt x="27" y="132"/>
                  </a:lnTo>
                  <a:lnTo>
                    <a:pt x="0" y="211"/>
                  </a:lnTo>
                  <a:lnTo>
                    <a:pt x="0" y="5559"/>
                  </a:lnTo>
                  <a:lnTo>
                    <a:pt x="27" y="5638"/>
                  </a:lnTo>
                  <a:lnTo>
                    <a:pt x="53" y="5717"/>
                  </a:lnTo>
                  <a:lnTo>
                    <a:pt x="132" y="5770"/>
                  </a:lnTo>
                  <a:lnTo>
                    <a:pt x="290" y="5770"/>
                  </a:lnTo>
                  <a:lnTo>
                    <a:pt x="369" y="5717"/>
                  </a:lnTo>
                  <a:lnTo>
                    <a:pt x="422" y="5638"/>
                  </a:lnTo>
                  <a:lnTo>
                    <a:pt x="422" y="5559"/>
                  </a:lnTo>
                  <a:lnTo>
                    <a:pt x="422" y="211"/>
                  </a:lnTo>
                  <a:lnTo>
                    <a:pt x="422" y="132"/>
                  </a:lnTo>
                  <a:lnTo>
                    <a:pt x="369" y="53"/>
                  </a:lnTo>
                  <a:lnTo>
                    <a:pt x="290" y="27"/>
                  </a:lnTo>
                  <a:lnTo>
                    <a:pt x="2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160"/>
            <p:cNvSpPr/>
            <p:nvPr/>
          </p:nvSpPr>
          <p:spPr>
            <a:xfrm>
              <a:off x="3438692" y="1433053"/>
              <a:ext cx="138833" cy="22607"/>
            </a:xfrm>
            <a:custGeom>
              <a:rect b="b" l="l" r="r" t="t"/>
              <a:pathLst>
                <a:path extrusionOk="0" h="871" w="5349">
                  <a:moveTo>
                    <a:pt x="132" y="1"/>
                  </a:moveTo>
                  <a:lnTo>
                    <a:pt x="79" y="53"/>
                  </a:lnTo>
                  <a:lnTo>
                    <a:pt x="27" y="106"/>
                  </a:lnTo>
                  <a:lnTo>
                    <a:pt x="0" y="185"/>
                  </a:lnTo>
                  <a:lnTo>
                    <a:pt x="0" y="686"/>
                  </a:lnTo>
                  <a:lnTo>
                    <a:pt x="27" y="765"/>
                  </a:lnTo>
                  <a:lnTo>
                    <a:pt x="79" y="817"/>
                  </a:lnTo>
                  <a:lnTo>
                    <a:pt x="132" y="870"/>
                  </a:lnTo>
                  <a:lnTo>
                    <a:pt x="5243" y="870"/>
                  </a:lnTo>
                  <a:lnTo>
                    <a:pt x="5295" y="817"/>
                  </a:lnTo>
                  <a:lnTo>
                    <a:pt x="5348" y="765"/>
                  </a:lnTo>
                  <a:lnTo>
                    <a:pt x="5348" y="686"/>
                  </a:lnTo>
                  <a:lnTo>
                    <a:pt x="5348" y="185"/>
                  </a:lnTo>
                  <a:lnTo>
                    <a:pt x="5348" y="106"/>
                  </a:lnTo>
                  <a:lnTo>
                    <a:pt x="5295" y="53"/>
                  </a:lnTo>
                  <a:lnTo>
                    <a:pt x="52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160"/>
            <p:cNvSpPr/>
            <p:nvPr/>
          </p:nvSpPr>
          <p:spPr>
            <a:xfrm>
              <a:off x="3468099" y="1369464"/>
              <a:ext cx="10953" cy="114903"/>
            </a:xfrm>
            <a:custGeom>
              <a:rect b="b" l="l" r="r" t="t"/>
              <a:pathLst>
                <a:path extrusionOk="0" h="4427" w="422">
                  <a:moveTo>
                    <a:pt x="132" y="1"/>
                  </a:moveTo>
                  <a:lnTo>
                    <a:pt x="53" y="53"/>
                  </a:lnTo>
                  <a:lnTo>
                    <a:pt x="26" y="132"/>
                  </a:lnTo>
                  <a:lnTo>
                    <a:pt x="0" y="212"/>
                  </a:lnTo>
                  <a:lnTo>
                    <a:pt x="0" y="4216"/>
                  </a:lnTo>
                  <a:lnTo>
                    <a:pt x="26" y="4295"/>
                  </a:lnTo>
                  <a:lnTo>
                    <a:pt x="53" y="4374"/>
                  </a:lnTo>
                  <a:lnTo>
                    <a:pt x="132" y="4427"/>
                  </a:lnTo>
                  <a:lnTo>
                    <a:pt x="290" y="4427"/>
                  </a:lnTo>
                  <a:lnTo>
                    <a:pt x="369" y="4374"/>
                  </a:lnTo>
                  <a:lnTo>
                    <a:pt x="422" y="4295"/>
                  </a:lnTo>
                  <a:lnTo>
                    <a:pt x="422" y="4216"/>
                  </a:lnTo>
                  <a:lnTo>
                    <a:pt x="422" y="212"/>
                  </a:lnTo>
                  <a:lnTo>
                    <a:pt x="422" y="132"/>
                  </a:lnTo>
                  <a:lnTo>
                    <a:pt x="369" y="53"/>
                  </a:lnTo>
                  <a:lnTo>
                    <a:pt x="2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160"/>
            <p:cNvSpPr/>
            <p:nvPr/>
          </p:nvSpPr>
          <p:spPr>
            <a:xfrm>
              <a:off x="3537138" y="1369464"/>
              <a:ext cx="11654" cy="114903"/>
            </a:xfrm>
            <a:custGeom>
              <a:rect b="b" l="l" r="r" t="t"/>
              <a:pathLst>
                <a:path extrusionOk="0" h="4427" w="449">
                  <a:moveTo>
                    <a:pt x="133" y="1"/>
                  </a:moveTo>
                  <a:lnTo>
                    <a:pt x="80" y="53"/>
                  </a:lnTo>
                  <a:lnTo>
                    <a:pt x="27" y="132"/>
                  </a:lnTo>
                  <a:lnTo>
                    <a:pt x="1" y="212"/>
                  </a:lnTo>
                  <a:lnTo>
                    <a:pt x="1" y="4216"/>
                  </a:lnTo>
                  <a:lnTo>
                    <a:pt x="27" y="4295"/>
                  </a:lnTo>
                  <a:lnTo>
                    <a:pt x="80" y="4374"/>
                  </a:lnTo>
                  <a:lnTo>
                    <a:pt x="133" y="4427"/>
                  </a:lnTo>
                  <a:lnTo>
                    <a:pt x="317" y="4427"/>
                  </a:lnTo>
                  <a:lnTo>
                    <a:pt x="370" y="4374"/>
                  </a:lnTo>
                  <a:lnTo>
                    <a:pt x="422" y="4295"/>
                  </a:lnTo>
                  <a:lnTo>
                    <a:pt x="449" y="4216"/>
                  </a:lnTo>
                  <a:lnTo>
                    <a:pt x="449" y="212"/>
                  </a:lnTo>
                  <a:lnTo>
                    <a:pt x="422" y="132"/>
                  </a:lnTo>
                  <a:lnTo>
                    <a:pt x="370" y="53"/>
                  </a:lnTo>
                  <a:lnTo>
                    <a:pt x="3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2" name="Google Shape;17092;p160"/>
          <p:cNvGrpSpPr/>
          <p:nvPr/>
        </p:nvGrpSpPr>
        <p:grpSpPr>
          <a:xfrm>
            <a:off x="4004814" y="1221782"/>
            <a:ext cx="369937" cy="300194"/>
            <a:chOff x="4004814" y="1221782"/>
            <a:chExt cx="369937" cy="300194"/>
          </a:xfrm>
        </p:grpSpPr>
        <p:sp>
          <p:nvSpPr>
            <p:cNvPr id="17093" name="Google Shape;17093;p160"/>
            <p:cNvSpPr/>
            <p:nvPr/>
          </p:nvSpPr>
          <p:spPr>
            <a:xfrm>
              <a:off x="4166200" y="1290848"/>
              <a:ext cx="45837" cy="30783"/>
            </a:xfrm>
            <a:custGeom>
              <a:rect b="b" l="l" r="r" t="t"/>
              <a:pathLst>
                <a:path extrusionOk="0" h="1186" w="1766">
                  <a:moveTo>
                    <a:pt x="211" y="0"/>
                  </a:moveTo>
                  <a:lnTo>
                    <a:pt x="132" y="27"/>
                  </a:lnTo>
                  <a:lnTo>
                    <a:pt x="53" y="53"/>
                  </a:lnTo>
                  <a:lnTo>
                    <a:pt x="26" y="132"/>
                  </a:lnTo>
                  <a:lnTo>
                    <a:pt x="0" y="211"/>
                  </a:lnTo>
                  <a:lnTo>
                    <a:pt x="0" y="1186"/>
                  </a:lnTo>
                  <a:lnTo>
                    <a:pt x="1765" y="1186"/>
                  </a:lnTo>
                  <a:lnTo>
                    <a:pt x="1765" y="211"/>
                  </a:lnTo>
                  <a:lnTo>
                    <a:pt x="1765" y="132"/>
                  </a:lnTo>
                  <a:lnTo>
                    <a:pt x="1712" y="53"/>
                  </a:lnTo>
                  <a:lnTo>
                    <a:pt x="1660" y="27"/>
                  </a:lnTo>
                  <a:lnTo>
                    <a:pt x="1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160"/>
            <p:cNvSpPr/>
            <p:nvPr/>
          </p:nvSpPr>
          <p:spPr>
            <a:xfrm>
              <a:off x="4235940" y="1290848"/>
              <a:ext cx="23256" cy="30783"/>
            </a:xfrm>
            <a:custGeom>
              <a:rect b="b" l="l" r="r" t="t"/>
              <a:pathLst>
                <a:path extrusionOk="0" h="1186" w="896">
                  <a:moveTo>
                    <a:pt x="184" y="0"/>
                  </a:moveTo>
                  <a:lnTo>
                    <a:pt x="105" y="27"/>
                  </a:lnTo>
                  <a:lnTo>
                    <a:pt x="53" y="53"/>
                  </a:lnTo>
                  <a:lnTo>
                    <a:pt x="0" y="132"/>
                  </a:lnTo>
                  <a:lnTo>
                    <a:pt x="0" y="211"/>
                  </a:lnTo>
                  <a:lnTo>
                    <a:pt x="0" y="1186"/>
                  </a:lnTo>
                  <a:lnTo>
                    <a:pt x="896" y="1186"/>
                  </a:lnTo>
                  <a:lnTo>
                    <a:pt x="896" y="211"/>
                  </a:lnTo>
                  <a:lnTo>
                    <a:pt x="869" y="132"/>
                  </a:lnTo>
                  <a:lnTo>
                    <a:pt x="817" y="53"/>
                  </a:lnTo>
                  <a:lnTo>
                    <a:pt x="764" y="27"/>
                  </a:lnTo>
                  <a:lnTo>
                    <a:pt x="6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160"/>
            <p:cNvSpPr/>
            <p:nvPr/>
          </p:nvSpPr>
          <p:spPr>
            <a:xfrm>
              <a:off x="4281750" y="1290848"/>
              <a:ext cx="23256" cy="30783"/>
            </a:xfrm>
            <a:custGeom>
              <a:rect b="b" l="l" r="r" t="t"/>
              <a:pathLst>
                <a:path extrusionOk="0" h="1186" w="896">
                  <a:moveTo>
                    <a:pt x="211" y="0"/>
                  </a:moveTo>
                  <a:lnTo>
                    <a:pt x="132" y="27"/>
                  </a:lnTo>
                  <a:lnTo>
                    <a:pt x="53" y="53"/>
                  </a:lnTo>
                  <a:lnTo>
                    <a:pt x="26" y="132"/>
                  </a:lnTo>
                  <a:lnTo>
                    <a:pt x="0" y="211"/>
                  </a:lnTo>
                  <a:lnTo>
                    <a:pt x="0" y="1186"/>
                  </a:lnTo>
                  <a:lnTo>
                    <a:pt x="896" y="1186"/>
                  </a:lnTo>
                  <a:lnTo>
                    <a:pt x="896" y="211"/>
                  </a:lnTo>
                  <a:lnTo>
                    <a:pt x="896" y="132"/>
                  </a:lnTo>
                  <a:lnTo>
                    <a:pt x="843" y="53"/>
                  </a:lnTo>
                  <a:lnTo>
                    <a:pt x="790" y="27"/>
                  </a:lnTo>
                  <a:lnTo>
                    <a:pt x="7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160"/>
            <p:cNvSpPr/>
            <p:nvPr/>
          </p:nvSpPr>
          <p:spPr>
            <a:xfrm>
              <a:off x="4073879" y="1290848"/>
              <a:ext cx="23282" cy="30783"/>
            </a:xfrm>
            <a:custGeom>
              <a:rect b="b" l="l" r="r" t="t"/>
              <a:pathLst>
                <a:path extrusionOk="0" h="1186" w="897">
                  <a:moveTo>
                    <a:pt x="185" y="0"/>
                  </a:moveTo>
                  <a:lnTo>
                    <a:pt x="106" y="27"/>
                  </a:lnTo>
                  <a:lnTo>
                    <a:pt x="53" y="53"/>
                  </a:lnTo>
                  <a:lnTo>
                    <a:pt x="27" y="132"/>
                  </a:lnTo>
                  <a:lnTo>
                    <a:pt x="1" y="211"/>
                  </a:lnTo>
                  <a:lnTo>
                    <a:pt x="1" y="1186"/>
                  </a:lnTo>
                  <a:lnTo>
                    <a:pt x="896" y="1186"/>
                  </a:lnTo>
                  <a:lnTo>
                    <a:pt x="896" y="211"/>
                  </a:lnTo>
                  <a:lnTo>
                    <a:pt x="870" y="132"/>
                  </a:lnTo>
                  <a:lnTo>
                    <a:pt x="844" y="53"/>
                  </a:lnTo>
                  <a:lnTo>
                    <a:pt x="765" y="27"/>
                  </a:lnTo>
                  <a:lnTo>
                    <a:pt x="6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160"/>
            <p:cNvSpPr/>
            <p:nvPr/>
          </p:nvSpPr>
          <p:spPr>
            <a:xfrm>
              <a:off x="4120390" y="1290848"/>
              <a:ext cx="22581" cy="30783"/>
            </a:xfrm>
            <a:custGeom>
              <a:rect b="b" l="l" r="r" t="t"/>
              <a:pathLst>
                <a:path extrusionOk="0" h="1186" w="870">
                  <a:moveTo>
                    <a:pt x="184" y="0"/>
                  </a:moveTo>
                  <a:lnTo>
                    <a:pt x="105" y="27"/>
                  </a:lnTo>
                  <a:lnTo>
                    <a:pt x="53" y="53"/>
                  </a:lnTo>
                  <a:lnTo>
                    <a:pt x="0" y="132"/>
                  </a:lnTo>
                  <a:lnTo>
                    <a:pt x="0" y="211"/>
                  </a:lnTo>
                  <a:lnTo>
                    <a:pt x="0" y="1186"/>
                  </a:lnTo>
                  <a:lnTo>
                    <a:pt x="869" y="1186"/>
                  </a:lnTo>
                  <a:lnTo>
                    <a:pt x="869" y="211"/>
                  </a:lnTo>
                  <a:lnTo>
                    <a:pt x="869" y="132"/>
                  </a:lnTo>
                  <a:lnTo>
                    <a:pt x="817" y="53"/>
                  </a:lnTo>
                  <a:lnTo>
                    <a:pt x="764" y="27"/>
                  </a:lnTo>
                  <a:lnTo>
                    <a:pt x="6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160"/>
            <p:cNvSpPr/>
            <p:nvPr/>
          </p:nvSpPr>
          <p:spPr>
            <a:xfrm>
              <a:off x="4027395" y="1221782"/>
              <a:ext cx="324126" cy="99849"/>
            </a:xfrm>
            <a:custGeom>
              <a:rect b="b" l="l" r="r" t="t"/>
              <a:pathLst>
                <a:path extrusionOk="0" h="3847" w="12488">
                  <a:moveTo>
                    <a:pt x="132" y="1"/>
                  </a:moveTo>
                  <a:lnTo>
                    <a:pt x="79" y="53"/>
                  </a:lnTo>
                  <a:lnTo>
                    <a:pt x="27" y="106"/>
                  </a:lnTo>
                  <a:lnTo>
                    <a:pt x="0" y="185"/>
                  </a:lnTo>
                  <a:lnTo>
                    <a:pt x="0" y="3662"/>
                  </a:lnTo>
                  <a:lnTo>
                    <a:pt x="27" y="3715"/>
                  </a:lnTo>
                  <a:lnTo>
                    <a:pt x="79" y="3794"/>
                  </a:lnTo>
                  <a:lnTo>
                    <a:pt x="132" y="3820"/>
                  </a:lnTo>
                  <a:lnTo>
                    <a:pt x="211" y="3847"/>
                  </a:lnTo>
                  <a:lnTo>
                    <a:pt x="712" y="3847"/>
                  </a:lnTo>
                  <a:lnTo>
                    <a:pt x="791" y="3820"/>
                  </a:lnTo>
                  <a:lnTo>
                    <a:pt x="843" y="3794"/>
                  </a:lnTo>
                  <a:lnTo>
                    <a:pt x="896" y="3715"/>
                  </a:lnTo>
                  <a:lnTo>
                    <a:pt x="896" y="3662"/>
                  </a:lnTo>
                  <a:lnTo>
                    <a:pt x="896" y="1081"/>
                  </a:lnTo>
                  <a:lnTo>
                    <a:pt x="922" y="1002"/>
                  </a:lnTo>
                  <a:lnTo>
                    <a:pt x="949" y="949"/>
                  </a:lnTo>
                  <a:lnTo>
                    <a:pt x="1028" y="896"/>
                  </a:lnTo>
                  <a:lnTo>
                    <a:pt x="11460" y="896"/>
                  </a:lnTo>
                  <a:lnTo>
                    <a:pt x="11539" y="949"/>
                  </a:lnTo>
                  <a:lnTo>
                    <a:pt x="11565" y="1002"/>
                  </a:lnTo>
                  <a:lnTo>
                    <a:pt x="11591" y="1081"/>
                  </a:lnTo>
                  <a:lnTo>
                    <a:pt x="11591" y="3662"/>
                  </a:lnTo>
                  <a:lnTo>
                    <a:pt x="11618" y="3715"/>
                  </a:lnTo>
                  <a:lnTo>
                    <a:pt x="11644" y="3794"/>
                  </a:lnTo>
                  <a:lnTo>
                    <a:pt x="11697" y="3820"/>
                  </a:lnTo>
                  <a:lnTo>
                    <a:pt x="11776" y="3847"/>
                  </a:lnTo>
                  <a:lnTo>
                    <a:pt x="12276" y="3847"/>
                  </a:lnTo>
                  <a:lnTo>
                    <a:pt x="12355" y="3820"/>
                  </a:lnTo>
                  <a:lnTo>
                    <a:pt x="12434" y="3794"/>
                  </a:lnTo>
                  <a:lnTo>
                    <a:pt x="12461" y="3715"/>
                  </a:lnTo>
                  <a:lnTo>
                    <a:pt x="12487" y="3662"/>
                  </a:lnTo>
                  <a:lnTo>
                    <a:pt x="12487" y="185"/>
                  </a:lnTo>
                  <a:lnTo>
                    <a:pt x="12461" y="106"/>
                  </a:lnTo>
                  <a:lnTo>
                    <a:pt x="12434" y="53"/>
                  </a:lnTo>
                  <a:lnTo>
                    <a:pt x="12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160"/>
            <p:cNvSpPr/>
            <p:nvPr/>
          </p:nvSpPr>
          <p:spPr>
            <a:xfrm>
              <a:off x="4004814" y="1314077"/>
              <a:ext cx="369937" cy="207900"/>
            </a:xfrm>
            <a:custGeom>
              <a:rect b="b" l="l" r="r" t="t"/>
              <a:pathLst>
                <a:path extrusionOk="0" h="8010" w="14253">
                  <a:moveTo>
                    <a:pt x="185" y="1"/>
                  </a:moveTo>
                  <a:lnTo>
                    <a:pt x="106" y="27"/>
                  </a:lnTo>
                  <a:lnTo>
                    <a:pt x="54" y="54"/>
                  </a:lnTo>
                  <a:lnTo>
                    <a:pt x="1" y="133"/>
                  </a:lnTo>
                  <a:lnTo>
                    <a:pt x="1" y="185"/>
                  </a:lnTo>
                  <a:lnTo>
                    <a:pt x="1" y="7825"/>
                  </a:lnTo>
                  <a:lnTo>
                    <a:pt x="1" y="7904"/>
                  </a:lnTo>
                  <a:lnTo>
                    <a:pt x="54" y="7957"/>
                  </a:lnTo>
                  <a:lnTo>
                    <a:pt x="106" y="8009"/>
                  </a:lnTo>
                  <a:lnTo>
                    <a:pt x="14121" y="8009"/>
                  </a:lnTo>
                  <a:lnTo>
                    <a:pt x="14174" y="7957"/>
                  </a:lnTo>
                  <a:lnTo>
                    <a:pt x="14227" y="7904"/>
                  </a:lnTo>
                  <a:lnTo>
                    <a:pt x="14253" y="7825"/>
                  </a:lnTo>
                  <a:lnTo>
                    <a:pt x="14253" y="185"/>
                  </a:lnTo>
                  <a:lnTo>
                    <a:pt x="14227" y="133"/>
                  </a:lnTo>
                  <a:lnTo>
                    <a:pt x="14174" y="54"/>
                  </a:lnTo>
                  <a:lnTo>
                    <a:pt x="14121" y="27"/>
                  </a:lnTo>
                  <a:lnTo>
                    <a:pt x="140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160"/>
            <p:cNvSpPr/>
            <p:nvPr/>
          </p:nvSpPr>
          <p:spPr>
            <a:xfrm>
              <a:off x="4027395" y="1337332"/>
              <a:ext cx="324126" cy="23282"/>
            </a:xfrm>
            <a:custGeom>
              <a:rect b="b" l="l" r="r" t="t"/>
              <a:pathLst>
                <a:path extrusionOk="0" h="897" w="12488">
                  <a:moveTo>
                    <a:pt x="132" y="1"/>
                  </a:moveTo>
                  <a:lnTo>
                    <a:pt x="79" y="53"/>
                  </a:lnTo>
                  <a:lnTo>
                    <a:pt x="27" y="106"/>
                  </a:lnTo>
                  <a:lnTo>
                    <a:pt x="0" y="185"/>
                  </a:lnTo>
                  <a:lnTo>
                    <a:pt x="0" y="686"/>
                  </a:lnTo>
                  <a:lnTo>
                    <a:pt x="27" y="765"/>
                  </a:lnTo>
                  <a:lnTo>
                    <a:pt x="79" y="844"/>
                  </a:lnTo>
                  <a:lnTo>
                    <a:pt x="132" y="870"/>
                  </a:lnTo>
                  <a:lnTo>
                    <a:pt x="211" y="896"/>
                  </a:lnTo>
                  <a:lnTo>
                    <a:pt x="12276" y="896"/>
                  </a:lnTo>
                  <a:lnTo>
                    <a:pt x="12355" y="870"/>
                  </a:lnTo>
                  <a:lnTo>
                    <a:pt x="12434" y="844"/>
                  </a:lnTo>
                  <a:lnTo>
                    <a:pt x="12461" y="765"/>
                  </a:lnTo>
                  <a:lnTo>
                    <a:pt x="12487" y="686"/>
                  </a:lnTo>
                  <a:lnTo>
                    <a:pt x="12487" y="185"/>
                  </a:lnTo>
                  <a:lnTo>
                    <a:pt x="12461" y="106"/>
                  </a:lnTo>
                  <a:lnTo>
                    <a:pt x="12434" y="53"/>
                  </a:lnTo>
                  <a:lnTo>
                    <a:pt x="123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160"/>
            <p:cNvSpPr/>
            <p:nvPr/>
          </p:nvSpPr>
          <p:spPr>
            <a:xfrm>
              <a:off x="4027395" y="1383817"/>
              <a:ext cx="115578" cy="114903"/>
            </a:xfrm>
            <a:custGeom>
              <a:rect b="b" l="l" r="r" t="t"/>
              <a:pathLst>
                <a:path extrusionOk="0" h="4427" w="4453">
                  <a:moveTo>
                    <a:pt x="2002" y="1"/>
                  </a:moveTo>
                  <a:lnTo>
                    <a:pt x="1792" y="27"/>
                  </a:lnTo>
                  <a:lnTo>
                    <a:pt x="1581" y="80"/>
                  </a:lnTo>
                  <a:lnTo>
                    <a:pt x="1370" y="159"/>
                  </a:lnTo>
                  <a:lnTo>
                    <a:pt x="1186" y="264"/>
                  </a:lnTo>
                  <a:lnTo>
                    <a:pt x="1001" y="370"/>
                  </a:lnTo>
                  <a:lnTo>
                    <a:pt x="817" y="502"/>
                  </a:lnTo>
                  <a:lnTo>
                    <a:pt x="659" y="633"/>
                  </a:lnTo>
                  <a:lnTo>
                    <a:pt x="527" y="791"/>
                  </a:lnTo>
                  <a:lnTo>
                    <a:pt x="395" y="976"/>
                  </a:lnTo>
                  <a:lnTo>
                    <a:pt x="290" y="1160"/>
                  </a:lnTo>
                  <a:lnTo>
                    <a:pt x="185" y="1345"/>
                  </a:lnTo>
                  <a:lnTo>
                    <a:pt x="106" y="1555"/>
                  </a:lnTo>
                  <a:lnTo>
                    <a:pt x="53" y="1766"/>
                  </a:lnTo>
                  <a:lnTo>
                    <a:pt x="27" y="1977"/>
                  </a:lnTo>
                  <a:lnTo>
                    <a:pt x="0" y="2214"/>
                  </a:lnTo>
                  <a:lnTo>
                    <a:pt x="27" y="2425"/>
                  </a:lnTo>
                  <a:lnTo>
                    <a:pt x="53" y="2662"/>
                  </a:lnTo>
                  <a:lnTo>
                    <a:pt x="106" y="2872"/>
                  </a:lnTo>
                  <a:lnTo>
                    <a:pt x="185" y="3083"/>
                  </a:lnTo>
                  <a:lnTo>
                    <a:pt x="290" y="3268"/>
                  </a:lnTo>
                  <a:lnTo>
                    <a:pt x="395" y="3452"/>
                  </a:lnTo>
                  <a:lnTo>
                    <a:pt x="527" y="3610"/>
                  </a:lnTo>
                  <a:lnTo>
                    <a:pt x="659" y="3768"/>
                  </a:lnTo>
                  <a:lnTo>
                    <a:pt x="817" y="3926"/>
                  </a:lnTo>
                  <a:lnTo>
                    <a:pt x="1001" y="4058"/>
                  </a:lnTo>
                  <a:lnTo>
                    <a:pt x="1186" y="4163"/>
                  </a:lnTo>
                  <a:lnTo>
                    <a:pt x="1370" y="4269"/>
                  </a:lnTo>
                  <a:lnTo>
                    <a:pt x="1581" y="4321"/>
                  </a:lnTo>
                  <a:lnTo>
                    <a:pt x="1792" y="4374"/>
                  </a:lnTo>
                  <a:lnTo>
                    <a:pt x="2002" y="4427"/>
                  </a:lnTo>
                  <a:lnTo>
                    <a:pt x="2450" y="4427"/>
                  </a:lnTo>
                  <a:lnTo>
                    <a:pt x="2687" y="4374"/>
                  </a:lnTo>
                  <a:lnTo>
                    <a:pt x="2898" y="4321"/>
                  </a:lnTo>
                  <a:lnTo>
                    <a:pt x="3109" y="4269"/>
                  </a:lnTo>
                  <a:lnTo>
                    <a:pt x="3293" y="4163"/>
                  </a:lnTo>
                  <a:lnTo>
                    <a:pt x="3478" y="4058"/>
                  </a:lnTo>
                  <a:lnTo>
                    <a:pt x="3636" y="3926"/>
                  </a:lnTo>
                  <a:lnTo>
                    <a:pt x="3794" y="3768"/>
                  </a:lnTo>
                  <a:lnTo>
                    <a:pt x="3952" y="3610"/>
                  </a:lnTo>
                  <a:lnTo>
                    <a:pt x="4084" y="3452"/>
                  </a:lnTo>
                  <a:lnTo>
                    <a:pt x="4189" y="3268"/>
                  </a:lnTo>
                  <a:lnTo>
                    <a:pt x="4268" y="3083"/>
                  </a:lnTo>
                  <a:lnTo>
                    <a:pt x="4347" y="2872"/>
                  </a:lnTo>
                  <a:lnTo>
                    <a:pt x="4400" y="2662"/>
                  </a:lnTo>
                  <a:lnTo>
                    <a:pt x="4452" y="2425"/>
                  </a:lnTo>
                  <a:lnTo>
                    <a:pt x="4452" y="2214"/>
                  </a:lnTo>
                  <a:lnTo>
                    <a:pt x="4452" y="1977"/>
                  </a:lnTo>
                  <a:lnTo>
                    <a:pt x="4400" y="1766"/>
                  </a:lnTo>
                  <a:lnTo>
                    <a:pt x="4347" y="1555"/>
                  </a:lnTo>
                  <a:lnTo>
                    <a:pt x="4268" y="1345"/>
                  </a:lnTo>
                  <a:lnTo>
                    <a:pt x="4189" y="1160"/>
                  </a:lnTo>
                  <a:lnTo>
                    <a:pt x="4084" y="976"/>
                  </a:lnTo>
                  <a:lnTo>
                    <a:pt x="3952" y="791"/>
                  </a:lnTo>
                  <a:lnTo>
                    <a:pt x="3794" y="633"/>
                  </a:lnTo>
                  <a:lnTo>
                    <a:pt x="3636" y="502"/>
                  </a:lnTo>
                  <a:lnTo>
                    <a:pt x="3478" y="370"/>
                  </a:lnTo>
                  <a:lnTo>
                    <a:pt x="3293" y="264"/>
                  </a:lnTo>
                  <a:lnTo>
                    <a:pt x="3109" y="159"/>
                  </a:lnTo>
                  <a:lnTo>
                    <a:pt x="2898" y="80"/>
                  </a:lnTo>
                  <a:lnTo>
                    <a:pt x="2687" y="27"/>
                  </a:lnTo>
                  <a:lnTo>
                    <a:pt x="2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160"/>
            <p:cNvSpPr/>
            <p:nvPr/>
          </p:nvSpPr>
          <p:spPr>
            <a:xfrm>
              <a:off x="4050624" y="1406398"/>
              <a:ext cx="69767" cy="69767"/>
            </a:xfrm>
            <a:custGeom>
              <a:rect b="b" l="l" r="r" t="t"/>
              <a:pathLst>
                <a:path extrusionOk="0" h="2688" w="2688">
                  <a:moveTo>
                    <a:pt x="1344" y="0"/>
                  </a:moveTo>
                  <a:lnTo>
                    <a:pt x="1081" y="27"/>
                  </a:lnTo>
                  <a:lnTo>
                    <a:pt x="818" y="106"/>
                  </a:lnTo>
                  <a:lnTo>
                    <a:pt x="607" y="237"/>
                  </a:lnTo>
                  <a:lnTo>
                    <a:pt x="396" y="395"/>
                  </a:lnTo>
                  <a:lnTo>
                    <a:pt x="238" y="606"/>
                  </a:lnTo>
                  <a:lnTo>
                    <a:pt x="106" y="817"/>
                  </a:lnTo>
                  <a:lnTo>
                    <a:pt x="27" y="1080"/>
                  </a:lnTo>
                  <a:lnTo>
                    <a:pt x="1" y="1344"/>
                  </a:lnTo>
                  <a:lnTo>
                    <a:pt x="27" y="1607"/>
                  </a:lnTo>
                  <a:lnTo>
                    <a:pt x="106" y="1871"/>
                  </a:lnTo>
                  <a:lnTo>
                    <a:pt x="238" y="2081"/>
                  </a:lnTo>
                  <a:lnTo>
                    <a:pt x="396" y="2292"/>
                  </a:lnTo>
                  <a:lnTo>
                    <a:pt x="607" y="2450"/>
                  </a:lnTo>
                  <a:lnTo>
                    <a:pt x="818" y="2582"/>
                  </a:lnTo>
                  <a:lnTo>
                    <a:pt x="1081" y="2661"/>
                  </a:lnTo>
                  <a:lnTo>
                    <a:pt x="1344" y="2687"/>
                  </a:lnTo>
                  <a:lnTo>
                    <a:pt x="1608" y="2661"/>
                  </a:lnTo>
                  <a:lnTo>
                    <a:pt x="1871" y="2582"/>
                  </a:lnTo>
                  <a:lnTo>
                    <a:pt x="2082" y="2450"/>
                  </a:lnTo>
                  <a:lnTo>
                    <a:pt x="2293" y="2292"/>
                  </a:lnTo>
                  <a:lnTo>
                    <a:pt x="2451" y="2081"/>
                  </a:lnTo>
                  <a:lnTo>
                    <a:pt x="2583" y="1871"/>
                  </a:lnTo>
                  <a:lnTo>
                    <a:pt x="2662" y="1607"/>
                  </a:lnTo>
                  <a:lnTo>
                    <a:pt x="2688" y="1344"/>
                  </a:lnTo>
                  <a:lnTo>
                    <a:pt x="2662" y="1080"/>
                  </a:lnTo>
                  <a:lnTo>
                    <a:pt x="2583" y="817"/>
                  </a:lnTo>
                  <a:lnTo>
                    <a:pt x="2451" y="606"/>
                  </a:lnTo>
                  <a:lnTo>
                    <a:pt x="2293" y="395"/>
                  </a:lnTo>
                  <a:lnTo>
                    <a:pt x="2082" y="237"/>
                  </a:lnTo>
                  <a:lnTo>
                    <a:pt x="1871" y="106"/>
                  </a:lnTo>
                  <a:lnTo>
                    <a:pt x="1608" y="27"/>
                  </a:lnTo>
                  <a:lnTo>
                    <a:pt x="13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160"/>
            <p:cNvSpPr/>
            <p:nvPr/>
          </p:nvSpPr>
          <p:spPr>
            <a:xfrm>
              <a:off x="4080030" y="1435804"/>
              <a:ext cx="10979" cy="10953"/>
            </a:xfrm>
            <a:custGeom>
              <a:rect b="b" l="l" r="r" t="t"/>
              <a:pathLst>
                <a:path extrusionOk="0" h="422" w="423">
                  <a:moveTo>
                    <a:pt x="132" y="0"/>
                  </a:moveTo>
                  <a:lnTo>
                    <a:pt x="53" y="53"/>
                  </a:lnTo>
                  <a:lnTo>
                    <a:pt x="1" y="132"/>
                  </a:lnTo>
                  <a:lnTo>
                    <a:pt x="1" y="211"/>
                  </a:lnTo>
                  <a:lnTo>
                    <a:pt x="1" y="290"/>
                  </a:lnTo>
                  <a:lnTo>
                    <a:pt x="53" y="369"/>
                  </a:lnTo>
                  <a:lnTo>
                    <a:pt x="132" y="395"/>
                  </a:lnTo>
                  <a:lnTo>
                    <a:pt x="211" y="422"/>
                  </a:lnTo>
                  <a:lnTo>
                    <a:pt x="291" y="395"/>
                  </a:lnTo>
                  <a:lnTo>
                    <a:pt x="343" y="369"/>
                  </a:lnTo>
                  <a:lnTo>
                    <a:pt x="396" y="290"/>
                  </a:lnTo>
                  <a:lnTo>
                    <a:pt x="422" y="211"/>
                  </a:lnTo>
                  <a:lnTo>
                    <a:pt x="396" y="132"/>
                  </a:lnTo>
                  <a:lnTo>
                    <a:pt x="343" y="53"/>
                  </a:lnTo>
                  <a:lnTo>
                    <a:pt x="2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160"/>
            <p:cNvSpPr/>
            <p:nvPr/>
          </p:nvSpPr>
          <p:spPr>
            <a:xfrm>
              <a:off x="4235940" y="1383817"/>
              <a:ext cx="115578" cy="114903"/>
            </a:xfrm>
            <a:custGeom>
              <a:rect b="b" l="l" r="r" t="t"/>
              <a:pathLst>
                <a:path extrusionOk="0" h="4427" w="4453">
                  <a:moveTo>
                    <a:pt x="2002" y="1"/>
                  </a:moveTo>
                  <a:lnTo>
                    <a:pt x="1765" y="27"/>
                  </a:lnTo>
                  <a:lnTo>
                    <a:pt x="1554" y="80"/>
                  </a:lnTo>
                  <a:lnTo>
                    <a:pt x="1344" y="159"/>
                  </a:lnTo>
                  <a:lnTo>
                    <a:pt x="1159" y="264"/>
                  </a:lnTo>
                  <a:lnTo>
                    <a:pt x="975" y="370"/>
                  </a:lnTo>
                  <a:lnTo>
                    <a:pt x="817" y="502"/>
                  </a:lnTo>
                  <a:lnTo>
                    <a:pt x="659" y="633"/>
                  </a:lnTo>
                  <a:lnTo>
                    <a:pt x="501" y="791"/>
                  </a:lnTo>
                  <a:lnTo>
                    <a:pt x="369" y="976"/>
                  </a:lnTo>
                  <a:lnTo>
                    <a:pt x="264" y="1160"/>
                  </a:lnTo>
                  <a:lnTo>
                    <a:pt x="184" y="1345"/>
                  </a:lnTo>
                  <a:lnTo>
                    <a:pt x="105" y="1555"/>
                  </a:lnTo>
                  <a:lnTo>
                    <a:pt x="53" y="1766"/>
                  </a:lnTo>
                  <a:lnTo>
                    <a:pt x="0" y="1977"/>
                  </a:lnTo>
                  <a:lnTo>
                    <a:pt x="0" y="2214"/>
                  </a:lnTo>
                  <a:lnTo>
                    <a:pt x="0" y="2425"/>
                  </a:lnTo>
                  <a:lnTo>
                    <a:pt x="53" y="2662"/>
                  </a:lnTo>
                  <a:lnTo>
                    <a:pt x="105" y="2872"/>
                  </a:lnTo>
                  <a:lnTo>
                    <a:pt x="184" y="3083"/>
                  </a:lnTo>
                  <a:lnTo>
                    <a:pt x="264" y="3268"/>
                  </a:lnTo>
                  <a:lnTo>
                    <a:pt x="369" y="3452"/>
                  </a:lnTo>
                  <a:lnTo>
                    <a:pt x="501" y="3610"/>
                  </a:lnTo>
                  <a:lnTo>
                    <a:pt x="659" y="3768"/>
                  </a:lnTo>
                  <a:lnTo>
                    <a:pt x="817" y="3926"/>
                  </a:lnTo>
                  <a:lnTo>
                    <a:pt x="975" y="4058"/>
                  </a:lnTo>
                  <a:lnTo>
                    <a:pt x="1159" y="4163"/>
                  </a:lnTo>
                  <a:lnTo>
                    <a:pt x="1344" y="4269"/>
                  </a:lnTo>
                  <a:lnTo>
                    <a:pt x="1554" y="4321"/>
                  </a:lnTo>
                  <a:lnTo>
                    <a:pt x="1765" y="4374"/>
                  </a:lnTo>
                  <a:lnTo>
                    <a:pt x="2002" y="4427"/>
                  </a:lnTo>
                  <a:lnTo>
                    <a:pt x="2450" y="4427"/>
                  </a:lnTo>
                  <a:lnTo>
                    <a:pt x="2661" y="4374"/>
                  </a:lnTo>
                  <a:lnTo>
                    <a:pt x="2872" y="4321"/>
                  </a:lnTo>
                  <a:lnTo>
                    <a:pt x="3082" y="4269"/>
                  </a:lnTo>
                  <a:lnTo>
                    <a:pt x="3267" y="4163"/>
                  </a:lnTo>
                  <a:lnTo>
                    <a:pt x="3451" y="4058"/>
                  </a:lnTo>
                  <a:lnTo>
                    <a:pt x="3636" y="3926"/>
                  </a:lnTo>
                  <a:lnTo>
                    <a:pt x="3794" y="3768"/>
                  </a:lnTo>
                  <a:lnTo>
                    <a:pt x="3925" y="3610"/>
                  </a:lnTo>
                  <a:lnTo>
                    <a:pt x="4057" y="3452"/>
                  </a:lnTo>
                  <a:lnTo>
                    <a:pt x="4162" y="3268"/>
                  </a:lnTo>
                  <a:lnTo>
                    <a:pt x="4268" y="3083"/>
                  </a:lnTo>
                  <a:lnTo>
                    <a:pt x="4347" y="2872"/>
                  </a:lnTo>
                  <a:lnTo>
                    <a:pt x="4399" y="2662"/>
                  </a:lnTo>
                  <a:lnTo>
                    <a:pt x="4426" y="2425"/>
                  </a:lnTo>
                  <a:lnTo>
                    <a:pt x="4452" y="2214"/>
                  </a:lnTo>
                  <a:lnTo>
                    <a:pt x="4426" y="1977"/>
                  </a:lnTo>
                  <a:lnTo>
                    <a:pt x="4399" y="1766"/>
                  </a:lnTo>
                  <a:lnTo>
                    <a:pt x="4347" y="1555"/>
                  </a:lnTo>
                  <a:lnTo>
                    <a:pt x="4268" y="1345"/>
                  </a:lnTo>
                  <a:lnTo>
                    <a:pt x="4162" y="1160"/>
                  </a:lnTo>
                  <a:lnTo>
                    <a:pt x="4057" y="976"/>
                  </a:lnTo>
                  <a:lnTo>
                    <a:pt x="3925" y="791"/>
                  </a:lnTo>
                  <a:lnTo>
                    <a:pt x="3794" y="633"/>
                  </a:lnTo>
                  <a:lnTo>
                    <a:pt x="3636" y="502"/>
                  </a:lnTo>
                  <a:lnTo>
                    <a:pt x="3451" y="370"/>
                  </a:lnTo>
                  <a:lnTo>
                    <a:pt x="3267" y="264"/>
                  </a:lnTo>
                  <a:lnTo>
                    <a:pt x="3082" y="159"/>
                  </a:lnTo>
                  <a:lnTo>
                    <a:pt x="2872" y="80"/>
                  </a:lnTo>
                  <a:lnTo>
                    <a:pt x="2661" y="27"/>
                  </a:lnTo>
                  <a:lnTo>
                    <a:pt x="2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160"/>
            <p:cNvSpPr/>
            <p:nvPr/>
          </p:nvSpPr>
          <p:spPr>
            <a:xfrm>
              <a:off x="4259169" y="1406398"/>
              <a:ext cx="69092" cy="69767"/>
            </a:xfrm>
            <a:custGeom>
              <a:rect b="b" l="l" r="r" t="t"/>
              <a:pathLst>
                <a:path extrusionOk="0" h="2688" w="2662">
                  <a:moveTo>
                    <a:pt x="1318" y="0"/>
                  </a:moveTo>
                  <a:lnTo>
                    <a:pt x="1055" y="27"/>
                  </a:lnTo>
                  <a:lnTo>
                    <a:pt x="817" y="106"/>
                  </a:lnTo>
                  <a:lnTo>
                    <a:pt x="580" y="237"/>
                  </a:lnTo>
                  <a:lnTo>
                    <a:pt x="396" y="395"/>
                  </a:lnTo>
                  <a:lnTo>
                    <a:pt x="212" y="606"/>
                  </a:lnTo>
                  <a:lnTo>
                    <a:pt x="106" y="817"/>
                  </a:lnTo>
                  <a:lnTo>
                    <a:pt x="27" y="1080"/>
                  </a:lnTo>
                  <a:lnTo>
                    <a:pt x="1" y="1344"/>
                  </a:lnTo>
                  <a:lnTo>
                    <a:pt x="27" y="1607"/>
                  </a:lnTo>
                  <a:lnTo>
                    <a:pt x="106" y="1871"/>
                  </a:lnTo>
                  <a:lnTo>
                    <a:pt x="212" y="2081"/>
                  </a:lnTo>
                  <a:lnTo>
                    <a:pt x="396" y="2292"/>
                  </a:lnTo>
                  <a:lnTo>
                    <a:pt x="580" y="2450"/>
                  </a:lnTo>
                  <a:lnTo>
                    <a:pt x="817" y="2582"/>
                  </a:lnTo>
                  <a:lnTo>
                    <a:pt x="1055" y="2661"/>
                  </a:lnTo>
                  <a:lnTo>
                    <a:pt x="1318" y="2687"/>
                  </a:lnTo>
                  <a:lnTo>
                    <a:pt x="1608" y="2661"/>
                  </a:lnTo>
                  <a:lnTo>
                    <a:pt x="1845" y="2582"/>
                  </a:lnTo>
                  <a:lnTo>
                    <a:pt x="2082" y="2450"/>
                  </a:lnTo>
                  <a:lnTo>
                    <a:pt x="2266" y="2292"/>
                  </a:lnTo>
                  <a:lnTo>
                    <a:pt x="2424" y="2081"/>
                  </a:lnTo>
                  <a:lnTo>
                    <a:pt x="2556" y="1871"/>
                  </a:lnTo>
                  <a:lnTo>
                    <a:pt x="2635" y="1607"/>
                  </a:lnTo>
                  <a:lnTo>
                    <a:pt x="2661" y="1344"/>
                  </a:lnTo>
                  <a:lnTo>
                    <a:pt x="2635" y="1080"/>
                  </a:lnTo>
                  <a:lnTo>
                    <a:pt x="2556" y="817"/>
                  </a:lnTo>
                  <a:lnTo>
                    <a:pt x="2424" y="606"/>
                  </a:lnTo>
                  <a:lnTo>
                    <a:pt x="2266" y="395"/>
                  </a:lnTo>
                  <a:lnTo>
                    <a:pt x="2082" y="237"/>
                  </a:lnTo>
                  <a:lnTo>
                    <a:pt x="1845" y="106"/>
                  </a:lnTo>
                  <a:lnTo>
                    <a:pt x="1608" y="27"/>
                  </a:lnTo>
                  <a:lnTo>
                    <a:pt x="1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160"/>
            <p:cNvSpPr/>
            <p:nvPr/>
          </p:nvSpPr>
          <p:spPr>
            <a:xfrm>
              <a:off x="4287901" y="1435804"/>
              <a:ext cx="10953" cy="10953"/>
            </a:xfrm>
            <a:custGeom>
              <a:rect b="b" l="l" r="r" t="t"/>
              <a:pathLst>
                <a:path extrusionOk="0" h="422" w="422">
                  <a:moveTo>
                    <a:pt x="132" y="0"/>
                  </a:moveTo>
                  <a:lnTo>
                    <a:pt x="53" y="53"/>
                  </a:lnTo>
                  <a:lnTo>
                    <a:pt x="27" y="132"/>
                  </a:lnTo>
                  <a:lnTo>
                    <a:pt x="0" y="211"/>
                  </a:lnTo>
                  <a:lnTo>
                    <a:pt x="27" y="290"/>
                  </a:lnTo>
                  <a:lnTo>
                    <a:pt x="53" y="369"/>
                  </a:lnTo>
                  <a:lnTo>
                    <a:pt x="132" y="395"/>
                  </a:lnTo>
                  <a:lnTo>
                    <a:pt x="211" y="422"/>
                  </a:lnTo>
                  <a:lnTo>
                    <a:pt x="290" y="395"/>
                  </a:lnTo>
                  <a:lnTo>
                    <a:pt x="369" y="369"/>
                  </a:lnTo>
                  <a:lnTo>
                    <a:pt x="422" y="290"/>
                  </a:lnTo>
                  <a:lnTo>
                    <a:pt x="422" y="211"/>
                  </a:lnTo>
                  <a:lnTo>
                    <a:pt x="422" y="132"/>
                  </a:lnTo>
                  <a:lnTo>
                    <a:pt x="369" y="53"/>
                  </a:lnTo>
                  <a:lnTo>
                    <a:pt x="2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160"/>
            <p:cNvSpPr/>
            <p:nvPr/>
          </p:nvSpPr>
          <p:spPr>
            <a:xfrm>
              <a:off x="4142944" y="1406398"/>
              <a:ext cx="93023" cy="69767"/>
            </a:xfrm>
            <a:custGeom>
              <a:rect b="b" l="l" r="r" t="t"/>
              <a:pathLst>
                <a:path extrusionOk="0" h="2688" w="3584">
                  <a:moveTo>
                    <a:pt x="211" y="0"/>
                  </a:moveTo>
                  <a:lnTo>
                    <a:pt x="132" y="27"/>
                  </a:lnTo>
                  <a:lnTo>
                    <a:pt x="79" y="53"/>
                  </a:lnTo>
                  <a:lnTo>
                    <a:pt x="27" y="132"/>
                  </a:lnTo>
                  <a:lnTo>
                    <a:pt x="0" y="211"/>
                  </a:lnTo>
                  <a:lnTo>
                    <a:pt x="0" y="2477"/>
                  </a:lnTo>
                  <a:lnTo>
                    <a:pt x="27" y="2556"/>
                  </a:lnTo>
                  <a:lnTo>
                    <a:pt x="79" y="2635"/>
                  </a:lnTo>
                  <a:lnTo>
                    <a:pt x="132" y="2661"/>
                  </a:lnTo>
                  <a:lnTo>
                    <a:pt x="211" y="2687"/>
                  </a:lnTo>
                  <a:lnTo>
                    <a:pt x="3399" y="2687"/>
                  </a:lnTo>
                  <a:lnTo>
                    <a:pt x="3451" y="2661"/>
                  </a:lnTo>
                  <a:lnTo>
                    <a:pt x="3530" y="2635"/>
                  </a:lnTo>
                  <a:lnTo>
                    <a:pt x="3557" y="2556"/>
                  </a:lnTo>
                  <a:lnTo>
                    <a:pt x="3583" y="2477"/>
                  </a:lnTo>
                  <a:lnTo>
                    <a:pt x="3583" y="211"/>
                  </a:lnTo>
                  <a:lnTo>
                    <a:pt x="3557" y="132"/>
                  </a:lnTo>
                  <a:lnTo>
                    <a:pt x="3530" y="53"/>
                  </a:lnTo>
                  <a:lnTo>
                    <a:pt x="3451" y="27"/>
                  </a:lnTo>
                  <a:lnTo>
                    <a:pt x="33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160"/>
            <p:cNvSpPr/>
            <p:nvPr/>
          </p:nvSpPr>
          <p:spPr>
            <a:xfrm>
              <a:off x="4166200" y="1429653"/>
              <a:ext cx="46511" cy="23256"/>
            </a:xfrm>
            <a:custGeom>
              <a:rect b="b" l="l" r="r" t="t"/>
              <a:pathLst>
                <a:path extrusionOk="0" h="896" w="1792">
                  <a:moveTo>
                    <a:pt x="211" y="0"/>
                  </a:moveTo>
                  <a:lnTo>
                    <a:pt x="132" y="26"/>
                  </a:lnTo>
                  <a:lnTo>
                    <a:pt x="53" y="53"/>
                  </a:lnTo>
                  <a:lnTo>
                    <a:pt x="26" y="132"/>
                  </a:lnTo>
                  <a:lnTo>
                    <a:pt x="0" y="211"/>
                  </a:lnTo>
                  <a:lnTo>
                    <a:pt x="0" y="711"/>
                  </a:lnTo>
                  <a:lnTo>
                    <a:pt x="26" y="764"/>
                  </a:lnTo>
                  <a:lnTo>
                    <a:pt x="53" y="843"/>
                  </a:lnTo>
                  <a:lnTo>
                    <a:pt x="132" y="869"/>
                  </a:lnTo>
                  <a:lnTo>
                    <a:pt x="211" y="896"/>
                  </a:lnTo>
                  <a:lnTo>
                    <a:pt x="1581" y="896"/>
                  </a:lnTo>
                  <a:lnTo>
                    <a:pt x="1660" y="869"/>
                  </a:lnTo>
                  <a:lnTo>
                    <a:pt x="1739" y="843"/>
                  </a:lnTo>
                  <a:lnTo>
                    <a:pt x="1765" y="764"/>
                  </a:lnTo>
                  <a:lnTo>
                    <a:pt x="1791" y="711"/>
                  </a:lnTo>
                  <a:lnTo>
                    <a:pt x="1791" y="211"/>
                  </a:lnTo>
                  <a:lnTo>
                    <a:pt x="1765" y="132"/>
                  </a:lnTo>
                  <a:lnTo>
                    <a:pt x="1739" y="53"/>
                  </a:lnTo>
                  <a:lnTo>
                    <a:pt x="1660" y="26"/>
                  </a:lnTo>
                  <a:lnTo>
                    <a:pt x="15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160"/>
            <p:cNvSpPr/>
            <p:nvPr/>
          </p:nvSpPr>
          <p:spPr>
            <a:xfrm>
              <a:off x="4160723" y="1377666"/>
              <a:ext cx="57464" cy="11654"/>
            </a:xfrm>
            <a:custGeom>
              <a:rect b="b" l="l" r="r" t="t"/>
              <a:pathLst>
                <a:path extrusionOk="0" h="449" w="2214">
                  <a:moveTo>
                    <a:pt x="211" y="1"/>
                  </a:moveTo>
                  <a:lnTo>
                    <a:pt x="132" y="27"/>
                  </a:lnTo>
                  <a:lnTo>
                    <a:pt x="53" y="80"/>
                  </a:lnTo>
                  <a:lnTo>
                    <a:pt x="27" y="133"/>
                  </a:lnTo>
                  <a:lnTo>
                    <a:pt x="0" y="212"/>
                  </a:lnTo>
                  <a:lnTo>
                    <a:pt x="27" y="317"/>
                  </a:lnTo>
                  <a:lnTo>
                    <a:pt x="53" y="370"/>
                  </a:lnTo>
                  <a:lnTo>
                    <a:pt x="132" y="422"/>
                  </a:lnTo>
                  <a:lnTo>
                    <a:pt x="211" y="449"/>
                  </a:lnTo>
                  <a:lnTo>
                    <a:pt x="2002" y="449"/>
                  </a:lnTo>
                  <a:lnTo>
                    <a:pt x="2081" y="422"/>
                  </a:lnTo>
                  <a:lnTo>
                    <a:pt x="2160" y="370"/>
                  </a:lnTo>
                  <a:lnTo>
                    <a:pt x="2187" y="317"/>
                  </a:lnTo>
                  <a:lnTo>
                    <a:pt x="2213" y="212"/>
                  </a:lnTo>
                  <a:lnTo>
                    <a:pt x="2187" y="133"/>
                  </a:lnTo>
                  <a:lnTo>
                    <a:pt x="2160" y="80"/>
                  </a:lnTo>
                  <a:lnTo>
                    <a:pt x="2081" y="27"/>
                  </a:lnTo>
                  <a:lnTo>
                    <a:pt x="2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160"/>
            <p:cNvSpPr/>
            <p:nvPr/>
          </p:nvSpPr>
          <p:spPr>
            <a:xfrm>
              <a:off x="4160723" y="1493216"/>
              <a:ext cx="57464" cy="11654"/>
            </a:xfrm>
            <a:custGeom>
              <a:rect b="b" l="l" r="r" t="t"/>
              <a:pathLst>
                <a:path extrusionOk="0" h="449" w="2214">
                  <a:moveTo>
                    <a:pt x="211" y="1"/>
                  </a:moveTo>
                  <a:lnTo>
                    <a:pt x="132" y="27"/>
                  </a:lnTo>
                  <a:lnTo>
                    <a:pt x="53" y="80"/>
                  </a:lnTo>
                  <a:lnTo>
                    <a:pt x="27" y="133"/>
                  </a:lnTo>
                  <a:lnTo>
                    <a:pt x="0" y="238"/>
                  </a:lnTo>
                  <a:lnTo>
                    <a:pt x="27" y="317"/>
                  </a:lnTo>
                  <a:lnTo>
                    <a:pt x="53" y="370"/>
                  </a:lnTo>
                  <a:lnTo>
                    <a:pt x="132" y="422"/>
                  </a:lnTo>
                  <a:lnTo>
                    <a:pt x="211" y="449"/>
                  </a:lnTo>
                  <a:lnTo>
                    <a:pt x="2002" y="449"/>
                  </a:lnTo>
                  <a:lnTo>
                    <a:pt x="2081" y="422"/>
                  </a:lnTo>
                  <a:lnTo>
                    <a:pt x="2160" y="370"/>
                  </a:lnTo>
                  <a:lnTo>
                    <a:pt x="2187" y="317"/>
                  </a:lnTo>
                  <a:lnTo>
                    <a:pt x="2213" y="238"/>
                  </a:lnTo>
                  <a:lnTo>
                    <a:pt x="2187" y="133"/>
                  </a:lnTo>
                  <a:lnTo>
                    <a:pt x="2160" y="80"/>
                  </a:lnTo>
                  <a:lnTo>
                    <a:pt x="2081" y="27"/>
                  </a:lnTo>
                  <a:lnTo>
                    <a:pt x="20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1" name="Google Shape;17111;p160"/>
          <p:cNvGrpSpPr/>
          <p:nvPr/>
        </p:nvGrpSpPr>
        <p:grpSpPr>
          <a:xfrm>
            <a:off x="5622902" y="1186925"/>
            <a:ext cx="273513" cy="369908"/>
            <a:chOff x="5623239" y="1186925"/>
            <a:chExt cx="273513" cy="369908"/>
          </a:xfrm>
        </p:grpSpPr>
        <p:sp>
          <p:nvSpPr>
            <p:cNvPr id="17112" name="Google Shape;17112;p160"/>
            <p:cNvSpPr/>
            <p:nvPr/>
          </p:nvSpPr>
          <p:spPr>
            <a:xfrm>
              <a:off x="5623239" y="1329131"/>
              <a:ext cx="250284" cy="227703"/>
            </a:xfrm>
            <a:custGeom>
              <a:rect b="b" l="l" r="r" t="t"/>
              <a:pathLst>
                <a:path extrusionOk="0" h="8773" w="9643">
                  <a:moveTo>
                    <a:pt x="185" y="0"/>
                  </a:moveTo>
                  <a:lnTo>
                    <a:pt x="106" y="27"/>
                  </a:lnTo>
                  <a:lnTo>
                    <a:pt x="53" y="53"/>
                  </a:lnTo>
                  <a:lnTo>
                    <a:pt x="0" y="132"/>
                  </a:lnTo>
                  <a:lnTo>
                    <a:pt x="0" y="185"/>
                  </a:lnTo>
                  <a:lnTo>
                    <a:pt x="0" y="7904"/>
                  </a:lnTo>
                  <a:lnTo>
                    <a:pt x="27" y="8088"/>
                  </a:lnTo>
                  <a:lnTo>
                    <a:pt x="79" y="8246"/>
                  </a:lnTo>
                  <a:lnTo>
                    <a:pt x="158" y="8378"/>
                  </a:lnTo>
                  <a:lnTo>
                    <a:pt x="264" y="8509"/>
                  </a:lnTo>
                  <a:lnTo>
                    <a:pt x="396" y="8615"/>
                  </a:lnTo>
                  <a:lnTo>
                    <a:pt x="527" y="8694"/>
                  </a:lnTo>
                  <a:lnTo>
                    <a:pt x="712" y="8747"/>
                  </a:lnTo>
                  <a:lnTo>
                    <a:pt x="870" y="8773"/>
                  </a:lnTo>
                  <a:lnTo>
                    <a:pt x="1423" y="8773"/>
                  </a:lnTo>
                  <a:lnTo>
                    <a:pt x="1607" y="8747"/>
                  </a:lnTo>
                  <a:lnTo>
                    <a:pt x="1765" y="8694"/>
                  </a:lnTo>
                  <a:lnTo>
                    <a:pt x="1924" y="8615"/>
                  </a:lnTo>
                  <a:lnTo>
                    <a:pt x="2055" y="8509"/>
                  </a:lnTo>
                  <a:lnTo>
                    <a:pt x="2161" y="8378"/>
                  </a:lnTo>
                  <a:lnTo>
                    <a:pt x="2240" y="8246"/>
                  </a:lnTo>
                  <a:lnTo>
                    <a:pt x="2292" y="8088"/>
                  </a:lnTo>
                  <a:lnTo>
                    <a:pt x="2319" y="7904"/>
                  </a:lnTo>
                  <a:lnTo>
                    <a:pt x="2319" y="2319"/>
                  </a:lnTo>
                  <a:lnTo>
                    <a:pt x="9642" y="2319"/>
                  </a:lnTo>
                  <a:lnTo>
                    <a:pt x="9642" y="1081"/>
                  </a:lnTo>
                  <a:lnTo>
                    <a:pt x="9642" y="1002"/>
                  </a:lnTo>
                  <a:lnTo>
                    <a:pt x="9590" y="923"/>
                  </a:lnTo>
                  <a:lnTo>
                    <a:pt x="9537" y="896"/>
                  </a:lnTo>
                  <a:lnTo>
                    <a:pt x="9458" y="870"/>
                  </a:lnTo>
                  <a:lnTo>
                    <a:pt x="3504" y="870"/>
                  </a:lnTo>
                  <a:lnTo>
                    <a:pt x="3451" y="817"/>
                  </a:lnTo>
                  <a:lnTo>
                    <a:pt x="2687" y="53"/>
                  </a:lnTo>
                  <a:lnTo>
                    <a:pt x="2635" y="27"/>
                  </a:lnTo>
                  <a:lnTo>
                    <a:pt x="25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160"/>
            <p:cNvSpPr/>
            <p:nvPr/>
          </p:nvSpPr>
          <p:spPr>
            <a:xfrm>
              <a:off x="5645793" y="1374941"/>
              <a:ext cx="250959" cy="181893"/>
            </a:xfrm>
            <a:custGeom>
              <a:rect b="b" l="l" r="r" t="t"/>
              <a:pathLst>
                <a:path extrusionOk="0" h="7008" w="9669">
                  <a:moveTo>
                    <a:pt x="1002" y="1"/>
                  </a:moveTo>
                  <a:lnTo>
                    <a:pt x="949" y="53"/>
                  </a:lnTo>
                  <a:lnTo>
                    <a:pt x="896" y="106"/>
                  </a:lnTo>
                  <a:lnTo>
                    <a:pt x="896" y="185"/>
                  </a:lnTo>
                  <a:lnTo>
                    <a:pt x="896" y="6139"/>
                  </a:lnTo>
                  <a:lnTo>
                    <a:pt x="870" y="6323"/>
                  </a:lnTo>
                  <a:lnTo>
                    <a:pt x="817" y="6481"/>
                  </a:lnTo>
                  <a:lnTo>
                    <a:pt x="738" y="6613"/>
                  </a:lnTo>
                  <a:lnTo>
                    <a:pt x="633" y="6744"/>
                  </a:lnTo>
                  <a:lnTo>
                    <a:pt x="501" y="6850"/>
                  </a:lnTo>
                  <a:lnTo>
                    <a:pt x="343" y="6929"/>
                  </a:lnTo>
                  <a:lnTo>
                    <a:pt x="185" y="6982"/>
                  </a:lnTo>
                  <a:lnTo>
                    <a:pt x="1" y="7008"/>
                  </a:lnTo>
                  <a:lnTo>
                    <a:pt x="8773" y="7008"/>
                  </a:lnTo>
                  <a:lnTo>
                    <a:pt x="8958" y="6982"/>
                  </a:lnTo>
                  <a:lnTo>
                    <a:pt x="9116" y="6929"/>
                  </a:lnTo>
                  <a:lnTo>
                    <a:pt x="9274" y="6850"/>
                  </a:lnTo>
                  <a:lnTo>
                    <a:pt x="9405" y="6744"/>
                  </a:lnTo>
                  <a:lnTo>
                    <a:pt x="9511" y="6613"/>
                  </a:lnTo>
                  <a:lnTo>
                    <a:pt x="9590" y="6481"/>
                  </a:lnTo>
                  <a:lnTo>
                    <a:pt x="9643" y="6323"/>
                  </a:lnTo>
                  <a:lnTo>
                    <a:pt x="9669" y="6139"/>
                  </a:lnTo>
                  <a:lnTo>
                    <a:pt x="9669" y="185"/>
                  </a:lnTo>
                  <a:lnTo>
                    <a:pt x="9643" y="106"/>
                  </a:lnTo>
                  <a:lnTo>
                    <a:pt x="9590" y="53"/>
                  </a:lnTo>
                  <a:lnTo>
                    <a:pt x="95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160"/>
            <p:cNvSpPr/>
            <p:nvPr/>
          </p:nvSpPr>
          <p:spPr>
            <a:xfrm>
              <a:off x="5736738" y="1477513"/>
              <a:ext cx="23282" cy="22581"/>
            </a:xfrm>
            <a:custGeom>
              <a:rect b="b" l="l" r="r" t="t"/>
              <a:pathLst>
                <a:path extrusionOk="0" h="870" w="897">
                  <a:moveTo>
                    <a:pt x="369" y="0"/>
                  </a:moveTo>
                  <a:lnTo>
                    <a:pt x="290" y="26"/>
                  </a:lnTo>
                  <a:lnTo>
                    <a:pt x="211" y="53"/>
                  </a:lnTo>
                  <a:lnTo>
                    <a:pt x="132" y="105"/>
                  </a:lnTo>
                  <a:lnTo>
                    <a:pt x="80" y="184"/>
                  </a:lnTo>
                  <a:lnTo>
                    <a:pt x="53" y="264"/>
                  </a:lnTo>
                  <a:lnTo>
                    <a:pt x="27" y="343"/>
                  </a:lnTo>
                  <a:lnTo>
                    <a:pt x="0" y="422"/>
                  </a:lnTo>
                  <a:lnTo>
                    <a:pt x="27" y="527"/>
                  </a:lnTo>
                  <a:lnTo>
                    <a:pt x="53" y="606"/>
                  </a:lnTo>
                  <a:lnTo>
                    <a:pt x="80" y="659"/>
                  </a:lnTo>
                  <a:lnTo>
                    <a:pt x="132" y="738"/>
                  </a:lnTo>
                  <a:lnTo>
                    <a:pt x="211" y="790"/>
                  </a:lnTo>
                  <a:lnTo>
                    <a:pt x="290" y="843"/>
                  </a:lnTo>
                  <a:lnTo>
                    <a:pt x="369" y="843"/>
                  </a:lnTo>
                  <a:lnTo>
                    <a:pt x="448" y="869"/>
                  </a:lnTo>
                  <a:lnTo>
                    <a:pt x="527" y="843"/>
                  </a:lnTo>
                  <a:lnTo>
                    <a:pt x="633" y="843"/>
                  </a:lnTo>
                  <a:lnTo>
                    <a:pt x="685" y="790"/>
                  </a:lnTo>
                  <a:lnTo>
                    <a:pt x="764" y="738"/>
                  </a:lnTo>
                  <a:lnTo>
                    <a:pt x="817" y="659"/>
                  </a:lnTo>
                  <a:lnTo>
                    <a:pt x="843" y="606"/>
                  </a:lnTo>
                  <a:lnTo>
                    <a:pt x="870" y="527"/>
                  </a:lnTo>
                  <a:lnTo>
                    <a:pt x="896" y="422"/>
                  </a:lnTo>
                  <a:lnTo>
                    <a:pt x="870" y="343"/>
                  </a:lnTo>
                  <a:lnTo>
                    <a:pt x="843" y="264"/>
                  </a:lnTo>
                  <a:lnTo>
                    <a:pt x="817" y="184"/>
                  </a:lnTo>
                  <a:lnTo>
                    <a:pt x="764" y="105"/>
                  </a:lnTo>
                  <a:lnTo>
                    <a:pt x="685" y="53"/>
                  </a:lnTo>
                  <a:lnTo>
                    <a:pt x="633" y="26"/>
                  </a:lnTo>
                  <a:lnTo>
                    <a:pt x="527" y="0"/>
                  </a:lnTo>
                  <a:close/>
                </a:path>
              </a:pathLst>
            </a:custGeom>
            <a:solidFill>
              <a:srgbClr val="F1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160"/>
            <p:cNvSpPr/>
            <p:nvPr/>
          </p:nvSpPr>
          <p:spPr>
            <a:xfrm>
              <a:off x="5782548" y="1465885"/>
              <a:ext cx="22581" cy="22581"/>
            </a:xfrm>
            <a:custGeom>
              <a:rect b="b" l="l" r="r" t="t"/>
              <a:pathLst>
                <a:path extrusionOk="0" h="870" w="870">
                  <a:moveTo>
                    <a:pt x="343" y="0"/>
                  </a:moveTo>
                  <a:lnTo>
                    <a:pt x="264" y="27"/>
                  </a:lnTo>
                  <a:lnTo>
                    <a:pt x="185" y="79"/>
                  </a:lnTo>
                  <a:lnTo>
                    <a:pt x="132" y="132"/>
                  </a:lnTo>
                  <a:lnTo>
                    <a:pt x="80" y="185"/>
                  </a:lnTo>
                  <a:lnTo>
                    <a:pt x="27" y="264"/>
                  </a:lnTo>
                  <a:lnTo>
                    <a:pt x="1" y="343"/>
                  </a:lnTo>
                  <a:lnTo>
                    <a:pt x="1" y="448"/>
                  </a:lnTo>
                  <a:lnTo>
                    <a:pt x="1" y="527"/>
                  </a:lnTo>
                  <a:lnTo>
                    <a:pt x="27" y="606"/>
                  </a:lnTo>
                  <a:lnTo>
                    <a:pt x="80" y="685"/>
                  </a:lnTo>
                  <a:lnTo>
                    <a:pt x="132" y="738"/>
                  </a:lnTo>
                  <a:lnTo>
                    <a:pt x="185" y="791"/>
                  </a:lnTo>
                  <a:lnTo>
                    <a:pt x="264" y="843"/>
                  </a:lnTo>
                  <a:lnTo>
                    <a:pt x="343" y="870"/>
                  </a:lnTo>
                  <a:lnTo>
                    <a:pt x="527" y="870"/>
                  </a:lnTo>
                  <a:lnTo>
                    <a:pt x="606" y="843"/>
                  </a:lnTo>
                  <a:lnTo>
                    <a:pt x="685" y="791"/>
                  </a:lnTo>
                  <a:lnTo>
                    <a:pt x="764" y="738"/>
                  </a:lnTo>
                  <a:lnTo>
                    <a:pt x="817" y="685"/>
                  </a:lnTo>
                  <a:lnTo>
                    <a:pt x="844" y="606"/>
                  </a:lnTo>
                  <a:lnTo>
                    <a:pt x="870" y="527"/>
                  </a:lnTo>
                  <a:lnTo>
                    <a:pt x="870" y="448"/>
                  </a:lnTo>
                  <a:lnTo>
                    <a:pt x="870" y="343"/>
                  </a:lnTo>
                  <a:lnTo>
                    <a:pt x="844" y="264"/>
                  </a:lnTo>
                  <a:lnTo>
                    <a:pt x="817" y="185"/>
                  </a:lnTo>
                  <a:lnTo>
                    <a:pt x="764" y="132"/>
                  </a:lnTo>
                  <a:lnTo>
                    <a:pt x="685" y="79"/>
                  </a:lnTo>
                  <a:lnTo>
                    <a:pt x="606" y="27"/>
                  </a:lnTo>
                  <a:lnTo>
                    <a:pt x="527" y="0"/>
                  </a:lnTo>
                  <a:close/>
                </a:path>
              </a:pathLst>
            </a:custGeom>
            <a:solidFill>
              <a:srgbClr val="F1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160"/>
            <p:cNvSpPr/>
            <p:nvPr/>
          </p:nvSpPr>
          <p:spPr>
            <a:xfrm>
              <a:off x="5708707" y="1186925"/>
              <a:ext cx="56764" cy="90946"/>
            </a:xfrm>
            <a:custGeom>
              <a:rect b="b" l="l" r="r" t="t"/>
              <a:pathLst>
                <a:path extrusionOk="0" h="3504" w="2187">
                  <a:moveTo>
                    <a:pt x="1950" y="0"/>
                  </a:moveTo>
                  <a:lnTo>
                    <a:pt x="1871" y="26"/>
                  </a:lnTo>
                  <a:lnTo>
                    <a:pt x="1001" y="474"/>
                  </a:lnTo>
                  <a:lnTo>
                    <a:pt x="949" y="501"/>
                  </a:lnTo>
                  <a:lnTo>
                    <a:pt x="922" y="553"/>
                  </a:lnTo>
                  <a:lnTo>
                    <a:pt x="896" y="606"/>
                  </a:lnTo>
                  <a:lnTo>
                    <a:pt x="870" y="659"/>
                  </a:lnTo>
                  <a:lnTo>
                    <a:pt x="870" y="2239"/>
                  </a:lnTo>
                  <a:lnTo>
                    <a:pt x="764" y="2213"/>
                  </a:lnTo>
                  <a:lnTo>
                    <a:pt x="659" y="2187"/>
                  </a:lnTo>
                  <a:lnTo>
                    <a:pt x="527" y="2213"/>
                  </a:lnTo>
                  <a:lnTo>
                    <a:pt x="396" y="2239"/>
                  </a:lnTo>
                  <a:lnTo>
                    <a:pt x="290" y="2318"/>
                  </a:lnTo>
                  <a:lnTo>
                    <a:pt x="185" y="2397"/>
                  </a:lnTo>
                  <a:lnTo>
                    <a:pt x="106" y="2476"/>
                  </a:lnTo>
                  <a:lnTo>
                    <a:pt x="53" y="2582"/>
                  </a:lnTo>
                  <a:lnTo>
                    <a:pt x="27" y="2713"/>
                  </a:lnTo>
                  <a:lnTo>
                    <a:pt x="0" y="2845"/>
                  </a:lnTo>
                  <a:lnTo>
                    <a:pt x="27" y="2977"/>
                  </a:lnTo>
                  <a:lnTo>
                    <a:pt x="53" y="3109"/>
                  </a:lnTo>
                  <a:lnTo>
                    <a:pt x="106" y="3214"/>
                  </a:lnTo>
                  <a:lnTo>
                    <a:pt x="185" y="3319"/>
                  </a:lnTo>
                  <a:lnTo>
                    <a:pt x="290" y="3398"/>
                  </a:lnTo>
                  <a:lnTo>
                    <a:pt x="396" y="3451"/>
                  </a:lnTo>
                  <a:lnTo>
                    <a:pt x="527" y="3477"/>
                  </a:lnTo>
                  <a:lnTo>
                    <a:pt x="659" y="3504"/>
                  </a:lnTo>
                  <a:lnTo>
                    <a:pt x="791" y="3477"/>
                  </a:lnTo>
                  <a:lnTo>
                    <a:pt x="896" y="3451"/>
                  </a:lnTo>
                  <a:lnTo>
                    <a:pt x="1028" y="3398"/>
                  </a:lnTo>
                  <a:lnTo>
                    <a:pt x="1107" y="3319"/>
                  </a:lnTo>
                  <a:lnTo>
                    <a:pt x="1186" y="3214"/>
                  </a:lnTo>
                  <a:lnTo>
                    <a:pt x="1265" y="3109"/>
                  </a:lnTo>
                  <a:lnTo>
                    <a:pt x="1291" y="2977"/>
                  </a:lnTo>
                  <a:lnTo>
                    <a:pt x="1318" y="2845"/>
                  </a:lnTo>
                  <a:lnTo>
                    <a:pt x="1318" y="790"/>
                  </a:lnTo>
                  <a:lnTo>
                    <a:pt x="2055" y="395"/>
                  </a:lnTo>
                  <a:lnTo>
                    <a:pt x="2134" y="342"/>
                  </a:lnTo>
                  <a:lnTo>
                    <a:pt x="2161" y="290"/>
                  </a:lnTo>
                  <a:lnTo>
                    <a:pt x="2187" y="211"/>
                  </a:lnTo>
                  <a:lnTo>
                    <a:pt x="2161" y="132"/>
                  </a:lnTo>
                  <a:lnTo>
                    <a:pt x="2108" y="53"/>
                  </a:lnTo>
                  <a:lnTo>
                    <a:pt x="20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160"/>
            <p:cNvSpPr/>
            <p:nvPr/>
          </p:nvSpPr>
          <p:spPr>
            <a:xfrm>
              <a:off x="5731262" y="1414599"/>
              <a:ext cx="79344" cy="90972"/>
            </a:xfrm>
            <a:custGeom>
              <a:rect b="b" l="l" r="r" t="t"/>
              <a:pathLst>
                <a:path extrusionOk="0" h="3505" w="3057">
                  <a:moveTo>
                    <a:pt x="2793" y="0"/>
                  </a:moveTo>
                  <a:lnTo>
                    <a:pt x="1054" y="448"/>
                  </a:lnTo>
                  <a:lnTo>
                    <a:pt x="975" y="475"/>
                  </a:lnTo>
                  <a:lnTo>
                    <a:pt x="923" y="527"/>
                  </a:lnTo>
                  <a:lnTo>
                    <a:pt x="896" y="580"/>
                  </a:lnTo>
                  <a:lnTo>
                    <a:pt x="896" y="659"/>
                  </a:lnTo>
                  <a:lnTo>
                    <a:pt x="896" y="2240"/>
                  </a:lnTo>
                  <a:lnTo>
                    <a:pt x="791" y="2213"/>
                  </a:lnTo>
                  <a:lnTo>
                    <a:pt x="659" y="2187"/>
                  </a:lnTo>
                  <a:lnTo>
                    <a:pt x="528" y="2213"/>
                  </a:lnTo>
                  <a:lnTo>
                    <a:pt x="422" y="2240"/>
                  </a:lnTo>
                  <a:lnTo>
                    <a:pt x="291" y="2319"/>
                  </a:lnTo>
                  <a:lnTo>
                    <a:pt x="211" y="2398"/>
                  </a:lnTo>
                  <a:lnTo>
                    <a:pt x="132" y="2477"/>
                  </a:lnTo>
                  <a:lnTo>
                    <a:pt x="53" y="2608"/>
                  </a:lnTo>
                  <a:lnTo>
                    <a:pt x="27" y="2714"/>
                  </a:lnTo>
                  <a:lnTo>
                    <a:pt x="1" y="2846"/>
                  </a:lnTo>
                  <a:lnTo>
                    <a:pt x="27" y="2977"/>
                  </a:lnTo>
                  <a:lnTo>
                    <a:pt x="53" y="3109"/>
                  </a:lnTo>
                  <a:lnTo>
                    <a:pt x="132" y="3214"/>
                  </a:lnTo>
                  <a:lnTo>
                    <a:pt x="211" y="3320"/>
                  </a:lnTo>
                  <a:lnTo>
                    <a:pt x="291" y="3399"/>
                  </a:lnTo>
                  <a:lnTo>
                    <a:pt x="422" y="3451"/>
                  </a:lnTo>
                  <a:lnTo>
                    <a:pt x="528" y="3478"/>
                  </a:lnTo>
                  <a:lnTo>
                    <a:pt x="659" y="3504"/>
                  </a:lnTo>
                  <a:lnTo>
                    <a:pt x="791" y="3478"/>
                  </a:lnTo>
                  <a:lnTo>
                    <a:pt x="923" y="3451"/>
                  </a:lnTo>
                  <a:lnTo>
                    <a:pt x="1028" y="3399"/>
                  </a:lnTo>
                  <a:lnTo>
                    <a:pt x="1134" y="3320"/>
                  </a:lnTo>
                  <a:lnTo>
                    <a:pt x="1213" y="3214"/>
                  </a:lnTo>
                  <a:lnTo>
                    <a:pt x="1265" y="3109"/>
                  </a:lnTo>
                  <a:lnTo>
                    <a:pt x="1292" y="2977"/>
                  </a:lnTo>
                  <a:lnTo>
                    <a:pt x="1318" y="2846"/>
                  </a:lnTo>
                  <a:lnTo>
                    <a:pt x="1318" y="817"/>
                  </a:lnTo>
                  <a:lnTo>
                    <a:pt x="2635" y="501"/>
                  </a:lnTo>
                  <a:lnTo>
                    <a:pt x="2635" y="1792"/>
                  </a:lnTo>
                  <a:lnTo>
                    <a:pt x="2530" y="1765"/>
                  </a:lnTo>
                  <a:lnTo>
                    <a:pt x="2293" y="1765"/>
                  </a:lnTo>
                  <a:lnTo>
                    <a:pt x="2161" y="1818"/>
                  </a:lnTo>
                  <a:lnTo>
                    <a:pt x="2056" y="1871"/>
                  </a:lnTo>
                  <a:lnTo>
                    <a:pt x="1950" y="1950"/>
                  </a:lnTo>
                  <a:lnTo>
                    <a:pt x="1871" y="2055"/>
                  </a:lnTo>
                  <a:lnTo>
                    <a:pt x="1818" y="2161"/>
                  </a:lnTo>
                  <a:lnTo>
                    <a:pt x="1792" y="2292"/>
                  </a:lnTo>
                  <a:lnTo>
                    <a:pt x="1766" y="2424"/>
                  </a:lnTo>
                  <a:lnTo>
                    <a:pt x="1792" y="2529"/>
                  </a:lnTo>
                  <a:lnTo>
                    <a:pt x="1818" y="2661"/>
                  </a:lnTo>
                  <a:lnTo>
                    <a:pt x="1871" y="2767"/>
                  </a:lnTo>
                  <a:lnTo>
                    <a:pt x="1950" y="2872"/>
                  </a:lnTo>
                  <a:lnTo>
                    <a:pt x="2056" y="2951"/>
                  </a:lnTo>
                  <a:lnTo>
                    <a:pt x="2161" y="3004"/>
                  </a:lnTo>
                  <a:lnTo>
                    <a:pt x="2293" y="3056"/>
                  </a:lnTo>
                  <a:lnTo>
                    <a:pt x="2556" y="3056"/>
                  </a:lnTo>
                  <a:lnTo>
                    <a:pt x="2661" y="3004"/>
                  </a:lnTo>
                  <a:lnTo>
                    <a:pt x="2793" y="2951"/>
                  </a:lnTo>
                  <a:lnTo>
                    <a:pt x="2872" y="2872"/>
                  </a:lnTo>
                  <a:lnTo>
                    <a:pt x="2951" y="2767"/>
                  </a:lnTo>
                  <a:lnTo>
                    <a:pt x="3004" y="2661"/>
                  </a:lnTo>
                  <a:lnTo>
                    <a:pt x="3057" y="2529"/>
                  </a:lnTo>
                  <a:lnTo>
                    <a:pt x="3057" y="2424"/>
                  </a:lnTo>
                  <a:lnTo>
                    <a:pt x="3057" y="211"/>
                  </a:lnTo>
                  <a:lnTo>
                    <a:pt x="3057" y="132"/>
                  </a:lnTo>
                  <a:lnTo>
                    <a:pt x="2978" y="53"/>
                  </a:lnTo>
                  <a:lnTo>
                    <a:pt x="28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160"/>
            <p:cNvSpPr/>
            <p:nvPr/>
          </p:nvSpPr>
          <p:spPr>
            <a:xfrm>
              <a:off x="5763393" y="1238186"/>
              <a:ext cx="79344" cy="90972"/>
            </a:xfrm>
            <a:custGeom>
              <a:rect b="b" l="l" r="r" t="t"/>
              <a:pathLst>
                <a:path extrusionOk="0" h="3505" w="3057">
                  <a:moveTo>
                    <a:pt x="2899" y="1"/>
                  </a:moveTo>
                  <a:lnTo>
                    <a:pt x="2793" y="27"/>
                  </a:lnTo>
                  <a:lnTo>
                    <a:pt x="1028" y="449"/>
                  </a:lnTo>
                  <a:lnTo>
                    <a:pt x="976" y="475"/>
                  </a:lnTo>
                  <a:lnTo>
                    <a:pt x="923" y="528"/>
                  </a:lnTo>
                  <a:lnTo>
                    <a:pt x="897" y="580"/>
                  </a:lnTo>
                  <a:lnTo>
                    <a:pt x="870" y="659"/>
                  </a:lnTo>
                  <a:lnTo>
                    <a:pt x="870" y="2240"/>
                  </a:lnTo>
                  <a:lnTo>
                    <a:pt x="765" y="2214"/>
                  </a:lnTo>
                  <a:lnTo>
                    <a:pt x="528" y="2214"/>
                  </a:lnTo>
                  <a:lnTo>
                    <a:pt x="396" y="2266"/>
                  </a:lnTo>
                  <a:lnTo>
                    <a:pt x="291" y="2319"/>
                  </a:lnTo>
                  <a:lnTo>
                    <a:pt x="185" y="2398"/>
                  </a:lnTo>
                  <a:lnTo>
                    <a:pt x="106" y="2503"/>
                  </a:lnTo>
                  <a:lnTo>
                    <a:pt x="54" y="2609"/>
                  </a:lnTo>
                  <a:lnTo>
                    <a:pt x="1" y="2714"/>
                  </a:lnTo>
                  <a:lnTo>
                    <a:pt x="1" y="2846"/>
                  </a:lnTo>
                  <a:lnTo>
                    <a:pt x="1" y="2978"/>
                  </a:lnTo>
                  <a:lnTo>
                    <a:pt x="54" y="3109"/>
                  </a:lnTo>
                  <a:lnTo>
                    <a:pt x="106" y="3215"/>
                  </a:lnTo>
                  <a:lnTo>
                    <a:pt x="185" y="3320"/>
                  </a:lnTo>
                  <a:lnTo>
                    <a:pt x="291" y="3399"/>
                  </a:lnTo>
                  <a:lnTo>
                    <a:pt x="396" y="3452"/>
                  </a:lnTo>
                  <a:lnTo>
                    <a:pt x="528" y="3478"/>
                  </a:lnTo>
                  <a:lnTo>
                    <a:pt x="659" y="3504"/>
                  </a:lnTo>
                  <a:lnTo>
                    <a:pt x="791" y="3478"/>
                  </a:lnTo>
                  <a:lnTo>
                    <a:pt x="897" y="3452"/>
                  </a:lnTo>
                  <a:lnTo>
                    <a:pt x="1002" y="3399"/>
                  </a:lnTo>
                  <a:lnTo>
                    <a:pt x="1107" y="3320"/>
                  </a:lnTo>
                  <a:lnTo>
                    <a:pt x="1186" y="3215"/>
                  </a:lnTo>
                  <a:lnTo>
                    <a:pt x="1239" y="3109"/>
                  </a:lnTo>
                  <a:lnTo>
                    <a:pt x="1292" y="2978"/>
                  </a:lnTo>
                  <a:lnTo>
                    <a:pt x="1292" y="2846"/>
                  </a:lnTo>
                  <a:lnTo>
                    <a:pt x="1292" y="817"/>
                  </a:lnTo>
                  <a:lnTo>
                    <a:pt x="2635" y="501"/>
                  </a:lnTo>
                  <a:lnTo>
                    <a:pt x="2635" y="1792"/>
                  </a:lnTo>
                  <a:lnTo>
                    <a:pt x="2530" y="1766"/>
                  </a:lnTo>
                  <a:lnTo>
                    <a:pt x="2266" y="1766"/>
                  </a:lnTo>
                  <a:lnTo>
                    <a:pt x="2161" y="1818"/>
                  </a:lnTo>
                  <a:lnTo>
                    <a:pt x="2029" y="1871"/>
                  </a:lnTo>
                  <a:lnTo>
                    <a:pt x="1950" y="1950"/>
                  </a:lnTo>
                  <a:lnTo>
                    <a:pt x="1871" y="2056"/>
                  </a:lnTo>
                  <a:lnTo>
                    <a:pt x="1792" y="2161"/>
                  </a:lnTo>
                  <a:lnTo>
                    <a:pt x="1766" y="2293"/>
                  </a:lnTo>
                  <a:lnTo>
                    <a:pt x="1740" y="2424"/>
                  </a:lnTo>
                  <a:lnTo>
                    <a:pt x="1766" y="2556"/>
                  </a:lnTo>
                  <a:lnTo>
                    <a:pt x="1792" y="2661"/>
                  </a:lnTo>
                  <a:lnTo>
                    <a:pt x="1871" y="2767"/>
                  </a:lnTo>
                  <a:lnTo>
                    <a:pt x="1950" y="2872"/>
                  </a:lnTo>
                  <a:lnTo>
                    <a:pt x="2029" y="2951"/>
                  </a:lnTo>
                  <a:lnTo>
                    <a:pt x="2161" y="3004"/>
                  </a:lnTo>
                  <a:lnTo>
                    <a:pt x="2266" y="3057"/>
                  </a:lnTo>
                  <a:lnTo>
                    <a:pt x="2530" y="3057"/>
                  </a:lnTo>
                  <a:lnTo>
                    <a:pt x="2662" y="3004"/>
                  </a:lnTo>
                  <a:lnTo>
                    <a:pt x="2767" y="2951"/>
                  </a:lnTo>
                  <a:lnTo>
                    <a:pt x="2872" y="2872"/>
                  </a:lnTo>
                  <a:lnTo>
                    <a:pt x="2951" y="2767"/>
                  </a:lnTo>
                  <a:lnTo>
                    <a:pt x="3004" y="2661"/>
                  </a:lnTo>
                  <a:lnTo>
                    <a:pt x="3030" y="2556"/>
                  </a:lnTo>
                  <a:lnTo>
                    <a:pt x="3057" y="2424"/>
                  </a:lnTo>
                  <a:lnTo>
                    <a:pt x="3057" y="212"/>
                  </a:lnTo>
                  <a:lnTo>
                    <a:pt x="3030" y="132"/>
                  </a:lnTo>
                  <a:lnTo>
                    <a:pt x="2978" y="53"/>
                  </a:ln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9" name="Google Shape;17119;p160"/>
          <p:cNvGrpSpPr/>
          <p:nvPr/>
        </p:nvGrpSpPr>
        <p:grpSpPr>
          <a:xfrm>
            <a:off x="7145242" y="1192376"/>
            <a:ext cx="369932" cy="359008"/>
            <a:chOff x="7145242" y="1192376"/>
            <a:chExt cx="369932" cy="359008"/>
          </a:xfrm>
        </p:grpSpPr>
        <p:sp>
          <p:nvSpPr>
            <p:cNvPr id="17120" name="Google Shape;17120;p160"/>
            <p:cNvSpPr/>
            <p:nvPr/>
          </p:nvSpPr>
          <p:spPr>
            <a:xfrm>
              <a:off x="7424903" y="1192376"/>
              <a:ext cx="90271" cy="79344"/>
            </a:xfrm>
            <a:custGeom>
              <a:rect b="b" l="l" r="r" t="t"/>
              <a:pathLst>
                <a:path extrusionOk="0" h="3057" w="3478">
                  <a:moveTo>
                    <a:pt x="2819" y="1"/>
                  </a:moveTo>
                  <a:lnTo>
                    <a:pt x="2766" y="27"/>
                  </a:lnTo>
                  <a:lnTo>
                    <a:pt x="606" y="870"/>
                  </a:lnTo>
                  <a:lnTo>
                    <a:pt x="527" y="923"/>
                  </a:lnTo>
                  <a:lnTo>
                    <a:pt x="474" y="975"/>
                  </a:lnTo>
                  <a:lnTo>
                    <a:pt x="0" y="2187"/>
                  </a:lnTo>
                  <a:lnTo>
                    <a:pt x="0" y="2582"/>
                  </a:lnTo>
                  <a:lnTo>
                    <a:pt x="474" y="3057"/>
                  </a:lnTo>
                  <a:lnTo>
                    <a:pt x="869" y="3057"/>
                  </a:lnTo>
                  <a:lnTo>
                    <a:pt x="1027" y="2925"/>
                  </a:lnTo>
                  <a:lnTo>
                    <a:pt x="1186" y="2820"/>
                  </a:lnTo>
                  <a:lnTo>
                    <a:pt x="1370" y="2767"/>
                  </a:lnTo>
                  <a:lnTo>
                    <a:pt x="1554" y="2740"/>
                  </a:lnTo>
                  <a:lnTo>
                    <a:pt x="1739" y="2793"/>
                  </a:lnTo>
                  <a:lnTo>
                    <a:pt x="1818" y="2793"/>
                  </a:lnTo>
                  <a:lnTo>
                    <a:pt x="1897" y="2767"/>
                  </a:lnTo>
                  <a:lnTo>
                    <a:pt x="1949" y="2740"/>
                  </a:lnTo>
                  <a:lnTo>
                    <a:pt x="1976" y="2661"/>
                  </a:lnTo>
                  <a:lnTo>
                    <a:pt x="2582" y="1318"/>
                  </a:lnTo>
                  <a:lnTo>
                    <a:pt x="2608" y="1265"/>
                  </a:lnTo>
                  <a:lnTo>
                    <a:pt x="2661" y="1239"/>
                  </a:lnTo>
                  <a:lnTo>
                    <a:pt x="3372" y="844"/>
                  </a:lnTo>
                  <a:lnTo>
                    <a:pt x="3451" y="765"/>
                  </a:lnTo>
                  <a:lnTo>
                    <a:pt x="3477" y="686"/>
                  </a:lnTo>
                  <a:lnTo>
                    <a:pt x="3477" y="607"/>
                  </a:lnTo>
                  <a:lnTo>
                    <a:pt x="3425" y="528"/>
                  </a:lnTo>
                  <a:lnTo>
                    <a:pt x="2977" y="80"/>
                  </a:lnTo>
                  <a:lnTo>
                    <a:pt x="2924" y="27"/>
                  </a:lnTo>
                  <a:lnTo>
                    <a:pt x="2872" y="27"/>
                  </a:lnTo>
                  <a:lnTo>
                    <a:pt x="28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160"/>
            <p:cNvSpPr/>
            <p:nvPr/>
          </p:nvSpPr>
          <p:spPr>
            <a:xfrm>
              <a:off x="7145242" y="1288797"/>
              <a:ext cx="261912" cy="262587"/>
            </a:xfrm>
            <a:custGeom>
              <a:rect b="b" l="l" r="r" t="t"/>
              <a:pathLst>
                <a:path extrusionOk="0" h="10117" w="10091">
                  <a:moveTo>
                    <a:pt x="5638" y="0"/>
                  </a:moveTo>
                  <a:lnTo>
                    <a:pt x="5427" y="27"/>
                  </a:lnTo>
                  <a:lnTo>
                    <a:pt x="5243" y="79"/>
                  </a:lnTo>
                  <a:lnTo>
                    <a:pt x="5085" y="185"/>
                  </a:lnTo>
                  <a:lnTo>
                    <a:pt x="4927" y="290"/>
                  </a:lnTo>
                  <a:lnTo>
                    <a:pt x="4795" y="422"/>
                  </a:lnTo>
                  <a:lnTo>
                    <a:pt x="4690" y="606"/>
                  </a:lnTo>
                  <a:lnTo>
                    <a:pt x="4611" y="791"/>
                  </a:lnTo>
                  <a:lnTo>
                    <a:pt x="4215" y="2055"/>
                  </a:lnTo>
                  <a:lnTo>
                    <a:pt x="4136" y="2266"/>
                  </a:lnTo>
                  <a:lnTo>
                    <a:pt x="4005" y="2477"/>
                  </a:lnTo>
                  <a:lnTo>
                    <a:pt x="3873" y="2635"/>
                  </a:lnTo>
                  <a:lnTo>
                    <a:pt x="3715" y="2793"/>
                  </a:lnTo>
                  <a:lnTo>
                    <a:pt x="3531" y="2924"/>
                  </a:lnTo>
                  <a:lnTo>
                    <a:pt x="3346" y="3003"/>
                  </a:lnTo>
                  <a:lnTo>
                    <a:pt x="3135" y="3082"/>
                  </a:lnTo>
                  <a:lnTo>
                    <a:pt x="2898" y="3109"/>
                  </a:lnTo>
                  <a:lnTo>
                    <a:pt x="2292" y="3188"/>
                  </a:lnTo>
                  <a:lnTo>
                    <a:pt x="2082" y="3214"/>
                  </a:lnTo>
                  <a:lnTo>
                    <a:pt x="1897" y="3240"/>
                  </a:lnTo>
                  <a:lnTo>
                    <a:pt x="1686" y="3293"/>
                  </a:lnTo>
                  <a:lnTo>
                    <a:pt x="1502" y="3372"/>
                  </a:lnTo>
                  <a:lnTo>
                    <a:pt x="1318" y="3478"/>
                  </a:lnTo>
                  <a:lnTo>
                    <a:pt x="1160" y="3557"/>
                  </a:lnTo>
                  <a:lnTo>
                    <a:pt x="843" y="3820"/>
                  </a:lnTo>
                  <a:lnTo>
                    <a:pt x="554" y="4110"/>
                  </a:lnTo>
                  <a:lnTo>
                    <a:pt x="448" y="4268"/>
                  </a:lnTo>
                  <a:lnTo>
                    <a:pt x="343" y="4426"/>
                  </a:lnTo>
                  <a:lnTo>
                    <a:pt x="238" y="4610"/>
                  </a:lnTo>
                  <a:lnTo>
                    <a:pt x="159" y="4795"/>
                  </a:lnTo>
                  <a:lnTo>
                    <a:pt x="106" y="4979"/>
                  </a:lnTo>
                  <a:lnTo>
                    <a:pt x="53" y="5190"/>
                  </a:lnTo>
                  <a:lnTo>
                    <a:pt x="0" y="5506"/>
                  </a:lnTo>
                  <a:lnTo>
                    <a:pt x="0" y="5822"/>
                  </a:lnTo>
                  <a:lnTo>
                    <a:pt x="27" y="6112"/>
                  </a:lnTo>
                  <a:lnTo>
                    <a:pt x="106" y="6428"/>
                  </a:lnTo>
                  <a:lnTo>
                    <a:pt x="211" y="6718"/>
                  </a:lnTo>
                  <a:lnTo>
                    <a:pt x="343" y="6981"/>
                  </a:lnTo>
                  <a:lnTo>
                    <a:pt x="527" y="7245"/>
                  </a:lnTo>
                  <a:lnTo>
                    <a:pt x="738" y="7482"/>
                  </a:lnTo>
                  <a:lnTo>
                    <a:pt x="2635" y="9379"/>
                  </a:lnTo>
                  <a:lnTo>
                    <a:pt x="2872" y="9589"/>
                  </a:lnTo>
                  <a:lnTo>
                    <a:pt x="3135" y="9747"/>
                  </a:lnTo>
                  <a:lnTo>
                    <a:pt x="3399" y="9905"/>
                  </a:lnTo>
                  <a:lnTo>
                    <a:pt x="3689" y="10011"/>
                  </a:lnTo>
                  <a:lnTo>
                    <a:pt x="3978" y="10063"/>
                  </a:lnTo>
                  <a:lnTo>
                    <a:pt x="4295" y="10116"/>
                  </a:lnTo>
                  <a:lnTo>
                    <a:pt x="4611" y="10090"/>
                  </a:lnTo>
                  <a:lnTo>
                    <a:pt x="4927" y="10063"/>
                  </a:lnTo>
                  <a:lnTo>
                    <a:pt x="5111" y="10011"/>
                  </a:lnTo>
                  <a:lnTo>
                    <a:pt x="5322" y="9958"/>
                  </a:lnTo>
                  <a:lnTo>
                    <a:pt x="5506" y="9879"/>
                  </a:lnTo>
                  <a:lnTo>
                    <a:pt x="5691" y="9774"/>
                  </a:lnTo>
                  <a:lnTo>
                    <a:pt x="5849" y="9668"/>
                  </a:lnTo>
                  <a:lnTo>
                    <a:pt x="6007" y="9537"/>
                  </a:lnTo>
                  <a:lnTo>
                    <a:pt x="6297" y="9273"/>
                  </a:lnTo>
                  <a:lnTo>
                    <a:pt x="6534" y="8957"/>
                  </a:lnTo>
                  <a:lnTo>
                    <a:pt x="6639" y="8773"/>
                  </a:lnTo>
                  <a:lnTo>
                    <a:pt x="6718" y="8615"/>
                  </a:lnTo>
                  <a:lnTo>
                    <a:pt x="6797" y="8404"/>
                  </a:lnTo>
                  <a:lnTo>
                    <a:pt x="6850" y="8219"/>
                  </a:lnTo>
                  <a:lnTo>
                    <a:pt x="6903" y="8009"/>
                  </a:lnTo>
                  <a:lnTo>
                    <a:pt x="6929" y="7824"/>
                  </a:lnTo>
                  <a:lnTo>
                    <a:pt x="6982" y="7192"/>
                  </a:lnTo>
                  <a:lnTo>
                    <a:pt x="7034" y="6981"/>
                  </a:lnTo>
                  <a:lnTo>
                    <a:pt x="7087" y="6771"/>
                  </a:lnTo>
                  <a:lnTo>
                    <a:pt x="7192" y="6586"/>
                  </a:lnTo>
                  <a:lnTo>
                    <a:pt x="7324" y="6402"/>
                  </a:lnTo>
                  <a:lnTo>
                    <a:pt x="7456" y="6244"/>
                  </a:lnTo>
                  <a:lnTo>
                    <a:pt x="7640" y="6086"/>
                  </a:lnTo>
                  <a:lnTo>
                    <a:pt x="7825" y="5980"/>
                  </a:lnTo>
                  <a:lnTo>
                    <a:pt x="8035" y="5901"/>
                  </a:lnTo>
                  <a:lnTo>
                    <a:pt x="9326" y="5506"/>
                  </a:lnTo>
                  <a:lnTo>
                    <a:pt x="9511" y="5427"/>
                  </a:lnTo>
                  <a:lnTo>
                    <a:pt x="9669" y="5322"/>
                  </a:lnTo>
                  <a:lnTo>
                    <a:pt x="9827" y="5190"/>
                  </a:lnTo>
                  <a:lnTo>
                    <a:pt x="9932" y="5032"/>
                  </a:lnTo>
                  <a:lnTo>
                    <a:pt x="10011" y="4847"/>
                  </a:lnTo>
                  <a:lnTo>
                    <a:pt x="10064" y="4663"/>
                  </a:lnTo>
                  <a:lnTo>
                    <a:pt x="10090" y="4479"/>
                  </a:lnTo>
                  <a:lnTo>
                    <a:pt x="10090" y="4268"/>
                  </a:lnTo>
                  <a:lnTo>
                    <a:pt x="10037" y="4110"/>
                  </a:lnTo>
                  <a:lnTo>
                    <a:pt x="9932" y="4004"/>
                  </a:lnTo>
                  <a:lnTo>
                    <a:pt x="9800" y="3925"/>
                  </a:lnTo>
                  <a:lnTo>
                    <a:pt x="9642" y="3899"/>
                  </a:lnTo>
                  <a:lnTo>
                    <a:pt x="8220" y="3978"/>
                  </a:lnTo>
                  <a:lnTo>
                    <a:pt x="8114" y="3952"/>
                  </a:lnTo>
                  <a:lnTo>
                    <a:pt x="8035" y="3925"/>
                  </a:lnTo>
                  <a:lnTo>
                    <a:pt x="7956" y="3899"/>
                  </a:lnTo>
                  <a:lnTo>
                    <a:pt x="7877" y="3846"/>
                  </a:lnTo>
                  <a:lnTo>
                    <a:pt x="6270" y="2213"/>
                  </a:lnTo>
                  <a:lnTo>
                    <a:pt x="6218" y="2134"/>
                  </a:lnTo>
                  <a:lnTo>
                    <a:pt x="6165" y="2055"/>
                  </a:lnTo>
                  <a:lnTo>
                    <a:pt x="6139" y="1976"/>
                  </a:lnTo>
                  <a:lnTo>
                    <a:pt x="6139" y="1897"/>
                  </a:lnTo>
                  <a:lnTo>
                    <a:pt x="6218" y="474"/>
                  </a:lnTo>
                  <a:lnTo>
                    <a:pt x="6191" y="316"/>
                  </a:lnTo>
                  <a:lnTo>
                    <a:pt x="6112" y="185"/>
                  </a:lnTo>
                  <a:lnTo>
                    <a:pt x="5981" y="79"/>
                  </a:lnTo>
                  <a:lnTo>
                    <a:pt x="5849" y="27"/>
                  </a:lnTo>
                  <a:lnTo>
                    <a:pt x="5822" y="27"/>
                  </a:lnTo>
                  <a:lnTo>
                    <a:pt x="5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160"/>
            <p:cNvSpPr/>
            <p:nvPr/>
          </p:nvSpPr>
          <p:spPr>
            <a:xfrm>
              <a:off x="7273795" y="1249139"/>
              <a:ext cx="173691" cy="173691"/>
            </a:xfrm>
            <a:custGeom>
              <a:rect b="b" l="l" r="r" t="t"/>
              <a:pathLst>
                <a:path extrusionOk="0" h="6692" w="6692">
                  <a:moveTo>
                    <a:pt x="5822" y="0"/>
                  </a:moveTo>
                  <a:lnTo>
                    <a:pt x="5322" y="474"/>
                  </a:lnTo>
                  <a:lnTo>
                    <a:pt x="5322" y="712"/>
                  </a:lnTo>
                  <a:lnTo>
                    <a:pt x="5005" y="764"/>
                  </a:lnTo>
                  <a:lnTo>
                    <a:pt x="4663" y="1080"/>
                  </a:lnTo>
                  <a:lnTo>
                    <a:pt x="4637" y="1291"/>
                  </a:lnTo>
                  <a:lnTo>
                    <a:pt x="4347" y="1370"/>
                  </a:lnTo>
                  <a:lnTo>
                    <a:pt x="4004" y="1686"/>
                  </a:lnTo>
                  <a:lnTo>
                    <a:pt x="3952" y="1923"/>
                  </a:lnTo>
                  <a:lnTo>
                    <a:pt x="3688" y="1976"/>
                  </a:lnTo>
                  <a:lnTo>
                    <a:pt x="3346" y="2292"/>
                  </a:lnTo>
                  <a:lnTo>
                    <a:pt x="3346" y="2529"/>
                  </a:lnTo>
                  <a:lnTo>
                    <a:pt x="3030" y="2608"/>
                  </a:lnTo>
                  <a:lnTo>
                    <a:pt x="2687" y="2924"/>
                  </a:lnTo>
                  <a:lnTo>
                    <a:pt x="2661" y="3162"/>
                  </a:lnTo>
                  <a:lnTo>
                    <a:pt x="2371" y="3214"/>
                  </a:lnTo>
                  <a:lnTo>
                    <a:pt x="2029" y="3530"/>
                  </a:lnTo>
                  <a:lnTo>
                    <a:pt x="2002" y="3741"/>
                  </a:lnTo>
                  <a:lnTo>
                    <a:pt x="1712" y="3820"/>
                  </a:lnTo>
                  <a:lnTo>
                    <a:pt x="1370" y="4136"/>
                  </a:lnTo>
                  <a:lnTo>
                    <a:pt x="1317" y="4373"/>
                  </a:lnTo>
                  <a:lnTo>
                    <a:pt x="1054" y="4426"/>
                  </a:lnTo>
                  <a:lnTo>
                    <a:pt x="711" y="4742"/>
                  </a:lnTo>
                  <a:lnTo>
                    <a:pt x="632" y="4953"/>
                  </a:lnTo>
                  <a:lnTo>
                    <a:pt x="395" y="5032"/>
                  </a:lnTo>
                  <a:lnTo>
                    <a:pt x="53" y="5374"/>
                  </a:lnTo>
                  <a:lnTo>
                    <a:pt x="0" y="5427"/>
                  </a:lnTo>
                  <a:lnTo>
                    <a:pt x="0" y="5506"/>
                  </a:lnTo>
                  <a:lnTo>
                    <a:pt x="0" y="5585"/>
                  </a:lnTo>
                  <a:lnTo>
                    <a:pt x="53" y="5664"/>
                  </a:lnTo>
                  <a:lnTo>
                    <a:pt x="1028" y="6639"/>
                  </a:lnTo>
                  <a:lnTo>
                    <a:pt x="1107" y="6665"/>
                  </a:lnTo>
                  <a:lnTo>
                    <a:pt x="1186" y="6692"/>
                  </a:lnTo>
                  <a:lnTo>
                    <a:pt x="1265" y="6665"/>
                  </a:lnTo>
                  <a:lnTo>
                    <a:pt x="1317" y="6613"/>
                  </a:lnTo>
                  <a:lnTo>
                    <a:pt x="1633" y="6270"/>
                  </a:lnTo>
                  <a:lnTo>
                    <a:pt x="1686" y="6033"/>
                  </a:lnTo>
                  <a:lnTo>
                    <a:pt x="1923" y="5954"/>
                  </a:lnTo>
                  <a:lnTo>
                    <a:pt x="2239" y="5611"/>
                  </a:lnTo>
                  <a:lnTo>
                    <a:pt x="2292" y="5374"/>
                  </a:lnTo>
                  <a:lnTo>
                    <a:pt x="2555" y="5295"/>
                  </a:lnTo>
                  <a:lnTo>
                    <a:pt x="2872" y="4953"/>
                  </a:lnTo>
                  <a:lnTo>
                    <a:pt x="2898" y="4716"/>
                  </a:lnTo>
                  <a:lnTo>
                    <a:pt x="3161" y="4637"/>
                  </a:lnTo>
                  <a:lnTo>
                    <a:pt x="3477" y="4294"/>
                  </a:lnTo>
                  <a:lnTo>
                    <a:pt x="3504" y="4031"/>
                  </a:lnTo>
                  <a:lnTo>
                    <a:pt x="3767" y="3978"/>
                  </a:lnTo>
                  <a:lnTo>
                    <a:pt x="4083" y="3662"/>
                  </a:lnTo>
                  <a:lnTo>
                    <a:pt x="4162" y="3399"/>
                  </a:lnTo>
                  <a:lnTo>
                    <a:pt x="4373" y="3346"/>
                  </a:lnTo>
                  <a:lnTo>
                    <a:pt x="4689" y="3003"/>
                  </a:lnTo>
                  <a:lnTo>
                    <a:pt x="4742" y="2714"/>
                  </a:lnTo>
                  <a:lnTo>
                    <a:pt x="5005" y="2687"/>
                  </a:lnTo>
                  <a:lnTo>
                    <a:pt x="5322" y="2345"/>
                  </a:lnTo>
                  <a:lnTo>
                    <a:pt x="5322" y="2055"/>
                  </a:lnTo>
                  <a:lnTo>
                    <a:pt x="5611" y="2029"/>
                  </a:lnTo>
                  <a:lnTo>
                    <a:pt x="5927" y="1686"/>
                  </a:lnTo>
                  <a:lnTo>
                    <a:pt x="5927" y="1396"/>
                  </a:lnTo>
                  <a:lnTo>
                    <a:pt x="6217" y="1370"/>
                  </a:lnTo>
                  <a:lnTo>
                    <a:pt x="6691" y="870"/>
                  </a:lnTo>
                  <a:lnTo>
                    <a:pt x="58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160"/>
            <p:cNvSpPr/>
            <p:nvPr/>
          </p:nvSpPr>
          <p:spPr>
            <a:xfrm>
              <a:off x="7199928" y="1435103"/>
              <a:ext cx="60890" cy="61565"/>
            </a:xfrm>
            <a:custGeom>
              <a:rect b="b" l="l" r="r" t="t"/>
              <a:pathLst>
                <a:path extrusionOk="0" h="2372" w="2346">
                  <a:moveTo>
                    <a:pt x="528" y="1"/>
                  </a:moveTo>
                  <a:lnTo>
                    <a:pt x="449" y="27"/>
                  </a:lnTo>
                  <a:lnTo>
                    <a:pt x="396" y="80"/>
                  </a:lnTo>
                  <a:lnTo>
                    <a:pt x="54" y="422"/>
                  </a:lnTo>
                  <a:lnTo>
                    <a:pt x="1" y="475"/>
                  </a:lnTo>
                  <a:lnTo>
                    <a:pt x="1" y="554"/>
                  </a:lnTo>
                  <a:lnTo>
                    <a:pt x="1" y="633"/>
                  </a:lnTo>
                  <a:lnTo>
                    <a:pt x="54" y="686"/>
                  </a:lnTo>
                  <a:lnTo>
                    <a:pt x="1687" y="2319"/>
                  </a:lnTo>
                  <a:lnTo>
                    <a:pt x="1740" y="2372"/>
                  </a:lnTo>
                  <a:lnTo>
                    <a:pt x="1898" y="2372"/>
                  </a:lnTo>
                  <a:lnTo>
                    <a:pt x="1950" y="2319"/>
                  </a:lnTo>
                  <a:lnTo>
                    <a:pt x="2293" y="1977"/>
                  </a:lnTo>
                  <a:lnTo>
                    <a:pt x="2346" y="1898"/>
                  </a:lnTo>
                  <a:lnTo>
                    <a:pt x="2346" y="1845"/>
                  </a:lnTo>
                  <a:lnTo>
                    <a:pt x="2346" y="1766"/>
                  </a:lnTo>
                  <a:lnTo>
                    <a:pt x="2293" y="1687"/>
                  </a:lnTo>
                  <a:lnTo>
                    <a:pt x="660" y="80"/>
                  </a:lnTo>
                  <a:lnTo>
                    <a:pt x="607" y="27"/>
                  </a:lnTo>
                  <a:lnTo>
                    <a:pt x="5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160"/>
            <p:cNvSpPr/>
            <p:nvPr/>
          </p:nvSpPr>
          <p:spPr>
            <a:xfrm>
              <a:off x="7249164" y="1402972"/>
              <a:ext cx="44487" cy="44461"/>
            </a:xfrm>
            <a:custGeom>
              <a:rect b="b" l="l" r="r" t="t"/>
              <a:pathLst>
                <a:path extrusionOk="0" h="1713" w="1714">
                  <a:moveTo>
                    <a:pt x="211" y="1"/>
                  </a:moveTo>
                  <a:lnTo>
                    <a:pt x="132" y="27"/>
                  </a:lnTo>
                  <a:lnTo>
                    <a:pt x="53" y="80"/>
                  </a:lnTo>
                  <a:lnTo>
                    <a:pt x="27" y="132"/>
                  </a:lnTo>
                  <a:lnTo>
                    <a:pt x="1" y="211"/>
                  </a:lnTo>
                  <a:lnTo>
                    <a:pt x="27" y="290"/>
                  </a:lnTo>
                  <a:lnTo>
                    <a:pt x="53" y="369"/>
                  </a:lnTo>
                  <a:lnTo>
                    <a:pt x="1344" y="1634"/>
                  </a:lnTo>
                  <a:lnTo>
                    <a:pt x="1397" y="1687"/>
                  </a:lnTo>
                  <a:lnTo>
                    <a:pt x="1476" y="1713"/>
                  </a:lnTo>
                  <a:lnTo>
                    <a:pt x="1555" y="1687"/>
                  </a:lnTo>
                  <a:lnTo>
                    <a:pt x="1634" y="1634"/>
                  </a:lnTo>
                  <a:lnTo>
                    <a:pt x="1687" y="1581"/>
                  </a:lnTo>
                  <a:lnTo>
                    <a:pt x="1713" y="1476"/>
                  </a:lnTo>
                  <a:lnTo>
                    <a:pt x="1687" y="1397"/>
                  </a:lnTo>
                  <a:lnTo>
                    <a:pt x="1634" y="1344"/>
                  </a:lnTo>
                  <a:lnTo>
                    <a:pt x="370" y="80"/>
                  </a:lnTo>
                  <a:lnTo>
                    <a:pt x="291" y="27"/>
                  </a:lnTo>
                  <a:lnTo>
                    <a:pt x="2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160"/>
            <p:cNvSpPr/>
            <p:nvPr/>
          </p:nvSpPr>
          <p:spPr>
            <a:xfrm>
              <a:off x="7251915" y="1465885"/>
              <a:ext cx="46511" cy="21205"/>
            </a:xfrm>
            <a:custGeom>
              <a:rect b="b" l="l" r="r" t="t"/>
              <a:pathLst>
                <a:path extrusionOk="0" h="817" w="1792">
                  <a:moveTo>
                    <a:pt x="1554" y="0"/>
                  </a:moveTo>
                  <a:lnTo>
                    <a:pt x="1475" y="53"/>
                  </a:lnTo>
                  <a:lnTo>
                    <a:pt x="1133" y="264"/>
                  </a:lnTo>
                  <a:lnTo>
                    <a:pt x="185" y="369"/>
                  </a:lnTo>
                  <a:lnTo>
                    <a:pt x="105" y="395"/>
                  </a:lnTo>
                  <a:lnTo>
                    <a:pt x="53" y="448"/>
                  </a:lnTo>
                  <a:lnTo>
                    <a:pt x="0" y="527"/>
                  </a:lnTo>
                  <a:lnTo>
                    <a:pt x="0" y="606"/>
                  </a:lnTo>
                  <a:lnTo>
                    <a:pt x="26" y="685"/>
                  </a:lnTo>
                  <a:lnTo>
                    <a:pt x="53" y="738"/>
                  </a:lnTo>
                  <a:lnTo>
                    <a:pt x="105" y="791"/>
                  </a:lnTo>
                  <a:lnTo>
                    <a:pt x="185" y="791"/>
                  </a:lnTo>
                  <a:lnTo>
                    <a:pt x="237" y="817"/>
                  </a:lnTo>
                  <a:lnTo>
                    <a:pt x="1238" y="685"/>
                  </a:lnTo>
                  <a:lnTo>
                    <a:pt x="1344" y="659"/>
                  </a:lnTo>
                  <a:lnTo>
                    <a:pt x="1712" y="395"/>
                  </a:lnTo>
                  <a:lnTo>
                    <a:pt x="1765" y="343"/>
                  </a:lnTo>
                  <a:lnTo>
                    <a:pt x="1791" y="264"/>
                  </a:lnTo>
                  <a:lnTo>
                    <a:pt x="1791" y="185"/>
                  </a:lnTo>
                  <a:lnTo>
                    <a:pt x="1765" y="106"/>
                  </a:lnTo>
                  <a:lnTo>
                    <a:pt x="1712" y="53"/>
                  </a:lnTo>
                  <a:lnTo>
                    <a:pt x="16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160"/>
            <p:cNvSpPr/>
            <p:nvPr/>
          </p:nvSpPr>
          <p:spPr>
            <a:xfrm>
              <a:off x="7403698" y="1261441"/>
              <a:ext cx="31483" cy="31483"/>
            </a:xfrm>
            <a:custGeom>
              <a:rect b="b" l="l" r="r" t="t"/>
              <a:pathLst>
                <a:path extrusionOk="0" h="1213" w="1213">
                  <a:moveTo>
                    <a:pt x="317" y="0"/>
                  </a:moveTo>
                  <a:lnTo>
                    <a:pt x="0" y="290"/>
                  </a:lnTo>
                  <a:lnTo>
                    <a:pt x="922" y="1186"/>
                  </a:lnTo>
                  <a:lnTo>
                    <a:pt x="922" y="1212"/>
                  </a:lnTo>
                  <a:lnTo>
                    <a:pt x="1212" y="896"/>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160"/>
            <p:cNvSpPr/>
            <p:nvPr/>
          </p:nvSpPr>
          <p:spPr>
            <a:xfrm>
              <a:off x="7386594" y="1277170"/>
              <a:ext cx="32859" cy="32833"/>
            </a:xfrm>
            <a:custGeom>
              <a:rect b="b" l="l" r="r" t="t"/>
              <a:pathLst>
                <a:path extrusionOk="0" h="1265" w="1266">
                  <a:moveTo>
                    <a:pt x="317" y="0"/>
                  </a:moveTo>
                  <a:lnTo>
                    <a:pt x="1" y="290"/>
                  </a:lnTo>
                  <a:lnTo>
                    <a:pt x="949" y="1239"/>
                  </a:lnTo>
                  <a:lnTo>
                    <a:pt x="976" y="1265"/>
                  </a:lnTo>
                  <a:lnTo>
                    <a:pt x="1265" y="949"/>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160"/>
            <p:cNvSpPr/>
            <p:nvPr/>
          </p:nvSpPr>
          <p:spPr>
            <a:xfrm>
              <a:off x="7369516" y="1292898"/>
              <a:ext cx="34209" cy="34209"/>
            </a:xfrm>
            <a:custGeom>
              <a:rect b="b" l="l" r="r" t="t"/>
              <a:pathLst>
                <a:path extrusionOk="0" h="1318" w="1318">
                  <a:moveTo>
                    <a:pt x="316" y="0"/>
                  </a:moveTo>
                  <a:lnTo>
                    <a:pt x="0" y="290"/>
                  </a:lnTo>
                  <a:lnTo>
                    <a:pt x="0" y="316"/>
                  </a:lnTo>
                  <a:lnTo>
                    <a:pt x="1001" y="1291"/>
                  </a:lnTo>
                  <a:lnTo>
                    <a:pt x="1001" y="1317"/>
                  </a:lnTo>
                  <a:lnTo>
                    <a:pt x="1317" y="1001"/>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160"/>
            <p:cNvSpPr/>
            <p:nvPr/>
          </p:nvSpPr>
          <p:spPr>
            <a:xfrm>
              <a:off x="7352411" y="1308627"/>
              <a:ext cx="34909" cy="35584"/>
            </a:xfrm>
            <a:custGeom>
              <a:rect b="b" l="l" r="r" t="t"/>
              <a:pathLst>
                <a:path extrusionOk="0" h="1371" w="1345">
                  <a:moveTo>
                    <a:pt x="317" y="0"/>
                  </a:moveTo>
                  <a:lnTo>
                    <a:pt x="1" y="316"/>
                  </a:lnTo>
                  <a:lnTo>
                    <a:pt x="1054" y="1344"/>
                  </a:lnTo>
                  <a:lnTo>
                    <a:pt x="1054" y="1370"/>
                  </a:lnTo>
                  <a:lnTo>
                    <a:pt x="1344" y="105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160"/>
            <p:cNvSpPr/>
            <p:nvPr/>
          </p:nvSpPr>
          <p:spPr>
            <a:xfrm>
              <a:off x="7335333" y="1325030"/>
              <a:ext cx="36259" cy="35584"/>
            </a:xfrm>
            <a:custGeom>
              <a:rect b="b" l="l" r="r" t="t"/>
              <a:pathLst>
                <a:path extrusionOk="0" h="1371" w="1397">
                  <a:moveTo>
                    <a:pt x="316" y="0"/>
                  </a:moveTo>
                  <a:lnTo>
                    <a:pt x="0" y="290"/>
                  </a:lnTo>
                  <a:lnTo>
                    <a:pt x="1106" y="1370"/>
                  </a:lnTo>
                  <a:lnTo>
                    <a:pt x="1396" y="1054"/>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160"/>
            <p:cNvSpPr/>
            <p:nvPr/>
          </p:nvSpPr>
          <p:spPr>
            <a:xfrm>
              <a:off x="7318229" y="1340758"/>
              <a:ext cx="37635" cy="36934"/>
            </a:xfrm>
            <a:custGeom>
              <a:rect b="b" l="l" r="r" t="t"/>
              <a:pathLst>
                <a:path extrusionOk="0" h="1423" w="1450">
                  <a:moveTo>
                    <a:pt x="317" y="0"/>
                  </a:moveTo>
                  <a:lnTo>
                    <a:pt x="0" y="290"/>
                  </a:lnTo>
                  <a:lnTo>
                    <a:pt x="1133" y="1423"/>
                  </a:lnTo>
                  <a:lnTo>
                    <a:pt x="1160" y="1423"/>
                  </a:lnTo>
                  <a:lnTo>
                    <a:pt x="1449" y="1107"/>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160"/>
            <p:cNvSpPr/>
            <p:nvPr/>
          </p:nvSpPr>
          <p:spPr>
            <a:xfrm>
              <a:off x="7301125" y="1356487"/>
              <a:ext cx="39010" cy="38310"/>
            </a:xfrm>
            <a:custGeom>
              <a:rect b="b" l="l" r="r" t="t"/>
              <a:pathLst>
                <a:path extrusionOk="0" h="1476" w="1503">
                  <a:moveTo>
                    <a:pt x="317" y="0"/>
                  </a:moveTo>
                  <a:lnTo>
                    <a:pt x="1" y="290"/>
                  </a:lnTo>
                  <a:lnTo>
                    <a:pt x="27" y="290"/>
                  </a:lnTo>
                  <a:lnTo>
                    <a:pt x="1186" y="1475"/>
                  </a:lnTo>
                  <a:lnTo>
                    <a:pt x="1502" y="1159"/>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160"/>
            <p:cNvSpPr/>
            <p:nvPr/>
          </p:nvSpPr>
          <p:spPr>
            <a:xfrm>
              <a:off x="7284047" y="1372215"/>
              <a:ext cx="39685" cy="39685"/>
            </a:xfrm>
            <a:custGeom>
              <a:rect b="b" l="l" r="r" t="t"/>
              <a:pathLst>
                <a:path extrusionOk="0" h="1529" w="1529">
                  <a:moveTo>
                    <a:pt x="316" y="0"/>
                  </a:moveTo>
                  <a:lnTo>
                    <a:pt x="0" y="290"/>
                  </a:lnTo>
                  <a:lnTo>
                    <a:pt x="27" y="316"/>
                  </a:lnTo>
                  <a:lnTo>
                    <a:pt x="1238" y="1528"/>
                  </a:lnTo>
                  <a:lnTo>
                    <a:pt x="1528" y="1212"/>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160"/>
            <p:cNvSpPr/>
            <p:nvPr/>
          </p:nvSpPr>
          <p:spPr>
            <a:xfrm>
              <a:off x="7403698" y="1261441"/>
              <a:ext cx="8228" cy="7553"/>
            </a:xfrm>
            <a:custGeom>
              <a:rect b="b" l="l" r="r" t="t"/>
              <a:pathLst>
                <a:path extrusionOk="0" h="291" w="317">
                  <a:moveTo>
                    <a:pt x="317" y="0"/>
                  </a:moveTo>
                  <a:lnTo>
                    <a:pt x="0" y="290"/>
                  </a:lnTo>
                  <a:lnTo>
                    <a:pt x="317" y="238"/>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160"/>
            <p:cNvSpPr/>
            <p:nvPr/>
          </p:nvSpPr>
          <p:spPr>
            <a:xfrm>
              <a:off x="7403698" y="1261441"/>
              <a:ext cx="15054" cy="14379"/>
            </a:xfrm>
            <a:custGeom>
              <a:rect b="b" l="l" r="r" t="t"/>
              <a:pathLst>
                <a:path extrusionOk="0" h="554" w="580">
                  <a:moveTo>
                    <a:pt x="317" y="0"/>
                  </a:moveTo>
                  <a:lnTo>
                    <a:pt x="0" y="290"/>
                  </a:lnTo>
                  <a:lnTo>
                    <a:pt x="264" y="554"/>
                  </a:lnTo>
                  <a:lnTo>
                    <a:pt x="580" y="26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160"/>
            <p:cNvSpPr/>
            <p:nvPr/>
          </p:nvSpPr>
          <p:spPr>
            <a:xfrm>
              <a:off x="7386594" y="1277170"/>
              <a:ext cx="8228" cy="7553"/>
            </a:xfrm>
            <a:custGeom>
              <a:rect b="b" l="l" r="r" t="t"/>
              <a:pathLst>
                <a:path extrusionOk="0" h="291" w="317">
                  <a:moveTo>
                    <a:pt x="317" y="0"/>
                  </a:moveTo>
                  <a:lnTo>
                    <a:pt x="1" y="290"/>
                  </a:lnTo>
                  <a:lnTo>
                    <a:pt x="1" y="290"/>
                  </a:lnTo>
                  <a:lnTo>
                    <a:pt x="291" y="211"/>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160"/>
            <p:cNvSpPr/>
            <p:nvPr/>
          </p:nvSpPr>
          <p:spPr>
            <a:xfrm>
              <a:off x="7386594" y="1277170"/>
              <a:ext cx="15080" cy="14379"/>
            </a:xfrm>
            <a:custGeom>
              <a:rect b="b" l="l" r="r" t="t"/>
              <a:pathLst>
                <a:path extrusionOk="0" h="554" w="581">
                  <a:moveTo>
                    <a:pt x="317" y="0"/>
                  </a:moveTo>
                  <a:lnTo>
                    <a:pt x="1" y="290"/>
                  </a:lnTo>
                  <a:lnTo>
                    <a:pt x="264" y="554"/>
                  </a:lnTo>
                  <a:lnTo>
                    <a:pt x="580" y="26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160"/>
            <p:cNvSpPr/>
            <p:nvPr/>
          </p:nvSpPr>
          <p:spPr>
            <a:xfrm>
              <a:off x="7369516" y="1292898"/>
              <a:ext cx="8228" cy="7553"/>
            </a:xfrm>
            <a:custGeom>
              <a:rect b="b" l="l" r="r" t="t"/>
              <a:pathLst>
                <a:path extrusionOk="0" h="291" w="317">
                  <a:moveTo>
                    <a:pt x="316" y="0"/>
                  </a:moveTo>
                  <a:lnTo>
                    <a:pt x="0" y="290"/>
                  </a:lnTo>
                  <a:lnTo>
                    <a:pt x="264" y="237"/>
                  </a:lnTo>
                  <a:lnTo>
                    <a:pt x="316"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160"/>
            <p:cNvSpPr/>
            <p:nvPr/>
          </p:nvSpPr>
          <p:spPr>
            <a:xfrm>
              <a:off x="7369516" y="1292898"/>
              <a:ext cx="15054" cy="15054"/>
            </a:xfrm>
            <a:custGeom>
              <a:rect b="b" l="l" r="r" t="t"/>
              <a:pathLst>
                <a:path extrusionOk="0" h="580" w="580">
                  <a:moveTo>
                    <a:pt x="316" y="0"/>
                  </a:moveTo>
                  <a:lnTo>
                    <a:pt x="0" y="290"/>
                  </a:lnTo>
                  <a:lnTo>
                    <a:pt x="0" y="316"/>
                  </a:lnTo>
                  <a:lnTo>
                    <a:pt x="264" y="580"/>
                  </a:lnTo>
                  <a:lnTo>
                    <a:pt x="580" y="264"/>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160"/>
            <p:cNvSpPr/>
            <p:nvPr/>
          </p:nvSpPr>
          <p:spPr>
            <a:xfrm>
              <a:off x="7352411" y="1308627"/>
              <a:ext cx="8228" cy="8228"/>
            </a:xfrm>
            <a:custGeom>
              <a:rect b="b" l="l" r="r" t="t"/>
              <a:pathLst>
                <a:path extrusionOk="0" h="317" w="317">
                  <a:moveTo>
                    <a:pt x="317" y="0"/>
                  </a:moveTo>
                  <a:lnTo>
                    <a:pt x="1" y="316"/>
                  </a:lnTo>
                  <a:lnTo>
                    <a:pt x="317" y="237"/>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160"/>
            <p:cNvSpPr/>
            <p:nvPr/>
          </p:nvSpPr>
          <p:spPr>
            <a:xfrm>
              <a:off x="7352411" y="1308627"/>
              <a:ext cx="15080" cy="15054"/>
            </a:xfrm>
            <a:custGeom>
              <a:rect b="b" l="l" r="r" t="t"/>
              <a:pathLst>
                <a:path extrusionOk="0" h="580" w="581">
                  <a:moveTo>
                    <a:pt x="317" y="0"/>
                  </a:moveTo>
                  <a:lnTo>
                    <a:pt x="1" y="316"/>
                  </a:lnTo>
                  <a:lnTo>
                    <a:pt x="264" y="580"/>
                  </a:lnTo>
                  <a:lnTo>
                    <a:pt x="580" y="290"/>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160"/>
            <p:cNvSpPr/>
            <p:nvPr/>
          </p:nvSpPr>
          <p:spPr>
            <a:xfrm>
              <a:off x="7335333" y="1325030"/>
              <a:ext cx="8228" cy="7553"/>
            </a:xfrm>
            <a:custGeom>
              <a:rect b="b" l="l" r="r" t="t"/>
              <a:pathLst>
                <a:path extrusionOk="0" h="291" w="317">
                  <a:moveTo>
                    <a:pt x="316" y="0"/>
                  </a:moveTo>
                  <a:lnTo>
                    <a:pt x="0" y="290"/>
                  </a:lnTo>
                  <a:lnTo>
                    <a:pt x="0" y="290"/>
                  </a:lnTo>
                  <a:lnTo>
                    <a:pt x="290" y="238"/>
                  </a:lnTo>
                  <a:lnTo>
                    <a:pt x="316"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160"/>
            <p:cNvSpPr/>
            <p:nvPr/>
          </p:nvSpPr>
          <p:spPr>
            <a:xfrm>
              <a:off x="7335333" y="1325030"/>
              <a:ext cx="15054" cy="14379"/>
            </a:xfrm>
            <a:custGeom>
              <a:rect b="b" l="l" r="r" t="t"/>
              <a:pathLst>
                <a:path extrusionOk="0" h="554" w="580">
                  <a:moveTo>
                    <a:pt x="316" y="0"/>
                  </a:moveTo>
                  <a:lnTo>
                    <a:pt x="0" y="290"/>
                  </a:lnTo>
                  <a:lnTo>
                    <a:pt x="263" y="554"/>
                  </a:lnTo>
                  <a:lnTo>
                    <a:pt x="580" y="264"/>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160"/>
            <p:cNvSpPr/>
            <p:nvPr/>
          </p:nvSpPr>
          <p:spPr>
            <a:xfrm>
              <a:off x="7318229" y="1340758"/>
              <a:ext cx="8228" cy="7553"/>
            </a:xfrm>
            <a:custGeom>
              <a:rect b="b" l="l" r="r" t="t"/>
              <a:pathLst>
                <a:path extrusionOk="0" h="291" w="317">
                  <a:moveTo>
                    <a:pt x="317" y="0"/>
                  </a:moveTo>
                  <a:lnTo>
                    <a:pt x="0" y="290"/>
                  </a:lnTo>
                  <a:lnTo>
                    <a:pt x="290" y="211"/>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160"/>
            <p:cNvSpPr/>
            <p:nvPr/>
          </p:nvSpPr>
          <p:spPr>
            <a:xfrm>
              <a:off x="7318229" y="1340758"/>
              <a:ext cx="15755" cy="14379"/>
            </a:xfrm>
            <a:custGeom>
              <a:rect b="b" l="l" r="r" t="t"/>
              <a:pathLst>
                <a:path extrusionOk="0" h="554" w="607">
                  <a:moveTo>
                    <a:pt x="317" y="0"/>
                  </a:moveTo>
                  <a:lnTo>
                    <a:pt x="0" y="290"/>
                  </a:lnTo>
                  <a:lnTo>
                    <a:pt x="264" y="554"/>
                  </a:lnTo>
                  <a:lnTo>
                    <a:pt x="606" y="26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160"/>
            <p:cNvSpPr/>
            <p:nvPr/>
          </p:nvSpPr>
          <p:spPr>
            <a:xfrm>
              <a:off x="7308652" y="1363313"/>
              <a:ext cx="31483" cy="31483"/>
            </a:xfrm>
            <a:custGeom>
              <a:rect b="b" l="l" r="r" t="t"/>
              <a:pathLst>
                <a:path extrusionOk="0" h="1213" w="1213">
                  <a:moveTo>
                    <a:pt x="317" y="1"/>
                  </a:moveTo>
                  <a:lnTo>
                    <a:pt x="1" y="290"/>
                  </a:lnTo>
                  <a:lnTo>
                    <a:pt x="896" y="1212"/>
                  </a:lnTo>
                  <a:lnTo>
                    <a:pt x="1212" y="896"/>
                  </a:lnTo>
                  <a:lnTo>
                    <a:pt x="3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160"/>
            <p:cNvSpPr/>
            <p:nvPr/>
          </p:nvSpPr>
          <p:spPr>
            <a:xfrm>
              <a:off x="7301125" y="1356487"/>
              <a:ext cx="8228" cy="7553"/>
            </a:xfrm>
            <a:custGeom>
              <a:rect b="b" l="l" r="r" t="t"/>
              <a:pathLst>
                <a:path extrusionOk="0" h="291" w="317">
                  <a:moveTo>
                    <a:pt x="317" y="0"/>
                  </a:moveTo>
                  <a:lnTo>
                    <a:pt x="1" y="290"/>
                  </a:lnTo>
                  <a:lnTo>
                    <a:pt x="264" y="237"/>
                  </a:lnTo>
                  <a:lnTo>
                    <a:pt x="317"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160"/>
            <p:cNvSpPr/>
            <p:nvPr/>
          </p:nvSpPr>
          <p:spPr>
            <a:xfrm>
              <a:off x="7301125" y="1356487"/>
              <a:ext cx="15755" cy="14379"/>
            </a:xfrm>
            <a:custGeom>
              <a:rect b="b" l="l" r="r" t="t"/>
              <a:pathLst>
                <a:path extrusionOk="0" h="554" w="607">
                  <a:moveTo>
                    <a:pt x="317" y="0"/>
                  </a:moveTo>
                  <a:lnTo>
                    <a:pt x="1" y="290"/>
                  </a:lnTo>
                  <a:lnTo>
                    <a:pt x="27" y="290"/>
                  </a:lnTo>
                  <a:lnTo>
                    <a:pt x="291" y="553"/>
                  </a:lnTo>
                  <a:lnTo>
                    <a:pt x="607" y="264"/>
                  </a:lnTo>
                  <a:lnTo>
                    <a:pt x="3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160"/>
            <p:cNvSpPr/>
            <p:nvPr/>
          </p:nvSpPr>
          <p:spPr>
            <a:xfrm>
              <a:off x="7284047" y="1372215"/>
              <a:ext cx="8228" cy="7527"/>
            </a:xfrm>
            <a:custGeom>
              <a:rect b="b" l="l" r="r" t="t"/>
              <a:pathLst>
                <a:path extrusionOk="0" h="290" w="317">
                  <a:moveTo>
                    <a:pt x="316" y="0"/>
                  </a:moveTo>
                  <a:lnTo>
                    <a:pt x="0" y="290"/>
                  </a:lnTo>
                  <a:lnTo>
                    <a:pt x="237" y="211"/>
                  </a:lnTo>
                  <a:lnTo>
                    <a:pt x="316" y="0"/>
                  </a:lnTo>
                  <a:close/>
                </a:path>
              </a:pathLst>
            </a:custGeom>
            <a:solidFill>
              <a:srgbClr val="E2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160"/>
            <p:cNvSpPr/>
            <p:nvPr/>
          </p:nvSpPr>
          <p:spPr>
            <a:xfrm>
              <a:off x="7284047" y="1372215"/>
              <a:ext cx="15755" cy="15054"/>
            </a:xfrm>
            <a:custGeom>
              <a:rect b="b" l="l" r="r" t="t"/>
              <a:pathLst>
                <a:path extrusionOk="0" h="580" w="607">
                  <a:moveTo>
                    <a:pt x="316" y="0"/>
                  </a:moveTo>
                  <a:lnTo>
                    <a:pt x="0" y="290"/>
                  </a:lnTo>
                  <a:lnTo>
                    <a:pt x="27" y="316"/>
                  </a:lnTo>
                  <a:lnTo>
                    <a:pt x="290" y="580"/>
                  </a:lnTo>
                  <a:lnTo>
                    <a:pt x="606" y="264"/>
                  </a:lnTo>
                  <a:lnTo>
                    <a:pt x="3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160"/>
          <p:cNvGrpSpPr/>
          <p:nvPr/>
        </p:nvGrpSpPr>
        <p:grpSpPr>
          <a:xfrm>
            <a:off x="4789759" y="1227934"/>
            <a:ext cx="369932" cy="288568"/>
            <a:chOff x="4789759" y="1227934"/>
            <a:chExt cx="369932" cy="288568"/>
          </a:xfrm>
        </p:grpSpPr>
        <p:sp>
          <p:nvSpPr>
            <p:cNvPr id="17152" name="Google Shape;17152;p160"/>
            <p:cNvSpPr/>
            <p:nvPr/>
          </p:nvSpPr>
          <p:spPr>
            <a:xfrm>
              <a:off x="4921037" y="1245038"/>
              <a:ext cx="176442" cy="254385"/>
            </a:xfrm>
            <a:custGeom>
              <a:rect b="b" l="l" r="r" t="t"/>
              <a:pathLst>
                <a:path extrusionOk="0" h="9801" w="6798">
                  <a:moveTo>
                    <a:pt x="290" y="0"/>
                  </a:moveTo>
                  <a:lnTo>
                    <a:pt x="0" y="922"/>
                  </a:lnTo>
                  <a:lnTo>
                    <a:pt x="0" y="8219"/>
                  </a:lnTo>
                  <a:lnTo>
                    <a:pt x="290" y="8904"/>
                  </a:lnTo>
                  <a:lnTo>
                    <a:pt x="1186" y="9800"/>
                  </a:lnTo>
                  <a:lnTo>
                    <a:pt x="2055" y="8904"/>
                  </a:lnTo>
                  <a:lnTo>
                    <a:pt x="2951" y="9800"/>
                  </a:lnTo>
                  <a:lnTo>
                    <a:pt x="3847" y="8904"/>
                  </a:lnTo>
                  <a:lnTo>
                    <a:pt x="4742" y="9800"/>
                  </a:lnTo>
                  <a:lnTo>
                    <a:pt x="5638" y="8904"/>
                  </a:lnTo>
                  <a:lnTo>
                    <a:pt x="6507" y="9800"/>
                  </a:lnTo>
                  <a:lnTo>
                    <a:pt x="6797" y="8957"/>
                  </a:lnTo>
                  <a:lnTo>
                    <a:pt x="6797" y="1554"/>
                  </a:lnTo>
                  <a:lnTo>
                    <a:pt x="6507" y="870"/>
                  </a:lnTo>
                  <a:lnTo>
                    <a:pt x="5638" y="0"/>
                  </a:lnTo>
                  <a:lnTo>
                    <a:pt x="4742" y="870"/>
                  </a:lnTo>
                  <a:lnTo>
                    <a:pt x="3847" y="0"/>
                  </a:lnTo>
                  <a:lnTo>
                    <a:pt x="2951" y="870"/>
                  </a:lnTo>
                  <a:lnTo>
                    <a:pt x="2055" y="0"/>
                  </a:lnTo>
                  <a:lnTo>
                    <a:pt x="1186" y="870"/>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160"/>
            <p:cNvSpPr/>
            <p:nvPr/>
          </p:nvSpPr>
          <p:spPr>
            <a:xfrm>
              <a:off x="4789759" y="1233410"/>
              <a:ext cx="138833" cy="276940"/>
            </a:xfrm>
            <a:custGeom>
              <a:rect b="b" l="l" r="r" t="t"/>
              <a:pathLst>
                <a:path extrusionOk="0" h="10670" w="5349">
                  <a:moveTo>
                    <a:pt x="343" y="0"/>
                  </a:moveTo>
                  <a:lnTo>
                    <a:pt x="264" y="27"/>
                  </a:lnTo>
                  <a:lnTo>
                    <a:pt x="132" y="106"/>
                  </a:lnTo>
                  <a:lnTo>
                    <a:pt x="27" y="237"/>
                  </a:lnTo>
                  <a:lnTo>
                    <a:pt x="0" y="316"/>
                  </a:lnTo>
                  <a:lnTo>
                    <a:pt x="0" y="422"/>
                  </a:lnTo>
                  <a:lnTo>
                    <a:pt x="0" y="896"/>
                  </a:lnTo>
                  <a:lnTo>
                    <a:pt x="264" y="1449"/>
                  </a:lnTo>
                  <a:lnTo>
                    <a:pt x="264" y="9326"/>
                  </a:lnTo>
                  <a:lnTo>
                    <a:pt x="0" y="9800"/>
                  </a:lnTo>
                  <a:lnTo>
                    <a:pt x="0" y="10274"/>
                  </a:lnTo>
                  <a:lnTo>
                    <a:pt x="0" y="10353"/>
                  </a:lnTo>
                  <a:lnTo>
                    <a:pt x="27" y="10432"/>
                  </a:lnTo>
                  <a:lnTo>
                    <a:pt x="132" y="10564"/>
                  </a:lnTo>
                  <a:lnTo>
                    <a:pt x="264" y="10643"/>
                  </a:lnTo>
                  <a:lnTo>
                    <a:pt x="343" y="10670"/>
                  </a:lnTo>
                  <a:lnTo>
                    <a:pt x="5006" y="10670"/>
                  </a:lnTo>
                  <a:lnTo>
                    <a:pt x="5085" y="10643"/>
                  </a:lnTo>
                  <a:lnTo>
                    <a:pt x="5217" y="10564"/>
                  </a:lnTo>
                  <a:lnTo>
                    <a:pt x="5322" y="10432"/>
                  </a:lnTo>
                  <a:lnTo>
                    <a:pt x="5322" y="10353"/>
                  </a:lnTo>
                  <a:lnTo>
                    <a:pt x="5348" y="10274"/>
                  </a:lnTo>
                  <a:lnTo>
                    <a:pt x="5348" y="422"/>
                  </a:lnTo>
                  <a:lnTo>
                    <a:pt x="5322" y="316"/>
                  </a:lnTo>
                  <a:lnTo>
                    <a:pt x="5322" y="237"/>
                  </a:lnTo>
                  <a:lnTo>
                    <a:pt x="5217" y="106"/>
                  </a:lnTo>
                  <a:lnTo>
                    <a:pt x="5085" y="27"/>
                  </a:lnTo>
                  <a:lnTo>
                    <a:pt x="50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160"/>
            <p:cNvSpPr/>
            <p:nvPr/>
          </p:nvSpPr>
          <p:spPr>
            <a:xfrm>
              <a:off x="4789759" y="1256665"/>
              <a:ext cx="69092" cy="231129"/>
            </a:xfrm>
            <a:custGeom>
              <a:rect b="b" l="l" r="r" t="t"/>
              <a:pathLst>
                <a:path extrusionOk="0" h="8905" w="2662">
                  <a:moveTo>
                    <a:pt x="0" y="0"/>
                  </a:moveTo>
                  <a:lnTo>
                    <a:pt x="0" y="1106"/>
                  </a:lnTo>
                  <a:lnTo>
                    <a:pt x="264" y="1317"/>
                  </a:lnTo>
                  <a:lnTo>
                    <a:pt x="0" y="1528"/>
                  </a:lnTo>
                  <a:lnTo>
                    <a:pt x="0" y="2898"/>
                  </a:lnTo>
                  <a:lnTo>
                    <a:pt x="264" y="3109"/>
                  </a:lnTo>
                  <a:lnTo>
                    <a:pt x="0" y="3319"/>
                  </a:lnTo>
                  <a:lnTo>
                    <a:pt x="0" y="4215"/>
                  </a:lnTo>
                  <a:lnTo>
                    <a:pt x="264" y="4452"/>
                  </a:lnTo>
                  <a:lnTo>
                    <a:pt x="0" y="4663"/>
                  </a:lnTo>
                  <a:lnTo>
                    <a:pt x="0" y="5559"/>
                  </a:lnTo>
                  <a:lnTo>
                    <a:pt x="264" y="5769"/>
                  </a:lnTo>
                  <a:lnTo>
                    <a:pt x="0" y="5980"/>
                  </a:lnTo>
                  <a:lnTo>
                    <a:pt x="0" y="7350"/>
                  </a:lnTo>
                  <a:lnTo>
                    <a:pt x="264" y="7561"/>
                  </a:lnTo>
                  <a:lnTo>
                    <a:pt x="0" y="7771"/>
                  </a:lnTo>
                  <a:lnTo>
                    <a:pt x="0" y="8904"/>
                  </a:lnTo>
                  <a:lnTo>
                    <a:pt x="2477" y="8904"/>
                  </a:lnTo>
                  <a:lnTo>
                    <a:pt x="2556" y="8878"/>
                  </a:lnTo>
                  <a:lnTo>
                    <a:pt x="2608" y="8852"/>
                  </a:lnTo>
                  <a:lnTo>
                    <a:pt x="2661" y="8773"/>
                  </a:lnTo>
                  <a:lnTo>
                    <a:pt x="2661" y="8693"/>
                  </a:lnTo>
                  <a:lnTo>
                    <a:pt x="2661" y="8009"/>
                  </a:lnTo>
                  <a:lnTo>
                    <a:pt x="2398" y="7561"/>
                  </a:lnTo>
                  <a:lnTo>
                    <a:pt x="2661" y="7113"/>
                  </a:lnTo>
                  <a:lnTo>
                    <a:pt x="2661" y="6217"/>
                  </a:lnTo>
                  <a:lnTo>
                    <a:pt x="2398" y="5769"/>
                  </a:lnTo>
                  <a:lnTo>
                    <a:pt x="2661" y="5321"/>
                  </a:lnTo>
                  <a:lnTo>
                    <a:pt x="2661" y="4663"/>
                  </a:lnTo>
                  <a:lnTo>
                    <a:pt x="2398" y="4452"/>
                  </a:lnTo>
                  <a:lnTo>
                    <a:pt x="2661" y="4215"/>
                  </a:lnTo>
                  <a:lnTo>
                    <a:pt x="2661" y="3556"/>
                  </a:lnTo>
                  <a:lnTo>
                    <a:pt x="2398" y="3109"/>
                  </a:lnTo>
                  <a:lnTo>
                    <a:pt x="2661" y="2661"/>
                  </a:lnTo>
                  <a:lnTo>
                    <a:pt x="2661" y="1765"/>
                  </a:lnTo>
                  <a:lnTo>
                    <a:pt x="2398" y="1317"/>
                  </a:lnTo>
                  <a:lnTo>
                    <a:pt x="2661" y="869"/>
                  </a:lnTo>
                  <a:lnTo>
                    <a:pt x="2661" y="184"/>
                  </a:lnTo>
                  <a:lnTo>
                    <a:pt x="2661" y="105"/>
                  </a:lnTo>
                  <a:lnTo>
                    <a:pt x="2608" y="53"/>
                  </a:lnTo>
                  <a:lnTo>
                    <a:pt x="255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160"/>
            <p:cNvSpPr/>
            <p:nvPr/>
          </p:nvSpPr>
          <p:spPr>
            <a:xfrm>
              <a:off x="4789759" y="1366064"/>
              <a:ext cx="69092" cy="11628"/>
            </a:xfrm>
            <a:custGeom>
              <a:rect b="b" l="l" r="r" t="t"/>
              <a:pathLst>
                <a:path extrusionOk="0" h="448" w="2662">
                  <a:moveTo>
                    <a:pt x="0" y="0"/>
                  </a:moveTo>
                  <a:lnTo>
                    <a:pt x="0" y="448"/>
                  </a:lnTo>
                  <a:lnTo>
                    <a:pt x="2661" y="448"/>
                  </a:lnTo>
                  <a:lnTo>
                    <a:pt x="26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160"/>
            <p:cNvSpPr/>
            <p:nvPr/>
          </p:nvSpPr>
          <p:spPr>
            <a:xfrm>
              <a:off x="4789759" y="1279220"/>
              <a:ext cx="69092" cy="23282"/>
            </a:xfrm>
            <a:custGeom>
              <a:rect b="b" l="l" r="r" t="t"/>
              <a:pathLst>
                <a:path extrusionOk="0" h="897" w="2662">
                  <a:moveTo>
                    <a:pt x="1449" y="0"/>
                  </a:moveTo>
                  <a:lnTo>
                    <a:pt x="1397" y="27"/>
                  </a:lnTo>
                  <a:lnTo>
                    <a:pt x="1370" y="53"/>
                  </a:lnTo>
                  <a:lnTo>
                    <a:pt x="1344" y="79"/>
                  </a:lnTo>
                  <a:lnTo>
                    <a:pt x="1344" y="132"/>
                  </a:lnTo>
                  <a:lnTo>
                    <a:pt x="1318" y="158"/>
                  </a:lnTo>
                  <a:lnTo>
                    <a:pt x="1291" y="211"/>
                  </a:lnTo>
                  <a:lnTo>
                    <a:pt x="1265" y="237"/>
                  </a:lnTo>
                  <a:lnTo>
                    <a:pt x="0" y="237"/>
                  </a:lnTo>
                  <a:lnTo>
                    <a:pt x="0" y="659"/>
                  </a:lnTo>
                  <a:lnTo>
                    <a:pt x="1212" y="659"/>
                  </a:lnTo>
                  <a:lnTo>
                    <a:pt x="1265" y="685"/>
                  </a:lnTo>
                  <a:lnTo>
                    <a:pt x="1291" y="712"/>
                  </a:lnTo>
                  <a:lnTo>
                    <a:pt x="1318" y="738"/>
                  </a:lnTo>
                  <a:lnTo>
                    <a:pt x="1344" y="791"/>
                  </a:lnTo>
                  <a:lnTo>
                    <a:pt x="1344" y="817"/>
                  </a:lnTo>
                  <a:lnTo>
                    <a:pt x="1370" y="870"/>
                  </a:lnTo>
                  <a:lnTo>
                    <a:pt x="1397" y="896"/>
                  </a:lnTo>
                  <a:lnTo>
                    <a:pt x="2661" y="896"/>
                  </a:lnTo>
                  <a:lnTo>
                    <a:pt x="26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160"/>
            <p:cNvSpPr/>
            <p:nvPr/>
          </p:nvSpPr>
          <p:spPr>
            <a:xfrm>
              <a:off x="4789759" y="1325705"/>
              <a:ext cx="69092" cy="23282"/>
            </a:xfrm>
            <a:custGeom>
              <a:rect b="b" l="l" r="r" t="t"/>
              <a:pathLst>
                <a:path extrusionOk="0" h="897" w="2662">
                  <a:moveTo>
                    <a:pt x="1397" y="1"/>
                  </a:moveTo>
                  <a:lnTo>
                    <a:pt x="1370" y="27"/>
                  </a:lnTo>
                  <a:lnTo>
                    <a:pt x="1344" y="80"/>
                  </a:lnTo>
                  <a:lnTo>
                    <a:pt x="1344" y="106"/>
                  </a:lnTo>
                  <a:lnTo>
                    <a:pt x="1318" y="159"/>
                  </a:lnTo>
                  <a:lnTo>
                    <a:pt x="1291" y="185"/>
                  </a:lnTo>
                  <a:lnTo>
                    <a:pt x="1265" y="212"/>
                  </a:lnTo>
                  <a:lnTo>
                    <a:pt x="1212" y="238"/>
                  </a:lnTo>
                  <a:lnTo>
                    <a:pt x="0" y="238"/>
                  </a:lnTo>
                  <a:lnTo>
                    <a:pt x="0" y="659"/>
                  </a:lnTo>
                  <a:lnTo>
                    <a:pt x="1265" y="659"/>
                  </a:lnTo>
                  <a:lnTo>
                    <a:pt x="1291" y="686"/>
                  </a:lnTo>
                  <a:lnTo>
                    <a:pt x="1318" y="738"/>
                  </a:lnTo>
                  <a:lnTo>
                    <a:pt x="1344" y="765"/>
                  </a:lnTo>
                  <a:lnTo>
                    <a:pt x="1344" y="817"/>
                  </a:lnTo>
                  <a:lnTo>
                    <a:pt x="1370" y="870"/>
                  </a:lnTo>
                  <a:lnTo>
                    <a:pt x="1397" y="870"/>
                  </a:lnTo>
                  <a:lnTo>
                    <a:pt x="1449" y="896"/>
                  </a:lnTo>
                  <a:lnTo>
                    <a:pt x="2661" y="896"/>
                  </a:lnTo>
                  <a:lnTo>
                    <a:pt x="2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160"/>
            <p:cNvSpPr/>
            <p:nvPr/>
          </p:nvSpPr>
          <p:spPr>
            <a:xfrm>
              <a:off x="4789759" y="1394770"/>
              <a:ext cx="69092" cy="23282"/>
            </a:xfrm>
            <a:custGeom>
              <a:rect b="b" l="l" r="r" t="t"/>
              <a:pathLst>
                <a:path extrusionOk="0" h="897" w="2662">
                  <a:moveTo>
                    <a:pt x="1449" y="0"/>
                  </a:moveTo>
                  <a:lnTo>
                    <a:pt x="1397" y="27"/>
                  </a:lnTo>
                  <a:lnTo>
                    <a:pt x="1370" y="53"/>
                  </a:lnTo>
                  <a:lnTo>
                    <a:pt x="1344" y="80"/>
                  </a:lnTo>
                  <a:lnTo>
                    <a:pt x="1344" y="132"/>
                  </a:lnTo>
                  <a:lnTo>
                    <a:pt x="1318" y="159"/>
                  </a:lnTo>
                  <a:lnTo>
                    <a:pt x="1291" y="211"/>
                  </a:lnTo>
                  <a:lnTo>
                    <a:pt x="1265" y="238"/>
                  </a:lnTo>
                  <a:lnTo>
                    <a:pt x="0" y="238"/>
                  </a:lnTo>
                  <a:lnTo>
                    <a:pt x="0" y="659"/>
                  </a:lnTo>
                  <a:lnTo>
                    <a:pt x="1212" y="659"/>
                  </a:lnTo>
                  <a:lnTo>
                    <a:pt x="1265" y="685"/>
                  </a:lnTo>
                  <a:lnTo>
                    <a:pt x="1291" y="712"/>
                  </a:lnTo>
                  <a:lnTo>
                    <a:pt x="1318" y="738"/>
                  </a:lnTo>
                  <a:lnTo>
                    <a:pt x="1344" y="791"/>
                  </a:lnTo>
                  <a:lnTo>
                    <a:pt x="1344" y="843"/>
                  </a:lnTo>
                  <a:lnTo>
                    <a:pt x="1370" y="870"/>
                  </a:lnTo>
                  <a:lnTo>
                    <a:pt x="1397" y="896"/>
                  </a:lnTo>
                  <a:lnTo>
                    <a:pt x="2661" y="896"/>
                  </a:lnTo>
                  <a:lnTo>
                    <a:pt x="26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160"/>
            <p:cNvSpPr/>
            <p:nvPr/>
          </p:nvSpPr>
          <p:spPr>
            <a:xfrm>
              <a:off x="4789759" y="1441255"/>
              <a:ext cx="69092" cy="23282"/>
            </a:xfrm>
            <a:custGeom>
              <a:rect b="b" l="l" r="r" t="t"/>
              <a:pathLst>
                <a:path extrusionOk="0" h="897" w="2662">
                  <a:moveTo>
                    <a:pt x="1397" y="1"/>
                  </a:moveTo>
                  <a:lnTo>
                    <a:pt x="1370" y="27"/>
                  </a:lnTo>
                  <a:lnTo>
                    <a:pt x="1344" y="80"/>
                  </a:lnTo>
                  <a:lnTo>
                    <a:pt x="1344" y="106"/>
                  </a:lnTo>
                  <a:lnTo>
                    <a:pt x="1318" y="159"/>
                  </a:lnTo>
                  <a:lnTo>
                    <a:pt x="1291" y="212"/>
                  </a:lnTo>
                  <a:lnTo>
                    <a:pt x="1265" y="212"/>
                  </a:lnTo>
                  <a:lnTo>
                    <a:pt x="1212" y="238"/>
                  </a:lnTo>
                  <a:lnTo>
                    <a:pt x="0" y="238"/>
                  </a:lnTo>
                  <a:lnTo>
                    <a:pt x="0" y="659"/>
                  </a:lnTo>
                  <a:lnTo>
                    <a:pt x="1265" y="659"/>
                  </a:lnTo>
                  <a:lnTo>
                    <a:pt x="1291" y="686"/>
                  </a:lnTo>
                  <a:lnTo>
                    <a:pt x="1318" y="738"/>
                  </a:lnTo>
                  <a:lnTo>
                    <a:pt x="1344" y="765"/>
                  </a:lnTo>
                  <a:lnTo>
                    <a:pt x="1344" y="818"/>
                  </a:lnTo>
                  <a:lnTo>
                    <a:pt x="1370" y="870"/>
                  </a:lnTo>
                  <a:lnTo>
                    <a:pt x="1397" y="897"/>
                  </a:lnTo>
                  <a:lnTo>
                    <a:pt x="2661" y="897"/>
                  </a:lnTo>
                  <a:lnTo>
                    <a:pt x="2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160"/>
            <p:cNvSpPr/>
            <p:nvPr/>
          </p:nvSpPr>
          <p:spPr>
            <a:xfrm>
              <a:off x="4789759" y="1366064"/>
              <a:ext cx="6852" cy="11628"/>
            </a:xfrm>
            <a:custGeom>
              <a:rect b="b" l="l" r="r" t="t"/>
              <a:pathLst>
                <a:path extrusionOk="0" h="448" w="264">
                  <a:moveTo>
                    <a:pt x="0" y="0"/>
                  </a:moveTo>
                  <a:lnTo>
                    <a:pt x="0" y="448"/>
                  </a:lnTo>
                  <a:lnTo>
                    <a:pt x="264" y="23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160"/>
            <p:cNvSpPr/>
            <p:nvPr/>
          </p:nvSpPr>
          <p:spPr>
            <a:xfrm>
              <a:off x="4789759" y="1366064"/>
              <a:ext cx="14379" cy="11628"/>
            </a:xfrm>
            <a:custGeom>
              <a:rect b="b" l="l" r="r" t="t"/>
              <a:pathLst>
                <a:path extrusionOk="0" h="448" w="554">
                  <a:moveTo>
                    <a:pt x="0" y="0"/>
                  </a:moveTo>
                  <a:lnTo>
                    <a:pt x="0" y="448"/>
                  </a:lnTo>
                  <a:lnTo>
                    <a:pt x="554" y="448"/>
                  </a:lnTo>
                  <a:lnTo>
                    <a:pt x="5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160"/>
            <p:cNvSpPr/>
            <p:nvPr/>
          </p:nvSpPr>
          <p:spPr>
            <a:xfrm>
              <a:off x="4789759" y="1285371"/>
              <a:ext cx="6852" cy="10953"/>
            </a:xfrm>
            <a:custGeom>
              <a:rect b="b" l="l" r="r" t="t"/>
              <a:pathLst>
                <a:path extrusionOk="0" h="422" w="264">
                  <a:moveTo>
                    <a:pt x="0" y="0"/>
                  </a:moveTo>
                  <a:lnTo>
                    <a:pt x="0" y="422"/>
                  </a:lnTo>
                  <a:lnTo>
                    <a:pt x="264" y="21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160"/>
            <p:cNvSpPr/>
            <p:nvPr/>
          </p:nvSpPr>
          <p:spPr>
            <a:xfrm>
              <a:off x="4789759" y="1285371"/>
              <a:ext cx="14379" cy="10953"/>
            </a:xfrm>
            <a:custGeom>
              <a:rect b="b" l="l" r="r" t="t"/>
              <a:pathLst>
                <a:path extrusionOk="0" h="422" w="554">
                  <a:moveTo>
                    <a:pt x="0" y="0"/>
                  </a:moveTo>
                  <a:lnTo>
                    <a:pt x="0" y="422"/>
                  </a:lnTo>
                  <a:lnTo>
                    <a:pt x="554" y="422"/>
                  </a:lnTo>
                  <a:lnTo>
                    <a:pt x="5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160"/>
            <p:cNvSpPr/>
            <p:nvPr/>
          </p:nvSpPr>
          <p:spPr>
            <a:xfrm>
              <a:off x="4789759" y="1331856"/>
              <a:ext cx="6852" cy="10979"/>
            </a:xfrm>
            <a:custGeom>
              <a:rect b="b" l="l" r="r" t="t"/>
              <a:pathLst>
                <a:path extrusionOk="0" h="423" w="264">
                  <a:moveTo>
                    <a:pt x="0" y="1"/>
                  </a:moveTo>
                  <a:lnTo>
                    <a:pt x="0" y="422"/>
                  </a:lnTo>
                  <a:lnTo>
                    <a:pt x="264" y="21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160"/>
            <p:cNvSpPr/>
            <p:nvPr/>
          </p:nvSpPr>
          <p:spPr>
            <a:xfrm>
              <a:off x="4789759" y="1331856"/>
              <a:ext cx="14379" cy="10979"/>
            </a:xfrm>
            <a:custGeom>
              <a:rect b="b" l="l" r="r" t="t"/>
              <a:pathLst>
                <a:path extrusionOk="0" h="423" w="554">
                  <a:moveTo>
                    <a:pt x="0" y="1"/>
                  </a:moveTo>
                  <a:lnTo>
                    <a:pt x="0" y="422"/>
                  </a:lnTo>
                  <a:lnTo>
                    <a:pt x="554" y="422"/>
                  </a:lnTo>
                  <a:lnTo>
                    <a:pt x="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160"/>
            <p:cNvSpPr/>
            <p:nvPr/>
          </p:nvSpPr>
          <p:spPr>
            <a:xfrm>
              <a:off x="4789759" y="1400921"/>
              <a:ext cx="6852" cy="10979"/>
            </a:xfrm>
            <a:custGeom>
              <a:rect b="b" l="l" r="r" t="t"/>
              <a:pathLst>
                <a:path extrusionOk="0" h="423" w="264">
                  <a:moveTo>
                    <a:pt x="0" y="1"/>
                  </a:moveTo>
                  <a:lnTo>
                    <a:pt x="0" y="422"/>
                  </a:lnTo>
                  <a:lnTo>
                    <a:pt x="264" y="21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160"/>
            <p:cNvSpPr/>
            <p:nvPr/>
          </p:nvSpPr>
          <p:spPr>
            <a:xfrm>
              <a:off x="4789759" y="1400921"/>
              <a:ext cx="14379" cy="10979"/>
            </a:xfrm>
            <a:custGeom>
              <a:rect b="b" l="l" r="r" t="t"/>
              <a:pathLst>
                <a:path extrusionOk="0" h="423" w="554">
                  <a:moveTo>
                    <a:pt x="0" y="1"/>
                  </a:moveTo>
                  <a:lnTo>
                    <a:pt x="0" y="422"/>
                  </a:lnTo>
                  <a:lnTo>
                    <a:pt x="554" y="422"/>
                  </a:lnTo>
                  <a:lnTo>
                    <a:pt x="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160"/>
            <p:cNvSpPr/>
            <p:nvPr/>
          </p:nvSpPr>
          <p:spPr>
            <a:xfrm>
              <a:off x="4789759" y="1447406"/>
              <a:ext cx="6852" cy="10979"/>
            </a:xfrm>
            <a:custGeom>
              <a:rect b="b" l="l" r="r" t="t"/>
              <a:pathLst>
                <a:path extrusionOk="0" h="423" w="264">
                  <a:moveTo>
                    <a:pt x="0" y="1"/>
                  </a:moveTo>
                  <a:lnTo>
                    <a:pt x="0" y="422"/>
                  </a:lnTo>
                  <a:lnTo>
                    <a:pt x="264" y="21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160"/>
            <p:cNvSpPr/>
            <p:nvPr/>
          </p:nvSpPr>
          <p:spPr>
            <a:xfrm>
              <a:off x="4789759" y="1447406"/>
              <a:ext cx="14379" cy="10979"/>
            </a:xfrm>
            <a:custGeom>
              <a:rect b="b" l="l" r="r" t="t"/>
              <a:pathLst>
                <a:path extrusionOk="0" h="423" w="554">
                  <a:moveTo>
                    <a:pt x="0" y="1"/>
                  </a:moveTo>
                  <a:lnTo>
                    <a:pt x="0" y="422"/>
                  </a:lnTo>
                  <a:lnTo>
                    <a:pt x="554" y="422"/>
                  </a:lnTo>
                  <a:lnTo>
                    <a:pt x="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160"/>
            <p:cNvSpPr/>
            <p:nvPr/>
          </p:nvSpPr>
          <p:spPr>
            <a:xfrm>
              <a:off x="4882053" y="1279220"/>
              <a:ext cx="23282" cy="185319"/>
            </a:xfrm>
            <a:custGeom>
              <a:rect b="b" l="l" r="r" t="t"/>
              <a:pathLst>
                <a:path extrusionOk="0" h="7140" w="897">
                  <a:moveTo>
                    <a:pt x="212" y="0"/>
                  </a:moveTo>
                  <a:lnTo>
                    <a:pt x="133" y="27"/>
                  </a:lnTo>
                  <a:lnTo>
                    <a:pt x="54" y="79"/>
                  </a:lnTo>
                  <a:lnTo>
                    <a:pt x="27" y="132"/>
                  </a:lnTo>
                  <a:lnTo>
                    <a:pt x="1" y="211"/>
                  </a:lnTo>
                  <a:lnTo>
                    <a:pt x="1" y="6929"/>
                  </a:lnTo>
                  <a:lnTo>
                    <a:pt x="27" y="7008"/>
                  </a:lnTo>
                  <a:lnTo>
                    <a:pt x="54" y="7087"/>
                  </a:lnTo>
                  <a:lnTo>
                    <a:pt x="133" y="7113"/>
                  </a:lnTo>
                  <a:lnTo>
                    <a:pt x="212" y="7140"/>
                  </a:lnTo>
                  <a:lnTo>
                    <a:pt x="712" y="7140"/>
                  </a:lnTo>
                  <a:lnTo>
                    <a:pt x="765" y="7113"/>
                  </a:lnTo>
                  <a:lnTo>
                    <a:pt x="844" y="7087"/>
                  </a:lnTo>
                  <a:lnTo>
                    <a:pt x="870" y="7008"/>
                  </a:lnTo>
                  <a:lnTo>
                    <a:pt x="897" y="6929"/>
                  </a:lnTo>
                  <a:lnTo>
                    <a:pt x="897" y="211"/>
                  </a:lnTo>
                  <a:lnTo>
                    <a:pt x="870" y="132"/>
                  </a:lnTo>
                  <a:lnTo>
                    <a:pt x="844" y="79"/>
                  </a:lnTo>
                  <a:lnTo>
                    <a:pt x="765" y="27"/>
                  </a:lnTo>
                  <a:lnTo>
                    <a:pt x="7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160"/>
            <p:cNvSpPr/>
            <p:nvPr/>
          </p:nvSpPr>
          <p:spPr>
            <a:xfrm>
              <a:off x="4968897" y="1227934"/>
              <a:ext cx="11654" cy="288568"/>
            </a:xfrm>
            <a:custGeom>
              <a:rect b="b" l="l" r="r" t="t"/>
              <a:pathLst>
                <a:path extrusionOk="0" h="11118" w="449">
                  <a:moveTo>
                    <a:pt x="132" y="1"/>
                  </a:moveTo>
                  <a:lnTo>
                    <a:pt x="80" y="53"/>
                  </a:lnTo>
                  <a:lnTo>
                    <a:pt x="27" y="132"/>
                  </a:lnTo>
                  <a:lnTo>
                    <a:pt x="1" y="211"/>
                  </a:lnTo>
                  <a:lnTo>
                    <a:pt x="1" y="10881"/>
                  </a:lnTo>
                  <a:lnTo>
                    <a:pt x="27" y="10986"/>
                  </a:lnTo>
                  <a:lnTo>
                    <a:pt x="80" y="11039"/>
                  </a:lnTo>
                  <a:lnTo>
                    <a:pt x="132" y="11091"/>
                  </a:lnTo>
                  <a:lnTo>
                    <a:pt x="211" y="11118"/>
                  </a:lnTo>
                  <a:lnTo>
                    <a:pt x="317" y="11091"/>
                  </a:lnTo>
                  <a:lnTo>
                    <a:pt x="369" y="11039"/>
                  </a:lnTo>
                  <a:lnTo>
                    <a:pt x="422" y="10986"/>
                  </a:lnTo>
                  <a:lnTo>
                    <a:pt x="448" y="10881"/>
                  </a:lnTo>
                  <a:lnTo>
                    <a:pt x="448" y="211"/>
                  </a:lnTo>
                  <a:lnTo>
                    <a:pt x="422" y="132"/>
                  </a:lnTo>
                  <a:lnTo>
                    <a:pt x="369" y="53"/>
                  </a:lnTo>
                  <a:lnTo>
                    <a:pt x="3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160"/>
            <p:cNvSpPr/>
            <p:nvPr/>
          </p:nvSpPr>
          <p:spPr>
            <a:xfrm>
              <a:off x="4945642" y="1227934"/>
              <a:ext cx="11654" cy="288568"/>
            </a:xfrm>
            <a:custGeom>
              <a:rect b="b" l="l" r="r" t="t"/>
              <a:pathLst>
                <a:path extrusionOk="0" h="11118" w="449">
                  <a:moveTo>
                    <a:pt x="133" y="1"/>
                  </a:moveTo>
                  <a:lnTo>
                    <a:pt x="80" y="53"/>
                  </a:lnTo>
                  <a:lnTo>
                    <a:pt x="27" y="132"/>
                  </a:lnTo>
                  <a:lnTo>
                    <a:pt x="1" y="211"/>
                  </a:lnTo>
                  <a:lnTo>
                    <a:pt x="1" y="10881"/>
                  </a:lnTo>
                  <a:lnTo>
                    <a:pt x="27" y="10986"/>
                  </a:lnTo>
                  <a:lnTo>
                    <a:pt x="80" y="11039"/>
                  </a:lnTo>
                  <a:lnTo>
                    <a:pt x="133" y="11091"/>
                  </a:lnTo>
                  <a:lnTo>
                    <a:pt x="238" y="11118"/>
                  </a:lnTo>
                  <a:lnTo>
                    <a:pt x="317" y="11091"/>
                  </a:lnTo>
                  <a:lnTo>
                    <a:pt x="370" y="11039"/>
                  </a:lnTo>
                  <a:lnTo>
                    <a:pt x="422" y="10986"/>
                  </a:lnTo>
                  <a:lnTo>
                    <a:pt x="449" y="10881"/>
                  </a:lnTo>
                  <a:lnTo>
                    <a:pt x="449" y="211"/>
                  </a:lnTo>
                  <a:lnTo>
                    <a:pt x="422" y="132"/>
                  </a:lnTo>
                  <a:lnTo>
                    <a:pt x="370" y="53"/>
                  </a:lnTo>
                  <a:lnTo>
                    <a:pt x="3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160"/>
            <p:cNvSpPr/>
            <p:nvPr/>
          </p:nvSpPr>
          <p:spPr>
            <a:xfrm>
              <a:off x="5015382" y="1227934"/>
              <a:ext cx="10979" cy="288568"/>
            </a:xfrm>
            <a:custGeom>
              <a:rect b="b" l="l" r="r" t="t"/>
              <a:pathLst>
                <a:path extrusionOk="0" h="11118" w="423">
                  <a:moveTo>
                    <a:pt x="133" y="1"/>
                  </a:moveTo>
                  <a:lnTo>
                    <a:pt x="54" y="53"/>
                  </a:lnTo>
                  <a:lnTo>
                    <a:pt x="27" y="132"/>
                  </a:lnTo>
                  <a:lnTo>
                    <a:pt x="1" y="211"/>
                  </a:lnTo>
                  <a:lnTo>
                    <a:pt x="1" y="10881"/>
                  </a:lnTo>
                  <a:lnTo>
                    <a:pt x="27" y="10986"/>
                  </a:lnTo>
                  <a:lnTo>
                    <a:pt x="54" y="11039"/>
                  </a:lnTo>
                  <a:lnTo>
                    <a:pt x="133" y="11091"/>
                  </a:lnTo>
                  <a:lnTo>
                    <a:pt x="212" y="11118"/>
                  </a:lnTo>
                  <a:lnTo>
                    <a:pt x="291" y="11091"/>
                  </a:lnTo>
                  <a:lnTo>
                    <a:pt x="370" y="11039"/>
                  </a:lnTo>
                  <a:lnTo>
                    <a:pt x="422" y="10986"/>
                  </a:lnTo>
                  <a:lnTo>
                    <a:pt x="422" y="10881"/>
                  </a:lnTo>
                  <a:lnTo>
                    <a:pt x="422" y="211"/>
                  </a:lnTo>
                  <a:lnTo>
                    <a:pt x="422" y="132"/>
                  </a:lnTo>
                  <a:lnTo>
                    <a:pt x="370" y="53"/>
                  </a:lnTo>
                  <a:lnTo>
                    <a:pt x="2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160"/>
            <p:cNvSpPr/>
            <p:nvPr/>
          </p:nvSpPr>
          <p:spPr>
            <a:xfrm>
              <a:off x="4992153" y="1227934"/>
              <a:ext cx="10953" cy="288568"/>
            </a:xfrm>
            <a:custGeom>
              <a:rect b="b" l="l" r="r" t="t"/>
              <a:pathLst>
                <a:path extrusionOk="0" h="11118" w="422">
                  <a:moveTo>
                    <a:pt x="132" y="1"/>
                  </a:moveTo>
                  <a:lnTo>
                    <a:pt x="53" y="53"/>
                  </a:lnTo>
                  <a:lnTo>
                    <a:pt x="27" y="132"/>
                  </a:lnTo>
                  <a:lnTo>
                    <a:pt x="0" y="211"/>
                  </a:lnTo>
                  <a:lnTo>
                    <a:pt x="0" y="10881"/>
                  </a:lnTo>
                  <a:lnTo>
                    <a:pt x="27" y="10986"/>
                  </a:lnTo>
                  <a:lnTo>
                    <a:pt x="53" y="11039"/>
                  </a:lnTo>
                  <a:lnTo>
                    <a:pt x="132" y="11091"/>
                  </a:lnTo>
                  <a:lnTo>
                    <a:pt x="211" y="11118"/>
                  </a:lnTo>
                  <a:lnTo>
                    <a:pt x="290" y="11091"/>
                  </a:lnTo>
                  <a:lnTo>
                    <a:pt x="369" y="11039"/>
                  </a:lnTo>
                  <a:lnTo>
                    <a:pt x="422" y="10986"/>
                  </a:lnTo>
                  <a:lnTo>
                    <a:pt x="422" y="10881"/>
                  </a:lnTo>
                  <a:lnTo>
                    <a:pt x="422" y="211"/>
                  </a:lnTo>
                  <a:lnTo>
                    <a:pt x="422" y="132"/>
                  </a:lnTo>
                  <a:lnTo>
                    <a:pt x="369" y="53"/>
                  </a:lnTo>
                  <a:lnTo>
                    <a:pt x="2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160"/>
            <p:cNvSpPr/>
            <p:nvPr/>
          </p:nvSpPr>
          <p:spPr>
            <a:xfrm>
              <a:off x="5061893" y="1227934"/>
              <a:ext cx="10953" cy="288568"/>
            </a:xfrm>
            <a:custGeom>
              <a:rect b="b" l="l" r="r" t="t"/>
              <a:pathLst>
                <a:path extrusionOk="0" h="11118" w="422">
                  <a:moveTo>
                    <a:pt x="106" y="1"/>
                  </a:moveTo>
                  <a:lnTo>
                    <a:pt x="53" y="53"/>
                  </a:lnTo>
                  <a:lnTo>
                    <a:pt x="0" y="132"/>
                  </a:lnTo>
                  <a:lnTo>
                    <a:pt x="0" y="211"/>
                  </a:lnTo>
                  <a:lnTo>
                    <a:pt x="0" y="10881"/>
                  </a:lnTo>
                  <a:lnTo>
                    <a:pt x="0" y="10986"/>
                  </a:lnTo>
                  <a:lnTo>
                    <a:pt x="53" y="11039"/>
                  </a:lnTo>
                  <a:lnTo>
                    <a:pt x="106" y="11091"/>
                  </a:lnTo>
                  <a:lnTo>
                    <a:pt x="211" y="11118"/>
                  </a:lnTo>
                  <a:lnTo>
                    <a:pt x="290" y="11091"/>
                  </a:lnTo>
                  <a:lnTo>
                    <a:pt x="343" y="11039"/>
                  </a:lnTo>
                  <a:lnTo>
                    <a:pt x="395" y="10986"/>
                  </a:lnTo>
                  <a:lnTo>
                    <a:pt x="422" y="10881"/>
                  </a:lnTo>
                  <a:lnTo>
                    <a:pt x="422" y="211"/>
                  </a:lnTo>
                  <a:lnTo>
                    <a:pt x="395" y="132"/>
                  </a:lnTo>
                  <a:lnTo>
                    <a:pt x="343" y="53"/>
                  </a:lnTo>
                  <a:lnTo>
                    <a:pt x="2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160"/>
            <p:cNvSpPr/>
            <p:nvPr/>
          </p:nvSpPr>
          <p:spPr>
            <a:xfrm>
              <a:off x="5038637" y="1227934"/>
              <a:ext cx="10979" cy="288568"/>
            </a:xfrm>
            <a:custGeom>
              <a:rect b="b" l="l" r="r" t="t"/>
              <a:pathLst>
                <a:path extrusionOk="0" h="11118" w="423">
                  <a:moveTo>
                    <a:pt x="132" y="1"/>
                  </a:moveTo>
                  <a:lnTo>
                    <a:pt x="53" y="53"/>
                  </a:lnTo>
                  <a:lnTo>
                    <a:pt x="1" y="132"/>
                  </a:lnTo>
                  <a:lnTo>
                    <a:pt x="1" y="211"/>
                  </a:lnTo>
                  <a:lnTo>
                    <a:pt x="1" y="10881"/>
                  </a:lnTo>
                  <a:lnTo>
                    <a:pt x="1" y="10986"/>
                  </a:lnTo>
                  <a:lnTo>
                    <a:pt x="53" y="11039"/>
                  </a:lnTo>
                  <a:lnTo>
                    <a:pt x="132" y="11091"/>
                  </a:lnTo>
                  <a:lnTo>
                    <a:pt x="211" y="11118"/>
                  </a:lnTo>
                  <a:lnTo>
                    <a:pt x="290" y="11091"/>
                  </a:lnTo>
                  <a:lnTo>
                    <a:pt x="369" y="11039"/>
                  </a:lnTo>
                  <a:lnTo>
                    <a:pt x="396" y="10986"/>
                  </a:lnTo>
                  <a:lnTo>
                    <a:pt x="422" y="10881"/>
                  </a:lnTo>
                  <a:lnTo>
                    <a:pt x="422" y="211"/>
                  </a:lnTo>
                  <a:lnTo>
                    <a:pt x="396" y="132"/>
                  </a:lnTo>
                  <a:lnTo>
                    <a:pt x="369" y="53"/>
                  </a:lnTo>
                  <a:lnTo>
                    <a:pt x="2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160"/>
            <p:cNvSpPr/>
            <p:nvPr/>
          </p:nvSpPr>
          <p:spPr>
            <a:xfrm>
              <a:off x="5089924" y="1233410"/>
              <a:ext cx="69767" cy="276940"/>
            </a:xfrm>
            <a:custGeom>
              <a:rect b="b" l="l" r="r" t="t"/>
              <a:pathLst>
                <a:path extrusionOk="0" h="10670" w="2688">
                  <a:moveTo>
                    <a:pt x="343" y="0"/>
                  </a:moveTo>
                  <a:lnTo>
                    <a:pt x="264" y="27"/>
                  </a:lnTo>
                  <a:lnTo>
                    <a:pt x="132" y="106"/>
                  </a:lnTo>
                  <a:lnTo>
                    <a:pt x="53" y="237"/>
                  </a:lnTo>
                  <a:lnTo>
                    <a:pt x="27" y="316"/>
                  </a:lnTo>
                  <a:lnTo>
                    <a:pt x="0" y="422"/>
                  </a:lnTo>
                  <a:lnTo>
                    <a:pt x="0" y="10274"/>
                  </a:lnTo>
                  <a:lnTo>
                    <a:pt x="27" y="10353"/>
                  </a:lnTo>
                  <a:lnTo>
                    <a:pt x="53" y="10432"/>
                  </a:lnTo>
                  <a:lnTo>
                    <a:pt x="132" y="10564"/>
                  </a:lnTo>
                  <a:lnTo>
                    <a:pt x="264" y="10643"/>
                  </a:lnTo>
                  <a:lnTo>
                    <a:pt x="343" y="10670"/>
                  </a:lnTo>
                  <a:lnTo>
                    <a:pt x="2345" y="10670"/>
                  </a:lnTo>
                  <a:lnTo>
                    <a:pt x="2424" y="10643"/>
                  </a:lnTo>
                  <a:lnTo>
                    <a:pt x="2556" y="10564"/>
                  </a:lnTo>
                  <a:lnTo>
                    <a:pt x="2661" y="10432"/>
                  </a:lnTo>
                  <a:lnTo>
                    <a:pt x="2687" y="10353"/>
                  </a:lnTo>
                  <a:lnTo>
                    <a:pt x="2687" y="10274"/>
                  </a:lnTo>
                  <a:lnTo>
                    <a:pt x="2687" y="422"/>
                  </a:lnTo>
                  <a:lnTo>
                    <a:pt x="2687" y="316"/>
                  </a:lnTo>
                  <a:lnTo>
                    <a:pt x="2661" y="237"/>
                  </a:lnTo>
                  <a:lnTo>
                    <a:pt x="2556" y="106"/>
                  </a:lnTo>
                  <a:lnTo>
                    <a:pt x="2424" y="27"/>
                  </a:lnTo>
                  <a:lnTo>
                    <a:pt x="23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160"/>
            <p:cNvSpPr/>
            <p:nvPr/>
          </p:nvSpPr>
          <p:spPr>
            <a:xfrm>
              <a:off x="5107703" y="1343484"/>
              <a:ext cx="10953" cy="10979"/>
            </a:xfrm>
            <a:custGeom>
              <a:rect b="b" l="l" r="r" t="t"/>
              <a:pathLst>
                <a:path extrusionOk="0" h="423" w="422">
                  <a:moveTo>
                    <a:pt x="132" y="1"/>
                  </a:moveTo>
                  <a:lnTo>
                    <a:pt x="79" y="53"/>
                  </a:lnTo>
                  <a:lnTo>
                    <a:pt x="27" y="132"/>
                  </a:lnTo>
                  <a:lnTo>
                    <a:pt x="0" y="211"/>
                  </a:lnTo>
                  <a:lnTo>
                    <a:pt x="27" y="290"/>
                  </a:lnTo>
                  <a:lnTo>
                    <a:pt x="79" y="370"/>
                  </a:lnTo>
                  <a:lnTo>
                    <a:pt x="132" y="396"/>
                  </a:lnTo>
                  <a:lnTo>
                    <a:pt x="211" y="422"/>
                  </a:lnTo>
                  <a:lnTo>
                    <a:pt x="290" y="396"/>
                  </a:lnTo>
                  <a:lnTo>
                    <a:pt x="369" y="370"/>
                  </a:lnTo>
                  <a:lnTo>
                    <a:pt x="422" y="290"/>
                  </a:lnTo>
                  <a:lnTo>
                    <a:pt x="422" y="211"/>
                  </a:lnTo>
                  <a:lnTo>
                    <a:pt x="422" y="132"/>
                  </a:lnTo>
                  <a:lnTo>
                    <a:pt x="369" y="53"/>
                  </a:lnTo>
                  <a:lnTo>
                    <a:pt x="2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160"/>
            <p:cNvSpPr/>
            <p:nvPr/>
          </p:nvSpPr>
          <p:spPr>
            <a:xfrm>
              <a:off x="5107703" y="1366064"/>
              <a:ext cx="10953" cy="11628"/>
            </a:xfrm>
            <a:custGeom>
              <a:rect b="b" l="l" r="r" t="t"/>
              <a:pathLst>
                <a:path extrusionOk="0" h="448" w="422">
                  <a:moveTo>
                    <a:pt x="211" y="0"/>
                  </a:moveTo>
                  <a:lnTo>
                    <a:pt x="132" y="26"/>
                  </a:lnTo>
                  <a:lnTo>
                    <a:pt x="79" y="79"/>
                  </a:lnTo>
                  <a:lnTo>
                    <a:pt x="27" y="132"/>
                  </a:lnTo>
                  <a:lnTo>
                    <a:pt x="0" y="237"/>
                  </a:lnTo>
                  <a:lnTo>
                    <a:pt x="27" y="316"/>
                  </a:lnTo>
                  <a:lnTo>
                    <a:pt x="79" y="369"/>
                  </a:lnTo>
                  <a:lnTo>
                    <a:pt x="132" y="422"/>
                  </a:lnTo>
                  <a:lnTo>
                    <a:pt x="211" y="448"/>
                  </a:lnTo>
                  <a:lnTo>
                    <a:pt x="290" y="422"/>
                  </a:lnTo>
                  <a:lnTo>
                    <a:pt x="369" y="369"/>
                  </a:lnTo>
                  <a:lnTo>
                    <a:pt x="422" y="316"/>
                  </a:lnTo>
                  <a:lnTo>
                    <a:pt x="422" y="237"/>
                  </a:lnTo>
                  <a:lnTo>
                    <a:pt x="422" y="132"/>
                  </a:lnTo>
                  <a:lnTo>
                    <a:pt x="369" y="79"/>
                  </a:lnTo>
                  <a:lnTo>
                    <a:pt x="290" y="26"/>
                  </a:lnTo>
                  <a:lnTo>
                    <a:pt x="2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160"/>
            <p:cNvSpPr/>
            <p:nvPr/>
          </p:nvSpPr>
          <p:spPr>
            <a:xfrm>
              <a:off x="5107703" y="1389293"/>
              <a:ext cx="10953" cy="11654"/>
            </a:xfrm>
            <a:custGeom>
              <a:rect b="b" l="l" r="r" t="t"/>
              <a:pathLst>
                <a:path extrusionOk="0" h="449" w="422">
                  <a:moveTo>
                    <a:pt x="211" y="1"/>
                  </a:moveTo>
                  <a:lnTo>
                    <a:pt x="132" y="27"/>
                  </a:lnTo>
                  <a:lnTo>
                    <a:pt x="79" y="80"/>
                  </a:lnTo>
                  <a:lnTo>
                    <a:pt x="27" y="132"/>
                  </a:lnTo>
                  <a:lnTo>
                    <a:pt x="0" y="211"/>
                  </a:lnTo>
                  <a:lnTo>
                    <a:pt x="27" y="317"/>
                  </a:lnTo>
                  <a:lnTo>
                    <a:pt x="79" y="370"/>
                  </a:lnTo>
                  <a:lnTo>
                    <a:pt x="132" y="422"/>
                  </a:lnTo>
                  <a:lnTo>
                    <a:pt x="211" y="449"/>
                  </a:lnTo>
                  <a:lnTo>
                    <a:pt x="290" y="422"/>
                  </a:lnTo>
                  <a:lnTo>
                    <a:pt x="369" y="370"/>
                  </a:lnTo>
                  <a:lnTo>
                    <a:pt x="422" y="317"/>
                  </a:lnTo>
                  <a:lnTo>
                    <a:pt x="422" y="211"/>
                  </a:lnTo>
                  <a:lnTo>
                    <a:pt x="422" y="132"/>
                  </a:lnTo>
                  <a:lnTo>
                    <a:pt x="369" y="80"/>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160"/>
            <p:cNvSpPr/>
            <p:nvPr/>
          </p:nvSpPr>
          <p:spPr>
            <a:xfrm>
              <a:off x="5107703" y="1412549"/>
              <a:ext cx="10953" cy="10953"/>
            </a:xfrm>
            <a:custGeom>
              <a:rect b="b" l="l" r="r" t="t"/>
              <a:pathLst>
                <a:path extrusionOk="0" h="422" w="422">
                  <a:moveTo>
                    <a:pt x="211" y="0"/>
                  </a:moveTo>
                  <a:lnTo>
                    <a:pt x="132" y="27"/>
                  </a:lnTo>
                  <a:lnTo>
                    <a:pt x="79" y="53"/>
                  </a:lnTo>
                  <a:lnTo>
                    <a:pt x="27" y="132"/>
                  </a:lnTo>
                  <a:lnTo>
                    <a:pt x="0" y="211"/>
                  </a:lnTo>
                  <a:lnTo>
                    <a:pt x="27" y="290"/>
                  </a:lnTo>
                  <a:lnTo>
                    <a:pt x="79" y="369"/>
                  </a:lnTo>
                  <a:lnTo>
                    <a:pt x="132" y="422"/>
                  </a:lnTo>
                  <a:lnTo>
                    <a:pt x="290" y="422"/>
                  </a:lnTo>
                  <a:lnTo>
                    <a:pt x="369" y="369"/>
                  </a:lnTo>
                  <a:lnTo>
                    <a:pt x="422" y="290"/>
                  </a:lnTo>
                  <a:lnTo>
                    <a:pt x="422" y="211"/>
                  </a:lnTo>
                  <a:lnTo>
                    <a:pt x="422" y="132"/>
                  </a:lnTo>
                  <a:lnTo>
                    <a:pt x="369" y="53"/>
                  </a:lnTo>
                  <a:lnTo>
                    <a:pt x="290" y="27"/>
                  </a:lnTo>
                  <a:lnTo>
                    <a:pt x="2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160"/>
            <p:cNvSpPr/>
            <p:nvPr/>
          </p:nvSpPr>
          <p:spPr>
            <a:xfrm>
              <a:off x="5130932" y="1320254"/>
              <a:ext cx="10979" cy="10953"/>
            </a:xfrm>
            <a:custGeom>
              <a:rect b="b" l="l" r="r" t="t"/>
              <a:pathLst>
                <a:path extrusionOk="0" h="422" w="423">
                  <a:moveTo>
                    <a:pt x="133" y="0"/>
                  </a:moveTo>
                  <a:lnTo>
                    <a:pt x="54" y="53"/>
                  </a:lnTo>
                  <a:lnTo>
                    <a:pt x="27" y="132"/>
                  </a:lnTo>
                  <a:lnTo>
                    <a:pt x="1" y="211"/>
                  </a:lnTo>
                  <a:lnTo>
                    <a:pt x="27" y="290"/>
                  </a:lnTo>
                  <a:lnTo>
                    <a:pt x="54" y="369"/>
                  </a:lnTo>
                  <a:lnTo>
                    <a:pt x="133" y="395"/>
                  </a:lnTo>
                  <a:lnTo>
                    <a:pt x="212" y="422"/>
                  </a:lnTo>
                  <a:lnTo>
                    <a:pt x="291" y="395"/>
                  </a:lnTo>
                  <a:lnTo>
                    <a:pt x="370" y="369"/>
                  </a:lnTo>
                  <a:lnTo>
                    <a:pt x="422" y="290"/>
                  </a:lnTo>
                  <a:lnTo>
                    <a:pt x="422" y="211"/>
                  </a:lnTo>
                  <a:lnTo>
                    <a:pt x="422" y="132"/>
                  </a:lnTo>
                  <a:lnTo>
                    <a:pt x="370" y="53"/>
                  </a:lnTo>
                  <a:lnTo>
                    <a:pt x="2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160"/>
            <p:cNvSpPr/>
            <p:nvPr/>
          </p:nvSpPr>
          <p:spPr>
            <a:xfrm>
              <a:off x="5130932" y="1343484"/>
              <a:ext cx="10979" cy="10979"/>
            </a:xfrm>
            <a:custGeom>
              <a:rect b="b" l="l" r="r" t="t"/>
              <a:pathLst>
                <a:path extrusionOk="0" h="423" w="423">
                  <a:moveTo>
                    <a:pt x="133" y="1"/>
                  </a:moveTo>
                  <a:lnTo>
                    <a:pt x="54" y="53"/>
                  </a:lnTo>
                  <a:lnTo>
                    <a:pt x="27" y="132"/>
                  </a:lnTo>
                  <a:lnTo>
                    <a:pt x="1" y="211"/>
                  </a:lnTo>
                  <a:lnTo>
                    <a:pt x="27" y="290"/>
                  </a:lnTo>
                  <a:lnTo>
                    <a:pt x="54" y="370"/>
                  </a:lnTo>
                  <a:lnTo>
                    <a:pt x="133" y="396"/>
                  </a:lnTo>
                  <a:lnTo>
                    <a:pt x="212" y="422"/>
                  </a:lnTo>
                  <a:lnTo>
                    <a:pt x="291" y="396"/>
                  </a:lnTo>
                  <a:lnTo>
                    <a:pt x="370" y="370"/>
                  </a:lnTo>
                  <a:lnTo>
                    <a:pt x="422" y="290"/>
                  </a:lnTo>
                  <a:lnTo>
                    <a:pt x="422" y="211"/>
                  </a:lnTo>
                  <a:lnTo>
                    <a:pt x="422" y="132"/>
                  </a:lnTo>
                  <a:lnTo>
                    <a:pt x="370" y="53"/>
                  </a:lnTo>
                  <a:lnTo>
                    <a:pt x="2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160"/>
            <p:cNvSpPr/>
            <p:nvPr/>
          </p:nvSpPr>
          <p:spPr>
            <a:xfrm>
              <a:off x="5130932" y="1366064"/>
              <a:ext cx="10979" cy="11628"/>
            </a:xfrm>
            <a:custGeom>
              <a:rect b="b" l="l" r="r" t="t"/>
              <a:pathLst>
                <a:path extrusionOk="0" h="448" w="423">
                  <a:moveTo>
                    <a:pt x="212" y="0"/>
                  </a:moveTo>
                  <a:lnTo>
                    <a:pt x="133" y="26"/>
                  </a:lnTo>
                  <a:lnTo>
                    <a:pt x="54" y="79"/>
                  </a:lnTo>
                  <a:lnTo>
                    <a:pt x="27" y="132"/>
                  </a:lnTo>
                  <a:lnTo>
                    <a:pt x="1" y="237"/>
                  </a:lnTo>
                  <a:lnTo>
                    <a:pt x="27" y="316"/>
                  </a:lnTo>
                  <a:lnTo>
                    <a:pt x="54" y="369"/>
                  </a:lnTo>
                  <a:lnTo>
                    <a:pt x="133" y="422"/>
                  </a:lnTo>
                  <a:lnTo>
                    <a:pt x="212" y="448"/>
                  </a:lnTo>
                  <a:lnTo>
                    <a:pt x="291" y="422"/>
                  </a:lnTo>
                  <a:lnTo>
                    <a:pt x="370" y="369"/>
                  </a:lnTo>
                  <a:lnTo>
                    <a:pt x="422" y="316"/>
                  </a:lnTo>
                  <a:lnTo>
                    <a:pt x="422" y="237"/>
                  </a:lnTo>
                  <a:lnTo>
                    <a:pt x="422" y="132"/>
                  </a:lnTo>
                  <a:lnTo>
                    <a:pt x="370" y="79"/>
                  </a:lnTo>
                  <a:lnTo>
                    <a:pt x="291" y="26"/>
                  </a:lnTo>
                  <a:lnTo>
                    <a:pt x="2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160"/>
            <p:cNvSpPr/>
            <p:nvPr/>
          </p:nvSpPr>
          <p:spPr>
            <a:xfrm>
              <a:off x="5130932" y="1389293"/>
              <a:ext cx="10979" cy="11654"/>
            </a:xfrm>
            <a:custGeom>
              <a:rect b="b" l="l" r="r" t="t"/>
              <a:pathLst>
                <a:path extrusionOk="0" h="449" w="423">
                  <a:moveTo>
                    <a:pt x="212" y="1"/>
                  </a:moveTo>
                  <a:lnTo>
                    <a:pt x="133" y="27"/>
                  </a:lnTo>
                  <a:lnTo>
                    <a:pt x="54" y="80"/>
                  </a:lnTo>
                  <a:lnTo>
                    <a:pt x="27" y="132"/>
                  </a:lnTo>
                  <a:lnTo>
                    <a:pt x="1" y="211"/>
                  </a:lnTo>
                  <a:lnTo>
                    <a:pt x="27" y="317"/>
                  </a:lnTo>
                  <a:lnTo>
                    <a:pt x="54" y="370"/>
                  </a:lnTo>
                  <a:lnTo>
                    <a:pt x="133" y="422"/>
                  </a:lnTo>
                  <a:lnTo>
                    <a:pt x="212" y="449"/>
                  </a:lnTo>
                  <a:lnTo>
                    <a:pt x="291" y="422"/>
                  </a:lnTo>
                  <a:lnTo>
                    <a:pt x="370" y="370"/>
                  </a:lnTo>
                  <a:lnTo>
                    <a:pt x="422" y="317"/>
                  </a:lnTo>
                  <a:lnTo>
                    <a:pt x="422" y="211"/>
                  </a:lnTo>
                  <a:lnTo>
                    <a:pt x="422" y="132"/>
                  </a:lnTo>
                  <a:lnTo>
                    <a:pt x="370" y="80"/>
                  </a:lnTo>
                  <a:lnTo>
                    <a:pt x="291" y="27"/>
                  </a:lnTo>
                  <a:lnTo>
                    <a:pt x="2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6" name="Google Shape;17186;p160"/>
          <p:cNvGrpSpPr/>
          <p:nvPr/>
        </p:nvGrpSpPr>
        <p:grpSpPr>
          <a:xfrm>
            <a:off x="6360297" y="1290848"/>
            <a:ext cx="369931" cy="162063"/>
            <a:chOff x="6360297" y="1290848"/>
            <a:chExt cx="369931" cy="162063"/>
          </a:xfrm>
        </p:grpSpPr>
        <p:sp>
          <p:nvSpPr>
            <p:cNvPr id="17187" name="Google Shape;17187;p160"/>
            <p:cNvSpPr/>
            <p:nvPr/>
          </p:nvSpPr>
          <p:spPr>
            <a:xfrm>
              <a:off x="6452618" y="1329806"/>
              <a:ext cx="23256" cy="107376"/>
            </a:xfrm>
            <a:custGeom>
              <a:rect b="b" l="l" r="r" t="t"/>
              <a:pathLst>
                <a:path extrusionOk="0" h="4137" w="896">
                  <a:moveTo>
                    <a:pt x="0" y="1"/>
                  </a:moveTo>
                  <a:lnTo>
                    <a:pt x="0" y="4137"/>
                  </a:lnTo>
                  <a:lnTo>
                    <a:pt x="896" y="4137"/>
                  </a:lnTo>
                  <a:lnTo>
                    <a:pt x="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160"/>
            <p:cNvSpPr/>
            <p:nvPr/>
          </p:nvSpPr>
          <p:spPr>
            <a:xfrm>
              <a:off x="6498428" y="1329806"/>
              <a:ext cx="23282" cy="107376"/>
            </a:xfrm>
            <a:custGeom>
              <a:rect b="b" l="l" r="r" t="t"/>
              <a:pathLst>
                <a:path extrusionOk="0" h="4137" w="897">
                  <a:moveTo>
                    <a:pt x="0" y="1"/>
                  </a:moveTo>
                  <a:lnTo>
                    <a:pt x="0" y="4137"/>
                  </a:lnTo>
                  <a:lnTo>
                    <a:pt x="896" y="4137"/>
                  </a:lnTo>
                  <a:lnTo>
                    <a:pt x="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160"/>
            <p:cNvSpPr/>
            <p:nvPr/>
          </p:nvSpPr>
          <p:spPr>
            <a:xfrm>
              <a:off x="6544912" y="1329806"/>
              <a:ext cx="23282" cy="107376"/>
            </a:xfrm>
            <a:custGeom>
              <a:rect b="b" l="l" r="r" t="t"/>
              <a:pathLst>
                <a:path extrusionOk="0" h="4137" w="897">
                  <a:moveTo>
                    <a:pt x="1" y="1"/>
                  </a:moveTo>
                  <a:lnTo>
                    <a:pt x="1" y="4137"/>
                  </a:lnTo>
                  <a:lnTo>
                    <a:pt x="896" y="4137"/>
                  </a:lnTo>
                  <a:lnTo>
                    <a:pt x="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160"/>
            <p:cNvSpPr/>
            <p:nvPr/>
          </p:nvSpPr>
          <p:spPr>
            <a:xfrm>
              <a:off x="6406107" y="1360588"/>
              <a:ext cx="208574" cy="92322"/>
            </a:xfrm>
            <a:custGeom>
              <a:rect b="b" l="l" r="r" t="t"/>
              <a:pathLst>
                <a:path extrusionOk="0" h="3557" w="8036">
                  <a:moveTo>
                    <a:pt x="6429" y="896"/>
                  </a:moveTo>
                  <a:lnTo>
                    <a:pt x="6587" y="949"/>
                  </a:lnTo>
                  <a:lnTo>
                    <a:pt x="6745" y="1028"/>
                  </a:lnTo>
                  <a:lnTo>
                    <a:pt x="6877" y="1133"/>
                  </a:lnTo>
                  <a:lnTo>
                    <a:pt x="6982" y="1265"/>
                  </a:lnTo>
                  <a:lnTo>
                    <a:pt x="7061" y="1423"/>
                  </a:lnTo>
                  <a:lnTo>
                    <a:pt x="7114" y="1607"/>
                  </a:lnTo>
                  <a:lnTo>
                    <a:pt x="7140" y="1765"/>
                  </a:lnTo>
                  <a:lnTo>
                    <a:pt x="7114" y="1950"/>
                  </a:lnTo>
                  <a:lnTo>
                    <a:pt x="7061" y="2108"/>
                  </a:lnTo>
                  <a:lnTo>
                    <a:pt x="6982" y="2266"/>
                  </a:lnTo>
                  <a:lnTo>
                    <a:pt x="6877" y="2398"/>
                  </a:lnTo>
                  <a:lnTo>
                    <a:pt x="6745" y="2503"/>
                  </a:lnTo>
                  <a:lnTo>
                    <a:pt x="6587" y="2582"/>
                  </a:lnTo>
                  <a:lnTo>
                    <a:pt x="6429" y="2635"/>
                  </a:lnTo>
                  <a:lnTo>
                    <a:pt x="6244" y="2661"/>
                  </a:lnTo>
                  <a:lnTo>
                    <a:pt x="1792" y="2661"/>
                  </a:lnTo>
                  <a:lnTo>
                    <a:pt x="1608" y="2635"/>
                  </a:lnTo>
                  <a:lnTo>
                    <a:pt x="1450" y="2582"/>
                  </a:lnTo>
                  <a:lnTo>
                    <a:pt x="1292" y="2503"/>
                  </a:lnTo>
                  <a:lnTo>
                    <a:pt x="1160" y="2398"/>
                  </a:lnTo>
                  <a:lnTo>
                    <a:pt x="1055" y="2266"/>
                  </a:lnTo>
                  <a:lnTo>
                    <a:pt x="976" y="2108"/>
                  </a:lnTo>
                  <a:lnTo>
                    <a:pt x="923" y="1950"/>
                  </a:lnTo>
                  <a:lnTo>
                    <a:pt x="897" y="1765"/>
                  </a:lnTo>
                  <a:lnTo>
                    <a:pt x="923" y="1607"/>
                  </a:lnTo>
                  <a:lnTo>
                    <a:pt x="976" y="1423"/>
                  </a:lnTo>
                  <a:lnTo>
                    <a:pt x="1055" y="1265"/>
                  </a:lnTo>
                  <a:lnTo>
                    <a:pt x="1160" y="1133"/>
                  </a:lnTo>
                  <a:lnTo>
                    <a:pt x="1292" y="1028"/>
                  </a:lnTo>
                  <a:lnTo>
                    <a:pt x="1450" y="949"/>
                  </a:lnTo>
                  <a:lnTo>
                    <a:pt x="1608" y="896"/>
                  </a:lnTo>
                  <a:close/>
                  <a:moveTo>
                    <a:pt x="1608" y="0"/>
                  </a:moveTo>
                  <a:lnTo>
                    <a:pt x="1424" y="27"/>
                  </a:lnTo>
                  <a:lnTo>
                    <a:pt x="1265" y="79"/>
                  </a:lnTo>
                  <a:lnTo>
                    <a:pt x="1107" y="132"/>
                  </a:lnTo>
                  <a:lnTo>
                    <a:pt x="949" y="211"/>
                  </a:lnTo>
                  <a:lnTo>
                    <a:pt x="791" y="290"/>
                  </a:lnTo>
                  <a:lnTo>
                    <a:pt x="660" y="395"/>
                  </a:lnTo>
                  <a:lnTo>
                    <a:pt x="528" y="527"/>
                  </a:lnTo>
                  <a:lnTo>
                    <a:pt x="422" y="633"/>
                  </a:lnTo>
                  <a:lnTo>
                    <a:pt x="317" y="791"/>
                  </a:lnTo>
                  <a:lnTo>
                    <a:pt x="212" y="922"/>
                  </a:lnTo>
                  <a:lnTo>
                    <a:pt x="159" y="1080"/>
                  </a:lnTo>
                  <a:lnTo>
                    <a:pt x="80" y="1238"/>
                  </a:lnTo>
                  <a:lnTo>
                    <a:pt x="54" y="1423"/>
                  </a:lnTo>
                  <a:lnTo>
                    <a:pt x="27" y="1581"/>
                  </a:lnTo>
                  <a:lnTo>
                    <a:pt x="1" y="1765"/>
                  </a:lnTo>
                  <a:lnTo>
                    <a:pt x="27" y="1950"/>
                  </a:lnTo>
                  <a:lnTo>
                    <a:pt x="54" y="2134"/>
                  </a:lnTo>
                  <a:lnTo>
                    <a:pt x="80" y="2292"/>
                  </a:lnTo>
                  <a:lnTo>
                    <a:pt x="159" y="2477"/>
                  </a:lnTo>
                  <a:lnTo>
                    <a:pt x="212" y="2635"/>
                  </a:lnTo>
                  <a:lnTo>
                    <a:pt x="317" y="2766"/>
                  </a:lnTo>
                  <a:lnTo>
                    <a:pt x="422" y="2898"/>
                  </a:lnTo>
                  <a:lnTo>
                    <a:pt x="528" y="3030"/>
                  </a:lnTo>
                  <a:lnTo>
                    <a:pt x="660" y="3162"/>
                  </a:lnTo>
                  <a:lnTo>
                    <a:pt x="791" y="3241"/>
                  </a:lnTo>
                  <a:lnTo>
                    <a:pt x="949" y="3346"/>
                  </a:lnTo>
                  <a:lnTo>
                    <a:pt x="1107" y="3425"/>
                  </a:lnTo>
                  <a:lnTo>
                    <a:pt x="1265" y="3478"/>
                  </a:lnTo>
                  <a:lnTo>
                    <a:pt x="1424" y="3530"/>
                  </a:lnTo>
                  <a:lnTo>
                    <a:pt x="1608" y="3557"/>
                  </a:lnTo>
                  <a:lnTo>
                    <a:pt x="6429" y="3557"/>
                  </a:lnTo>
                  <a:lnTo>
                    <a:pt x="6613" y="3530"/>
                  </a:lnTo>
                  <a:lnTo>
                    <a:pt x="6771" y="3478"/>
                  </a:lnTo>
                  <a:lnTo>
                    <a:pt x="6929" y="3425"/>
                  </a:lnTo>
                  <a:lnTo>
                    <a:pt x="7087" y="3346"/>
                  </a:lnTo>
                  <a:lnTo>
                    <a:pt x="7245" y="3241"/>
                  </a:lnTo>
                  <a:lnTo>
                    <a:pt x="7377" y="3162"/>
                  </a:lnTo>
                  <a:lnTo>
                    <a:pt x="7509" y="3030"/>
                  </a:lnTo>
                  <a:lnTo>
                    <a:pt x="7614" y="2898"/>
                  </a:lnTo>
                  <a:lnTo>
                    <a:pt x="7720" y="2766"/>
                  </a:lnTo>
                  <a:lnTo>
                    <a:pt x="7799" y="2635"/>
                  </a:lnTo>
                  <a:lnTo>
                    <a:pt x="7878" y="2477"/>
                  </a:lnTo>
                  <a:lnTo>
                    <a:pt x="7957" y="2292"/>
                  </a:lnTo>
                  <a:lnTo>
                    <a:pt x="7983" y="2134"/>
                  </a:lnTo>
                  <a:lnTo>
                    <a:pt x="8009" y="1950"/>
                  </a:lnTo>
                  <a:lnTo>
                    <a:pt x="8036" y="1765"/>
                  </a:lnTo>
                  <a:lnTo>
                    <a:pt x="8009" y="1581"/>
                  </a:lnTo>
                  <a:lnTo>
                    <a:pt x="7983" y="1423"/>
                  </a:lnTo>
                  <a:lnTo>
                    <a:pt x="7957" y="1238"/>
                  </a:lnTo>
                  <a:lnTo>
                    <a:pt x="7878" y="1080"/>
                  </a:lnTo>
                  <a:lnTo>
                    <a:pt x="7799" y="922"/>
                  </a:lnTo>
                  <a:lnTo>
                    <a:pt x="7720" y="791"/>
                  </a:lnTo>
                  <a:lnTo>
                    <a:pt x="7614" y="633"/>
                  </a:lnTo>
                  <a:lnTo>
                    <a:pt x="7509" y="527"/>
                  </a:lnTo>
                  <a:lnTo>
                    <a:pt x="7377" y="395"/>
                  </a:lnTo>
                  <a:lnTo>
                    <a:pt x="7245" y="290"/>
                  </a:lnTo>
                  <a:lnTo>
                    <a:pt x="7087" y="211"/>
                  </a:lnTo>
                  <a:lnTo>
                    <a:pt x="6929" y="132"/>
                  </a:lnTo>
                  <a:lnTo>
                    <a:pt x="6771" y="79"/>
                  </a:lnTo>
                  <a:lnTo>
                    <a:pt x="6613" y="27"/>
                  </a:lnTo>
                  <a:lnTo>
                    <a:pt x="64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160"/>
            <p:cNvSpPr/>
            <p:nvPr/>
          </p:nvSpPr>
          <p:spPr>
            <a:xfrm>
              <a:off x="6376026" y="1360588"/>
              <a:ext cx="245508" cy="23256"/>
            </a:xfrm>
            <a:custGeom>
              <a:rect b="b" l="l" r="r" t="t"/>
              <a:pathLst>
                <a:path extrusionOk="0" h="896" w="9459">
                  <a:moveTo>
                    <a:pt x="1" y="0"/>
                  </a:moveTo>
                  <a:lnTo>
                    <a:pt x="1" y="896"/>
                  </a:lnTo>
                  <a:lnTo>
                    <a:pt x="9458" y="896"/>
                  </a:lnTo>
                  <a:lnTo>
                    <a:pt x="94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160"/>
            <p:cNvSpPr/>
            <p:nvPr/>
          </p:nvSpPr>
          <p:spPr>
            <a:xfrm>
              <a:off x="6440990" y="1314077"/>
              <a:ext cx="46511" cy="23282"/>
            </a:xfrm>
            <a:custGeom>
              <a:rect b="b" l="l" r="r" t="t"/>
              <a:pathLst>
                <a:path extrusionOk="0" h="897" w="1792">
                  <a:moveTo>
                    <a:pt x="343" y="1"/>
                  </a:moveTo>
                  <a:lnTo>
                    <a:pt x="264" y="27"/>
                  </a:lnTo>
                  <a:lnTo>
                    <a:pt x="185" y="80"/>
                  </a:lnTo>
                  <a:lnTo>
                    <a:pt x="132" y="133"/>
                  </a:lnTo>
                  <a:lnTo>
                    <a:pt x="80" y="212"/>
                  </a:lnTo>
                  <a:lnTo>
                    <a:pt x="27" y="264"/>
                  </a:lnTo>
                  <a:lnTo>
                    <a:pt x="0" y="370"/>
                  </a:lnTo>
                  <a:lnTo>
                    <a:pt x="0" y="449"/>
                  </a:lnTo>
                  <a:lnTo>
                    <a:pt x="0" y="528"/>
                  </a:lnTo>
                  <a:lnTo>
                    <a:pt x="27" y="633"/>
                  </a:lnTo>
                  <a:lnTo>
                    <a:pt x="80" y="686"/>
                  </a:lnTo>
                  <a:lnTo>
                    <a:pt x="132" y="765"/>
                  </a:lnTo>
                  <a:lnTo>
                    <a:pt x="185" y="818"/>
                  </a:lnTo>
                  <a:lnTo>
                    <a:pt x="264" y="870"/>
                  </a:lnTo>
                  <a:lnTo>
                    <a:pt x="343" y="897"/>
                  </a:lnTo>
                  <a:lnTo>
                    <a:pt x="1423" y="897"/>
                  </a:lnTo>
                  <a:lnTo>
                    <a:pt x="1502" y="870"/>
                  </a:lnTo>
                  <a:lnTo>
                    <a:pt x="1581" y="818"/>
                  </a:lnTo>
                  <a:lnTo>
                    <a:pt x="1660" y="765"/>
                  </a:lnTo>
                  <a:lnTo>
                    <a:pt x="1713" y="686"/>
                  </a:lnTo>
                  <a:lnTo>
                    <a:pt x="1739" y="633"/>
                  </a:lnTo>
                  <a:lnTo>
                    <a:pt x="1766" y="528"/>
                  </a:lnTo>
                  <a:lnTo>
                    <a:pt x="1792" y="449"/>
                  </a:lnTo>
                  <a:lnTo>
                    <a:pt x="1766" y="370"/>
                  </a:lnTo>
                  <a:lnTo>
                    <a:pt x="1739" y="264"/>
                  </a:lnTo>
                  <a:lnTo>
                    <a:pt x="1713" y="212"/>
                  </a:lnTo>
                  <a:lnTo>
                    <a:pt x="1660" y="133"/>
                  </a:lnTo>
                  <a:lnTo>
                    <a:pt x="1581" y="80"/>
                  </a:lnTo>
                  <a:lnTo>
                    <a:pt x="1502" y="27"/>
                  </a:lnTo>
                  <a:lnTo>
                    <a:pt x="14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160"/>
            <p:cNvSpPr/>
            <p:nvPr/>
          </p:nvSpPr>
          <p:spPr>
            <a:xfrm>
              <a:off x="6487475" y="1314077"/>
              <a:ext cx="45837" cy="23282"/>
            </a:xfrm>
            <a:custGeom>
              <a:rect b="b" l="l" r="r" t="t"/>
              <a:pathLst>
                <a:path extrusionOk="0" h="897" w="1766">
                  <a:moveTo>
                    <a:pt x="343" y="1"/>
                  </a:moveTo>
                  <a:lnTo>
                    <a:pt x="264" y="27"/>
                  </a:lnTo>
                  <a:lnTo>
                    <a:pt x="185" y="80"/>
                  </a:lnTo>
                  <a:lnTo>
                    <a:pt x="133" y="133"/>
                  </a:lnTo>
                  <a:lnTo>
                    <a:pt x="54" y="212"/>
                  </a:lnTo>
                  <a:lnTo>
                    <a:pt x="27" y="264"/>
                  </a:lnTo>
                  <a:lnTo>
                    <a:pt x="1" y="370"/>
                  </a:lnTo>
                  <a:lnTo>
                    <a:pt x="1" y="449"/>
                  </a:lnTo>
                  <a:lnTo>
                    <a:pt x="1" y="528"/>
                  </a:lnTo>
                  <a:lnTo>
                    <a:pt x="27" y="633"/>
                  </a:lnTo>
                  <a:lnTo>
                    <a:pt x="54" y="686"/>
                  </a:lnTo>
                  <a:lnTo>
                    <a:pt x="133" y="765"/>
                  </a:lnTo>
                  <a:lnTo>
                    <a:pt x="185" y="818"/>
                  </a:lnTo>
                  <a:lnTo>
                    <a:pt x="264" y="870"/>
                  </a:lnTo>
                  <a:lnTo>
                    <a:pt x="343" y="897"/>
                  </a:lnTo>
                  <a:lnTo>
                    <a:pt x="1423" y="897"/>
                  </a:lnTo>
                  <a:lnTo>
                    <a:pt x="1502" y="870"/>
                  </a:lnTo>
                  <a:lnTo>
                    <a:pt x="1581" y="818"/>
                  </a:lnTo>
                  <a:lnTo>
                    <a:pt x="1634" y="765"/>
                  </a:lnTo>
                  <a:lnTo>
                    <a:pt x="1687" y="686"/>
                  </a:lnTo>
                  <a:lnTo>
                    <a:pt x="1740" y="633"/>
                  </a:lnTo>
                  <a:lnTo>
                    <a:pt x="1766" y="528"/>
                  </a:lnTo>
                  <a:lnTo>
                    <a:pt x="1766" y="449"/>
                  </a:lnTo>
                  <a:lnTo>
                    <a:pt x="1766" y="370"/>
                  </a:lnTo>
                  <a:lnTo>
                    <a:pt x="1740" y="264"/>
                  </a:lnTo>
                  <a:lnTo>
                    <a:pt x="1687" y="212"/>
                  </a:lnTo>
                  <a:lnTo>
                    <a:pt x="1634" y="133"/>
                  </a:lnTo>
                  <a:lnTo>
                    <a:pt x="1581" y="80"/>
                  </a:lnTo>
                  <a:lnTo>
                    <a:pt x="1502" y="27"/>
                  </a:lnTo>
                  <a:lnTo>
                    <a:pt x="14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160"/>
            <p:cNvSpPr/>
            <p:nvPr/>
          </p:nvSpPr>
          <p:spPr>
            <a:xfrm>
              <a:off x="6533285" y="1314077"/>
              <a:ext cx="46537" cy="23282"/>
            </a:xfrm>
            <a:custGeom>
              <a:rect b="b" l="l" r="r" t="t"/>
              <a:pathLst>
                <a:path extrusionOk="0" h="897" w="1793">
                  <a:moveTo>
                    <a:pt x="370" y="1"/>
                  </a:moveTo>
                  <a:lnTo>
                    <a:pt x="291" y="27"/>
                  </a:lnTo>
                  <a:lnTo>
                    <a:pt x="212" y="80"/>
                  </a:lnTo>
                  <a:lnTo>
                    <a:pt x="133" y="133"/>
                  </a:lnTo>
                  <a:lnTo>
                    <a:pt x="80" y="212"/>
                  </a:lnTo>
                  <a:lnTo>
                    <a:pt x="54" y="264"/>
                  </a:lnTo>
                  <a:lnTo>
                    <a:pt x="27" y="370"/>
                  </a:lnTo>
                  <a:lnTo>
                    <a:pt x="1" y="449"/>
                  </a:lnTo>
                  <a:lnTo>
                    <a:pt x="27" y="528"/>
                  </a:lnTo>
                  <a:lnTo>
                    <a:pt x="54" y="633"/>
                  </a:lnTo>
                  <a:lnTo>
                    <a:pt x="80" y="686"/>
                  </a:lnTo>
                  <a:lnTo>
                    <a:pt x="133" y="765"/>
                  </a:lnTo>
                  <a:lnTo>
                    <a:pt x="212" y="818"/>
                  </a:lnTo>
                  <a:lnTo>
                    <a:pt x="291" y="870"/>
                  </a:lnTo>
                  <a:lnTo>
                    <a:pt x="370" y="897"/>
                  </a:lnTo>
                  <a:lnTo>
                    <a:pt x="1423" y="897"/>
                  </a:lnTo>
                  <a:lnTo>
                    <a:pt x="1529" y="870"/>
                  </a:lnTo>
                  <a:lnTo>
                    <a:pt x="1582" y="818"/>
                  </a:lnTo>
                  <a:lnTo>
                    <a:pt x="1661" y="765"/>
                  </a:lnTo>
                  <a:lnTo>
                    <a:pt x="1713" y="686"/>
                  </a:lnTo>
                  <a:lnTo>
                    <a:pt x="1766" y="633"/>
                  </a:lnTo>
                  <a:lnTo>
                    <a:pt x="1792" y="528"/>
                  </a:lnTo>
                  <a:lnTo>
                    <a:pt x="1792" y="449"/>
                  </a:lnTo>
                  <a:lnTo>
                    <a:pt x="1792" y="370"/>
                  </a:lnTo>
                  <a:lnTo>
                    <a:pt x="1766" y="264"/>
                  </a:lnTo>
                  <a:lnTo>
                    <a:pt x="1713" y="212"/>
                  </a:lnTo>
                  <a:lnTo>
                    <a:pt x="1661" y="133"/>
                  </a:lnTo>
                  <a:lnTo>
                    <a:pt x="1582" y="80"/>
                  </a:lnTo>
                  <a:lnTo>
                    <a:pt x="1529" y="27"/>
                  </a:lnTo>
                  <a:lnTo>
                    <a:pt x="14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160"/>
            <p:cNvSpPr/>
            <p:nvPr/>
          </p:nvSpPr>
          <p:spPr>
            <a:xfrm>
              <a:off x="6360297" y="1348960"/>
              <a:ext cx="22607" cy="45837"/>
            </a:xfrm>
            <a:custGeom>
              <a:rect b="b" l="l" r="r" t="t"/>
              <a:pathLst>
                <a:path extrusionOk="0" h="1766" w="871">
                  <a:moveTo>
                    <a:pt x="343" y="0"/>
                  </a:moveTo>
                  <a:lnTo>
                    <a:pt x="264" y="27"/>
                  </a:lnTo>
                  <a:lnTo>
                    <a:pt x="185" y="79"/>
                  </a:lnTo>
                  <a:lnTo>
                    <a:pt x="133" y="132"/>
                  </a:lnTo>
                  <a:lnTo>
                    <a:pt x="54" y="185"/>
                  </a:lnTo>
                  <a:lnTo>
                    <a:pt x="27" y="264"/>
                  </a:lnTo>
                  <a:lnTo>
                    <a:pt x="1" y="343"/>
                  </a:lnTo>
                  <a:lnTo>
                    <a:pt x="1" y="448"/>
                  </a:lnTo>
                  <a:lnTo>
                    <a:pt x="1" y="1344"/>
                  </a:lnTo>
                  <a:lnTo>
                    <a:pt x="1" y="1423"/>
                  </a:lnTo>
                  <a:lnTo>
                    <a:pt x="27" y="1502"/>
                  </a:lnTo>
                  <a:lnTo>
                    <a:pt x="54" y="1581"/>
                  </a:lnTo>
                  <a:lnTo>
                    <a:pt x="133" y="1634"/>
                  </a:lnTo>
                  <a:lnTo>
                    <a:pt x="185" y="1713"/>
                  </a:lnTo>
                  <a:lnTo>
                    <a:pt x="264" y="1739"/>
                  </a:lnTo>
                  <a:lnTo>
                    <a:pt x="343" y="1765"/>
                  </a:lnTo>
                  <a:lnTo>
                    <a:pt x="528" y="1765"/>
                  </a:lnTo>
                  <a:lnTo>
                    <a:pt x="607" y="1739"/>
                  </a:lnTo>
                  <a:lnTo>
                    <a:pt x="686" y="1713"/>
                  </a:lnTo>
                  <a:lnTo>
                    <a:pt x="739" y="1634"/>
                  </a:lnTo>
                  <a:lnTo>
                    <a:pt x="818" y="1581"/>
                  </a:lnTo>
                  <a:lnTo>
                    <a:pt x="844" y="1502"/>
                  </a:lnTo>
                  <a:lnTo>
                    <a:pt x="870" y="1423"/>
                  </a:lnTo>
                  <a:lnTo>
                    <a:pt x="870" y="1344"/>
                  </a:lnTo>
                  <a:lnTo>
                    <a:pt x="870" y="448"/>
                  </a:lnTo>
                  <a:lnTo>
                    <a:pt x="870" y="343"/>
                  </a:lnTo>
                  <a:lnTo>
                    <a:pt x="844" y="264"/>
                  </a:lnTo>
                  <a:lnTo>
                    <a:pt x="818" y="185"/>
                  </a:lnTo>
                  <a:lnTo>
                    <a:pt x="739" y="132"/>
                  </a:lnTo>
                  <a:lnTo>
                    <a:pt x="686" y="79"/>
                  </a:lnTo>
                  <a:lnTo>
                    <a:pt x="607" y="27"/>
                  </a:lnTo>
                  <a:lnTo>
                    <a:pt x="5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160"/>
            <p:cNvSpPr/>
            <p:nvPr/>
          </p:nvSpPr>
          <p:spPr>
            <a:xfrm>
              <a:off x="6614652" y="1302475"/>
              <a:ext cx="99849" cy="138807"/>
            </a:xfrm>
            <a:custGeom>
              <a:rect b="b" l="l" r="r" t="t"/>
              <a:pathLst>
                <a:path extrusionOk="0" h="5348" w="3847">
                  <a:moveTo>
                    <a:pt x="3557" y="0"/>
                  </a:moveTo>
                  <a:lnTo>
                    <a:pt x="1" y="2239"/>
                  </a:lnTo>
                  <a:lnTo>
                    <a:pt x="1" y="3135"/>
                  </a:lnTo>
                  <a:lnTo>
                    <a:pt x="3557" y="5348"/>
                  </a:lnTo>
                  <a:lnTo>
                    <a:pt x="3847" y="4900"/>
                  </a:lnTo>
                  <a:lnTo>
                    <a:pt x="3847" y="343"/>
                  </a:lnTo>
                  <a:lnTo>
                    <a:pt x="35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160"/>
            <p:cNvSpPr/>
            <p:nvPr/>
          </p:nvSpPr>
          <p:spPr>
            <a:xfrm>
              <a:off x="6614652" y="1302475"/>
              <a:ext cx="99849" cy="138807"/>
            </a:xfrm>
            <a:custGeom>
              <a:rect b="b" l="l" r="r" t="t"/>
              <a:pathLst>
                <a:path extrusionOk="0" h="5348" w="3847">
                  <a:moveTo>
                    <a:pt x="3557" y="0"/>
                  </a:moveTo>
                  <a:lnTo>
                    <a:pt x="1" y="2239"/>
                  </a:lnTo>
                  <a:lnTo>
                    <a:pt x="1" y="3135"/>
                  </a:lnTo>
                  <a:lnTo>
                    <a:pt x="3557" y="5348"/>
                  </a:lnTo>
                  <a:lnTo>
                    <a:pt x="3794" y="4979"/>
                  </a:lnTo>
                  <a:lnTo>
                    <a:pt x="1213" y="3346"/>
                  </a:lnTo>
                  <a:lnTo>
                    <a:pt x="1055" y="3240"/>
                  </a:lnTo>
                  <a:lnTo>
                    <a:pt x="923" y="3056"/>
                  </a:lnTo>
                  <a:lnTo>
                    <a:pt x="844" y="2872"/>
                  </a:lnTo>
                  <a:lnTo>
                    <a:pt x="817" y="2687"/>
                  </a:lnTo>
                  <a:lnTo>
                    <a:pt x="844" y="2476"/>
                  </a:lnTo>
                  <a:lnTo>
                    <a:pt x="923" y="2292"/>
                  </a:lnTo>
                  <a:lnTo>
                    <a:pt x="1055" y="2134"/>
                  </a:lnTo>
                  <a:lnTo>
                    <a:pt x="1213" y="2002"/>
                  </a:lnTo>
                  <a:lnTo>
                    <a:pt x="3847" y="343"/>
                  </a:lnTo>
                  <a:lnTo>
                    <a:pt x="35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160"/>
            <p:cNvSpPr/>
            <p:nvPr/>
          </p:nvSpPr>
          <p:spPr>
            <a:xfrm>
              <a:off x="6706973" y="1290848"/>
              <a:ext cx="23256" cy="162063"/>
            </a:xfrm>
            <a:custGeom>
              <a:rect b="b" l="l" r="r" t="t"/>
              <a:pathLst>
                <a:path extrusionOk="0" h="6244" w="896">
                  <a:moveTo>
                    <a:pt x="448" y="0"/>
                  </a:moveTo>
                  <a:lnTo>
                    <a:pt x="343" y="27"/>
                  </a:lnTo>
                  <a:lnTo>
                    <a:pt x="264" y="53"/>
                  </a:lnTo>
                  <a:lnTo>
                    <a:pt x="185" y="79"/>
                  </a:lnTo>
                  <a:lnTo>
                    <a:pt x="132" y="132"/>
                  </a:lnTo>
                  <a:lnTo>
                    <a:pt x="79" y="211"/>
                  </a:lnTo>
                  <a:lnTo>
                    <a:pt x="27" y="290"/>
                  </a:lnTo>
                  <a:lnTo>
                    <a:pt x="0" y="369"/>
                  </a:lnTo>
                  <a:lnTo>
                    <a:pt x="0" y="448"/>
                  </a:lnTo>
                  <a:lnTo>
                    <a:pt x="0" y="5796"/>
                  </a:lnTo>
                  <a:lnTo>
                    <a:pt x="0" y="5875"/>
                  </a:lnTo>
                  <a:lnTo>
                    <a:pt x="27" y="5980"/>
                  </a:lnTo>
                  <a:lnTo>
                    <a:pt x="79" y="6033"/>
                  </a:lnTo>
                  <a:lnTo>
                    <a:pt x="132" y="6112"/>
                  </a:lnTo>
                  <a:lnTo>
                    <a:pt x="185" y="6165"/>
                  </a:lnTo>
                  <a:lnTo>
                    <a:pt x="264" y="6217"/>
                  </a:lnTo>
                  <a:lnTo>
                    <a:pt x="343" y="6244"/>
                  </a:lnTo>
                  <a:lnTo>
                    <a:pt x="527" y="6244"/>
                  </a:lnTo>
                  <a:lnTo>
                    <a:pt x="606" y="6217"/>
                  </a:lnTo>
                  <a:lnTo>
                    <a:pt x="685" y="6165"/>
                  </a:lnTo>
                  <a:lnTo>
                    <a:pt x="764" y="6112"/>
                  </a:lnTo>
                  <a:lnTo>
                    <a:pt x="817" y="6033"/>
                  </a:lnTo>
                  <a:lnTo>
                    <a:pt x="843" y="5980"/>
                  </a:lnTo>
                  <a:lnTo>
                    <a:pt x="870" y="5875"/>
                  </a:lnTo>
                  <a:lnTo>
                    <a:pt x="896" y="5796"/>
                  </a:lnTo>
                  <a:lnTo>
                    <a:pt x="896" y="448"/>
                  </a:lnTo>
                  <a:lnTo>
                    <a:pt x="870" y="369"/>
                  </a:lnTo>
                  <a:lnTo>
                    <a:pt x="843" y="290"/>
                  </a:lnTo>
                  <a:lnTo>
                    <a:pt x="817" y="211"/>
                  </a:lnTo>
                  <a:lnTo>
                    <a:pt x="764" y="132"/>
                  </a:lnTo>
                  <a:lnTo>
                    <a:pt x="685" y="79"/>
                  </a:lnTo>
                  <a:lnTo>
                    <a:pt x="606" y="53"/>
                  </a:lnTo>
                  <a:lnTo>
                    <a:pt x="527" y="27"/>
                  </a:lnTo>
                  <a:lnTo>
                    <a:pt x="4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9" name="Google Shape;17199;p160"/>
          <p:cNvGrpSpPr/>
          <p:nvPr/>
        </p:nvGrpSpPr>
        <p:grpSpPr>
          <a:xfrm>
            <a:off x="8011190" y="1186925"/>
            <a:ext cx="207900" cy="369911"/>
            <a:chOff x="8011528" y="1186925"/>
            <a:chExt cx="207900" cy="369911"/>
          </a:xfrm>
        </p:grpSpPr>
        <p:sp>
          <p:nvSpPr>
            <p:cNvPr id="17200" name="Google Shape;17200;p160"/>
            <p:cNvSpPr/>
            <p:nvPr/>
          </p:nvSpPr>
          <p:spPr>
            <a:xfrm>
              <a:off x="8011528" y="1186925"/>
              <a:ext cx="207900" cy="369911"/>
            </a:xfrm>
            <a:custGeom>
              <a:rect b="b" l="l" r="r" t="t"/>
              <a:pathLst>
                <a:path extrusionOk="0" h="14252" w="8010">
                  <a:moveTo>
                    <a:pt x="844" y="0"/>
                  </a:moveTo>
                  <a:lnTo>
                    <a:pt x="686" y="26"/>
                  </a:lnTo>
                  <a:lnTo>
                    <a:pt x="528" y="79"/>
                  </a:lnTo>
                  <a:lnTo>
                    <a:pt x="370" y="158"/>
                  </a:lnTo>
                  <a:lnTo>
                    <a:pt x="238" y="263"/>
                  </a:lnTo>
                  <a:lnTo>
                    <a:pt x="133" y="395"/>
                  </a:lnTo>
                  <a:lnTo>
                    <a:pt x="54" y="527"/>
                  </a:lnTo>
                  <a:lnTo>
                    <a:pt x="1" y="685"/>
                  </a:lnTo>
                  <a:lnTo>
                    <a:pt x="1" y="869"/>
                  </a:lnTo>
                  <a:lnTo>
                    <a:pt x="1" y="13383"/>
                  </a:lnTo>
                  <a:lnTo>
                    <a:pt x="1" y="13567"/>
                  </a:lnTo>
                  <a:lnTo>
                    <a:pt x="54" y="13725"/>
                  </a:lnTo>
                  <a:lnTo>
                    <a:pt x="133" y="13883"/>
                  </a:lnTo>
                  <a:lnTo>
                    <a:pt x="238" y="14015"/>
                  </a:lnTo>
                  <a:lnTo>
                    <a:pt x="370" y="14120"/>
                  </a:lnTo>
                  <a:lnTo>
                    <a:pt x="528" y="14199"/>
                  </a:lnTo>
                  <a:lnTo>
                    <a:pt x="686" y="14226"/>
                  </a:lnTo>
                  <a:lnTo>
                    <a:pt x="844" y="14252"/>
                  </a:lnTo>
                  <a:lnTo>
                    <a:pt x="7140" y="14252"/>
                  </a:lnTo>
                  <a:lnTo>
                    <a:pt x="7324" y="14226"/>
                  </a:lnTo>
                  <a:lnTo>
                    <a:pt x="7483" y="14199"/>
                  </a:lnTo>
                  <a:lnTo>
                    <a:pt x="7641" y="14120"/>
                  </a:lnTo>
                  <a:lnTo>
                    <a:pt x="7746" y="14015"/>
                  </a:lnTo>
                  <a:lnTo>
                    <a:pt x="7851" y="13883"/>
                  </a:lnTo>
                  <a:lnTo>
                    <a:pt x="7930" y="13725"/>
                  </a:lnTo>
                  <a:lnTo>
                    <a:pt x="7983" y="13567"/>
                  </a:lnTo>
                  <a:lnTo>
                    <a:pt x="8009" y="13383"/>
                  </a:lnTo>
                  <a:lnTo>
                    <a:pt x="8009" y="869"/>
                  </a:lnTo>
                  <a:lnTo>
                    <a:pt x="7983" y="685"/>
                  </a:lnTo>
                  <a:lnTo>
                    <a:pt x="7930" y="527"/>
                  </a:lnTo>
                  <a:lnTo>
                    <a:pt x="7851" y="395"/>
                  </a:lnTo>
                  <a:lnTo>
                    <a:pt x="7746" y="263"/>
                  </a:lnTo>
                  <a:lnTo>
                    <a:pt x="7641" y="158"/>
                  </a:lnTo>
                  <a:lnTo>
                    <a:pt x="7483" y="79"/>
                  </a:lnTo>
                  <a:lnTo>
                    <a:pt x="7324" y="26"/>
                  </a:lnTo>
                  <a:lnTo>
                    <a:pt x="71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160"/>
            <p:cNvSpPr/>
            <p:nvPr/>
          </p:nvSpPr>
          <p:spPr>
            <a:xfrm>
              <a:off x="8034109" y="1210155"/>
              <a:ext cx="162063" cy="277641"/>
            </a:xfrm>
            <a:custGeom>
              <a:rect b="b" l="l" r="r" t="t"/>
              <a:pathLst>
                <a:path extrusionOk="0" h="10697" w="6244">
                  <a:moveTo>
                    <a:pt x="132" y="1"/>
                  </a:moveTo>
                  <a:lnTo>
                    <a:pt x="79" y="53"/>
                  </a:lnTo>
                  <a:lnTo>
                    <a:pt x="27" y="132"/>
                  </a:lnTo>
                  <a:lnTo>
                    <a:pt x="0" y="211"/>
                  </a:lnTo>
                  <a:lnTo>
                    <a:pt x="0" y="10485"/>
                  </a:lnTo>
                  <a:lnTo>
                    <a:pt x="27" y="10565"/>
                  </a:lnTo>
                  <a:lnTo>
                    <a:pt x="79" y="10617"/>
                  </a:lnTo>
                  <a:lnTo>
                    <a:pt x="132" y="10670"/>
                  </a:lnTo>
                  <a:lnTo>
                    <a:pt x="211" y="10696"/>
                  </a:lnTo>
                  <a:lnTo>
                    <a:pt x="6059" y="10696"/>
                  </a:lnTo>
                  <a:lnTo>
                    <a:pt x="6138" y="10670"/>
                  </a:lnTo>
                  <a:lnTo>
                    <a:pt x="6191" y="10617"/>
                  </a:lnTo>
                  <a:lnTo>
                    <a:pt x="6244" y="10565"/>
                  </a:lnTo>
                  <a:lnTo>
                    <a:pt x="6244" y="10485"/>
                  </a:lnTo>
                  <a:lnTo>
                    <a:pt x="6244" y="211"/>
                  </a:lnTo>
                  <a:lnTo>
                    <a:pt x="6244" y="132"/>
                  </a:lnTo>
                  <a:lnTo>
                    <a:pt x="6191" y="53"/>
                  </a:lnTo>
                  <a:lnTo>
                    <a:pt x="6138" y="1"/>
                  </a:lnTo>
                  <a:lnTo>
                    <a:pt x="4584" y="1"/>
                  </a:lnTo>
                  <a:lnTo>
                    <a:pt x="4479" y="27"/>
                  </a:lnTo>
                  <a:lnTo>
                    <a:pt x="4400" y="106"/>
                  </a:lnTo>
                  <a:lnTo>
                    <a:pt x="4084" y="712"/>
                  </a:lnTo>
                  <a:lnTo>
                    <a:pt x="4005" y="791"/>
                  </a:lnTo>
                  <a:lnTo>
                    <a:pt x="3899" y="817"/>
                  </a:lnTo>
                  <a:lnTo>
                    <a:pt x="2371" y="817"/>
                  </a:lnTo>
                  <a:lnTo>
                    <a:pt x="2266" y="791"/>
                  </a:lnTo>
                  <a:lnTo>
                    <a:pt x="2187" y="712"/>
                  </a:lnTo>
                  <a:lnTo>
                    <a:pt x="1844" y="106"/>
                  </a:lnTo>
                  <a:lnTo>
                    <a:pt x="1765" y="27"/>
                  </a:lnTo>
                  <a:lnTo>
                    <a:pt x="16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160"/>
            <p:cNvSpPr/>
            <p:nvPr/>
          </p:nvSpPr>
          <p:spPr>
            <a:xfrm>
              <a:off x="8098372" y="1204678"/>
              <a:ext cx="34209" cy="10979"/>
            </a:xfrm>
            <a:custGeom>
              <a:rect b="b" l="l" r="r" t="t"/>
              <a:pathLst>
                <a:path extrusionOk="0" h="423" w="1318">
                  <a:moveTo>
                    <a:pt x="132" y="1"/>
                  </a:moveTo>
                  <a:lnTo>
                    <a:pt x="53" y="54"/>
                  </a:lnTo>
                  <a:lnTo>
                    <a:pt x="1" y="133"/>
                  </a:lnTo>
                  <a:lnTo>
                    <a:pt x="1" y="212"/>
                  </a:lnTo>
                  <a:lnTo>
                    <a:pt x="27" y="291"/>
                  </a:lnTo>
                  <a:lnTo>
                    <a:pt x="53" y="370"/>
                  </a:lnTo>
                  <a:lnTo>
                    <a:pt x="132" y="396"/>
                  </a:lnTo>
                  <a:lnTo>
                    <a:pt x="211" y="422"/>
                  </a:lnTo>
                  <a:lnTo>
                    <a:pt x="1107" y="422"/>
                  </a:lnTo>
                  <a:lnTo>
                    <a:pt x="1186" y="396"/>
                  </a:lnTo>
                  <a:lnTo>
                    <a:pt x="1265" y="370"/>
                  </a:lnTo>
                  <a:lnTo>
                    <a:pt x="1291" y="291"/>
                  </a:lnTo>
                  <a:lnTo>
                    <a:pt x="1318" y="212"/>
                  </a:lnTo>
                  <a:lnTo>
                    <a:pt x="1291" y="133"/>
                  </a:lnTo>
                  <a:lnTo>
                    <a:pt x="1239" y="54"/>
                  </a:lnTo>
                  <a:lnTo>
                    <a:pt x="11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160"/>
            <p:cNvSpPr/>
            <p:nvPr/>
          </p:nvSpPr>
          <p:spPr>
            <a:xfrm>
              <a:off x="8092221" y="1510320"/>
              <a:ext cx="46511" cy="23282"/>
            </a:xfrm>
            <a:custGeom>
              <a:rect b="b" l="l" r="r" t="t"/>
              <a:pathLst>
                <a:path extrusionOk="0" h="897" w="1792">
                  <a:moveTo>
                    <a:pt x="448" y="1"/>
                  </a:moveTo>
                  <a:lnTo>
                    <a:pt x="369" y="27"/>
                  </a:lnTo>
                  <a:lnTo>
                    <a:pt x="264" y="53"/>
                  </a:lnTo>
                  <a:lnTo>
                    <a:pt x="185" y="80"/>
                  </a:lnTo>
                  <a:lnTo>
                    <a:pt x="132" y="132"/>
                  </a:lnTo>
                  <a:lnTo>
                    <a:pt x="80" y="211"/>
                  </a:lnTo>
                  <a:lnTo>
                    <a:pt x="27" y="290"/>
                  </a:lnTo>
                  <a:lnTo>
                    <a:pt x="1" y="369"/>
                  </a:lnTo>
                  <a:lnTo>
                    <a:pt x="1" y="448"/>
                  </a:lnTo>
                  <a:lnTo>
                    <a:pt x="1" y="554"/>
                  </a:lnTo>
                  <a:lnTo>
                    <a:pt x="27" y="633"/>
                  </a:lnTo>
                  <a:lnTo>
                    <a:pt x="80" y="712"/>
                  </a:lnTo>
                  <a:lnTo>
                    <a:pt x="132" y="765"/>
                  </a:lnTo>
                  <a:lnTo>
                    <a:pt x="185" y="817"/>
                  </a:lnTo>
                  <a:lnTo>
                    <a:pt x="264" y="870"/>
                  </a:lnTo>
                  <a:lnTo>
                    <a:pt x="369" y="896"/>
                  </a:lnTo>
                  <a:lnTo>
                    <a:pt x="1423" y="896"/>
                  </a:lnTo>
                  <a:lnTo>
                    <a:pt x="1502" y="870"/>
                  </a:lnTo>
                  <a:lnTo>
                    <a:pt x="1581" y="817"/>
                  </a:lnTo>
                  <a:lnTo>
                    <a:pt x="1660" y="765"/>
                  </a:lnTo>
                  <a:lnTo>
                    <a:pt x="1713" y="712"/>
                  </a:lnTo>
                  <a:lnTo>
                    <a:pt x="1739" y="633"/>
                  </a:lnTo>
                  <a:lnTo>
                    <a:pt x="1766" y="554"/>
                  </a:lnTo>
                  <a:lnTo>
                    <a:pt x="1792" y="448"/>
                  </a:lnTo>
                  <a:lnTo>
                    <a:pt x="1766" y="369"/>
                  </a:lnTo>
                  <a:lnTo>
                    <a:pt x="1739" y="290"/>
                  </a:lnTo>
                  <a:lnTo>
                    <a:pt x="1713" y="211"/>
                  </a:lnTo>
                  <a:lnTo>
                    <a:pt x="1660" y="132"/>
                  </a:lnTo>
                  <a:lnTo>
                    <a:pt x="1581" y="80"/>
                  </a:lnTo>
                  <a:lnTo>
                    <a:pt x="1502" y="53"/>
                  </a:lnTo>
                  <a:lnTo>
                    <a:pt x="1423" y="27"/>
                  </a:lnTo>
                  <a:lnTo>
                    <a:pt x="13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160"/>
            <p:cNvSpPr/>
            <p:nvPr/>
          </p:nvSpPr>
          <p:spPr>
            <a:xfrm>
              <a:off x="8080594" y="1256665"/>
              <a:ext cx="69092" cy="184618"/>
            </a:xfrm>
            <a:custGeom>
              <a:rect b="b" l="l" r="r" t="t"/>
              <a:pathLst>
                <a:path extrusionOk="0" h="7113" w="2662">
                  <a:moveTo>
                    <a:pt x="1924" y="422"/>
                  </a:moveTo>
                  <a:lnTo>
                    <a:pt x="2003" y="448"/>
                  </a:lnTo>
                  <a:lnTo>
                    <a:pt x="2108" y="553"/>
                  </a:lnTo>
                  <a:lnTo>
                    <a:pt x="2214" y="685"/>
                  </a:lnTo>
                  <a:lnTo>
                    <a:pt x="2240" y="764"/>
                  </a:lnTo>
                  <a:lnTo>
                    <a:pt x="2240" y="843"/>
                  </a:lnTo>
                  <a:lnTo>
                    <a:pt x="2240" y="1001"/>
                  </a:lnTo>
                  <a:lnTo>
                    <a:pt x="2214" y="1212"/>
                  </a:lnTo>
                  <a:lnTo>
                    <a:pt x="2161" y="1396"/>
                  </a:lnTo>
                  <a:lnTo>
                    <a:pt x="2055" y="1581"/>
                  </a:lnTo>
                  <a:lnTo>
                    <a:pt x="1897" y="1712"/>
                  </a:lnTo>
                  <a:lnTo>
                    <a:pt x="1581" y="1976"/>
                  </a:lnTo>
                  <a:lnTo>
                    <a:pt x="1423" y="896"/>
                  </a:lnTo>
                  <a:lnTo>
                    <a:pt x="1423" y="790"/>
                  </a:lnTo>
                  <a:lnTo>
                    <a:pt x="1450" y="711"/>
                  </a:lnTo>
                  <a:lnTo>
                    <a:pt x="1476" y="632"/>
                  </a:lnTo>
                  <a:lnTo>
                    <a:pt x="1529" y="553"/>
                  </a:lnTo>
                  <a:lnTo>
                    <a:pt x="1581" y="501"/>
                  </a:lnTo>
                  <a:lnTo>
                    <a:pt x="1660" y="474"/>
                  </a:lnTo>
                  <a:lnTo>
                    <a:pt x="1739" y="448"/>
                  </a:lnTo>
                  <a:lnTo>
                    <a:pt x="1845" y="422"/>
                  </a:lnTo>
                  <a:close/>
                  <a:moveTo>
                    <a:pt x="1897" y="3556"/>
                  </a:moveTo>
                  <a:lnTo>
                    <a:pt x="1976" y="3583"/>
                  </a:lnTo>
                  <a:lnTo>
                    <a:pt x="2055" y="3635"/>
                  </a:lnTo>
                  <a:lnTo>
                    <a:pt x="2108" y="3688"/>
                  </a:lnTo>
                  <a:lnTo>
                    <a:pt x="2161" y="3741"/>
                  </a:lnTo>
                  <a:lnTo>
                    <a:pt x="2214" y="3820"/>
                  </a:lnTo>
                  <a:lnTo>
                    <a:pt x="2240" y="3899"/>
                  </a:lnTo>
                  <a:lnTo>
                    <a:pt x="2240" y="4004"/>
                  </a:lnTo>
                  <a:lnTo>
                    <a:pt x="2214" y="4189"/>
                  </a:lnTo>
                  <a:lnTo>
                    <a:pt x="2161" y="4347"/>
                  </a:lnTo>
                  <a:lnTo>
                    <a:pt x="2082" y="4505"/>
                  </a:lnTo>
                  <a:lnTo>
                    <a:pt x="1950" y="4663"/>
                  </a:lnTo>
                  <a:lnTo>
                    <a:pt x="1792" y="3556"/>
                  </a:lnTo>
                  <a:close/>
                  <a:moveTo>
                    <a:pt x="1265" y="2766"/>
                  </a:moveTo>
                  <a:lnTo>
                    <a:pt x="1318" y="3240"/>
                  </a:lnTo>
                  <a:lnTo>
                    <a:pt x="1160" y="3372"/>
                  </a:lnTo>
                  <a:lnTo>
                    <a:pt x="1028" y="3556"/>
                  </a:lnTo>
                  <a:lnTo>
                    <a:pt x="923" y="3767"/>
                  </a:lnTo>
                  <a:lnTo>
                    <a:pt x="896" y="4004"/>
                  </a:lnTo>
                  <a:lnTo>
                    <a:pt x="896" y="4215"/>
                  </a:lnTo>
                  <a:lnTo>
                    <a:pt x="923" y="4294"/>
                  </a:lnTo>
                  <a:lnTo>
                    <a:pt x="975" y="4373"/>
                  </a:lnTo>
                  <a:lnTo>
                    <a:pt x="1028" y="4426"/>
                  </a:lnTo>
                  <a:lnTo>
                    <a:pt x="1212" y="4426"/>
                  </a:lnTo>
                  <a:lnTo>
                    <a:pt x="1265" y="4373"/>
                  </a:lnTo>
                  <a:lnTo>
                    <a:pt x="1318" y="4294"/>
                  </a:lnTo>
                  <a:lnTo>
                    <a:pt x="1344" y="4215"/>
                  </a:lnTo>
                  <a:lnTo>
                    <a:pt x="1344" y="4004"/>
                  </a:lnTo>
                  <a:lnTo>
                    <a:pt x="1344" y="3873"/>
                  </a:lnTo>
                  <a:lnTo>
                    <a:pt x="1397" y="3767"/>
                  </a:lnTo>
                  <a:lnTo>
                    <a:pt x="1555" y="4874"/>
                  </a:lnTo>
                  <a:lnTo>
                    <a:pt x="1344" y="4900"/>
                  </a:lnTo>
                  <a:lnTo>
                    <a:pt x="1160" y="4874"/>
                  </a:lnTo>
                  <a:lnTo>
                    <a:pt x="1002" y="4821"/>
                  </a:lnTo>
                  <a:lnTo>
                    <a:pt x="844" y="4742"/>
                  </a:lnTo>
                  <a:lnTo>
                    <a:pt x="712" y="4637"/>
                  </a:lnTo>
                  <a:lnTo>
                    <a:pt x="607" y="4505"/>
                  </a:lnTo>
                  <a:lnTo>
                    <a:pt x="501" y="4347"/>
                  </a:lnTo>
                  <a:lnTo>
                    <a:pt x="449" y="4189"/>
                  </a:lnTo>
                  <a:lnTo>
                    <a:pt x="449" y="4004"/>
                  </a:lnTo>
                  <a:lnTo>
                    <a:pt x="449" y="3873"/>
                  </a:lnTo>
                  <a:lnTo>
                    <a:pt x="475" y="3662"/>
                  </a:lnTo>
                  <a:lnTo>
                    <a:pt x="528" y="3477"/>
                  </a:lnTo>
                  <a:lnTo>
                    <a:pt x="633" y="3293"/>
                  </a:lnTo>
                  <a:lnTo>
                    <a:pt x="791" y="3161"/>
                  </a:lnTo>
                  <a:lnTo>
                    <a:pt x="1265" y="2766"/>
                  </a:lnTo>
                  <a:close/>
                  <a:moveTo>
                    <a:pt x="1845" y="0"/>
                  </a:moveTo>
                  <a:lnTo>
                    <a:pt x="1660" y="26"/>
                  </a:lnTo>
                  <a:lnTo>
                    <a:pt x="1476" y="79"/>
                  </a:lnTo>
                  <a:lnTo>
                    <a:pt x="1344" y="158"/>
                  </a:lnTo>
                  <a:lnTo>
                    <a:pt x="1212" y="290"/>
                  </a:lnTo>
                  <a:lnTo>
                    <a:pt x="1107" y="422"/>
                  </a:lnTo>
                  <a:lnTo>
                    <a:pt x="1028" y="606"/>
                  </a:lnTo>
                  <a:lnTo>
                    <a:pt x="1002" y="764"/>
                  </a:lnTo>
                  <a:lnTo>
                    <a:pt x="1002" y="948"/>
                  </a:lnTo>
                  <a:lnTo>
                    <a:pt x="1186" y="2292"/>
                  </a:lnTo>
                  <a:lnTo>
                    <a:pt x="501" y="2819"/>
                  </a:lnTo>
                  <a:lnTo>
                    <a:pt x="396" y="2924"/>
                  </a:lnTo>
                  <a:lnTo>
                    <a:pt x="290" y="3030"/>
                  </a:lnTo>
                  <a:lnTo>
                    <a:pt x="211" y="3161"/>
                  </a:lnTo>
                  <a:lnTo>
                    <a:pt x="132" y="3293"/>
                  </a:lnTo>
                  <a:lnTo>
                    <a:pt x="80" y="3425"/>
                  </a:lnTo>
                  <a:lnTo>
                    <a:pt x="53" y="3556"/>
                  </a:lnTo>
                  <a:lnTo>
                    <a:pt x="27" y="3715"/>
                  </a:lnTo>
                  <a:lnTo>
                    <a:pt x="1" y="3873"/>
                  </a:lnTo>
                  <a:lnTo>
                    <a:pt x="1" y="4004"/>
                  </a:lnTo>
                  <a:lnTo>
                    <a:pt x="27" y="4268"/>
                  </a:lnTo>
                  <a:lnTo>
                    <a:pt x="106" y="4505"/>
                  </a:lnTo>
                  <a:lnTo>
                    <a:pt x="238" y="4742"/>
                  </a:lnTo>
                  <a:lnTo>
                    <a:pt x="396" y="4926"/>
                  </a:lnTo>
                  <a:lnTo>
                    <a:pt x="607" y="5111"/>
                  </a:lnTo>
                  <a:lnTo>
                    <a:pt x="817" y="5216"/>
                  </a:lnTo>
                  <a:lnTo>
                    <a:pt x="1081" y="5295"/>
                  </a:lnTo>
                  <a:lnTo>
                    <a:pt x="1344" y="5321"/>
                  </a:lnTo>
                  <a:lnTo>
                    <a:pt x="1608" y="5295"/>
                  </a:lnTo>
                  <a:lnTo>
                    <a:pt x="1766" y="6454"/>
                  </a:lnTo>
                  <a:lnTo>
                    <a:pt x="1766" y="6533"/>
                  </a:lnTo>
                  <a:lnTo>
                    <a:pt x="1713" y="6612"/>
                  </a:lnTo>
                  <a:lnTo>
                    <a:pt x="1660" y="6665"/>
                  </a:lnTo>
                  <a:lnTo>
                    <a:pt x="1502" y="6665"/>
                  </a:lnTo>
                  <a:lnTo>
                    <a:pt x="1423" y="6612"/>
                  </a:lnTo>
                  <a:lnTo>
                    <a:pt x="1397" y="6560"/>
                  </a:lnTo>
                  <a:lnTo>
                    <a:pt x="1371" y="6481"/>
                  </a:lnTo>
                  <a:lnTo>
                    <a:pt x="1371" y="6006"/>
                  </a:lnTo>
                  <a:lnTo>
                    <a:pt x="1344" y="5927"/>
                  </a:lnTo>
                  <a:lnTo>
                    <a:pt x="1318" y="5848"/>
                  </a:lnTo>
                  <a:lnTo>
                    <a:pt x="1239" y="5796"/>
                  </a:lnTo>
                  <a:lnTo>
                    <a:pt x="1081" y="5796"/>
                  </a:lnTo>
                  <a:lnTo>
                    <a:pt x="1002" y="5848"/>
                  </a:lnTo>
                  <a:lnTo>
                    <a:pt x="949" y="5927"/>
                  </a:lnTo>
                  <a:lnTo>
                    <a:pt x="949" y="6006"/>
                  </a:lnTo>
                  <a:lnTo>
                    <a:pt x="949" y="6481"/>
                  </a:lnTo>
                  <a:lnTo>
                    <a:pt x="949" y="6612"/>
                  </a:lnTo>
                  <a:lnTo>
                    <a:pt x="1002" y="6718"/>
                  </a:lnTo>
                  <a:lnTo>
                    <a:pt x="1054" y="6823"/>
                  </a:lnTo>
                  <a:lnTo>
                    <a:pt x="1133" y="6928"/>
                  </a:lnTo>
                  <a:lnTo>
                    <a:pt x="1212" y="7007"/>
                  </a:lnTo>
                  <a:lnTo>
                    <a:pt x="1318" y="7060"/>
                  </a:lnTo>
                  <a:lnTo>
                    <a:pt x="1450" y="7087"/>
                  </a:lnTo>
                  <a:lnTo>
                    <a:pt x="1581" y="7113"/>
                  </a:lnTo>
                  <a:lnTo>
                    <a:pt x="1713" y="7087"/>
                  </a:lnTo>
                  <a:lnTo>
                    <a:pt x="1845" y="7060"/>
                  </a:lnTo>
                  <a:lnTo>
                    <a:pt x="1950" y="6981"/>
                  </a:lnTo>
                  <a:lnTo>
                    <a:pt x="2055" y="6902"/>
                  </a:lnTo>
                  <a:lnTo>
                    <a:pt x="2134" y="6770"/>
                  </a:lnTo>
                  <a:lnTo>
                    <a:pt x="2187" y="6665"/>
                  </a:lnTo>
                  <a:lnTo>
                    <a:pt x="2214" y="6533"/>
                  </a:lnTo>
                  <a:lnTo>
                    <a:pt x="2187" y="6402"/>
                  </a:lnTo>
                  <a:lnTo>
                    <a:pt x="2029" y="5137"/>
                  </a:lnTo>
                  <a:lnTo>
                    <a:pt x="2161" y="5032"/>
                  </a:lnTo>
                  <a:lnTo>
                    <a:pt x="2293" y="4926"/>
                  </a:lnTo>
                  <a:lnTo>
                    <a:pt x="2398" y="4795"/>
                  </a:lnTo>
                  <a:lnTo>
                    <a:pt x="2503" y="4663"/>
                  </a:lnTo>
                  <a:lnTo>
                    <a:pt x="2556" y="4505"/>
                  </a:lnTo>
                  <a:lnTo>
                    <a:pt x="2609" y="4347"/>
                  </a:lnTo>
                  <a:lnTo>
                    <a:pt x="2661" y="4162"/>
                  </a:lnTo>
                  <a:lnTo>
                    <a:pt x="2661" y="4004"/>
                  </a:lnTo>
                  <a:lnTo>
                    <a:pt x="2661" y="3820"/>
                  </a:lnTo>
                  <a:lnTo>
                    <a:pt x="2609" y="3662"/>
                  </a:lnTo>
                  <a:lnTo>
                    <a:pt x="2530" y="3504"/>
                  </a:lnTo>
                  <a:lnTo>
                    <a:pt x="2398" y="3372"/>
                  </a:lnTo>
                  <a:lnTo>
                    <a:pt x="2266" y="3267"/>
                  </a:lnTo>
                  <a:lnTo>
                    <a:pt x="2134" y="3188"/>
                  </a:lnTo>
                  <a:lnTo>
                    <a:pt x="1950" y="3135"/>
                  </a:lnTo>
                  <a:lnTo>
                    <a:pt x="1792" y="3109"/>
                  </a:lnTo>
                  <a:lnTo>
                    <a:pt x="1739" y="3109"/>
                  </a:lnTo>
                  <a:lnTo>
                    <a:pt x="1660" y="2476"/>
                  </a:lnTo>
                  <a:lnTo>
                    <a:pt x="2161" y="2055"/>
                  </a:lnTo>
                  <a:lnTo>
                    <a:pt x="2293" y="1949"/>
                  </a:lnTo>
                  <a:lnTo>
                    <a:pt x="2372" y="1844"/>
                  </a:lnTo>
                  <a:lnTo>
                    <a:pt x="2477" y="1712"/>
                  </a:lnTo>
                  <a:lnTo>
                    <a:pt x="2530" y="1581"/>
                  </a:lnTo>
                  <a:lnTo>
                    <a:pt x="2582" y="1449"/>
                  </a:lnTo>
                  <a:lnTo>
                    <a:pt x="2635" y="1317"/>
                  </a:lnTo>
                  <a:lnTo>
                    <a:pt x="2661" y="1159"/>
                  </a:lnTo>
                  <a:lnTo>
                    <a:pt x="2661" y="1001"/>
                  </a:lnTo>
                  <a:lnTo>
                    <a:pt x="2661" y="843"/>
                  </a:lnTo>
                  <a:lnTo>
                    <a:pt x="2661" y="659"/>
                  </a:lnTo>
                  <a:lnTo>
                    <a:pt x="2609" y="501"/>
                  </a:lnTo>
                  <a:lnTo>
                    <a:pt x="2530" y="369"/>
                  </a:lnTo>
                  <a:lnTo>
                    <a:pt x="2424" y="237"/>
                  </a:lnTo>
                  <a:lnTo>
                    <a:pt x="2293" y="132"/>
                  </a:lnTo>
                  <a:lnTo>
                    <a:pt x="2161" y="53"/>
                  </a:lnTo>
                  <a:lnTo>
                    <a:pt x="20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5" name="Google Shape;17205;p160"/>
          <p:cNvGrpSpPr/>
          <p:nvPr/>
        </p:nvGrpSpPr>
        <p:grpSpPr>
          <a:xfrm>
            <a:off x="909885" y="1908930"/>
            <a:ext cx="277614" cy="370637"/>
            <a:chOff x="910222" y="1908930"/>
            <a:chExt cx="277614" cy="370637"/>
          </a:xfrm>
        </p:grpSpPr>
        <p:sp>
          <p:nvSpPr>
            <p:cNvPr id="17206" name="Google Shape;17206;p160"/>
            <p:cNvSpPr/>
            <p:nvPr/>
          </p:nvSpPr>
          <p:spPr>
            <a:xfrm>
              <a:off x="933477" y="1932186"/>
              <a:ext cx="254359" cy="347382"/>
            </a:xfrm>
            <a:custGeom>
              <a:rect b="b" l="l" r="r" t="t"/>
              <a:pathLst>
                <a:path extrusionOk="0" h="13384" w="9800">
                  <a:moveTo>
                    <a:pt x="0" y="1"/>
                  </a:moveTo>
                  <a:lnTo>
                    <a:pt x="0" y="13172"/>
                  </a:lnTo>
                  <a:lnTo>
                    <a:pt x="0" y="13251"/>
                  </a:lnTo>
                  <a:lnTo>
                    <a:pt x="53" y="13304"/>
                  </a:lnTo>
                  <a:lnTo>
                    <a:pt x="105" y="13357"/>
                  </a:lnTo>
                  <a:lnTo>
                    <a:pt x="184" y="13383"/>
                  </a:lnTo>
                  <a:lnTo>
                    <a:pt x="9589" y="13383"/>
                  </a:lnTo>
                  <a:lnTo>
                    <a:pt x="9668" y="13357"/>
                  </a:lnTo>
                  <a:lnTo>
                    <a:pt x="9721" y="13304"/>
                  </a:lnTo>
                  <a:lnTo>
                    <a:pt x="9774" y="13251"/>
                  </a:lnTo>
                  <a:lnTo>
                    <a:pt x="9800" y="13172"/>
                  </a:lnTo>
                  <a:lnTo>
                    <a:pt x="9800" y="211"/>
                  </a:lnTo>
                  <a:lnTo>
                    <a:pt x="9774" y="132"/>
                  </a:lnTo>
                  <a:lnTo>
                    <a:pt x="9721" y="53"/>
                  </a:lnTo>
                  <a:lnTo>
                    <a:pt x="9668" y="27"/>
                  </a:lnTo>
                  <a:lnTo>
                    <a:pt x="95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160"/>
            <p:cNvSpPr/>
            <p:nvPr/>
          </p:nvSpPr>
          <p:spPr>
            <a:xfrm>
              <a:off x="910222" y="1908930"/>
              <a:ext cx="254385" cy="347382"/>
            </a:xfrm>
            <a:custGeom>
              <a:rect b="b" l="l" r="r" t="t"/>
              <a:pathLst>
                <a:path extrusionOk="0" h="13384" w="9801">
                  <a:moveTo>
                    <a:pt x="185" y="1"/>
                  </a:moveTo>
                  <a:lnTo>
                    <a:pt x="106" y="27"/>
                  </a:lnTo>
                  <a:lnTo>
                    <a:pt x="53" y="80"/>
                  </a:lnTo>
                  <a:lnTo>
                    <a:pt x="0" y="133"/>
                  </a:lnTo>
                  <a:lnTo>
                    <a:pt x="0" y="212"/>
                  </a:lnTo>
                  <a:lnTo>
                    <a:pt x="0" y="13173"/>
                  </a:lnTo>
                  <a:lnTo>
                    <a:pt x="0" y="13252"/>
                  </a:lnTo>
                  <a:lnTo>
                    <a:pt x="53" y="13304"/>
                  </a:lnTo>
                  <a:lnTo>
                    <a:pt x="106" y="13357"/>
                  </a:lnTo>
                  <a:lnTo>
                    <a:pt x="185" y="13384"/>
                  </a:lnTo>
                  <a:lnTo>
                    <a:pt x="8009" y="13384"/>
                  </a:lnTo>
                  <a:lnTo>
                    <a:pt x="8667" y="12145"/>
                  </a:lnTo>
                  <a:lnTo>
                    <a:pt x="9800" y="11592"/>
                  </a:lnTo>
                  <a:lnTo>
                    <a:pt x="9800" y="212"/>
                  </a:lnTo>
                  <a:lnTo>
                    <a:pt x="9774" y="133"/>
                  </a:lnTo>
                  <a:lnTo>
                    <a:pt x="9721" y="80"/>
                  </a:lnTo>
                  <a:lnTo>
                    <a:pt x="9669" y="27"/>
                  </a:lnTo>
                  <a:lnTo>
                    <a:pt x="95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160"/>
            <p:cNvSpPr/>
            <p:nvPr/>
          </p:nvSpPr>
          <p:spPr>
            <a:xfrm>
              <a:off x="933477" y="2094246"/>
              <a:ext cx="207874" cy="92322"/>
            </a:xfrm>
            <a:custGeom>
              <a:rect b="b" l="l" r="r" t="t"/>
              <a:pathLst>
                <a:path extrusionOk="0" h="3557" w="8009">
                  <a:moveTo>
                    <a:pt x="184" y="0"/>
                  </a:moveTo>
                  <a:lnTo>
                    <a:pt x="105" y="26"/>
                  </a:lnTo>
                  <a:lnTo>
                    <a:pt x="53" y="53"/>
                  </a:lnTo>
                  <a:lnTo>
                    <a:pt x="0" y="132"/>
                  </a:lnTo>
                  <a:lnTo>
                    <a:pt x="0" y="184"/>
                  </a:lnTo>
                  <a:lnTo>
                    <a:pt x="0" y="3372"/>
                  </a:lnTo>
                  <a:lnTo>
                    <a:pt x="0" y="3451"/>
                  </a:lnTo>
                  <a:lnTo>
                    <a:pt x="53" y="3504"/>
                  </a:lnTo>
                  <a:lnTo>
                    <a:pt x="105" y="3556"/>
                  </a:lnTo>
                  <a:lnTo>
                    <a:pt x="7877" y="3556"/>
                  </a:lnTo>
                  <a:lnTo>
                    <a:pt x="7956" y="3504"/>
                  </a:lnTo>
                  <a:lnTo>
                    <a:pt x="7982" y="3451"/>
                  </a:lnTo>
                  <a:lnTo>
                    <a:pt x="8009" y="3372"/>
                  </a:lnTo>
                  <a:lnTo>
                    <a:pt x="8009" y="184"/>
                  </a:lnTo>
                  <a:lnTo>
                    <a:pt x="7982" y="132"/>
                  </a:lnTo>
                  <a:lnTo>
                    <a:pt x="7956" y="53"/>
                  </a:lnTo>
                  <a:lnTo>
                    <a:pt x="7877" y="26"/>
                  </a:lnTo>
                  <a:lnTo>
                    <a:pt x="78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160"/>
            <p:cNvSpPr/>
            <p:nvPr/>
          </p:nvSpPr>
          <p:spPr>
            <a:xfrm>
              <a:off x="1118066" y="2209796"/>
              <a:ext cx="46537" cy="46511"/>
            </a:xfrm>
            <a:custGeom>
              <a:rect b="b" l="l" r="r" t="t"/>
              <a:pathLst>
                <a:path extrusionOk="0" h="1792" w="1793">
                  <a:moveTo>
                    <a:pt x="212" y="0"/>
                  </a:moveTo>
                  <a:lnTo>
                    <a:pt x="133" y="26"/>
                  </a:lnTo>
                  <a:lnTo>
                    <a:pt x="54" y="53"/>
                  </a:lnTo>
                  <a:lnTo>
                    <a:pt x="27" y="132"/>
                  </a:lnTo>
                  <a:lnTo>
                    <a:pt x="1" y="211"/>
                  </a:lnTo>
                  <a:lnTo>
                    <a:pt x="1" y="1792"/>
                  </a:lnTo>
                  <a:lnTo>
                    <a:pt x="17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160"/>
            <p:cNvSpPr/>
            <p:nvPr/>
          </p:nvSpPr>
          <p:spPr>
            <a:xfrm>
              <a:off x="962183" y="2111999"/>
              <a:ext cx="57464" cy="57464"/>
            </a:xfrm>
            <a:custGeom>
              <a:rect b="b" l="l" r="r" t="t"/>
              <a:pathLst>
                <a:path extrusionOk="0" h="2214" w="2214">
                  <a:moveTo>
                    <a:pt x="132" y="1"/>
                  </a:moveTo>
                  <a:lnTo>
                    <a:pt x="80" y="54"/>
                  </a:lnTo>
                  <a:lnTo>
                    <a:pt x="53" y="80"/>
                  </a:lnTo>
                  <a:lnTo>
                    <a:pt x="0" y="133"/>
                  </a:lnTo>
                  <a:lnTo>
                    <a:pt x="0" y="212"/>
                  </a:lnTo>
                  <a:lnTo>
                    <a:pt x="0" y="1977"/>
                  </a:lnTo>
                  <a:lnTo>
                    <a:pt x="27" y="2082"/>
                  </a:lnTo>
                  <a:lnTo>
                    <a:pt x="80" y="2135"/>
                  </a:lnTo>
                  <a:lnTo>
                    <a:pt x="132" y="2188"/>
                  </a:lnTo>
                  <a:lnTo>
                    <a:pt x="211" y="2214"/>
                  </a:lnTo>
                  <a:lnTo>
                    <a:pt x="290" y="2188"/>
                  </a:lnTo>
                  <a:lnTo>
                    <a:pt x="369" y="2135"/>
                  </a:lnTo>
                  <a:lnTo>
                    <a:pt x="422" y="2082"/>
                  </a:lnTo>
                  <a:lnTo>
                    <a:pt x="422" y="1977"/>
                  </a:lnTo>
                  <a:lnTo>
                    <a:pt x="422" y="739"/>
                  </a:lnTo>
                  <a:lnTo>
                    <a:pt x="949" y="1239"/>
                  </a:lnTo>
                  <a:lnTo>
                    <a:pt x="1028" y="1292"/>
                  </a:lnTo>
                  <a:lnTo>
                    <a:pt x="1107" y="1318"/>
                  </a:lnTo>
                  <a:lnTo>
                    <a:pt x="1186" y="1292"/>
                  </a:lnTo>
                  <a:lnTo>
                    <a:pt x="1265" y="1239"/>
                  </a:lnTo>
                  <a:lnTo>
                    <a:pt x="1792" y="739"/>
                  </a:lnTo>
                  <a:lnTo>
                    <a:pt x="1792" y="1977"/>
                  </a:lnTo>
                  <a:lnTo>
                    <a:pt x="1792" y="2082"/>
                  </a:lnTo>
                  <a:lnTo>
                    <a:pt x="1845" y="2135"/>
                  </a:lnTo>
                  <a:lnTo>
                    <a:pt x="1924" y="2188"/>
                  </a:lnTo>
                  <a:lnTo>
                    <a:pt x="2003" y="2214"/>
                  </a:lnTo>
                  <a:lnTo>
                    <a:pt x="2082" y="2188"/>
                  </a:lnTo>
                  <a:lnTo>
                    <a:pt x="2161" y="2135"/>
                  </a:lnTo>
                  <a:lnTo>
                    <a:pt x="2187" y="2082"/>
                  </a:lnTo>
                  <a:lnTo>
                    <a:pt x="2213" y="1977"/>
                  </a:lnTo>
                  <a:lnTo>
                    <a:pt x="2213" y="212"/>
                  </a:lnTo>
                  <a:lnTo>
                    <a:pt x="2213" y="133"/>
                  </a:lnTo>
                  <a:lnTo>
                    <a:pt x="2187" y="80"/>
                  </a:lnTo>
                  <a:lnTo>
                    <a:pt x="2134" y="54"/>
                  </a:lnTo>
                  <a:lnTo>
                    <a:pt x="2082" y="1"/>
                  </a:lnTo>
                  <a:lnTo>
                    <a:pt x="1950" y="1"/>
                  </a:lnTo>
                  <a:lnTo>
                    <a:pt x="1897" y="27"/>
                  </a:lnTo>
                  <a:lnTo>
                    <a:pt x="1845" y="54"/>
                  </a:lnTo>
                  <a:lnTo>
                    <a:pt x="1107" y="791"/>
                  </a:lnTo>
                  <a:lnTo>
                    <a:pt x="369" y="54"/>
                  </a:lnTo>
                  <a:lnTo>
                    <a:pt x="317" y="27"/>
                  </a:lnTo>
                  <a:lnTo>
                    <a:pt x="2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160"/>
            <p:cNvSpPr/>
            <p:nvPr/>
          </p:nvSpPr>
          <p:spPr>
            <a:xfrm>
              <a:off x="1031923" y="2111999"/>
              <a:ext cx="34209" cy="57464"/>
            </a:xfrm>
            <a:custGeom>
              <a:rect b="b" l="l" r="r" t="t"/>
              <a:pathLst>
                <a:path extrusionOk="0" h="2214" w="1318">
                  <a:moveTo>
                    <a:pt x="870" y="422"/>
                  </a:moveTo>
                  <a:lnTo>
                    <a:pt x="870" y="870"/>
                  </a:lnTo>
                  <a:lnTo>
                    <a:pt x="422" y="870"/>
                  </a:lnTo>
                  <a:lnTo>
                    <a:pt x="422" y="422"/>
                  </a:lnTo>
                  <a:close/>
                  <a:moveTo>
                    <a:pt x="132" y="1"/>
                  </a:moveTo>
                  <a:lnTo>
                    <a:pt x="53" y="54"/>
                  </a:lnTo>
                  <a:lnTo>
                    <a:pt x="1" y="133"/>
                  </a:lnTo>
                  <a:lnTo>
                    <a:pt x="1" y="212"/>
                  </a:lnTo>
                  <a:lnTo>
                    <a:pt x="1" y="1977"/>
                  </a:lnTo>
                  <a:lnTo>
                    <a:pt x="1" y="2082"/>
                  </a:lnTo>
                  <a:lnTo>
                    <a:pt x="53" y="2135"/>
                  </a:lnTo>
                  <a:lnTo>
                    <a:pt x="132" y="2188"/>
                  </a:lnTo>
                  <a:lnTo>
                    <a:pt x="211" y="2214"/>
                  </a:lnTo>
                  <a:lnTo>
                    <a:pt x="290" y="2188"/>
                  </a:lnTo>
                  <a:lnTo>
                    <a:pt x="369" y="2135"/>
                  </a:lnTo>
                  <a:lnTo>
                    <a:pt x="396" y="2082"/>
                  </a:lnTo>
                  <a:lnTo>
                    <a:pt x="422" y="1977"/>
                  </a:lnTo>
                  <a:lnTo>
                    <a:pt x="422" y="1318"/>
                  </a:lnTo>
                  <a:lnTo>
                    <a:pt x="1107" y="1318"/>
                  </a:lnTo>
                  <a:lnTo>
                    <a:pt x="1186" y="1292"/>
                  </a:lnTo>
                  <a:lnTo>
                    <a:pt x="1239" y="1239"/>
                  </a:lnTo>
                  <a:lnTo>
                    <a:pt x="1291" y="1186"/>
                  </a:lnTo>
                  <a:lnTo>
                    <a:pt x="1318" y="1107"/>
                  </a:lnTo>
                  <a:lnTo>
                    <a:pt x="1318" y="212"/>
                  </a:lnTo>
                  <a:lnTo>
                    <a:pt x="1291" y="133"/>
                  </a:lnTo>
                  <a:lnTo>
                    <a:pt x="1239" y="54"/>
                  </a:lnTo>
                  <a:lnTo>
                    <a:pt x="1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160"/>
            <p:cNvSpPr/>
            <p:nvPr/>
          </p:nvSpPr>
          <p:spPr>
            <a:xfrm>
              <a:off x="1077733" y="2111999"/>
              <a:ext cx="34209" cy="57464"/>
            </a:xfrm>
            <a:custGeom>
              <a:rect b="b" l="l" r="r" t="t"/>
              <a:pathLst>
                <a:path extrusionOk="0" h="2214" w="1318">
                  <a:moveTo>
                    <a:pt x="132" y="1"/>
                  </a:moveTo>
                  <a:lnTo>
                    <a:pt x="80" y="54"/>
                  </a:lnTo>
                  <a:lnTo>
                    <a:pt x="27" y="133"/>
                  </a:lnTo>
                  <a:lnTo>
                    <a:pt x="1" y="212"/>
                  </a:lnTo>
                  <a:lnTo>
                    <a:pt x="27" y="291"/>
                  </a:lnTo>
                  <a:lnTo>
                    <a:pt x="80" y="370"/>
                  </a:lnTo>
                  <a:lnTo>
                    <a:pt x="132" y="396"/>
                  </a:lnTo>
                  <a:lnTo>
                    <a:pt x="211" y="422"/>
                  </a:lnTo>
                  <a:lnTo>
                    <a:pt x="896" y="422"/>
                  </a:lnTo>
                  <a:lnTo>
                    <a:pt x="896" y="870"/>
                  </a:lnTo>
                  <a:lnTo>
                    <a:pt x="211" y="870"/>
                  </a:lnTo>
                  <a:lnTo>
                    <a:pt x="132" y="897"/>
                  </a:lnTo>
                  <a:lnTo>
                    <a:pt x="80" y="949"/>
                  </a:lnTo>
                  <a:lnTo>
                    <a:pt x="27" y="1002"/>
                  </a:lnTo>
                  <a:lnTo>
                    <a:pt x="1" y="1107"/>
                  </a:lnTo>
                  <a:lnTo>
                    <a:pt x="27" y="1186"/>
                  </a:lnTo>
                  <a:lnTo>
                    <a:pt x="80" y="1239"/>
                  </a:lnTo>
                  <a:lnTo>
                    <a:pt x="132" y="1292"/>
                  </a:lnTo>
                  <a:lnTo>
                    <a:pt x="211" y="1318"/>
                  </a:lnTo>
                  <a:lnTo>
                    <a:pt x="896" y="1318"/>
                  </a:lnTo>
                  <a:lnTo>
                    <a:pt x="896" y="1766"/>
                  </a:lnTo>
                  <a:lnTo>
                    <a:pt x="211" y="1766"/>
                  </a:lnTo>
                  <a:lnTo>
                    <a:pt x="132" y="1792"/>
                  </a:lnTo>
                  <a:lnTo>
                    <a:pt x="80" y="1845"/>
                  </a:lnTo>
                  <a:lnTo>
                    <a:pt x="27" y="1898"/>
                  </a:lnTo>
                  <a:lnTo>
                    <a:pt x="1" y="1977"/>
                  </a:lnTo>
                  <a:lnTo>
                    <a:pt x="27" y="2082"/>
                  </a:lnTo>
                  <a:lnTo>
                    <a:pt x="80" y="2135"/>
                  </a:lnTo>
                  <a:lnTo>
                    <a:pt x="132" y="2188"/>
                  </a:lnTo>
                  <a:lnTo>
                    <a:pt x="211" y="2214"/>
                  </a:lnTo>
                  <a:lnTo>
                    <a:pt x="1107" y="2214"/>
                  </a:lnTo>
                  <a:lnTo>
                    <a:pt x="1186" y="2188"/>
                  </a:lnTo>
                  <a:lnTo>
                    <a:pt x="1265" y="2135"/>
                  </a:lnTo>
                  <a:lnTo>
                    <a:pt x="1318" y="2082"/>
                  </a:lnTo>
                  <a:lnTo>
                    <a:pt x="1318" y="1977"/>
                  </a:lnTo>
                  <a:lnTo>
                    <a:pt x="1318" y="212"/>
                  </a:lnTo>
                  <a:lnTo>
                    <a:pt x="1318" y="133"/>
                  </a:lnTo>
                  <a:lnTo>
                    <a:pt x="1265" y="54"/>
                  </a:lnTo>
                  <a:lnTo>
                    <a:pt x="1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160"/>
            <p:cNvSpPr/>
            <p:nvPr/>
          </p:nvSpPr>
          <p:spPr>
            <a:xfrm>
              <a:off x="997066" y="1973220"/>
              <a:ext cx="80694" cy="91647"/>
            </a:xfrm>
            <a:custGeom>
              <a:rect b="b" l="l" r="r" t="t"/>
              <a:pathLst>
                <a:path extrusionOk="0" h="3531" w="3109">
                  <a:moveTo>
                    <a:pt x="2819" y="0"/>
                  </a:moveTo>
                  <a:lnTo>
                    <a:pt x="1054" y="448"/>
                  </a:lnTo>
                  <a:lnTo>
                    <a:pt x="975" y="474"/>
                  </a:lnTo>
                  <a:lnTo>
                    <a:pt x="922" y="527"/>
                  </a:lnTo>
                  <a:lnTo>
                    <a:pt x="896" y="580"/>
                  </a:lnTo>
                  <a:lnTo>
                    <a:pt x="896" y="659"/>
                  </a:lnTo>
                  <a:lnTo>
                    <a:pt x="896" y="2266"/>
                  </a:lnTo>
                  <a:lnTo>
                    <a:pt x="764" y="2239"/>
                  </a:lnTo>
                  <a:lnTo>
                    <a:pt x="659" y="2213"/>
                  </a:lnTo>
                  <a:lnTo>
                    <a:pt x="527" y="2239"/>
                  </a:lnTo>
                  <a:lnTo>
                    <a:pt x="395" y="2266"/>
                  </a:lnTo>
                  <a:lnTo>
                    <a:pt x="290" y="2345"/>
                  </a:lnTo>
                  <a:lnTo>
                    <a:pt x="184" y="2424"/>
                  </a:lnTo>
                  <a:lnTo>
                    <a:pt x="105" y="2503"/>
                  </a:lnTo>
                  <a:lnTo>
                    <a:pt x="53" y="2635"/>
                  </a:lnTo>
                  <a:lnTo>
                    <a:pt x="0" y="2740"/>
                  </a:lnTo>
                  <a:lnTo>
                    <a:pt x="0" y="2872"/>
                  </a:lnTo>
                  <a:lnTo>
                    <a:pt x="0" y="3003"/>
                  </a:lnTo>
                  <a:lnTo>
                    <a:pt x="53" y="3135"/>
                  </a:lnTo>
                  <a:lnTo>
                    <a:pt x="105" y="3241"/>
                  </a:lnTo>
                  <a:lnTo>
                    <a:pt x="184" y="3346"/>
                  </a:lnTo>
                  <a:lnTo>
                    <a:pt x="290" y="3425"/>
                  </a:lnTo>
                  <a:lnTo>
                    <a:pt x="395" y="3478"/>
                  </a:lnTo>
                  <a:lnTo>
                    <a:pt x="527" y="3530"/>
                  </a:lnTo>
                  <a:lnTo>
                    <a:pt x="790" y="3530"/>
                  </a:lnTo>
                  <a:lnTo>
                    <a:pt x="922" y="3478"/>
                  </a:lnTo>
                  <a:lnTo>
                    <a:pt x="1027" y="3425"/>
                  </a:lnTo>
                  <a:lnTo>
                    <a:pt x="1133" y="3346"/>
                  </a:lnTo>
                  <a:lnTo>
                    <a:pt x="1212" y="3241"/>
                  </a:lnTo>
                  <a:lnTo>
                    <a:pt x="1265" y="3135"/>
                  </a:lnTo>
                  <a:lnTo>
                    <a:pt x="1291" y="3003"/>
                  </a:lnTo>
                  <a:lnTo>
                    <a:pt x="1317" y="2872"/>
                  </a:lnTo>
                  <a:lnTo>
                    <a:pt x="1317" y="817"/>
                  </a:lnTo>
                  <a:lnTo>
                    <a:pt x="2661" y="474"/>
                  </a:lnTo>
                  <a:lnTo>
                    <a:pt x="2661" y="1818"/>
                  </a:lnTo>
                  <a:lnTo>
                    <a:pt x="2555" y="1792"/>
                  </a:lnTo>
                  <a:lnTo>
                    <a:pt x="2450" y="1765"/>
                  </a:lnTo>
                  <a:lnTo>
                    <a:pt x="2318" y="1792"/>
                  </a:lnTo>
                  <a:lnTo>
                    <a:pt x="2187" y="1818"/>
                  </a:lnTo>
                  <a:lnTo>
                    <a:pt x="2081" y="1897"/>
                  </a:lnTo>
                  <a:lnTo>
                    <a:pt x="1976" y="1976"/>
                  </a:lnTo>
                  <a:lnTo>
                    <a:pt x="1897" y="2055"/>
                  </a:lnTo>
                  <a:lnTo>
                    <a:pt x="1818" y="2187"/>
                  </a:lnTo>
                  <a:lnTo>
                    <a:pt x="1791" y="2292"/>
                  </a:lnTo>
                  <a:lnTo>
                    <a:pt x="1765" y="2424"/>
                  </a:lnTo>
                  <a:lnTo>
                    <a:pt x="1791" y="2556"/>
                  </a:lnTo>
                  <a:lnTo>
                    <a:pt x="1818" y="2687"/>
                  </a:lnTo>
                  <a:lnTo>
                    <a:pt x="1897" y="2793"/>
                  </a:lnTo>
                  <a:lnTo>
                    <a:pt x="1976" y="2898"/>
                  </a:lnTo>
                  <a:lnTo>
                    <a:pt x="2081" y="2977"/>
                  </a:lnTo>
                  <a:lnTo>
                    <a:pt x="2187" y="3056"/>
                  </a:lnTo>
                  <a:lnTo>
                    <a:pt x="2318" y="3082"/>
                  </a:lnTo>
                  <a:lnTo>
                    <a:pt x="2450" y="3109"/>
                  </a:lnTo>
                  <a:lnTo>
                    <a:pt x="2582" y="3082"/>
                  </a:lnTo>
                  <a:lnTo>
                    <a:pt x="2687" y="3056"/>
                  </a:lnTo>
                  <a:lnTo>
                    <a:pt x="2819" y="2977"/>
                  </a:lnTo>
                  <a:lnTo>
                    <a:pt x="2898" y="2898"/>
                  </a:lnTo>
                  <a:lnTo>
                    <a:pt x="2977" y="2793"/>
                  </a:lnTo>
                  <a:lnTo>
                    <a:pt x="3056" y="2687"/>
                  </a:lnTo>
                  <a:lnTo>
                    <a:pt x="3082" y="2556"/>
                  </a:lnTo>
                  <a:lnTo>
                    <a:pt x="3109" y="2424"/>
                  </a:lnTo>
                  <a:lnTo>
                    <a:pt x="3109" y="211"/>
                  </a:lnTo>
                  <a:lnTo>
                    <a:pt x="3082" y="106"/>
                  </a:lnTo>
                  <a:lnTo>
                    <a:pt x="3003" y="27"/>
                  </a:lnTo>
                  <a:lnTo>
                    <a:pt x="29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4" name="Google Shape;17214;p160"/>
          <p:cNvGrpSpPr/>
          <p:nvPr/>
        </p:nvGrpSpPr>
        <p:grpSpPr>
          <a:xfrm>
            <a:off x="1708820" y="1908930"/>
            <a:ext cx="250284" cy="370637"/>
            <a:chOff x="1708819" y="1908930"/>
            <a:chExt cx="250284" cy="370637"/>
          </a:xfrm>
        </p:grpSpPr>
        <p:sp>
          <p:nvSpPr>
            <p:cNvPr id="17215" name="Google Shape;17215;p160"/>
            <p:cNvSpPr/>
            <p:nvPr/>
          </p:nvSpPr>
          <p:spPr>
            <a:xfrm>
              <a:off x="1896860" y="1908930"/>
              <a:ext cx="10953" cy="33534"/>
            </a:xfrm>
            <a:custGeom>
              <a:rect b="b" l="l" r="r" t="t"/>
              <a:pathLst>
                <a:path extrusionOk="0" h="1292" w="422">
                  <a:moveTo>
                    <a:pt x="211" y="1"/>
                  </a:moveTo>
                  <a:lnTo>
                    <a:pt x="132" y="27"/>
                  </a:lnTo>
                  <a:lnTo>
                    <a:pt x="53" y="80"/>
                  </a:lnTo>
                  <a:lnTo>
                    <a:pt x="27" y="133"/>
                  </a:lnTo>
                  <a:lnTo>
                    <a:pt x="0" y="238"/>
                  </a:lnTo>
                  <a:lnTo>
                    <a:pt x="0" y="1081"/>
                  </a:lnTo>
                  <a:lnTo>
                    <a:pt x="27" y="1186"/>
                  </a:lnTo>
                  <a:lnTo>
                    <a:pt x="53" y="1239"/>
                  </a:lnTo>
                  <a:lnTo>
                    <a:pt x="132" y="1292"/>
                  </a:lnTo>
                  <a:lnTo>
                    <a:pt x="290" y="1292"/>
                  </a:lnTo>
                  <a:lnTo>
                    <a:pt x="369" y="1239"/>
                  </a:lnTo>
                  <a:lnTo>
                    <a:pt x="395" y="1186"/>
                  </a:lnTo>
                  <a:lnTo>
                    <a:pt x="422" y="1081"/>
                  </a:lnTo>
                  <a:lnTo>
                    <a:pt x="422" y="238"/>
                  </a:lnTo>
                  <a:lnTo>
                    <a:pt x="395" y="133"/>
                  </a:lnTo>
                  <a:lnTo>
                    <a:pt x="369" y="80"/>
                  </a:lnTo>
                  <a:lnTo>
                    <a:pt x="290" y="27"/>
                  </a:lnTo>
                  <a:lnTo>
                    <a:pt x="2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160"/>
            <p:cNvSpPr/>
            <p:nvPr/>
          </p:nvSpPr>
          <p:spPr>
            <a:xfrm>
              <a:off x="1890709" y="1936987"/>
              <a:ext cx="23256" cy="30108"/>
            </a:xfrm>
            <a:custGeom>
              <a:rect b="b" l="l" r="r" t="t"/>
              <a:pathLst>
                <a:path extrusionOk="0" h="1160" w="896">
                  <a:moveTo>
                    <a:pt x="211" y="0"/>
                  </a:moveTo>
                  <a:lnTo>
                    <a:pt x="132" y="26"/>
                  </a:lnTo>
                  <a:lnTo>
                    <a:pt x="79" y="79"/>
                  </a:lnTo>
                  <a:lnTo>
                    <a:pt x="27" y="132"/>
                  </a:lnTo>
                  <a:lnTo>
                    <a:pt x="0" y="211"/>
                  </a:lnTo>
                  <a:lnTo>
                    <a:pt x="0" y="1159"/>
                  </a:lnTo>
                  <a:lnTo>
                    <a:pt x="896" y="1159"/>
                  </a:lnTo>
                  <a:lnTo>
                    <a:pt x="896" y="211"/>
                  </a:lnTo>
                  <a:lnTo>
                    <a:pt x="870" y="132"/>
                  </a:lnTo>
                  <a:lnTo>
                    <a:pt x="843" y="79"/>
                  </a:lnTo>
                  <a:lnTo>
                    <a:pt x="764" y="26"/>
                  </a:lnTo>
                  <a:lnTo>
                    <a:pt x="6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160"/>
            <p:cNvSpPr/>
            <p:nvPr/>
          </p:nvSpPr>
          <p:spPr>
            <a:xfrm>
              <a:off x="1708819" y="2096971"/>
              <a:ext cx="30108" cy="45162"/>
            </a:xfrm>
            <a:custGeom>
              <a:rect b="b" l="l" r="r" t="t"/>
              <a:pathLst>
                <a:path extrusionOk="0" h="1740" w="1160">
                  <a:moveTo>
                    <a:pt x="106" y="0"/>
                  </a:moveTo>
                  <a:lnTo>
                    <a:pt x="53" y="53"/>
                  </a:lnTo>
                  <a:lnTo>
                    <a:pt x="1" y="106"/>
                  </a:lnTo>
                  <a:lnTo>
                    <a:pt x="1" y="185"/>
                  </a:lnTo>
                  <a:lnTo>
                    <a:pt x="1" y="1555"/>
                  </a:lnTo>
                  <a:lnTo>
                    <a:pt x="1" y="1634"/>
                  </a:lnTo>
                  <a:lnTo>
                    <a:pt x="53" y="1686"/>
                  </a:lnTo>
                  <a:lnTo>
                    <a:pt x="106" y="1739"/>
                  </a:lnTo>
                  <a:lnTo>
                    <a:pt x="1160" y="1739"/>
                  </a:lnTo>
                  <a:lnTo>
                    <a:pt x="1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160"/>
            <p:cNvSpPr/>
            <p:nvPr/>
          </p:nvSpPr>
          <p:spPr>
            <a:xfrm>
              <a:off x="1708819" y="2051162"/>
              <a:ext cx="30108" cy="45837"/>
            </a:xfrm>
            <a:custGeom>
              <a:rect b="b" l="l" r="r" t="t"/>
              <a:pathLst>
                <a:path extrusionOk="0" h="1766" w="1160">
                  <a:moveTo>
                    <a:pt x="185" y="0"/>
                  </a:moveTo>
                  <a:lnTo>
                    <a:pt x="106" y="27"/>
                  </a:lnTo>
                  <a:lnTo>
                    <a:pt x="53" y="53"/>
                  </a:lnTo>
                  <a:lnTo>
                    <a:pt x="1" y="132"/>
                  </a:lnTo>
                  <a:lnTo>
                    <a:pt x="1" y="185"/>
                  </a:lnTo>
                  <a:lnTo>
                    <a:pt x="1" y="1555"/>
                  </a:lnTo>
                  <a:lnTo>
                    <a:pt x="1" y="1634"/>
                  </a:lnTo>
                  <a:lnTo>
                    <a:pt x="53" y="1713"/>
                  </a:lnTo>
                  <a:lnTo>
                    <a:pt x="106" y="1739"/>
                  </a:lnTo>
                  <a:lnTo>
                    <a:pt x="185" y="1765"/>
                  </a:lnTo>
                  <a:lnTo>
                    <a:pt x="1160" y="1765"/>
                  </a:lnTo>
                  <a:lnTo>
                    <a:pt x="1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160"/>
            <p:cNvSpPr/>
            <p:nvPr/>
          </p:nvSpPr>
          <p:spPr>
            <a:xfrm>
              <a:off x="1708819" y="2005352"/>
              <a:ext cx="30108" cy="45837"/>
            </a:xfrm>
            <a:custGeom>
              <a:rect b="b" l="l" r="r" t="t"/>
              <a:pathLst>
                <a:path extrusionOk="0" h="1766" w="1160">
                  <a:moveTo>
                    <a:pt x="185" y="0"/>
                  </a:moveTo>
                  <a:lnTo>
                    <a:pt x="106" y="27"/>
                  </a:lnTo>
                  <a:lnTo>
                    <a:pt x="53" y="79"/>
                  </a:lnTo>
                  <a:lnTo>
                    <a:pt x="1" y="132"/>
                  </a:lnTo>
                  <a:lnTo>
                    <a:pt x="1" y="211"/>
                  </a:lnTo>
                  <a:lnTo>
                    <a:pt x="1" y="1581"/>
                  </a:lnTo>
                  <a:lnTo>
                    <a:pt x="1" y="1660"/>
                  </a:lnTo>
                  <a:lnTo>
                    <a:pt x="53" y="1713"/>
                  </a:lnTo>
                  <a:lnTo>
                    <a:pt x="106" y="1765"/>
                  </a:lnTo>
                  <a:lnTo>
                    <a:pt x="1160" y="1765"/>
                  </a:lnTo>
                  <a:lnTo>
                    <a:pt x="1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160"/>
            <p:cNvSpPr/>
            <p:nvPr/>
          </p:nvSpPr>
          <p:spPr>
            <a:xfrm>
              <a:off x="1708819" y="2187916"/>
              <a:ext cx="30108" cy="45837"/>
            </a:xfrm>
            <a:custGeom>
              <a:rect b="b" l="l" r="r" t="t"/>
              <a:pathLst>
                <a:path extrusionOk="0" h="1766" w="1160">
                  <a:moveTo>
                    <a:pt x="185" y="0"/>
                  </a:moveTo>
                  <a:lnTo>
                    <a:pt x="106" y="26"/>
                  </a:lnTo>
                  <a:lnTo>
                    <a:pt x="53" y="53"/>
                  </a:lnTo>
                  <a:lnTo>
                    <a:pt x="1" y="132"/>
                  </a:lnTo>
                  <a:lnTo>
                    <a:pt x="1" y="211"/>
                  </a:lnTo>
                  <a:lnTo>
                    <a:pt x="1" y="1554"/>
                  </a:lnTo>
                  <a:lnTo>
                    <a:pt x="1" y="1633"/>
                  </a:lnTo>
                  <a:lnTo>
                    <a:pt x="53" y="1712"/>
                  </a:lnTo>
                  <a:lnTo>
                    <a:pt x="106" y="1739"/>
                  </a:lnTo>
                  <a:lnTo>
                    <a:pt x="185" y="1765"/>
                  </a:lnTo>
                  <a:lnTo>
                    <a:pt x="1160" y="1765"/>
                  </a:lnTo>
                  <a:lnTo>
                    <a:pt x="1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160"/>
            <p:cNvSpPr/>
            <p:nvPr/>
          </p:nvSpPr>
          <p:spPr>
            <a:xfrm>
              <a:off x="1731399" y="1960217"/>
              <a:ext cx="227703" cy="319350"/>
            </a:xfrm>
            <a:custGeom>
              <a:rect b="b" l="l" r="r" t="t"/>
              <a:pathLst>
                <a:path extrusionOk="0" h="12304" w="8773">
                  <a:moveTo>
                    <a:pt x="106" y="1"/>
                  </a:moveTo>
                  <a:lnTo>
                    <a:pt x="53" y="53"/>
                  </a:lnTo>
                  <a:lnTo>
                    <a:pt x="26" y="106"/>
                  </a:lnTo>
                  <a:lnTo>
                    <a:pt x="0" y="185"/>
                  </a:lnTo>
                  <a:lnTo>
                    <a:pt x="0" y="12092"/>
                  </a:lnTo>
                  <a:lnTo>
                    <a:pt x="26" y="12171"/>
                  </a:lnTo>
                  <a:lnTo>
                    <a:pt x="53" y="12224"/>
                  </a:lnTo>
                  <a:lnTo>
                    <a:pt x="106" y="12277"/>
                  </a:lnTo>
                  <a:lnTo>
                    <a:pt x="185" y="12303"/>
                  </a:lnTo>
                  <a:lnTo>
                    <a:pt x="8588" y="12303"/>
                  </a:lnTo>
                  <a:lnTo>
                    <a:pt x="8667" y="12277"/>
                  </a:lnTo>
                  <a:lnTo>
                    <a:pt x="8720" y="12224"/>
                  </a:lnTo>
                  <a:lnTo>
                    <a:pt x="8773" y="12171"/>
                  </a:lnTo>
                  <a:lnTo>
                    <a:pt x="8773" y="12092"/>
                  </a:lnTo>
                  <a:lnTo>
                    <a:pt x="8773" y="185"/>
                  </a:lnTo>
                  <a:lnTo>
                    <a:pt x="8773" y="106"/>
                  </a:lnTo>
                  <a:lnTo>
                    <a:pt x="8720" y="53"/>
                  </a:lnTo>
                  <a:lnTo>
                    <a:pt x="86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160"/>
            <p:cNvSpPr/>
            <p:nvPr/>
          </p:nvSpPr>
          <p:spPr>
            <a:xfrm>
              <a:off x="1777209" y="1982797"/>
              <a:ext cx="159338" cy="273514"/>
            </a:xfrm>
            <a:custGeom>
              <a:rect b="b" l="l" r="r" t="t"/>
              <a:pathLst>
                <a:path extrusionOk="0" h="10538" w="6139">
                  <a:moveTo>
                    <a:pt x="185" y="0"/>
                  </a:moveTo>
                  <a:lnTo>
                    <a:pt x="106" y="26"/>
                  </a:lnTo>
                  <a:lnTo>
                    <a:pt x="53" y="53"/>
                  </a:lnTo>
                  <a:lnTo>
                    <a:pt x="0" y="132"/>
                  </a:lnTo>
                  <a:lnTo>
                    <a:pt x="0" y="211"/>
                  </a:lnTo>
                  <a:lnTo>
                    <a:pt x="0" y="1765"/>
                  </a:lnTo>
                  <a:lnTo>
                    <a:pt x="264" y="2134"/>
                  </a:lnTo>
                  <a:lnTo>
                    <a:pt x="264" y="8456"/>
                  </a:lnTo>
                  <a:lnTo>
                    <a:pt x="0" y="8772"/>
                  </a:lnTo>
                  <a:lnTo>
                    <a:pt x="0" y="10353"/>
                  </a:lnTo>
                  <a:lnTo>
                    <a:pt x="0" y="10432"/>
                  </a:lnTo>
                  <a:lnTo>
                    <a:pt x="53" y="10485"/>
                  </a:lnTo>
                  <a:lnTo>
                    <a:pt x="106" y="10538"/>
                  </a:lnTo>
                  <a:lnTo>
                    <a:pt x="6007" y="10538"/>
                  </a:lnTo>
                  <a:lnTo>
                    <a:pt x="6086" y="10485"/>
                  </a:lnTo>
                  <a:lnTo>
                    <a:pt x="6112" y="10432"/>
                  </a:lnTo>
                  <a:lnTo>
                    <a:pt x="6138" y="10353"/>
                  </a:lnTo>
                  <a:lnTo>
                    <a:pt x="6138" y="8772"/>
                  </a:lnTo>
                  <a:lnTo>
                    <a:pt x="5848" y="8456"/>
                  </a:lnTo>
                  <a:lnTo>
                    <a:pt x="5848" y="2134"/>
                  </a:lnTo>
                  <a:lnTo>
                    <a:pt x="6138" y="1765"/>
                  </a:lnTo>
                  <a:lnTo>
                    <a:pt x="6138" y="211"/>
                  </a:lnTo>
                  <a:lnTo>
                    <a:pt x="6112" y="132"/>
                  </a:lnTo>
                  <a:lnTo>
                    <a:pt x="6086" y="53"/>
                  </a:lnTo>
                  <a:lnTo>
                    <a:pt x="6007" y="26"/>
                  </a:lnTo>
                  <a:lnTo>
                    <a:pt x="5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160"/>
            <p:cNvSpPr/>
            <p:nvPr/>
          </p:nvSpPr>
          <p:spPr>
            <a:xfrm>
              <a:off x="1913938" y="2028607"/>
              <a:ext cx="22607" cy="181893"/>
            </a:xfrm>
            <a:custGeom>
              <a:rect b="b" l="l" r="r" t="t"/>
              <a:pathLst>
                <a:path extrusionOk="0" h="7008" w="871">
                  <a:moveTo>
                    <a:pt x="106" y="0"/>
                  </a:moveTo>
                  <a:lnTo>
                    <a:pt x="54" y="53"/>
                  </a:lnTo>
                  <a:lnTo>
                    <a:pt x="1" y="105"/>
                  </a:lnTo>
                  <a:lnTo>
                    <a:pt x="1" y="184"/>
                  </a:lnTo>
                  <a:lnTo>
                    <a:pt x="1" y="6823"/>
                  </a:lnTo>
                  <a:lnTo>
                    <a:pt x="1" y="6902"/>
                  </a:lnTo>
                  <a:lnTo>
                    <a:pt x="54" y="6955"/>
                  </a:lnTo>
                  <a:lnTo>
                    <a:pt x="106" y="7007"/>
                  </a:lnTo>
                  <a:lnTo>
                    <a:pt x="870" y="7007"/>
                  </a:lnTo>
                  <a:lnTo>
                    <a:pt x="8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160"/>
            <p:cNvSpPr/>
            <p:nvPr/>
          </p:nvSpPr>
          <p:spPr>
            <a:xfrm>
              <a:off x="1777209" y="2028607"/>
              <a:ext cx="22581" cy="181893"/>
            </a:xfrm>
            <a:custGeom>
              <a:rect b="b" l="l" r="r" t="t"/>
              <a:pathLst>
                <a:path extrusionOk="0" h="7008" w="870">
                  <a:moveTo>
                    <a:pt x="0" y="0"/>
                  </a:moveTo>
                  <a:lnTo>
                    <a:pt x="0" y="7007"/>
                  </a:lnTo>
                  <a:lnTo>
                    <a:pt x="738" y="7007"/>
                  </a:lnTo>
                  <a:lnTo>
                    <a:pt x="817" y="6955"/>
                  </a:lnTo>
                  <a:lnTo>
                    <a:pt x="843" y="6902"/>
                  </a:lnTo>
                  <a:lnTo>
                    <a:pt x="870" y="6823"/>
                  </a:lnTo>
                  <a:lnTo>
                    <a:pt x="870" y="184"/>
                  </a:lnTo>
                  <a:lnTo>
                    <a:pt x="843" y="105"/>
                  </a:lnTo>
                  <a:lnTo>
                    <a:pt x="817" y="53"/>
                  </a:lnTo>
                  <a:lnTo>
                    <a:pt x="7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160"/>
            <p:cNvSpPr/>
            <p:nvPr/>
          </p:nvSpPr>
          <p:spPr>
            <a:xfrm>
              <a:off x="1822318" y="2028607"/>
              <a:ext cx="68417" cy="181893"/>
            </a:xfrm>
            <a:custGeom>
              <a:rect b="b" l="l" r="r" t="t"/>
              <a:pathLst>
                <a:path extrusionOk="0" h="7008" w="2636">
                  <a:moveTo>
                    <a:pt x="1318" y="0"/>
                  </a:moveTo>
                  <a:lnTo>
                    <a:pt x="1055" y="26"/>
                  </a:lnTo>
                  <a:lnTo>
                    <a:pt x="791" y="105"/>
                  </a:lnTo>
                  <a:lnTo>
                    <a:pt x="580" y="211"/>
                  </a:lnTo>
                  <a:lnTo>
                    <a:pt x="396" y="369"/>
                  </a:lnTo>
                  <a:lnTo>
                    <a:pt x="238" y="553"/>
                  </a:lnTo>
                  <a:lnTo>
                    <a:pt x="106" y="790"/>
                  </a:lnTo>
                  <a:lnTo>
                    <a:pt x="27" y="1027"/>
                  </a:lnTo>
                  <a:lnTo>
                    <a:pt x="1" y="1291"/>
                  </a:lnTo>
                  <a:lnTo>
                    <a:pt x="1" y="5717"/>
                  </a:lnTo>
                  <a:lnTo>
                    <a:pt x="27" y="5980"/>
                  </a:lnTo>
                  <a:lnTo>
                    <a:pt x="106" y="6217"/>
                  </a:lnTo>
                  <a:lnTo>
                    <a:pt x="238" y="6454"/>
                  </a:lnTo>
                  <a:lnTo>
                    <a:pt x="396" y="6639"/>
                  </a:lnTo>
                  <a:lnTo>
                    <a:pt x="580" y="6797"/>
                  </a:lnTo>
                  <a:lnTo>
                    <a:pt x="791" y="6928"/>
                  </a:lnTo>
                  <a:lnTo>
                    <a:pt x="1055" y="6981"/>
                  </a:lnTo>
                  <a:lnTo>
                    <a:pt x="1318" y="7007"/>
                  </a:lnTo>
                  <a:lnTo>
                    <a:pt x="1344" y="7007"/>
                  </a:lnTo>
                  <a:lnTo>
                    <a:pt x="1608" y="6981"/>
                  </a:lnTo>
                  <a:lnTo>
                    <a:pt x="1845" y="6928"/>
                  </a:lnTo>
                  <a:lnTo>
                    <a:pt x="2082" y="6797"/>
                  </a:lnTo>
                  <a:lnTo>
                    <a:pt x="2266" y="6639"/>
                  </a:lnTo>
                  <a:lnTo>
                    <a:pt x="2424" y="6454"/>
                  </a:lnTo>
                  <a:lnTo>
                    <a:pt x="2530" y="6217"/>
                  </a:lnTo>
                  <a:lnTo>
                    <a:pt x="2609" y="5980"/>
                  </a:lnTo>
                  <a:lnTo>
                    <a:pt x="2635" y="5717"/>
                  </a:lnTo>
                  <a:lnTo>
                    <a:pt x="2635" y="1291"/>
                  </a:lnTo>
                  <a:lnTo>
                    <a:pt x="2609" y="1027"/>
                  </a:lnTo>
                  <a:lnTo>
                    <a:pt x="2530" y="790"/>
                  </a:lnTo>
                  <a:lnTo>
                    <a:pt x="2424" y="553"/>
                  </a:lnTo>
                  <a:lnTo>
                    <a:pt x="2266" y="369"/>
                  </a:lnTo>
                  <a:lnTo>
                    <a:pt x="2082" y="211"/>
                  </a:lnTo>
                  <a:lnTo>
                    <a:pt x="1845" y="105"/>
                  </a:lnTo>
                  <a:lnTo>
                    <a:pt x="1608" y="26"/>
                  </a:lnTo>
                  <a:lnTo>
                    <a:pt x="13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160"/>
            <p:cNvSpPr/>
            <p:nvPr/>
          </p:nvSpPr>
          <p:spPr>
            <a:xfrm>
              <a:off x="1845574" y="2051162"/>
              <a:ext cx="22581" cy="22581"/>
            </a:xfrm>
            <a:custGeom>
              <a:rect b="b" l="l" r="r" t="t"/>
              <a:pathLst>
                <a:path extrusionOk="0" h="870" w="870">
                  <a:moveTo>
                    <a:pt x="343" y="0"/>
                  </a:moveTo>
                  <a:lnTo>
                    <a:pt x="264" y="27"/>
                  </a:lnTo>
                  <a:lnTo>
                    <a:pt x="185" y="79"/>
                  </a:lnTo>
                  <a:lnTo>
                    <a:pt x="132" y="132"/>
                  </a:lnTo>
                  <a:lnTo>
                    <a:pt x="80" y="185"/>
                  </a:lnTo>
                  <a:lnTo>
                    <a:pt x="27" y="264"/>
                  </a:lnTo>
                  <a:lnTo>
                    <a:pt x="1" y="343"/>
                  </a:lnTo>
                  <a:lnTo>
                    <a:pt x="1" y="448"/>
                  </a:lnTo>
                  <a:lnTo>
                    <a:pt x="1" y="527"/>
                  </a:lnTo>
                  <a:lnTo>
                    <a:pt x="27" y="606"/>
                  </a:lnTo>
                  <a:lnTo>
                    <a:pt x="80" y="685"/>
                  </a:lnTo>
                  <a:lnTo>
                    <a:pt x="132" y="764"/>
                  </a:lnTo>
                  <a:lnTo>
                    <a:pt x="185" y="817"/>
                  </a:lnTo>
                  <a:lnTo>
                    <a:pt x="264" y="843"/>
                  </a:lnTo>
                  <a:lnTo>
                    <a:pt x="343" y="870"/>
                  </a:lnTo>
                  <a:lnTo>
                    <a:pt x="527" y="870"/>
                  </a:lnTo>
                  <a:lnTo>
                    <a:pt x="606" y="843"/>
                  </a:lnTo>
                  <a:lnTo>
                    <a:pt x="685" y="817"/>
                  </a:lnTo>
                  <a:lnTo>
                    <a:pt x="738" y="764"/>
                  </a:lnTo>
                  <a:lnTo>
                    <a:pt x="791" y="685"/>
                  </a:lnTo>
                  <a:lnTo>
                    <a:pt x="844" y="606"/>
                  </a:lnTo>
                  <a:lnTo>
                    <a:pt x="870" y="527"/>
                  </a:lnTo>
                  <a:lnTo>
                    <a:pt x="870" y="448"/>
                  </a:lnTo>
                  <a:lnTo>
                    <a:pt x="870" y="343"/>
                  </a:lnTo>
                  <a:lnTo>
                    <a:pt x="844" y="264"/>
                  </a:lnTo>
                  <a:lnTo>
                    <a:pt x="791" y="185"/>
                  </a:lnTo>
                  <a:lnTo>
                    <a:pt x="738" y="132"/>
                  </a:lnTo>
                  <a:lnTo>
                    <a:pt x="685" y="79"/>
                  </a:lnTo>
                  <a:lnTo>
                    <a:pt x="606" y="27"/>
                  </a:lnTo>
                  <a:lnTo>
                    <a:pt x="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160"/>
            <p:cNvSpPr/>
            <p:nvPr/>
          </p:nvSpPr>
          <p:spPr>
            <a:xfrm>
              <a:off x="1845574" y="2165336"/>
              <a:ext cx="22581" cy="22607"/>
            </a:xfrm>
            <a:custGeom>
              <a:rect b="b" l="l" r="r" t="t"/>
              <a:pathLst>
                <a:path extrusionOk="0" h="871" w="870">
                  <a:moveTo>
                    <a:pt x="343" y="1"/>
                  </a:moveTo>
                  <a:lnTo>
                    <a:pt x="264" y="27"/>
                  </a:lnTo>
                  <a:lnTo>
                    <a:pt x="185" y="80"/>
                  </a:lnTo>
                  <a:lnTo>
                    <a:pt x="132" y="133"/>
                  </a:lnTo>
                  <a:lnTo>
                    <a:pt x="80" y="185"/>
                  </a:lnTo>
                  <a:lnTo>
                    <a:pt x="27" y="264"/>
                  </a:lnTo>
                  <a:lnTo>
                    <a:pt x="1" y="343"/>
                  </a:lnTo>
                  <a:lnTo>
                    <a:pt x="1" y="422"/>
                  </a:lnTo>
                  <a:lnTo>
                    <a:pt x="1" y="528"/>
                  </a:lnTo>
                  <a:lnTo>
                    <a:pt x="27" y="607"/>
                  </a:lnTo>
                  <a:lnTo>
                    <a:pt x="80" y="686"/>
                  </a:lnTo>
                  <a:lnTo>
                    <a:pt x="132" y="738"/>
                  </a:lnTo>
                  <a:lnTo>
                    <a:pt x="185" y="791"/>
                  </a:lnTo>
                  <a:lnTo>
                    <a:pt x="264" y="844"/>
                  </a:lnTo>
                  <a:lnTo>
                    <a:pt x="343" y="870"/>
                  </a:lnTo>
                  <a:lnTo>
                    <a:pt x="527" y="870"/>
                  </a:lnTo>
                  <a:lnTo>
                    <a:pt x="606" y="844"/>
                  </a:lnTo>
                  <a:lnTo>
                    <a:pt x="685" y="791"/>
                  </a:lnTo>
                  <a:lnTo>
                    <a:pt x="738" y="738"/>
                  </a:lnTo>
                  <a:lnTo>
                    <a:pt x="791" y="686"/>
                  </a:lnTo>
                  <a:lnTo>
                    <a:pt x="844" y="607"/>
                  </a:lnTo>
                  <a:lnTo>
                    <a:pt x="870" y="528"/>
                  </a:lnTo>
                  <a:lnTo>
                    <a:pt x="870" y="422"/>
                  </a:lnTo>
                  <a:lnTo>
                    <a:pt x="870" y="343"/>
                  </a:lnTo>
                  <a:lnTo>
                    <a:pt x="844" y="264"/>
                  </a:lnTo>
                  <a:lnTo>
                    <a:pt x="791" y="185"/>
                  </a:lnTo>
                  <a:lnTo>
                    <a:pt x="738" y="133"/>
                  </a:lnTo>
                  <a:lnTo>
                    <a:pt x="685" y="80"/>
                  </a:lnTo>
                  <a:lnTo>
                    <a:pt x="606" y="27"/>
                  </a:lnTo>
                  <a:lnTo>
                    <a:pt x="5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8" name="Google Shape;17228;p160"/>
          <p:cNvGrpSpPr/>
          <p:nvPr/>
        </p:nvGrpSpPr>
        <p:grpSpPr>
          <a:xfrm>
            <a:off x="2514968" y="1908930"/>
            <a:ext cx="208548" cy="370637"/>
            <a:chOff x="2514968" y="1908930"/>
            <a:chExt cx="208548" cy="370637"/>
          </a:xfrm>
        </p:grpSpPr>
        <p:sp>
          <p:nvSpPr>
            <p:cNvPr id="17229" name="Google Shape;17229;p160"/>
            <p:cNvSpPr/>
            <p:nvPr/>
          </p:nvSpPr>
          <p:spPr>
            <a:xfrm>
              <a:off x="2514968" y="1908930"/>
              <a:ext cx="208548" cy="370637"/>
            </a:xfrm>
            <a:custGeom>
              <a:rect b="b" l="l" r="r" t="t"/>
              <a:pathLst>
                <a:path extrusionOk="0" h="14280" w="8035">
                  <a:moveTo>
                    <a:pt x="869" y="1"/>
                  </a:moveTo>
                  <a:lnTo>
                    <a:pt x="685" y="27"/>
                  </a:lnTo>
                  <a:lnTo>
                    <a:pt x="527" y="80"/>
                  </a:lnTo>
                  <a:lnTo>
                    <a:pt x="395" y="159"/>
                  </a:lnTo>
                  <a:lnTo>
                    <a:pt x="263" y="264"/>
                  </a:lnTo>
                  <a:lnTo>
                    <a:pt x="158" y="396"/>
                  </a:lnTo>
                  <a:lnTo>
                    <a:pt x="79" y="528"/>
                  </a:lnTo>
                  <a:lnTo>
                    <a:pt x="26" y="712"/>
                  </a:lnTo>
                  <a:lnTo>
                    <a:pt x="0" y="870"/>
                  </a:lnTo>
                  <a:lnTo>
                    <a:pt x="0" y="13410"/>
                  </a:lnTo>
                  <a:lnTo>
                    <a:pt x="26" y="13568"/>
                  </a:lnTo>
                  <a:lnTo>
                    <a:pt x="79" y="13726"/>
                  </a:lnTo>
                  <a:lnTo>
                    <a:pt x="158" y="13884"/>
                  </a:lnTo>
                  <a:lnTo>
                    <a:pt x="263" y="14016"/>
                  </a:lnTo>
                  <a:lnTo>
                    <a:pt x="395" y="14121"/>
                  </a:lnTo>
                  <a:lnTo>
                    <a:pt x="527" y="14200"/>
                  </a:lnTo>
                  <a:lnTo>
                    <a:pt x="685" y="14253"/>
                  </a:lnTo>
                  <a:lnTo>
                    <a:pt x="869" y="14279"/>
                  </a:lnTo>
                  <a:lnTo>
                    <a:pt x="7165" y="14279"/>
                  </a:lnTo>
                  <a:lnTo>
                    <a:pt x="7324" y="14253"/>
                  </a:lnTo>
                  <a:lnTo>
                    <a:pt x="7508" y="14200"/>
                  </a:lnTo>
                  <a:lnTo>
                    <a:pt x="7640" y="14121"/>
                  </a:lnTo>
                  <a:lnTo>
                    <a:pt x="7771" y="14016"/>
                  </a:lnTo>
                  <a:lnTo>
                    <a:pt x="7877" y="13884"/>
                  </a:lnTo>
                  <a:lnTo>
                    <a:pt x="7956" y="13726"/>
                  </a:lnTo>
                  <a:lnTo>
                    <a:pt x="8008" y="13568"/>
                  </a:lnTo>
                  <a:lnTo>
                    <a:pt x="8035" y="13410"/>
                  </a:lnTo>
                  <a:lnTo>
                    <a:pt x="8035" y="870"/>
                  </a:lnTo>
                  <a:lnTo>
                    <a:pt x="8008" y="712"/>
                  </a:lnTo>
                  <a:lnTo>
                    <a:pt x="7956" y="528"/>
                  </a:lnTo>
                  <a:lnTo>
                    <a:pt x="7877" y="396"/>
                  </a:lnTo>
                  <a:lnTo>
                    <a:pt x="7771" y="264"/>
                  </a:lnTo>
                  <a:lnTo>
                    <a:pt x="7640" y="159"/>
                  </a:lnTo>
                  <a:lnTo>
                    <a:pt x="7508" y="80"/>
                  </a:lnTo>
                  <a:lnTo>
                    <a:pt x="7324" y="27"/>
                  </a:lnTo>
                  <a:lnTo>
                    <a:pt x="71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160"/>
            <p:cNvSpPr/>
            <p:nvPr/>
          </p:nvSpPr>
          <p:spPr>
            <a:xfrm>
              <a:off x="2538198" y="1932186"/>
              <a:ext cx="162089" cy="277641"/>
            </a:xfrm>
            <a:custGeom>
              <a:rect b="b" l="l" r="r" t="t"/>
              <a:pathLst>
                <a:path extrusionOk="0" h="10697" w="6245">
                  <a:moveTo>
                    <a:pt x="211" y="1"/>
                  </a:moveTo>
                  <a:lnTo>
                    <a:pt x="132" y="27"/>
                  </a:lnTo>
                  <a:lnTo>
                    <a:pt x="53" y="80"/>
                  </a:lnTo>
                  <a:lnTo>
                    <a:pt x="27" y="132"/>
                  </a:lnTo>
                  <a:lnTo>
                    <a:pt x="1" y="211"/>
                  </a:lnTo>
                  <a:lnTo>
                    <a:pt x="1" y="10485"/>
                  </a:lnTo>
                  <a:lnTo>
                    <a:pt x="27" y="10564"/>
                  </a:lnTo>
                  <a:lnTo>
                    <a:pt x="53" y="10643"/>
                  </a:lnTo>
                  <a:lnTo>
                    <a:pt x="132" y="10670"/>
                  </a:lnTo>
                  <a:lnTo>
                    <a:pt x="211" y="10696"/>
                  </a:lnTo>
                  <a:lnTo>
                    <a:pt x="6033" y="10696"/>
                  </a:lnTo>
                  <a:lnTo>
                    <a:pt x="6112" y="10670"/>
                  </a:lnTo>
                  <a:lnTo>
                    <a:pt x="6165" y="10643"/>
                  </a:lnTo>
                  <a:lnTo>
                    <a:pt x="6218" y="10564"/>
                  </a:lnTo>
                  <a:lnTo>
                    <a:pt x="6244" y="10485"/>
                  </a:lnTo>
                  <a:lnTo>
                    <a:pt x="6244" y="211"/>
                  </a:lnTo>
                  <a:lnTo>
                    <a:pt x="6218" y="132"/>
                  </a:lnTo>
                  <a:lnTo>
                    <a:pt x="6165" y="80"/>
                  </a:lnTo>
                  <a:lnTo>
                    <a:pt x="6112" y="27"/>
                  </a:lnTo>
                  <a:lnTo>
                    <a:pt x="6033" y="1"/>
                  </a:lnTo>
                  <a:lnTo>
                    <a:pt x="4585" y="1"/>
                  </a:lnTo>
                  <a:lnTo>
                    <a:pt x="4479" y="27"/>
                  </a:lnTo>
                  <a:lnTo>
                    <a:pt x="4400" y="106"/>
                  </a:lnTo>
                  <a:lnTo>
                    <a:pt x="4058" y="738"/>
                  </a:lnTo>
                  <a:lnTo>
                    <a:pt x="4005" y="791"/>
                  </a:lnTo>
                  <a:lnTo>
                    <a:pt x="3900" y="817"/>
                  </a:lnTo>
                  <a:lnTo>
                    <a:pt x="2345" y="817"/>
                  </a:lnTo>
                  <a:lnTo>
                    <a:pt x="2240" y="791"/>
                  </a:lnTo>
                  <a:lnTo>
                    <a:pt x="2161" y="738"/>
                  </a:lnTo>
                  <a:lnTo>
                    <a:pt x="1845" y="106"/>
                  </a:lnTo>
                  <a:lnTo>
                    <a:pt x="1766" y="27"/>
                  </a:lnTo>
                  <a:lnTo>
                    <a:pt x="166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160"/>
            <p:cNvSpPr/>
            <p:nvPr/>
          </p:nvSpPr>
          <p:spPr>
            <a:xfrm>
              <a:off x="2601787" y="1926709"/>
              <a:ext cx="34209" cy="10979"/>
            </a:xfrm>
            <a:custGeom>
              <a:rect b="b" l="l" r="r" t="t"/>
              <a:pathLst>
                <a:path extrusionOk="0" h="423" w="1318">
                  <a:moveTo>
                    <a:pt x="211" y="1"/>
                  </a:moveTo>
                  <a:lnTo>
                    <a:pt x="132" y="27"/>
                  </a:lnTo>
                  <a:lnTo>
                    <a:pt x="80" y="80"/>
                  </a:lnTo>
                  <a:lnTo>
                    <a:pt x="27" y="133"/>
                  </a:lnTo>
                  <a:lnTo>
                    <a:pt x="1" y="238"/>
                  </a:lnTo>
                  <a:lnTo>
                    <a:pt x="27" y="317"/>
                  </a:lnTo>
                  <a:lnTo>
                    <a:pt x="80" y="370"/>
                  </a:lnTo>
                  <a:lnTo>
                    <a:pt x="159" y="422"/>
                  </a:lnTo>
                  <a:lnTo>
                    <a:pt x="1186" y="422"/>
                  </a:lnTo>
                  <a:lnTo>
                    <a:pt x="1265" y="370"/>
                  </a:lnTo>
                  <a:lnTo>
                    <a:pt x="1318" y="291"/>
                  </a:lnTo>
                  <a:lnTo>
                    <a:pt x="1318" y="212"/>
                  </a:lnTo>
                  <a:lnTo>
                    <a:pt x="1318" y="133"/>
                  </a:lnTo>
                  <a:lnTo>
                    <a:pt x="1265" y="54"/>
                  </a:lnTo>
                  <a:lnTo>
                    <a:pt x="1186" y="27"/>
                  </a:lnTo>
                  <a:lnTo>
                    <a:pt x="11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160"/>
            <p:cNvSpPr/>
            <p:nvPr/>
          </p:nvSpPr>
          <p:spPr>
            <a:xfrm>
              <a:off x="2596310" y="2233025"/>
              <a:ext cx="45837" cy="23282"/>
            </a:xfrm>
            <a:custGeom>
              <a:rect b="b" l="l" r="r" t="t"/>
              <a:pathLst>
                <a:path extrusionOk="0" h="897" w="1766">
                  <a:moveTo>
                    <a:pt x="343" y="1"/>
                  </a:moveTo>
                  <a:lnTo>
                    <a:pt x="264" y="27"/>
                  </a:lnTo>
                  <a:lnTo>
                    <a:pt x="185" y="80"/>
                  </a:lnTo>
                  <a:lnTo>
                    <a:pt x="106" y="133"/>
                  </a:lnTo>
                  <a:lnTo>
                    <a:pt x="54" y="185"/>
                  </a:lnTo>
                  <a:lnTo>
                    <a:pt x="27" y="264"/>
                  </a:lnTo>
                  <a:lnTo>
                    <a:pt x="1" y="343"/>
                  </a:lnTo>
                  <a:lnTo>
                    <a:pt x="1" y="449"/>
                  </a:lnTo>
                  <a:lnTo>
                    <a:pt x="1" y="528"/>
                  </a:lnTo>
                  <a:lnTo>
                    <a:pt x="27" y="607"/>
                  </a:lnTo>
                  <a:lnTo>
                    <a:pt x="54" y="686"/>
                  </a:lnTo>
                  <a:lnTo>
                    <a:pt x="106" y="765"/>
                  </a:lnTo>
                  <a:lnTo>
                    <a:pt x="185" y="817"/>
                  </a:lnTo>
                  <a:lnTo>
                    <a:pt x="264" y="844"/>
                  </a:lnTo>
                  <a:lnTo>
                    <a:pt x="343" y="870"/>
                  </a:lnTo>
                  <a:lnTo>
                    <a:pt x="422" y="897"/>
                  </a:lnTo>
                  <a:lnTo>
                    <a:pt x="1318" y="897"/>
                  </a:lnTo>
                  <a:lnTo>
                    <a:pt x="1423" y="870"/>
                  </a:lnTo>
                  <a:lnTo>
                    <a:pt x="1503" y="844"/>
                  </a:lnTo>
                  <a:lnTo>
                    <a:pt x="1582" y="817"/>
                  </a:lnTo>
                  <a:lnTo>
                    <a:pt x="1634" y="765"/>
                  </a:lnTo>
                  <a:lnTo>
                    <a:pt x="1687" y="686"/>
                  </a:lnTo>
                  <a:lnTo>
                    <a:pt x="1740" y="607"/>
                  </a:lnTo>
                  <a:lnTo>
                    <a:pt x="1766" y="528"/>
                  </a:lnTo>
                  <a:lnTo>
                    <a:pt x="1766" y="449"/>
                  </a:lnTo>
                  <a:lnTo>
                    <a:pt x="1766" y="343"/>
                  </a:lnTo>
                  <a:lnTo>
                    <a:pt x="1740" y="264"/>
                  </a:lnTo>
                  <a:lnTo>
                    <a:pt x="1687" y="185"/>
                  </a:lnTo>
                  <a:lnTo>
                    <a:pt x="1634" y="133"/>
                  </a:lnTo>
                  <a:lnTo>
                    <a:pt x="1582" y="80"/>
                  </a:lnTo>
                  <a:lnTo>
                    <a:pt x="1503" y="27"/>
                  </a:lnTo>
                  <a:lnTo>
                    <a:pt x="14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160"/>
            <p:cNvSpPr/>
            <p:nvPr/>
          </p:nvSpPr>
          <p:spPr>
            <a:xfrm>
              <a:off x="2584708" y="2036108"/>
              <a:ext cx="22581" cy="69767"/>
            </a:xfrm>
            <a:custGeom>
              <a:rect b="b" l="l" r="r" t="t"/>
              <a:pathLst>
                <a:path extrusionOk="0" h="2688" w="870">
                  <a:moveTo>
                    <a:pt x="184" y="1"/>
                  </a:moveTo>
                  <a:lnTo>
                    <a:pt x="105" y="27"/>
                  </a:lnTo>
                  <a:lnTo>
                    <a:pt x="53" y="80"/>
                  </a:lnTo>
                  <a:lnTo>
                    <a:pt x="0" y="133"/>
                  </a:lnTo>
                  <a:lnTo>
                    <a:pt x="0" y="212"/>
                  </a:lnTo>
                  <a:lnTo>
                    <a:pt x="0" y="2477"/>
                  </a:lnTo>
                  <a:lnTo>
                    <a:pt x="0" y="2556"/>
                  </a:lnTo>
                  <a:lnTo>
                    <a:pt x="53" y="2635"/>
                  </a:lnTo>
                  <a:lnTo>
                    <a:pt x="105" y="2662"/>
                  </a:lnTo>
                  <a:lnTo>
                    <a:pt x="184" y="2688"/>
                  </a:lnTo>
                  <a:lnTo>
                    <a:pt x="685" y="2688"/>
                  </a:lnTo>
                  <a:lnTo>
                    <a:pt x="764" y="2662"/>
                  </a:lnTo>
                  <a:lnTo>
                    <a:pt x="817" y="2635"/>
                  </a:lnTo>
                  <a:lnTo>
                    <a:pt x="869" y="2556"/>
                  </a:lnTo>
                  <a:lnTo>
                    <a:pt x="869" y="2477"/>
                  </a:lnTo>
                  <a:lnTo>
                    <a:pt x="869" y="212"/>
                  </a:lnTo>
                  <a:lnTo>
                    <a:pt x="869" y="133"/>
                  </a:lnTo>
                  <a:lnTo>
                    <a:pt x="817" y="80"/>
                  </a:lnTo>
                  <a:lnTo>
                    <a:pt x="764" y="27"/>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160"/>
            <p:cNvSpPr/>
            <p:nvPr/>
          </p:nvSpPr>
          <p:spPr>
            <a:xfrm>
              <a:off x="2630518" y="2036108"/>
              <a:ext cx="23256" cy="69767"/>
            </a:xfrm>
            <a:custGeom>
              <a:rect b="b" l="l" r="r" t="t"/>
              <a:pathLst>
                <a:path extrusionOk="0" h="2688" w="896">
                  <a:moveTo>
                    <a:pt x="211" y="1"/>
                  </a:moveTo>
                  <a:lnTo>
                    <a:pt x="132" y="27"/>
                  </a:lnTo>
                  <a:lnTo>
                    <a:pt x="53" y="80"/>
                  </a:lnTo>
                  <a:lnTo>
                    <a:pt x="26" y="133"/>
                  </a:lnTo>
                  <a:lnTo>
                    <a:pt x="0" y="212"/>
                  </a:lnTo>
                  <a:lnTo>
                    <a:pt x="0" y="2477"/>
                  </a:lnTo>
                  <a:lnTo>
                    <a:pt x="26" y="2556"/>
                  </a:lnTo>
                  <a:lnTo>
                    <a:pt x="53" y="2635"/>
                  </a:lnTo>
                  <a:lnTo>
                    <a:pt x="132" y="2662"/>
                  </a:lnTo>
                  <a:lnTo>
                    <a:pt x="211" y="2688"/>
                  </a:lnTo>
                  <a:lnTo>
                    <a:pt x="711" y="2688"/>
                  </a:lnTo>
                  <a:lnTo>
                    <a:pt x="790" y="2662"/>
                  </a:lnTo>
                  <a:lnTo>
                    <a:pt x="843" y="2635"/>
                  </a:lnTo>
                  <a:lnTo>
                    <a:pt x="869" y="2556"/>
                  </a:lnTo>
                  <a:lnTo>
                    <a:pt x="896" y="2477"/>
                  </a:lnTo>
                  <a:lnTo>
                    <a:pt x="896" y="212"/>
                  </a:lnTo>
                  <a:lnTo>
                    <a:pt x="869" y="133"/>
                  </a:lnTo>
                  <a:lnTo>
                    <a:pt x="843" y="80"/>
                  </a:lnTo>
                  <a:lnTo>
                    <a:pt x="790" y="27"/>
                  </a:lnTo>
                  <a:lnTo>
                    <a:pt x="7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5" name="Google Shape;17235;p160"/>
          <p:cNvGrpSpPr/>
          <p:nvPr/>
        </p:nvGrpSpPr>
        <p:grpSpPr>
          <a:xfrm>
            <a:off x="3300227" y="1908930"/>
            <a:ext cx="207897" cy="370632"/>
            <a:chOff x="3300562" y="1908930"/>
            <a:chExt cx="207897" cy="370632"/>
          </a:xfrm>
        </p:grpSpPr>
        <p:sp>
          <p:nvSpPr>
            <p:cNvPr id="17236" name="Google Shape;17236;p160"/>
            <p:cNvSpPr/>
            <p:nvPr/>
          </p:nvSpPr>
          <p:spPr>
            <a:xfrm>
              <a:off x="3323143" y="1908930"/>
              <a:ext cx="162063" cy="42436"/>
            </a:xfrm>
            <a:custGeom>
              <a:rect b="b" l="l" r="r" t="t"/>
              <a:pathLst>
                <a:path extrusionOk="0" h="1635" w="6244">
                  <a:moveTo>
                    <a:pt x="896" y="1"/>
                  </a:moveTo>
                  <a:lnTo>
                    <a:pt x="712" y="27"/>
                  </a:lnTo>
                  <a:lnTo>
                    <a:pt x="553" y="80"/>
                  </a:lnTo>
                  <a:lnTo>
                    <a:pt x="395" y="159"/>
                  </a:lnTo>
                  <a:lnTo>
                    <a:pt x="264" y="264"/>
                  </a:lnTo>
                  <a:lnTo>
                    <a:pt x="158" y="396"/>
                  </a:lnTo>
                  <a:lnTo>
                    <a:pt x="79" y="554"/>
                  </a:lnTo>
                  <a:lnTo>
                    <a:pt x="27" y="712"/>
                  </a:lnTo>
                  <a:lnTo>
                    <a:pt x="0" y="897"/>
                  </a:lnTo>
                  <a:lnTo>
                    <a:pt x="0" y="1344"/>
                  </a:lnTo>
                  <a:lnTo>
                    <a:pt x="448" y="1634"/>
                  </a:lnTo>
                  <a:lnTo>
                    <a:pt x="5796" y="1634"/>
                  </a:lnTo>
                  <a:lnTo>
                    <a:pt x="6244" y="1344"/>
                  </a:lnTo>
                  <a:lnTo>
                    <a:pt x="6244" y="897"/>
                  </a:lnTo>
                  <a:lnTo>
                    <a:pt x="6217" y="712"/>
                  </a:lnTo>
                  <a:lnTo>
                    <a:pt x="6165" y="554"/>
                  </a:lnTo>
                  <a:lnTo>
                    <a:pt x="6086" y="396"/>
                  </a:lnTo>
                  <a:lnTo>
                    <a:pt x="5980" y="264"/>
                  </a:lnTo>
                  <a:lnTo>
                    <a:pt x="5849" y="159"/>
                  </a:lnTo>
                  <a:lnTo>
                    <a:pt x="5690" y="80"/>
                  </a:lnTo>
                  <a:lnTo>
                    <a:pt x="5532" y="27"/>
                  </a:lnTo>
                  <a:lnTo>
                    <a:pt x="53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160"/>
            <p:cNvSpPr/>
            <p:nvPr/>
          </p:nvSpPr>
          <p:spPr>
            <a:xfrm>
              <a:off x="3311515" y="1943813"/>
              <a:ext cx="185319" cy="30783"/>
            </a:xfrm>
            <a:custGeom>
              <a:rect b="b" l="l" r="r" t="t"/>
              <a:pathLst>
                <a:path extrusionOk="0" h="1186" w="7140">
                  <a:moveTo>
                    <a:pt x="211" y="0"/>
                  </a:moveTo>
                  <a:lnTo>
                    <a:pt x="132" y="27"/>
                  </a:lnTo>
                  <a:lnTo>
                    <a:pt x="79" y="53"/>
                  </a:lnTo>
                  <a:lnTo>
                    <a:pt x="27" y="132"/>
                  </a:lnTo>
                  <a:lnTo>
                    <a:pt x="0" y="211"/>
                  </a:lnTo>
                  <a:lnTo>
                    <a:pt x="0" y="896"/>
                  </a:lnTo>
                  <a:lnTo>
                    <a:pt x="896" y="1186"/>
                  </a:lnTo>
                  <a:lnTo>
                    <a:pt x="6244" y="1186"/>
                  </a:lnTo>
                  <a:lnTo>
                    <a:pt x="7140" y="896"/>
                  </a:lnTo>
                  <a:lnTo>
                    <a:pt x="7140" y="211"/>
                  </a:lnTo>
                  <a:lnTo>
                    <a:pt x="7113" y="132"/>
                  </a:lnTo>
                  <a:lnTo>
                    <a:pt x="7087" y="53"/>
                  </a:lnTo>
                  <a:lnTo>
                    <a:pt x="7008" y="27"/>
                  </a:lnTo>
                  <a:lnTo>
                    <a:pt x="69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160"/>
            <p:cNvSpPr/>
            <p:nvPr/>
          </p:nvSpPr>
          <p:spPr>
            <a:xfrm>
              <a:off x="3334770" y="2241227"/>
              <a:ext cx="138807" cy="38336"/>
            </a:xfrm>
            <a:custGeom>
              <a:rect b="b" l="l" r="r" t="t"/>
              <a:pathLst>
                <a:path extrusionOk="0" h="1477" w="5348">
                  <a:moveTo>
                    <a:pt x="448" y="1"/>
                  </a:moveTo>
                  <a:lnTo>
                    <a:pt x="0" y="581"/>
                  </a:lnTo>
                  <a:lnTo>
                    <a:pt x="0" y="1265"/>
                  </a:lnTo>
                  <a:lnTo>
                    <a:pt x="26" y="1344"/>
                  </a:lnTo>
                  <a:lnTo>
                    <a:pt x="53" y="1397"/>
                  </a:lnTo>
                  <a:lnTo>
                    <a:pt x="132" y="1450"/>
                  </a:lnTo>
                  <a:lnTo>
                    <a:pt x="211" y="1476"/>
                  </a:lnTo>
                  <a:lnTo>
                    <a:pt x="5163" y="1476"/>
                  </a:lnTo>
                  <a:lnTo>
                    <a:pt x="5242" y="1450"/>
                  </a:lnTo>
                  <a:lnTo>
                    <a:pt x="5295" y="1397"/>
                  </a:lnTo>
                  <a:lnTo>
                    <a:pt x="5348" y="1344"/>
                  </a:lnTo>
                  <a:lnTo>
                    <a:pt x="5348" y="1265"/>
                  </a:lnTo>
                  <a:lnTo>
                    <a:pt x="5348" y="581"/>
                  </a:lnTo>
                  <a:lnTo>
                    <a:pt x="4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160"/>
            <p:cNvSpPr/>
            <p:nvPr/>
          </p:nvSpPr>
          <p:spPr>
            <a:xfrm>
              <a:off x="3311515" y="1967069"/>
              <a:ext cx="185319" cy="289243"/>
            </a:xfrm>
            <a:custGeom>
              <a:rect b="b" l="l" r="r" t="t"/>
              <a:pathLst>
                <a:path extrusionOk="0" h="11144" w="7140">
                  <a:moveTo>
                    <a:pt x="0" y="0"/>
                  </a:moveTo>
                  <a:lnTo>
                    <a:pt x="0" y="1344"/>
                  </a:lnTo>
                  <a:lnTo>
                    <a:pt x="27" y="3003"/>
                  </a:lnTo>
                  <a:lnTo>
                    <a:pt x="106" y="4689"/>
                  </a:lnTo>
                  <a:lnTo>
                    <a:pt x="132" y="4716"/>
                  </a:lnTo>
                  <a:lnTo>
                    <a:pt x="158" y="4742"/>
                  </a:lnTo>
                  <a:lnTo>
                    <a:pt x="264" y="4795"/>
                  </a:lnTo>
                  <a:lnTo>
                    <a:pt x="369" y="4847"/>
                  </a:lnTo>
                  <a:lnTo>
                    <a:pt x="396" y="4874"/>
                  </a:lnTo>
                  <a:lnTo>
                    <a:pt x="422" y="4900"/>
                  </a:lnTo>
                  <a:lnTo>
                    <a:pt x="396" y="4926"/>
                  </a:lnTo>
                  <a:lnTo>
                    <a:pt x="369" y="4953"/>
                  </a:lnTo>
                  <a:lnTo>
                    <a:pt x="290" y="5005"/>
                  </a:lnTo>
                  <a:lnTo>
                    <a:pt x="185" y="5058"/>
                  </a:lnTo>
                  <a:lnTo>
                    <a:pt x="158" y="5084"/>
                  </a:lnTo>
                  <a:lnTo>
                    <a:pt x="132" y="5111"/>
                  </a:lnTo>
                  <a:lnTo>
                    <a:pt x="290" y="6691"/>
                  </a:lnTo>
                  <a:lnTo>
                    <a:pt x="448" y="8246"/>
                  </a:lnTo>
                  <a:lnTo>
                    <a:pt x="475" y="8272"/>
                  </a:lnTo>
                  <a:lnTo>
                    <a:pt x="501" y="8298"/>
                  </a:lnTo>
                  <a:lnTo>
                    <a:pt x="606" y="8351"/>
                  </a:lnTo>
                  <a:lnTo>
                    <a:pt x="712" y="8404"/>
                  </a:lnTo>
                  <a:lnTo>
                    <a:pt x="764" y="8430"/>
                  </a:lnTo>
                  <a:lnTo>
                    <a:pt x="764" y="8456"/>
                  </a:lnTo>
                  <a:lnTo>
                    <a:pt x="764" y="8483"/>
                  </a:lnTo>
                  <a:lnTo>
                    <a:pt x="738" y="8509"/>
                  </a:lnTo>
                  <a:lnTo>
                    <a:pt x="633" y="8562"/>
                  </a:lnTo>
                  <a:lnTo>
                    <a:pt x="554" y="8615"/>
                  </a:lnTo>
                  <a:lnTo>
                    <a:pt x="527" y="8641"/>
                  </a:lnTo>
                  <a:lnTo>
                    <a:pt x="527" y="8667"/>
                  </a:lnTo>
                  <a:lnTo>
                    <a:pt x="738" y="10195"/>
                  </a:lnTo>
                  <a:lnTo>
                    <a:pt x="896" y="11144"/>
                  </a:lnTo>
                  <a:lnTo>
                    <a:pt x="6244" y="11144"/>
                  </a:lnTo>
                  <a:lnTo>
                    <a:pt x="6402" y="10195"/>
                  </a:lnTo>
                  <a:lnTo>
                    <a:pt x="6639" y="8667"/>
                  </a:lnTo>
                  <a:lnTo>
                    <a:pt x="6639" y="8641"/>
                  </a:lnTo>
                  <a:lnTo>
                    <a:pt x="6586" y="8615"/>
                  </a:lnTo>
                  <a:lnTo>
                    <a:pt x="6507" y="8562"/>
                  </a:lnTo>
                  <a:lnTo>
                    <a:pt x="6428" y="8509"/>
                  </a:lnTo>
                  <a:lnTo>
                    <a:pt x="6376" y="8483"/>
                  </a:lnTo>
                  <a:lnTo>
                    <a:pt x="6376" y="8456"/>
                  </a:lnTo>
                  <a:lnTo>
                    <a:pt x="6402" y="8430"/>
                  </a:lnTo>
                  <a:lnTo>
                    <a:pt x="6428" y="8404"/>
                  </a:lnTo>
                  <a:lnTo>
                    <a:pt x="6534" y="8351"/>
                  </a:lnTo>
                  <a:lnTo>
                    <a:pt x="6639" y="8298"/>
                  </a:lnTo>
                  <a:lnTo>
                    <a:pt x="6665" y="8272"/>
                  </a:lnTo>
                  <a:lnTo>
                    <a:pt x="6692" y="8246"/>
                  </a:lnTo>
                  <a:lnTo>
                    <a:pt x="6876" y="6691"/>
                  </a:lnTo>
                  <a:lnTo>
                    <a:pt x="7008" y="5111"/>
                  </a:lnTo>
                  <a:lnTo>
                    <a:pt x="6981" y="5084"/>
                  </a:lnTo>
                  <a:lnTo>
                    <a:pt x="6929" y="5058"/>
                  </a:lnTo>
                  <a:lnTo>
                    <a:pt x="6718" y="5005"/>
                  </a:lnTo>
                  <a:lnTo>
                    <a:pt x="6534" y="4953"/>
                  </a:lnTo>
                  <a:lnTo>
                    <a:pt x="6481" y="4926"/>
                  </a:lnTo>
                  <a:lnTo>
                    <a:pt x="6455" y="4900"/>
                  </a:lnTo>
                  <a:lnTo>
                    <a:pt x="6481" y="4874"/>
                  </a:lnTo>
                  <a:lnTo>
                    <a:pt x="6534" y="4847"/>
                  </a:lnTo>
                  <a:lnTo>
                    <a:pt x="6744" y="4795"/>
                  </a:lnTo>
                  <a:lnTo>
                    <a:pt x="6955" y="4742"/>
                  </a:lnTo>
                  <a:lnTo>
                    <a:pt x="7008" y="4716"/>
                  </a:lnTo>
                  <a:lnTo>
                    <a:pt x="7034" y="4689"/>
                  </a:lnTo>
                  <a:lnTo>
                    <a:pt x="7113" y="3003"/>
                  </a:lnTo>
                  <a:lnTo>
                    <a:pt x="7140" y="1344"/>
                  </a:lnTo>
                  <a:lnTo>
                    <a:pt x="7140" y="0"/>
                  </a:lnTo>
                  <a:lnTo>
                    <a:pt x="6902" y="290"/>
                  </a:lnTo>
                  <a:lnTo>
                    <a:pt x="6692" y="0"/>
                  </a:lnTo>
                  <a:lnTo>
                    <a:pt x="4031" y="0"/>
                  </a:lnTo>
                  <a:lnTo>
                    <a:pt x="3583" y="290"/>
                  </a:lnTo>
                  <a:lnTo>
                    <a:pt x="3135" y="0"/>
                  </a:lnTo>
                  <a:lnTo>
                    <a:pt x="448" y="0"/>
                  </a:lnTo>
                  <a:lnTo>
                    <a:pt x="238" y="29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160"/>
            <p:cNvSpPr/>
            <p:nvPr/>
          </p:nvSpPr>
          <p:spPr>
            <a:xfrm>
              <a:off x="3317666" y="1996449"/>
              <a:ext cx="173016" cy="10979"/>
            </a:xfrm>
            <a:custGeom>
              <a:rect b="b" l="l" r="r" t="t"/>
              <a:pathLst>
                <a:path extrusionOk="0" h="423" w="6666">
                  <a:moveTo>
                    <a:pt x="132" y="1"/>
                  </a:moveTo>
                  <a:lnTo>
                    <a:pt x="80" y="54"/>
                  </a:lnTo>
                  <a:lnTo>
                    <a:pt x="27" y="133"/>
                  </a:lnTo>
                  <a:lnTo>
                    <a:pt x="1" y="212"/>
                  </a:lnTo>
                  <a:lnTo>
                    <a:pt x="27" y="291"/>
                  </a:lnTo>
                  <a:lnTo>
                    <a:pt x="80" y="370"/>
                  </a:lnTo>
                  <a:lnTo>
                    <a:pt x="132" y="396"/>
                  </a:lnTo>
                  <a:lnTo>
                    <a:pt x="211" y="422"/>
                  </a:lnTo>
                  <a:lnTo>
                    <a:pt x="6455" y="422"/>
                  </a:lnTo>
                  <a:lnTo>
                    <a:pt x="6534" y="396"/>
                  </a:lnTo>
                  <a:lnTo>
                    <a:pt x="6613" y="370"/>
                  </a:lnTo>
                  <a:lnTo>
                    <a:pt x="6665" y="291"/>
                  </a:lnTo>
                  <a:lnTo>
                    <a:pt x="6665" y="212"/>
                  </a:lnTo>
                  <a:lnTo>
                    <a:pt x="6665" y="133"/>
                  </a:lnTo>
                  <a:lnTo>
                    <a:pt x="6613" y="54"/>
                  </a:lnTo>
                  <a:lnTo>
                    <a:pt x="65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160"/>
            <p:cNvSpPr/>
            <p:nvPr/>
          </p:nvSpPr>
          <p:spPr>
            <a:xfrm>
              <a:off x="3317666" y="1996449"/>
              <a:ext cx="15755" cy="10979"/>
            </a:xfrm>
            <a:custGeom>
              <a:rect b="b" l="l" r="r" t="t"/>
              <a:pathLst>
                <a:path extrusionOk="0" h="423" w="607">
                  <a:moveTo>
                    <a:pt x="132" y="1"/>
                  </a:moveTo>
                  <a:lnTo>
                    <a:pt x="80" y="54"/>
                  </a:lnTo>
                  <a:lnTo>
                    <a:pt x="27" y="133"/>
                  </a:lnTo>
                  <a:lnTo>
                    <a:pt x="1" y="212"/>
                  </a:lnTo>
                  <a:lnTo>
                    <a:pt x="27" y="291"/>
                  </a:lnTo>
                  <a:lnTo>
                    <a:pt x="80" y="370"/>
                  </a:lnTo>
                  <a:lnTo>
                    <a:pt x="132" y="396"/>
                  </a:lnTo>
                  <a:lnTo>
                    <a:pt x="211" y="422"/>
                  </a:lnTo>
                  <a:lnTo>
                    <a:pt x="606" y="422"/>
                  </a:lnTo>
                  <a:lnTo>
                    <a:pt x="606" y="212"/>
                  </a:lnTo>
                  <a:lnTo>
                    <a:pt x="606" y="1"/>
                  </a:lnTo>
                  <a:close/>
                </a:path>
              </a:pathLst>
            </a:custGeom>
            <a:solidFill>
              <a:srgbClr val="6B4C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160"/>
            <p:cNvSpPr/>
            <p:nvPr/>
          </p:nvSpPr>
          <p:spPr>
            <a:xfrm>
              <a:off x="3369627" y="2025181"/>
              <a:ext cx="69092" cy="22581"/>
            </a:xfrm>
            <a:custGeom>
              <a:rect b="b" l="l" r="r" t="t"/>
              <a:pathLst>
                <a:path extrusionOk="0" h="870" w="2662">
                  <a:moveTo>
                    <a:pt x="132" y="0"/>
                  </a:moveTo>
                  <a:lnTo>
                    <a:pt x="53" y="53"/>
                  </a:lnTo>
                  <a:lnTo>
                    <a:pt x="27" y="106"/>
                  </a:lnTo>
                  <a:lnTo>
                    <a:pt x="1" y="185"/>
                  </a:lnTo>
                  <a:lnTo>
                    <a:pt x="1" y="685"/>
                  </a:lnTo>
                  <a:lnTo>
                    <a:pt x="27" y="764"/>
                  </a:lnTo>
                  <a:lnTo>
                    <a:pt x="53" y="817"/>
                  </a:lnTo>
                  <a:lnTo>
                    <a:pt x="132" y="870"/>
                  </a:lnTo>
                  <a:lnTo>
                    <a:pt x="2556" y="870"/>
                  </a:lnTo>
                  <a:lnTo>
                    <a:pt x="2609" y="817"/>
                  </a:lnTo>
                  <a:lnTo>
                    <a:pt x="2661" y="764"/>
                  </a:lnTo>
                  <a:lnTo>
                    <a:pt x="2661" y="685"/>
                  </a:lnTo>
                  <a:lnTo>
                    <a:pt x="2661" y="185"/>
                  </a:lnTo>
                  <a:lnTo>
                    <a:pt x="2661" y="106"/>
                  </a:lnTo>
                  <a:lnTo>
                    <a:pt x="2609" y="53"/>
                  </a:lnTo>
                  <a:lnTo>
                    <a:pt x="25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160"/>
            <p:cNvSpPr/>
            <p:nvPr/>
          </p:nvSpPr>
          <p:spPr>
            <a:xfrm>
              <a:off x="3461948" y="2025181"/>
              <a:ext cx="30783" cy="22581"/>
            </a:xfrm>
            <a:custGeom>
              <a:rect b="b" l="l" r="r" t="t"/>
              <a:pathLst>
                <a:path extrusionOk="0" h="870" w="1186">
                  <a:moveTo>
                    <a:pt x="132" y="0"/>
                  </a:moveTo>
                  <a:lnTo>
                    <a:pt x="53" y="53"/>
                  </a:lnTo>
                  <a:lnTo>
                    <a:pt x="26" y="106"/>
                  </a:lnTo>
                  <a:lnTo>
                    <a:pt x="0" y="185"/>
                  </a:lnTo>
                  <a:lnTo>
                    <a:pt x="0" y="685"/>
                  </a:lnTo>
                  <a:lnTo>
                    <a:pt x="26" y="764"/>
                  </a:lnTo>
                  <a:lnTo>
                    <a:pt x="53" y="817"/>
                  </a:lnTo>
                  <a:lnTo>
                    <a:pt x="132" y="870"/>
                  </a:lnTo>
                  <a:lnTo>
                    <a:pt x="1185" y="870"/>
                  </a:lnTo>
                  <a:lnTo>
                    <a:pt x="11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160"/>
            <p:cNvSpPr/>
            <p:nvPr/>
          </p:nvSpPr>
          <p:spPr>
            <a:xfrm>
              <a:off x="3316291" y="2025181"/>
              <a:ext cx="30108" cy="22581"/>
            </a:xfrm>
            <a:custGeom>
              <a:rect b="b" l="l" r="r" t="t"/>
              <a:pathLst>
                <a:path extrusionOk="0" h="870" w="1160">
                  <a:moveTo>
                    <a:pt x="1" y="0"/>
                  </a:moveTo>
                  <a:lnTo>
                    <a:pt x="1" y="870"/>
                  </a:lnTo>
                  <a:lnTo>
                    <a:pt x="1055" y="870"/>
                  </a:lnTo>
                  <a:lnTo>
                    <a:pt x="1107" y="817"/>
                  </a:lnTo>
                  <a:lnTo>
                    <a:pt x="1160" y="764"/>
                  </a:lnTo>
                  <a:lnTo>
                    <a:pt x="1160" y="685"/>
                  </a:lnTo>
                  <a:lnTo>
                    <a:pt x="1160" y="185"/>
                  </a:lnTo>
                  <a:lnTo>
                    <a:pt x="1160" y="106"/>
                  </a:lnTo>
                  <a:lnTo>
                    <a:pt x="1107" y="53"/>
                  </a:lnTo>
                  <a:lnTo>
                    <a:pt x="10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160"/>
            <p:cNvSpPr/>
            <p:nvPr/>
          </p:nvSpPr>
          <p:spPr>
            <a:xfrm>
              <a:off x="3392883" y="1967069"/>
              <a:ext cx="23256" cy="103950"/>
            </a:xfrm>
            <a:custGeom>
              <a:rect b="b" l="l" r="r" t="t"/>
              <a:pathLst>
                <a:path extrusionOk="0" h="4005" w="896">
                  <a:moveTo>
                    <a:pt x="0" y="0"/>
                  </a:moveTo>
                  <a:lnTo>
                    <a:pt x="0" y="3583"/>
                  </a:lnTo>
                  <a:lnTo>
                    <a:pt x="0" y="3662"/>
                  </a:lnTo>
                  <a:lnTo>
                    <a:pt x="27" y="3741"/>
                  </a:lnTo>
                  <a:lnTo>
                    <a:pt x="79" y="3820"/>
                  </a:lnTo>
                  <a:lnTo>
                    <a:pt x="132" y="3873"/>
                  </a:lnTo>
                  <a:lnTo>
                    <a:pt x="185" y="3925"/>
                  </a:lnTo>
                  <a:lnTo>
                    <a:pt x="264" y="3978"/>
                  </a:lnTo>
                  <a:lnTo>
                    <a:pt x="343" y="4004"/>
                  </a:lnTo>
                  <a:lnTo>
                    <a:pt x="554" y="4004"/>
                  </a:lnTo>
                  <a:lnTo>
                    <a:pt x="633" y="3978"/>
                  </a:lnTo>
                  <a:lnTo>
                    <a:pt x="685" y="3925"/>
                  </a:lnTo>
                  <a:lnTo>
                    <a:pt x="764" y="3873"/>
                  </a:lnTo>
                  <a:lnTo>
                    <a:pt x="817" y="3820"/>
                  </a:lnTo>
                  <a:lnTo>
                    <a:pt x="843" y="3741"/>
                  </a:lnTo>
                  <a:lnTo>
                    <a:pt x="870" y="3662"/>
                  </a:lnTo>
                  <a:lnTo>
                    <a:pt x="896" y="3583"/>
                  </a:lnTo>
                  <a:lnTo>
                    <a:pt x="8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160"/>
            <p:cNvSpPr/>
            <p:nvPr/>
          </p:nvSpPr>
          <p:spPr>
            <a:xfrm>
              <a:off x="3300562" y="1967069"/>
              <a:ext cx="22607" cy="103950"/>
            </a:xfrm>
            <a:custGeom>
              <a:rect b="b" l="l" r="r" t="t"/>
              <a:pathLst>
                <a:path extrusionOk="0" h="4005" w="871">
                  <a:moveTo>
                    <a:pt x="185" y="0"/>
                  </a:moveTo>
                  <a:lnTo>
                    <a:pt x="106" y="26"/>
                  </a:lnTo>
                  <a:lnTo>
                    <a:pt x="54" y="53"/>
                  </a:lnTo>
                  <a:lnTo>
                    <a:pt x="1" y="132"/>
                  </a:lnTo>
                  <a:lnTo>
                    <a:pt x="1" y="185"/>
                  </a:lnTo>
                  <a:lnTo>
                    <a:pt x="1" y="3583"/>
                  </a:lnTo>
                  <a:lnTo>
                    <a:pt x="1" y="3662"/>
                  </a:lnTo>
                  <a:lnTo>
                    <a:pt x="27" y="3741"/>
                  </a:lnTo>
                  <a:lnTo>
                    <a:pt x="54" y="3820"/>
                  </a:lnTo>
                  <a:lnTo>
                    <a:pt x="106" y="3873"/>
                  </a:lnTo>
                  <a:lnTo>
                    <a:pt x="185" y="3925"/>
                  </a:lnTo>
                  <a:lnTo>
                    <a:pt x="264" y="3978"/>
                  </a:lnTo>
                  <a:lnTo>
                    <a:pt x="343" y="4004"/>
                  </a:lnTo>
                  <a:lnTo>
                    <a:pt x="528" y="4004"/>
                  </a:lnTo>
                  <a:lnTo>
                    <a:pt x="607" y="3978"/>
                  </a:lnTo>
                  <a:lnTo>
                    <a:pt x="686" y="3925"/>
                  </a:lnTo>
                  <a:lnTo>
                    <a:pt x="765" y="3873"/>
                  </a:lnTo>
                  <a:lnTo>
                    <a:pt x="818" y="3820"/>
                  </a:lnTo>
                  <a:lnTo>
                    <a:pt x="844" y="3741"/>
                  </a:lnTo>
                  <a:lnTo>
                    <a:pt x="870" y="3662"/>
                  </a:lnTo>
                  <a:lnTo>
                    <a:pt x="870" y="3583"/>
                  </a:lnTo>
                  <a:lnTo>
                    <a:pt x="8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160"/>
            <p:cNvSpPr/>
            <p:nvPr/>
          </p:nvSpPr>
          <p:spPr>
            <a:xfrm>
              <a:off x="3485177" y="1967069"/>
              <a:ext cx="23282" cy="103950"/>
            </a:xfrm>
            <a:custGeom>
              <a:rect b="b" l="l" r="r" t="t"/>
              <a:pathLst>
                <a:path extrusionOk="0" h="4005" w="897">
                  <a:moveTo>
                    <a:pt x="1" y="0"/>
                  </a:moveTo>
                  <a:lnTo>
                    <a:pt x="1" y="3583"/>
                  </a:lnTo>
                  <a:lnTo>
                    <a:pt x="1" y="3662"/>
                  </a:lnTo>
                  <a:lnTo>
                    <a:pt x="27" y="3741"/>
                  </a:lnTo>
                  <a:lnTo>
                    <a:pt x="80" y="3820"/>
                  </a:lnTo>
                  <a:lnTo>
                    <a:pt x="132" y="3873"/>
                  </a:lnTo>
                  <a:lnTo>
                    <a:pt x="185" y="3925"/>
                  </a:lnTo>
                  <a:lnTo>
                    <a:pt x="264" y="3978"/>
                  </a:lnTo>
                  <a:lnTo>
                    <a:pt x="343" y="4004"/>
                  </a:lnTo>
                  <a:lnTo>
                    <a:pt x="554" y="4004"/>
                  </a:lnTo>
                  <a:lnTo>
                    <a:pt x="633" y="3978"/>
                  </a:lnTo>
                  <a:lnTo>
                    <a:pt x="712" y="3925"/>
                  </a:lnTo>
                  <a:lnTo>
                    <a:pt x="765" y="3873"/>
                  </a:lnTo>
                  <a:lnTo>
                    <a:pt x="817" y="3820"/>
                  </a:lnTo>
                  <a:lnTo>
                    <a:pt x="870" y="3741"/>
                  </a:lnTo>
                  <a:lnTo>
                    <a:pt x="896" y="3662"/>
                  </a:lnTo>
                  <a:lnTo>
                    <a:pt x="896" y="3583"/>
                  </a:lnTo>
                  <a:lnTo>
                    <a:pt x="896" y="185"/>
                  </a:lnTo>
                  <a:lnTo>
                    <a:pt x="870" y="132"/>
                  </a:lnTo>
                  <a:lnTo>
                    <a:pt x="844" y="53"/>
                  </a:lnTo>
                  <a:lnTo>
                    <a:pt x="765" y="26"/>
                  </a:lnTo>
                  <a:lnTo>
                    <a:pt x="6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160"/>
            <p:cNvSpPr/>
            <p:nvPr/>
          </p:nvSpPr>
          <p:spPr>
            <a:xfrm>
              <a:off x="3314240" y="2088770"/>
              <a:ext cx="179868" cy="10953"/>
            </a:xfrm>
            <a:custGeom>
              <a:rect b="b" l="l" r="r" t="t"/>
              <a:pathLst>
                <a:path extrusionOk="0" h="422" w="6930">
                  <a:moveTo>
                    <a:pt x="1" y="0"/>
                  </a:moveTo>
                  <a:lnTo>
                    <a:pt x="27" y="422"/>
                  </a:lnTo>
                  <a:lnTo>
                    <a:pt x="6903" y="422"/>
                  </a:lnTo>
                  <a:lnTo>
                    <a:pt x="69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160"/>
            <p:cNvSpPr/>
            <p:nvPr/>
          </p:nvSpPr>
          <p:spPr>
            <a:xfrm>
              <a:off x="3314240" y="2088770"/>
              <a:ext cx="22607" cy="10953"/>
            </a:xfrm>
            <a:custGeom>
              <a:rect b="b" l="l" r="r" t="t"/>
              <a:pathLst>
                <a:path extrusionOk="0" h="422" w="871">
                  <a:moveTo>
                    <a:pt x="1" y="0"/>
                  </a:moveTo>
                  <a:lnTo>
                    <a:pt x="27" y="422"/>
                  </a:lnTo>
                  <a:lnTo>
                    <a:pt x="870" y="422"/>
                  </a:lnTo>
                  <a:lnTo>
                    <a:pt x="8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160"/>
            <p:cNvSpPr/>
            <p:nvPr/>
          </p:nvSpPr>
          <p:spPr>
            <a:xfrm>
              <a:off x="3323143" y="2181064"/>
              <a:ext cx="162063" cy="10979"/>
            </a:xfrm>
            <a:custGeom>
              <a:rect b="b" l="l" r="r" t="t"/>
              <a:pathLst>
                <a:path extrusionOk="0" h="423" w="6244">
                  <a:moveTo>
                    <a:pt x="0" y="1"/>
                  </a:moveTo>
                  <a:lnTo>
                    <a:pt x="79" y="422"/>
                  </a:lnTo>
                  <a:lnTo>
                    <a:pt x="6191" y="422"/>
                  </a:lnTo>
                  <a:lnTo>
                    <a:pt x="62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160"/>
            <p:cNvSpPr/>
            <p:nvPr/>
          </p:nvSpPr>
          <p:spPr>
            <a:xfrm>
              <a:off x="3323143" y="2181064"/>
              <a:ext cx="23256" cy="10979"/>
            </a:xfrm>
            <a:custGeom>
              <a:rect b="b" l="l" r="r" t="t"/>
              <a:pathLst>
                <a:path extrusionOk="0" h="423" w="896">
                  <a:moveTo>
                    <a:pt x="0" y="1"/>
                  </a:moveTo>
                  <a:lnTo>
                    <a:pt x="79" y="422"/>
                  </a:lnTo>
                  <a:lnTo>
                    <a:pt x="896" y="422"/>
                  </a:lnTo>
                  <a:lnTo>
                    <a:pt x="8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2" name="Google Shape;17252;p160"/>
          <p:cNvGrpSpPr/>
          <p:nvPr/>
        </p:nvGrpSpPr>
        <p:grpSpPr>
          <a:xfrm>
            <a:off x="4870451" y="1908930"/>
            <a:ext cx="208548" cy="370637"/>
            <a:chOff x="4870452" y="1908930"/>
            <a:chExt cx="208548" cy="370637"/>
          </a:xfrm>
        </p:grpSpPr>
        <p:sp>
          <p:nvSpPr>
            <p:cNvPr id="17253" name="Google Shape;17253;p160"/>
            <p:cNvSpPr/>
            <p:nvPr/>
          </p:nvSpPr>
          <p:spPr>
            <a:xfrm>
              <a:off x="4870452" y="1908930"/>
              <a:ext cx="208548" cy="370637"/>
            </a:xfrm>
            <a:custGeom>
              <a:rect b="b" l="l" r="r" t="t"/>
              <a:pathLst>
                <a:path extrusionOk="0" h="14280" w="8035">
                  <a:moveTo>
                    <a:pt x="869" y="1"/>
                  </a:moveTo>
                  <a:lnTo>
                    <a:pt x="685" y="27"/>
                  </a:lnTo>
                  <a:lnTo>
                    <a:pt x="527" y="80"/>
                  </a:lnTo>
                  <a:lnTo>
                    <a:pt x="395" y="159"/>
                  </a:lnTo>
                  <a:lnTo>
                    <a:pt x="263" y="264"/>
                  </a:lnTo>
                  <a:lnTo>
                    <a:pt x="158" y="396"/>
                  </a:lnTo>
                  <a:lnTo>
                    <a:pt x="79" y="528"/>
                  </a:lnTo>
                  <a:lnTo>
                    <a:pt x="26" y="712"/>
                  </a:lnTo>
                  <a:lnTo>
                    <a:pt x="0" y="870"/>
                  </a:lnTo>
                  <a:lnTo>
                    <a:pt x="0" y="13410"/>
                  </a:lnTo>
                  <a:lnTo>
                    <a:pt x="26" y="13568"/>
                  </a:lnTo>
                  <a:lnTo>
                    <a:pt x="79" y="13726"/>
                  </a:lnTo>
                  <a:lnTo>
                    <a:pt x="158" y="13884"/>
                  </a:lnTo>
                  <a:lnTo>
                    <a:pt x="263" y="14016"/>
                  </a:lnTo>
                  <a:lnTo>
                    <a:pt x="395" y="14121"/>
                  </a:lnTo>
                  <a:lnTo>
                    <a:pt x="527" y="14200"/>
                  </a:lnTo>
                  <a:lnTo>
                    <a:pt x="685" y="14253"/>
                  </a:lnTo>
                  <a:lnTo>
                    <a:pt x="869" y="14279"/>
                  </a:lnTo>
                  <a:lnTo>
                    <a:pt x="7166" y="14279"/>
                  </a:lnTo>
                  <a:lnTo>
                    <a:pt x="7324" y="14253"/>
                  </a:lnTo>
                  <a:lnTo>
                    <a:pt x="7508" y="14200"/>
                  </a:lnTo>
                  <a:lnTo>
                    <a:pt x="7640" y="14121"/>
                  </a:lnTo>
                  <a:lnTo>
                    <a:pt x="7771" y="14016"/>
                  </a:lnTo>
                  <a:lnTo>
                    <a:pt x="7877" y="13884"/>
                  </a:lnTo>
                  <a:lnTo>
                    <a:pt x="7956" y="13726"/>
                  </a:lnTo>
                  <a:lnTo>
                    <a:pt x="8009" y="13568"/>
                  </a:lnTo>
                  <a:lnTo>
                    <a:pt x="8035" y="13410"/>
                  </a:lnTo>
                  <a:lnTo>
                    <a:pt x="8035" y="870"/>
                  </a:lnTo>
                  <a:lnTo>
                    <a:pt x="8009" y="712"/>
                  </a:lnTo>
                  <a:lnTo>
                    <a:pt x="7956" y="528"/>
                  </a:lnTo>
                  <a:lnTo>
                    <a:pt x="7877" y="396"/>
                  </a:lnTo>
                  <a:lnTo>
                    <a:pt x="7771" y="264"/>
                  </a:lnTo>
                  <a:lnTo>
                    <a:pt x="7640" y="159"/>
                  </a:lnTo>
                  <a:lnTo>
                    <a:pt x="7508" y="80"/>
                  </a:lnTo>
                  <a:lnTo>
                    <a:pt x="7324" y="27"/>
                  </a:lnTo>
                  <a:lnTo>
                    <a:pt x="71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160"/>
            <p:cNvSpPr/>
            <p:nvPr/>
          </p:nvSpPr>
          <p:spPr>
            <a:xfrm>
              <a:off x="4893681" y="1932186"/>
              <a:ext cx="162089" cy="277641"/>
            </a:xfrm>
            <a:custGeom>
              <a:rect b="b" l="l" r="r" t="t"/>
              <a:pathLst>
                <a:path extrusionOk="0" h="10697" w="6245">
                  <a:moveTo>
                    <a:pt x="211" y="1"/>
                  </a:moveTo>
                  <a:lnTo>
                    <a:pt x="132" y="27"/>
                  </a:lnTo>
                  <a:lnTo>
                    <a:pt x="53" y="80"/>
                  </a:lnTo>
                  <a:lnTo>
                    <a:pt x="27" y="132"/>
                  </a:lnTo>
                  <a:lnTo>
                    <a:pt x="1" y="211"/>
                  </a:lnTo>
                  <a:lnTo>
                    <a:pt x="1" y="10485"/>
                  </a:lnTo>
                  <a:lnTo>
                    <a:pt x="27" y="10564"/>
                  </a:lnTo>
                  <a:lnTo>
                    <a:pt x="53" y="10643"/>
                  </a:lnTo>
                  <a:lnTo>
                    <a:pt x="132" y="10670"/>
                  </a:lnTo>
                  <a:lnTo>
                    <a:pt x="211" y="10696"/>
                  </a:lnTo>
                  <a:lnTo>
                    <a:pt x="6033" y="10696"/>
                  </a:lnTo>
                  <a:lnTo>
                    <a:pt x="6112" y="10670"/>
                  </a:lnTo>
                  <a:lnTo>
                    <a:pt x="6191" y="10643"/>
                  </a:lnTo>
                  <a:lnTo>
                    <a:pt x="6218" y="10564"/>
                  </a:lnTo>
                  <a:lnTo>
                    <a:pt x="6244" y="10485"/>
                  </a:lnTo>
                  <a:lnTo>
                    <a:pt x="6244" y="211"/>
                  </a:lnTo>
                  <a:lnTo>
                    <a:pt x="6218" y="132"/>
                  </a:lnTo>
                  <a:lnTo>
                    <a:pt x="6191" y="80"/>
                  </a:lnTo>
                  <a:lnTo>
                    <a:pt x="6112" y="27"/>
                  </a:lnTo>
                  <a:lnTo>
                    <a:pt x="6033" y="1"/>
                  </a:lnTo>
                  <a:lnTo>
                    <a:pt x="4585" y="1"/>
                  </a:lnTo>
                  <a:lnTo>
                    <a:pt x="4479" y="27"/>
                  </a:lnTo>
                  <a:lnTo>
                    <a:pt x="4400" y="106"/>
                  </a:lnTo>
                  <a:lnTo>
                    <a:pt x="4058" y="738"/>
                  </a:lnTo>
                  <a:lnTo>
                    <a:pt x="4005" y="791"/>
                  </a:lnTo>
                  <a:lnTo>
                    <a:pt x="3900" y="817"/>
                  </a:lnTo>
                  <a:lnTo>
                    <a:pt x="2345" y="817"/>
                  </a:lnTo>
                  <a:lnTo>
                    <a:pt x="2240" y="791"/>
                  </a:lnTo>
                  <a:lnTo>
                    <a:pt x="2161" y="738"/>
                  </a:lnTo>
                  <a:lnTo>
                    <a:pt x="1845" y="106"/>
                  </a:lnTo>
                  <a:lnTo>
                    <a:pt x="1766" y="27"/>
                  </a:lnTo>
                  <a:lnTo>
                    <a:pt x="16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160"/>
            <p:cNvSpPr/>
            <p:nvPr/>
          </p:nvSpPr>
          <p:spPr>
            <a:xfrm>
              <a:off x="4957270" y="1926709"/>
              <a:ext cx="34209" cy="10979"/>
            </a:xfrm>
            <a:custGeom>
              <a:rect b="b" l="l" r="r" t="t"/>
              <a:pathLst>
                <a:path extrusionOk="0" h="423" w="1318">
                  <a:moveTo>
                    <a:pt x="238" y="1"/>
                  </a:moveTo>
                  <a:lnTo>
                    <a:pt x="132" y="27"/>
                  </a:lnTo>
                  <a:lnTo>
                    <a:pt x="80" y="80"/>
                  </a:lnTo>
                  <a:lnTo>
                    <a:pt x="27" y="133"/>
                  </a:lnTo>
                  <a:lnTo>
                    <a:pt x="1" y="238"/>
                  </a:lnTo>
                  <a:lnTo>
                    <a:pt x="27" y="317"/>
                  </a:lnTo>
                  <a:lnTo>
                    <a:pt x="80" y="370"/>
                  </a:lnTo>
                  <a:lnTo>
                    <a:pt x="159" y="422"/>
                  </a:lnTo>
                  <a:lnTo>
                    <a:pt x="1212" y="422"/>
                  </a:lnTo>
                  <a:lnTo>
                    <a:pt x="1265" y="370"/>
                  </a:lnTo>
                  <a:lnTo>
                    <a:pt x="1318" y="291"/>
                  </a:lnTo>
                  <a:lnTo>
                    <a:pt x="1318" y="212"/>
                  </a:lnTo>
                  <a:lnTo>
                    <a:pt x="1318" y="133"/>
                  </a:lnTo>
                  <a:lnTo>
                    <a:pt x="1265" y="54"/>
                  </a:lnTo>
                  <a:lnTo>
                    <a:pt x="1186" y="27"/>
                  </a:lnTo>
                  <a:lnTo>
                    <a:pt x="11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160"/>
            <p:cNvSpPr/>
            <p:nvPr/>
          </p:nvSpPr>
          <p:spPr>
            <a:xfrm>
              <a:off x="4951793" y="2233025"/>
              <a:ext cx="45837" cy="23282"/>
            </a:xfrm>
            <a:custGeom>
              <a:rect b="b" l="l" r="r" t="t"/>
              <a:pathLst>
                <a:path extrusionOk="0" h="897" w="1766">
                  <a:moveTo>
                    <a:pt x="343" y="1"/>
                  </a:moveTo>
                  <a:lnTo>
                    <a:pt x="264" y="27"/>
                  </a:lnTo>
                  <a:lnTo>
                    <a:pt x="185" y="80"/>
                  </a:lnTo>
                  <a:lnTo>
                    <a:pt x="133" y="133"/>
                  </a:lnTo>
                  <a:lnTo>
                    <a:pt x="54" y="185"/>
                  </a:lnTo>
                  <a:lnTo>
                    <a:pt x="27" y="264"/>
                  </a:lnTo>
                  <a:lnTo>
                    <a:pt x="1" y="343"/>
                  </a:lnTo>
                  <a:lnTo>
                    <a:pt x="1" y="449"/>
                  </a:lnTo>
                  <a:lnTo>
                    <a:pt x="1" y="528"/>
                  </a:lnTo>
                  <a:lnTo>
                    <a:pt x="27" y="607"/>
                  </a:lnTo>
                  <a:lnTo>
                    <a:pt x="54" y="686"/>
                  </a:lnTo>
                  <a:lnTo>
                    <a:pt x="133" y="765"/>
                  </a:lnTo>
                  <a:lnTo>
                    <a:pt x="185" y="817"/>
                  </a:lnTo>
                  <a:lnTo>
                    <a:pt x="264" y="844"/>
                  </a:lnTo>
                  <a:lnTo>
                    <a:pt x="343" y="870"/>
                  </a:lnTo>
                  <a:lnTo>
                    <a:pt x="449" y="897"/>
                  </a:lnTo>
                  <a:lnTo>
                    <a:pt x="1318" y="897"/>
                  </a:lnTo>
                  <a:lnTo>
                    <a:pt x="1423" y="870"/>
                  </a:lnTo>
                  <a:lnTo>
                    <a:pt x="1503" y="844"/>
                  </a:lnTo>
                  <a:lnTo>
                    <a:pt x="1582" y="817"/>
                  </a:lnTo>
                  <a:lnTo>
                    <a:pt x="1634" y="765"/>
                  </a:lnTo>
                  <a:lnTo>
                    <a:pt x="1687" y="686"/>
                  </a:lnTo>
                  <a:lnTo>
                    <a:pt x="1740" y="607"/>
                  </a:lnTo>
                  <a:lnTo>
                    <a:pt x="1766" y="528"/>
                  </a:lnTo>
                  <a:lnTo>
                    <a:pt x="1766" y="449"/>
                  </a:lnTo>
                  <a:lnTo>
                    <a:pt x="1766" y="343"/>
                  </a:lnTo>
                  <a:lnTo>
                    <a:pt x="1740" y="264"/>
                  </a:lnTo>
                  <a:lnTo>
                    <a:pt x="1687" y="185"/>
                  </a:lnTo>
                  <a:lnTo>
                    <a:pt x="1634" y="133"/>
                  </a:lnTo>
                  <a:lnTo>
                    <a:pt x="1582" y="80"/>
                  </a:lnTo>
                  <a:lnTo>
                    <a:pt x="1503" y="27"/>
                  </a:lnTo>
                  <a:lnTo>
                    <a:pt x="142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160"/>
            <p:cNvSpPr/>
            <p:nvPr/>
          </p:nvSpPr>
          <p:spPr>
            <a:xfrm>
              <a:off x="4934715" y="2025181"/>
              <a:ext cx="80019" cy="92322"/>
            </a:xfrm>
            <a:custGeom>
              <a:rect b="b" l="l" r="r" t="t"/>
              <a:pathLst>
                <a:path extrusionOk="0" h="3557" w="3083">
                  <a:moveTo>
                    <a:pt x="2819" y="0"/>
                  </a:moveTo>
                  <a:lnTo>
                    <a:pt x="1054" y="448"/>
                  </a:lnTo>
                  <a:lnTo>
                    <a:pt x="975" y="475"/>
                  </a:lnTo>
                  <a:lnTo>
                    <a:pt x="922" y="527"/>
                  </a:lnTo>
                  <a:lnTo>
                    <a:pt x="896" y="580"/>
                  </a:lnTo>
                  <a:lnTo>
                    <a:pt x="870" y="659"/>
                  </a:lnTo>
                  <a:lnTo>
                    <a:pt x="870" y="2266"/>
                  </a:lnTo>
                  <a:lnTo>
                    <a:pt x="764" y="2240"/>
                  </a:lnTo>
                  <a:lnTo>
                    <a:pt x="659" y="2213"/>
                  </a:lnTo>
                  <a:lnTo>
                    <a:pt x="527" y="2240"/>
                  </a:lnTo>
                  <a:lnTo>
                    <a:pt x="395" y="2266"/>
                  </a:lnTo>
                  <a:lnTo>
                    <a:pt x="290" y="2345"/>
                  </a:lnTo>
                  <a:lnTo>
                    <a:pt x="185" y="2424"/>
                  </a:lnTo>
                  <a:lnTo>
                    <a:pt x="106" y="2503"/>
                  </a:lnTo>
                  <a:lnTo>
                    <a:pt x="53" y="2635"/>
                  </a:lnTo>
                  <a:lnTo>
                    <a:pt x="0" y="2740"/>
                  </a:lnTo>
                  <a:lnTo>
                    <a:pt x="0" y="2872"/>
                  </a:lnTo>
                  <a:lnTo>
                    <a:pt x="0" y="3004"/>
                  </a:lnTo>
                  <a:lnTo>
                    <a:pt x="53" y="3135"/>
                  </a:lnTo>
                  <a:lnTo>
                    <a:pt x="106" y="3241"/>
                  </a:lnTo>
                  <a:lnTo>
                    <a:pt x="185" y="3346"/>
                  </a:lnTo>
                  <a:lnTo>
                    <a:pt x="290" y="3425"/>
                  </a:lnTo>
                  <a:lnTo>
                    <a:pt x="395" y="3504"/>
                  </a:lnTo>
                  <a:lnTo>
                    <a:pt x="527" y="3530"/>
                  </a:lnTo>
                  <a:lnTo>
                    <a:pt x="659" y="3557"/>
                  </a:lnTo>
                  <a:lnTo>
                    <a:pt x="791" y="3530"/>
                  </a:lnTo>
                  <a:lnTo>
                    <a:pt x="896" y="3504"/>
                  </a:lnTo>
                  <a:lnTo>
                    <a:pt x="1028" y="3425"/>
                  </a:lnTo>
                  <a:lnTo>
                    <a:pt x="1107" y="3346"/>
                  </a:lnTo>
                  <a:lnTo>
                    <a:pt x="1186" y="3241"/>
                  </a:lnTo>
                  <a:lnTo>
                    <a:pt x="1265" y="3135"/>
                  </a:lnTo>
                  <a:lnTo>
                    <a:pt x="1291" y="3004"/>
                  </a:lnTo>
                  <a:lnTo>
                    <a:pt x="1318" y="2872"/>
                  </a:lnTo>
                  <a:lnTo>
                    <a:pt x="1318" y="817"/>
                  </a:lnTo>
                  <a:lnTo>
                    <a:pt x="2661" y="475"/>
                  </a:lnTo>
                  <a:lnTo>
                    <a:pt x="2661" y="1818"/>
                  </a:lnTo>
                  <a:lnTo>
                    <a:pt x="2556" y="1792"/>
                  </a:lnTo>
                  <a:lnTo>
                    <a:pt x="2424" y="1765"/>
                  </a:lnTo>
                  <a:lnTo>
                    <a:pt x="2292" y="1792"/>
                  </a:lnTo>
                  <a:lnTo>
                    <a:pt x="2161" y="1818"/>
                  </a:lnTo>
                  <a:lnTo>
                    <a:pt x="2055" y="1897"/>
                  </a:lnTo>
                  <a:lnTo>
                    <a:pt x="1976" y="1976"/>
                  </a:lnTo>
                  <a:lnTo>
                    <a:pt x="1871" y="2082"/>
                  </a:lnTo>
                  <a:lnTo>
                    <a:pt x="1818" y="2187"/>
                  </a:lnTo>
                  <a:lnTo>
                    <a:pt x="1792" y="2292"/>
                  </a:lnTo>
                  <a:lnTo>
                    <a:pt x="1765" y="2450"/>
                  </a:lnTo>
                  <a:lnTo>
                    <a:pt x="1792" y="2582"/>
                  </a:lnTo>
                  <a:lnTo>
                    <a:pt x="1818" y="2687"/>
                  </a:lnTo>
                  <a:lnTo>
                    <a:pt x="1871" y="2819"/>
                  </a:lnTo>
                  <a:lnTo>
                    <a:pt x="1976" y="2898"/>
                  </a:lnTo>
                  <a:lnTo>
                    <a:pt x="2055" y="2977"/>
                  </a:lnTo>
                  <a:lnTo>
                    <a:pt x="2161" y="3056"/>
                  </a:lnTo>
                  <a:lnTo>
                    <a:pt x="2292" y="3083"/>
                  </a:lnTo>
                  <a:lnTo>
                    <a:pt x="2424" y="3109"/>
                  </a:lnTo>
                  <a:lnTo>
                    <a:pt x="2556" y="3083"/>
                  </a:lnTo>
                  <a:lnTo>
                    <a:pt x="2687" y="3056"/>
                  </a:lnTo>
                  <a:lnTo>
                    <a:pt x="2793" y="2977"/>
                  </a:lnTo>
                  <a:lnTo>
                    <a:pt x="2898" y="2898"/>
                  </a:lnTo>
                  <a:lnTo>
                    <a:pt x="2977" y="2819"/>
                  </a:lnTo>
                  <a:lnTo>
                    <a:pt x="3030" y="2687"/>
                  </a:lnTo>
                  <a:lnTo>
                    <a:pt x="3083" y="2582"/>
                  </a:lnTo>
                  <a:lnTo>
                    <a:pt x="3083" y="2450"/>
                  </a:lnTo>
                  <a:lnTo>
                    <a:pt x="3083" y="211"/>
                  </a:lnTo>
                  <a:lnTo>
                    <a:pt x="3056" y="106"/>
                  </a:lnTo>
                  <a:lnTo>
                    <a:pt x="3004" y="53"/>
                  </a:lnTo>
                  <a:lnTo>
                    <a:pt x="29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8" name="Google Shape;17258;p160"/>
          <p:cNvGrpSpPr/>
          <p:nvPr/>
        </p:nvGrpSpPr>
        <p:grpSpPr>
          <a:xfrm>
            <a:off x="6394828" y="1908930"/>
            <a:ext cx="300870" cy="370637"/>
            <a:chOff x="6394505" y="1908930"/>
            <a:chExt cx="300870" cy="370637"/>
          </a:xfrm>
        </p:grpSpPr>
        <p:sp>
          <p:nvSpPr>
            <p:cNvPr id="17259" name="Google Shape;17259;p160"/>
            <p:cNvSpPr/>
            <p:nvPr/>
          </p:nvSpPr>
          <p:spPr>
            <a:xfrm>
              <a:off x="6510055" y="2070991"/>
              <a:ext cx="185319" cy="23282"/>
            </a:xfrm>
            <a:custGeom>
              <a:rect b="b" l="l" r="r" t="t"/>
              <a:pathLst>
                <a:path extrusionOk="0" h="897" w="7140">
                  <a:moveTo>
                    <a:pt x="211" y="0"/>
                  </a:moveTo>
                  <a:lnTo>
                    <a:pt x="132" y="27"/>
                  </a:lnTo>
                  <a:lnTo>
                    <a:pt x="79" y="53"/>
                  </a:lnTo>
                  <a:lnTo>
                    <a:pt x="27" y="132"/>
                  </a:lnTo>
                  <a:lnTo>
                    <a:pt x="0" y="211"/>
                  </a:lnTo>
                  <a:lnTo>
                    <a:pt x="0" y="712"/>
                  </a:lnTo>
                  <a:lnTo>
                    <a:pt x="27" y="764"/>
                  </a:lnTo>
                  <a:lnTo>
                    <a:pt x="79" y="843"/>
                  </a:lnTo>
                  <a:lnTo>
                    <a:pt x="132" y="870"/>
                  </a:lnTo>
                  <a:lnTo>
                    <a:pt x="211" y="896"/>
                  </a:lnTo>
                  <a:lnTo>
                    <a:pt x="6955" y="896"/>
                  </a:lnTo>
                  <a:lnTo>
                    <a:pt x="7008" y="870"/>
                  </a:lnTo>
                  <a:lnTo>
                    <a:pt x="7087" y="843"/>
                  </a:lnTo>
                  <a:lnTo>
                    <a:pt x="7113" y="764"/>
                  </a:lnTo>
                  <a:lnTo>
                    <a:pt x="7139" y="712"/>
                  </a:lnTo>
                  <a:lnTo>
                    <a:pt x="7139" y="211"/>
                  </a:lnTo>
                  <a:lnTo>
                    <a:pt x="7113" y="132"/>
                  </a:lnTo>
                  <a:lnTo>
                    <a:pt x="7087" y="53"/>
                  </a:lnTo>
                  <a:lnTo>
                    <a:pt x="7008" y="27"/>
                  </a:lnTo>
                  <a:lnTo>
                    <a:pt x="69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160"/>
            <p:cNvSpPr/>
            <p:nvPr/>
          </p:nvSpPr>
          <p:spPr>
            <a:xfrm>
              <a:off x="6394505" y="1978670"/>
              <a:ext cx="300870" cy="23282"/>
            </a:xfrm>
            <a:custGeom>
              <a:rect b="b" l="l" r="r" t="t"/>
              <a:pathLst>
                <a:path extrusionOk="0" h="897" w="11592">
                  <a:moveTo>
                    <a:pt x="132" y="1"/>
                  </a:moveTo>
                  <a:lnTo>
                    <a:pt x="53" y="54"/>
                  </a:lnTo>
                  <a:lnTo>
                    <a:pt x="26" y="106"/>
                  </a:lnTo>
                  <a:lnTo>
                    <a:pt x="0" y="185"/>
                  </a:lnTo>
                  <a:lnTo>
                    <a:pt x="0" y="686"/>
                  </a:lnTo>
                  <a:lnTo>
                    <a:pt x="26" y="765"/>
                  </a:lnTo>
                  <a:lnTo>
                    <a:pt x="53" y="844"/>
                  </a:lnTo>
                  <a:lnTo>
                    <a:pt x="132" y="870"/>
                  </a:lnTo>
                  <a:lnTo>
                    <a:pt x="211" y="897"/>
                  </a:lnTo>
                  <a:lnTo>
                    <a:pt x="11407" y="897"/>
                  </a:lnTo>
                  <a:lnTo>
                    <a:pt x="11460" y="870"/>
                  </a:lnTo>
                  <a:lnTo>
                    <a:pt x="11539" y="844"/>
                  </a:lnTo>
                  <a:lnTo>
                    <a:pt x="11565" y="765"/>
                  </a:lnTo>
                  <a:lnTo>
                    <a:pt x="11591" y="686"/>
                  </a:lnTo>
                  <a:lnTo>
                    <a:pt x="11591" y="185"/>
                  </a:lnTo>
                  <a:lnTo>
                    <a:pt x="11565" y="106"/>
                  </a:lnTo>
                  <a:lnTo>
                    <a:pt x="11539" y="54"/>
                  </a:lnTo>
                  <a:lnTo>
                    <a:pt x="1146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160"/>
            <p:cNvSpPr/>
            <p:nvPr/>
          </p:nvSpPr>
          <p:spPr>
            <a:xfrm>
              <a:off x="6464245" y="1932186"/>
              <a:ext cx="45837" cy="296769"/>
            </a:xfrm>
            <a:custGeom>
              <a:rect b="b" l="l" r="r" t="t"/>
              <a:pathLst>
                <a:path extrusionOk="0" h="11434" w="1766">
                  <a:moveTo>
                    <a:pt x="185" y="1"/>
                  </a:moveTo>
                  <a:lnTo>
                    <a:pt x="106" y="27"/>
                  </a:lnTo>
                  <a:lnTo>
                    <a:pt x="53" y="53"/>
                  </a:lnTo>
                  <a:lnTo>
                    <a:pt x="0" y="132"/>
                  </a:lnTo>
                  <a:lnTo>
                    <a:pt x="0" y="211"/>
                  </a:lnTo>
                  <a:lnTo>
                    <a:pt x="0" y="11434"/>
                  </a:lnTo>
                  <a:lnTo>
                    <a:pt x="1765" y="11434"/>
                  </a:lnTo>
                  <a:lnTo>
                    <a:pt x="1765" y="7324"/>
                  </a:lnTo>
                  <a:lnTo>
                    <a:pt x="1765" y="7245"/>
                  </a:lnTo>
                  <a:lnTo>
                    <a:pt x="1713" y="7192"/>
                  </a:lnTo>
                  <a:lnTo>
                    <a:pt x="1660" y="7140"/>
                  </a:lnTo>
                  <a:lnTo>
                    <a:pt x="1581" y="7140"/>
                  </a:lnTo>
                  <a:lnTo>
                    <a:pt x="1449" y="7113"/>
                  </a:lnTo>
                  <a:lnTo>
                    <a:pt x="1317" y="7087"/>
                  </a:lnTo>
                  <a:lnTo>
                    <a:pt x="1186" y="7008"/>
                  </a:lnTo>
                  <a:lnTo>
                    <a:pt x="1080" y="6929"/>
                  </a:lnTo>
                  <a:lnTo>
                    <a:pt x="1001" y="6824"/>
                  </a:lnTo>
                  <a:lnTo>
                    <a:pt x="949" y="6718"/>
                  </a:lnTo>
                  <a:lnTo>
                    <a:pt x="896" y="6587"/>
                  </a:lnTo>
                  <a:lnTo>
                    <a:pt x="896" y="6428"/>
                  </a:lnTo>
                  <a:lnTo>
                    <a:pt x="896" y="211"/>
                  </a:lnTo>
                  <a:lnTo>
                    <a:pt x="870" y="132"/>
                  </a:lnTo>
                  <a:lnTo>
                    <a:pt x="817" y="53"/>
                  </a:lnTo>
                  <a:lnTo>
                    <a:pt x="764" y="27"/>
                  </a:lnTo>
                  <a:lnTo>
                    <a:pt x="6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160"/>
            <p:cNvSpPr/>
            <p:nvPr/>
          </p:nvSpPr>
          <p:spPr>
            <a:xfrm>
              <a:off x="6417735" y="1908930"/>
              <a:ext cx="23282" cy="370637"/>
            </a:xfrm>
            <a:custGeom>
              <a:rect b="b" l="l" r="r" t="t"/>
              <a:pathLst>
                <a:path extrusionOk="0" h="14280" w="897">
                  <a:moveTo>
                    <a:pt x="185" y="1"/>
                  </a:moveTo>
                  <a:lnTo>
                    <a:pt x="133" y="27"/>
                  </a:lnTo>
                  <a:lnTo>
                    <a:pt x="53" y="80"/>
                  </a:lnTo>
                  <a:lnTo>
                    <a:pt x="27" y="133"/>
                  </a:lnTo>
                  <a:lnTo>
                    <a:pt x="1" y="212"/>
                  </a:lnTo>
                  <a:lnTo>
                    <a:pt x="1" y="14068"/>
                  </a:lnTo>
                  <a:lnTo>
                    <a:pt x="27" y="14147"/>
                  </a:lnTo>
                  <a:lnTo>
                    <a:pt x="53" y="14200"/>
                  </a:lnTo>
                  <a:lnTo>
                    <a:pt x="133" y="14253"/>
                  </a:lnTo>
                  <a:lnTo>
                    <a:pt x="185" y="14279"/>
                  </a:lnTo>
                  <a:lnTo>
                    <a:pt x="712" y="14279"/>
                  </a:lnTo>
                  <a:lnTo>
                    <a:pt x="765" y="14253"/>
                  </a:lnTo>
                  <a:lnTo>
                    <a:pt x="844" y="14200"/>
                  </a:lnTo>
                  <a:lnTo>
                    <a:pt x="870" y="14147"/>
                  </a:lnTo>
                  <a:lnTo>
                    <a:pt x="896" y="14068"/>
                  </a:lnTo>
                  <a:lnTo>
                    <a:pt x="896" y="212"/>
                  </a:lnTo>
                  <a:lnTo>
                    <a:pt x="870" y="133"/>
                  </a:lnTo>
                  <a:lnTo>
                    <a:pt x="844" y="80"/>
                  </a:lnTo>
                  <a:lnTo>
                    <a:pt x="765" y="27"/>
                  </a:lnTo>
                  <a:lnTo>
                    <a:pt x="7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160"/>
            <p:cNvSpPr/>
            <p:nvPr/>
          </p:nvSpPr>
          <p:spPr>
            <a:xfrm>
              <a:off x="6648834" y="1908930"/>
              <a:ext cx="23282" cy="370637"/>
            </a:xfrm>
            <a:custGeom>
              <a:rect b="b" l="l" r="r" t="t"/>
              <a:pathLst>
                <a:path extrusionOk="0" h="14280" w="897">
                  <a:moveTo>
                    <a:pt x="212" y="1"/>
                  </a:moveTo>
                  <a:lnTo>
                    <a:pt x="133" y="27"/>
                  </a:lnTo>
                  <a:lnTo>
                    <a:pt x="54" y="80"/>
                  </a:lnTo>
                  <a:lnTo>
                    <a:pt x="27" y="133"/>
                  </a:lnTo>
                  <a:lnTo>
                    <a:pt x="1" y="212"/>
                  </a:lnTo>
                  <a:lnTo>
                    <a:pt x="1" y="14279"/>
                  </a:lnTo>
                  <a:lnTo>
                    <a:pt x="897" y="14279"/>
                  </a:lnTo>
                  <a:lnTo>
                    <a:pt x="897" y="212"/>
                  </a:lnTo>
                  <a:lnTo>
                    <a:pt x="870" y="133"/>
                  </a:lnTo>
                  <a:lnTo>
                    <a:pt x="844" y="80"/>
                  </a:lnTo>
                  <a:lnTo>
                    <a:pt x="791" y="27"/>
                  </a:lnTo>
                  <a:lnTo>
                    <a:pt x="7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160"/>
            <p:cNvSpPr/>
            <p:nvPr/>
          </p:nvSpPr>
          <p:spPr>
            <a:xfrm>
              <a:off x="6579795" y="2025181"/>
              <a:ext cx="45837" cy="203773"/>
            </a:xfrm>
            <a:custGeom>
              <a:rect b="b" l="l" r="r" t="t"/>
              <a:pathLst>
                <a:path extrusionOk="0" h="7851" w="1766">
                  <a:moveTo>
                    <a:pt x="106" y="0"/>
                  </a:moveTo>
                  <a:lnTo>
                    <a:pt x="53" y="53"/>
                  </a:lnTo>
                  <a:lnTo>
                    <a:pt x="0" y="106"/>
                  </a:lnTo>
                  <a:lnTo>
                    <a:pt x="0" y="185"/>
                  </a:lnTo>
                  <a:lnTo>
                    <a:pt x="0" y="7851"/>
                  </a:lnTo>
                  <a:lnTo>
                    <a:pt x="1765" y="7851"/>
                  </a:lnTo>
                  <a:lnTo>
                    <a:pt x="1765" y="5533"/>
                  </a:lnTo>
                  <a:lnTo>
                    <a:pt x="1765" y="5453"/>
                  </a:lnTo>
                  <a:lnTo>
                    <a:pt x="1713" y="5401"/>
                  </a:lnTo>
                  <a:lnTo>
                    <a:pt x="1660" y="5348"/>
                  </a:lnTo>
                  <a:lnTo>
                    <a:pt x="1581" y="5322"/>
                  </a:lnTo>
                  <a:lnTo>
                    <a:pt x="1449" y="5322"/>
                  </a:lnTo>
                  <a:lnTo>
                    <a:pt x="1317" y="5269"/>
                  </a:lnTo>
                  <a:lnTo>
                    <a:pt x="1186" y="5216"/>
                  </a:lnTo>
                  <a:lnTo>
                    <a:pt x="1080" y="5137"/>
                  </a:lnTo>
                  <a:lnTo>
                    <a:pt x="1001" y="5032"/>
                  </a:lnTo>
                  <a:lnTo>
                    <a:pt x="949" y="4900"/>
                  </a:lnTo>
                  <a:lnTo>
                    <a:pt x="896" y="4769"/>
                  </a:lnTo>
                  <a:lnTo>
                    <a:pt x="896" y="4637"/>
                  </a:lnTo>
                  <a:lnTo>
                    <a:pt x="896" y="422"/>
                  </a:lnTo>
                  <a:lnTo>
                    <a:pt x="870" y="343"/>
                  </a:lnTo>
                  <a:lnTo>
                    <a:pt x="843" y="264"/>
                  </a:lnTo>
                  <a:lnTo>
                    <a:pt x="817" y="185"/>
                  </a:lnTo>
                  <a:lnTo>
                    <a:pt x="764" y="106"/>
                  </a:lnTo>
                  <a:lnTo>
                    <a:pt x="685" y="53"/>
                  </a:lnTo>
                  <a:lnTo>
                    <a:pt x="633" y="27"/>
                  </a:lnTo>
                  <a:lnTo>
                    <a:pt x="5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160"/>
            <p:cNvSpPr/>
            <p:nvPr/>
          </p:nvSpPr>
          <p:spPr>
            <a:xfrm>
              <a:off x="6533285" y="1908930"/>
              <a:ext cx="23282" cy="320025"/>
            </a:xfrm>
            <a:custGeom>
              <a:rect b="b" l="l" r="r" t="t"/>
              <a:pathLst>
                <a:path extrusionOk="0" h="12330" w="897">
                  <a:moveTo>
                    <a:pt x="212" y="1"/>
                  </a:moveTo>
                  <a:lnTo>
                    <a:pt x="133" y="27"/>
                  </a:lnTo>
                  <a:lnTo>
                    <a:pt x="54" y="80"/>
                  </a:lnTo>
                  <a:lnTo>
                    <a:pt x="27" y="133"/>
                  </a:lnTo>
                  <a:lnTo>
                    <a:pt x="1" y="212"/>
                  </a:lnTo>
                  <a:lnTo>
                    <a:pt x="1" y="12330"/>
                  </a:lnTo>
                  <a:lnTo>
                    <a:pt x="897" y="12330"/>
                  </a:lnTo>
                  <a:lnTo>
                    <a:pt x="897" y="212"/>
                  </a:lnTo>
                  <a:lnTo>
                    <a:pt x="870" y="133"/>
                  </a:lnTo>
                  <a:lnTo>
                    <a:pt x="844" y="80"/>
                  </a:lnTo>
                  <a:lnTo>
                    <a:pt x="765" y="27"/>
                  </a:lnTo>
                  <a:lnTo>
                    <a:pt x="7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160"/>
            <p:cNvSpPr/>
            <p:nvPr/>
          </p:nvSpPr>
          <p:spPr>
            <a:xfrm>
              <a:off x="6394505" y="2221398"/>
              <a:ext cx="300870" cy="34909"/>
            </a:xfrm>
            <a:custGeom>
              <a:rect b="b" l="l" r="r" t="t"/>
              <a:pathLst>
                <a:path extrusionOk="0" h="1345" w="11592">
                  <a:moveTo>
                    <a:pt x="211" y="1"/>
                  </a:moveTo>
                  <a:lnTo>
                    <a:pt x="132" y="27"/>
                  </a:lnTo>
                  <a:lnTo>
                    <a:pt x="79" y="54"/>
                  </a:lnTo>
                  <a:lnTo>
                    <a:pt x="26" y="106"/>
                  </a:lnTo>
                  <a:lnTo>
                    <a:pt x="0" y="185"/>
                  </a:lnTo>
                  <a:lnTo>
                    <a:pt x="0" y="1134"/>
                  </a:lnTo>
                  <a:lnTo>
                    <a:pt x="26" y="1213"/>
                  </a:lnTo>
                  <a:lnTo>
                    <a:pt x="79" y="1292"/>
                  </a:lnTo>
                  <a:lnTo>
                    <a:pt x="132" y="1318"/>
                  </a:lnTo>
                  <a:lnTo>
                    <a:pt x="211" y="1345"/>
                  </a:lnTo>
                  <a:lnTo>
                    <a:pt x="11381" y="1345"/>
                  </a:lnTo>
                  <a:lnTo>
                    <a:pt x="11460" y="1318"/>
                  </a:lnTo>
                  <a:lnTo>
                    <a:pt x="11539" y="1292"/>
                  </a:lnTo>
                  <a:lnTo>
                    <a:pt x="11565" y="1213"/>
                  </a:lnTo>
                  <a:lnTo>
                    <a:pt x="11591" y="1134"/>
                  </a:lnTo>
                  <a:lnTo>
                    <a:pt x="11591" y="185"/>
                  </a:lnTo>
                  <a:lnTo>
                    <a:pt x="11565" y="106"/>
                  </a:lnTo>
                  <a:lnTo>
                    <a:pt x="11539" y="54"/>
                  </a:lnTo>
                  <a:lnTo>
                    <a:pt x="11460" y="27"/>
                  </a:lnTo>
                  <a:lnTo>
                    <a:pt x="1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7" name="Google Shape;17267;p160"/>
          <p:cNvGrpSpPr/>
          <p:nvPr/>
        </p:nvGrpSpPr>
        <p:grpSpPr>
          <a:xfrm>
            <a:off x="4064642" y="1908930"/>
            <a:ext cx="250281" cy="370636"/>
            <a:chOff x="4064302" y="1908930"/>
            <a:chExt cx="250281" cy="370636"/>
          </a:xfrm>
        </p:grpSpPr>
        <p:sp>
          <p:nvSpPr>
            <p:cNvPr id="17268" name="Google Shape;17268;p160"/>
            <p:cNvSpPr/>
            <p:nvPr/>
          </p:nvSpPr>
          <p:spPr>
            <a:xfrm>
              <a:off x="4081406" y="2023131"/>
              <a:ext cx="101899" cy="256435"/>
            </a:xfrm>
            <a:custGeom>
              <a:rect b="b" l="l" r="r" t="t"/>
              <a:pathLst>
                <a:path extrusionOk="0" h="9880" w="3926">
                  <a:moveTo>
                    <a:pt x="211" y="0"/>
                  </a:moveTo>
                  <a:lnTo>
                    <a:pt x="132" y="27"/>
                  </a:lnTo>
                  <a:lnTo>
                    <a:pt x="53" y="79"/>
                  </a:lnTo>
                  <a:lnTo>
                    <a:pt x="27" y="132"/>
                  </a:lnTo>
                  <a:lnTo>
                    <a:pt x="0" y="211"/>
                  </a:lnTo>
                  <a:lnTo>
                    <a:pt x="0" y="6375"/>
                  </a:lnTo>
                  <a:lnTo>
                    <a:pt x="27" y="6586"/>
                  </a:lnTo>
                  <a:lnTo>
                    <a:pt x="79" y="6797"/>
                  </a:lnTo>
                  <a:lnTo>
                    <a:pt x="185" y="6981"/>
                  </a:lnTo>
                  <a:lnTo>
                    <a:pt x="317" y="7139"/>
                  </a:lnTo>
                  <a:lnTo>
                    <a:pt x="475" y="7271"/>
                  </a:lnTo>
                  <a:lnTo>
                    <a:pt x="659" y="7377"/>
                  </a:lnTo>
                  <a:lnTo>
                    <a:pt x="870" y="7429"/>
                  </a:lnTo>
                  <a:lnTo>
                    <a:pt x="1081" y="7456"/>
                  </a:lnTo>
                  <a:lnTo>
                    <a:pt x="1318" y="7429"/>
                  </a:lnTo>
                  <a:lnTo>
                    <a:pt x="1528" y="7377"/>
                  </a:lnTo>
                  <a:lnTo>
                    <a:pt x="1713" y="7271"/>
                  </a:lnTo>
                  <a:lnTo>
                    <a:pt x="1871" y="7139"/>
                  </a:lnTo>
                  <a:lnTo>
                    <a:pt x="2003" y="6981"/>
                  </a:lnTo>
                  <a:lnTo>
                    <a:pt x="2108" y="6797"/>
                  </a:lnTo>
                  <a:lnTo>
                    <a:pt x="2161" y="6586"/>
                  </a:lnTo>
                  <a:lnTo>
                    <a:pt x="2187" y="6375"/>
                  </a:lnTo>
                  <a:lnTo>
                    <a:pt x="2187" y="3741"/>
                  </a:lnTo>
                  <a:lnTo>
                    <a:pt x="2187" y="3609"/>
                  </a:lnTo>
                  <a:lnTo>
                    <a:pt x="2240" y="3478"/>
                  </a:lnTo>
                  <a:lnTo>
                    <a:pt x="2292" y="3346"/>
                  </a:lnTo>
                  <a:lnTo>
                    <a:pt x="2371" y="3267"/>
                  </a:lnTo>
                  <a:lnTo>
                    <a:pt x="2477" y="3188"/>
                  </a:lnTo>
                  <a:lnTo>
                    <a:pt x="2582" y="3109"/>
                  </a:lnTo>
                  <a:lnTo>
                    <a:pt x="2714" y="3083"/>
                  </a:lnTo>
                  <a:lnTo>
                    <a:pt x="2846" y="3056"/>
                  </a:lnTo>
                  <a:lnTo>
                    <a:pt x="2977" y="3083"/>
                  </a:lnTo>
                  <a:lnTo>
                    <a:pt x="3109" y="3109"/>
                  </a:lnTo>
                  <a:lnTo>
                    <a:pt x="3214" y="3188"/>
                  </a:lnTo>
                  <a:lnTo>
                    <a:pt x="3320" y="3267"/>
                  </a:lnTo>
                  <a:lnTo>
                    <a:pt x="3399" y="3346"/>
                  </a:lnTo>
                  <a:lnTo>
                    <a:pt x="3451" y="3478"/>
                  </a:lnTo>
                  <a:lnTo>
                    <a:pt x="3504" y="3609"/>
                  </a:lnTo>
                  <a:lnTo>
                    <a:pt x="3504" y="3741"/>
                  </a:lnTo>
                  <a:lnTo>
                    <a:pt x="3504" y="9642"/>
                  </a:lnTo>
                  <a:lnTo>
                    <a:pt x="3530" y="9747"/>
                  </a:lnTo>
                  <a:lnTo>
                    <a:pt x="3583" y="9800"/>
                  </a:lnTo>
                  <a:lnTo>
                    <a:pt x="3636" y="9853"/>
                  </a:lnTo>
                  <a:lnTo>
                    <a:pt x="3715" y="9879"/>
                  </a:lnTo>
                  <a:lnTo>
                    <a:pt x="3820" y="9853"/>
                  </a:lnTo>
                  <a:lnTo>
                    <a:pt x="3873" y="9800"/>
                  </a:lnTo>
                  <a:lnTo>
                    <a:pt x="3926" y="9747"/>
                  </a:lnTo>
                  <a:lnTo>
                    <a:pt x="3926" y="9642"/>
                  </a:lnTo>
                  <a:lnTo>
                    <a:pt x="3926" y="3741"/>
                  </a:lnTo>
                  <a:lnTo>
                    <a:pt x="3926" y="3504"/>
                  </a:lnTo>
                  <a:lnTo>
                    <a:pt x="3847" y="3320"/>
                  </a:lnTo>
                  <a:lnTo>
                    <a:pt x="3741" y="3109"/>
                  </a:lnTo>
                  <a:lnTo>
                    <a:pt x="3609" y="2951"/>
                  </a:lnTo>
                  <a:lnTo>
                    <a:pt x="3451" y="2819"/>
                  </a:lnTo>
                  <a:lnTo>
                    <a:pt x="3267" y="2740"/>
                  </a:lnTo>
                  <a:lnTo>
                    <a:pt x="3056" y="2661"/>
                  </a:lnTo>
                  <a:lnTo>
                    <a:pt x="2846" y="2635"/>
                  </a:lnTo>
                  <a:lnTo>
                    <a:pt x="2635" y="2661"/>
                  </a:lnTo>
                  <a:lnTo>
                    <a:pt x="2424" y="2740"/>
                  </a:lnTo>
                  <a:lnTo>
                    <a:pt x="2240" y="2819"/>
                  </a:lnTo>
                  <a:lnTo>
                    <a:pt x="2082" y="2951"/>
                  </a:lnTo>
                  <a:lnTo>
                    <a:pt x="1950" y="3109"/>
                  </a:lnTo>
                  <a:lnTo>
                    <a:pt x="1844" y="3320"/>
                  </a:lnTo>
                  <a:lnTo>
                    <a:pt x="1792" y="3504"/>
                  </a:lnTo>
                  <a:lnTo>
                    <a:pt x="1765" y="3741"/>
                  </a:lnTo>
                  <a:lnTo>
                    <a:pt x="1765" y="6375"/>
                  </a:lnTo>
                  <a:lnTo>
                    <a:pt x="1739" y="6507"/>
                  </a:lnTo>
                  <a:lnTo>
                    <a:pt x="1713" y="6613"/>
                  </a:lnTo>
                  <a:lnTo>
                    <a:pt x="1634" y="6744"/>
                  </a:lnTo>
                  <a:lnTo>
                    <a:pt x="1555" y="6823"/>
                  </a:lnTo>
                  <a:lnTo>
                    <a:pt x="1476" y="6902"/>
                  </a:lnTo>
                  <a:lnTo>
                    <a:pt x="1344" y="6981"/>
                  </a:lnTo>
                  <a:lnTo>
                    <a:pt x="1239" y="7008"/>
                  </a:lnTo>
                  <a:lnTo>
                    <a:pt x="1081" y="7034"/>
                  </a:lnTo>
                  <a:lnTo>
                    <a:pt x="949" y="7008"/>
                  </a:lnTo>
                  <a:lnTo>
                    <a:pt x="843" y="6981"/>
                  </a:lnTo>
                  <a:lnTo>
                    <a:pt x="712" y="6902"/>
                  </a:lnTo>
                  <a:lnTo>
                    <a:pt x="633" y="6823"/>
                  </a:lnTo>
                  <a:lnTo>
                    <a:pt x="554" y="6744"/>
                  </a:lnTo>
                  <a:lnTo>
                    <a:pt x="475" y="6613"/>
                  </a:lnTo>
                  <a:lnTo>
                    <a:pt x="448" y="6507"/>
                  </a:lnTo>
                  <a:lnTo>
                    <a:pt x="422" y="6375"/>
                  </a:lnTo>
                  <a:lnTo>
                    <a:pt x="422" y="211"/>
                  </a:lnTo>
                  <a:lnTo>
                    <a:pt x="422" y="132"/>
                  </a:lnTo>
                  <a:lnTo>
                    <a:pt x="369" y="79"/>
                  </a:lnTo>
                  <a:lnTo>
                    <a:pt x="290" y="27"/>
                  </a:lnTo>
                  <a:lnTo>
                    <a:pt x="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160"/>
            <p:cNvSpPr/>
            <p:nvPr/>
          </p:nvSpPr>
          <p:spPr>
            <a:xfrm>
              <a:off x="4195580" y="2023131"/>
              <a:ext cx="101925" cy="256435"/>
            </a:xfrm>
            <a:custGeom>
              <a:rect b="b" l="l" r="r" t="t"/>
              <a:pathLst>
                <a:path extrusionOk="0" h="9880" w="3927">
                  <a:moveTo>
                    <a:pt x="3715" y="0"/>
                  </a:moveTo>
                  <a:lnTo>
                    <a:pt x="3636" y="27"/>
                  </a:lnTo>
                  <a:lnTo>
                    <a:pt x="3557" y="79"/>
                  </a:lnTo>
                  <a:lnTo>
                    <a:pt x="3531" y="132"/>
                  </a:lnTo>
                  <a:lnTo>
                    <a:pt x="3505" y="211"/>
                  </a:lnTo>
                  <a:lnTo>
                    <a:pt x="3505" y="6375"/>
                  </a:lnTo>
                  <a:lnTo>
                    <a:pt x="3478" y="6507"/>
                  </a:lnTo>
                  <a:lnTo>
                    <a:pt x="3452" y="6613"/>
                  </a:lnTo>
                  <a:lnTo>
                    <a:pt x="3399" y="6744"/>
                  </a:lnTo>
                  <a:lnTo>
                    <a:pt x="3320" y="6823"/>
                  </a:lnTo>
                  <a:lnTo>
                    <a:pt x="3215" y="6902"/>
                  </a:lnTo>
                  <a:lnTo>
                    <a:pt x="3083" y="6981"/>
                  </a:lnTo>
                  <a:lnTo>
                    <a:pt x="2978" y="7008"/>
                  </a:lnTo>
                  <a:lnTo>
                    <a:pt x="2846" y="7034"/>
                  </a:lnTo>
                  <a:lnTo>
                    <a:pt x="2714" y="7008"/>
                  </a:lnTo>
                  <a:lnTo>
                    <a:pt x="2582" y="6981"/>
                  </a:lnTo>
                  <a:lnTo>
                    <a:pt x="2477" y="6902"/>
                  </a:lnTo>
                  <a:lnTo>
                    <a:pt x="2372" y="6823"/>
                  </a:lnTo>
                  <a:lnTo>
                    <a:pt x="2293" y="6744"/>
                  </a:lnTo>
                  <a:lnTo>
                    <a:pt x="2214" y="6613"/>
                  </a:lnTo>
                  <a:lnTo>
                    <a:pt x="2187" y="6507"/>
                  </a:lnTo>
                  <a:lnTo>
                    <a:pt x="2161" y="6375"/>
                  </a:lnTo>
                  <a:lnTo>
                    <a:pt x="2161" y="3741"/>
                  </a:lnTo>
                  <a:lnTo>
                    <a:pt x="2161" y="3504"/>
                  </a:lnTo>
                  <a:lnTo>
                    <a:pt x="2082" y="3320"/>
                  </a:lnTo>
                  <a:lnTo>
                    <a:pt x="1977" y="3109"/>
                  </a:lnTo>
                  <a:lnTo>
                    <a:pt x="1845" y="2951"/>
                  </a:lnTo>
                  <a:lnTo>
                    <a:pt x="1687" y="2819"/>
                  </a:lnTo>
                  <a:lnTo>
                    <a:pt x="1502" y="2740"/>
                  </a:lnTo>
                  <a:lnTo>
                    <a:pt x="1292" y="2661"/>
                  </a:lnTo>
                  <a:lnTo>
                    <a:pt x="1081" y="2635"/>
                  </a:lnTo>
                  <a:lnTo>
                    <a:pt x="870" y="2661"/>
                  </a:lnTo>
                  <a:lnTo>
                    <a:pt x="659" y="2740"/>
                  </a:lnTo>
                  <a:lnTo>
                    <a:pt x="475" y="2819"/>
                  </a:lnTo>
                  <a:lnTo>
                    <a:pt x="317" y="2951"/>
                  </a:lnTo>
                  <a:lnTo>
                    <a:pt x="185" y="3109"/>
                  </a:lnTo>
                  <a:lnTo>
                    <a:pt x="80" y="3320"/>
                  </a:lnTo>
                  <a:lnTo>
                    <a:pt x="27" y="3504"/>
                  </a:lnTo>
                  <a:lnTo>
                    <a:pt x="1" y="3741"/>
                  </a:lnTo>
                  <a:lnTo>
                    <a:pt x="1" y="9642"/>
                  </a:lnTo>
                  <a:lnTo>
                    <a:pt x="1" y="9747"/>
                  </a:lnTo>
                  <a:lnTo>
                    <a:pt x="53" y="9800"/>
                  </a:lnTo>
                  <a:lnTo>
                    <a:pt x="133" y="9853"/>
                  </a:lnTo>
                  <a:lnTo>
                    <a:pt x="212" y="9879"/>
                  </a:lnTo>
                  <a:lnTo>
                    <a:pt x="291" y="9853"/>
                  </a:lnTo>
                  <a:lnTo>
                    <a:pt x="343" y="9800"/>
                  </a:lnTo>
                  <a:lnTo>
                    <a:pt x="396" y="9747"/>
                  </a:lnTo>
                  <a:lnTo>
                    <a:pt x="422" y="9642"/>
                  </a:lnTo>
                  <a:lnTo>
                    <a:pt x="422" y="3741"/>
                  </a:lnTo>
                  <a:lnTo>
                    <a:pt x="422" y="3609"/>
                  </a:lnTo>
                  <a:lnTo>
                    <a:pt x="475" y="3478"/>
                  </a:lnTo>
                  <a:lnTo>
                    <a:pt x="528" y="3346"/>
                  </a:lnTo>
                  <a:lnTo>
                    <a:pt x="607" y="3267"/>
                  </a:lnTo>
                  <a:lnTo>
                    <a:pt x="712" y="3188"/>
                  </a:lnTo>
                  <a:lnTo>
                    <a:pt x="817" y="3109"/>
                  </a:lnTo>
                  <a:lnTo>
                    <a:pt x="949" y="3083"/>
                  </a:lnTo>
                  <a:lnTo>
                    <a:pt x="1081" y="3056"/>
                  </a:lnTo>
                  <a:lnTo>
                    <a:pt x="1213" y="3083"/>
                  </a:lnTo>
                  <a:lnTo>
                    <a:pt x="1344" y="3109"/>
                  </a:lnTo>
                  <a:lnTo>
                    <a:pt x="1450" y="3188"/>
                  </a:lnTo>
                  <a:lnTo>
                    <a:pt x="1555" y="3267"/>
                  </a:lnTo>
                  <a:lnTo>
                    <a:pt x="1634" y="3346"/>
                  </a:lnTo>
                  <a:lnTo>
                    <a:pt x="1687" y="3478"/>
                  </a:lnTo>
                  <a:lnTo>
                    <a:pt x="1739" y="3609"/>
                  </a:lnTo>
                  <a:lnTo>
                    <a:pt x="1739" y="3741"/>
                  </a:lnTo>
                  <a:lnTo>
                    <a:pt x="1739" y="6375"/>
                  </a:lnTo>
                  <a:lnTo>
                    <a:pt x="1766" y="6586"/>
                  </a:lnTo>
                  <a:lnTo>
                    <a:pt x="1845" y="6797"/>
                  </a:lnTo>
                  <a:lnTo>
                    <a:pt x="1924" y="6981"/>
                  </a:lnTo>
                  <a:lnTo>
                    <a:pt x="2056" y="7139"/>
                  </a:lnTo>
                  <a:lnTo>
                    <a:pt x="2240" y="7271"/>
                  </a:lnTo>
                  <a:lnTo>
                    <a:pt x="2424" y="7377"/>
                  </a:lnTo>
                  <a:lnTo>
                    <a:pt x="2609" y="7429"/>
                  </a:lnTo>
                  <a:lnTo>
                    <a:pt x="2846" y="7456"/>
                  </a:lnTo>
                  <a:lnTo>
                    <a:pt x="3057" y="7429"/>
                  </a:lnTo>
                  <a:lnTo>
                    <a:pt x="3267" y="7377"/>
                  </a:lnTo>
                  <a:lnTo>
                    <a:pt x="3452" y="7271"/>
                  </a:lnTo>
                  <a:lnTo>
                    <a:pt x="3610" y="7139"/>
                  </a:lnTo>
                  <a:lnTo>
                    <a:pt x="3742" y="6981"/>
                  </a:lnTo>
                  <a:lnTo>
                    <a:pt x="3847" y="6797"/>
                  </a:lnTo>
                  <a:lnTo>
                    <a:pt x="3900" y="6586"/>
                  </a:lnTo>
                  <a:lnTo>
                    <a:pt x="3926" y="6375"/>
                  </a:lnTo>
                  <a:lnTo>
                    <a:pt x="3926" y="211"/>
                  </a:lnTo>
                  <a:lnTo>
                    <a:pt x="3900" y="132"/>
                  </a:lnTo>
                  <a:lnTo>
                    <a:pt x="3873" y="79"/>
                  </a:lnTo>
                  <a:lnTo>
                    <a:pt x="3794" y="27"/>
                  </a:lnTo>
                  <a:lnTo>
                    <a:pt x="37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160"/>
            <p:cNvSpPr/>
            <p:nvPr/>
          </p:nvSpPr>
          <p:spPr>
            <a:xfrm>
              <a:off x="4075930" y="1958867"/>
              <a:ext cx="22581" cy="69767"/>
            </a:xfrm>
            <a:custGeom>
              <a:rect b="b" l="l" r="r" t="t"/>
              <a:pathLst>
                <a:path extrusionOk="0" h="2688" w="870">
                  <a:moveTo>
                    <a:pt x="1" y="0"/>
                  </a:moveTo>
                  <a:lnTo>
                    <a:pt x="1" y="1607"/>
                  </a:lnTo>
                  <a:lnTo>
                    <a:pt x="264" y="1818"/>
                  </a:lnTo>
                  <a:lnTo>
                    <a:pt x="1" y="2028"/>
                  </a:lnTo>
                  <a:lnTo>
                    <a:pt x="1" y="2503"/>
                  </a:lnTo>
                  <a:lnTo>
                    <a:pt x="1" y="2582"/>
                  </a:lnTo>
                  <a:lnTo>
                    <a:pt x="53" y="2634"/>
                  </a:lnTo>
                  <a:lnTo>
                    <a:pt x="106" y="2687"/>
                  </a:lnTo>
                  <a:lnTo>
                    <a:pt x="738" y="2687"/>
                  </a:lnTo>
                  <a:lnTo>
                    <a:pt x="817" y="2634"/>
                  </a:lnTo>
                  <a:lnTo>
                    <a:pt x="844" y="2582"/>
                  </a:lnTo>
                  <a:lnTo>
                    <a:pt x="870" y="2503"/>
                  </a:lnTo>
                  <a:lnTo>
                    <a:pt x="870" y="2028"/>
                  </a:lnTo>
                  <a:lnTo>
                    <a:pt x="580" y="1818"/>
                  </a:lnTo>
                  <a:lnTo>
                    <a:pt x="870" y="1607"/>
                  </a:lnTo>
                  <a:lnTo>
                    <a:pt x="8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160"/>
            <p:cNvSpPr/>
            <p:nvPr/>
          </p:nvSpPr>
          <p:spPr>
            <a:xfrm>
              <a:off x="4102611" y="1915108"/>
              <a:ext cx="37609" cy="45136"/>
            </a:xfrm>
            <a:custGeom>
              <a:rect b="b" l="l" r="r" t="t"/>
              <a:pathLst>
                <a:path extrusionOk="0" h="1739" w="1449">
                  <a:moveTo>
                    <a:pt x="0" y="0"/>
                  </a:moveTo>
                  <a:lnTo>
                    <a:pt x="0" y="1739"/>
                  </a:lnTo>
                  <a:lnTo>
                    <a:pt x="1449" y="1739"/>
                  </a:lnTo>
                  <a:lnTo>
                    <a:pt x="1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160"/>
            <p:cNvSpPr/>
            <p:nvPr/>
          </p:nvSpPr>
          <p:spPr>
            <a:xfrm>
              <a:off x="4132692" y="1908930"/>
              <a:ext cx="45136" cy="57464"/>
            </a:xfrm>
            <a:custGeom>
              <a:rect b="b" l="l" r="r" t="t"/>
              <a:pathLst>
                <a:path extrusionOk="0" h="2214" w="1739">
                  <a:moveTo>
                    <a:pt x="185" y="1"/>
                  </a:moveTo>
                  <a:lnTo>
                    <a:pt x="106" y="27"/>
                  </a:lnTo>
                  <a:lnTo>
                    <a:pt x="53" y="80"/>
                  </a:lnTo>
                  <a:lnTo>
                    <a:pt x="0" y="133"/>
                  </a:lnTo>
                  <a:lnTo>
                    <a:pt x="0" y="212"/>
                  </a:lnTo>
                  <a:lnTo>
                    <a:pt x="0" y="2003"/>
                  </a:lnTo>
                  <a:lnTo>
                    <a:pt x="0" y="2082"/>
                  </a:lnTo>
                  <a:lnTo>
                    <a:pt x="53" y="2161"/>
                  </a:lnTo>
                  <a:lnTo>
                    <a:pt x="106" y="2187"/>
                  </a:lnTo>
                  <a:lnTo>
                    <a:pt x="185" y="2214"/>
                  </a:lnTo>
                  <a:lnTo>
                    <a:pt x="659" y="2214"/>
                  </a:lnTo>
                  <a:lnTo>
                    <a:pt x="870" y="2187"/>
                  </a:lnTo>
                  <a:lnTo>
                    <a:pt x="1080" y="2108"/>
                  </a:lnTo>
                  <a:lnTo>
                    <a:pt x="1265" y="2029"/>
                  </a:lnTo>
                  <a:lnTo>
                    <a:pt x="1423" y="1898"/>
                  </a:lnTo>
                  <a:lnTo>
                    <a:pt x="1554" y="1713"/>
                  </a:lnTo>
                  <a:lnTo>
                    <a:pt x="1660" y="1529"/>
                  </a:lnTo>
                  <a:lnTo>
                    <a:pt x="1739" y="1344"/>
                  </a:lnTo>
                  <a:lnTo>
                    <a:pt x="1739" y="1107"/>
                  </a:lnTo>
                  <a:lnTo>
                    <a:pt x="1739" y="897"/>
                  </a:lnTo>
                  <a:lnTo>
                    <a:pt x="1660" y="686"/>
                  </a:lnTo>
                  <a:lnTo>
                    <a:pt x="1554" y="501"/>
                  </a:lnTo>
                  <a:lnTo>
                    <a:pt x="1423" y="343"/>
                  </a:lnTo>
                  <a:lnTo>
                    <a:pt x="1265" y="212"/>
                  </a:lnTo>
                  <a:lnTo>
                    <a:pt x="1080" y="106"/>
                  </a:lnTo>
                  <a:lnTo>
                    <a:pt x="870" y="27"/>
                  </a:lnTo>
                  <a:lnTo>
                    <a:pt x="6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160"/>
            <p:cNvSpPr/>
            <p:nvPr/>
          </p:nvSpPr>
          <p:spPr>
            <a:xfrm>
              <a:off x="4280374" y="1958867"/>
              <a:ext cx="23282" cy="69767"/>
            </a:xfrm>
            <a:custGeom>
              <a:rect b="b" l="l" r="r" t="t"/>
              <a:pathLst>
                <a:path extrusionOk="0" h="2688" w="897">
                  <a:moveTo>
                    <a:pt x="0" y="0"/>
                  </a:moveTo>
                  <a:lnTo>
                    <a:pt x="0" y="1607"/>
                  </a:lnTo>
                  <a:lnTo>
                    <a:pt x="290" y="1818"/>
                  </a:lnTo>
                  <a:lnTo>
                    <a:pt x="0" y="2028"/>
                  </a:lnTo>
                  <a:lnTo>
                    <a:pt x="0" y="2503"/>
                  </a:lnTo>
                  <a:lnTo>
                    <a:pt x="27" y="2582"/>
                  </a:lnTo>
                  <a:lnTo>
                    <a:pt x="53" y="2634"/>
                  </a:lnTo>
                  <a:lnTo>
                    <a:pt x="132" y="2687"/>
                  </a:lnTo>
                  <a:lnTo>
                    <a:pt x="764" y="2687"/>
                  </a:lnTo>
                  <a:lnTo>
                    <a:pt x="817" y="2634"/>
                  </a:lnTo>
                  <a:lnTo>
                    <a:pt x="870" y="2582"/>
                  </a:lnTo>
                  <a:lnTo>
                    <a:pt x="896" y="2503"/>
                  </a:lnTo>
                  <a:lnTo>
                    <a:pt x="896" y="2028"/>
                  </a:lnTo>
                  <a:lnTo>
                    <a:pt x="606" y="1818"/>
                  </a:lnTo>
                  <a:lnTo>
                    <a:pt x="896" y="1607"/>
                  </a:lnTo>
                  <a:lnTo>
                    <a:pt x="8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160"/>
            <p:cNvSpPr/>
            <p:nvPr/>
          </p:nvSpPr>
          <p:spPr>
            <a:xfrm>
              <a:off x="4239340" y="1915108"/>
              <a:ext cx="36960" cy="45136"/>
            </a:xfrm>
            <a:custGeom>
              <a:rect b="b" l="l" r="r" t="t"/>
              <a:pathLst>
                <a:path extrusionOk="0" h="1739" w="1424">
                  <a:moveTo>
                    <a:pt x="1" y="0"/>
                  </a:moveTo>
                  <a:lnTo>
                    <a:pt x="1" y="1739"/>
                  </a:lnTo>
                  <a:lnTo>
                    <a:pt x="1423" y="1739"/>
                  </a:lnTo>
                  <a:lnTo>
                    <a:pt x="14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160"/>
            <p:cNvSpPr/>
            <p:nvPr/>
          </p:nvSpPr>
          <p:spPr>
            <a:xfrm>
              <a:off x="4269421" y="1908930"/>
              <a:ext cx="45162" cy="57464"/>
            </a:xfrm>
            <a:custGeom>
              <a:rect b="b" l="l" r="r" t="t"/>
              <a:pathLst>
                <a:path extrusionOk="0" h="2214" w="1740">
                  <a:moveTo>
                    <a:pt x="185" y="1"/>
                  </a:moveTo>
                  <a:lnTo>
                    <a:pt x="106" y="27"/>
                  </a:lnTo>
                  <a:lnTo>
                    <a:pt x="54" y="80"/>
                  </a:lnTo>
                  <a:lnTo>
                    <a:pt x="1" y="133"/>
                  </a:lnTo>
                  <a:lnTo>
                    <a:pt x="1" y="212"/>
                  </a:lnTo>
                  <a:lnTo>
                    <a:pt x="1" y="2003"/>
                  </a:lnTo>
                  <a:lnTo>
                    <a:pt x="1" y="2082"/>
                  </a:lnTo>
                  <a:lnTo>
                    <a:pt x="54" y="2161"/>
                  </a:lnTo>
                  <a:lnTo>
                    <a:pt x="106" y="2187"/>
                  </a:lnTo>
                  <a:lnTo>
                    <a:pt x="185" y="2214"/>
                  </a:lnTo>
                  <a:lnTo>
                    <a:pt x="1555" y="2214"/>
                  </a:lnTo>
                  <a:lnTo>
                    <a:pt x="1634" y="2187"/>
                  </a:lnTo>
                  <a:lnTo>
                    <a:pt x="1687" y="2161"/>
                  </a:lnTo>
                  <a:lnTo>
                    <a:pt x="1740" y="2082"/>
                  </a:lnTo>
                  <a:lnTo>
                    <a:pt x="1740" y="2003"/>
                  </a:lnTo>
                  <a:lnTo>
                    <a:pt x="1740" y="212"/>
                  </a:lnTo>
                  <a:lnTo>
                    <a:pt x="1740" y="133"/>
                  </a:lnTo>
                  <a:lnTo>
                    <a:pt x="1687" y="80"/>
                  </a:lnTo>
                  <a:lnTo>
                    <a:pt x="1634" y="27"/>
                  </a:lnTo>
                  <a:lnTo>
                    <a:pt x="15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160"/>
            <p:cNvSpPr/>
            <p:nvPr/>
          </p:nvSpPr>
          <p:spPr>
            <a:xfrm>
              <a:off x="4075930" y="2000550"/>
              <a:ext cx="22581" cy="10979"/>
            </a:xfrm>
            <a:custGeom>
              <a:rect b="b" l="l" r="r" t="t"/>
              <a:pathLst>
                <a:path extrusionOk="0" h="423" w="870">
                  <a:moveTo>
                    <a:pt x="1" y="1"/>
                  </a:moveTo>
                  <a:lnTo>
                    <a:pt x="1" y="422"/>
                  </a:lnTo>
                  <a:lnTo>
                    <a:pt x="870" y="422"/>
                  </a:lnTo>
                  <a:lnTo>
                    <a:pt x="8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160"/>
            <p:cNvSpPr/>
            <p:nvPr/>
          </p:nvSpPr>
          <p:spPr>
            <a:xfrm>
              <a:off x="4280374" y="2000550"/>
              <a:ext cx="23282" cy="10979"/>
            </a:xfrm>
            <a:custGeom>
              <a:rect b="b" l="l" r="r" t="t"/>
              <a:pathLst>
                <a:path extrusionOk="0" h="423" w="897">
                  <a:moveTo>
                    <a:pt x="0" y="1"/>
                  </a:moveTo>
                  <a:lnTo>
                    <a:pt x="0" y="422"/>
                  </a:lnTo>
                  <a:lnTo>
                    <a:pt x="896" y="422"/>
                  </a:lnTo>
                  <a:lnTo>
                    <a:pt x="8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160"/>
            <p:cNvSpPr/>
            <p:nvPr/>
          </p:nvSpPr>
          <p:spPr>
            <a:xfrm>
              <a:off x="4064302" y="1908930"/>
              <a:ext cx="45162" cy="57464"/>
            </a:xfrm>
            <a:custGeom>
              <a:rect b="b" l="l" r="r" t="t"/>
              <a:pathLst>
                <a:path extrusionOk="0" h="2214" w="1740">
                  <a:moveTo>
                    <a:pt x="185" y="1"/>
                  </a:moveTo>
                  <a:lnTo>
                    <a:pt x="106" y="27"/>
                  </a:lnTo>
                  <a:lnTo>
                    <a:pt x="54" y="80"/>
                  </a:lnTo>
                  <a:lnTo>
                    <a:pt x="1" y="133"/>
                  </a:lnTo>
                  <a:lnTo>
                    <a:pt x="1" y="212"/>
                  </a:lnTo>
                  <a:lnTo>
                    <a:pt x="1" y="2003"/>
                  </a:lnTo>
                  <a:lnTo>
                    <a:pt x="1" y="2082"/>
                  </a:lnTo>
                  <a:lnTo>
                    <a:pt x="54" y="2161"/>
                  </a:lnTo>
                  <a:lnTo>
                    <a:pt x="106" y="2187"/>
                  </a:lnTo>
                  <a:lnTo>
                    <a:pt x="185" y="2214"/>
                  </a:lnTo>
                  <a:lnTo>
                    <a:pt x="1555" y="2214"/>
                  </a:lnTo>
                  <a:lnTo>
                    <a:pt x="1634" y="2187"/>
                  </a:lnTo>
                  <a:lnTo>
                    <a:pt x="1687" y="2161"/>
                  </a:lnTo>
                  <a:lnTo>
                    <a:pt x="1740" y="2082"/>
                  </a:lnTo>
                  <a:lnTo>
                    <a:pt x="1740" y="2003"/>
                  </a:lnTo>
                  <a:lnTo>
                    <a:pt x="1740" y="212"/>
                  </a:lnTo>
                  <a:lnTo>
                    <a:pt x="1740" y="133"/>
                  </a:lnTo>
                  <a:lnTo>
                    <a:pt x="1687" y="80"/>
                  </a:lnTo>
                  <a:lnTo>
                    <a:pt x="1634" y="27"/>
                  </a:lnTo>
                  <a:lnTo>
                    <a:pt x="15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160"/>
            <p:cNvSpPr/>
            <p:nvPr/>
          </p:nvSpPr>
          <p:spPr>
            <a:xfrm>
              <a:off x="4201057" y="1908930"/>
              <a:ext cx="45162" cy="57464"/>
            </a:xfrm>
            <a:custGeom>
              <a:rect b="b" l="l" r="r" t="t"/>
              <a:pathLst>
                <a:path extrusionOk="0" h="2214" w="1740">
                  <a:moveTo>
                    <a:pt x="1081" y="1"/>
                  </a:moveTo>
                  <a:lnTo>
                    <a:pt x="870" y="27"/>
                  </a:lnTo>
                  <a:lnTo>
                    <a:pt x="659" y="106"/>
                  </a:lnTo>
                  <a:lnTo>
                    <a:pt x="475" y="212"/>
                  </a:lnTo>
                  <a:lnTo>
                    <a:pt x="317" y="343"/>
                  </a:lnTo>
                  <a:lnTo>
                    <a:pt x="185" y="501"/>
                  </a:lnTo>
                  <a:lnTo>
                    <a:pt x="80" y="686"/>
                  </a:lnTo>
                  <a:lnTo>
                    <a:pt x="27" y="897"/>
                  </a:lnTo>
                  <a:lnTo>
                    <a:pt x="1" y="1107"/>
                  </a:lnTo>
                  <a:lnTo>
                    <a:pt x="27" y="1344"/>
                  </a:lnTo>
                  <a:lnTo>
                    <a:pt x="80" y="1529"/>
                  </a:lnTo>
                  <a:lnTo>
                    <a:pt x="185" y="1713"/>
                  </a:lnTo>
                  <a:lnTo>
                    <a:pt x="317" y="1898"/>
                  </a:lnTo>
                  <a:lnTo>
                    <a:pt x="475" y="2029"/>
                  </a:lnTo>
                  <a:lnTo>
                    <a:pt x="659" y="2108"/>
                  </a:lnTo>
                  <a:lnTo>
                    <a:pt x="870" y="2187"/>
                  </a:lnTo>
                  <a:lnTo>
                    <a:pt x="1081" y="2214"/>
                  </a:lnTo>
                  <a:lnTo>
                    <a:pt x="1555" y="2214"/>
                  </a:lnTo>
                  <a:lnTo>
                    <a:pt x="1634" y="2187"/>
                  </a:lnTo>
                  <a:lnTo>
                    <a:pt x="1687" y="2161"/>
                  </a:lnTo>
                  <a:lnTo>
                    <a:pt x="1739" y="2082"/>
                  </a:lnTo>
                  <a:lnTo>
                    <a:pt x="1739" y="2003"/>
                  </a:lnTo>
                  <a:lnTo>
                    <a:pt x="1739" y="212"/>
                  </a:lnTo>
                  <a:lnTo>
                    <a:pt x="1739" y="133"/>
                  </a:lnTo>
                  <a:lnTo>
                    <a:pt x="1687" y="80"/>
                  </a:lnTo>
                  <a:lnTo>
                    <a:pt x="1634" y="27"/>
                  </a:lnTo>
                  <a:lnTo>
                    <a:pt x="15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0" name="Google Shape;17280;p160"/>
          <p:cNvGrpSpPr/>
          <p:nvPr/>
        </p:nvGrpSpPr>
        <p:grpSpPr>
          <a:xfrm>
            <a:off x="5609225" y="1908930"/>
            <a:ext cx="300868" cy="370637"/>
            <a:chOff x="5609561" y="1908930"/>
            <a:chExt cx="300868" cy="370637"/>
          </a:xfrm>
        </p:grpSpPr>
        <p:sp>
          <p:nvSpPr>
            <p:cNvPr id="17281" name="Google Shape;17281;p160"/>
            <p:cNvSpPr/>
            <p:nvPr/>
          </p:nvSpPr>
          <p:spPr>
            <a:xfrm>
              <a:off x="5773671" y="1908930"/>
              <a:ext cx="134032" cy="370637"/>
            </a:xfrm>
            <a:custGeom>
              <a:rect b="b" l="l" r="r" t="t"/>
              <a:pathLst>
                <a:path extrusionOk="0" h="14280" w="5164">
                  <a:moveTo>
                    <a:pt x="2582" y="1"/>
                  </a:moveTo>
                  <a:lnTo>
                    <a:pt x="2345" y="27"/>
                  </a:lnTo>
                  <a:lnTo>
                    <a:pt x="2134" y="54"/>
                  </a:lnTo>
                  <a:lnTo>
                    <a:pt x="1897" y="133"/>
                  </a:lnTo>
                  <a:lnTo>
                    <a:pt x="1686" y="212"/>
                  </a:lnTo>
                  <a:lnTo>
                    <a:pt x="1502" y="317"/>
                  </a:lnTo>
                  <a:lnTo>
                    <a:pt x="1291" y="449"/>
                  </a:lnTo>
                  <a:lnTo>
                    <a:pt x="1106" y="607"/>
                  </a:lnTo>
                  <a:lnTo>
                    <a:pt x="922" y="765"/>
                  </a:lnTo>
                  <a:lnTo>
                    <a:pt x="764" y="949"/>
                  </a:lnTo>
                  <a:lnTo>
                    <a:pt x="606" y="1160"/>
                  </a:lnTo>
                  <a:lnTo>
                    <a:pt x="474" y="1397"/>
                  </a:lnTo>
                  <a:lnTo>
                    <a:pt x="343" y="1608"/>
                  </a:lnTo>
                  <a:lnTo>
                    <a:pt x="237" y="1871"/>
                  </a:lnTo>
                  <a:lnTo>
                    <a:pt x="132" y="2135"/>
                  </a:lnTo>
                  <a:lnTo>
                    <a:pt x="53" y="2398"/>
                  </a:lnTo>
                  <a:lnTo>
                    <a:pt x="0" y="2688"/>
                  </a:lnTo>
                  <a:lnTo>
                    <a:pt x="0" y="2793"/>
                  </a:lnTo>
                  <a:lnTo>
                    <a:pt x="53" y="2899"/>
                  </a:lnTo>
                  <a:lnTo>
                    <a:pt x="211" y="3109"/>
                  </a:lnTo>
                  <a:lnTo>
                    <a:pt x="395" y="3347"/>
                  </a:lnTo>
                  <a:lnTo>
                    <a:pt x="448" y="3452"/>
                  </a:lnTo>
                  <a:lnTo>
                    <a:pt x="474" y="3584"/>
                  </a:lnTo>
                  <a:lnTo>
                    <a:pt x="448" y="3794"/>
                  </a:lnTo>
                  <a:lnTo>
                    <a:pt x="395" y="4032"/>
                  </a:lnTo>
                  <a:lnTo>
                    <a:pt x="263" y="4479"/>
                  </a:lnTo>
                  <a:lnTo>
                    <a:pt x="211" y="4716"/>
                  </a:lnTo>
                  <a:lnTo>
                    <a:pt x="184" y="4927"/>
                  </a:lnTo>
                  <a:lnTo>
                    <a:pt x="184" y="5138"/>
                  </a:lnTo>
                  <a:lnTo>
                    <a:pt x="237" y="5349"/>
                  </a:lnTo>
                  <a:lnTo>
                    <a:pt x="422" y="5849"/>
                  </a:lnTo>
                  <a:lnTo>
                    <a:pt x="685" y="6271"/>
                  </a:lnTo>
                  <a:lnTo>
                    <a:pt x="948" y="6666"/>
                  </a:lnTo>
                  <a:lnTo>
                    <a:pt x="1106" y="6850"/>
                  </a:lnTo>
                  <a:lnTo>
                    <a:pt x="1265" y="7008"/>
                  </a:lnTo>
                  <a:lnTo>
                    <a:pt x="1449" y="7219"/>
                  </a:lnTo>
                  <a:lnTo>
                    <a:pt x="1581" y="7456"/>
                  </a:lnTo>
                  <a:lnTo>
                    <a:pt x="1660" y="7720"/>
                  </a:lnTo>
                  <a:lnTo>
                    <a:pt x="1686" y="8009"/>
                  </a:lnTo>
                  <a:lnTo>
                    <a:pt x="1686" y="8036"/>
                  </a:lnTo>
                  <a:lnTo>
                    <a:pt x="1976" y="8484"/>
                  </a:lnTo>
                  <a:lnTo>
                    <a:pt x="1686" y="8931"/>
                  </a:lnTo>
                  <a:lnTo>
                    <a:pt x="1686" y="13384"/>
                  </a:lnTo>
                  <a:lnTo>
                    <a:pt x="1712" y="13568"/>
                  </a:lnTo>
                  <a:lnTo>
                    <a:pt x="1765" y="13726"/>
                  </a:lnTo>
                  <a:lnTo>
                    <a:pt x="1844" y="13884"/>
                  </a:lnTo>
                  <a:lnTo>
                    <a:pt x="1949" y="14016"/>
                  </a:lnTo>
                  <a:lnTo>
                    <a:pt x="2081" y="14121"/>
                  </a:lnTo>
                  <a:lnTo>
                    <a:pt x="2239" y="14200"/>
                  </a:lnTo>
                  <a:lnTo>
                    <a:pt x="2397" y="14253"/>
                  </a:lnTo>
                  <a:lnTo>
                    <a:pt x="2582" y="14279"/>
                  </a:lnTo>
                  <a:lnTo>
                    <a:pt x="2766" y="14253"/>
                  </a:lnTo>
                  <a:lnTo>
                    <a:pt x="2924" y="14200"/>
                  </a:lnTo>
                  <a:lnTo>
                    <a:pt x="3082" y="14121"/>
                  </a:lnTo>
                  <a:lnTo>
                    <a:pt x="3214" y="14016"/>
                  </a:lnTo>
                  <a:lnTo>
                    <a:pt x="3319" y="13884"/>
                  </a:lnTo>
                  <a:lnTo>
                    <a:pt x="3398" y="13726"/>
                  </a:lnTo>
                  <a:lnTo>
                    <a:pt x="3451" y="13568"/>
                  </a:lnTo>
                  <a:lnTo>
                    <a:pt x="3477" y="13384"/>
                  </a:lnTo>
                  <a:lnTo>
                    <a:pt x="3477" y="8931"/>
                  </a:lnTo>
                  <a:lnTo>
                    <a:pt x="3188" y="8484"/>
                  </a:lnTo>
                  <a:lnTo>
                    <a:pt x="3477" y="8036"/>
                  </a:lnTo>
                  <a:lnTo>
                    <a:pt x="3477" y="8009"/>
                  </a:lnTo>
                  <a:lnTo>
                    <a:pt x="3504" y="7720"/>
                  </a:lnTo>
                  <a:lnTo>
                    <a:pt x="3583" y="7456"/>
                  </a:lnTo>
                  <a:lnTo>
                    <a:pt x="3715" y="7219"/>
                  </a:lnTo>
                  <a:lnTo>
                    <a:pt x="3899" y="7008"/>
                  </a:lnTo>
                  <a:lnTo>
                    <a:pt x="4057" y="6850"/>
                  </a:lnTo>
                  <a:lnTo>
                    <a:pt x="4215" y="6666"/>
                  </a:lnTo>
                  <a:lnTo>
                    <a:pt x="4505" y="6271"/>
                  </a:lnTo>
                  <a:lnTo>
                    <a:pt x="4742" y="5849"/>
                  </a:lnTo>
                  <a:lnTo>
                    <a:pt x="4953" y="5349"/>
                  </a:lnTo>
                  <a:lnTo>
                    <a:pt x="4979" y="5138"/>
                  </a:lnTo>
                  <a:lnTo>
                    <a:pt x="4979" y="4927"/>
                  </a:lnTo>
                  <a:lnTo>
                    <a:pt x="4953" y="4716"/>
                  </a:lnTo>
                  <a:lnTo>
                    <a:pt x="4900" y="4479"/>
                  </a:lnTo>
                  <a:lnTo>
                    <a:pt x="4768" y="4032"/>
                  </a:lnTo>
                  <a:lnTo>
                    <a:pt x="4716" y="3794"/>
                  </a:lnTo>
                  <a:lnTo>
                    <a:pt x="4689" y="3584"/>
                  </a:lnTo>
                  <a:lnTo>
                    <a:pt x="4716" y="3452"/>
                  </a:lnTo>
                  <a:lnTo>
                    <a:pt x="4768" y="3347"/>
                  </a:lnTo>
                  <a:lnTo>
                    <a:pt x="4953" y="3109"/>
                  </a:lnTo>
                  <a:lnTo>
                    <a:pt x="5111" y="2899"/>
                  </a:lnTo>
                  <a:lnTo>
                    <a:pt x="5163" y="2793"/>
                  </a:lnTo>
                  <a:lnTo>
                    <a:pt x="5163" y="2688"/>
                  </a:lnTo>
                  <a:lnTo>
                    <a:pt x="5111" y="2398"/>
                  </a:lnTo>
                  <a:lnTo>
                    <a:pt x="5032" y="2135"/>
                  </a:lnTo>
                  <a:lnTo>
                    <a:pt x="4926" y="1871"/>
                  </a:lnTo>
                  <a:lnTo>
                    <a:pt x="4821" y="1608"/>
                  </a:lnTo>
                  <a:lnTo>
                    <a:pt x="4689" y="1397"/>
                  </a:lnTo>
                  <a:lnTo>
                    <a:pt x="4558" y="1160"/>
                  </a:lnTo>
                  <a:lnTo>
                    <a:pt x="4399" y="949"/>
                  </a:lnTo>
                  <a:lnTo>
                    <a:pt x="4241" y="765"/>
                  </a:lnTo>
                  <a:lnTo>
                    <a:pt x="4057" y="607"/>
                  </a:lnTo>
                  <a:lnTo>
                    <a:pt x="3873" y="449"/>
                  </a:lnTo>
                  <a:lnTo>
                    <a:pt x="3688" y="317"/>
                  </a:lnTo>
                  <a:lnTo>
                    <a:pt x="3477" y="212"/>
                  </a:lnTo>
                  <a:lnTo>
                    <a:pt x="3267" y="133"/>
                  </a:lnTo>
                  <a:lnTo>
                    <a:pt x="3030" y="54"/>
                  </a:lnTo>
                  <a:lnTo>
                    <a:pt x="2819" y="27"/>
                  </a:lnTo>
                  <a:lnTo>
                    <a:pt x="25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160"/>
            <p:cNvSpPr/>
            <p:nvPr/>
          </p:nvSpPr>
          <p:spPr>
            <a:xfrm>
              <a:off x="5611611" y="1908930"/>
              <a:ext cx="134732" cy="370637"/>
            </a:xfrm>
            <a:custGeom>
              <a:rect b="b" l="l" r="r" t="t"/>
              <a:pathLst>
                <a:path extrusionOk="0" h="14280" w="5191">
                  <a:moveTo>
                    <a:pt x="2582" y="1"/>
                  </a:moveTo>
                  <a:lnTo>
                    <a:pt x="2372" y="27"/>
                  </a:lnTo>
                  <a:lnTo>
                    <a:pt x="2134" y="54"/>
                  </a:lnTo>
                  <a:lnTo>
                    <a:pt x="1924" y="133"/>
                  </a:lnTo>
                  <a:lnTo>
                    <a:pt x="1713" y="212"/>
                  </a:lnTo>
                  <a:lnTo>
                    <a:pt x="1502" y="317"/>
                  </a:lnTo>
                  <a:lnTo>
                    <a:pt x="1318" y="449"/>
                  </a:lnTo>
                  <a:lnTo>
                    <a:pt x="1133" y="607"/>
                  </a:lnTo>
                  <a:lnTo>
                    <a:pt x="949" y="765"/>
                  </a:lnTo>
                  <a:lnTo>
                    <a:pt x="791" y="949"/>
                  </a:lnTo>
                  <a:lnTo>
                    <a:pt x="633" y="1160"/>
                  </a:lnTo>
                  <a:lnTo>
                    <a:pt x="475" y="1397"/>
                  </a:lnTo>
                  <a:lnTo>
                    <a:pt x="369" y="1608"/>
                  </a:lnTo>
                  <a:lnTo>
                    <a:pt x="238" y="1871"/>
                  </a:lnTo>
                  <a:lnTo>
                    <a:pt x="159" y="2135"/>
                  </a:lnTo>
                  <a:lnTo>
                    <a:pt x="80" y="2398"/>
                  </a:lnTo>
                  <a:lnTo>
                    <a:pt x="1" y="2688"/>
                  </a:lnTo>
                  <a:lnTo>
                    <a:pt x="1" y="2793"/>
                  </a:lnTo>
                  <a:lnTo>
                    <a:pt x="53" y="2899"/>
                  </a:lnTo>
                  <a:lnTo>
                    <a:pt x="211" y="3109"/>
                  </a:lnTo>
                  <a:lnTo>
                    <a:pt x="396" y="3347"/>
                  </a:lnTo>
                  <a:lnTo>
                    <a:pt x="448" y="3452"/>
                  </a:lnTo>
                  <a:lnTo>
                    <a:pt x="475" y="3584"/>
                  </a:lnTo>
                  <a:lnTo>
                    <a:pt x="448" y="3794"/>
                  </a:lnTo>
                  <a:lnTo>
                    <a:pt x="422" y="4032"/>
                  </a:lnTo>
                  <a:lnTo>
                    <a:pt x="290" y="4479"/>
                  </a:lnTo>
                  <a:lnTo>
                    <a:pt x="238" y="4716"/>
                  </a:lnTo>
                  <a:lnTo>
                    <a:pt x="185" y="4927"/>
                  </a:lnTo>
                  <a:lnTo>
                    <a:pt x="185" y="5138"/>
                  </a:lnTo>
                  <a:lnTo>
                    <a:pt x="238" y="5349"/>
                  </a:lnTo>
                  <a:lnTo>
                    <a:pt x="448" y="5849"/>
                  </a:lnTo>
                  <a:lnTo>
                    <a:pt x="686" y="6271"/>
                  </a:lnTo>
                  <a:lnTo>
                    <a:pt x="975" y="6666"/>
                  </a:lnTo>
                  <a:lnTo>
                    <a:pt x="1107" y="6850"/>
                  </a:lnTo>
                  <a:lnTo>
                    <a:pt x="1265" y="7008"/>
                  </a:lnTo>
                  <a:lnTo>
                    <a:pt x="1449" y="7219"/>
                  </a:lnTo>
                  <a:lnTo>
                    <a:pt x="1581" y="7456"/>
                  </a:lnTo>
                  <a:lnTo>
                    <a:pt x="1687" y="7720"/>
                  </a:lnTo>
                  <a:lnTo>
                    <a:pt x="1713" y="8009"/>
                  </a:lnTo>
                  <a:lnTo>
                    <a:pt x="1713" y="8036"/>
                  </a:lnTo>
                  <a:lnTo>
                    <a:pt x="1976" y="8484"/>
                  </a:lnTo>
                  <a:lnTo>
                    <a:pt x="1713" y="8931"/>
                  </a:lnTo>
                  <a:lnTo>
                    <a:pt x="1713" y="13384"/>
                  </a:lnTo>
                  <a:lnTo>
                    <a:pt x="1713" y="13568"/>
                  </a:lnTo>
                  <a:lnTo>
                    <a:pt x="1766" y="13726"/>
                  </a:lnTo>
                  <a:lnTo>
                    <a:pt x="1845" y="13884"/>
                  </a:lnTo>
                  <a:lnTo>
                    <a:pt x="1976" y="14016"/>
                  </a:lnTo>
                  <a:lnTo>
                    <a:pt x="2108" y="14121"/>
                  </a:lnTo>
                  <a:lnTo>
                    <a:pt x="2240" y="14200"/>
                  </a:lnTo>
                  <a:lnTo>
                    <a:pt x="2424" y="14253"/>
                  </a:lnTo>
                  <a:lnTo>
                    <a:pt x="2582" y="14279"/>
                  </a:lnTo>
                  <a:lnTo>
                    <a:pt x="2767" y="14253"/>
                  </a:lnTo>
                  <a:lnTo>
                    <a:pt x="2951" y="14200"/>
                  </a:lnTo>
                  <a:lnTo>
                    <a:pt x="3083" y="14121"/>
                  </a:lnTo>
                  <a:lnTo>
                    <a:pt x="3215" y="14016"/>
                  </a:lnTo>
                  <a:lnTo>
                    <a:pt x="3320" y="13884"/>
                  </a:lnTo>
                  <a:lnTo>
                    <a:pt x="3425" y="13726"/>
                  </a:lnTo>
                  <a:lnTo>
                    <a:pt x="3478" y="13568"/>
                  </a:lnTo>
                  <a:lnTo>
                    <a:pt x="3478" y="13384"/>
                  </a:lnTo>
                  <a:lnTo>
                    <a:pt x="3478" y="8931"/>
                  </a:lnTo>
                  <a:lnTo>
                    <a:pt x="3215" y="8484"/>
                  </a:lnTo>
                  <a:lnTo>
                    <a:pt x="3478" y="8036"/>
                  </a:lnTo>
                  <a:lnTo>
                    <a:pt x="3478" y="8009"/>
                  </a:lnTo>
                  <a:lnTo>
                    <a:pt x="3504" y="7720"/>
                  </a:lnTo>
                  <a:lnTo>
                    <a:pt x="3583" y="7456"/>
                  </a:lnTo>
                  <a:lnTo>
                    <a:pt x="3741" y="7219"/>
                  </a:lnTo>
                  <a:lnTo>
                    <a:pt x="3899" y="7008"/>
                  </a:lnTo>
                  <a:lnTo>
                    <a:pt x="4084" y="6850"/>
                  </a:lnTo>
                  <a:lnTo>
                    <a:pt x="4216" y="6666"/>
                  </a:lnTo>
                  <a:lnTo>
                    <a:pt x="4505" y="6271"/>
                  </a:lnTo>
                  <a:lnTo>
                    <a:pt x="4742" y="5849"/>
                  </a:lnTo>
                  <a:lnTo>
                    <a:pt x="4953" y="5349"/>
                  </a:lnTo>
                  <a:lnTo>
                    <a:pt x="5006" y="5138"/>
                  </a:lnTo>
                  <a:lnTo>
                    <a:pt x="5006" y="4927"/>
                  </a:lnTo>
                  <a:lnTo>
                    <a:pt x="4953" y="4716"/>
                  </a:lnTo>
                  <a:lnTo>
                    <a:pt x="4901" y="4479"/>
                  </a:lnTo>
                  <a:lnTo>
                    <a:pt x="4769" y="4032"/>
                  </a:lnTo>
                  <a:lnTo>
                    <a:pt x="4716" y="3794"/>
                  </a:lnTo>
                  <a:lnTo>
                    <a:pt x="4716" y="3584"/>
                  </a:lnTo>
                  <a:lnTo>
                    <a:pt x="4742" y="3452"/>
                  </a:lnTo>
                  <a:lnTo>
                    <a:pt x="4795" y="3347"/>
                  </a:lnTo>
                  <a:lnTo>
                    <a:pt x="4980" y="3109"/>
                  </a:lnTo>
                  <a:lnTo>
                    <a:pt x="5138" y="2899"/>
                  </a:lnTo>
                  <a:lnTo>
                    <a:pt x="5190" y="2793"/>
                  </a:lnTo>
                  <a:lnTo>
                    <a:pt x="5190" y="2688"/>
                  </a:lnTo>
                  <a:lnTo>
                    <a:pt x="5111" y="2398"/>
                  </a:lnTo>
                  <a:lnTo>
                    <a:pt x="5032" y="2135"/>
                  </a:lnTo>
                  <a:lnTo>
                    <a:pt x="4953" y="1871"/>
                  </a:lnTo>
                  <a:lnTo>
                    <a:pt x="4821" y="1608"/>
                  </a:lnTo>
                  <a:lnTo>
                    <a:pt x="4690" y="1397"/>
                  </a:lnTo>
                  <a:lnTo>
                    <a:pt x="4558" y="1160"/>
                  </a:lnTo>
                  <a:lnTo>
                    <a:pt x="4400" y="949"/>
                  </a:lnTo>
                  <a:lnTo>
                    <a:pt x="4242" y="765"/>
                  </a:lnTo>
                  <a:lnTo>
                    <a:pt x="4058" y="607"/>
                  </a:lnTo>
                  <a:lnTo>
                    <a:pt x="3873" y="449"/>
                  </a:lnTo>
                  <a:lnTo>
                    <a:pt x="3689" y="317"/>
                  </a:lnTo>
                  <a:lnTo>
                    <a:pt x="3478" y="212"/>
                  </a:lnTo>
                  <a:lnTo>
                    <a:pt x="3267" y="133"/>
                  </a:lnTo>
                  <a:lnTo>
                    <a:pt x="3056" y="54"/>
                  </a:lnTo>
                  <a:lnTo>
                    <a:pt x="2819" y="27"/>
                  </a:lnTo>
                  <a:lnTo>
                    <a:pt x="25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160"/>
            <p:cNvSpPr/>
            <p:nvPr/>
          </p:nvSpPr>
          <p:spPr>
            <a:xfrm>
              <a:off x="5656045" y="2117476"/>
              <a:ext cx="45837" cy="23282"/>
            </a:xfrm>
            <a:custGeom>
              <a:rect b="b" l="l" r="r" t="t"/>
              <a:pathLst>
                <a:path extrusionOk="0" h="897" w="1766">
                  <a:moveTo>
                    <a:pt x="1" y="1"/>
                  </a:moveTo>
                  <a:lnTo>
                    <a:pt x="1" y="896"/>
                  </a:lnTo>
                  <a:lnTo>
                    <a:pt x="1766" y="896"/>
                  </a:lnTo>
                  <a:lnTo>
                    <a:pt x="17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160"/>
            <p:cNvSpPr/>
            <p:nvPr/>
          </p:nvSpPr>
          <p:spPr>
            <a:xfrm>
              <a:off x="5817431" y="2117476"/>
              <a:ext cx="46511" cy="23282"/>
            </a:xfrm>
            <a:custGeom>
              <a:rect b="b" l="l" r="r" t="t"/>
              <a:pathLst>
                <a:path extrusionOk="0" h="897" w="1792">
                  <a:moveTo>
                    <a:pt x="0" y="1"/>
                  </a:moveTo>
                  <a:lnTo>
                    <a:pt x="0" y="896"/>
                  </a:lnTo>
                  <a:lnTo>
                    <a:pt x="1791" y="896"/>
                  </a:lnTo>
                  <a:lnTo>
                    <a:pt x="17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160"/>
            <p:cNvSpPr/>
            <p:nvPr/>
          </p:nvSpPr>
          <p:spPr>
            <a:xfrm>
              <a:off x="5771621" y="1978670"/>
              <a:ext cx="138807" cy="69092"/>
            </a:xfrm>
            <a:custGeom>
              <a:rect b="b" l="l" r="r" t="t"/>
              <a:pathLst>
                <a:path extrusionOk="0" h="2662" w="5348">
                  <a:moveTo>
                    <a:pt x="79" y="1"/>
                  </a:moveTo>
                  <a:lnTo>
                    <a:pt x="0" y="422"/>
                  </a:lnTo>
                  <a:lnTo>
                    <a:pt x="0" y="897"/>
                  </a:lnTo>
                  <a:lnTo>
                    <a:pt x="0" y="1345"/>
                  </a:lnTo>
                  <a:lnTo>
                    <a:pt x="79" y="1792"/>
                  </a:lnTo>
                  <a:lnTo>
                    <a:pt x="184" y="2240"/>
                  </a:lnTo>
                  <a:lnTo>
                    <a:pt x="316" y="2662"/>
                  </a:lnTo>
                  <a:lnTo>
                    <a:pt x="5032" y="2662"/>
                  </a:lnTo>
                  <a:lnTo>
                    <a:pt x="5163" y="2240"/>
                  </a:lnTo>
                  <a:lnTo>
                    <a:pt x="5242" y="1792"/>
                  </a:lnTo>
                  <a:lnTo>
                    <a:pt x="5321" y="1345"/>
                  </a:lnTo>
                  <a:lnTo>
                    <a:pt x="5348" y="897"/>
                  </a:lnTo>
                  <a:lnTo>
                    <a:pt x="5321" y="422"/>
                  </a:lnTo>
                  <a:lnTo>
                    <a:pt x="52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160"/>
            <p:cNvSpPr/>
            <p:nvPr/>
          </p:nvSpPr>
          <p:spPr>
            <a:xfrm>
              <a:off x="5609561" y="1978670"/>
              <a:ext cx="138833" cy="69092"/>
            </a:xfrm>
            <a:custGeom>
              <a:rect b="b" l="l" r="r" t="t"/>
              <a:pathLst>
                <a:path extrusionOk="0" h="2662" w="5349">
                  <a:moveTo>
                    <a:pt x="80" y="1"/>
                  </a:moveTo>
                  <a:lnTo>
                    <a:pt x="27" y="422"/>
                  </a:lnTo>
                  <a:lnTo>
                    <a:pt x="1" y="897"/>
                  </a:lnTo>
                  <a:lnTo>
                    <a:pt x="27" y="1345"/>
                  </a:lnTo>
                  <a:lnTo>
                    <a:pt x="80" y="1792"/>
                  </a:lnTo>
                  <a:lnTo>
                    <a:pt x="185" y="2240"/>
                  </a:lnTo>
                  <a:lnTo>
                    <a:pt x="317" y="2662"/>
                  </a:lnTo>
                  <a:lnTo>
                    <a:pt x="5032" y="2662"/>
                  </a:lnTo>
                  <a:lnTo>
                    <a:pt x="5164" y="2240"/>
                  </a:lnTo>
                  <a:lnTo>
                    <a:pt x="5269" y="1792"/>
                  </a:lnTo>
                  <a:lnTo>
                    <a:pt x="5322" y="1345"/>
                  </a:lnTo>
                  <a:lnTo>
                    <a:pt x="5348" y="897"/>
                  </a:lnTo>
                  <a:lnTo>
                    <a:pt x="5322" y="422"/>
                  </a:lnTo>
                  <a:lnTo>
                    <a:pt x="52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7" name="Google Shape;17287;p160"/>
          <p:cNvGrpSpPr/>
          <p:nvPr/>
        </p:nvGrpSpPr>
        <p:grpSpPr>
          <a:xfrm>
            <a:off x="7168495" y="1908930"/>
            <a:ext cx="323425" cy="370632"/>
            <a:chOff x="7168497" y="1908930"/>
            <a:chExt cx="323425" cy="370632"/>
          </a:xfrm>
        </p:grpSpPr>
        <p:sp>
          <p:nvSpPr>
            <p:cNvPr id="17288" name="Google Shape;17288;p160"/>
            <p:cNvSpPr/>
            <p:nvPr/>
          </p:nvSpPr>
          <p:spPr>
            <a:xfrm>
              <a:off x="7256016" y="1955441"/>
              <a:ext cx="146334" cy="23256"/>
            </a:xfrm>
            <a:custGeom>
              <a:rect b="b" l="l" r="r" t="t"/>
              <a:pathLst>
                <a:path extrusionOk="0" h="896" w="5638">
                  <a:moveTo>
                    <a:pt x="53" y="0"/>
                  </a:moveTo>
                  <a:lnTo>
                    <a:pt x="53" y="211"/>
                  </a:lnTo>
                  <a:lnTo>
                    <a:pt x="53" y="422"/>
                  </a:lnTo>
                  <a:lnTo>
                    <a:pt x="53" y="659"/>
                  </a:lnTo>
                  <a:lnTo>
                    <a:pt x="0" y="896"/>
                  </a:lnTo>
                  <a:lnTo>
                    <a:pt x="5638" y="896"/>
                  </a:lnTo>
                  <a:lnTo>
                    <a:pt x="5585" y="659"/>
                  </a:lnTo>
                  <a:lnTo>
                    <a:pt x="5559" y="422"/>
                  </a:lnTo>
                  <a:lnTo>
                    <a:pt x="5532" y="211"/>
                  </a:lnTo>
                  <a:lnTo>
                    <a:pt x="55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160"/>
            <p:cNvSpPr/>
            <p:nvPr/>
          </p:nvSpPr>
          <p:spPr>
            <a:xfrm>
              <a:off x="7290198" y="1926709"/>
              <a:ext cx="10953" cy="261912"/>
            </a:xfrm>
            <a:custGeom>
              <a:rect b="b" l="l" r="r" t="t"/>
              <a:pathLst>
                <a:path extrusionOk="0" h="10091" w="422">
                  <a:moveTo>
                    <a:pt x="211" y="1"/>
                  </a:moveTo>
                  <a:lnTo>
                    <a:pt x="132" y="27"/>
                  </a:lnTo>
                  <a:lnTo>
                    <a:pt x="53" y="80"/>
                  </a:lnTo>
                  <a:lnTo>
                    <a:pt x="0" y="133"/>
                  </a:lnTo>
                  <a:lnTo>
                    <a:pt x="0" y="212"/>
                  </a:lnTo>
                  <a:lnTo>
                    <a:pt x="0" y="9880"/>
                  </a:lnTo>
                  <a:lnTo>
                    <a:pt x="0" y="9959"/>
                  </a:lnTo>
                  <a:lnTo>
                    <a:pt x="53" y="10038"/>
                  </a:lnTo>
                  <a:lnTo>
                    <a:pt x="132" y="10064"/>
                  </a:lnTo>
                  <a:lnTo>
                    <a:pt x="211" y="10090"/>
                  </a:lnTo>
                  <a:lnTo>
                    <a:pt x="290" y="10064"/>
                  </a:lnTo>
                  <a:lnTo>
                    <a:pt x="343" y="10038"/>
                  </a:lnTo>
                  <a:lnTo>
                    <a:pt x="396" y="9959"/>
                  </a:lnTo>
                  <a:lnTo>
                    <a:pt x="422" y="9880"/>
                  </a:lnTo>
                  <a:lnTo>
                    <a:pt x="422" y="212"/>
                  </a:lnTo>
                  <a:lnTo>
                    <a:pt x="396" y="133"/>
                  </a:lnTo>
                  <a:lnTo>
                    <a:pt x="343" y="80"/>
                  </a:lnTo>
                  <a:lnTo>
                    <a:pt x="290" y="27"/>
                  </a:lnTo>
                  <a:lnTo>
                    <a:pt x="2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160"/>
            <p:cNvSpPr/>
            <p:nvPr/>
          </p:nvSpPr>
          <p:spPr>
            <a:xfrm>
              <a:off x="7312753" y="1926709"/>
              <a:ext cx="11654" cy="264637"/>
            </a:xfrm>
            <a:custGeom>
              <a:rect b="b" l="l" r="r" t="t"/>
              <a:pathLst>
                <a:path extrusionOk="0" h="10196" w="449">
                  <a:moveTo>
                    <a:pt x="238" y="1"/>
                  </a:moveTo>
                  <a:lnTo>
                    <a:pt x="132" y="27"/>
                  </a:lnTo>
                  <a:lnTo>
                    <a:pt x="80" y="80"/>
                  </a:lnTo>
                  <a:lnTo>
                    <a:pt x="27" y="133"/>
                  </a:lnTo>
                  <a:lnTo>
                    <a:pt x="1" y="212"/>
                  </a:lnTo>
                  <a:lnTo>
                    <a:pt x="1" y="9985"/>
                  </a:lnTo>
                  <a:lnTo>
                    <a:pt x="27" y="10064"/>
                  </a:lnTo>
                  <a:lnTo>
                    <a:pt x="80" y="10143"/>
                  </a:lnTo>
                  <a:lnTo>
                    <a:pt x="132" y="10170"/>
                  </a:lnTo>
                  <a:lnTo>
                    <a:pt x="238" y="10196"/>
                  </a:lnTo>
                  <a:lnTo>
                    <a:pt x="317" y="10170"/>
                  </a:lnTo>
                  <a:lnTo>
                    <a:pt x="369" y="10143"/>
                  </a:lnTo>
                  <a:lnTo>
                    <a:pt x="422" y="10064"/>
                  </a:lnTo>
                  <a:lnTo>
                    <a:pt x="449" y="9985"/>
                  </a:lnTo>
                  <a:lnTo>
                    <a:pt x="449" y="212"/>
                  </a:lnTo>
                  <a:lnTo>
                    <a:pt x="422" y="133"/>
                  </a:lnTo>
                  <a:lnTo>
                    <a:pt x="369" y="80"/>
                  </a:lnTo>
                  <a:lnTo>
                    <a:pt x="317" y="27"/>
                  </a:lnTo>
                  <a:lnTo>
                    <a:pt x="2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160"/>
            <p:cNvSpPr/>
            <p:nvPr/>
          </p:nvSpPr>
          <p:spPr>
            <a:xfrm>
              <a:off x="7336008" y="1926709"/>
              <a:ext cx="10953" cy="264637"/>
            </a:xfrm>
            <a:custGeom>
              <a:rect b="b" l="l" r="r" t="t"/>
              <a:pathLst>
                <a:path extrusionOk="0" h="10196" w="422">
                  <a:moveTo>
                    <a:pt x="211" y="1"/>
                  </a:moveTo>
                  <a:lnTo>
                    <a:pt x="132" y="27"/>
                  </a:lnTo>
                  <a:lnTo>
                    <a:pt x="79" y="80"/>
                  </a:lnTo>
                  <a:lnTo>
                    <a:pt x="27" y="133"/>
                  </a:lnTo>
                  <a:lnTo>
                    <a:pt x="0" y="212"/>
                  </a:lnTo>
                  <a:lnTo>
                    <a:pt x="0" y="9985"/>
                  </a:lnTo>
                  <a:lnTo>
                    <a:pt x="27" y="10064"/>
                  </a:lnTo>
                  <a:lnTo>
                    <a:pt x="79" y="10143"/>
                  </a:lnTo>
                  <a:lnTo>
                    <a:pt x="132" y="10170"/>
                  </a:lnTo>
                  <a:lnTo>
                    <a:pt x="211" y="10196"/>
                  </a:lnTo>
                  <a:lnTo>
                    <a:pt x="316" y="10170"/>
                  </a:lnTo>
                  <a:lnTo>
                    <a:pt x="369" y="10143"/>
                  </a:lnTo>
                  <a:lnTo>
                    <a:pt x="422" y="10064"/>
                  </a:lnTo>
                  <a:lnTo>
                    <a:pt x="422" y="9985"/>
                  </a:lnTo>
                  <a:lnTo>
                    <a:pt x="422" y="212"/>
                  </a:lnTo>
                  <a:lnTo>
                    <a:pt x="422" y="133"/>
                  </a:lnTo>
                  <a:lnTo>
                    <a:pt x="369" y="80"/>
                  </a:lnTo>
                  <a:lnTo>
                    <a:pt x="316" y="27"/>
                  </a:lnTo>
                  <a:lnTo>
                    <a:pt x="2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160"/>
            <p:cNvSpPr/>
            <p:nvPr/>
          </p:nvSpPr>
          <p:spPr>
            <a:xfrm>
              <a:off x="7359263" y="1926709"/>
              <a:ext cx="10953" cy="261912"/>
            </a:xfrm>
            <a:custGeom>
              <a:rect b="b" l="l" r="r" t="t"/>
              <a:pathLst>
                <a:path extrusionOk="0" h="10091" w="422">
                  <a:moveTo>
                    <a:pt x="211" y="1"/>
                  </a:moveTo>
                  <a:lnTo>
                    <a:pt x="132" y="27"/>
                  </a:lnTo>
                  <a:lnTo>
                    <a:pt x="53" y="80"/>
                  </a:lnTo>
                  <a:lnTo>
                    <a:pt x="26" y="133"/>
                  </a:lnTo>
                  <a:lnTo>
                    <a:pt x="0" y="212"/>
                  </a:lnTo>
                  <a:lnTo>
                    <a:pt x="0" y="9880"/>
                  </a:lnTo>
                  <a:lnTo>
                    <a:pt x="26" y="9959"/>
                  </a:lnTo>
                  <a:lnTo>
                    <a:pt x="53" y="10038"/>
                  </a:lnTo>
                  <a:lnTo>
                    <a:pt x="132" y="10064"/>
                  </a:lnTo>
                  <a:lnTo>
                    <a:pt x="211" y="10090"/>
                  </a:lnTo>
                  <a:lnTo>
                    <a:pt x="290" y="10064"/>
                  </a:lnTo>
                  <a:lnTo>
                    <a:pt x="369" y="10038"/>
                  </a:lnTo>
                  <a:lnTo>
                    <a:pt x="422" y="9959"/>
                  </a:lnTo>
                  <a:lnTo>
                    <a:pt x="422" y="9880"/>
                  </a:lnTo>
                  <a:lnTo>
                    <a:pt x="422" y="212"/>
                  </a:lnTo>
                  <a:lnTo>
                    <a:pt x="422" y="133"/>
                  </a:lnTo>
                  <a:lnTo>
                    <a:pt x="369" y="80"/>
                  </a:lnTo>
                  <a:lnTo>
                    <a:pt x="290" y="27"/>
                  </a:lnTo>
                  <a:lnTo>
                    <a:pt x="2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160"/>
            <p:cNvSpPr/>
            <p:nvPr/>
          </p:nvSpPr>
          <p:spPr>
            <a:xfrm>
              <a:off x="7168497" y="1908930"/>
              <a:ext cx="323425" cy="300896"/>
            </a:xfrm>
            <a:custGeom>
              <a:rect b="b" l="l" r="r" t="t"/>
              <a:pathLst>
                <a:path extrusionOk="0" h="11593" w="12461">
                  <a:moveTo>
                    <a:pt x="10880" y="1"/>
                  </a:moveTo>
                  <a:lnTo>
                    <a:pt x="10590" y="27"/>
                  </a:lnTo>
                  <a:lnTo>
                    <a:pt x="10301" y="80"/>
                  </a:lnTo>
                  <a:lnTo>
                    <a:pt x="9984" y="159"/>
                  </a:lnTo>
                  <a:lnTo>
                    <a:pt x="9695" y="264"/>
                  </a:lnTo>
                  <a:lnTo>
                    <a:pt x="9405" y="422"/>
                  </a:lnTo>
                  <a:lnTo>
                    <a:pt x="9168" y="633"/>
                  </a:lnTo>
                  <a:lnTo>
                    <a:pt x="9036" y="739"/>
                  </a:lnTo>
                  <a:lnTo>
                    <a:pt x="8931" y="870"/>
                  </a:lnTo>
                  <a:lnTo>
                    <a:pt x="8852" y="1002"/>
                  </a:lnTo>
                  <a:lnTo>
                    <a:pt x="8773" y="1160"/>
                  </a:lnTo>
                  <a:lnTo>
                    <a:pt x="8720" y="1318"/>
                  </a:lnTo>
                  <a:lnTo>
                    <a:pt x="8667" y="1503"/>
                  </a:lnTo>
                  <a:lnTo>
                    <a:pt x="8641" y="1687"/>
                  </a:lnTo>
                  <a:lnTo>
                    <a:pt x="8615" y="1898"/>
                  </a:lnTo>
                  <a:lnTo>
                    <a:pt x="8615" y="2108"/>
                  </a:lnTo>
                  <a:lnTo>
                    <a:pt x="8641" y="2346"/>
                  </a:lnTo>
                  <a:lnTo>
                    <a:pt x="8694" y="2583"/>
                  </a:lnTo>
                  <a:lnTo>
                    <a:pt x="8773" y="2846"/>
                  </a:lnTo>
                  <a:lnTo>
                    <a:pt x="8852" y="3109"/>
                  </a:lnTo>
                  <a:lnTo>
                    <a:pt x="8983" y="3399"/>
                  </a:lnTo>
                  <a:lnTo>
                    <a:pt x="9905" y="5665"/>
                  </a:lnTo>
                  <a:lnTo>
                    <a:pt x="10063" y="6086"/>
                  </a:lnTo>
                  <a:lnTo>
                    <a:pt x="10142" y="6508"/>
                  </a:lnTo>
                  <a:lnTo>
                    <a:pt x="10195" y="6929"/>
                  </a:lnTo>
                  <a:lnTo>
                    <a:pt x="10169" y="7351"/>
                  </a:lnTo>
                  <a:lnTo>
                    <a:pt x="10116" y="7772"/>
                  </a:lnTo>
                  <a:lnTo>
                    <a:pt x="10011" y="8194"/>
                  </a:lnTo>
                  <a:lnTo>
                    <a:pt x="9879" y="8589"/>
                  </a:lnTo>
                  <a:lnTo>
                    <a:pt x="9668" y="8984"/>
                  </a:lnTo>
                  <a:lnTo>
                    <a:pt x="9405" y="9353"/>
                  </a:lnTo>
                  <a:lnTo>
                    <a:pt x="9115" y="9695"/>
                  </a:lnTo>
                  <a:lnTo>
                    <a:pt x="8773" y="9985"/>
                  </a:lnTo>
                  <a:lnTo>
                    <a:pt x="8404" y="10222"/>
                  </a:lnTo>
                  <a:lnTo>
                    <a:pt x="8035" y="10407"/>
                  </a:lnTo>
                  <a:lnTo>
                    <a:pt x="7613" y="10538"/>
                  </a:lnTo>
                  <a:lnTo>
                    <a:pt x="7192" y="10644"/>
                  </a:lnTo>
                  <a:lnTo>
                    <a:pt x="6744" y="10670"/>
                  </a:lnTo>
                  <a:lnTo>
                    <a:pt x="5717" y="10670"/>
                  </a:lnTo>
                  <a:lnTo>
                    <a:pt x="5269" y="10644"/>
                  </a:lnTo>
                  <a:lnTo>
                    <a:pt x="4847" y="10538"/>
                  </a:lnTo>
                  <a:lnTo>
                    <a:pt x="4426" y="10407"/>
                  </a:lnTo>
                  <a:lnTo>
                    <a:pt x="4031" y="10222"/>
                  </a:lnTo>
                  <a:lnTo>
                    <a:pt x="3688" y="9985"/>
                  </a:lnTo>
                  <a:lnTo>
                    <a:pt x="3346" y="9695"/>
                  </a:lnTo>
                  <a:lnTo>
                    <a:pt x="3056" y="9353"/>
                  </a:lnTo>
                  <a:lnTo>
                    <a:pt x="2793" y="8984"/>
                  </a:lnTo>
                  <a:lnTo>
                    <a:pt x="2582" y="8589"/>
                  </a:lnTo>
                  <a:lnTo>
                    <a:pt x="2424" y="8194"/>
                  </a:lnTo>
                  <a:lnTo>
                    <a:pt x="2345" y="7772"/>
                  </a:lnTo>
                  <a:lnTo>
                    <a:pt x="2266" y="7351"/>
                  </a:lnTo>
                  <a:lnTo>
                    <a:pt x="2266" y="6929"/>
                  </a:lnTo>
                  <a:lnTo>
                    <a:pt x="2318" y="6508"/>
                  </a:lnTo>
                  <a:lnTo>
                    <a:pt x="2397" y="6086"/>
                  </a:lnTo>
                  <a:lnTo>
                    <a:pt x="2556" y="5665"/>
                  </a:lnTo>
                  <a:lnTo>
                    <a:pt x="3478" y="3399"/>
                  </a:lnTo>
                  <a:lnTo>
                    <a:pt x="3557" y="3109"/>
                  </a:lnTo>
                  <a:lnTo>
                    <a:pt x="3636" y="2846"/>
                  </a:lnTo>
                  <a:lnTo>
                    <a:pt x="3688" y="2583"/>
                  </a:lnTo>
                  <a:lnTo>
                    <a:pt x="3715" y="2319"/>
                  </a:lnTo>
                  <a:lnTo>
                    <a:pt x="3715" y="2082"/>
                  </a:lnTo>
                  <a:lnTo>
                    <a:pt x="3715" y="1871"/>
                  </a:lnTo>
                  <a:lnTo>
                    <a:pt x="3688" y="1661"/>
                  </a:lnTo>
                  <a:lnTo>
                    <a:pt x="3636" y="1476"/>
                  </a:lnTo>
                  <a:lnTo>
                    <a:pt x="3583" y="1318"/>
                  </a:lnTo>
                  <a:lnTo>
                    <a:pt x="3530" y="1134"/>
                  </a:lnTo>
                  <a:lnTo>
                    <a:pt x="3425" y="1002"/>
                  </a:lnTo>
                  <a:lnTo>
                    <a:pt x="3346" y="870"/>
                  </a:lnTo>
                  <a:lnTo>
                    <a:pt x="3135" y="633"/>
                  </a:lnTo>
                  <a:lnTo>
                    <a:pt x="2872" y="422"/>
                  </a:lnTo>
                  <a:lnTo>
                    <a:pt x="2608" y="291"/>
                  </a:lnTo>
                  <a:lnTo>
                    <a:pt x="2345" y="185"/>
                  </a:lnTo>
                  <a:lnTo>
                    <a:pt x="2055" y="106"/>
                  </a:lnTo>
                  <a:lnTo>
                    <a:pt x="1765" y="54"/>
                  </a:lnTo>
                  <a:lnTo>
                    <a:pt x="1265" y="54"/>
                  </a:lnTo>
                  <a:lnTo>
                    <a:pt x="1054" y="80"/>
                  </a:lnTo>
                  <a:lnTo>
                    <a:pt x="896" y="133"/>
                  </a:lnTo>
                  <a:lnTo>
                    <a:pt x="711" y="212"/>
                  </a:lnTo>
                  <a:lnTo>
                    <a:pt x="527" y="317"/>
                  </a:lnTo>
                  <a:lnTo>
                    <a:pt x="395" y="422"/>
                  </a:lnTo>
                  <a:lnTo>
                    <a:pt x="264" y="554"/>
                  </a:lnTo>
                  <a:lnTo>
                    <a:pt x="158" y="712"/>
                  </a:lnTo>
                  <a:lnTo>
                    <a:pt x="53" y="897"/>
                  </a:lnTo>
                  <a:lnTo>
                    <a:pt x="0" y="1134"/>
                  </a:lnTo>
                  <a:lnTo>
                    <a:pt x="0" y="1423"/>
                  </a:lnTo>
                  <a:lnTo>
                    <a:pt x="0" y="1608"/>
                  </a:lnTo>
                  <a:lnTo>
                    <a:pt x="53" y="1766"/>
                  </a:lnTo>
                  <a:lnTo>
                    <a:pt x="132" y="1924"/>
                  </a:lnTo>
                  <a:lnTo>
                    <a:pt x="264" y="2056"/>
                  </a:lnTo>
                  <a:lnTo>
                    <a:pt x="395" y="2187"/>
                  </a:lnTo>
                  <a:lnTo>
                    <a:pt x="527" y="2266"/>
                  </a:lnTo>
                  <a:lnTo>
                    <a:pt x="711" y="2319"/>
                  </a:lnTo>
                  <a:lnTo>
                    <a:pt x="896" y="2346"/>
                  </a:lnTo>
                  <a:lnTo>
                    <a:pt x="1054" y="2319"/>
                  </a:lnTo>
                  <a:lnTo>
                    <a:pt x="1238" y="2266"/>
                  </a:lnTo>
                  <a:lnTo>
                    <a:pt x="1370" y="2187"/>
                  </a:lnTo>
                  <a:lnTo>
                    <a:pt x="1502" y="2082"/>
                  </a:lnTo>
                  <a:lnTo>
                    <a:pt x="1607" y="1950"/>
                  </a:lnTo>
                  <a:lnTo>
                    <a:pt x="1686" y="1792"/>
                  </a:lnTo>
                  <a:lnTo>
                    <a:pt x="1765" y="1608"/>
                  </a:lnTo>
                  <a:lnTo>
                    <a:pt x="1765" y="1423"/>
                  </a:lnTo>
                  <a:lnTo>
                    <a:pt x="2002" y="1476"/>
                  </a:lnTo>
                  <a:lnTo>
                    <a:pt x="2213" y="1582"/>
                  </a:lnTo>
                  <a:lnTo>
                    <a:pt x="2397" y="1740"/>
                  </a:lnTo>
                  <a:lnTo>
                    <a:pt x="2556" y="1950"/>
                  </a:lnTo>
                  <a:lnTo>
                    <a:pt x="2635" y="2082"/>
                  </a:lnTo>
                  <a:lnTo>
                    <a:pt x="2687" y="2214"/>
                  </a:lnTo>
                  <a:lnTo>
                    <a:pt x="2714" y="2346"/>
                  </a:lnTo>
                  <a:lnTo>
                    <a:pt x="2740" y="2477"/>
                  </a:lnTo>
                  <a:lnTo>
                    <a:pt x="2740" y="2609"/>
                  </a:lnTo>
                  <a:lnTo>
                    <a:pt x="2740" y="2767"/>
                  </a:lnTo>
                  <a:lnTo>
                    <a:pt x="2687" y="2899"/>
                  </a:lnTo>
                  <a:lnTo>
                    <a:pt x="2661" y="3030"/>
                  </a:lnTo>
                  <a:lnTo>
                    <a:pt x="1713" y="5296"/>
                  </a:lnTo>
                  <a:lnTo>
                    <a:pt x="1633" y="5559"/>
                  </a:lnTo>
                  <a:lnTo>
                    <a:pt x="1528" y="5823"/>
                  </a:lnTo>
                  <a:lnTo>
                    <a:pt x="1475" y="6086"/>
                  </a:lnTo>
                  <a:lnTo>
                    <a:pt x="1423" y="6350"/>
                  </a:lnTo>
                  <a:lnTo>
                    <a:pt x="1370" y="6877"/>
                  </a:lnTo>
                  <a:lnTo>
                    <a:pt x="1370" y="7430"/>
                  </a:lnTo>
                  <a:lnTo>
                    <a:pt x="1449" y="7957"/>
                  </a:lnTo>
                  <a:lnTo>
                    <a:pt x="1581" y="8484"/>
                  </a:lnTo>
                  <a:lnTo>
                    <a:pt x="1660" y="8747"/>
                  </a:lnTo>
                  <a:lnTo>
                    <a:pt x="1765" y="8984"/>
                  </a:lnTo>
                  <a:lnTo>
                    <a:pt x="1897" y="9248"/>
                  </a:lnTo>
                  <a:lnTo>
                    <a:pt x="2029" y="9485"/>
                  </a:lnTo>
                  <a:lnTo>
                    <a:pt x="2187" y="9722"/>
                  </a:lnTo>
                  <a:lnTo>
                    <a:pt x="2345" y="9932"/>
                  </a:lnTo>
                  <a:lnTo>
                    <a:pt x="2529" y="10143"/>
                  </a:lnTo>
                  <a:lnTo>
                    <a:pt x="2714" y="10354"/>
                  </a:lnTo>
                  <a:lnTo>
                    <a:pt x="2924" y="10538"/>
                  </a:lnTo>
                  <a:lnTo>
                    <a:pt x="3135" y="10723"/>
                  </a:lnTo>
                  <a:lnTo>
                    <a:pt x="3372" y="10881"/>
                  </a:lnTo>
                  <a:lnTo>
                    <a:pt x="3609" y="11039"/>
                  </a:lnTo>
                  <a:lnTo>
                    <a:pt x="3846" y="11171"/>
                  </a:lnTo>
                  <a:lnTo>
                    <a:pt x="4110" y="11276"/>
                  </a:lnTo>
                  <a:lnTo>
                    <a:pt x="4373" y="11381"/>
                  </a:lnTo>
                  <a:lnTo>
                    <a:pt x="4637" y="11460"/>
                  </a:lnTo>
                  <a:lnTo>
                    <a:pt x="4900" y="11513"/>
                  </a:lnTo>
                  <a:lnTo>
                    <a:pt x="5164" y="11566"/>
                  </a:lnTo>
                  <a:lnTo>
                    <a:pt x="5453" y="11592"/>
                  </a:lnTo>
                  <a:lnTo>
                    <a:pt x="7008" y="11592"/>
                  </a:lnTo>
                  <a:lnTo>
                    <a:pt x="7297" y="11566"/>
                  </a:lnTo>
                  <a:lnTo>
                    <a:pt x="7561" y="11513"/>
                  </a:lnTo>
                  <a:lnTo>
                    <a:pt x="7824" y="11460"/>
                  </a:lnTo>
                  <a:lnTo>
                    <a:pt x="8088" y="11381"/>
                  </a:lnTo>
                  <a:lnTo>
                    <a:pt x="8351" y="11276"/>
                  </a:lnTo>
                  <a:lnTo>
                    <a:pt x="8615" y="11171"/>
                  </a:lnTo>
                  <a:lnTo>
                    <a:pt x="8852" y="11039"/>
                  </a:lnTo>
                  <a:lnTo>
                    <a:pt x="9089" y="10881"/>
                  </a:lnTo>
                  <a:lnTo>
                    <a:pt x="9299" y="10723"/>
                  </a:lnTo>
                  <a:lnTo>
                    <a:pt x="9537" y="10538"/>
                  </a:lnTo>
                  <a:lnTo>
                    <a:pt x="9721" y="10354"/>
                  </a:lnTo>
                  <a:lnTo>
                    <a:pt x="9932" y="10143"/>
                  </a:lnTo>
                  <a:lnTo>
                    <a:pt x="10116" y="9932"/>
                  </a:lnTo>
                  <a:lnTo>
                    <a:pt x="10274" y="9722"/>
                  </a:lnTo>
                  <a:lnTo>
                    <a:pt x="10432" y="9485"/>
                  </a:lnTo>
                  <a:lnTo>
                    <a:pt x="10564" y="9248"/>
                  </a:lnTo>
                  <a:lnTo>
                    <a:pt x="10669" y="8984"/>
                  </a:lnTo>
                  <a:lnTo>
                    <a:pt x="10775" y="8747"/>
                  </a:lnTo>
                  <a:lnTo>
                    <a:pt x="10880" y="8484"/>
                  </a:lnTo>
                  <a:lnTo>
                    <a:pt x="11012" y="7957"/>
                  </a:lnTo>
                  <a:lnTo>
                    <a:pt x="11065" y="7430"/>
                  </a:lnTo>
                  <a:lnTo>
                    <a:pt x="11091" y="6877"/>
                  </a:lnTo>
                  <a:lnTo>
                    <a:pt x="11038" y="6350"/>
                  </a:lnTo>
                  <a:lnTo>
                    <a:pt x="10985" y="6086"/>
                  </a:lnTo>
                  <a:lnTo>
                    <a:pt x="10906" y="5823"/>
                  </a:lnTo>
                  <a:lnTo>
                    <a:pt x="10827" y="5559"/>
                  </a:lnTo>
                  <a:lnTo>
                    <a:pt x="10748" y="5296"/>
                  </a:lnTo>
                  <a:lnTo>
                    <a:pt x="9800" y="3030"/>
                  </a:lnTo>
                  <a:lnTo>
                    <a:pt x="9747" y="2899"/>
                  </a:lnTo>
                  <a:lnTo>
                    <a:pt x="9721" y="2767"/>
                  </a:lnTo>
                  <a:lnTo>
                    <a:pt x="9721" y="2609"/>
                  </a:lnTo>
                  <a:lnTo>
                    <a:pt x="9721" y="2477"/>
                  </a:lnTo>
                  <a:lnTo>
                    <a:pt x="9747" y="2346"/>
                  </a:lnTo>
                  <a:lnTo>
                    <a:pt x="9774" y="2214"/>
                  </a:lnTo>
                  <a:lnTo>
                    <a:pt x="9826" y="2082"/>
                  </a:lnTo>
                  <a:lnTo>
                    <a:pt x="9905" y="1950"/>
                  </a:lnTo>
                  <a:lnTo>
                    <a:pt x="10063" y="1740"/>
                  </a:lnTo>
                  <a:lnTo>
                    <a:pt x="10248" y="1582"/>
                  </a:lnTo>
                  <a:lnTo>
                    <a:pt x="10459" y="1476"/>
                  </a:lnTo>
                  <a:lnTo>
                    <a:pt x="10696" y="1423"/>
                  </a:lnTo>
                  <a:lnTo>
                    <a:pt x="10696" y="1608"/>
                  </a:lnTo>
                  <a:lnTo>
                    <a:pt x="10748" y="1792"/>
                  </a:lnTo>
                  <a:lnTo>
                    <a:pt x="10854" y="1950"/>
                  </a:lnTo>
                  <a:lnTo>
                    <a:pt x="10959" y="2082"/>
                  </a:lnTo>
                  <a:lnTo>
                    <a:pt x="11091" y="2187"/>
                  </a:lnTo>
                  <a:lnTo>
                    <a:pt x="11223" y="2266"/>
                  </a:lnTo>
                  <a:lnTo>
                    <a:pt x="11407" y="2319"/>
                  </a:lnTo>
                  <a:lnTo>
                    <a:pt x="11565" y="2346"/>
                  </a:lnTo>
                  <a:lnTo>
                    <a:pt x="11749" y="2319"/>
                  </a:lnTo>
                  <a:lnTo>
                    <a:pt x="11934" y="2266"/>
                  </a:lnTo>
                  <a:lnTo>
                    <a:pt x="12066" y="2187"/>
                  </a:lnTo>
                  <a:lnTo>
                    <a:pt x="12197" y="2056"/>
                  </a:lnTo>
                  <a:lnTo>
                    <a:pt x="12303" y="1924"/>
                  </a:lnTo>
                  <a:lnTo>
                    <a:pt x="12408" y="1766"/>
                  </a:lnTo>
                  <a:lnTo>
                    <a:pt x="12461" y="1608"/>
                  </a:lnTo>
                  <a:lnTo>
                    <a:pt x="12461" y="1423"/>
                  </a:lnTo>
                  <a:lnTo>
                    <a:pt x="12461" y="1160"/>
                  </a:lnTo>
                  <a:lnTo>
                    <a:pt x="12408" y="923"/>
                  </a:lnTo>
                  <a:lnTo>
                    <a:pt x="12303" y="739"/>
                  </a:lnTo>
                  <a:lnTo>
                    <a:pt x="12197" y="554"/>
                  </a:lnTo>
                  <a:lnTo>
                    <a:pt x="12066" y="422"/>
                  </a:lnTo>
                  <a:lnTo>
                    <a:pt x="11908" y="317"/>
                  </a:lnTo>
                  <a:lnTo>
                    <a:pt x="11749" y="212"/>
                  </a:lnTo>
                  <a:lnTo>
                    <a:pt x="11565" y="133"/>
                  </a:lnTo>
                  <a:lnTo>
                    <a:pt x="11381" y="54"/>
                  </a:lnTo>
                  <a:lnTo>
                    <a:pt x="11144" y="27"/>
                  </a:lnTo>
                  <a:lnTo>
                    <a:pt x="108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160"/>
            <p:cNvSpPr/>
            <p:nvPr/>
          </p:nvSpPr>
          <p:spPr>
            <a:xfrm>
              <a:off x="7260792" y="2202269"/>
              <a:ext cx="138833" cy="61565"/>
            </a:xfrm>
            <a:custGeom>
              <a:rect b="b" l="l" r="r" t="t"/>
              <a:pathLst>
                <a:path extrusionOk="0" h="2372" w="5349">
                  <a:moveTo>
                    <a:pt x="185" y="0"/>
                  </a:moveTo>
                  <a:lnTo>
                    <a:pt x="106" y="27"/>
                  </a:lnTo>
                  <a:lnTo>
                    <a:pt x="53" y="53"/>
                  </a:lnTo>
                  <a:lnTo>
                    <a:pt x="27" y="132"/>
                  </a:lnTo>
                  <a:lnTo>
                    <a:pt x="1" y="211"/>
                  </a:lnTo>
                  <a:lnTo>
                    <a:pt x="1" y="2371"/>
                  </a:lnTo>
                  <a:lnTo>
                    <a:pt x="5348" y="2371"/>
                  </a:lnTo>
                  <a:lnTo>
                    <a:pt x="5348" y="211"/>
                  </a:lnTo>
                  <a:lnTo>
                    <a:pt x="5322" y="132"/>
                  </a:lnTo>
                  <a:lnTo>
                    <a:pt x="5296" y="53"/>
                  </a:lnTo>
                  <a:lnTo>
                    <a:pt x="5217" y="27"/>
                  </a:lnTo>
                  <a:lnTo>
                    <a:pt x="51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160"/>
            <p:cNvSpPr/>
            <p:nvPr/>
          </p:nvSpPr>
          <p:spPr>
            <a:xfrm>
              <a:off x="7278571" y="2227575"/>
              <a:ext cx="103275" cy="10953"/>
            </a:xfrm>
            <a:custGeom>
              <a:rect b="b" l="l" r="r" t="t"/>
              <a:pathLst>
                <a:path extrusionOk="0" h="422" w="3979">
                  <a:moveTo>
                    <a:pt x="132" y="0"/>
                  </a:moveTo>
                  <a:lnTo>
                    <a:pt x="53" y="53"/>
                  </a:lnTo>
                  <a:lnTo>
                    <a:pt x="1" y="132"/>
                  </a:lnTo>
                  <a:lnTo>
                    <a:pt x="1" y="211"/>
                  </a:lnTo>
                  <a:lnTo>
                    <a:pt x="1" y="290"/>
                  </a:lnTo>
                  <a:lnTo>
                    <a:pt x="53" y="369"/>
                  </a:lnTo>
                  <a:lnTo>
                    <a:pt x="132" y="395"/>
                  </a:lnTo>
                  <a:lnTo>
                    <a:pt x="211" y="422"/>
                  </a:lnTo>
                  <a:lnTo>
                    <a:pt x="3768" y="422"/>
                  </a:lnTo>
                  <a:lnTo>
                    <a:pt x="3847" y="395"/>
                  </a:lnTo>
                  <a:lnTo>
                    <a:pt x="3926" y="369"/>
                  </a:lnTo>
                  <a:lnTo>
                    <a:pt x="3978" y="290"/>
                  </a:lnTo>
                  <a:lnTo>
                    <a:pt x="3978" y="211"/>
                  </a:lnTo>
                  <a:lnTo>
                    <a:pt x="3978" y="132"/>
                  </a:lnTo>
                  <a:lnTo>
                    <a:pt x="3926" y="53"/>
                  </a:lnTo>
                  <a:lnTo>
                    <a:pt x="38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160"/>
            <p:cNvSpPr/>
            <p:nvPr/>
          </p:nvSpPr>
          <p:spPr>
            <a:xfrm>
              <a:off x="7237536" y="2256281"/>
              <a:ext cx="185319" cy="23282"/>
            </a:xfrm>
            <a:custGeom>
              <a:rect b="b" l="l" r="r" t="t"/>
              <a:pathLst>
                <a:path extrusionOk="0" h="897" w="7140">
                  <a:moveTo>
                    <a:pt x="133" y="1"/>
                  </a:moveTo>
                  <a:lnTo>
                    <a:pt x="54" y="53"/>
                  </a:lnTo>
                  <a:lnTo>
                    <a:pt x="27" y="106"/>
                  </a:lnTo>
                  <a:lnTo>
                    <a:pt x="1" y="185"/>
                  </a:lnTo>
                  <a:lnTo>
                    <a:pt x="1" y="685"/>
                  </a:lnTo>
                  <a:lnTo>
                    <a:pt x="27" y="764"/>
                  </a:lnTo>
                  <a:lnTo>
                    <a:pt x="54" y="817"/>
                  </a:lnTo>
                  <a:lnTo>
                    <a:pt x="133" y="870"/>
                  </a:lnTo>
                  <a:lnTo>
                    <a:pt x="212" y="896"/>
                  </a:lnTo>
                  <a:lnTo>
                    <a:pt x="6929" y="896"/>
                  </a:lnTo>
                  <a:lnTo>
                    <a:pt x="7008" y="870"/>
                  </a:lnTo>
                  <a:lnTo>
                    <a:pt x="7087" y="817"/>
                  </a:lnTo>
                  <a:lnTo>
                    <a:pt x="7114" y="764"/>
                  </a:lnTo>
                  <a:lnTo>
                    <a:pt x="7140" y="685"/>
                  </a:lnTo>
                  <a:lnTo>
                    <a:pt x="7140" y="185"/>
                  </a:lnTo>
                  <a:lnTo>
                    <a:pt x="7114" y="106"/>
                  </a:lnTo>
                  <a:lnTo>
                    <a:pt x="7087" y="53"/>
                  </a:lnTo>
                  <a:lnTo>
                    <a:pt x="700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160"/>
          <p:cNvGrpSpPr/>
          <p:nvPr/>
        </p:nvGrpSpPr>
        <p:grpSpPr>
          <a:xfrm>
            <a:off x="7976332" y="1908930"/>
            <a:ext cx="277615" cy="370637"/>
            <a:chOff x="7976671" y="1908930"/>
            <a:chExt cx="277615" cy="370637"/>
          </a:xfrm>
        </p:grpSpPr>
        <p:sp>
          <p:nvSpPr>
            <p:cNvPr id="17298" name="Google Shape;17298;p160"/>
            <p:cNvSpPr/>
            <p:nvPr/>
          </p:nvSpPr>
          <p:spPr>
            <a:xfrm>
              <a:off x="7993775" y="1908930"/>
              <a:ext cx="42410" cy="231830"/>
            </a:xfrm>
            <a:custGeom>
              <a:rect b="b" l="l" r="r" t="t"/>
              <a:pathLst>
                <a:path extrusionOk="0" h="8932" w="1634">
                  <a:moveTo>
                    <a:pt x="211" y="1"/>
                  </a:moveTo>
                  <a:lnTo>
                    <a:pt x="132" y="27"/>
                  </a:lnTo>
                  <a:lnTo>
                    <a:pt x="53" y="80"/>
                  </a:lnTo>
                  <a:lnTo>
                    <a:pt x="26" y="133"/>
                  </a:lnTo>
                  <a:lnTo>
                    <a:pt x="0" y="212"/>
                  </a:lnTo>
                  <a:lnTo>
                    <a:pt x="0" y="8721"/>
                  </a:lnTo>
                  <a:lnTo>
                    <a:pt x="26" y="8800"/>
                  </a:lnTo>
                  <a:lnTo>
                    <a:pt x="53" y="8852"/>
                  </a:lnTo>
                  <a:lnTo>
                    <a:pt x="132" y="8905"/>
                  </a:lnTo>
                  <a:lnTo>
                    <a:pt x="211" y="8931"/>
                  </a:lnTo>
                  <a:lnTo>
                    <a:pt x="1159" y="8931"/>
                  </a:lnTo>
                  <a:lnTo>
                    <a:pt x="1238" y="8905"/>
                  </a:lnTo>
                  <a:lnTo>
                    <a:pt x="1291" y="8852"/>
                  </a:lnTo>
                  <a:lnTo>
                    <a:pt x="1344" y="8800"/>
                  </a:lnTo>
                  <a:lnTo>
                    <a:pt x="1344" y="8721"/>
                  </a:lnTo>
                  <a:lnTo>
                    <a:pt x="1633" y="8431"/>
                  </a:lnTo>
                  <a:lnTo>
                    <a:pt x="1633" y="528"/>
                  </a:lnTo>
                  <a:lnTo>
                    <a:pt x="1344" y="212"/>
                  </a:lnTo>
                  <a:lnTo>
                    <a:pt x="1344" y="133"/>
                  </a:lnTo>
                  <a:lnTo>
                    <a:pt x="1291" y="80"/>
                  </a:lnTo>
                  <a:lnTo>
                    <a:pt x="1238" y="27"/>
                  </a:lnTo>
                  <a:lnTo>
                    <a:pt x="11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160"/>
            <p:cNvSpPr/>
            <p:nvPr/>
          </p:nvSpPr>
          <p:spPr>
            <a:xfrm>
              <a:off x="8028632" y="1908930"/>
              <a:ext cx="42410" cy="254385"/>
            </a:xfrm>
            <a:custGeom>
              <a:rect b="b" l="l" r="r" t="t"/>
              <a:pathLst>
                <a:path extrusionOk="0" h="9801" w="1634">
                  <a:moveTo>
                    <a:pt x="185" y="1"/>
                  </a:moveTo>
                  <a:lnTo>
                    <a:pt x="132" y="27"/>
                  </a:lnTo>
                  <a:lnTo>
                    <a:pt x="53" y="80"/>
                  </a:lnTo>
                  <a:lnTo>
                    <a:pt x="27" y="133"/>
                  </a:lnTo>
                  <a:lnTo>
                    <a:pt x="1" y="212"/>
                  </a:lnTo>
                  <a:lnTo>
                    <a:pt x="1" y="9616"/>
                  </a:lnTo>
                  <a:lnTo>
                    <a:pt x="27" y="9695"/>
                  </a:lnTo>
                  <a:lnTo>
                    <a:pt x="53" y="9748"/>
                  </a:lnTo>
                  <a:lnTo>
                    <a:pt x="132" y="9801"/>
                  </a:lnTo>
                  <a:lnTo>
                    <a:pt x="1212" y="9801"/>
                  </a:lnTo>
                  <a:lnTo>
                    <a:pt x="1291" y="9748"/>
                  </a:lnTo>
                  <a:lnTo>
                    <a:pt x="1318" y="9695"/>
                  </a:lnTo>
                  <a:lnTo>
                    <a:pt x="1344" y="9616"/>
                  </a:lnTo>
                  <a:lnTo>
                    <a:pt x="1634" y="8931"/>
                  </a:lnTo>
                  <a:lnTo>
                    <a:pt x="1634" y="528"/>
                  </a:lnTo>
                  <a:lnTo>
                    <a:pt x="1344" y="212"/>
                  </a:lnTo>
                  <a:lnTo>
                    <a:pt x="1318" y="133"/>
                  </a:lnTo>
                  <a:lnTo>
                    <a:pt x="1291" y="80"/>
                  </a:lnTo>
                  <a:lnTo>
                    <a:pt x="1212" y="27"/>
                  </a:lnTo>
                  <a:lnTo>
                    <a:pt x="11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160"/>
            <p:cNvSpPr/>
            <p:nvPr/>
          </p:nvSpPr>
          <p:spPr>
            <a:xfrm>
              <a:off x="8063515" y="1908930"/>
              <a:ext cx="34884" cy="277641"/>
            </a:xfrm>
            <a:custGeom>
              <a:rect b="b" l="l" r="r" t="t"/>
              <a:pathLst>
                <a:path extrusionOk="0" h="10697" w="1344">
                  <a:moveTo>
                    <a:pt x="184" y="1"/>
                  </a:moveTo>
                  <a:lnTo>
                    <a:pt x="105" y="27"/>
                  </a:lnTo>
                  <a:lnTo>
                    <a:pt x="53" y="80"/>
                  </a:lnTo>
                  <a:lnTo>
                    <a:pt x="0" y="133"/>
                  </a:lnTo>
                  <a:lnTo>
                    <a:pt x="0" y="212"/>
                  </a:lnTo>
                  <a:lnTo>
                    <a:pt x="0" y="10512"/>
                  </a:lnTo>
                  <a:lnTo>
                    <a:pt x="0" y="10591"/>
                  </a:lnTo>
                  <a:lnTo>
                    <a:pt x="53" y="10644"/>
                  </a:lnTo>
                  <a:lnTo>
                    <a:pt x="105" y="10696"/>
                  </a:lnTo>
                  <a:lnTo>
                    <a:pt x="1212" y="10696"/>
                  </a:lnTo>
                  <a:lnTo>
                    <a:pt x="1265" y="10644"/>
                  </a:lnTo>
                  <a:lnTo>
                    <a:pt x="1317" y="10591"/>
                  </a:lnTo>
                  <a:lnTo>
                    <a:pt x="1344" y="10512"/>
                  </a:lnTo>
                  <a:lnTo>
                    <a:pt x="1344" y="9801"/>
                  </a:lnTo>
                  <a:lnTo>
                    <a:pt x="1344" y="528"/>
                  </a:lnTo>
                  <a:lnTo>
                    <a:pt x="1344" y="212"/>
                  </a:lnTo>
                  <a:lnTo>
                    <a:pt x="1317" y="133"/>
                  </a:lnTo>
                  <a:lnTo>
                    <a:pt x="1265" y="80"/>
                  </a:lnTo>
                  <a:lnTo>
                    <a:pt x="1212" y="27"/>
                  </a:lnTo>
                  <a:lnTo>
                    <a:pt x="11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160"/>
            <p:cNvSpPr/>
            <p:nvPr/>
          </p:nvSpPr>
          <p:spPr>
            <a:xfrm>
              <a:off x="8097698" y="1908930"/>
              <a:ext cx="41736" cy="300896"/>
            </a:xfrm>
            <a:custGeom>
              <a:rect b="b" l="l" r="r" t="t"/>
              <a:pathLst>
                <a:path extrusionOk="0" h="11593" w="1608">
                  <a:moveTo>
                    <a:pt x="211" y="1"/>
                  </a:moveTo>
                  <a:lnTo>
                    <a:pt x="132" y="27"/>
                  </a:lnTo>
                  <a:lnTo>
                    <a:pt x="79" y="80"/>
                  </a:lnTo>
                  <a:lnTo>
                    <a:pt x="27" y="133"/>
                  </a:lnTo>
                  <a:lnTo>
                    <a:pt x="0" y="212"/>
                  </a:lnTo>
                  <a:lnTo>
                    <a:pt x="0" y="11408"/>
                  </a:lnTo>
                  <a:lnTo>
                    <a:pt x="27" y="11487"/>
                  </a:lnTo>
                  <a:lnTo>
                    <a:pt x="79" y="11539"/>
                  </a:lnTo>
                  <a:lnTo>
                    <a:pt x="132" y="11566"/>
                  </a:lnTo>
                  <a:lnTo>
                    <a:pt x="211" y="11592"/>
                  </a:lnTo>
                  <a:lnTo>
                    <a:pt x="1133" y="11592"/>
                  </a:lnTo>
                  <a:lnTo>
                    <a:pt x="1212" y="11566"/>
                  </a:lnTo>
                  <a:lnTo>
                    <a:pt x="1265" y="11539"/>
                  </a:lnTo>
                  <a:lnTo>
                    <a:pt x="1317" y="11487"/>
                  </a:lnTo>
                  <a:lnTo>
                    <a:pt x="1317" y="11408"/>
                  </a:lnTo>
                  <a:lnTo>
                    <a:pt x="1607" y="10696"/>
                  </a:lnTo>
                  <a:lnTo>
                    <a:pt x="1607" y="580"/>
                  </a:lnTo>
                  <a:lnTo>
                    <a:pt x="1317" y="212"/>
                  </a:lnTo>
                  <a:lnTo>
                    <a:pt x="1317" y="133"/>
                  </a:lnTo>
                  <a:lnTo>
                    <a:pt x="1265" y="80"/>
                  </a:lnTo>
                  <a:lnTo>
                    <a:pt x="1212" y="27"/>
                  </a:lnTo>
                  <a:lnTo>
                    <a:pt x="11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160"/>
            <p:cNvSpPr/>
            <p:nvPr/>
          </p:nvSpPr>
          <p:spPr>
            <a:xfrm>
              <a:off x="8131880" y="1908930"/>
              <a:ext cx="43111" cy="324126"/>
            </a:xfrm>
            <a:custGeom>
              <a:rect b="b" l="l" r="r" t="t"/>
              <a:pathLst>
                <a:path extrusionOk="0" h="12488" w="1661">
                  <a:moveTo>
                    <a:pt x="211" y="1"/>
                  </a:moveTo>
                  <a:lnTo>
                    <a:pt x="132" y="27"/>
                  </a:lnTo>
                  <a:lnTo>
                    <a:pt x="53" y="80"/>
                  </a:lnTo>
                  <a:lnTo>
                    <a:pt x="27" y="133"/>
                  </a:lnTo>
                  <a:lnTo>
                    <a:pt x="0" y="212"/>
                  </a:lnTo>
                  <a:lnTo>
                    <a:pt x="0" y="12277"/>
                  </a:lnTo>
                  <a:lnTo>
                    <a:pt x="27" y="12356"/>
                  </a:lnTo>
                  <a:lnTo>
                    <a:pt x="53" y="12435"/>
                  </a:lnTo>
                  <a:lnTo>
                    <a:pt x="132" y="12461"/>
                  </a:lnTo>
                  <a:lnTo>
                    <a:pt x="211" y="12488"/>
                  </a:lnTo>
                  <a:lnTo>
                    <a:pt x="1186" y="12488"/>
                  </a:lnTo>
                  <a:lnTo>
                    <a:pt x="1239" y="12461"/>
                  </a:lnTo>
                  <a:lnTo>
                    <a:pt x="1318" y="12435"/>
                  </a:lnTo>
                  <a:lnTo>
                    <a:pt x="1344" y="12356"/>
                  </a:lnTo>
                  <a:lnTo>
                    <a:pt x="1370" y="12303"/>
                  </a:lnTo>
                  <a:lnTo>
                    <a:pt x="1660" y="11592"/>
                  </a:lnTo>
                  <a:lnTo>
                    <a:pt x="1660" y="528"/>
                  </a:lnTo>
                  <a:lnTo>
                    <a:pt x="1370" y="212"/>
                  </a:lnTo>
                  <a:lnTo>
                    <a:pt x="1344" y="133"/>
                  </a:lnTo>
                  <a:lnTo>
                    <a:pt x="1318" y="80"/>
                  </a:lnTo>
                  <a:lnTo>
                    <a:pt x="1239" y="27"/>
                  </a:lnTo>
                  <a:lnTo>
                    <a:pt x="11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160"/>
            <p:cNvSpPr/>
            <p:nvPr/>
          </p:nvSpPr>
          <p:spPr>
            <a:xfrm>
              <a:off x="8167438" y="1908930"/>
              <a:ext cx="41736" cy="347382"/>
            </a:xfrm>
            <a:custGeom>
              <a:rect b="b" l="l" r="r" t="t"/>
              <a:pathLst>
                <a:path extrusionOk="0" h="13384" w="1608">
                  <a:moveTo>
                    <a:pt x="185" y="1"/>
                  </a:moveTo>
                  <a:lnTo>
                    <a:pt x="106" y="27"/>
                  </a:lnTo>
                  <a:lnTo>
                    <a:pt x="53" y="80"/>
                  </a:lnTo>
                  <a:lnTo>
                    <a:pt x="0" y="133"/>
                  </a:lnTo>
                  <a:lnTo>
                    <a:pt x="0" y="212"/>
                  </a:lnTo>
                  <a:lnTo>
                    <a:pt x="0" y="13173"/>
                  </a:lnTo>
                  <a:lnTo>
                    <a:pt x="0" y="13252"/>
                  </a:lnTo>
                  <a:lnTo>
                    <a:pt x="53" y="13331"/>
                  </a:lnTo>
                  <a:lnTo>
                    <a:pt x="106" y="13357"/>
                  </a:lnTo>
                  <a:lnTo>
                    <a:pt x="185" y="13384"/>
                  </a:lnTo>
                  <a:lnTo>
                    <a:pt x="1133" y="13384"/>
                  </a:lnTo>
                  <a:lnTo>
                    <a:pt x="1212" y="13357"/>
                  </a:lnTo>
                  <a:lnTo>
                    <a:pt x="1265" y="13331"/>
                  </a:lnTo>
                  <a:lnTo>
                    <a:pt x="1317" y="13252"/>
                  </a:lnTo>
                  <a:lnTo>
                    <a:pt x="1344" y="13173"/>
                  </a:lnTo>
                  <a:lnTo>
                    <a:pt x="1607" y="12593"/>
                  </a:lnTo>
                  <a:lnTo>
                    <a:pt x="1607" y="580"/>
                  </a:lnTo>
                  <a:lnTo>
                    <a:pt x="1344" y="212"/>
                  </a:lnTo>
                  <a:lnTo>
                    <a:pt x="1317" y="133"/>
                  </a:lnTo>
                  <a:lnTo>
                    <a:pt x="1265" y="80"/>
                  </a:lnTo>
                  <a:lnTo>
                    <a:pt x="1212" y="27"/>
                  </a:lnTo>
                  <a:lnTo>
                    <a:pt x="11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160"/>
            <p:cNvSpPr/>
            <p:nvPr/>
          </p:nvSpPr>
          <p:spPr>
            <a:xfrm>
              <a:off x="8202295" y="1908930"/>
              <a:ext cx="34209" cy="370637"/>
            </a:xfrm>
            <a:custGeom>
              <a:rect b="b" l="l" r="r" t="t"/>
              <a:pathLst>
                <a:path extrusionOk="0" h="14280" w="1318">
                  <a:moveTo>
                    <a:pt x="185" y="1"/>
                  </a:moveTo>
                  <a:lnTo>
                    <a:pt x="106" y="27"/>
                  </a:lnTo>
                  <a:lnTo>
                    <a:pt x="54" y="80"/>
                  </a:lnTo>
                  <a:lnTo>
                    <a:pt x="1" y="133"/>
                  </a:lnTo>
                  <a:lnTo>
                    <a:pt x="1" y="212"/>
                  </a:lnTo>
                  <a:lnTo>
                    <a:pt x="1" y="14068"/>
                  </a:lnTo>
                  <a:lnTo>
                    <a:pt x="1" y="14147"/>
                  </a:lnTo>
                  <a:lnTo>
                    <a:pt x="54" y="14200"/>
                  </a:lnTo>
                  <a:lnTo>
                    <a:pt x="106" y="14253"/>
                  </a:lnTo>
                  <a:lnTo>
                    <a:pt x="185" y="14279"/>
                  </a:lnTo>
                  <a:lnTo>
                    <a:pt x="1134" y="14279"/>
                  </a:lnTo>
                  <a:lnTo>
                    <a:pt x="1213" y="14253"/>
                  </a:lnTo>
                  <a:lnTo>
                    <a:pt x="1265" y="14200"/>
                  </a:lnTo>
                  <a:lnTo>
                    <a:pt x="1318" y="14147"/>
                  </a:lnTo>
                  <a:lnTo>
                    <a:pt x="1318" y="14068"/>
                  </a:lnTo>
                  <a:lnTo>
                    <a:pt x="1318" y="212"/>
                  </a:lnTo>
                  <a:lnTo>
                    <a:pt x="1318" y="133"/>
                  </a:lnTo>
                  <a:lnTo>
                    <a:pt x="1265" y="80"/>
                  </a:lnTo>
                  <a:lnTo>
                    <a:pt x="1213" y="27"/>
                  </a:lnTo>
                  <a:lnTo>
                    <a:pt x="11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160"/>
            <p:cNvSpPr/>
            <p:nvPr/>
          </p:nvSpPr>
          <p:spPr>
            <a:xfrm>
              <a:off x="7976671" y="1955441"/>
              <a:ext cx="277615" cy="46511"/>
            </a:xfrm>
            <a:custGeom>
              <a:rect b="b" l="l" r="r" t="t"/>
              <a:pathLst>
                <a:path extrusionOk="0" h="1792" w="10696">
                  <a:moveTo>
                    <a:pt x="185" y="0"/>
                  </a:moveTo>
                  <a:lnTo>
                    <a:pt x="106" y="27"/>
                  </a:lnTo>
                  <a:lnTo>
                    <a:pt x="53" y="53"/>
                  </a:lnTo>
                  <a:lnTo>
                    <a:pt x="27" y="132"/>
                  </a:lnTo>
                  <a:lnTo>
                    <a:pt x="0" y="211"/>
                  </a:lnTo>
                  <a:lnTo>
                    <a:pt x="0" y="685"/>
                  </a:lnTo>
                  <a:lnTo>
                    <a:pt x="290" y="896"/>
                  </a:lnTo>
                  <a:lnTo>
                    <a:pt x="0" y="1107"/>
                  </a:lnTo>
                  <a:lnTo>
                    <a:pt x="0" y="1581"/>
                  </a:lnTo>
                  <a:lnTo>
                    <a:pt x="27" y="1660"/>
                  </a:lnTo>
                  <a:lnTo>
                    <a:pt x="53" y="1739"/>
                  </a:lnTo>
                  <a:lnTo>
                    <a:pt x="106" y="1765"/>
                  </a:lnTo>
                  <a:lnTo>
                    <a:pt x="185" y="1792"/>
                  </a:lnTo>
                  <a:lnTo>
                    <a:pt x="10485" y="1792"/>
                  </a:lnTo>
                  <a:lnTo>
                    <a:pt x="10564" y="1765"/>
                  </a:lnTo>
                  <a:lnTo>
                    <a:pt x="10643" y="1739"/>
                  </a:lnTo>
                  <a:lnTo>
                    <a:pt x="10670" y="1660"/>
                  </a:lnTo>
                  <a:lnTo>
                    <a:pt x="10696" y="1581"/>
                  </a:lnTo>
                  <a:lnTo>
                    <a:pt x="10696" y="1107"/>
                  </a:lnTo>
                  <a:lnTo>
                    <a:pt x="10406" y="896"/>
                  </a:lnTo>
                  <a:lnTo>
                    <a:pt x="10696" y="685"/>
                  </a:lnTo>
                  <a:lnTo>
                    <a:pt x="10696" y="211"/>
                  </a:lnTo>
                  <a:lnTo>
                    <a:pt x="10670" y="132"/>
                  </a:lnTo>
                  <a:lnTo>
                    <a:pt x="10643" y="53"/>
                  </a:lnTo>
                  <a:lnTo>
                    <a:pt x="10564" y="27"/>
                  </a:lnTo>
                  <a:lnTo>
                    <a:pt x="104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160"/>
            <p:cNvSpPr/>
            <p:nvPr/>
          </p:nvSpPr>
          <p:spPr>
            <a:xfrm>
              <a:off x="7976671" y="1973220"/>
              <a:ext cx="277615" cy="10953"/>
            </a:xfrm>
            <a:custGeom>
              <a:rect b="b" l="l" r="r" t="t"/>
              <a:pathLst>
                <a:path extrusionOk="0" h="422" w="10696">
                  <a:moveTo>
                    <a:pt x="0" y="0"/>
                  </a:moveTo>
                  <a:lnTo>
                    <a:pt x="0" y="422"/>
                  </a:lnTo>
                  <a:lnTo>
                    <a:pt x="10696" y="422"/>
                  </a:lnTo>
                  <a:lnTo>
                    <a:pt x="106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7" name="Google Shape;17307;p160"/>
          <p:cNvGrpSpPr/>
          <p:nvPr/>
        </p:nvGrpSpPr>
        <p:grpSpPr>
          <a:xfrm>
            <a:off x="886969" y="2594729"/>
            <a:ext cx="323447" cy="369937"/>
            <a:chOff x="886967" y="2594729"/>
            <a:chExt cx="323447" cy="369937"/>
          </a:xfrm>
        </p:grpSpPr>
        <p:sp>
          <p:nvSpPr>
            <p:cNvPr id="17308" name="Google Shape;17308;p160"/>
            <p:cNvSpPr/>
            <p:nvPr/>
          </p:nvSpPr>
          <p:spPr>
            <a:xfrm>
              <a:off x="898594" y="2641239"/>
              <a:ext cx="23282" cy="231129"/>
            </a:xfrm>
            <a:custGeom>
              <a:rect b="b" l="l" r="r" t="t"/>
              <a:pathLst>
                <a:path extrusionOk="0" h="8905" w="897">
                  <a:moveTo>
                    <a:pt x="1" y="0"/>
                  </a:moveTo>
                  <a:lnTo>
                    <a:pt x="1" y="8456"/>
                  </a:lnTo>
                  <a:lnTo>
                    <a:pt x="1" y="8562"/>
                  </a:lnTo>
                  <a:lnTo>
                    <a:pt x="27" y="8641"/>
                  </a:lnTo>
                  <a:lnTo>
                    <a:pt x="80" y="8693"/>
                  </a:lnTo>
                  <a:lnTo>
                    <a:pt x="132" y="8772"/>
                  </a:lnTo>
                  <a:lnTo>
                    <a:pt x="185" y="8825"/>
                  </a:lnTo>
                  <a:lnTo>
                    <a:pt x="264" y="8851"/>
                  </a:lnTo>
                  <a:lnTo>
                    <a:pt x="343" y="8878"/>
                  </a:lnTo>
                  <a:lnTo>
                    <a:pt x="422" y="8904"/>
                  </a:lnTo>
                  <a:lnTo>
                    <a:pt x="448" y="8904"/>
                  </a:lnTo>
                  <a:lnTo>
                    <a:pt x="554" y="8878"/>
                  </a:lnTo>
                  <a:lnTo>
                    <a:pt x="633" y="8851"/>
                  </a:lnTo>
                  <a:lnTo>
                    <a:pt x="685" y="8825"/>
                  </a:lnTo>
                  <a:lnTo>
                    <a:pt x="764" y="8772"/>
                  </a:lnTo>
                  <a:lnTo>
                    <a:pt x="817" y="8693"/>
                  </a:lnTo>
                  <a:lnTo>
                    <a:pt x="844" y="8641"/>
                  </a:lnTo>
                  <a:lnTo>
                    <a:pt x="870" y="8562"/>
                  </a:lnTo>
                  <a:lnTo>
                    <a:pt x="896" y="845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160"/>
            <p:cNvSpPr/>
            <p:nvPr/>
          </p:nvSpPr>
          <p:spPr>
            <a:xfrm>
              <a:off x="1002516" y="2594729"/>
              <a:ext cx="23282" cy="369937"/>
            </a:xfrm>
            <a:custGeom>
              <a:rect b="b" l="l" r="r" t="t"/>
              <a:pathLst>
                <a:path extrusionOk="0" h="14253" w="897">
                  <a:moveTo>
                    <a:pt x="132" y="1"/>
                  </a:moveTo>
                  <a:lnTo>
                    <a:pt x="53" y="53"/>
                  </a:lnTo>
                  <a:lnTo>
                    <a:pt x="27" y="106"/>
                  </a:lnTo>
                  <a:lnTo>
                    <a:pt x="1" y="185"/>
                  </a:lnTo>
                  <a:lnTo>
                    <a:pt x="1" y="14068"/>
                  </a:lnTo>
                  <a:lnTo>
                    <a:pt x="27" y="14121"/>
                  </a:lnTo>
                  <a:lnTo>
                    <a:pt x="53" y="14200"/>
                  </a:lnTo>
                  <a:lnTo>
                    <a:pt x="132" y="14226"/>
                  </a:lnTo>
                  <a:lnTo>
                    <a:pt x="185" y="14253"/>
                  </a:lnTo>
                  <a:lnTo>
                    <a:pt x="686" y="14253"/>
                  </a:lnTo>
                  <a:lnTo>
                    <a:pt x="765" y="14226"/>
                  </a:lnTo>
                  <a:lnTo>
                    <a:pt x="844" y="14200"/>
                  </a:lnTo>
                  <a:lnTo>
                    <a:pt x="870" y="14121"/>
                  </a:lnTo>
                  <a:lnTo>
                    <a:pt x="896" y="14068"/>
                  </a:lnTo>
                  <a:lnTo>
                    <a:pt x="896" y="185"/>
                  </a:lnTo>
                  <a:lnTo>
                    <a:pt x="870" y="106"/>
                  </a:lnTo>
                  <a:lnTo>
                    <a:pt x="844" y="53"/>
                  </a:lnTo>
                  <a:lnTo>
                    <a:pt x="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160"/>
            <p:cNvSpPr/>
            <p:nvPr/>
          </p:nvSpPr>
          <p:spPr>
            <a:xfrm>
              <a:off x="1071582" y="2594729"/>
              <a:ext cx="23282" cy="369937"/>
            </a:xfrm>
            <a:custGeom>
              <a:rect b="b" l="l" r="r" t="t"/>
              <a:pathLst>
                <a:path extrusionOk="0" h="14253" w="897">
                  <a:moveTo>
                    <a:pt x="132" y="1"/>
                  </a:moveTo>
                  <a:lnTo>
                    <a:pt x="80" y="53"/>
                  </a:lnTo>
                  <a:lnTo>
                    <a:pt x="27" y="106"/>
                  </a:lnTo>
                  <a:lnTo>
                    <a:pt x="0" y="185"/>
                  </a:lnTo>
                  <a:lnTo>
                    <a:pt x="0" y="14068"/>
                  </a:lnTo>
                  <a:lnTo>
                    <a:pt x="27" y="14121"/>
                  </a:lnTo>
                  <a:lnTo>
                    <a:pt x="80" y="14200"/>
                  </a:lnTo>
                  <a:lnTo>
                    <a:pt x="132" y="14226"/>
                  </a:lnTo>
                  <a:lnTo>
                    <a:pt x="211" y="14253"/>
                  </a:lnTo>
                  <a:lnTo>
                    <a:pt x="712" y="14253"/>
                  </a:lnTo>
                  <a:lnTo>
                    <a:pt x="791" y="14226"/>
                  </a:lnTo>
                  <a:lnTo>
                    <a:pt x="843" y="14200"/>
                  </a:lnTo>
                  <a:lnTo>
                    <a:pt x="896" y="14121"/>
                  </a:lnTo>
                  <a:lnTo>
                    <a:pt x="896" y="14068"/>
                  </a:lnTo>
                  <a:lnTo>
                    <a:pt x="896" y="185"/>
                  </a:lnTo>
                  <a:lnTo>
                    <a:pt x="896" y="106"/>
                  </a:lnTo>
                  <a:lnTo>
                    <a:pt x="843" y="53"/>
                  </a:lnTo>
                  <a:lnTo>
                    <a:pt x="7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160"/>
            <p:cNvSpPr/>
            <p:nvPr/>
          </p:nvSpPr>
          <p:spPr>
            <a:xfrm>
              <a:off x="1176205" y="2641239"/>
              <a:ext cx="22581" cy="231129"/>
            </a:xfrm>
            <a:custGeom>
              <a:rect b="b" l="l" r="r" t="t"/>
              <a:pathLst>
                <a:path extrusionOk="0" h="8905" w="870">
                  <a:moveTo>
                    <a:pt x="0" y="0"/>
                  </a:moveTo>
                  <a:lnTo>
                    <a:pt x="0" y="8456"/>
                  </a:lnTo>
                  <a:lnTo>
                    <a:pt x="0" y="8562"/>
                  </a:lnTo>
                  <a:lnTo>
                    <a:pt x="26" y="8641"/>
                  </a:lnTo>
                  <a:lnTo>
                    <a:pt x="53" y="8693"/>
                  </a:lnTo>
                  <a:lnTo>
                    <a:pt x="105" y="8772"/>
                  </a:lnTo>
                  <a:lnTo>
                    <a:pt x="184" y="8825"/>
                  </a:lnTo>
                  <a:lnTo>
                    <a:pt x="264" y="8851"/>
                  </a:lnTo>
                  <a:lnTo>
                    <a:pt x="343" y="8878"/>
                  </a:lnTo>
                  <a:lnTo>
                    <a:pt x="422" y="8904"/>
                  </a:lnTo>
                  <a:lnTo>
                    <a:pt x="448" y="8904"/>
                  </a:lnTo>
                  <a:lnTo>
                    <a:pt x="527" y="8878"/>
                  </a:lnTo>
                  <a:lnTo>
                    <a:pt x="606" y="8851"/>
                  </a:lnTo>
                  <a:lnTo>
                    <a:pt x="685" y="8825"/>
                  </a:lnTo>
                  <a:lnTo>
                    <a:pt x="764" y="8772"/>
                  </a:lnTo>
                  <a:lnTo>
                    <a:pt x="817" y="8693"/>
                  </a:lnTo>
                  <a:lnTo>
                    <a:pt x="843" y="8641"/>
                  </a:lnTo>
                  <a:lnTo>
                    <a:pt x="869" y="8562"/>
                  </a:lnTo>
                  <a:lnTo>
                    <a:pt x="869" y="8456"/>
                  </a:lnTo>
                  <a:lnTo>
                    <a:pt x="8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160"/>
            <p:cNvSpPr/>
            <p:nvPr/>
          </p:nvSpPr>
          <p:spPr>
            <a:xfrm>
              <a:off x="979287" y="2617984"/>
              <a:ext cx="138807" cy="45837"/>
            </a:xfrm>
            <a:custGeom>
              <a:rect b="b" l="l" r="r" t="t"/>
              <a:pathLst>
                <a:path extrusionOk="0" h="1766" w="5348">
                  <a:moveTo>
                    <a:pt x="132" y="0"/>
                  </a:moveTo>
                  <a:lnTo>
                    <a:pt x="53" y="53"/>
                  </a:lnTo>
                  <a:lnTo>
                    <a:pt x="26" y="106"/>
                  </a:lnTo>
                  <a:lnTo>
                    <a:pt x="0" y="185"/>
                  </a:lnTo>
                  <a:lnTo>
                    <a:pt x="0" y="1581"/>
                  </a:lnTo>
                  <a:lnTo>
                    <a:pt x="26" y="1660"/>
                  </a:lnTo>
                  <a:lnTo>
                    <a:pt x="53" y="1713"/>
                  </a:lnTo>
                  <a:lnTo>
                    <a:pt x="132" y="1765"/>
                  </a:lnTo>
                  <a:lnTo>
                    <a:pt x="5242" y="1765"/>
                  </a:lnTo>
                  <a:lnTo>
                    <a:pt x="5295" y="1713"/>
                  </a:lnTo>
                  <a:lnTo>
                    <a:pt x="5348" y="1660"/>
                  </a:lnTo>
                  <a:lnTo>
                    <a:pt x="5348" y="1581"/>
                  </a:lnTo>
                  <a:lnTo>
                    <a:pt x="5348" y="185"/>
                  </a:lnTo>
                  <a:lnTo>
                    <a:pt x="5348" y="106"/>
                  </a:lnTo>
                  <a:lnTo>
                    <a:pt x="5295" y="53"/>
                  </a:lnTo>
                  <a:lnTo>
                    <a:pt x="52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160"/>
            <p:cNvSpPr/>
            <p:nvPr/>
          </p:nvSpPr>
          <p:spPr>
            <a:xfrm>
              <a:off x="967659" y="2687049"/>
              <a:ext cx="162063" cy="46511"/>
            </a:xfrm>
            <a:custGeom>
              <a:rect b="b" l="l" r="r" t="t"/>
              <a:pathLst>
                <a:path extrusionOk="0" h="1792" w="6244">
                  <a:moveTo>
                    <a:pt x="211" y="0"/>
                  </a:moveTo>
                  <a:lnTo>
                    <a:pt x="132" y="26"/>
                  </a:lnTo>
                  <a:lnTo>
                    <a:pt x="53" y="53"/>
                  </a:lnTo>
                  <a:lnTo>
                    <a:pt x="27" y="132"/>
                  </a:lnTo>
                  <a:lnTo>
                    <a:pt x="0" y="211"/>
                  </a:lnTo>
                  <a:lnTo>
                    <a:pt x="0" y="1581"/>
                  </a:lnTo>
                  <a:lnTo>
                    <a:pt x="27" y="1660"/>
                  </a:lnTo>
                  <a:lnTo>
                    <a:pt x="53" y="1739"/>
                  </a:lnTo>
                  <a:lnTo>
                    <a:pt x="132" y="1765"/>
                  </a:lnTo>
                  <a:lnTo>
                    <a:pt x="211" y="1791"/>
                  </a:lnTo>
                  <a:lnTo>
                    <a:pt x="6059" y="1791"/>
                  </a:lnTo>
                  <a:lnTo>
                    <a:pt x="6112" y="1765"/>
                  </a:lnTo>
                  <a:lnTo>
                    <a:pt x="6191" y="1739"/>
                  </a:lnTo>
                  <a:lnTo>
                    <a:pt x="6217" y="1660"/>
                  </a:lnTo>
                  <a:lnTo>
                    <a:pt x="6244" y="1581"/>
                  </a:lnTo>
                  <a:lnTo>
                    <a:pt x="6244" y="211"/>
                  </a:lnTo>
                  <a:lnTo>
                    <a:pt x="6217" y="132"/>
                  </a:lnTo>
                  <a:lnTo>
                    <a:pt x="6191" y="53"/>
                  </a:lnTo>
                  <a:lnTo>
                    <a:pt x="6112" y="26"/>
                  </a:lnTo>
                  <a:lnTo>
                    <a:pt x="60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160"/>
            <p:cNvSpPr/>
            <p:nvPr/>
          </p:nvSpPr>
          <p:spPr>
            <a:xfrm>
              <a:off x="956032" y="2756789"/>
              <a:ext cx="185319" cy="45837"/>
            </a:xfrm>
            <a:custGeom>
              <a:rect b="b" l="l" r="r" t="t"/>
              <a:pathLst>
                <a:path extrusionOk="0" h="1766" w="7140">
                  <a:moveTo>
                    <a:pt x="132" y="0"/>
                  </a:moveTo>
                  <a:lnTo>
                    <a:pt x="79" y="53"/>
                  </a:lnTo>
                  <a:lnTo>
                    <a:pt x="27" y="105"/>
                  </a:lnTo>
                  <a:lnTo>
                    <a:pt x="0" y="184"/>
                  </a:lnTo>
                  <a:lnTo>
                    <a:pt x="0" y="1581"/>
                  </a:lnTo>
                  <a:lnTo>
                    <a:pt x="27" y="1660"/>
                  </a:lnTo>
                  <a:lnTo>
                    <a:pt x="79" y="1712"/>
                  </a:lnTo>
                  <a:lnTo>
                    <a:pt x="132" y="1765"/>
                  </a:lnTo>
                  <a:lnTo>
                    <a:pt x="7008" y="1765"/>
                  </a:lnTo>
                  <a:lnTo>
                    <a:pt x="7087" y="1712"/>
                  </a:lnTo>
                  <a:lnTo>
                    <a:pt x="7113" y="1660"/>
                  </a:lnTo>
                  <a:lnTo>
                    <a:pt x="7140" y="1581"/>
                  </a:lnTo>
                  <a:lnTo>
                    <a:pt x="7140" y="184"/>
                  </a:lnTo>
                  <a:lnTo>
                    <a:pt x="7113" y="105"/>
                  </a:lnTo>
                  <a:lnTo>
                    <a:pt x="7087" y="53"/>
                  </a:lnTo>
                  <a:lnTo>
                    <a:pt x="70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160"/>
            <p:cNvSpPr/>
            <p:nvPr/>
          </p:nvSpPr>
          <p:spPr>
            <a:xfrm>
              <a:off x="944404" y="2825828"/>
              <a:ext cx="208574" cy="46537"/>
            </a:xfrm>
            <a:custGeom>
              <a:rect b="b" l="l" r="r" t="t"/>
              <a:pathLst>
                <a:path extrusionOk="0" h="1793" w="8036">
                  <a:moveTo>
                    <a:pt x="211" y="1"/>
                  </a:moveTo>
                  <a:lnTo>
                    <a:pt x="132" y="27"/>
                  </a:lnTo>
                  <a:lnTo>
                    <a:pt x="80" y="53"/>
                  </a:lnTo>
                  <a:lnTo>
                    <a:pt x="27" y="133"/>
                  </a:lnTo>
                  <a:lnTo>
                    <a:pt x="1" y="185"/>
                  </a:lnTo>
                  <a:lnTo>
                    <a:pt x="1" y="1581"/>
                  </a:lnTo>
                  <a:lnTo>
                    <a:pt x="27" y="1660"/>
                  </a:lnTo>
                  <a:lnTo>
                    <a:pt x="80" y="1739"/>
                  </a:lnTo>
                  <a:lnTo>
                    <a:pt x="132" y="1766"/>
                  </a:lnTo>
                  <a:lnTo>
                    <a:pt x="211" y="1792"/>
                  </a:lnTo>
                  <a:lnTo>
                    <a:pt x="7825" y="1792"/>
                  </a:lnTo>
                  <a:lnTo>
                    <a:pt x="7904" y="1766"/>
                  </a:lnTo>
                  <a:lnTo>
                    <a:pt x="7983" y="1739"/>
                  </a:lnTo>
                  <a:lnTo>
                    <a:pt x="8009" y="1660"/>
                  </a:lnTo>
                  <a:lnTo>
                    <a:pt x="8035" y="1581"/>
                  </a:lnTo>
                  <a:lnTo>
                    <a:pt x="8035" y="185"/>
                  </a:lnTo>
                  <a:lnTo>
                    <a:pt x="8009" y="133"/>
                  </a:lnTo>
                  <a:lnTo>
                    <a:pt x="7983" y="53"/>
                  </a:lnTo>
                  <a:lnTo>
                    <a:pt x="7904" y="27"/>
                  </a:lnTo>
                  <a:lnTo>
                    <a:pt x="78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160"/>
            <p:cNvSpPr/>
            <p:nvPr/>
          </p:nvSpPr>
          <p:spPr>
            <a:xfrm>
              <a:off x="933477" y="2894893"/>
              <a:ext cx="231129" cy="46511"/>
            </a:xfrm>
            <a:custGeom>
              <a:rect b="b" l="l" r="r" t="t"/>
              <a:pathLst>
                <a:path extrusionOk="0" h="1792" w="8905">
                  <a:moveTo>
                    <a:pt x="184" y="1"/>
                  </a:moveTo>
                  <a:lnTo>
                    <a:pt x="105" y="27"/>
                  </a:lnTo>
                  <a:lnTo>
                    <a:pt x="53" y="80"/>
                  </a:lnTo>
                  <a:lnTo>
                    <a:pt x="0" y="132"/>
                  </a:lnTo>
                  <a:lnTo>
                    <a:pt x="0" y="211"/>
                  </a:lnTo>
                  <a:lnTo>
                    <a:pt x="0" y="1607"/>
                  </a:lnTo>
                  <a:lnTo>
                    <a:pt x="0" y="1687"/>
                  </a:lnTo>
                  <a:lnTo>
                    <a:pt x="53" y="1739"/>
                  </a:lnTo>
                  <a:lnTo>
                    <a:pt x="105" y="1792"/>
                  </a:lnTo>
                  <a:lnTo>
                    <a:pt x="8773" y="1792"/>
                  </a:lnTo>
                  <a:lnTo>
                    <a:pt x="8852" y="1739"/>
                  </a:lnTo>
                  <a:lnTo>
                    <a:pt x="8878" y="1687"/>
                  </a:lnTo>
                  <a:lnTo>
                    <a:pt x="8904" y="1607"/>
                  </a:lnTo>
                  <a:lnTo>
                    <a:pt x="8904" y="211"/>
                  </a:lnTo>
                  <a:lnTo>
                    <a:pt x="8878" y="132"/>
                  </a:lnTo>
                  <a:lnTo>
                    <a:pt x="8852" y="80"/>
                  </a:lnTo>
                  <a:lnTo>
                    <a:pt x="8773" y="27"/>
                  </a:lnTo>
                  <a:lnTo>
                    <a:pt x="86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160"/>
            <p:cNvSpPr/>
            <p:nvPr/>
          </p:nvSpPr>
          <p:spPr>
            <a:xfrm>
              <a:off x="1077733" y="2635062"/>
              <a:ext cx="11654" cy="11654"/>
            </a:xfrm>
            <a:custGeom>
              <a:rect b="b" l="l" r="r" t="t"/>
              <a:pathLst>
                <a:path extrusionOk="0" h="449" w="449">
                  <a:moveTo>
                    <a:pt x="211" y="1"/>
                  </a:moveTo>
                  <a:lnTo>
                    <a:pt x="132" y="27"/>
                  </a:lnTo>
                  <a:lnTo>
                    <a:pt x="80" y="80"/>
                  </a:lnTo>
                  <a:lnTo>
                    <a:pt x="27" y="133"/>
                  </a:lnTo>
                  <a:lnTo>
                    <a:pt x="1" y="238"/>
                  </a:lnTo>
                  <a:lnTo>
                    <a:pt x="27" y="317"/>
                  </a:lnTo>
                  <a:lnTo>
                    <a:pt x="80" y="370"/>
                  </a:lnTo>
                  <a:lnTo>
                    <a:pt x="132" y="422"/>
                  </a:lnTo>
                  <a:lnTo>
                    <a:pt x="211" y="449"/>
                  </a:lnTo>
                  <a:lnTo>
                    <a:pt x="317" y="422"/>
                  </a:lnTo>
                  <a:lnTo>
                    <a:pt x="369" y="370"/>
                  </a:lnTo>
                  <a:lnTo>
                    <a:pt x="422" y="317"/>
                  </a:lnTo>
                  <a:lnTo>
                    <a:pt x="448" y="238"/>
                  </a:lnTo>
                  <a:lnTo>
                    <a:pt x="422" y="133"/>
                  </a:lnTo>
                  <a:lnTo>
                    <a:pt x="369" y="80"/>
                  </a:lnTo>
                  <a:lnTo>
                    <a:pt x="317"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160"/>
            <p:cNvSpPr/>
            <p:nvPr/>
          </p:nvSpPr>
          <p:spPr>
            <a:xfrm>
              <a:off x="1008668" y="2635062"/>
              <a:ext cx="10979" cy="11654"/>
            </a:xfrm>
            <a:custGeom>
              <a:rect b="b" l="l" r="r" t="t"/>
              <a:pathLst>
                <a:path extrusionOk="0" h="449" w="423">
                  <a:moveTo>
                    <a:pt x="212" y="1"/>
                  </a:moveTo>
                  <a:lnTo>
                    <a:pt x="133" y="27"/>
                  </a:lnTo>
                  <a:lnTo>
                    <a:pt x="54" y="80"/>
                  </a:lnTo>
                  <a:lnTo>
                    <a:pt x="1" y="133"/>
                  </a:lnTo>
                  <a:lnTo>
                    <a:pt x="1" y="238"/>
                  </a:lnTo>
                  <a:lnTo>
                    <a:pt x="1" y="317"/>
                  </a:lnTo>
                  <a:lnTo>
                    <a:pt x="54" y="370"/>
                  </a:lnTo>
                  <a:lnTo>
                    <a:pt x="133" y="422"/>
                  </a:lnTo>
                  <a:lnTo>
                    <a:pt x="212" y="449"/>
                  </a:lnTo>
                  <a:lnTo>
                    <a:pt x="291" y="422"/>
                  </a:lnTo>
                  <a:lnTo>
                    <a:pt x="370" y="370"/>
                  </a:lnTo>
                  <a:lnTo>
                    <a:pt x="396" y="317"/>
                  </a:lnTo>
                  <a:lnTo>
                    <a:pt x="422" y="238"/>
                  </a:lnTo>
                  <a:lnTo>
                    <a:pt x="396" y="133"/>
                  </a:lnTo>
                  <a:lnTo>
                    <a:pt x="370" y="80"/>
                  </a:lnTo>
                  <a:lnTo>
                    <a:pt x="291" y="27"/>
                  </a:lnTo>
                  <a:lnTo>
                    <a:pt x="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160"/>
            <p:cNvSpPr/>
            <p:nvPr/>
          </p:nvSpPr>
          <p:spPr>
            <a:xfrm>
              <a:off x="1077733" y="2704802"/>
              <a:ext cx="11654" cy="10979"/>
            </a:xfrm>
            <a:custGeom>
              <a:rect b="b" l="l" r="r" t="t"/>
              <a:pathLst>
                <a:path extrusionOk="0" h="423" w="449">
                  <a:moveTo>
                    <a:pt x="132" y="1"/>
                  </a:moveTo>
                  <a:lnTo>
                    <a:pt x="80" y="54"/>
                  </a:lnTo>
                  <a:lnTo>
                    <a:pt x="27" y="133"/>
                  </a:lnTo>
                  <a:lnTo>
                    <a:pt x="1" y="212"/>
                  </a:lnTo>
                  <a:lnTo>
                    <a:pt x="27" y="291"/>
                  </a:lnTo>
                  <a:lnTo>
                    <a:pt x="80" y="370"/>
                  </a:lnTo>
                  <a:lnTo>
                    <a:pt x="132" y="422"/>
                  </a:lnTo>
                  <a:lnTo>
                    <a:pt x="317" y="422"/>
                  </a:lnTo>
                  <a:lnTo>
                    <a:pt x="369" y="370"/>
                  </a:lnTo>
                  <a:lnTo>
                    <a:pt x="422" y="291"/>
                  </a:lnTo>
                  <a:lnTo>
                    <a:pt x="448" y="212"/>
                  </a:lnTo>
                  <a:lnTo>
                    <a:pt x="422" y="133"/>
                  </a:lnTo>
                  <a:lnTo>
                    <a:pt x="369" y="54"/>
                  </a:lnTo>
                  <a:lnTo>
                    <a:pt x="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160"/>
            <p:cNvSpPr/>
            <p:nvPr/>
          </p:nvSpPr>
          <p:spPr>
            <a:xfrm>
              <a:off x="1008668" y="2704802"/>
              <a:ext cx="10979" cy="10979"/>
            </a:xfrm>
            <a:custGeom>
              <a:rect b="b" l="l" r="r" t="t"/>
              <a:pathLst>
                <a:path extrusionOk="0" h="423" w="423">
                  <a:moveTo>
                    <a:pt x="133" y="1"/>
                  </a:moveTo>
                  <a:lnTo>
                    <a:pt x="54" y="54"/>
                  </a:lnTo>
                  <a:lnTo>
                    <a:pt x="1" y="133"/>
                  </a:lnTo>
                  <a:lnTo>
                    <a:pt x="1" y="212"/>
                  </a:lnTo>
                  <a:lnTo>
                    <a:pt x="1" y="291"/>
                  </a:lnTo>
                  <a:lnTo>
                    <a:pt x="54" y="370"/>
                  </a:lnTo>
                  <a:lnTo>
                    <a:pt x="133" y="422"/>
                  </a:lnTo>
                  <a:lnTo>
                    <a:pt x="291" y="422"/>
                  </a:lnTo>
                  <a:lnTo>
                    <a:pt x="370" y="370"/>
                  </a:lnTo>
                  <a:lnTo>
                    <a:pt x="396" y="291"/>
                  </a:lnTo>
                  <a:lnTo>
                    <a:pt x="422" y="212"/>
                  </a:lnTo>
                  <a:lnTo>
                    <a:pt x="396" y="133"/>
                  </a:lnTo>
                  <a:lnTo>
                    <a:pt x="370" y="54"/>
                  </a:lnTo>
                  <a:lnTo>
                    <a:pt x="2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160"/>
            <p:cNvSpPr/>
            <p:nvPr/>
          </p:nvSpPr>
          <p:spPr>
            <a:xfrm>
              <a:off x="1077733" y="2773867"/>
              <a:ext cx="11654" cy="10979"/>
            </a:xfrm>
            <a:custGeom>
              <a:rect b="b" l="l" r="r" t="t"/>
              <a:pathLst>
                <a:path extrusionOk="0" h="423" w="449">
                  <a:moveTo>
                    <a:pt x="132" y="1"/>
                  </a:moveTo>
                  <a:lnTo>
                    <a:pt x="80" y="53"/>
                  </a:lnTo>
                  <a:lnTo>
                    <a:pt x="27" y="132"/>
                  </a:lnTo>
                  <a:lnTo>
                    <a:pt x="1" y="211"/>
                  </a:lnTo>
                  <a:lnTo>
                    <a:pt x="27" y="290"/>
                  </a:lnTo>
                  <a:lnTo>
                    <a:pt x="80" y="369"/>
                  </a:lnTo>
                  <a:lnTo>
                    <a:pt x="132" y="396"/>
                  </a:lnTo>
                  <a:lnTo>
                    <a:pt x="211" y="422"/>
                  </a:lnTo>
                  <a:lnTo>
                    <a:pt x="317" y="396"/>
                  </a:lnTo>
                  <a:lnTo>
                    <a:pt x="369" y="369"/>
                  </a:lnTo>
                  <a:lnTo>
                    <a:pt x="422" y="290"/>
                  </a:lnTo>
                  <a:lnTo>
                    <a:pt x="448" y="211"/>
                  </a:lnTo>
                  <a:lnTo>
                    <a:pt x="422" y="132"/>
                  </a:lnTo>
                  <a:lnTo>
                    <a:pt x="369" y="53"/>
                  </a:lnTo>
                  <a:lnTo>
                    <a:pt x="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160"/>
            <p:cNvSpPr/>
            <p:nvPr/>
          </p:nvSpPr>
          <p:spPr>
            <a:xfrm>
              <a:off x="1008668" y="2773867"/>
              <a:ext cx="10979" cy="10979"/>
            </a:xfrm>
            <a:custGeom>
              <a:rect b="b" l="l" r="r" t="t"/>
              <a:pathLst>
                <a:path extrusionOk="0" h="423" w="423">
                  <a:moveTo>
                    <a:pt x="133" y="1"/>
                  </a:moveTo>
                  <a:lnTo>
                    <a:pt x="54" y="53"/>
                  </a:lnTo>
                  <a:lnTo>
                    <a:pt x="1" y="132"/>
                  </a:lnTo>
                  <a:lnTo>
                    <a:pt x="1" y="211"/>
                  </a:lnTo>
                  <a:lnTo>
                    <a:pt x="1" y="290"/>
                  </a:lnTo>
                  <a:lnTo>
                    <a:pt x="54" y="369"/>
                  </a:lnTo>
                  <a:lnTo>
                    <a:pt x="133" y="396"/>
                  </a:lnTo>
                  <a:lnTo>
                    <a:pt x="212" y="422"/>
                  </a:lnTo>
                  <a:lnTo>
                    <a:pt x="291" y="396"/>
                  </a:lnTo>
                  <a:lnTo>
                    <a:pt x="370" y="369"/>
                  </a:lnTo>
                  <a:lnTo>
                    <a:pt x="396" y="290"/>
                  </a:lnTo>
                  <a:lnTo>
                    <a:pt x="422" y="211"/>
                  </a:lnTo>
                  <a:lnTo>
                    <a:pt x="396" y="132"/>
                  </a:lnTo>
                  <a:lnTo>
                    <a:pt x="370" y="53"/>
                  </a:lnTo>
                  <a:lnTo>
                    <a:pt x="2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160"/>
            <p:cNvSpPr/>
            <p:nvPr/>
          </p:nvSpPr>
          <p:spPr>
            <a:xfrm>
              <a:off x="1077733" y="2843607"/>
              <a:ext cx="11654" cy="10979"/>
            </a:xfrm>
            <a:custGeom>
              <a:rect b="b" l="l" r="r" t="t"/>
              <a:pathLst>
                <a:path extrusionOk="0" h="423" w="449">
                  <a:moveTo>
                    <a:pt x="132" y="1"/>
                  </a:moveTo>
                  <a:lnTo>
                    <a:pt x="80" y="53"/>
                  </a:lnTo>
                  <a:lnTo>
                    <a:pt x="27" y="132"/>
                  </a:lnTo>
                  <a:lnTo>
                    <a:pt x="1" y="211"/>
                  </a:lnTo>
                  <a:lnTo>
                    <a:pt x="27" y="291"/>
                  </a:lnTo>
                  <a:lnTo>
                    <a:pt x="80" y="370"/>
                  </a:lnTo>
                  <a:lnTo>
                    <a:pt x="132" y="396"/>
                  </a:lnTo>
                  <a:lnTo>
                    <a:pt x="211" y="422"/>
                  </a:lnTo>
                  <a:lnTo>
                    <a:pt x="317" y="396"/>
                  </a:lnTo>
                  <a:lnTo>
                    <a:pt x="369" y="370"/>
                  </a:lnTo>
                  <a:lnTo>
                    <a:pt x="422" y="291"/>
                  </a:lnTo>
                  <a:lnTo>
                    <a:pt x="448" y="211"/>
                  </a:lnTo>
                  <a:lnTo>
                    <a:pt x="422" y="132"/>
                  </a:lnTo>
                  <a:lnTo>
                    <a:pt x="369" y="53"/>
                  </a:lnTo>
                  <a:lnTo>
                    <a:pt x="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160"/>
            <p:cNvSpPr/>
            <p:nvPr/>
          </p:nvSpPr>
          <p:spPr>
            <a:xfrm>
              <a:off x="1008668" y="2843607"/>
              <a:ext cx="10979" cy="10979"/>
            </a:xfrm>
            <a:custGeom>
              <a:rect b="b" l="l" r="r" t="t"/>
              <a:pathLst>
                <a:path extrusionOk="0" h="423" w="423">
                  <a:moveTo>
                    <a:pt x="133" y="1"/>
                  </a:moveTo>
                  <a:lnTo>
                    <a:pt x="54" y="53"/>
                  </a:lnTo>
                  <a:lnTo>
                    <a:pt x="1" y="132"/>
                  </a:lnTo>
                  <a:lnTo>
                    <a:pt x="1" y="211"/>
                  </a:lnTo>
                  <a:lnTo>
                    <a:pt x="1" y="291"/>
                  </a:lnTo>
                  <a:lnTo>
                    <a:pt x="54" y="370"/>
                  </a:lnTo>
                  <a:lnTo>
                    <a:pt x="133" y="396"/>
                  </a:lnTo>
                  <a:lnTo>
                    <a:pt x="212" y="422"/>
                  </a:lnTo>
                  <a:lnTo>
                    <a:pt x="291" y="396"/>
                  </a:lnTo>
                  <a:lnTo>
                    <a:pt x="370" y="370"/>
                  </a:lnTo>
                  <a:lnTo>
                    <a:pt x="396" y="291"/>
                  </a:lnTo>
                  <a:lnTo>
                    <a:pt x="422" y="211"/>
                  </a:lnTo>
                  <a:lnTo>
                    <a:pt x="396" y="132"/>
                  </a:lnTo>
                  <a:lnTo>
                    <a:pt x="370" y="53"/>
                  </a:lnTo>
                  <a:lnTo>
                    <a:pt x="2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160"/>
            <p:cNvSpPr/>
            <p:nvPr/>
          </p:nvSpPr>
          <p:spPr>
            <a:xfrm>
              <a:off x="1077733" y="2912672"/>
              <a:ext cx="11654" cy="10953"/>
            </a:xfrm>
            <a:custGeom>
              <a:rect b="b" l="l" r="r" t="t"/>
              <a:pathLst>
                <a:path extrusionOk="0" h="422" w="449">
                  <a:moveTo>
                    <a:pt x="211" y="0"/>
                  </a:moveTo>
                  <a:lnTo>
                    <a:pt x="132" y="27"/>
                  </a:lnTo>
                  <a:lnTo>
                    <a:pt x="80" y="79"/>
                  </a:lnTo>
                  <a:lnTo>
                    <a:pt x="27" y="132"/>
                  </a:lnTo>
                  <a:lnTo>
                    <a:pt x="1" y="211"/>
                  </a:lnTo>
                  <a:lnTo>
                    <a:pt x="27" y="290"/>
                  </a:lnTo>
                  <a:lnTo>
                    <a:pt x="80" y="369"/>
                  </a:lnTo>
                  <a:lnTo>
                    <a:pt x="132" y="422"/>
                  </a:lnTo>
                  <a:lnTo>
                    <a:pt x="317" y="422"/>
                  </a:lnTo>
                  <a:lnTo>
                    <a:pt x="369" y="369"/>
                  </a:lnTo>
                  <a:lnTo>
                    <a:pt x="422" y="290"/>
                  </a:lnTo>
                  <a:lnTo>
                    <a:pt x="448" y="211"/>
                  </a:lnTo>
                  <a:lnTo>
                    <a:pt x="422" y="132"/>
                  </a:lnTo>
                  <a:lnTo>
                    <a:pt x="369" y="79"/>
                  </a:lnTo>
                  <a:lnTo>
                    <a:pt x="317"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160"/>
            <p:cNvSpPr/>
            <p:nvPr/>
          </p:nvSpPr>
          <p:spPr>
            <a:xfrm>
              <a:off x="1008668" y="2912672"/>
              <a:ext cx="10979" cy="10953"/>
            </a:xfrm>
            <a:custGeom>
              <a:rect b="b" l="l" r="r" t="t"/>
              <a:pathLst>
                <a:path extrusionOk="0" h="422" w="423">
                  <a:moveTo>
                    <a:pt x="212" y="0"/>
                  </a:moveTo>
                  <a:lnTo>
                    <a:pt x="133" y="27"/>
                  </a:lnTo>
                  <a:lnTo>
                    <a:pt x="54" y="79"/>
                  </a:lnTo>
                  <a:lnTo>
                    <a:pt x="1" y="132"/>
                  </a:lnTo>
                  <a:lnTo>
                    <a:pt x="1" y="211"/>
                  </a:lnTo>
                  <a:lnTo>
                    <a:pt x="1" y="290"/>
                  </a:lnTo>
                  <a:lnTo>
                    <a:pt x="54" y="369"/>
                  </a:lnTo>
                  <a:lnTo>
                    <a:pt x="133" y="422"/>
                  </a:lnTo>
                  <a:lnTo>
                    <a:pt x="291" y="422"/>
                  </a:lnTo>
                  <a:lnTo>
                    <a:pt x="370" y="369"/>
                  </a:lnTo>
                  <a:lnTo>
                    <a:pt x="396" y="290"/>
                  </a:lnTo>
                  <a:lnTo>
                    <a:pt x="422" y="211"/>
                  </a:lnTo>
                  <a:lnTo>
                    <a:pt x="396" y="132"/>
                  </a:lnTo>
                  <a:lnTo>
                    <a:pt x="370" y="79"/>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160"/>
            <p:cNvSpPr/>
            <p:nvPr/>
          </p:nvSpPr>
          <p:spPr>
            <a:xfrm>
              <a:off x="1164577" y="2617984"/>
              <a:ext cx="45837" cy="45837"/>
            </a:xfrm>
            <a:custGeom>
              <a:rect b="b" l="l" r="r" t="t"/>
              <a:pathLst>
                <a:path extrusionOk="0" h="1766" w="1766">
                  <a:moveTo>
                    <a:pt x="712" y="0"/>
                  </a:moveTo>
                  <a:lnTo>
                    <a:pt x="527" y="53"/>
                  </a:lnTo>
                  <a:lnTo>
                    <a:pt x="395" y="158"/>
                  </a:lnTo>
                  <a:lnTo>
                    <a:pt x="264" y="264"/>
                  </a:lnTo>
                  <a:lnTo>
                    <a:pt x="158" y="395"/>
                  </a:lnTo>
                  <a:lnTo>
                    <a:pt x="53" y="527"/>
                  </a:lnTo>
                  <a:lnTo>
                    <a:pt x="0" y="712"/>
                  </a:lnTo>
                  <a:lnTo>
                    <a:pt x="0" y="896"/>
                  </a:lnTo>
                  <a:lnTo>
                    <a:pt x="0" y="1054"/>
                  </a:lnTo>
                  <a:lnTo>
                    <a:pt x="53" y="1238"/>
                  </a:lnTo>
                  <a:lnTo>
                    <a:pt x="158" y="1370"/>
                  </a:lnTo>
                  <a:lnTo>
                    <a:pt x="264" y="1502"/>
                  </a:lnTo>
                  <a:lnTo>
                    <a:pt x="395" y="1634"/>
                  </a:lnTo>
                  <a:lnTo>
                    <a:pt x="527" y="1713"/>
                  </a:lnTo>
                  <a:lnTo>
                    <a:pt x="712" y="1765"/>
                  </a:lnTo>
                  <a:lnTo>
                    <a:pt x="1054" y="1765"/>
                  </a:lnTo>
                  <a:lnTo>
                    <a:pt x="1238" y="1713"/>
                  </a:lnTo>
                  <a:lnTo>
                    <a:pt x="1370" y="1634"/>
                  </a:lnTo>
                  <a:lnTo>
                    <a:pt x="1502" y="1502"/>
                  </a:lnTo>
                  <a:lnTo>
                    <a:pt x="1634" y="1370"/>
                  </a:lnTo>
                  <a:lnTo>
                    <a:pt x="1713" y="1238"/>
                  </a:lnTo>
                  <a:lnTo>
                    <a:pt x="1765" y="1054"/>
                  </a:lnTo>
                  <a:lnTo>
                    <a:pt x="1765" y="896"/>
                  </a:lnTo>
                  <a:lnTo>
                    <a:pt x="1765" y="712"/>
                  </a:lnTo>
                  <a:lnTo>
                    <a:pt x="1713" y="527"/>
                  </a:lnTo>
                  <a:lnTo>
                    <a:pt x="1634" y="395"/>
                  </a:lnTo>
                  <a:lnTo>
                    <a:pt x="1502" y="264"/>
                  </a:lnTo>
                  <a:lnTo>
                    <a:pt x="1370" y="158"/>
                  </a:lnTo>
                  <a:lnTo>
                    <a:pt x="1238" y="53"/>
                  </a:lnTo>
                  <a:lnTo>
                    <a:pt x="10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160"/>
            <p:cNvSpPr/>
            <p:nvPr/>
          </p:nvSpPr>
          <p:spPr>
            <a:xfrm>
              <a:off x="886967" y="2617984"/>
              <a:ext cx="46537" cy="45837"/>
            </a:xfrm>
            <a:custGeom>
              <a:rect b="b" l="l" r="r" t="t"/>
              <a:pathLst>
                <a:path extrusionOk="0" h="1766" w="1793">
                  <a:moveTo>
                    <a:pt x="712" y="0"/>
                  </a:moveTo>
                  <a:lnTo>
                    <a:pt x="554" y="53"/>
                  </a:lnTo>
                  <a:lnTo>
                    <a:pt x="396" y="158"/>
                  </a:lnTo>
                  <a:lnTo>
                    <a:pt x="264" y="264"/>
                  </a:lnTo>
                  <a:lnTo>
                    <a:pt x="159" y="395"/>
                  </a:lnTo>
                  <a:lnTo>
                    <a:pt x="80" y="527"/>
                  </a:lnTo>
                  <a:lnTo>
                    <a:pt x="27" y="712"/>
                  </a:lnTo>
                  <a:lnTo>
                    <a:pt x="1" y="896"/>
                  </a:lnTo>
                  <a:lnTo>
                    <a:pt x="27" y="1054"/>
                  </a:lnTo>
                  <a:lnTo>
                    <a:pt x="80" y="1238"/>
                  </a:lnTo>
                  <a:lnTo>
                    <a:pt x="159" y="1370"/>
                  </a:lnTo>
                  <a:lnTo>
                    <a:pt x="264" y="1502"/>
                  </a:lnTo>
                  <a:lnTo>
                    <a:pt x="396" y="1634"/>
                  </a:lnTo>
                  <a:lnTo>
                    <a:pt x="554" y="1713"/>
                  </a:lnTo>
                  <a:lnTo>
                    <a:pt x="712" y="1765"/>
                  </a:lnTo>
                  <a:lnTo>
                    <a:pt x="1081" y="1765"/>
                  </a:lnTo>
                  <a:lnTo>
                    <a:pt x="1239" y="1713"/>
                  </a:lnTo>
                  <a:lnTo>
                    <a:pt x="1397" y="1634"/>
                  </a:lnTo>
                  <a:lnTo>
                    <a:pt x="1529" y="1502"/>
                  </a:lnTo>
                  <a:lnTo>
                    <a:pt x="1634" y="1370"/>
                  </a:lnTo>
                  <a:lnTo>
                    <a:pt x="1713" y="1238"/>
                  </a:lnTo>
                  <a:lnTo>
                    <a:pt x="1766" y="1054"/>
                  </a:lnTo>
                  <a:lnTo>
                    <a:pt x="1792" y="896"/>
                  </a:lnTo>
                  <a:lnTo>
                    <a:pt x="1766" y="712"/>
                  </a:lnTo>
                  <a:lnTo>
                    <a:pt x="1713" y="527"/>
                  </a:lnTo>
                  <a:lnTo>
                    <a:pt x="1634" y="395"/>
                  </a:lnTo>
                  <a:lnTo>
                    <a:pt x="1529" y="264"/>
                  </a:lnTo>
                  <a:lnTo>
                    <a:pt x="1397" y="158"/>
                  </a:lnTo>
                  <a:lnTo>
                    <a:pt x="1239" y="53"/>
                  </a:lnTo>
                  <a:lnTo>
                    <a:pt x="10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9" name="Google Shape;17329;p160"/>
          <p:cNvGrpSpPr/>
          <p:nvPr/>
        </p:nvGrpSpPr>
        <p:grpSpPr>
          <a:xfrm>
            <a:off x="1648656" y="2710278"/>
            <a:ext cx="370611" cy="138832"/>
            <a:chOff x="1648656" y="2710278"/>
            <a:chExt cx="370611" cy="138832"/>
          </a:xfrm>
        </p:grpSpPr>
        <p:sp>
          <p:nvSpPr>
            <p:cNvPr id="17330" name="Google Shape;17330;p160"/>
            <p:cNvSpPr/>
            <p:nvPr/>
          </p:nvSpPr>
          <p:spPr>
            <a:xfrm>
              <a:off x="1648656" y="2818327"/>
              <a:ext cx="370611" cy="30783"/>
            </a:xfrm>
            <a:custGeom>
              <a:rect b="b" l="l" r="r" t="t"/>
              <a:pathLst>
                <a:path extrusionOk="0" h="1186" w="14279">
                  <a:moveTo>
                    <a:pt x="896" y="0"/>
                  </a:moveTo>
                  <a:lnTo>
                    <a:pt x="1" y="290"/>
                  </a:lnTo>
                  <a:lnTo>
                    <a:pt x="1" y="975"/>
                  </a:lnTo>
                  <a:lnTo>
                    <a:pt x="27" y="1054"/>
                  </a:lnTo>
                  <a:lnTo>
                    <a:pt x="80" y="1133"/>
                  </a:lnTo>
                  <a:lnTo>
                    <a:pt x="132" y="1159"/>
                  </a:lnTo>
                  <a:lnTo>
                    <a:pt x="211" y="1185"/>
                  </a:lnTo>
                  <a:lnTo>
                    <a:pt x="2688" y="1185"/>
                  </a:lnTo>
                  <a:lnTo>
                    <a:pt x="3135" y="896"/>
                  </a:lnTo>
                  <a:lnTo>
                    <a:pt x="3583" y="1185"/>
                  </a:lnTo>
                  <a:lnTo>
                    <a:pt x="4479" y="1185"/>
                  </a:lnTo>
                  <a:lnTo>
                    <a:pt x="4927" y="896"/>
                  </a:lnTo>
                  <a:lnTo>
                    <a:pt x="5348" y="1185"/>
                  </a:lnTo>
                  <a:lnTo>
                    <a:pt x="6244" y="1185"/>
                  </a:lnTo>
                  <a:lnTo>
                    <a:pt x="6692" y="896"/>
                  </a:lnTo>
                  <a:lnTo>
                    <a:pt x="7140" y="1185"/>
                  </a:lnTo>
                  <a:lnTo>
                    <a:pt x="8035" y="1185"/>
                  </a:lnTo>
                  <a:lnTo>
                    <a:pt x="8483" y="896"/>
                  </a:lnTo>
                  <a:lnTo>
                    <a:pt x="8931" y="1185"/>
                  </a:lnTo>
                  <a:lnTo>
                    <a:pt x="9800" y="1185"/>
                  </a:lnTo>
                  <a:lnTo>
                    <a:pt x="10248" y="896"/>
                  </a:lnTo>
                  <a:lnTo>
                    <a:pt x="10696" y="1185"/>
                  </a:lnTo>
                  <a:lnTo>
                    <a:pt x="14068" y="1185"/>
                  </a:lnTo>
                  <a:lnTo>
                    <a:pt x="14147" y="1159"/>
                  </a:lnTo>
                  <a:lnTo>
                    <a:pt x="14200" y="1133"/>
                  </a:lnTo>
                  <a:lnTo>
                    <a:pt x="14252" y="1054"/>
                  </a:lnTo>
                  <a:lnTo>
                    <a:pt x="14279" y="975"/>
                  </a:lnTo>
                  <a:lnTo>
                    <a:pt x="14279" y="290"/>
                  </a:lnTo>
                  <a:lnTo>
                    <a:pt x="133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160"/>
            <p:cNvSpPr/>
            <p:nvPr/>
          </p:nvSpPr>
          <p:spPr>
            <a:xfrm>
              <a:off x="1718396" y="2818327"/>
              <a:ext cx="23282" cy="30783"/>
            </a:xfrm>
            <a:custGeom>
              <a:rect b="b" l="l" r="r" t="t"/>
              <a:pathLst>
                <a:path extrusionOk="0" h="1186" w="897">
                  <a:moveTo>
                    <a:pt x="1" y="0"/>
                  </a:moveTo>
                  <a:lnTo>
                    <a:pt x="1" y="1185"/>
                  </a:lnTo>
                  <a:lnTo>
                    <a:pt x="896" y="1185"/>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160"/>
            <p:cNvSpPr/>
            <p:nvPr/>
          </p:nvSpPr>
          <p:spPr>
            <a:xfrm>
              <a:off x="1764881" y="2818327"/>
              <a:ext cx="22607" cy="30783"/>
            </a:xfrm>
            <a:custGeom>
              <a:rect b="b" l="l" r="r" t="t"/>
              <a:pathLst>
                <a:path extrusionOk="0" h="1186" w="871">
                  <a:moveTo>
                    <a:pt x="1" y="0"/>
                  </a:moveTo>
                  <a:lnTo>
                    <a:pt x="1" y="1185"/>
                  </a:lnTo>
                  <a:lnTo>
                    <a:pt x="870" y="1185"/>
                  </a:lnTo>
                  <a:lnTo>
                    <a:pt x="8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160"/>
            <p:cNvSpPr/>
            <p:nvPr/>
          </p:nvSpPr>
          <p:spPr>
            <a:xfrm>
              <a:off x="1810717" y="2818327"/>
              <a:ext cx="23256" cy="30783"/>
            </a:xfrm>
            <a:custGeom>
              <a:rect b="b" l="l" r="r" t="t"/>
              <a:pathLst>
                <a:path extrusionOk="0" h="1186" w="896">
                  <a:moveTo>
                    <a:pt x="0" y="0"/>
                  </a:moveTo>
                  <a:lnTo>
                    <a:pt x="0" y="1185"/>
                  </a:lnTo>
                  <a:lnTo>
                    <a:pt x="896" y="1185"/>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160"/>
            <p:cNvSpPr/>
            <p:nvPr/>
          </p:nvSpPr>
          <p:spPr>
            <a:xfrm>
              <a:off x="1857201" y="2818327"/>
              <a:ext cx="23282" cy="30783"/>
            </a:xfrm>
            <a:custGeom>
              <a:rect b="b" l="l" r="r" t="t"/>
              <a:pathLst>
                <a:path extrusionOk="0" h="1186" w="897">
                  <a:moveTo>
                    <a:pt x="0" y="0"/>
                  </a:moveTo>
                  <a:lnTo>
                    <a:pt x="0" y="1185"/>
                  </a:lnTo>
                  <a:lnTo>
                    <a:pt x="896" y="1185"/>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160"/>
            <p:cNvSpPr/>
            <p:nvPr/>
          </p:nvSpPr>
          <p:spPr>
            <a:xfrm>
              <a:off x="1903011" y="2818327"/>
              <a:ext cx="23282" cy="30783"/>
            </a:xfrm>
            <a:custGeom>
              <a:rect b="b" l="l" r="r" t="t"/>
              <a:pathLst>
                <a:path extrusionOk="0" h="1186" w="897">
                  <a:moveTo>
                    <a:pt x="0" y="0"/>
                  </a:moveTo>
                  <a:lnTo>
                    <a:pt x="0" y="1185"/>
                  </a:lnTo>
                  <a:lnTo>
                    <a:pt x="896" y="1185"/>
                  </a:lnTo>
                  <a:lnTo>
                    <a:pt x="8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160"/>
            <p:cNvSpPr/>
            <p:nvPr/>
          </p:nvSpPr>
          <p:spPr>
            <a:xfrm>
              <a:off x="1649331" y="2710278"/>
              <a:ext cx="369937" cy="115578"/>
            </a:xfrm>
            <a:custGeom>
              <a:rect b="b" l="l" r="r" t="t"/>
              <a:pathLst>
                <a:path extrusionOk="0" h="4453" w="14253">
                  <a:moveTo>
                    <a:pt x="185" y="1"/>
                  </a:moveTo>
                  <a:lnTo>
                    <a:pt x="106" y="27"/>
                  </a:lnTo>
                  <a:lnTo>
                    <a:pt x="54" y="53"/>
                  </a:lnTo>
                  <a:lnTo>
                    <a:pt x="1" y="132"/>
                  </a:lnTo>
                  <a:lnTo>
                    <a:pt x="1" y="211"/>
                  </a:lnTo>
                  <a:lnTo>
                    <a:pt x="1" y="4453"/>
                  </a:lnTo>
                  <a:lnTo>
                    <a:pt x="14253" y="4453"/>
                  </a:lnTo>
                  <a:lnTo>
                    <a:pt x="14253" y="211"/>
                  </a:lnTo>
                  <a:lnTo>
                    <a:pt x="14226" y="132"/>
                  </a:lnTo>
                  <a:lnTo>
                    <a:pt x="14174" y="53"/>
                  </a:lnTo>
                  <a:lnTo>
                    <a:pt x="14121" y="27"/>
                  </a:lnTo>
                  <a:lnTo>
                    <a:pt x="14042" y="1"/>
                  </a:lnTo>
                  <a:lnTo>
                    <a:pt x="11566" y="1"/>
                  </a:lnTo>
                  <a:lnTo>
                    <a:pt x="10670" y="290"/>
                  </a:lnTo>
                  <a:lnTo>
                    <a:pt x="3557" y="290"/>
                  </a:lnTo>
                  <a:lnTo>
                    <a:pt x="26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160"/>
            <p:cNvSpPr/>
            <p:nvPr/>
          </p:nvSpPr>
          <p:spPr>
            <a:xfrm>
              <a:off x="1671911" y="2756789"/>
              <a:ext cx="22581" cy="21906"/>
            </a:xfrm>
            <a:custGeom>
              <a:rect b="b" l="l" r="r" t="t"/>
              <a:pathLst>
                <a:path extrusionOk="0" h="844" w="870">
                  <a:moveTo>
                    <a:pt x="343" y="0"/>
                  </a:moveTo>
                  <a:lnTo>
                    <a:pt x="264" y="26"/>
                  </a:lnTo>
                  <a:lnTo>
                    <a:pt x="211" y="53"/>
                  </a:lnTo>
                  <a:lnTo>
                    <a:pt x="132" y="105"/>
                  </a:lnTo>
                  <a:lnTo>
                    <a:pt x="79" y="184"/>
                  </a:lnTo>
                  <a:lnTo>
                    <a:pt x="53" y="264"/>
                  </a:lnTo>
                  <a:lnTo>
                    <a:pt x="27" y="343"/>
                  </a:lnTo>
                  <a:lnTo>
                    <a:pt x="0" y="422"/>
                  </a:lnTo>
                  <a:lnTo>
                    <a:pt x="27" y="501"/>
                  </a:lnTo>
                  <a:lnTo>
                    <a:pt x="53" y="580"/>
                  </a:lnTo>
                  <a:lnTo>
                    <a:pt x="79" y="659"/>
                  </a:lnTo>
                  <a:lnTo>
                    <a:pt x="132" y="738"/>
                  </a:lnTo>
                  <a:lnTo>
                    <a:pt x="211" y="790"/>
                  </a:lnTo>
                  <a:lnTo>
                    <a:pt x="264" y="817"/>
                  </a:lnTo>
                  <a:lnTo>
                    <a:pt x="343" y="843"/>
                  </a:lnTo>
                  <a:lnTo>
                    <a:pt x="527" y="843"/>
                  </a:lnTo>
                  <a:lnTo>
                    <a:pt x="606" y="817"/>
                  </a:lnTo>
                  <a:lnTo>
                    <a:pt x="685" y="790"/>
                  </a:lnTo>
                  <a:lnTo>
                    <a:pt x="738" y="738"/>
                  </a:lnTo>
                  <a:lnTo>
                    <a:pt x="791" y="659"/>
                  </a:lnTo>
                  <a:lnTo>
                    <a:pt x="843" y="580"/>
                  </a:lnTo>
                  <a:lnTo>
                    <a:pt x="870" y="501"/>
                  </a:lnTo>
                  <a:lnTo>
                    <a:pt x="870" y="422"/>
                  </a:lnTo>
                  <a:lnTo>
                    <a:pt x="870" y="343"/>
                  </a:lnTo>
                  <a:lnTo>
                    <a:pt x="843" y="264"/>
                  </a:lnTo>
                  <a:lnTo>
                    <a:pt x="791" y="184"/>
                  </a:lnTo>
                  <a:lnTo>
                    <a:pt x="738" y="105"/>
                  </a:lnTo>
                  <a:lnTo>
                    <a:pt x="685" y="53"/>
                  </a:lnTo>
                  <a:lnTo>
                    <a:pt x="606" y="26"/>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160"/>
            <p:cNvSpPr/>
            <p:nvPr/>
          </p:nvSpPr>
          <p:spPr>
            <a:xfrm>
              <a:off x="1972751" y="2756789"/>
              <a:ext cx="22581" cy="21906"/>
            </a:xfrm>
            <a:custGeom>
              <a:rect b="b" l="l" r="r" t="t"/>
              <a:pathLst>
                <a:path extrusionOk="0" h="844" w="870">
                  <a:moveTo>
                    <a:pt x="369" y="0"/>
                  </a:moveTo>
                  <a:lnTo>
                    <a:pt x="264" y="26"/>
                  </a:lnTo>
                  <a:lnTo>
                    <a:pt x="211" y="53"/>
                  </a:lnTo>
                  <a:lnTo>
                    <a:pt x="132" y="105"/>
                  </a:lnTo>
                  <a:lnTo>
                    <a:pt x="79" y="184"/>
                  </a:lnTo>
                  <a:lnTo>
                    <a:pt x="53" y="264"/>
                  </a:lnTo>
                  <a:lnTo>
                    <a:pt x="27" y="343"/>
                  </a:lnTo>
                  <a:lnTo>
                    <a:pt x="0" y="422"/>
                  </a:lnTo>
                  <a:lnTo>
                    <a:pt x="27" y="501"/>
                  </a:lnTo>
                  <a:lnTo>
                    <a:pt x="53" y="580"/>
                  </a:lnTo>
                  <a:lnTo>
                    <a:pt x="79" y="659"/>
                  </a:lnTo>
                  <a:lnTo>
                    <a:pt x="132" y="738"/>
                  </a:lnTo>
                  <a:lnTo>
                    <a:pt x="211" y="790"/>
                  </a:lnTo>
                  <a:lnTo>
                    <a:pt x="264" y="817"/>
                  </a:lnTo>
                  <a:lnTo>
                    <a:pt x="369" y="843"/>
                  </a:lnTo>
                  <a:lnTo>
                    <a:pt x="527" y="843"/>
                  </a:lnTo>
                  <a:lnTo>
                    <a:pt x="606" y="817"/>
                  </a:lnTo>
                  <a:lnTo>
                    <a:pt x="685" y="790"/>
                  </a:lnTo>
                  <a:lnTo>
                    <a:pt x="738" y="738"/>
                  </a:lnTo>
                  <a:lnTo>
                    <a:pt x="791" y="659"/>
                  </a:lnTo>
                  <a:lnTo>
                    <a:pt x="843" y="580"/>
                  </a:lnTo>
                  <a:lnTo>
                    <a:pt x="870" y="501"/>
                  </a:lnTo>
                  <a:lnTo>
                    <a:pt x="870" y="422"/>
                  </a:lnTo>
                  <a:lnTo>
                    <a:pt x="870" y="343"/>
                  </a:lnTo>
                  <a:lnTo>
                    <a:pt x="843" y="264"/>
                  </a:lnTo>
                  <a:lnTo>
                    <a:pt x="791" y="184"/>
                  </a:lnTo>
                  <a:lnTo>
                    <a:pt x="738" y="105"/>
                  </a:lnTo>
                  <a:lnTo>
                    <a:pt x="685" y="53"/>
                  </a:lnTo>
                  <a:lnTo>
                    <a:pt x="606" y="26"/>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160"/>
            <p:cNvSpPr/>
            <p:nvPr/>
          </p:nvSpPr>
          <p:spPr>
            <a:xfrm>
              <a:off x="1718396" y="2710278"/>
              <a:ext cx="231129" cy="115578"/>
            </a:xfrm>
            <a:custGeom>
              <a:rect b="b" l="l" r="r" t="t"/>
              <a:pathLst>
                <a:path extrusionOk="0" h="4453" w="8905">
                  <a:moveTo>
                    <a:pt x="1" y="1"/>
                  </a:moveTo>
                  <a:lnTo>
                    <a:pt x="1" y="4453"/>
                  </a:lnTo>
                  <a:lnTo>
                    <a:pt x="8905" y="4453"/>
                  </a:lnTo>
                  <a:lnTo>
                    <a:pt x="8905" y="1"/>
                  </a:lnTo>
                  <a:lnTo>
                    <a:pt x="8009" y="1"/>
                  </a:lnTo>
                  <a:lnTo>
                    <a:pt x="7351" y="290"/>
                  </a:lnTo>
                  <a:lnTo>
                    <a:pt x="1555" y="290"/>
                  </a:lnTo>
                  <a:lnTo>
                    <a:pt x="8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160"/>
            <p:cNvSpPr/>
            <p:nvPr/>
          </p:nvSpPr>
          <p:spPr>
            <a:xfrm>
              <a:off x="1741651" y="2710278"/>
              <a:ext cx="184644" cy="92348"/>
            </a:xfrm>
            <a:custGeom>
              <a:rect b="b" l="l" r="r" t="t"/>
              <a:pathLst>
                <a:path extrusionOk="0" h="3558" w="7114">
                  <a:moveTo>
                    <a:pt x="0" y="1"/>
                  </a:moveTo>
                  <a:lnTo>
                    <a:pt x="0" y="3373"/>
                  </a:lnTo>
                  <a:lnTo>
                    <a:pt x="0" y="3452"/>
                  </a:lnTo>
                  <a:lnTo>
                    <a:pt x="53" y="3504"/>
                  </a:lnTo>
                  <a:lnTo>
                    <a:pt x="106" y="3557"/>
                  </a:lnTo>
                  <a:lnTo>
                    <a:pt x="7008" y="3557"/>
                  </a:lnTo>
                  <a:lnTo>
                    <a:pt x="7060" y="3504"/>
                  </a:lnTo>
                  <a:lnTo>
                    <a:pt x="7113" y="3452"/>
                  </a:lnTo>
                  <a:lnTo>
                    <a:pt x="7113" y="3373"/>
                  </a:lnTo>
                  <a:lnTo>
                    <a:pt x="71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160"/>
            <p:cNvSpPr/>
            <p:nvPr/>
          </p:nvSpPr>
          <p:spPr>
            <a:xfrm>
              <a:off x="1758729" y="2750612"/>
              <a:ext cx="150461" cy="11654"/>
            </a:xfrm>
            <a:custGeom>
              <a:rect b="b" l="l" r="r" t="t"/>
              <a:pathLst>
                <a:path extrusionOk="0" h="449" w="5797">
                  <a:moveTo>
                    <a:pt x="238" y="1"/>
                  </a:moveTo>
                  <a:lnTo>
                    <a:pt x="133" y="27"/>
                  </a:lnTo>
                  <a:lnTo>
                    <a:pt x="80" y="80"/>
                  </a:lnTo>
                  <a:lnTo>
                    <a:pt x="27" y="133"/>
                  </a:lnTo>
                  <a:lnTo>
                    <a:pt x="1" y="238"/>
                  </a:lnTo>
                  <a:lnTo>
                    <a:pt x="27" y="317"/>
                  </a:lnTo>
                  <a:lnTo>
                    <a:pt x="80" y="370"/>
                  </a:lnTo>
                  <a:lnTo>
                    <a:pt x="133" y="422"/>
                  </a:lnTo>
                  <a:lnTo>
                    <a:pt x="238" y="449"/>
                  </a:lnTo>
                  <a:lnTo>
                    <a:pt x="5559" y="449"/>
                  </a:lnTo>
                  <a:lnTo>
                    <a:pt x="5665" y="422"/>
                  </a:lnTo>
                  <a:lnTo>
                    <a:pt x="5717" y="370"/>
                  </a:lnTo>
                  <a:lnTo>
                    <a:pt x="5770" y="317"/>
                  </a:lnTo>
                  <a:lnTo>
                    <a:pt x="5797" y="238"/>
                  </a:lnTo>
                  <a:lnTo>
                    <a:pt x="5770" y="133"/>
                  </a:lnTo>
                  <a:lnTo>
                    <a:pt x="5717" y="80"/>
                  </a:lnTo>
                  <a:lnTo>
                    <a:pt x="5665" y="27"/>
                  </a:lnTo>
                  <a:lnTo>
                    <a:pt x="55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2" name="Google Shape;17342;p160"/>
          <p:cNvGrpSpPr/>
          <p:nvPr/>
        </p:nvGrpSpPr>
        <p:grpSpPr>
          <a:xfrm>
            <a:off x="2469133" y="2594729"/>
            <a:ext cx="300196" cy="369931"/>
            <a:chOff x="2469133" y="2594729"/>
            <a:chExt cx="300196" cy="369931"/>
          </a:xfrm>
        </p:grpSpPr>
        <p:sp>
          <p:nvSpPr>
            <p:cNvPr id="17343" name="Google Shape;17343;p160"/>
            <p:cNvSpPr/>
            <p:nvPr/>
          </p:nvSpPr>
          <p:spPr>
            <a:xfrm>
              <a:off x="2564178" y="2594729"/>
              <a:ext cx="110127" cy="23282"/>
            </a:xfrm>
            <a:custGeom>
              <a:rect b="b" l="l" r="r" t="t"/>
              <a:pathLst>
                <a:path extrusionOk="0" h="897" w="4243">
                  <a:moveTo>
                    <a:pt x="343" y="1"/>
                  </a:moveTo>
                  <a:lnTo>
                    <a:pt x="1" y="264"/>
                  </a:lnTo>
                  <a:lnTo>
                    <a:pt x="1" y="607"/>
                  </a:lnTo>
                  <a:lnTo>
                    <a:pt x="343" y="896"/>
                  </a:lnTo>
                  <a:lnTo>
                    <a:pt x="3900" y="896"/>
                  </a:lnTo>
                  <a:lnTo>
                    <a:pt x="4242" y="607"/>
                  </a:lnTo>
                  <a:lnTo>
                    <a:pt x="4242" y="264"/>
                  </a:lnTo>
                  <a:lnTo>
                    <a:pt x="3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160"/>
            <p:cNvSpPr/>
            <p:nvPr/>
          </p:nvSpPr>
          <p:spPr>
            <a:xfrm>
              <a:off x="2549825" y="2594729"/>
              <a:ext cx="23282" cy="53363"/>
            </a:xfrm>
            <a:custGeom>
              <a:rect b="b" l="l" r="r" t="t"/>
              <a:pathLst>
                <a:path extrusionOk="0" h="2056" w="897">
                  <a:moveTo>
                    <a:pt x="106" y="1"/>
                  </a:moveTo>
                  <a:lnTo>
                    <a:pt x="53" y="53"/>
                  </a:lnTo>
                  <a:lnTo>
                    <a:pt x="1" y="106"/>
                  </a:lnTo>
                  <a:lnTo>
                    <a:pt x="1" y="185"/>
                  </a:lnTo>
                  <a:lnTo>
                    <a:pt x="1" y="2055"/>
                  </a:lnTo>
                  <a:lnTo>
                    <a:pt x="896" y="2055"/>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160"/>
            <p:cNvSpPr/>
            <p:nvPr/>
          </p:nvSpPr>
          <p:spPr>
            <a:xfrm>
              <a:off x="2665375" y="2594729"/>
              <a:ext cx="23282" cy="53363"/>
            </a:xfrm>
            <a:custGeom>
              <a:rect b="b" l="l" r="r" t="t"/>
              <a:pathLst>
                <a:path extrusionOk="0" h="2056" w="897">
                  <a:moveTo>
                    <a:pt x="1" y="1"/>
                  </a:moveTo>
                  <a:lnTo>
                    <a:pt x="1" y="2055"/>
                  </a:lnTo>
                  <a:lnTo>
                    <a:pt x="896" y="2055"/>
                  </a:lnTo>
                  <a:lnTo>
                    <a:pt x="896" y="185"/>
                  </a:lnTo>
                  <a:lnTo>
                    <a:pt x="870" y="106"/>
                  </a:lnTo>
                  <a:lnTo>
                    <a:pt x="844" y="53"/>
                  </a:lnTo>
                  <a:lnTo>
                    <a:pt x="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160"/>
            <p:cNvSpPr/>
            <p:nvPr/>
          </p:nvSpPr>
          <p:spPr>
            <a:xfrm>
              <a:off x="2491713" y="2934552"/>
              <a:ext cx="46511" cy="30108"/>
            </a:xfrm>
            <a:custGeom>
              <a:rect b="b" l="l" r="r" t="t"/>
              <a:pathLst>
                <a:path extrusionOk="0" h="1160" w="1792">
                  <a:moveTo>
                    <a:pt x="0" y="0"/>
                  </a:moveTo>
                  <a:lnTo>
                    <a:pt x="0" y="975"/>
                  </a:lnTo>
                  <a:lnTo>
                    <a:pt x="27" y="1028"/>
                  </a:lnTo>
                  <a:lnTo>
                    <a:pt x="79" y="1107"/>
                  </a:lnTo>
                  <a:lnTo>
                    <a:pt x="132" y="1133"/>
                  </a:lnTo>
                  <a:lnTo>
                    <a:pt x="211" y="1160"/>
                  </a:lnTo>
                  <a:lnTo>
                    <a:pt x="1607" y="1160"/>
                  </a:lnTo>
                  <a:lnTo>
                    <a:pt x="1660" y="1133"/>
                  </a:lnTo>
                  <a:lnTo>
                    <a:pt x="1739" y="1107"/>
                  </a:lnTo>
                  <a:lnTo>
                    <a:pt x="1765" y="1028"/>
                  </a:lnTo>
                  <a:lnTo>
                    <a:pt x="1792" y="975"/>
                  </a:lnTo>
                  <a:lnTo>
                    <a:pt x="17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160"/>
            <p:cNvSpPr/>
            <p:nvPr/>
          </p:nvSpPr>
          <p:spPr>
            <a:xfrm>
              <a:off x="2700258" y="2934552"/>
              <a:ext cx="45837" cy="30108"/>
            </a:xfrm>
            <a:custGeom>
              <a:rect b="b" l="l" r="r" t="t"/>
              <a:pathLst>
                <a:path extrusionOk="0" h="1160" w="1766">
                  <a:moveTo>
                    <a:pt x="0" y="0"/>
                  </a:moveTo>
                  <a:lnTo>
                    <a:pt x="0" y="975"/>
                  </a:lnTo>
                  <a:lnTo>
                    <a:pt x="0" y="1028"/>
                  </a:lnTo>
                  <a:lnTo>
                    <a:pt x="53" y="1107"/>
                  </a:lnTo>
                  <a:lnTo>
                    <a:pt x="106" y="1133"/>
                  </a:lnTo>
                  <a:lnTo>
                    <a:pt x="185" y="1160"/>
                  </a:lnTo>
                  <a:lnTo>
                    <a:pt x="1581" y="1160"/>
                  </a:lnTo>
                  <a:lnTo>
                    <a:pt x="1660" y="1133"/>
                  </a:lnTo>
                  <a:lnTo>
                    <a:pt x="1712" y="1107"/>
                  </a:lnTo>
                  <a:lnTo>
                    <a:pt x="1765" y="1028"/>
                  </a:lnTo>
                  <a:lnTo>
                    <a:pt x="1765" y="975"/>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160"/>
            <p:cNvSpPr/>
            <p:nvPr/>
          </p:nvSpPr>
          <p:spPr>
            <a:xfrm>
              <a:off x="2469133" y="2641239"/>
              <a:ext cx="300196" cy="300170"/>
            </a:xfrm>
            <a:custGeom>
              <a:rect b="b" l="l" r="r" t="t"/>
              <a:pathLst>
                <a:path extrusionOk="0" h="11565" w="11566">
                  <a:moveTo>
                    <a:pt x="1766" y="0"/>
                  </a:moveTo>
                  <a:lnTo>
                    <a:pt x="1" y="1765"/>
                  </a:lnTo>
                  <a:lnTo>
                    <a:pt x="1" y="9774"/>
                  </a:lnTo>
                  <a:lnTo>
                    <a:pt x="870" y="11565"/>
                  </a:lnTo>
                  <a:lnTo>
                    <a:pt x="10670" y="11565"/>
                  </a:lnTo>
                  <a:lnTo>
                    <a:pt x="11566" y="9774"/>
                  </a:lnTo>
                  <a:lnTo>
                    <a:pt x="11566" y="1765"/>
                  </a:lnTo>
                  <a:lnTo>
                    <a:pt x="98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160"/>
            <p:cNvSpPr/>
            <p:nvPr/>
          </p:nvSpPr>
          <p:spPr>
            <a:xfrm>
              <a:off x="2491713" y="2663794"/>
              <a:ext cx="254385" cy="110101"/>
            </a:xfrm>
            <a:custGeom>
              <a:rect b="b" l="l" r="r" t="t"/>
              <a:pathLst>
                <a:path extrusionOk="0" h="4242" w="9801">
                  <a:moveTo>
                    <a:pt x="211" y="0"/>
                  </a:moveTo>
                  <a:lnTo>
                    <a:pt x="132" y="27"/>
                  </a:lnTo>
                  <a:lnTo>
                    <a:pt x="79" y="79"/>
                  </a:lnTo>
                  <a:lnTo>
                    <a:pt x="27" y="132"/>
                  </a:lnTo>
                  <a:lnTo>
                    <a:pt x="0" y="211"/>
                  </a:lnTo>
                  <a:lnTo>
                    <a:pt x="0" y="3583"/>
                  </a:lnTo>
                  <a:lnTo>
                    <a:pt x="896" y="4242"/>
                  </a:lnTo>
                  <a:lnTo>
                    <a:pt x="8931" y="4242"/>
                  </a:lnTo>
                  <a:lnTo>
                    <a:pt x="9800" y="3583"/>
                  </a:lnTo>
                  <a:lnTo>
                    <a:pt x="9800" y="211"/>
                  </a:lnTo>
                  <a:lnTo>
                    <a:pt x="9800" y="132"/>
                  </a:lnTo>
                  <a:lnTo>
                    <a:pt x="9747" y="79"/>
                  </a:lnTo>
                  <a:lnTo>
                    <a:pt x="9695" y="27"/>
                  </a:lnTo>
                  <a:lnTo>
                    <a:pt x="96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160"/>
            <p:cNvSpPr/>
            <p:nvPr/>
          </p:nvSpPr>
          <p:spPr>
            <a:xfrm>
              <a:off x="2491713" y="2756789"/>
              <a:ext cx="254385" cy="161388"/>
            </a:xfrm>
            <a:custGeom>
              <a:rect b="b" l="l" r="r" t="t"/>
              <a:pathLst>
                <a:path extrusionOk="0" h="6218" w="9801">
                  <a:moveTo>
                    <a:pt x="0" y="0"/>
                  </a:moveTo>
                  <a:lnTo>
                    <a:pt x="0" y="6033"/>
                  </a:lnTo>
                  <a:lnTo>
                    <a:pt x="27" y="6112"/>
                  </a:lnTo>
                  <a:lnTo>
                    <a:pt x="79" y="6165"/>
                  </a:lnTo>
                  <a:lnTo>
                    <a:pt x="132" y="6217"/>
                  </a:lnTo>
                  <a:lnTo>
                    <a:pt x="9695" y="6217"/>
                  </a:lnTo>
                  <a:lnTo>
                    <a:pt x="9747" y="6165"/>
                  </a:lnTo>
                  <a:lnTo>
                    <a:pt x="9800" y="6112"/>
                  </a:lnTo>
                  <a:lnTo>
                    <a:pt x="9800" y="6033"/>
                  </a:lnTo>
                  <a:lnTo>
                    <a:pt x="9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160"/>
            <p:cNvSpPr/>
            <p:nvPr/>
          </p:nvSpPr>
          <p:spPr>
            <a:xfrm>
              <a:off x="2469133" y="2641239"/>
              <a:ext cx="45862" cy="45837"/>
            </a:xfrm>
            <a:custGeom>
              <a:rect b="b" l="l" r="r" t="t"/>
              <a:pathLst>
                <a:path extrusionOk="0" h="1766" w="1767">
                  <a:moveTo>
                    <a:pt x="106" y="0"/>
                  </a:moveTo>
                  <a:lnTo>
                    <a:pt x="54" y="53"/>
                  </a:lnTo>
                  <a:lnTo>
                    <a:pt x="1" y="105"/>
                  </a:lnTo>
                  <a:lnTo>
                    <a:pt x="1" y="184"/>
                  </a:lnTo>
                  <a:lnTo>
                    <a:pt x="1" y="1765"/>
                  </a:lnTo>
                  <a:lnTo>
                    <a:pt x="870" y="1765"/>
                  </a:lnTo>
                  <a:lnTo>
                    <a:pt x="870" y="1080"/>
                  </a:lnTo>
                  <a:lnTo>
                    <a:pt x="897" y="1001"/>
                  </a:lnTo>
                  <a:lnTo>
                    <a:pt x="949" y="948"/>
                  </a:lnTo>
                  <a:lnTo>
                    <a:pt x="1002" y="896"/>
                  </a:lnTo>
                  <a:lnTo>
                    <a:pt x="1081" y="869"/>
                  </a:lnTo>
                  <a:lnTo>
                    <a:pt x="1661" y="869"/>
                  </a:lnTo>
                  <a:lnTo>
                    <a:pt x="1713" y="817"/>
                  </a:lnTo>
                  <a:lnTo>
                    <a:pt x="1766" y="764"/>
                  </a:lnTo>
                  <a:lnTo>
                    <a:pt x="1766" y="685"/>
                  </a:lnTo>
                  <a:lnTo>
                    <a:pt x="17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160"/>
            <p:cNvSpPr/>
            <p:nvPr/>
          </p:nvSpPr>
          <p:spPr>
            <a:xfrm>
              <a:off x="2723488" y="2641239"/>
              <a:ext cx="45837" cy="45837"/>
            </a:xfrm>
            <a:custGeom>
              <a:rect b="b" l="l" r="r" t="t"/>
              <a:pathLst>
                <a:path extrusionOk="0" h="1766" w="1766">
                  <a:moveTo>
                    <a:pt x="1" y="0"/>
                  </a:moveTo>
                  <a:lnTo>
                    <a:pt x="1" y="685"/>
                  </a:lnTo>
                  <a:lnTo>
                    <a:pt x="1" y="764"/>
                  </a:lnTo>
                  <a:lnTo>
                    <a:pt x="54" y="817"/>
                  </a:lnTo>
                  <a:lnTo>
                    <a:pt x="106" y="869"/>
                  </a:lnTo>
                  <a:lnTo>
                    <a:pt x="686" y="869"/>
                  </a:lnTo>
                  <a:lnTo>
                    <a:pt x="765" y="896"/>
                  </a:lnTo>
                  <a:lnTo>
                    <a:pt x="817" y="948"/>
                  </a:lnTo>
                  <a:lnTo>
                    <a:pt x="870" y="1001"/>
                  </a:lnTo>
                  <a:lnTo>
                    <a:pt x="870" y="1080"/>
                  </a:lnTo>
                  <a:lnTo>
                    <a:pt x="870" y="1581"/>
                  </a:lnTo>
                  <a:lnTo>
                    <a:pt x="897" y="1660"/>
                  </a:lnTo>
                  <a:lnTo>
                    <a:pt x="949" y="1712"/>
                  </a:lnTo>
                  <a:lnTo>
                    <a:pt x="1002" y="1765"/>
                  </a:lnTo>
                  <a:lnTo>
                    <a:pt x="1766" y="1765"/>
                  </a:lnTo>
                  <a:lnTo>
                    <a:pt x="1766" y="184"/>
                  </a:lnTo>
                  <a:lnTo>
                    <a:pt x="1766" y="105"/>
                  </a:lnTo>
                  <a:lnTo>
                    <a:pt x="1713" y="53"/>
                  </a:lnTo>
                  <a:lnTo>
                    <a:pt x="1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160"/>
            <p:cNvSpPr/>
            <p:nvPr/>
          </p:nvSpPr>
          <p:spPr>
            <a:xfrm>
              <a:off x="2723488" y="2894893"/>
              <a:ext cx="45837" cy="46511"/>
            </a:xfrm>
            <a:custGeom>
              <a:rect b="b" l="l" r="r" t="t"/>
              <a:pathLst>
                <a:path extrusionOk="0" h="1792" w="1766">
                  <a:moveTo>
                    <a:pt x="1081" y="1"/>
                  </a:moveTo>
                  <a:lnTo>
                    <a:pt x="1002" y="27"/>
                  </a:lnTo>
                  <a:lnTo>
                    <a:pt x="949" y="80"/>
                  </a:lnTo>
                  <a:lnTo>
                    <a:pt x="897" y="132"/>
                  </a:lnTo>
                  <a:lnTo>
                    <a:pt x="870" y="211"/>
                  </a:lnTo>
                  <a:lnTo>
                    <a:pt x="870" y="712"/>
                  </a:lnTo>
                  <a:lnTo>
                    <a:pt x="870" y="791"/>
                  </a:lnTo>
                  <a:lnTo>
                    <a:pt x="817" y="844"/>
                  </a:lnTo>
                  <a:lnTo>
                    <a:pt x="765" y="896"/>
                  </a:lnTo>
                  <a:lnTo>
                    <a:pt x="185" y="896"/>
                  </a:lnTo>
                  <a:lnTo>
                    <a:pt x="106" y="923"/>
                  </a:lnTo>
                  <a:lnTo>
                    <a:pt x="54" y="949"/>
                  </a:lnTo>
                  <a:lnTo>
                    <a:pt x="1" y="1028"/>
                  </a:lnTo>
                  <a:lnTo>
                    <a:pt x="1" y="1107"/>
                  </a:lnTo>
                  <a:lnTo>
                    <a:pt x="1" y="1792"/>
                  </a:lnTo>
                  <a:lnTo>
                    <a:pt x="1660" y="1792"/>
                  </a:lnTo>
                  <a:lnTo>
                    <a:pt x="1713" y="1739"/>
                  </a:lnTo>
                  <a:lnTo>
                    <a:pt x="1766" y="1687"/>
                  </a:lnTo>
                  <a:lnTo>
                    <a:pt x="1766" y="1607"/>
                  </a:lnTo>
                  <a:lnTo>
                    <a:pt x="17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160"/>
            <p:cNvSpPr/>
            <p:nvPr/>
          </p:nvSpPr>
          <p:spPr>
            <a:xfrm>
              <a:off x="2469133" y="2894893"/>
              <a:ext cx="45862" cy="46511"/>
            </a:xfrm>
            <a:custGeom>
              <a:rect b="b" l="l" r="r" t="t"/>
              <a:pathLst>
                <a:path extrusionOk="0" h="1792" w="1767">
                  <a:moveTo>
                    <a:pt x="1" y="1"/>
                  </a:moveTo>
                  <a:lnTo>
                    <a:pt x="1" y="1607"/>
                  </a:lnTo>
                  <a:lnTo>
                    <a:pt x="1" y="1687"/>
                  </a:lnTo>
                  <a:lnTo>
                    <a:pt x="54" y="1739"/>
                  </a:lnTo>
                  <a:lnTo>
                    <a:pt x="106" y="1792"/>
                  </a:lnTo>
                  <a:lnTo>
                    <a:pt x="1766" y="1792"/>
                  </a:lnTo>
                  <a:lnTo>
                    <a:pt x="1766" y="1107"/>
                  </a:lnTo>
                  <a:lnTo>
                    <a:pt x="1766" y="1028"/>
                  </a:lnTo>
                  <a:lnTo>
                    <a:pt x="1713" y="949"/>
                  </a:lnTo>
                  <a:lnTo>
                    <a:pt x="1661" y="923"/>
                  </a:lnTo>
                  <a:lnTo>
                    <a:pt x="1582" y="896"/>
                  </a:lnTo>
                  <a:lnTo>
                    <a:pt x="1002" y="896"/>
                  </a:lnTo>
                  <a:lnTo>
                    <a:pt x="949" y="844"/>
                  </a:lnTo>
                  <a:lnTo>
                    <a:pt x="897" y="791"/>
                  </a:lnTo>
                  <a:lnTo>
                    <a:pt x="870" y="712"/>
                  </a:lnTo>
                  <a:lnTo>
                    <a:pt x="870" y="211"/>
                  </a:lnTo>
                  <a:lnTo>
                    <a:pt x="870" y="132"/>
                  </a:lnTo>
                  <a:lnTo>
                    <a:pt x="818" y="80"/>
                  </a:lnTo>
                  <a:lnTo>
                    <a:pt x="765" y="27"/>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160"/>
            <p:cNvSpPr/>
            <p:nvPr/>
          </p:nvSpPr>
          <p:spPr>
            <a:xfrm>
              <a:off x="2469133" y="2894893"/>
              <a:ext cx="13704" cy="46511"/>
            </a:xfrm>
            <a:custGeom>
              <a:rect b="b" l="l" r="r" t="t"/>
              <a:pathLst>
                <a:path extrusionOk="0" h="1792" w="528">
                  <a:moveTo>
                    <a:pt x="1" y="1"/>
                  </a:moveTo>
                  <a:lnTo>
                    <a:pt x="1" y="1607"/>
                  </a:lnTo>
                  <a:lnTo>
                    <a:pt x="1" y="1687"/>
                  </a:lnTo>
                  <a:lnTo>
                    <a:pt x="54" y="1739"/>
                  </a:lnTo>
                  <a:lnTo>
                    <a:pt x="106" y="1792"/>
                  </a:lnTo>
                  <a:lnTo>
                    <a:pt x="528" y="1792"/>
                  </a:lnTo>
                  <a:lnTo>
                    <a:pt x="475" y="1739"/>
                  </a:lnTo>
                  <a:lnTo>
                    <a:pt x="422" y="1687"/>
                  </a:lnTo>
                  <a:lnTo>
                    <a:pt x="396" y="1607"/>
                  </a:lnTo>
                  <a:lnTo>
                    <a:pt x="3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160"/>
            <p:cNvSpPr/>
            <p:nvPr/>
          </p:nvSpPr>
          <p:spPr>
            <a:xfrm>
              <a:off x="2514968" y="2687049"/>
              <a:ext cx="46511" cy="46511"/>
            </a:xfrm>
            <a:custGeom>
              <a:rect b="b" l="l" r="r" t="t"/>
              <a:pathLst>
                <a:path extrusionOk="0" h="1792" w="1792">
                  <a:moveTo>
                    <a:pt x="896" y="0"/>
                  </a:moveTo>
                  <a:lnTo>
                    <a:pt x="711" y="26"/>
                  </a:lnTo>
                  <a:lnTo>
                    <a:pt x="553" y="79"/>
                  </a:lnTo>
                  <a:lnTo>
                    <a:pt x="395" y="158"/>
                  </a:lnTo>
                  <a:lnTo>
                    <a:pt x="263" y="263"/>
                  </a:lnTo>
                  <a:lnTo>
                    <a:pt x="158" y="395"/>
                  </a:lnTo>
                  <a:lnTo>
                    <a:pt x="79" y="553"/>
                  </a:lnTo>
                  <a:lnTo>
                    <a:pt x="26" y="711"/>
                  </a:lnTo>
                  <a:lnTo>
                    <a:pt x="0" y="896"/>
                  </a:lnTo>
                  <a:lnTo>
                    <a:pt x="26" y="1080"/>
                  </a:lnTo>
                  <a:lnTo>
                    <a:pt x="79" y="1238"/>
                  </a:lnTo>
                  <a:lnTo>
                    <a:pt x="158" y="1396"/>
                  </a:lnTo>
                  <a:lnTo>
                    <a:pt x="263" y="1528"/>
                  </a:lnTo>
                  <a:lnTo>
                    <a:pt x="395" y="1633"/>
                  </a:lnTo>
                  <a:lnTo>
                    <a:pt x="553" y="1712"/>
                  </a:lnTo>
                  <a:lnTo>
                    <a:pt x="711" y="1765"/>
                  </a:lnTo>
                  <a:lnTo>
                    <a:pt x="896" y="1791"/>
                  </a:lnTo>
                  <a:lnTo>
                    <a:pt x="1080" y="1765"/>
                  </a:lnTo>
                  <a:lnTo>
                    <a:pt x="1238" y="1712"/>
                  </a:lnTo>
                  <a:lnTo>
                    <a:pt x="1396" y="1633"/>
                  </a:lnTo>
                  <a:lnTo>
                    <a:pt x="1528" y="1528"/>
                  </a:lnTo>
                  <a:lnTo>
                    <a:pt x="1633" y="1396"/>
                  </a:lnTo>
                  <a:lnTo>
                    <a:pt x="1712" y="1238"/>
                  </a:lnTo>
                  <a:lnTo>
                    <a:pt x="1765" y="1080"/>
                  </a:lnTo>
                  <a:lnTo>
                    <a:pt x="1791" y="896"/>
                  </a:lnTo>
                  <a:lnTo>
                    <a:pt x="1765" y="711"/>
                  </a:lnTo>
                  <a:lnTo>
                    <a:pt x="1712" y="553"/>
                  </a:lnTo>
                  <a:lnTo>
                    <a:pt x="1633" y="395"/>
                  </a:lnTo>
                  <a:lnTo>
                    <a:pt x="1528" y="263"/>
                  </a:lnTo>
                  <a:lnTo>
                    <a:pt x="1396" y="158"/>
                  </a:lnTo>
                  <a:lnTo>
                    <a:pt x="1238" y="79"/>
                  </a:lnTo>
                  <a:lnTo>
                    <a:pt x="1080" y="2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160"/>
            <p:cNvSpPr/>
            <p:nvPr/>
          </p:nvSpPr>
          <p:spPr>
            <a:xfrm>
              <a:off x="2607263" y="2687049"/>
              <a:ext cx="23282" cy="46511"/>
            </a:xfrm>
            <a:custGeom>
              <a:rect b="b" l="l" r="r" t="t"/>
              <a:pathLst>
                <a:path extrusionOk="0" h="1792" w="897">
                  <a:moveTo>
                    <a:pt x="211" y="0"/>
                  </a:moveTo>
                  <a:lnTo>
                    <a:pt x="132" y="26"/>
                  </a:lnTo>
                  <a:lnTo>
                    <a:pt x="79" y="53"/>
                  </a:lnTo>
                  <a:lnTo>
                    <a:pt x="27" y="132"/>
                  </a:lnTo>
                  <a:lnTo>
                    <a:pt x="0" y="211"/>
                  </a:lnTo>
                  <a:lnTo>
                    <a:pt x="0" y="1581"/>
                  </a:lnTo>
                  <a:lnTo>
                    <a:pt x="27" y="1660"/>
                  </a:lnTo>
                  <a:lnTo>
                    <a:pt x="79" y="1739"/>
                  </a:lnTo>
                  <a:lnTo>
                    <a:pt x="132" y="1765"/>
                  </a:lnTo>
                  <a:lnTo>
                    <a:pt x="211" y="1791"/>
                  </a:lnTo>
                  <a:lnTo>
                    <a:pt x="712" y="1791"/>
                  </a:lnTo>
                  <a:lnTo>
                    <a:pt x="791" y="1765"/>
                  </a:lnTo>
                  <a:lnTo>
                    <a:pt x="843" y="1739"/>
                  </a:lnTo>
                  <a:lnTo>
                    <a:pt x="896" y="1660"/>
                  </a:lnTo>
                  <a:lnTo>
                    <a:pt x="896" y="1581"/>
                  </a:lnTo>
                  <a:lnTo>
                    <a:pt x="896" y="211"/>
                  </a:lnTo>
                  <a:lnTo>
                    <a:pt x="896" y="132"/>
                  </a:lnTo>
                  <a:lnTo>
                    <a:pt x="843" y="53"/>
                  </a:lnTo>
                  <a:lnTo>
                    <a:pt x="791" y="26"/>
                  </a:lnTo>
                  <a:lnTo>
                    <a:pt x="7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160"/>
            <p:cNvSpPr/>
            <p:nvPr/>
          </p:nvSpPr>
          <p:spPr>
            <a:xfrm>
              <a:off x="2653748" y="2687049"/>
              <a:ext cx="23282" cy="46511"/>
            </a:xfrm>
            <a:custGeom>
              <a:rect b="b" l="l" r="r" t="t"/>
              <a:pathLst>
                <a:path extrusionOk="0" h="1792" w="897">
                  <a:moveTo>
                    <a:pt x="185" y="0"/>
                  </a:moveTo>
                  <a:lnTo>
                    <a:pt x="133" y="26"/>
                  </a:lnTo>
                  <a:lnTo>
                    <a:pt x="53" y="53"/>
                  </a:lnTo>
                  <a:lnTo>
                    <a:pt x="27" y="132"/>
                  </a:lnTo>
                  <a:lnTo>
                    <a:pt x="1" y="211"/>
                  </a:lnTo>
                  <a:lnTo>
                    <a:pt x="1" y="1581"/>
                  </a:lnTo>
                  <a:lnTo>
                    <a:pt x="27" y="1660"/>
                  </a:lnTo>
                  <a:lnTo>
                    <a:pt x="53" y="1739"/>
                  </a:lnTo>
                  <a:lnTo>
                    <a:pt x="133" y="1765"/>
                  </a:lnTo>
                  <a:lnTo>
                    <a:pt x="185" y="1791"/>
                  </a:lnTo>
                  <a:lnTo>
                    <a:pt x="686" y="1791"/>
                  </a:lnTo>
                  <a:lnTo>
                    <a:pt x="765" y="1765"/>
                  </a:lnTo>
                  <a:lnTo>
                    <a:pt x="844" y="1739"/>
                  </a:lnTo>
                  <a:lnTo>
                    <a:pt x="870" y="1660"/>
                  </a:lnTo>
                  <a:lnTo>
                    <a:pt x="896" y="1581"/>
                  </a:lnTo>
                  <a:lnTo>
                    <a:pt x="896" y="211"/>
                  </a:lnTo>
                  <a:lnTo>
                    <a:pt x="870" y="132"/>
                  </a:lnTo>
                  <a:lnTo>
                    <a:pt x="844" y="53"/>
                  </a:lnTo>
                  <a:lnTo>
                    <a:pt x="765" y="26"/>
                  </a:lnTo>
                  <a:lnTo>
                    <a:pt x="6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160"/>
            <p:cNvSpPr/>
            <p:nvPr/>
          </p:nvSpPr>
          <p:spPr>
            <a:xfrm>
              <a:off x="2700258" y="2687049"/>
              <a:ext cx="23256" cy="46511"/>
            </a:xfrm>
            <a:custGeom>
              <a:rect b="b" l="l" r="r" t="t"/>
              <a:pathLst>
                <a:path extrusionOk="0" h="1792" w="896">
                  <a:moveTo>
                    <a:pt x="185" y="0"/>
                  </a:moveTo>
                  <a:lnTo>
                    <a:pt x="106" y="26"/>
                  </a:lnTo>
                  <a:lnTo>
                    <a:pt x="53" y="53"/>
                  </a:lnTo>
                  <a:lnTo>
                    <a:pt x="0" y="132"/>
                  </a:lnTo>
                  <a:lnTo>
                    <a:pt x="0" y="211"/>
                  </a:lnTo>
                  <a:lnTo>
                    <a:pt x="0" y="1581"/>
                  </a:lnTo>
                  <a:lnTo>
                    <a:pt x="0" y="1660"/>
                  </a:lnTo>
                  <a:lnTo>
                    <a:pt x="53" y="1739"/>
                  </a:lnTo>
                  <a:lnTo>
                    <a:pt x="106" y="1765"/>
                  </a:lnTo>
                  <a:lnTo>
                    <a:pt x="185" y="1791"/>
                  </a:lnTo>
                  <a:lnTo>
                    <a:pt x="685" y="1791"/>
                  </a:lnTo>
                  <a:lnTo>
                    <a:pt x="764" y="1765"/>
                  </a:lnTo>
                  <a:lnTo>
                    <a:pt x="817" y="1739"/>
                  </a:lnTo>
                  <a:lnTo>
                    <a:pt x="869" y="1660"/>
                  </a:lnTo>
                  <a:lnTo>
                    <a:pt x="896" y="1581"/>
                  </a:lnTo>
                  <a:lnTo>
                    <a:pt x="896" y="211"/>
                  </a:lnTo>
                  <a:lnTo>
                    <a:pt x="869" y="132"/>
                  </a:lnTo>
                  <a:lnTo>
                    <a:pt x="817" y="53"/>
                  </a:lnTo>
                  <a:lnTo>
                    <a:pt x="764" y="26"/>
                  </a:lnTo>
                  <a:lnTo>
                    <a:pt x="6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160"/>
            <p:cNvSpPr/>
            <p:nvPr/>
          </p:nvSpPr>
          <p:spPr>
            <a:xfrm>
              <a:off x="2584708" y="2872339"/>
              <a:ext cx="69066" cy="22581"/>
            </a:xfrm>
            <a:custGeom>
              <a:rect b="b" l="l" r="r" t="t"/>
              <a:pathLst>
                <a:path extrusionOk="0" h="870" w="2661">
                  <a:moveTo>
                    <a:pt x="105" y="0"/>
                  </a:moveTo>
                  <a:lnTo>
                    <a:pt x="53" y="53"/>
                  </a:lnTo>
                  <a:lnTo>
                    <a:pt x="0" y="106"/>
                  </a:lnTo>
                  <a:lnTo>
                    <a:pt x="0" y="185"/>
                  </a:lnTo>
                  <a:lnTo>
                    <a:pt x="0" y="685"/>
                  </a:lnTo>
                  <a:lnTo>
                    <a:pt x="0" y="764"/>
                  </a:lnTo>
                  <a:lnTo>
                    <a:pt x="53" y="817"/>
                  </a:lnTo>
                  <a:lnTo>
                    <a:pt x="105" y="870"/>
                  </a:lnTo>
                  <a:lnTo>
                    <a:pt x="2555" y="870"/>
                  </a:lnTo>
                  <a:lnTo>
                    <a:pt x="2608" y="817"/>
                  </a:lnTo>
                  <a:lnTo>
                    <a:pt x="2661" y="764"/>
                  </a:lnTo>
                  <a:lnTo>
                    <a:pt x="2661" y="685"/>
                  </a:lnTo>
                  <a:lnTo>
                    <a:pt x="2661" y="185"/>
                  </a:lnTo>
                  <a:lnTo>
                    <a:pt x="2661" y="106"/>
                  </a:lnTo>
                  <a:lnTo>
                    <a:pt x="2608" y="53"/>
                  </a:lnTo>
                  <a:lnTo>
                    <a:pt x="25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160"/>
            <p:cNvSpPr/>
            <p:nvPr/>
          </p:nvSpPr>
          <p:spPr>
            <a:xfrm>
              <a:off x="2509492" y="2773867"/>
              <a:ext cx="10953" cy="11654"/>
            </a:xfrm>
            <a:custGeom>
              <a:rect b="b" l="l" r="r" t="t"/>
              <a:pathLst>
                <a:path extrusionOk="0" h="449" w="422">
                  <a:moveTo>
                    <a:pt x="211" y="1"/>
                  </a:moveTo>
                  <a:lnTo>
                    <a:pt x="132" y="27"/>
                  </a:lnTo>
                  <a:lnTo>
                    <a:pt x="53" y="80"/>
                  </a:lnTo>
                  <a:lnTo>
                    <a:pt x="27" y="132"/>
                  </a:lnTo>
                  <a:lnTo>
                    <a:pt x="0" y="211"/>
                  </a:lnTo>
                  <a:lnTo>
                    <a:pt x="27" y="317"/>
                  </a:lnTo>
                  <a:lnTo>
                    <a:pt x="53" y="369"/>
                  </a:lnTo>
                  <a:lnTo>
                    <a:pt x="132" y="422"/>
                  </a:lnTo>
                  <a:lnTo>
                    <a:pt x="211" y="449"/>
                  </a:lnTo>
                  <a:lnTo>
                    <a:pt x="290" y="422"/>
                  </a:lnTo>
                  <a:lnTo>
                    <a:pt x="369" y="369"/>
                  </a:lnTo>
                  <a:lnTo>
                    <a:pt x="422" y="317"/>
                  </a:lnTo>
                  <a:lnTo>
                    <a:pt x="422" y="211"/>
                  </a:lnTo>
                  <a:lnTo>
                    <a:pt x="422" y="132"/>
                  </a:lnTo>
                  <a:lnTo>
                    <a:pt x="369"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160"/>
            <p:cNvSpPr/>
            <p:nvPr/>
          </p:nvSpPr>
          <p:spPr>
            <a:xfrm>
              <a:off x="2555977" y="2773867"/>
              <a:ext cx="10979" cy="11654"/>
            </a:xfrm>
            <a:custGeom>
              <a:rect b="b" l="l" r="r" t="t"/>
              <a:pathLst>
                <a:path extrusionOk="0" h="449" w="423">
                  <a:moveTo>
                    <a:pt x="211" y="1"/>
                  </a:moveTo>
                  <a:lnTo>
                    <a:pt x="132" y="27"/>
                  </a:lnTo>
                  <a:lnTo>
                    <a:pt x="53" y="80"/>
                  </a:lnTo>
                  <a:lnTo>
                    <a:pt x="1" y="132"/>
                  </a:lnTo>
                  <a:lnTo>
                    <a:pt x="1" y="211"/>
                  </a:lnTo>
                  <a:lnTo>
                    <a:pt x="1" y="317"/>
                  </a:lnTo>
                  <a:lnTo>
                    <a:pt x="53" y="369"/>
                  </a:lnTo>
                  <a:lnTo>
                    <a:pt x="132" y="422"/>
                  </a:lnTo>
                  <a:lnTo>
                    <a:pt x="211" y="449"/>
                  </a:lnTo>
                  <a:lnTo>
                    <a:pt x="290" y="422"/>
                  </a:lnTo>
                  <a:lnTo>
                    <a:pt x="369" y="369"/>
                  </a:lnTo>
                  <a:lnTo>
                    <a:pt x="396" y="317"/>
                  </a:lnTo>
                  <a:lnTo>
                    <a:pt x="422" y="211"/>
                  </a:lnTo>
                  <a:lnTo>
                    <a:pt x="396" y="132"/>
                  </a:lnTo>
                  <a:lnTo>
                    <a:pt x="369"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160"/>
            <p:cNvSpPr/>
            <p:nvPr/>
          </p:nvSpPr>
          <p:spPr>
            <a:xfrm>
              <a:off x="2648297" y="2773867"/>
              <a:ext cx="10953" cy="11654"/>
            </a:xfrm>
            <a:custGeom>
              <a:rect b="b" l="l" r="r" t="t"/>
              <a:pathLst>
                <a:path extrusionOk="0" h="449" w="422">
                  <a:moveTo>
                    <a:pt x="211" y="1"/>
                  </a:moveTo>
                  <a:lnTo>
                    <a:pt x="132" y="27"/>
                  </a:lnTo>
                  <a:lnTo>
                    <a:pt x="53" y="80"/>
                  </a:lnTo>
                  <a:lnTo>
                    <a:pt x="26" y="132"/>
                  </a:lnTo>
                  <a:lnTo>
                    <a:pt x="0" y="211"/>
                  </a:lnTo>
                  <a:lnTo>
                    <a:pt x="26" y="317"/>
                  </a:lnTo>
                  <a:lnTo>
                    <a:pt x="53" y="369"/>
                  </a:lnTo>
                  <a:lnTo>
                    <a:pt x="132" y="422"/>
                  </a:lnTo>
                  <a:lnTo>
                    <a:pt x="211" y="449"/>
                  </a:lnTo>
                  <a:lnTo>
                    <a:pt x="290" y="422"/>
                  </a:lnTo>
                  <a:lnTo>
                    <a:pt x="369" y="369"/>
                  </a:lnTo>
                  <a:lnTo>
                    <a:pt x="422" y="317"/>
                  </a:lnTo>
                  <a:lnTo>
                    <a:pt x="422" y="211"/>
                  </a:lnTo>
                  <a:lnTo>
                    <a:pt x="422" y="132"/>
                  </a:lnTo>
                  <a:lnTo>
                    <a:pt x="369"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160"/>
            <p:cNvSpPr/>
            <p:nvPr/>
          </p:nvSpPr>
          <p:spPr>
            <a:xfrm>
              <a:off x="2601787" y="2773867"/>
              <a:ext cx="11654" cy="11654"/>
            </a:xfrm>
            <a:custGeom>
              <a:rect b="b" l="l" r="r" t="t"/>
              <a:pathLst>
                <a:path extrusionOk="0" h="449" w="449">
                  <a:moveTo>
                    <a:pt x="211" y="1"/>
                  </a:moveTo>
                  <a:lnTo>
                    <a:pt x="132" y="27"/>
                  </a:lnTo>
                  <a:lnTo>
                    <a:pt x="80" y="80"/>
                  </a:lnTo>
                  <a:lnTo>
                    <a:pt x="27" y="132"/>
                  </a:lnTo>
                  <a:lnTo>
                    <a:pt x="1" y="211"/>
                  </a:lnTo>
                  <a:lnTo>
                    <a:pt x="27" y="317"/>
                  </a:lnTo>
                  <a:lnTo>
                    <a:pt x="80" y="369"/>
                  </a:lnTo>
                  <a:lnTo>
                    <a:pt x="132" y="422"/>
                  </a:lnTo>
                  <a:lnTo>
                    <a:pt x="211" y="449"/>
                  </a:lnTo>
                  <a:lnTo>
                    <a:pt x="317" y="422"/>
                  </a:lnTo>
                  <a:lnTo>
                    <a:pt x="369" y="369"/>
                  </a:lnTo>
                  <a:lnTo>
                    <a:pt x="422" y="317"/>
                  </a:lnTo>
                  <a:lnTo>
                    <a:pt x="449" y="211"/>
                  </a:lnTo>
                  <a:lnTo>
                    <a:pt x="422" y="132"/>
                  </a:lnTo>
                  <a:lnTo>
                    <a:pt x="369" y="80"/>
                  </a:lnTo>
                  <a:lnTo>
                    <a:pt x="317"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160"/>
            <p:cNvSpPr/>
            <p:nvPr/>
          </p:nvSpPr>
          <p:spPr>
            <a:xfrm>
              <a:off x="2694782" y="2773867"/>
              <a:ext cx="10953" cy="11654"/>
            </a:xfrm>
            <a:custGeom>
              <a:rect b="b" l="l" r="r" t="t"/>
              <a:pathLst>
                <a:path extrusionOk="0" h="449" w="422">
                  <a:moveTo>
                    <a:pt x="211" y="1"/>
                  </a:moveTo>
                  <a:lnTo>
                    <a:pt x="132" y="27"/>
                  </a:lnTo>
                  <a:lnTo>
                    <a:pt x="53" y="80"/>
                  </a:lnTo>
                  <a:lnTo>
                    <a:pt x="0" y="132"/>
                  </a:lnTo>
                  <a:lnTo>
                    <a:pt x="0" y="211"/>
                  </a:lnTo>
                  <a:lnTo>
                    <a:pt x="0" y="317"/>
                  </a:lnTo>
                  <a:lnTo>
                    <a:pt x="53" y="369"/>
                  </a:lnTo>
                  <a:lnTo>
                    <a:pt x="132" y="422"/>
                  </a:lnTo>
                  <a:lnTo>
                    <a:pt x="211" y="449"/>
                  </a:lnTo>
                  <a:lnTo>
                    <a:pt x="290" y="422"/>
                  </a:lnTo>
                  <a:lnTo>
                    <a:pt x="343" y="369"/>
                  </a:lnTo>
                  <a:lnTo>
                    <a:pt x="396" y="317"/>
                  </a:lnTo>
                  <a:lnTo>
                    <a:pt x="422" y="211"/>
                  </a:lnTo>
                  <a:lnTo>
                    <a:pt x="396" y="132"/>
                  </a:lnTo>
                  <a:lnTo>
                    <a:pt x="343"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160"/>
            <p:cNvSpPr/>
            <p:nvPr/>
          </p:nvSpPr>
          <p:spPr>
            <a:xfrm>
              <a:off x="2532721" y="2797122"/>
              <a:ext cx="10979" cy="10953"/>
            </a:xfrm>
            <a:custGeom>
              <a:rect b="b" l="l" r="r" t="t"/>
              <a:pathLst>
                <a:path extrusionOk="0" h="422" w="423">
                  <a:moveTo>
                    <a:pt x="212" y="0"/>
                  </a:moveTo>
                  <a:lnTo>
                    <a:pt x="133" y="27"/>
                  </a:lnTo>
                  <a:lnTo>
                    <a:pt x="54" y="53"/>
                  </a:lnTo>
                  <a:lnTo>
                    <a:pt x="1" y="132"/>
                  </a:lnTo>
                  <a:lnTo>
                    <a:pt x="1" y="211"/>
                  </a:lnTo>
                  <a:lnTo>
                    <a:pt x="1" y="290"/>
                  </a:lnTo>
                  <a:lnTo>
                    <a:pt x="54" y="369"/>
                  </a:lnTo>
                  <a:lnTo>
                    <a:pt x="133" y="422"/>
                  </a:lnTo>
                  <a:lnTo>
                    <a:pt x="291" y="422"/>
                  </a:lnTo>
                  <a:lnTo>
                    <a:pt x="370" y="369"/>
                  </a:lnTo>
                  <a:lnTo>
                    <a:pt x="422" y="290"/>
                  </a:lnTo>
                  <a:lnTo>
                    <a:pt x="422" y="211"/>
                  </a:lnTo>
                  <a:lnTo>
                    <a:pt x="422" y="132"/>
                  </a:lnTo>
                  <a:lnTo>
                    <a:pt x="370" y="53"/>
                  </a:lnTo>
                  <a:lnTo>
                    <a:pt x="291" y="27"/>
                  </a:lnTo>
                  <a:lnTo>
                    <a:pt x="2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160"/>
            <p:cNvSpPr/>
            <p:nvPr/>
          </p:nvSpPr>
          <p:spPr>
            <a:xfrm>
              <a:off x="2578531" y="2797122"/>
              <a:ext cx="11654" cy="10953"/>
            </a:xfrm>
            <a:custGeom>
              <a:rect b="b" l="l" r="r" t="t"/>
              <a:pathLst>
                <a:path extrusionOk="0" h="422" w="449">
                  <a:moveTo>
                    <a:pt x="238" y="0"/>
                  </a:moveTo>
                  <a:lnTo>
                    <a:pt x="133" y="27"/>
                  </a:lnTo>
                  <a:lnTo>
                    <a:pt x="80" y="53"/>
                  </a:lnTo>
                  <a:lnTo>
                    <a:pt x="27" y="132"/>
                  </a:lnTo>
                  <a:lnTo>
                    <a:pt x="1" y="211"/>
                  </a:lnTo>
                  <a:lnTo>
                    <a:pt x="27" y="290"/>
                  </a:lnTo>
                  <a:lnTo>
                    <a:pt x="80" y="369"/>
                  </a:lnTo>
                  <a:lnTo>
                    <a:pt x="133" y="422"/>
                  </a:lnTo>
                  <a:lnTo>
                    <a:pt x="317" y="422"/>
                  </a:lnTo>
                  <a:lnTo>
                    <a:pt x="370" y="369"/>
                  </a:lnTo>
                  <a:lnTo>
                    <a:pt x="422" y="290"/>
                  </a:lnTo>
                  <a:lnTo>
                    <a:pt x="449" y="211"/>
                  </a:lnTo>
                  <a:lnTo>
                    <a:pt x="422" y="132"/>
                  </a:lnTo>
                  <a:lnTo>
                    <a:pt x="370" y="53"/>
                  </a:lnTo>
                  <a:lnTo>
                    <a:pt x="317" y="27"/>
                  </a:lnTo>
                  <a:lnTo>
                    <a:pt x="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160"/>
            <p:cNvSpPr/>
            <p:nvPr/>
          </p:nvSpPr>
          <p:spPr>
            <a:xfrm>
              <a:off x="2671527" y="2797122"/>
              <a:ext cx="10979" cy="10953"/>
            </a:xfrm>
            <a:custGeom>
              <a:rect b="b" l="l" r="r" t="t"/>
              <a:pathLst>
                <a:path extrusionOk="0" h="422" w="423">
                  <a:moveTo>
                    <a:pt x="211" y="0"/>
                  </a:moveTo>
                  <a:lnTo>
                    <a:pt x="132" y="27"/>
                  </a:lnTo>
                  <a:lnTo>
                    <a:pt x="53" y="53"/>
                  </a:lnTo>
                  <a:lnTo>
                    <a:pt x="1" y="132"/>
                  </a:lnTo>
                  <a:lnTo>
                    <a:pt x="1" y="211"/>
                  </a:lnTo>
                  <a:lnTo>
                    <a:pt x="1" y="290"/>
                  </a:lnTo>
                  <a:lnTo>
                    <a:pt x="53" y="369"/>
                  </a:lnTo>
                  <a:lnTo>
                    <a:pt x="132" y="422"/>
                  </a:lnTo>
                  <a:lnTo>
                    <a:pt x="290" y="422"/>
                  </a:lnTo>
                  <a:lnTo>
                    <a:pt x="370" y="369"/>
                  </a:lnTo>
                  <a:lnTo>
                    <a:pt x="396" y="290"/>
                  </a:lnTo>
                  <a:lnTo>
                    <a:pt x="422" y="211"/>
                  </a:lnTo>
                  <a:lnTo>
                    <a:pt x="396" y="132"/>
                  </a:lnTo>
                  <a:lnTo>
                    <a:pt x="370" y="53"/>
                  </a:lnTo>
                  <a:lnTo>
                    <a:pt x="290" y="27"/>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160"/>
            <p:cNvSpPr/>
            <p:nvPr/>
          </p:nvSpPr>
          <p:spPr>
            <a:xfrm>
              <a:off x="2625042" y="2797122"/>
              <a:ext cx="10953" cy="10953"/>
            </a:xfrm>
            <a:custGeom>
              <a:rect b="b" l="l" r="r" t="t"/>
              <a:pathLst>
                <a:path extrusionOk="0" h="422" w="422">
                  <a:moveTo>
                    <a:pt x="211" y="0"/>
                  </a:moveTo>
                  <a:lnTo>
                    <a:pt x="132" y="27"/>
                  </a:lnTo>
                  <a:lnTo>
                    <a:pt x="53" y="53"/>
                  </a:lnTo>
                  <a:lnTo>
                    <a:pt x="27" y="132"/>
                  </a:lnTo>
                  <a:lnTo>
                    <a:pt x="0" y="211"/>
                  </a:lnTo>
                  <a:lnTo>
                    <a:pt x="27" y="290"/>
                  </a:lnTo>
                  <a:lnTo>
                    <a:pt x="53" y="369"/>
                  </a:lnTo>
                  <a:lnTo>
                    <a:pt x="132" y="422"/>
                  </a:lnTo>
                  <a:lnTo>
                    <a:pt x="290" y="422"/>
                  </a:lnTo>
                  <a:lnTo>
                    <a:pt x="369" y="369"/>
                  </a:lnTo>
                  <a:lnTo>
                    <a:pt x="422" y="290"/>
                  </a:lnTo>
                  <a:lnTo>
                    <a:pt x="422" y="211"/>
                  </a:lnTo>
                  <a:lnTo>
                    <a:pt x="422" y="132"/>
                  </a:lnTo>
                  <a:lnTo>
                    <a:pt x="369" y="53"/>
                  </a:lnTo>
                  <a:lnTo>
                    <a:pt x="290" y="27"/>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160"/>
            <p:cNvSpPr/>
            <p:nvPr/>
          </p:nvSpPr>
          <p:spPr>
            <a:xfrm>
              <a:off x="2717336" y="2797122"/>
              <a:ext cx="11654" cy="10953"/>
            </a:xfrm>
            <a:custGeom>
              <a:rect b="b" l="l" r="r" t="t"/>
              <a:pathLst>
                <a:path extrusionOk="0" h="422" w="449">
                  <a:moveTo>
                    <a:pt x="238" y="0"/>
                  </a:moveTo>
                  <a:lnTo>
                    <a:pt x="132" y="27"/>
                  </a:lnTo>
                  <a:lnTo>
                    <a:pt x="80" y="53"/>
                  </a:lnTo>
                  <a:lnTo>
                    <a:pt x="27" y="132"/>
                  </a:lnTo>
                  <a:lnTo>
                    <a:pt x="1" y="211"/>
                  </a:lnTo>
                  <a:lnTo>
                    <a:pt x="27" y="290"/>
                  </a:lnTo>
                  <a:lnTo>
                    <a:pt x="80" y="369"/>
                  </a:lnTo>
                  <a:lnTo>
                    <a:pt x="132" y="422"/>
                  </a:lnTo>
                  <a:lnTo>
                    <a:pt x="317" y="422"/>
                  </a:lnTo>
                  <a:lnTo>
                    <a:pt x="370" y="369"/>
                  </a:lnTo>
                  <a:lnTo>
                    <a:pt x="422" y="290"/>
                  </a:lnTo>
                  <a:lnTo>
                    <a:pt x="449" y="211"/>
                  </a:lnTo>
                  <a:lnTo>
                    <a:pt x="422" y="132"/>
                  </a:lnTo>
                  <a:lnTo>
                    <a:pt x="370" y="53"/>
                  </a:lnTo>
                  <a:lnTo>
                    <a:pt x="317" y="27"/>
                  </a:lnTo>
                  <a:lnTo>
                    <a:pt x="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160"/>
            <p:cNvSpPr/>
            <p:nvPr/>
          </p:nvSpPr>
          <p:spPr>
            <a:xfrm>
              <a:off x="2509492" y="2820378"/>
              <a:ext cx="10953" cy="10953"/>
            </a:xfrm>
            <a:custGeom>
              <a:rect b="b" l="l" r="r" t="t"/>
              <a:pathLst>
                <a:path extrusionOk="0" h="422" w="422">
                  <a:moveTo>
                    <a:pt x="211" y="0"/>
                  </a:moveTo>
                  <a:lnTo>
                    <a:pt x="132" y="26"/>
                  </a:lnTo>
                  <a:lnTo>
                    <a:pt x="53" y="53"/>
                  </a:lnTo>
                  <a:lnTo>
                    <a:pt x="27" y="132"/>
                  </a:lnTo>
                  <a:lnTo>
                    <a:pt x="0" y="211"/>
                  </a:lnTo>
                  <a:lnTo>
                    <a:pt x="27" y="290"/>
                  </a:lnTo>
                  <a:lnTo>
                    <a:pt x="53" y="369"/>
                  </a:lnTo>
                  <a:lnTo>
                    <a:pt x="132" y="422"/>
                  </a:lnTo>
                  <a:lnTo>
                    <a:pt x="290" y="422"/>
                  </a:lnTo>
                  <a:lnTo>
                    <a:pt x="369" y="369"/>
                  </a:lnTo>
                  <a:lnTo>
                    <a:pt x="422" y="290"/>
                  </a:lnTo>
                  <a:lnTo>
                    <a:pt x="422" y="211"/>
                  </a:lnTo>
                  <a:lnTo>
                    <a:pt x="422" y="132"/>
                  </a:lnTo>
                  <a:lnTo>
                    <a:pt x="369" y="53"/>
                  </a:lnTo>
                  <a:lnTo>
                    <a:pt x="290"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160"/>
            <p:cNvSpPr/>
            <p:nvPr/>
          </p:nvSpPr>
          <p:spPr>
            <a:xfrm>
              <a:off x="2555977" y="2820378"/>
              <a:ext cx="10979" cy="10953"/>
            </a:xfrm>
            <a:custGeom>
              <a:rect b="b" l="l" r="r" t="t"/>
              <a:pathLst>
                <a:path extrusionOk="0" h="422" w="423">
                  <a:moveTo>
                    <a:pt x="211" y="0"/>
                  </a:moveTo>
                  <a:lnTo>
                    <a:pt x="132" y="26"/>
                  </a:lnTo>
                  <a:lnTo>
                    <a:pt x="53" y="53"/>
                  </a:lnTo>
                  <a:lnTo>
                    <a:pt x="1" y="132"/>
                  </a:lnTo>
                  <a:lnTo>
                    <a:pt x="1" y="211"/>
                  </a:lnTo>
                  <a:lnTo>
                    <a:pt x="1" y="290"/>
                  </a:lnTo>
                  <a:lnTo>
                    <a:pt x="53" y="369"/>
                  </a:lnTo>
                  <a:lnTo>
                    <a:pt x="132" y="422"/>
                  </a:lnTo>
                  <a:lnTo>
                    <a:pt x="290" y="422"/>
                  </a:lnTo>
                  <a:lnTo>
                    <a:pt x="369" y="369"/>
                  </a:lnTo>
                  <a:lnTo>
                    <a:pt x="396" y="290"/>
                  </a:lnTo>
                  <a:lnTo>
                    <a:pt x="422" y="211"/>
                  </a:lnTo>
                  <a:lnTo>
                    <a:pt x="396" y="132"/>
                  </a:lnTo>
                  <a:lnTo>
                    <a:pt x="369" y="53"/>
                  </a:lnTo>
                  <a:lnTo>
                    <a:pt x="290"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160"/>
            <p:cNvSpPr/>
            <p:nvPr/>
          </p:nvSpPr>
          <p:spPr>
            <a:xfrm>
              <a:off x="2648297" y="2820378"/>
              <a:ext cx="10953" cy="10953"/>
            </a:xfrm>
            <a:custGeom>
              <a:rect b="b" l="l" r="r" t="t"/>
              <a:pathLst>
                <a:path extrusionOk="0" h="422" w="422">
                  <a:moveTo>
                    <a:pt x="211" y="0"/>
                  </a:moveTo>
                  <a:lnTo>
                    <a:pt x="132" y="26"/>
                  </a:lnTo>
                  <a:lnTo>
                    <a:pt x="53" y="53"/>
                  </a:lnTo>
                  <a:lnTo>
                    <a:pt x="26" y="132"/>
                  </a:lnTo>
                  <a:lnTo>
                    <a:pt x="0" y="211"/>
                  </a:lnTo>
                  <a:lnTo>
                    <a:pt x="26" y="290"/>
                  </a:lnTo>
                  <a:lnTo>
                    <a:pt x="53" y="369"/>
                  </a:lnTo>
                  <a:lnTo>
                    <a:pt x="132" y="422"/>
                  </a:lnTo>
                  <a:lnTo>
                    <a:pt x="290" y="422"/>
                  </a:lnTo>
                  <a:lnTo>
                    <a:pt x="369" y="369"/>
                  </a:lnTo>
                  <a:lnTo>
                    <a:pt x="422" y="290"/>
                  </a:lnTo>
                  <a:lnTo>
                    <a:pt x="422" y="211"/>
                  </a:lnTo>
                  <a:lnTo>
                    <a:pt x="422" y="132"/>
                  </a:lnTo>
                  <a:lnTo>
                    <a:pt x="369" y="53"/>
                  </a:lnTo>
                  <a:lnTo>
                    <a:pt x="290"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160"/>
            <p:cNvSpPr/>
            <p:nvPr/>
          </p:nvSpPr>
          <p:spPr>
            <a:xfrm>
              <a:off x="2601787" y="2820378"/>
              <a:ext cx="11654" cy="10953"/>
            </a:xfrm>
            <a:custGeom>
              <a:rect b="b" l="l" r="r" t="t"/>
              <a:pathLst>
                <a:path extrusionOk="0" h="422" w="449">
                  <a:moveTo>
                    <a:pt x="211" y="0"/>
                  </a:moveTo>
                  <a:lnTo>
                    <a:pt x="132" y="26"/>
                  </a:lnTo>
                  <a:lnTo>
                    <a:pt x="80" y="53"/>
                  </a:lnTo>
                  <a:lnTo>
                    <a:pt x="27" y="132"/>
                  </a:lnTo>
                  <a:lnTo>
                    <a:pt x="1" y="211"/>
                  </a:lnTo>
                  <a:lnTo>
                    <a:pt x="27" y="290"/>
                  </a:lnTo>
                  <a:lnTo>
                    <a:pt x="80" y="369"/>
                  </a:lnTo>
                  <a:lnTo>
                    <a:pt x="132" y="422"/>
                  </a:lnTo>
                  <a:lnTo>
                    <a:pt x="317" y="422"/>
                  </a:lnTo>
                  <a:lnTo>
                    <a:pt x="369" y="369"/>
                  </a:lnTo>
                  <a:lnTo>
                    <a:pt x="422" y="290"/>
                  </a:lnTo>
                  <a:lnTo>
                    <a:pt x="449" y="211"/>
                  </a:lnTo>
                  <a:lnTo>
                    <a:pt x="422" y="132"/>
                  </a:lnTo>
                  <a:lnTo>
                    <a:pt x="369" y="53"/>
                  </a:lnTo>
                  <a:lnTo>
                    <a:pt x="317"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160"/>
            <p:cNvSpPr/>
            <p:nvPr/>
          </p:nvSpPr>
          <p:spPr>
            <a:xfrm>
              <a:off x="2694782" y="2820378"/>
              <a:ext cx="10953" cy="10953"/>
            </a:xfrm>
            <a:custGeom>
              <a:rect b="b" l="l" r="r" t="t"/>
              <a:pathLst>
                <a:path extrusionOk="0" h="422" w="422">
                  <a:moveTo>
                    <a:pt x="211" y="0"/>
                  </a:moveTo>
                  <a:lnTo>
                    <a:pt x="132" y="26"/>
                  </a:lnTo>
                  <a:lnTo>
                    <a:pt x="53" y="53"/>
                  </a:lnTo>
                  <a:lnTo>
                    <a:pt x="0" y="132"/>
                  </a:lnTo>
                  <a:lnTo>
                    <a:pt x="0" y="211"/>
                  </a:lnTo>
                  <a:lnTo>
                    <a:pt x="0" y="290"/>
                  </a:lnTo>
                  <a:lnTo>
                    <a:pt x="53" y="369"/>
                  </a:lnTo>
                  <a:lnTo>
                    <a:pt x="132" y="422"/>
                  </a:lnTo>
                  <a:lnTo>
                    <a:pt x="290" y="422"/>
                  </a:lnTo>
                  <a:lnTo>
                    <a:pt x="343" y="369"/>
                  </a:lnTo>
                  <a:lnTo>
                    <a:pt x="396" y="290"/>
                  </a:lnTo>
                  <a:lnTo>
                    <a:pt x="422" y="211"/>
                  </a:lnTo>
                  <a:lnTo>
                    <a:pt x="396" y="132"/>
                  </a:lnTo>
                  <a:lnTo>
                    <a:pt x="343" y="53"/>
                  </a:lnTo>
                  <a:lnTo>
                    <a:pt x="290" y="26"/>
                  </a:lnTo>
                  <a:lnTo>
                    <a:pt x="2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160"/>
            <p:cNvSpPr/>
            <p:nvPr/>
          </p:nvSpPr>
          <p:spPr>
            <a:xfrm>
              <a:off x="2532721" y="2843607"/>
              <a:ext cx="10979" cy="10979"/>
            </a:xfrm>
            <a:custGeom>
              <a:rect b="b" l="l" r="r" t="t"/>
              <a:pathLst>
                <a:path extrusionOk="0" h="423" w="423">
                  <a:moveTo>
                    <a:pt x="133" y="1"/>
                  </a:moveTo>
                  <a:lnTo>
                    <a:pt x="54" y="53"/>
                  </a:lnTo>
                  <a:lnTo>
                    <a:pt x="1" y="132"/>
                  </a:lnTo>
                  <a:lnTo>
                    <a:pt x="1" y="211"/>
                  </a:lnTo>
                  <a:lnTo>
                    <a:pt x="1" y="291"/>
                  </a:lnTo>
                  <a:lnTo>
                    <a:pt x="54" y="370"/>
                  </a:lnTo>
                  <a:lnTo>
                    <a:pt x="133" y="396"/>
                  </a:lnTo>
                  <a:lnTo>
                    <a:pt x="212" y="422"/>
                  </a:lnTo>
                  <a:lnTo>
                    <a:pt x="291" y="396"/>
                  </a:lnTo>
                  <a:lnTo>
                    <a:pt x="370" y="370"/>
                  </a:lnTo>
                  <a:lnTo>
                    <a:pt x="422" y="291"/>
                  </a:lnTo>
                  <a:lnTo>
                    <a:pt x="422" y="211"/>
                  </a:lnTo>
                  <a:lnTo>
                    <a:pt x="422" y="132"/>
                  </a:lnTo>
                  <a:lnTo>
                    <a:pt x="370" y="53"/>
                  </a:lnTo>
                  <a:lnTo>
                    <a:pt x="2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160"/>
            <p:cNvSpPr/>
            <p:nvPr/>
          </p:nvSpPr>
          <p:spPr>
            <a:xfrm>
              <a:off x="2509492" y="2866862"/>
              <a:ext cx="10953" cy="10953"/>
            </a:xfrm>
            <a:custGeom>
              <a:rect b="b" l="l" r="r" t="t"/>
              <a:pathLst>
                <a:path extrusionOk="0" h="422" w="422">
                  <a:moveTo>
                    <a:pt x="132" y="0"/>
                  </a:moveTo>
                  <a:lnTo>
                    <a:pt x="53" y="53"/>
                  </a:lnTo>
                  <a:lnTo>
                    <a:pt x="27" y="132"/>
                  </a:lnTo>
                  <a:lnTo>
                    <a:pt x="0" y="211"/>
                  </a:lnTo>
                  <a:lnTo>
                    <a:pt x="27" y="290"/>
                  </a:lnTo>
                  <a:lnTo>
                    <a:pt x="53" y="343"/>
                  </a:lnTo>
                  <a:lnTo>
                    <a:pt x="132" y="396"/>
                  </a:lnTo>
                  <a:lnTo>
                    <a:pt x="211" y="422"/>
                  </a:lnTo>
                  <a:lnTo>
                    <a:pt x="290" y="396"/>
                  </a:lnTo>
                  <a:lnTo>
                    <a:pt x="369" y="343"/>
                  </a:lnTo>
                  <a:lnTo>
                    <a:pt x="422" y="290"/>
                  </a:lnTo>
                  <a:lnTo>
                    <a:pt x="422" y="211"/>
                  </a:lnTo>
                  <a:lnTo>
                    <a:pt x="422" y="132"/>
                  </a:lnTo>
                  <a:lnTo>
                    <a:pt x="369" y="53"/>
                  </a:lnTo>
                  <a:lnTo>
                    <a:pt x="2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160"/>
            <p:cNvSpPr/>
            <p:nvPr/>
          </p:nvSpPr>
          <p:spPr>
            <a:xfrm>
              <a:off x="2555977" y="2866862"/>
              <a:ext cx="10979" cy="10953"/>
            </a:xfrm>
            <a:custGeom>
              <a:rect b="b" l="l" r="r" t="t"/>
              <a:pathLst>
                <a:path extrusionOk="0" h="422" w="423">
                  <a:moveTo>
                    <a:pt x="132" y="0"/>
                  </a:moveTo>
                  <a:lnTo>
                    <a:pt x="53" y="53"/>
                  </a:lnTo>
                  <a:lnTo>
                    <a:pt x="1" y="132"/>
                  </a:lnTo>
                  <a:lnTo>
                    <a:pt x="1" y="211"/>
                  </a:lnTo>
                  <a:lnTo>
                    <a:pt x="1" y="290"/>
                  </a:lnTo>
                  <a:lnTo>
                    <a:pt x="53" y="343"/>
                  </a:lnTo>
                  <a:lnTo>
                    <a:pt x="132" y="396"/>
                  </a:lnTo>
                  <a:lnTo>
                    <a:pt x="211" y="422"/>
                  </a:lnTo>
                  <a:lnTo>
                    <a:pt x="290" y="396"/>
                  </a:lnTo>
                  <a:lnTo>
                    <a:pt x="369" y="343"/>
                  </a:lnTo>
                  <a:lnTo>
                    <a:pt x="396" y="290"/>
                  </a:lnTo>
                  <a:lnTo>
                    <a:pt x="422" y="211"/>
                  </a:lnTo>
                  <a:lnTo>
                    <a:pt x="396" y="132"/>
                  </a:lnTo>
                  <a:lnTo>
                    <a:pt x="369" y="53"/>
                  </a:lnTo>
                  <a:lnTo>
                    <a:pt x="2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160"/>
            <p:cNvSpPr/>
            <p:nvPr/>
          </p:nvSpPr>
          <p:spPr>
            <a:xfrm>
              <a:off x="2532721" y="2889417"/>
              <a:ext cx="10979" cy="11654"/>
            </a:xfrm>
            <a:custGeom>
              <a:rect b="b" l="l" r="r" t="t"/>
              <a:pathLst>
                <a:path extrusionOk="0" h="449" w="423">
                  <a:moveTo>
                    <a:pt x="212" y="1"/>
                  </a:moveTo>
                  <a:lnTo>
                    <a:pt x="133" y="27"/>
                  </a:lnTo>
                  <a:lnTo>
                    <a:pt x="54" y="80"/>
                  </a:lnTo>
                  <a:lnTo>
                    <a:pt x="1" y="132"/>
                  </a:lnTo>
                  <a:lnTo>
                    <a:pt x="1" y="212"/>
                  </a:lnTo>
                  <a:lnTo>
                    <a:pt x="1" y="317"/>
                  </a:lnTo>
                  <a:lnTo>
                    <a:pt x="54" y="370"/>
                  </a:lnTo>
                  <a:lnTo>
                    <a:pt x="133" y="422"/>
                  </a:lnTo>
                  <a:lnTo>
                    <a:pt x="212" y="449"/>
                  </a:lnTo>
                  <a:lnTo>
                    <a:pt x="291" y="422"/>
                  </a:lnTo>
                  <a:lnTo>
                    <a:pt x="370" y="370"/>
                  </a:lnTo>
                  <a:lnTo>
                    <a:pt x="422" y="317"/>
                  </a:lnTo>
                  <a:lnTo>
                    <a:pt x="422" y="212"/>
                  </a:lnTo>
                  <a:lnTo>
                    <a:pt x="422" y="132"/>
                  </a:lnTo>
                  <a:lnTo>
                    <a:pt x="370" y="80"/>
                  </a:lnTo>
                  <a:lnTo>
                    <a:pt x="291" y="27"/>
                  </a:lnTo>
                  <a:lnTo>
                    <a:pt x="2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160"/>
            <p:cNvSpPr/>
            <p:nvPr/>
          </p:nvSpPr>
          <p:spPr>
            <a:xfrm>
              <a:off x="2578531" y="2843607"/>
              <a:ext cx="11654" cy="10979"/>
            </a:xfrm>
            <a:custGeom>
              <a:rect b="b" l="l" r="r" t="t"/>
              <a:pathLst>
                <a:path extrusionOk="0" h="423" w="449">
                  <a:moveTo>
                    <a:pt x="133" y="1"/>
                  </a:moveTo>
                  <a:lnTo>
                    <a:pt x="80" y="53"/>
                  </a:lnTo>
                  <a:lnTo>
                    <a:pt x="27" y="132"/>
                  </a:lnTo>
                  <a:lnTo>
                    <a:pt x="1" y="211"/>
                  </a:lnTo>
                  <a:lnTo>
                    <a:pt x="27" y="291"/>
                  </a:lnTo>
                  <a:lnTo>
                    <a:pt x="80" y="370"/>
                  </a:lnTo>
                  <a:lnTo>
                    <a:pt x="133" y="396"/>
                  </a:lnTo>
                  <a:lnTo>
                    <a:pt x="238" y="422"/>
                  </a:lnTo>
                  <a:lnTo>
                    <a:pt x="317" y="396"/>
                  </a:lnTo>
                  <a:lnTo>
                    <a:pt x="370" y="370"/>
                  </a:lnTo>
                  <a:lnTo>
                    <a:pt x="422" y="291"/>
                  </a:lnTo>
                  <a:lnTo>
                    <a:pt x="449" y="211"/>
                  </a:lnTo>
                  <a:lnTo>
                    <a:pt x="422" y="132"/>
                  </a:lnTo>
                  <a:lnTo>
                    <a:pt x="370" y="53"/>
                  </a:lnTo>
                  <a:lnTo>
                    <a:pt x="3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160"/>
            <p:cNvSpPr/>
            <p:nvPr/>
          </p:nvSpPr>
          <p:spPr>
            <a:xfrm>
              <a:off x="2671527" y="2843607"/>
              <a:ext cx="10979" cy="10979"/>
            </a:xfrm>
            <a:custGeom>
              <a:rect b="b" l="l" r="r" t="t"/>
              <a:pathLst>
                <a:path extrusionOk="0" h="423" w="423">
                  <a:moveTo>
                    <a:pt x="132" y="1"/>
                  </a:moveTo>
                  <a:lnTo>
                    <a:pt x="53" y="53"/>
                  </a:lnTo>
                  <a:lnTo>
                    <a:pt x="1" y="132"/>
                  </a:lnTo>
                  <a:lnTo>
                    <a:pt x="1" y="211"/>
                  </a:lnTo>
                  <a:lnTo>
                    <a:pt x="1" y="291"/>
                  </a:lnTo>
                  <a:lnTo>
                    <a:pt x="53" y="370"/>
                  </a:lnTo>
                  <a:lnTo>
                    <a:pt x="132" y="396"/>
                  </a:lnTo>
                  <a:lnTo>
                    <a:pt x="211" y="422"/>
                  </a:lnTo>
                  <a:lnTo>
                    <a:pt x="290" y="396"/>
                  </a:lnTo>
                  <a:lnTo>
                    <a:pt x="370" y="370"/>
                  </a:lnTo>
                  <a:lnTo>
                    <a:pt x="396" y="291"/>
                  </a:lnTo>
                  <a:lnTo>
                    <a:pt x="422" y="211"/>
                  </a:lnTo>
                  <a:lnTo>
                    <a:pt x="396" y="132"/>
                  </a:lnTo>
                  <a:lnTo>
                    <a:pt x="370" y="53"/>
                  </a:lnTo>
                  <a:lnTo>
                    <a:pt x="2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160"/>
            <p:cNvSpPr/>
            <p:nvPr/>
          </p:nvSpPr>
          <p:spPr>
            <a:xfrm>
              <a:off x="2625042" y="2843607"/>
              <a:ext cx="10953" cy="10979"/>
            </a:xfrm>
            <a:custGeom>
              <a:rect b="b" l="l" r="r" t="t"/>
              <a:pathLst>
                <a:path extrusionOk="0" h="423" w="422">
                  <a:moveTo>
                    <a:pt x="132" y="1"/>
                  </a:moveTo>
                  <a:lnTo>
                    <a:pt x="53" y="53"/>
                  </a:lnTo>
                  <a:lnTo>
                    <a:pt x="27" y="132"/>
                  </a:lnTo>
                  <a:lnTo>
                    <a:pt x="0" y="211"/>
                  </a:lnTo>
                  <a:lnTo>
                    <a:pt x="27" y="291"/>
                  </a:lnTo>
                  <a:lnTo>
                    <a:pt x="53" y="370"/>
                  </a:lnTo>
                  <a:lnTo>
                    <a:pt x="132" y="396"/>
                  </a:lnTo>
                  <a:lnTo>
                    <a:pt x="211" y="422"/>
                  </a:lnTo>
                  <a:lnTo>
                    <a:pt x="290" y="396"/>
                  </a:lnTo>
                  <a:lnTo>
                    <a:pt x="369" y="370"/>
                  </a:lnTo>
                  <a:lnTo>
                    <a:pt x="422" y="291"/>
                  </a:lnTo>
                  <a:lnTo>
                    <a:pt x="422" y="211"/>
                  </a:lnTo>
                  <a:lnTo>
                    <a:pt x="422" y="132"/>
                  </a:lnTo>
                  <a:lnTo>
                    <a:pt x="369" y="53"/>
                  </a:lnTo>
                  <a:lnTo>
                    <a:pt x="2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160"/>
            <p:cNvSpPr/>
            <p:nvPr/>
          </p:nvSpPr>
          <p:spPr>
            <a:xfrm>
              <a:off x="2717336" y="2843607"/>
              <a:ext cx="11654" cy="10979"/>
            </a:xfrm>
            <a:custGeom>
              <a:rect b="b" l="l" r="r" t="t"/>
              <a:pathLst>
                <a:path extrusionOk="0" h="423" w="449">
                  <a:moveTo>
                    <a:pt x="132" y="1"/>
                  </a:moveTo>
                  <a:lnTo>
                    <a:pt x="80" y="53"/>
                  </a:lnTo>
                  <a:lnTo>
                    <a:pt x="27" y="132"/>
                  </a:lnTo>
                  <a:lnTo>
                    <a:pt x="1" y="211"/>
                  </a:lnTo>
                  <a:lnTo>
                    <a:pt x="27" y="291"/>
                  </a:lnTo>
                  <a:lnTo>
                    <a:pt x="80" y="370"/>
                  </a:lnTo>
                  <a:lnTo>
                    <a:pt x="132" y="396"/>
                  </a:lnTo>
                  <a:lnTo>
                    <a:pt x="238" y="422"/>
                  </a:lnTo>
                  <a:lnTo>
                    <a:pt x="317" y="396"/>
                  </a:lnTo>
                  <a:lnTo>
                    <a:pt x="370" y="370"/>
                  </a:lnTo>
                  <a:lnTo>
                    <a:pt x="422" y="291"/>
                  </a:lnTo>
                  <a:lnTo>
                    <a:pt x="449" y="211"/>
                  </a:lnTo>
                  <a:lnTo>
                    <a:pt x="422" y="132"/>
                  </a:lnTo>
                  <a:lnTo>
                    <a:pt x="370" y="53"/>
                  </a:lnTo>
                  <a:lnTo>
                    <a:pt x="3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160"/>
            <p:cNvSpPr/>
            <p:nvPr/>
          </p:nvSpPr>
          <p:spPr>
            <a:xfrm>
              <a:off x="2694782" y="2866862"/>
              <a:ext cx="10953" cy="10953"/>
            </a:xfrm>
            <a:custGeom>
              <a:rect b="b" l="l" r="r" t="t"/>
              <a:pathLst>
                <a:path extrusionOk="0" h="422" w="422">
                  <a:moveTo>
                    <a:pt x="132" y="0"/>
                  </a:moveTo>
                  <a:lnTo>
                    <a:pt x="53" y="53"/>
                  </a:lnTo>
                  <a:lnTo>
                    <a:pt x="0" y="132"/>
                  </a:lnTo>
                  <a:lnTo>
                    <a:pt x="0" y="211"/>
                  </a:lnTo>
                  <a:lnTo>
                    <a:pt x="0" y="290"/>
                  </a:lnTo>
                  <a:lnTo>
                    <a:pt x="53" y="343"/>
                  </a:lnTo>
                  <a:lnTo>
                    <a:pt x="132" y="396"/>
                  </a:lnTo>
                  <a:lnTo>
                    <a:pt x="211" y="422"/>
                  </a:lnTo>
                  <a:lnTo>
                    <a:pt x="290" y="396"/>
                  </a:lnTo>
                  <a:lnTo>
                    <a:pt x="343" y="343"/>
                  </a:lnTo>
                  <a:lnTo>
                    <a:pt x="396" y="290"/>
                  </a:lnTo>
                  <a:lnTo>
                    <a:pt x="422" y="211"/>
                  </a:lnTo>
                  <a:lnTo>
                    <a:pt x="396" y="132"/>
                  </a:lnTo>
                  <a:lnTo>
                    <a:pt x="343" y="53"/>
                  </a:lnTo>
                  <a:lnTo>
                    <a:pt x="2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160"/>
            <p:cNvSpPr/>
            <p:nvPr/>
          </p:nvSpPr>
          <p:spPr>
            <a:xfrm>
              <a:off x="2671527" y="2889417"/>
              <a:ext cx="10979" cy="11654"/>
            </a:xfrm>
            <a:custGeom>
              <a:rect b="b" l="l" r="r" t="t"/>
              <a:pathLst>
                <a:path extrusionOk="0" h="449" w="423">
                  <a:moveTo>
                    <a:pt x="211" y="1"/>
                  </a:moveTo>
                  <a:lnTo>
                    <a:pt x="132" y="27"/>
                  </a:lnTo>
                  <a:lnTo>
                    <a:pt x="53" y="80"/>
                  </a:lnTo>
                  <a:lnTo>
                    <a:pt x="1" y="132"/>
                  </a:lnTo>
                  <a:lnTo>
                    <a:pt x="1" y="212"/>
                  </a:lnTo>
                  <a:lnTo>
                    <a:pt x="1" y="317"/>
                  </a:lnTo>
                  <a:lnTo>
                    <a:pt x="53" y="370"/>
                  </a:lnTo>
                  <a:lnTo>
                    <a:pt x="132" y="422"/>
                  </a:lnTo>
                  <a:lnTo>
                    <a:pt x="211" y="449"/>
                  </a:lnTo>
                  <a:lnTo>
                    <a:pt x="290" y="422"/>
                  </a:lnTo>
                  <a:lnTo>
                    <a:pt x="370" y="370"/>
                  </a:lnTo>
                  <a:lnTo>
                    <a:pt x="396" y="317"/>
                  </a:lnTo>
                  <a:lnTo>
                    <a:pt x="422" y="212"/>
                  </a:lnTo>
                  <a:lnTo>
                    <a:pt x="396" y="132"/>
                  </a:lnTo>
                  <a:lnTo>
                    <a:pt x="370" y="80"/>
                  </a:lnTo>
                  <a:lnTo>
                    <a:pt x="290" y="27"/>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160"/>
            <p:cNvSpPr/>
            <p:nvPr/>
          </p:nvSpPr>
          <p:spPr>
            <a:xfrm>
              <a:off x="2717336" y="2889417"/>
              <a:ext cx="11654" cy="11654"/>
            </a:xfrm>
            <a:custGeom>
              <a:rect b="b" l="l" r="r" t="t"/>
              <a:pathLst>
                <a:path extrusionOk="0" h="449" w="449">
                  <a:moveTo>
                    <a:pt x="238" y="1"/>
                  </a:moveTo>
                  <a:lnTo>
                    <a:pt x="132" y="27"/>
                  </a:lnTo>
                  <a:lnTo>
                    <a:pt x="80" y="80"/>
                  </a:lnTo>
                  <a:lnTo>
                    <a:pt x="27" y="132"/>
                  </a:lnTo>
                  <a:lnTo>
                    <a:pt x="1" y="212"/>
                  </a:lnTo>
                  <a:lnTo>
                    <a:pt x="27" y="317"/>
                  </a:lnTo>
                  <a:lnTo>
                    <a:pt x="80" y="370"/>
                  </a:lnTo>
                  <a:lnTo>
                    <a:pt x="132" y="422"/>
                  </a:lnTo>
                  <a:lnTo>
                    <a:pt x="238" y="449"/>
                  </a:lnTo>
                  <a:lnTo>
                    <a:pt x="317" y="422"/>
                  </a:lnTo>
                  <a:lnTo>
                    <a:pt x="370" y="370"/>
                  </a:lnTo>
                  <a:lnTo>
                    <a:pt x="422" y="317"/>
                  </a:lnTo>
                  <a:lnTo>
                    <a:pt x="449" y="212"/>
                  </a:lnTo>
                  <a:lnTo>
                    <a:pt x="422" y="132"/>
                  </a:lnTo>
                  <a:lnTo>
                    <a:pt x="370" y="80"/>
                  </a:lnTo>
                  <a:lnTo>
                    <a:pt x="317" y="27"/>
                  </a:lnTo>
                  <a:lnTo>
                    <a:pt x="2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160"/>
          <p:cNvGrpSpPr/>
          <p:nvPr/>
        </p:nvGrpSpPr>
        <p:grpSpPr>
          <a:xfrm>
            <a:off x="3265370" y="2594729"/>
            <a:ext cx="277612" cy="369933"/>
            <a:chOff x="3265705" y="2594729"/>
            <a:chExt cx="277612" cy="369933"/>
          </a:xfrm>
        </p:grpSpPr>
        <p:sp>
          <p:nvSpPr>
            <p:cNvPr id="17388" name="Google Shape;17388;p160"/>
            <p:cNvSpPr/>
            <p:nvPr/>
          </p:nvSpPr>
          <p:spPr>
            <a:xfrm>
              <a:off x="3265705" y="2687049"/>
              <a:ext cx="76593" cy="138807"/>
            </a:xfrm>
            <a:custGeom>
              <a:rect b="b" l="l" r="r" t="t"/>
              <a:pathLst>
                <a:path extrusionOk="0" h="5348" w="2951">
                  <a:moveTo>
                    <a:pt x="896" y="0"/>
                  </a:moveTo>
                  <a:lnTo>
                    <a:pt x="712" y="26"/>
                  </a:lnTo>
                  <a:lnTo>
                    <a:pt x="527" y="79"/>
                  </a:lnTo>
                  <a:lnTo>
                    <a:pt x="396" y="158"/>
                  </a:lnTo>
                  <a:lnTo>
                    <a:pt x="264" y="263"/>
                  </a:lnTo>
                  <a:lnTo>
                    <a:pt x="158" y="395"/>
                  </a:lnTo>
                  <a:lnTo>
                    <a:pt x="53" y="553"/>
                  </a:lnTo>
                  <a:lnTo>
                    <a:pt x="27" y="711"/>
                  </a:lnTo>
                  <a:lnTo>
                    <a:pt x="0" y="896"/>
                  </a:lnTo>
                  <a:lnTo>
                    <a:pt x="0" y="4452"/>
                  </a:lnTo>
                  <a:lnTo>
                    <a:pt x="27" y="4637"/>
                  </a:lnTo>
                  <a:lnTo>
                    <a:pt x="53" y="4795"/>
                  </a:lnTo>
                  <a:lnTo>
                    <a:pt x="158" y="4953"/>
                  </a:lnTo>
                  <a:lnTo>
                    <a:pt x="264" y="5084"/>
                  </a:lnTo>
                  <a:lnTo>
                    <a:pt x="396" y="5190"/>
                  </a:lnTo>
                  <a:lnTo>
                    <a:pt x="527" y="5269"/>
                  </a:lnTo>
                  <a:lnTo>
                    <a:pt x="712" y="5321"/>
                  </a:lnTo>
                  <a:lnTo>
                    <a:pt x="896" y="5348"/>
                  </a:lnTo>
                  <a:lnTo>
                    <a:pt x="2661" y="5348"/>
                  </a:lnTo>
                  <a:lnTo>
                    <a:pt x="2951" y="4663"/>
                  </a:lnTo>
                  <a:lnTo>
                    <a:pt x="2951" y="685"/>
                  </a:lnTo>
                  <a:lnTo>
                    <a:pt x="2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160"/>
            <p:cNvSpPr/>
            <p:nvPr/>
          </p:nvSpPr>
          <p:spPr>
            <a:xfrm>
              <a:off x="3282783" y="2704802"/>
              <a:ext cx="57464" cy="10979"/>
            </a:xfrm>
            <a:custGeom>
              <a:rect b="b" l="l" r="r" t="t"/>
              <a:pathLst>
                <a:path extrusionOk="0" h="423" w="2214">
                  <a:moveTo>
                    <a:pt x="133" y="1"/>
                  </a:moveTo>
                  <a:lnTo>
                    <a:pt x="80" y="54"/>
                  </a:lnTo>
                  <a:lnTo>
                    <a:pt x="27" y="133"/>
                  </a:lnTo>
                  <a:lnTo>
                    <a:pt x="1" y="212"/>
                  </a:lnTo>
                  <a:lnTo>
                    <a:pt x="27" y="291"/>
                  </a:lnTo>
                  <a:lnTo>
                    <a:pt x="80" y="370"/>
                  </a:lnTo>
                  <a:lnTo>
                    <a:pt x="133" y="422"/>
                  </a:lnTo>
                  <a:lnTo>
                    <a:pt x="2082" y="422"/>
                  </a:lnTo>
                  <a:lnTo>
                    <a:pt x="2161" y="370"/>
                  </a:lnTo>
                  <a:lnTo>
                    <a:pt x="2214" y="291"/>
                  </a:lnTo>
                  <a:lnTo>
                    <a:pt x="2214" y="212"/>
                  </a:lnTo>
                  <a:lnTo>
                    <a:pt x="2214" y="133"/>
                  </a:lnTo>
                  <a:lnTo>
                    <a:pt x="2161" y="54"/>
                  </a:lnTo>
                  <a:lnTo>
                    <a:pt x="2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160"/>
            <p:cNvSpPr/>
            <p:nvPr/>
          </p:nvSpPr>
          <p:spPr>
            <a:xfrm>
              <a:off x="3282783" y="2728057"/>
              <a:ext cx="57464" cy="10979"/>
            </a:xfrm>
            <a:custGeom>
              <a:rect b="b" l="l" r="r" t="t"/>
              <a:pathLst>
                <a:path extrusionOk="0" h="423" w="2214">
                  <a:moveTo>
                    <a:pt x="133" y="1"/>
                  </a:moveTo>
                  <a:lnTo>
                    <a:pt x="80" y="53"/>
                  </a:lnTo>
                  <a:lnTo>
                    <a:pt x="27" y="132"/>
                  </a:lnTo>
                  <a:lnTo>
                    <a:pt x="1" y="211"/>
                  </a:lnTo>
                  <a:lnTo>
                    <a:pt x="27" y="290"/>
                  </a:lnTo>
                  <a:lnTo>
                    <a:pt x="80" y="369"/>
                  </a:lnTo>
                  <a:lnTo>
                    <a:pt x="133" y="396"/>
                  </a:lnTo>
                  <a:lnTo>
                    <a:pt x="238" y="422"/>
                  </a:lnTo>
                  <a:lnTo>
                    <a:pt x="2003" y="422"/>
                  </a:lnTo>
                  <a:lnTo>
                    <a:pt x="2082" y="396"/>
                  </a:lnTo>
                  <a:lnTo>
                    <a:pt x="2161" y="369"/>
                  </a:lnTo>
                  <a:lnTo>
                    <a:pt x="2214" y="290"/>
                  </a:lnTo>
                  <a:lnTo>
                    <a:pt x="2214" y="211"/>
                  </a:lnTo>
                  <a:lnTo>
                    <a:pt x="2214" y="132"/>
                  </a:lnTo>
                  <a:lnTo>
                    <a:pt x="2161" y="53"/>
                  </a:lnTo>
                  <a:lnTo>
                    <a:pt x="2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160"/>
            <p:cNvSpPr/>
            <p:nvPr/>
          </p:nvSpPr>
          <p:spPr>
            <a:xfrm>
              <a:off x="3282783" y="2750612"/>
              <a:ext cx="57464" cy="11654"/>
            </a:xfrm>
            <a:custGeom>
              <a:rect b="b" l="l" r="r" t="t"/>
              <a:pathLst>
                <a:path extrusionOk="0" h="449" w="2214">
                  <a:moveTo>
                    <a:pt x="238" y="1"/>
                  </a:moveTo>
                  <a:lnTo>
                    <a:pt x="133" y="27"/>
                  </a:lnTo>
                  <a:lnTo>
                    <a:pt x="80" y="80"/>
                  </a:lnTo>
                  <a:lnTo>
                    <a:pt x="27" y="133"/>
                  </a:lnTo>
                  <a:lnTo>
                    <a:pt x="1" y="238"/>
                  </a:lnTo>
                  <a:lnTo>
                    <a:pt x="27" y="317"/>
                  </a:lnTo>
                  <a:lnTo>
                    <a:pt x="80" y="370"/>
                  </a:lnTo>
                  <a:lnTo>
                    <a:pt x="133" y="422"/>
                  </a:lnTo>
                  <a:lnTo>
                    <a:pt x="238" y="449"/>
                  </a:lnTo>
                  <a:lnTo>
                    <a:pt x="2003" y="449"/>
                  </a:lnTo>
                  <a:lnTo>
                    <a:pt x="2082" y="422"/>
                  </a:lnTo>
                  <a:lnTo>
                    <a:pt x="2161" y="370"/>
                  </a:lnTo>
                  <a:lnTo>
                    <a:pt x="2214" y="317"/>
                  </a:lnTo>
                  <a:lnTo>
                    <a:pt x="2214" y="238"/>
                  </a:lnTo>
                  <a:lnTo>
                    <a:pt x="2214" y="133"/>
                  </a:lnTo>
                  <a:lnTo>
                    <a:pt x="2161" y="80"/>
                  </a:lnTo>
                  <a:lnTo>
                    <a:pt x="2082" y="27"/>
                  </a:lnTo>
                  <a:lnTo>
                    <a:pt x="20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160"/>
            <p:cNvSpPr/>
            <p:nvPr/>
          </p:nvSpPr>
          <p:spPr>
            <a:xfrm>
              <a:off x="3282783" y="2773867"/>
              <a:ext cx="57464" cy="11654"/>
            </a:xfrm>
            <a:custGeom>
              <a:rect b="b" l="l" r="r" t="t"/>
              <a:pathLst>
                <a:path extrusionOk="0" h="449" w="2214">
                  <a:moveTo>
                    <a:pt x="238" y="1"/>
                  </a:moveTo>
                  <a:lnTo>
                    <a:pt x="133" y="27"/>
                  </a:lnTo>
                  <a:lnTo>
                    <a:pt x="80" y="80"/>
                  </a:lnTo>
                  <a:lnTo>
                    <a:pt x="27" y="132"/>
                  </a:lnTo>
                  <a:lnTo>
                    <a:pt x="1" y="211"/>
                  </a:lnTo>
                  <a:lnTo>
                    <a:pt x="27" y="317"/>
                  </a:lnTo>
                  <a:lnTo>
                    <a:pt x="80" y="369"/>
                  </a:lnTo>
                  <a:lnTo>
                    <a:pt x="133" y="422"/>
                  </a:lnTo>
                  <a:lnTo>
                    <a:pt x="238" y="449"/>
                  </a:lnTo>
                  <a:lnTo>
                    <a:pt x="2003" y="449"/>
                  </a:lnTo>
                  <a:lnTo>
                    <a:pt x="2082" y="422"/>
                  </a:lnTo>
                  <a:lnTo>
                    <a:pt x="2161" y="369"/>
                  </a:lnTo>
                  <a:lnTo>
                    <a:pt x="2214" y="317"/>
                  </a:lnTo>
                  <a:lnTo>
                    <a:pt x="2214" y="211"/>
                  </a:lnTo>
                  <a:lnTo>
                    <a:pt x="2214" y="132"/>
                  </a:lnTo>
                  <a:lnTo>
                    <a:pt x="2161" y="80"/>
                  </a:lnTo>
                  <a:lnTo>
                    <a:pt x="2082" y="27"/>
                  </a:lnTo>
                  <a:lnTo>
                    <a:pt x="20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160"/>
            <p:cNvSpPr/>
            <p:nvPr/>
          </p:nvSpPr>
          <p:spPr>
            <a:xfrm>
              <a:off x="3282783" y="2797122"/>
              <a:ext cx="57464" cy="10953"/>
            </a:xfrm>
            <a:custGeom>
              <a:rect b="b" l="l" r="r" t="t"/>
              <a:pathLst>
                <a:path extrusionOk="0" h="422" w="2214">
                  <a:moveTo>
                    <a:pt x="238" y="0"/>
                  </a:moveTo>
                  <a:lnTo>
                    <a:pt x="133" y="27"/>
                  </a:lnTo>
                  <a:lnTo>
                    <a:pt x="80" y="53"/>
                  </a:lnTo>
                  <a:lnTo>
                    <a:pt x="27" y="132"/>
                  </a:lnTo>
                  <a:lnTo>
                    <a:pt x="1" y="211"/>
                  </a:lnTo>
                  <a:lnTo>
                    <a:pt x="27" y="290"/>
                  </a:lnTo>
                  <a:lnTo>
                    <a:pt x="80" y="369"/>
                  </a:lnTo>
                  <a:lnTo>
                    <a:pt x="133" y="422"/>
                  </a:lnTo>
                  <a:lnTo>
                    <a:pt x="2082" y="422"/>
                  </a:lnTo>
                  <a:lnTo>
                    <a:pt x="2161" y="369"/>
                  </a:lnTo>
                  <a:lnTo>
                    <a:pt x="2214" y="290"/>
                  </a:lnTo>
                  <a:lnTo>
                    <a:pt x="2214" y="211"/>
                  </a:lnTo>
                  <a:lnTo>
                    <a:pt x="2214" y="132"/>
                  </a:lnTo>
                  <a:lnTo>
                    <a:pt x="2161" y="53"/>
                  </a:lnTo>
                  <a:lnTo>
                    <a:pt x="2082" y="27"/>
                  </a:lnTo>
                  <a:lnTo>
                    <a:pt x="20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160"/>
            <p:cNvSpPr/>
            <p:nvPr/>
          </p:nvSpPr>
          <p:spPr>
            <a:xfrm>
              <a:off x="3334770" y="2687049"/>
              <a:ext cx="30783" cy="138807"/>
            </a:xfrm>
            <a:custGeom>
              <a:rect b="b" l="l" r="r" t="t"/>
              <a:pathLst>
                <a:path extrusionOk="0" h="5348" w="1186">
                  <a:moveTo>
                    <a:pt x="0" y="0"/>
                  </a:moveTo>
                  <a:lnTo>
                    <a:pt x="0" y="5348"/>
                  </a:lnTo>
                  <a:lnTo>
                    <a:pt x="896" y="5348"/>
                  </a:lnTo>
                  <a:lnTo>
                    <a:pt x="1186" y="4663"/>
                  </a:lnTo>
                  <a:lnTo>
                    <a:pt x="1186" y="685"/>
                  </a:lnTo>
                  <a:lnTo>
                    <a:pt x="8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160"/>
            <p:cNvSpPr/>
            <p:nvPr/>
          </p:nvSpPr>
          <p:spPr>
            <a:xfrm>
              <a:off x="3358000" y="2606356"/>
              <a:ext cx="123105" cy="300196"/>
            </a:xfrm>
            <a:custGeom>
              <a:rect b="b" l="l" r="r" t="t"/>
              <a:pathLst>
                <a:path extrusionOk="0" h="11566" w="4743">
                  <a:moveTo>
                    <a:pt x="4453" y="0"/>
                  </a:moveTo>
                  <a:lnTo>
                    <a:pt x="1" y="3109"/>
                  </a:lnTo>
                  <a:lnTo>
                    <a:pt x="1" y="8457"/>
                  </a:lnTo>
                  <a:lnTo>
                    <a:pt x="4453" y="11565"/>
                  </a:lnTo>
                  <a:lnTo>
                    <a:pt x="4743" y="10801"/>
                  </a:lnTo>
                  <a:lnTo>
                    <a:pt x="4743" y="633"/>
                  </a:lnTo>
                  <a:lnTo>
                    <a:pt x="44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160"/>
            <p:cNvSpPr/>
            <p:nvPr/>
          </p:nvSpPr>
          <p:spPr>
            <a:xfrm>
              <a:off x="3489278" y="2710278"/>
              <a:ext cx="30809" cy="92348"/>
            </a:xfrm>
            <a:custGeom>
              <a:rect b="b" l="l" r="r" t="t"/>
              <a:pathLst>
                <a:path extrusionOk="0" h="3558" w="1187">
                  <a:moveTo>
                    <a:pt x="291" y="1"/>
                  </a:moveTo>
                  <a:lnTo>
                    <a:pt x="1" y="686"/>
                  </a:lnTo>
                  <a:lnTo>
                    <a:pt x="1" y="2978"/>
                  </a:lnTo>
                  <a:lnTo>
                    <a:pt x="291" y="3557"/>
                  </a:lnTo>
                  <a:lnTo>
                    <a:pt x="475" y="3557"/>
                  </a:lnTo>
                  <a:lnTo>
                    <a:pt x="633" y="3504"/>
                  </a:lnTo>
                  <a:lnTo>
                    <a:pt x="791" y="3399"/>
                  </a:lnTo>
                  <a:lnTo>
                    <a:pt x="923" y="3294"/>
                  </a:lnTo>
                  <a:lnTo>
                    <a:pt x="1028" y="3162"/>
                  </a:lnTo>
                  <a:lnTo>
                    <a:pt x="1107" y="3030"/>
                  </a:lnTo>
                  <a:lnTo>
                    <a:pt x="1160" y="2846"/>
                  </a:lnTo>
                  <a:lnTo>
                    <a:pt x="1186" y="2661"/>
                  </a:lnTo>
                  <a:lnTo>
                    <a:pt x="1186" y="896"/>
                  </a:lnTo>
                  <a:lnTo>
                    <a:pt x="1160" y="712"/>
                  </a:lnTo>
                  <a:lnTo>
                    <a:pt x="1107" y="554"/>
                  </a:lnTo>
                  <a:lnTo>
                    <a:pt x="1028" y="396"/>
                  </a:lnTo>
                  <a:lnTo>
                    <a:pt x="923" y="264"/>
                  </a:lnTo>
                  <a:lnTo>
                    <a:pt x="791" y="159"/>
                  </a:lnTo>
                  <a:lnTo>
                    <a:pt x="633" y="80"/>
                  </a:lnTo>
                  <a:lnTo>
                    <a:pt x="475" y="27"/>
                  </a:lnTo>
                  <a:lnTo>
                    <a:pt x="2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160"/>
            <p:cNvSpPr/>
            <p:nvPr/>
          </p:nvSpPr>
          <p:spPr>
            <a:xfrm>
              <a:off x="3473549" y="2594729"/>
              <a:ext cx="23282" cy="323451"/>
            </a:xfrm>
            <a:custGeom>
              <a:rect b="b" l="l" r="r" t="t"/>
              <a:pathLst>
                <a:path extrusionOk="0" h="12462" w="897">
                  <a:moveTo>
                    <a:pt x="133" y="1"/>
                  </a:moveTo>
                  <a:lnTo>
                    <a:pt x="54" y="53"/>
                  </a:lnTo>
                  <a:lnTo>
                    <a:pt x="27" y="106"/>
                  </a:lnTo>
                  <a:lnTo>
                    <a:pt x="1" y="185"/>
                  </a:lnTo>
                  <a:lnTo>
                    <a:pt x="1" y="12277"/>
                  </a:lnTo>
                  <a:lnTo>
                    <a:pt x="27" y="12356"/>
                  </a:lnTo>
                  <a:lnTo>
                    <a:pt x="54" y="12409"/>
                  </a:lnTo>
                  <a:lnTo>
                    <a:pt x="133" y="12461"/>
                  </a:lnTo>
                  <a:lnTo>
                    <a:pt x="765" y="12461"/>
                  </a:lnTo>
                  <a:lnTo>
                    <a:pt x="844" y="12409"/>
                  </a:lnTo>
                  <a:lnTo>
                    <a:pt x="870" y="12356"/>
                  </a:lnTo>
                  <a:lnTo>
                    <a:pt x="897" y="12277"/>
                  </a:lnTo>
                  <a:lnTo>
                    <a:pt x="897" y="185"/>
                  </a:lnTo>
                  <a:lnTo>
                    <a:pt x="870" y="106"/>
                  </a:lnTo>
                  <a:lnTo>
                    <a:pt x="844" y="53"/>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160"/>
            <p:cNvSpPr/>
            <p:nvPr/>
          </p:nvSpPr>
          <p:spPr>
            <a:xfrm>
              <a:off x="3427740" y="2849084"/>
              <a:ext cx="115578" cy="115578"/>
            </a:xfrm>
            <a:custGeom>
              <a:rect b="b" l="l" r="r" t="t"/>
              <a:pathLst>
                <a:path extrusionOk="0" h="4453" w="4453">
                  <a:moveTo>
                    <a:pt x="1977" y="0"/>
                  </a:moveTo>
                  <a:lnTo>
                    <a:pt x="1766" y="53"/>
                  </a:lnTo>
                  <a:lnTo>
                    <a:pt x="1555" y="106"/>
                  </a:lnTo>
                  <a:lnTo>
                    <a:pt x="1344" y="185"/>
                  </a:lnTo>
                  <a:lnTo>
                    <a:pt x="1160" y="264"/>
                  </a:lnTo>
                  <a:lnTo>
                    <a:pt x="976" y="369"/>
                  </a:lnTo>
                  <a:lnTo>
                    <a:pt x="791" y="501"/>
                  </a:lnTo>
                  <a:lnTo>
                    <a:pt x="633" y="659"/>
                  </a:lnTo>
                  <a:lnTo>
                    <a:pt x="501" y="817"/>
                  </a:lnTo>
                  <a:lnTo>
                    <a:pt x="370" y="975"/>
                  </a:lnTo>
                  <a:lnTo>
                    <a:pt x="264" y="1160"/>
                  </a:lnTo>
                  <a:lnTo>
                    <a:pt x="159" y="1370"/>
                  </a:lnTo>
                  <a:lnTo>
                    <a:pt x="80" y="1555"/>
                  </a:lnTo>
                  <a:lnTo>
                    <a:pt x="27" y="1766"/>
                  </a:lnTo>
                  <a:lnTo>
                    <a:pt x="1" y="2003"/>
                  </a:lnTo>
                  <a:lnTo>
                    <a:pt x="1" y="2213"/>
                  </a:lnTo>
                  <a:lnTo>
                    <a:pt x="1" y="2450"/>
                  </a:lnTo>
                  <a:lnTo>
                    <a:pt x="27" y="2661"/>
                  </a:lnTo>
                  <a:lnTo>
                    <a:pt x="80" y="2898"/>
                  </a:lnTo>
                  <a:lnTo>
                    <a:pt x="159" y="3083"/>
                  </a:lnTo>
                  <a:lnTo>
                    <a:pt x="264" y="3293"/>
                  </a:lnTo>
                  <a:lnTo>
                    <a:pt x="370" y="3478"/>
                  </a:lnTo>
                  <a:lnTo>
                    <a:pt x="501" y="3636"/>
                  </a:lnTo>
                  <a:lnTo>
                    <a:pt x="633" y="3794"/>
                  </a:lnTo>
                  <a:lnTo>
                    <a:pt x="791" y="3952"/>
                  </a:lnTo>
                  <a:lnTo>
                    <a:pt x="976" y="4084"/>
                  </a:lnTo>
                  <a:lnTo>
                    <a:pt x="1160" y="4189"/>
                  </a:lnTo>
                  <a:lnTo>
                    <a:pt x="1344" y="4268"/>
                  </a:lnTo>
                  <a:lnTo>
                    <a:pt x="1555" y="4347"/>
                  </a:lnTo>
                  <a:lnTo>
                    <a:pt x="1766" y="4400"/>
                  </a:lnTo>
                  <a:lnTo>
                    <a:pt x="1977" y="4453"/>
                  </a:lnTo>
                  <a:lnTo>
                    <a:pt x="2451" y="4453"/>
                  </a:lnTo>
                  <a:lnTo>
                    <a:pt x="2662" y="4400"/>
                  </a:lnTo>
                  <a:lnTo>
                    <a:pt x="2872" y="4347"/>
                  </a:lnTo>
                  <a:lnTo>
                    <a:pt x="3083" y="4268"/>
                  </a:lnTo>
                  <a:lnTo>
                    <a:pt x="3267" y="4189"/>
                  </a:lnTo>
                  <a:lnTo>
                    <a:pt x="3452" y="4084"/>
                  </a:lnTo>
                  <a:lnTo>
                    <a:pt x="3636" y="3952"/>
                  </a:lnTo>
                  <a:lnTo>
                    <a:pt x="3794" y="3794"/>
                  </a:lnTo>
                  <a:lnTo>
                    <a:pt x="3926" y="3636"/>
                  </a:lnTo>
                  <a:lnTo>
                    <a:pt x="4058" y="3478"/>
                  </a:lnTo>
                  <a:lnTo>
                    <a:pt x="4163" y="3293"/>
                  </a:lnTo>
                  <a:lnTo>
                    <a:pt x="4269" y="3083"/>
                  </a:lnTo>
                  <a:lnTo>
                    <a:pt x="4348" y="2898"/>
                  </a:lnTo>
                  <a:lnTo>
                    <a:pt x="4400" y="2661"/>
                  </a:lnTo>
                  <a:lnTo>
                    <a:pt x="4427" y="2450"/>
                  </a:lnTo>
                  <a:lnTo>
                    <a:pt x="4453" y="2213"/>
                  </a:lnTo>
                  <a:lnTo>
                    <a:pt x="4427" y="2003"/>
                  </a:lnTo>
                  <a:lnTo>
                    <a:pt x="4400" y="1766"/>
                  </a:lnTo>
                  <a:lnTo>
                    <a:pt x="4348" y="1555"/>
                  </a:lnTo>
                  <a:lnTo>
                    <a:pt x="4269" y="1370"/>
                  </a:lnTo>
                  <a:lnTo>
                    <a:pt x="4163" y="1160"/>
                  </a:lnTo>
                  <a:lnTo>
                    <a:pt x="4058" y="975"/>
                  </a:lnTo>
                  <a:lnTo>
                    <a:pt x="3926" y="817"/>
                  </a:lnTo>
                  <a:lnTo>
                    <a:pt x="3794" y="659"/>
                  </a:lnTo>
                  <a:lnTo>
                    <a:pt x="3636" y="501"/>
                  </a:lnTo>
                  <a:lnTo>
                    <a:pt x="3452" y="369"/>
                  </a:lnTo>
                  <a:lnTo>
                    <a:pt x="3267" y="264"/>
                  </a:lnTo>
                  <a:lnTo>
                    <a:pt x="3083" y="185"/>
                  </a:lnTo>
                  <a:lnTo>
                    <a:pt x="2872" y="106"/>
                  </a:lnTo>
                  <a:lnTo>
                    <a:pt x="2662" y="53"/>
                  </a:lnTo>
                  <a:lnTo>
                    <a:pt x="24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160"/>
            <p:cNvSpPr/>
            <p:nvPr/>
          </p:nvSpPr>
          <p:spPr>
            <a:xfrm>
              <a:off x="3444844" y="2866862"/>
              <a:ext cx="80694" cy="80019"/>
            </a:xfrm>
            <a:custGeom>
              <a:rect b="b" l="l" r="r" t="t"/>
              <a:pathLst>
                <a:path extrusionOk="0" h="3083" w="3109">
                  <a:moveTo>
                    <a:pt x="1476" y="0"/>
                  </a:moveTo>
                  <a:lnTo>
                    <a:pt x="1397" y="53"/>
                  </a:lnTo>
                  <a:lnTo>
                    <a:pt x="1370" y="132"/>
                  </a:lnTo>
                  <a:lnTo>
                    <a:pt x="1344" y="211"/>
                  </a:lnTo>
                  <a:lnTo>
                    <a:pt x="1344" y="1318"/>
                  </a:lnTo>
                  <a:lnTo>
                    <a:pt x="211" y="1318"/>
                  </a:lnTo>
                  <a:lnTo>
                    <a:pt x="132" y="1344"/>
                  </a:lnTo>
                  <a:lnTo>
                    <a:pt x="79" y="1397"/>
                  </a:lnTo>
                  <a:lnTo>
                    <a:pt x="27" y="1449"/>
                  </a:lnTo>
                  <a:lnTo>
                    <a:pt x="0" y="1528"/>
                  </a:lnTo>
                  <a:lnTo>
                    <a:pt x="27" y="1634"/>
                  </a:lnTo>
                  <a:lnTo>
                    <a:pt x="79" y="1686"/>
                  </a:lnTo>
                  <a:lnTo>
                    <a:pt x="132" y="1739"/>
                  </a:lnTo>
                  <a:lnTo>
                    <a:pt x="211" y="1765"/>
                  </a:lnTo>
                  <a:lnTo>
                    <a:pt x="1344" y="1765"/>
                  </a:lnTo>
                  <a:lnTo>
                    <a:pt x="1344" y="2872"/>
                  </a:lnTo>
                  <a:lnTo>
                    <a:pt x="1370" y="2951"/>
                  </a:lnTo>
                  <a:lnTo>
                    <a:pt x="1397" y="3030"/>
                  </a:lnTo>
                  <a:lnTo>
                    <a:pt x="1476" y="3083"/>
                  </a:lnTo>
                  <a:lnTo>
                    <a:pt x="1634" y="3083"/>
                  </a:lnTo>
                  <a:lnTo>
                    <a:pt x="1713" y="3030"/>
                  </a:lnTo>
                  <a:lnTo>
                    <a:pt x="1765" y="2951"/>
                  </a:lnTo>
                  <a:lnTo>
                    <a:pt x="1765" y="2872"/>
                  </a:lnTo>
                  <a:lnTo>
                    <a:pt x="1765" y="1765"/>
                  </a:lnTo>
                  <a:lnTo>
                    <a:pt x="2898" y="1765"/>
                  </a:lnTo>
                  <a:lnTo>
                    <a:pt x="2977" y="1739"/>
                  </a:lnTo>
                  <a:lnTo>
                    <a:pt x="3056" y="1686"/>
                  </a:lnTo>
                  <a:lnTo>
                    <a:pt x="3083" y="1634"/>
                  </a:lnTo>
                  <a:lnTo>
                    <a:pt x="3109" y="1528"/>
                  </a:lnTo>
                  <a:lnTo>
                    <a:pt x="3083" y="1449"/>
                  </a:lnTo>
                  <a:lnTo>
                    <a:pt x="3056" y="1397"/>
                  </a:lnTo>
                  <a:lnTo>
                    <a:pt x="2977" y="1344"/>
                  </a:lnTo>
                  <a:lnTo>
                    <a:pt x="2898" y="1318"/>
                  </a:lnTo>
                  <a:lnTo>
                    <a:pt x="1765" y="1318"/>
                  </a:lnTo>
                  <a:lnTo>
                    <a:pt x="1765" y="211"/>
                  </a:lnTo>
                  <a:lnTo>
                    <a:pt x="1765" y="132"/>
                  </a:lnTo>
                  <a:lnTo>
                    <a:pt x="1713" y="53"/>
                  </a:lnTo>
                  <a:lnTo>
                    <a:pt x="16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0" name="Google Shape;17400;p160"/>
          <p:cNvGrpSpPr/>
          <p:nvPr/>
        </p:nvGrpSpPr>
        <p:grpSpPr>
          <a:xfrm>
            <a:off x="4050289" y="2594729"/>
            <a:ext cx="278987" cy="369937"/>
            <a:chOff x="4049949" y="2594729"/>
            <a:chExt cx="278987" cy="369937"/>
          </a:xfrm>
        </p:grpSpPr>
        <p:sp>
          <p:nvSpPr>
            <p:cNvPr id="17401" name="Google Shape;17401;p160"/>
            <p:cNvSpPr/>
            <p:nvPr/>
          </p:nvSpPr>
          <p:spPr>
            <a:xfrm>
              <a:off x="4285850" y="2617984"/>
              <a:ext cx="43085" cy="34209"/>
            </a:xfrm>
            <a:custGeom>
              <a:rect b="b" l="l" r="r" t="t"/>
              <a:pathLst>
                <a:path extrusionOk="0" h="1318" w="1660">
                  <a:moveTo>
                    <a:pt x="264" y="0"/>
                  </a:moveTo>
                  <a:lnTo>
                    <a:pt x="0" y="659"/>
                  </a:lnTo>
                  <a:lnTo>
                    <a:pt x="264" y="1318"/>
                  </a:lnTo>
                  <a:lnTo>
                    <a:pt x="1528" y="1318"/>
                  </a:lnTo>
                  <a:lnTo>
                    <a:pt x="1581" y="1291"/>
                  </a:lnTo>
                  <a:lnTo>
                    <a:pt x="1607" y="1238"/>
                  </a:lnTo>
                  <a:lnTo>
                    <a:pt x="1633" y="1186"/>
                  </a:lnTo>
                  <a:lnTo>
                    <a:pt x="1660" y="1133"/>
                  </a:lnTo>
                  <a:lnTo>
                    <a:pt x="1660" y="1080"/>
                  </a:lnTo>
                  <a:lnTo>
                    <a:pt x="1633" y="1028"/>
                  </a:lnTo>
                  <a:lnTo>
                    <a:pt x="1581" y="975"/>
                  </a:lnTo>
                  <a:lnTo>
                    <a:pt x="2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160"/>
            <p:cNvSpPr/>
            <p:nvPr/>
          </p:nvSpPr>
          <p:spPr>
            <a:xfrm>
              <a:off x="4071154" y="2594729"/>
              <a:ext cx="221552" cy="369937"/>
            </a:xfrm>
            <a:custGeom>
              <a:rect b="b" l="l" r="r" t="t"/>
              <a:pathLst>
                <a:path extrusionOk="0" h="14253" w="8536">
                  <a:moveTo>
                    <a:pt x="5796" y="1"/>
                  </a:moveTo>
                  <a:lnTo>
                    <a:pt x="5532" y="27"/>
                  </a:lnTo>
                  <a:lnTo>
                    <a:pt x="5322" y="106"/>
                  </a:lnTo>
                  <a:lnTo>
                    <a:pt x="5085" y="211"/>
                  </a:lnTo>
                  <a:lnTo>
                    <a:pt x="4900" y="369"/>
                  </a:lnTo>
                  <a:lnTo>
                    <a:pt x="4742" y="554"/>
                  </a:lnTo>
                  <a:lnTo>
                    <a:pt x="4637" y="765"/>
                  </a:lnTo>
                  <a:lnTo>
                    <a:pt x="4558" y="1002"/>
                  </a:lnTo>
                  <a:lnTo>
                    <a:pt x="4531" y="1265"/>
                  </a:lnTo>
                  <a:lnTo>
                    <a:pt x="4531" y="10723"/>
                  </a:lnTo>
                  <a:lnTo>
                    <a:pt x="4505" y="10854"/>
                  </a:lnTo>
                  <a:lnTo>
                    <a:pt x="4452" y="10986"/>
                  </a:lnTo>
                  <a:lnTo>
                    <a:pt x="4347" y="11065"/>
                  </a:lnTo>
                  <a:lnTo>
                    <a:pt x="4242" y="11144"/>
                  </a:lnTo>
                  <a:lnTo>
                    <a:pt x="4110" y="11170"/>
                  </a:lnTo>
                  <a:lnTo>
                    <a:pt x="3978" y="11144"/>
                  </a:lnTo>
                  <a:lnTo>
                    <a:pt x="3846" y="11091"/>
                  </a:lnTo>
                  <a:lnTo>
                    <a:pt x="3741" y="10986"/>
                  </a:lnTo>
                  <a:lnTo>
                    <a:pt x="2108" y="8905"/>
                  </a:lnTo>
                  <a:lnTo>
                    <a:pt x="1502" y="9089"/>
                  </a:lnTo>
                  <a:lnTo>
                    <a:pt x="0" y="11671"/>
                  </a:lnTo>
                  <a:lnTo>
                    <a:pt x="27" y="12540"/>
                  </a:lnTo>
                  <a:lnTo>
                    <a:pt x="3214" y="14042"/>
                  </a:lnTo>
                  <a:lnTo>
                    <a:pt x="3425" y="14121"/>
                  </a:lnTo>
                  <a:lnTo>
                    <a:pt x="3662" y="14200"/>
                  </a:lnTo>
                  <a:lnTo>
                    <a:pt x="3899" y="14226"/>
                  </a:lnTo>
                  <a:lnTo>
                    <a:pt x="4136" y="14253"/>
                  </a:lnTo>
                  <a:lnTo>
                    <a:pt x="4373" y="14253"/>
                  </a:lnTo>
                  <a:lnTo>
                    <a:pt x="4584" y="14200"/>
                  </a:lnTo>
                  <a:lnTo>
                    <a:pt x="4795" y="14147"/>
                  </a:lnTo>
                  <a:lnTo>
                    <a:pt x="4979" y="14068"/>
                  </a:lnTo>
                  <a:lnTo>
                    <a:pt x="5190" y="13989"/>
                  </a:lnTo>
                  <a:lnTo>
                    <a:pt x="5348" y="13884"/>
                  </a:lnTo>
                  <a:lnTo>
                    <a:pt x="5532" y="13752"/>
                  </a:lnTo>
                  <a:lnTo>
                    <a:pt x="5690" y="13620"/>
                  </a:lnTo>
                  <a:lnTo>
                    <a:pt x="5822" y="13462"/>
                  </a:lnTo>
                  <a:lnTo>
                    <a:pt x="5954" y="13278"/>
                  </a:lnTo>
                  <a:lnTo>
                    <a:pt x="6059" y="13120"/>
                  </a:lnTo>
                  <a:lnTo>
                    <a:pt x="6138" y="12909"/>
                  </a:lnTo>
                  <a:lnTo>
                    <a:pt x="6217" y="12725"/>
                  </a:lnTo>
                  <a:lnTo>
                    <a:pt x="6270" y="12514"/>
                  </a:lnTo>
                  <a:lnTo>
                    <a:pt x="6323" y="12303"/>
                  </a:lnTo>
                  <a:lnTo>
                    <a:pt x="6323" y="12066"/>
                  </a:lnTo>
                  <a:lnTo>
                    <a:pt x="6323" y="2556"/>
                  </a:lnTo>
                  <a:lnTo>
                    <a:pt x="6349" y="2424"/>
                  </a:lnTo>
                  <a:lnTo>
                    <a:pt x="6402" y="2293"/>
                  </a:lnTo>
                  <a:lnTo>
                    <a:pt x="6481" y="2187"/>
                  </a:lnTo>
                  <a:lnTo>
                    <a:pt x="6560" y="2108"/>
                  </a:lnTo>
                  <a:lnTo>
                    <a:pt x="6692" y="2055"/>
                  </a:lnTo>
                  <a:lnTo>
                    <a:pt x="6823" y="2029"/>
                  </a:lnTo>
                  <a:lnTo>
                    <a:pt x="6955" y="2055"/>
                  </a:lnTo>
                  <a:lnTo>
                    <a:pt x="7087" y="2082"/>
                  </a:lnTo>
                  <a:lnTo>
                    <a:pt x="7139" y="2161"/>
                  </a:lnTo>
                  <a:lnTo>
                    <a:pt x="7218" y="2187"/>
                  </a:lnTo>
                  <a:lnTo>
                    <a:pt x="7297" y="2214"/>
                  </a:lnTo>
                  <a:lnTo>
                    <a:pt x="8536" y="2214"/>
                  </a:lnTo>
                  <a:lnTo>
                    <a:pt x="8536" y="896"/>
                  </a:lnTo>
                  <a:lnTo>
                    <a:pt x="7745" y="896"/>
                  </a:lnTo>
                  <a:lnTo>
                    <a:pt x="7482" y="870"/>
                  </a:lnTo>
                  <a:lnTo>
                    <a:pt x="7245" y="791"/>
                  </a:lnTo>
                  <a:lnTo>
                    <a:pt x="7034" y="686"/>
                  </a:lnTo>
                  <a:lnTo>
                    <a:pt x="6850" y="528"/>
                  </a:lnTo>
                  <a:lnTo>
                    <a:pt x="6692" y="369"/>
                  </a:lnTo>
                  <a:lnTo>
                    <a:pt x="6507" y="211"/>
                  </a:lnTo>
                  <a:lnTo>
                    <a:pt x="6270" y="106"/>
                  </a:lnTo>
                  <a:lnTo>
                    <a:pt x="6059" y="27"/>
                  </a:lnTo>
                  <a:lnTo>
                    <a:pt x="57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160"/>
            <p:cNvSpPr/>
            <p:nvPr/>
          </p:nvSpPr>
          <p:spPr>
            <a:xfrm>
              <a:off x="4187379" y="2728057"/>
              <a:ext cx="57464" cy="10979"/>
            </a:xfrm>
            <a:custGeom>
              <a:rect b="b" l="l" r="r" t="t"/>
              <a:pathLst>
                <a:path extrusionOk="0" h="423" w="2214">
                  <a:moveTo>
                    <a:pt x="132" y="1"/>
                  </a:moveTo>
                  <a:lnTo>
                    <a:pt x="80" y="53"/>
                  </a:lnTo>
                  <a:lnTo>
                    <a:pt x="27" y="132"/>
                  </a:lnTo>
                  <a:lnTo>
                    <a:pt x="1" y="211"/>
                  </a:lnTo>
                  <a:lnTo>
                    <a:pt x="27" y="290"/>
                  </a:lnTo>
                  <a:lnTo>
                    <a:pt x="80" y="369"/>
                  </a:lnTo>
                  <a:lnTo>
                    <a:pt x="132" y="396"/>
                  </a:lnTo>
                  <a:lnTo>
                    <a:pt x="238" y="422"/>
                  </a:lnTo>
                  <a:lnTo>
                    <a:pt x="2003" y="422"/>
                  </a:lnTo>
                  <a:lnTo>
                    <a:pt x="2082" y="396"/>
                  </a:lnTo>
                  <a:lnTo>
                    <a:pt x="2161" y="369"/>
                  </a:lnTo>
                  <a:lnTo>
                    <a:pt x="2214" y="290"/>
                  </a:lnTo>
                  <a:lnTo>
                    <a:pt x="2214" y="211"/>
                  </a:lnTo>
                  <a:lnTo>
                    <a:pt x="2214" y="132"/>
                  </a:lnTo>
                  <a:lnTo>
                    <a:pt x="2161" y="53"/>
                  </a:lnTo>
                  <a:lnTo>
                    <a:pt x="20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160"/>
            <p:cNvSpPr/>
            <p:nvPr/>
          </p:nvSpPr>
          <p:spPr>
            <a:xfrm>
              <a:off x="4187379" y="2773867"/>
              <a:ext cx="57464" cy="11654"/>
            </a:xfrm>
            <a:custGeom>
              <a:rect b="b" l="l" r="r" t="t"/>
              <a:pathLst>
                <a:path extrusionOk="0" h="449" w="2214">
                  <a:moveTo>
                    <a:pt x="238" y="1"/>
                  </a:moveTo>
                  <a:lnTo>
                    <a:pt x="132" y="27"/>
                  </a:lnTo>
                  <a:lnTo>
                    <a:pt x="80" y="80"/>
                  </a:lnTo>
                  <a:lnTo>
                    <a:pt x="27" y="132"/>
                  </a:lnTo>
                  <a:lnTo>
                    <a:pt x="1" y="211"/>
                  </a:lnTo>
                  <a:lnTo>
                    <a:pt x="27" y="317"/>
                  </a:lnTo>
                  <a:lnTo>
                    <a:pt x="80" y="369"/>
                  </a:lnTo>
                  <a:lnTo>
                    <a:pt x="132" y="422"/>
                  </a:lnTo>
                  <a:lnTo>
                    <a:pt x="238" y="449"/>
                  </a:lnTo>
                  <a:lnTo>
                    <a:pt x="2003" y="449"/>
                  </a:lnTo>
                  <a:lnTo>
                    <a:pt x="2082" y="422"/>
                  </a:lnTo>
                  <a:lnTo>
                    <a:pt x="2161" y="369"/>
                  </a:lnTo>
                  <a:lnTo>
                    <a:pt x="2214" y="317"/>
                  </a:lnTo>
                  <a:lnTo>
                    <a:pt x="2214" y="211"/>
                  </a:lnTo>
                  <a:lnTo>
                    <a:pt x="2214" y="132"/>
                  </a:lnTo>
                  <a:lnTo>
                    <a:pt x="2161" y="80"/>
                  </a:lnTo>
                  <a:lnTo>
                    <a:pt x="2082" y="27"/>
                  </a:lnTo>
                  <a:lnTo>
                    <a:pt x="20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160"/>
            <p:cNvSpPr/>
            <p:nvPr/>
          </p:nvSpPr>
          <p:spPr>
            <a:xfrm>
              <a:off x="4187379" y="2820378"/>
              <a:ext cx="57464" cy="10953"/>
            </a:xfrm>
            <a:custGeom>
              <a:rect b="b" l="l" r="r" t="t"/>
              <a:pathLst>
                <a:path extrusionOk="0" h="422" w="2214">
                  <a:moveTo>
                    <a:pt x="238" y="0"/>
                  </a:moveTo>
                  <a:lnTo>
                    <a:pt x="132" y="26"/>
                  </a:lnTo>
                  <a:lnTo>
                    <a:pt x="80" y="53"/>
                  </a:lnTo>
                  <a:lnTo>
                    <a:pt x="27" y="132"/>
                  </a:lnTo>
                  <a:lnTo>
                    <a:pt x="1" y="211"/>
                  </a:lnTo>
                  <a:lnTo>
                    <a:pt x="27" y="290"/>
                  </a:lnTo>
                  <a:lnTo>
                    <a:pt x="80" y="369"/>
                  </a:lnTo>
                  <a:lnTo>
                    <a:pt x="132" y="422"/>
                  </a:lnTo>
                  <a:lnTo>
                    <a:pt x="2082" y="422"/>
                  </a:lnTo>
                  <a:lnTo>
                    <a:pt x="2161" y="369"/>
                  </a:lnTo>
                  <a:lnTo>
                    <a:pt x="2214" y="290"/>
                  </a:lnTo>
                  <a:lnTo>
                    <a:pt x="2214" y="211"/>
                  </a:lnTo>
                  <a:lnTo>
                    <a:pt x="2214" y="132"/>
                  </a:lnTo>
                  <a:lnTo>
                    <a:pt x="2161" y="53"/>
                  </a:lnTo>
                  <a:lnTo>
                    <a:pt x="2082" y="26"/>
                  </a:lnTo>
                  <a:lnTo>
                    <a:pt x="20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160"/>
            <p:cNvSpPr/>
            <p:nvPr/>
          </p:nvSpPr>
          <p:spPr>
            <a:xfrm>
              <a:off x="4049949" y="2802599"/>
              <a:ext cx="81395" cy="123079"/>
            </a:xfrm>
            <a:custGeom>
              <a:rect b="b" l="l" r="r" t="t"/>
              <a:pathLst>
                <a:path extrusionOk="0" h="4742" w="3136">
                  <a:moveTo>
                    <a:pt x="2556" y="0"/>
                  </a:moveTo>
                  <a:lnTo>
                    <a:pt x="2477" y="26"/>
                  </a:lnTo>
                  <a:lnTo>
                    <a:pt x="2424" y="79"/>
                  </a:lnTo>
                  <a:lnTo>
                    <a:pt x="2345" y="132"/>
                  </a:lnTo>
                  <a:lnTo>
                    <a:pt x="2293" y="211"/>
                  </a:lnTo>
                  <a:lnTo>
                    <a:pt x="53" y="4083"/>
                  </a:lnTo>
                  <a:lnTo>
                    <a:pt x="27" y="4162"/>
                  </a:lnTo>
                  <a:lnTo>
                    <a:pt x="1" y="4241"/>
                  </a:lnTo>
                  <a:lnTo>
                    <a:pt x="1" y="4320"/>
                  </a:lnTo>
                  <a:lnTo>
                    <a:pt x="27" y="4400"/>
                  </a:lnTo>
                  <a:lnTo>
                    <a:pt x="53" y="4479"/>
                  </a:lnTo>
                  <a:lnTo>
                    <a:pt x="106" y="4558"/>
                  </a:lnTo>
                  <a:lnTo>
                    <a:pt x="159" y="4637"/>
                  </a:lnTo>
                  <a:lnTo>
                    <a:pt x="211" y="4663"/>
                  </a:lnTo>
                  <a:lnTo>
                    <a:pt x="238" y="4689"/>
                  </a:lnTo>
                  <a:lnTo>
                    <a:pt x="317" y="4716"/>
                  </a:lnTo>
                  <a:lnTo>
                    <a:pt x="396" y="4742"/>
                  </a:lnTo>
                  <a:lnTo>
                    <a:pt x="580" y="4742"/>
                  </a:lnTo>
                  <a:lnTo>
                    <a:pt x="659" y="4689"/>
                  </a:lnTo>
                  <a:lnTo>
                    <a:pt x="712" y="4663"/>
                  </a:lnTo>
                  <a:lnTo>
                    <a:pt x="791" y="4610"/>
                  </a:lnTo>
                  <a:lnTo>
                    <a:pt x="844" y="4531"/>
                  </a:lnTo>
                  <a:lnTo>
                    <a:pt x="3083" y="659"/>
                  </a:lnTo>
                  <a:lnTo>
                    <a:pt x="3109" y="580"/>
                  </a:lnTo>
                  <a:lnTo>
                    <a:pt x="3135" y="474"/>
                  </a:lnTo>
                  <a:lnTo>
                    <a:pt x="3135" y="395"/>
                  </a:lnTo>
                  <a:lnTo>
                    <a:pt x="3109" y="316"/>
                  </a:lnTo>
                  <a:lnTo>
                    <a:pt x="3083" y="237"/>
                  </a:lnTo>
                  <a:lnTo>
                    <a:pt x="3056" y="185"/>
                  </a:lnTo>
                  <a:lnTo>
                    <a:pt x="2977" y="105"/>
                  </a:lnTo>
                  <a:lnTo>
                    <a:pt x="2925" y="53"/>
                  </a:lnTo>
                  <a:lnTo>
                    <a:pt x="2898" y="53"/>
                  </a:lnTo>
                  <a:lnTo>
                    <a:pt x="28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160"/>
            <p:cNvSpPr/>
            <p:nvPr/>
          </p:nvSpPr>
          <p:spPr>
            <a:xfrm>
              <a:off x="4177127" y="2721906"/>
              <a:ext cx="23282" cy="23282"/>
            </a:xfrm>
            <a:custGeom>
              <a:rect b="b" l="l" r="r" t="t"/>
              <a:pathLst>
                <a:path extrusionOk="0" h="897" w="897">
                  <a:moveTo>
                    <a:pt x="369" y="1"/>
                  </a:moveTo>
                  <a:lnTo>
                    <a:pt x="290" y="27"/>
                  </a:lnTo>
                  <a:lnTo>
                    <a:pt x="211" y="80"/>
                  </a:lnTo>
                  <a:lnTo>
                    <a:pt x="132" y="132"/>
                  </a:lnTo>
                  <a:lnTo>
                    <a:pt x="80" y="185"/>
                  </a:lnTo>
                  <a:lnTo>
                    <a:pt x="53" y="264"/>
                  </a:lnTo>
                  <a:lnTo>
                    <a:pt x="27" y="343"/>
                  </a:lnTo>
                  <a:lnTo>
                    <a:pt x="1" y="448"/>
                  </a:lnTo>
                  <a:lnTo>
                    <a:pt x="27" y="527"/>
                  </a:lnTo>
                  <a:lnTo>
                    <a:pt x="53" y="606"/>
                  </a:lnTo>
                  <a:lnTo>
                    <a:pt x="80" y="685"/>
                  </a:lnTo>
                  <a:lnTo>
                    <a:pt x="132" y="765"/>
                  </a:lnTo>
                  <a:lnTo>
                    <a:pt x="211" y="817"/>
                  </a:lnTo>
                  <a:lnTo>
                    <a:pt x="290" y="844"/>
                  </a:lnTo>
                  <a:lnTo>
                    <a:pt x="369" y="870"/>
                  </a:lnTo>
                  <a:lnTo>
                    <a:pt x="448" y="896"/>
                  </a:lnTo>
                  <a:lnTo>
                    <a:pt x="554" y="870"/>
                  </a:lnTo>
                  <a:lnTo>
                    <a:pt x="633" y="844"/>
                  </a:lnTo>
                  <a:lnTo>
                    <a:pt x="712" y="817"/>
                  </a:lnTo>
                  <a:lnTo>
                    <a:pt x="764" y="765"/>
                  </a:lnTo>
                  <a:lnTo>
                    <a:pt x="817" y="685"/>
                  </a:lnTo>
                  <a:lnTo>
                    <a:pt x="870" y="606"/>
                  </a:lnTo>
                  <a:lnTo>
                    <a:pt x="896" y="527"/>
                  </a:lnTo>
                  <a:lnTo>
                    <a:pt x="896" y="448"/>
                  </a:lnTo>
                  <a:lnTo>
                    <a:pt x="896" y="343"/>
                  </a:lnTo>
                  <a:lnTo>
                    <a:pt x="870" y="264"/>
                  </a:lnTo>
                  <a:lnTo>
                    <a:pt x="817" y="185"/>
                  </a:lnTo>
                  <a:lnTo>
                    <a:pt x="764" y="132"/>
                  </a:lnTo>
                  <a:lnTo>
                    <a:pt x="712" y="80"/>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160"/>
            <p:cNvSpPr/>
            <p:nvPr/>
          </p:nvSpPr>
          <p:spPr>
            <a:xfrm>
              <a:off x="4177127" y="2768391"/>
              <a:ext cx="23282" cy="22607"/>
            </a:xfrm>
            <a:custGeom>
              <a:rect b="b" l="l" r="r" t="t"/>
              <a:pathLst>
                <a:path extrusionOk="0" h="871" w="897">
                  <a:moveTo>
                    <a:pt x="369" y="1"/>
                  </a:moveTo>
                  <a:lnTo>
                    <a:pt x="290" y="27"/>
                  </a:lnTo>
                  <a:lnTo>
                    <a:pt x="211" y="54"/>
                  </a:lnTo>
                  <a:lnTo>
                    <a:pt x="132" y="106"/>
                  </a:lnTo>
                  <a:lnTo>
                    <a:pt x="80" y="185"/>
                  </a:lnTo>
                  <a:lnTo>
                    <a:pt x="53" y="264"/>
                  </a:lnTo>
                  <a:lnTo>
                    <a:pt x="27" y="343"/>
                  </a:lnTo>
                  <a:lnTo>
                    <a:pt x="1" y="422"/>
                  </a:lnTo>
                  <a:lnTo>
                    <a:pt x="27" y="528"/>
                  </a:lnTo>
                  <a:lnTo>
                    <a:pt x="53" y="607"/>
                  </a:lnTo>
                  <a:lnTo>
                    <a:pt x="80" y="686"/>
                  </a:lnTo>
                  <a:lnTo>
                    <a:pt x="132" y="739"/>
                  </a:lnTo>
                  <a:lnTo>
                    <a:pt x="211" y="791"/>
                  </a:lnTo>
                  <a:lnTo>
                    <a:pt x="290" y="844"/>
                  </a:lnTo>
                  <a:lnTo>
                    <a:pt x="369" y="870"/>
                  </a:lnTo>
                  <a:lnTo>
                    <a:pt x="554" y="870"/>
                  </a:lnTo>
                  <a:lnTo>
                    <a:pt x="633" y="844"/>
                  </a:lnTo>
                  <a:lnTo>
                    <a:pt x="712" y="791"/>
                  </a:lnTo>
                  <a:lnTo>
                    <a:pt x="764" y="739"/>
                  </a:lnTo>
                  <a:lnTo>
                    <a:pt x="817" y="686"/>
                  </a:lnTo>
                  <a:lnTo>
                    <a:pt x="870" y="607"/>
                  </a:lnTo>
                  <a:lnTo>
                    <a:pt x="896" y="528"/>
                  </a:lnTo>
                  <a:lnTo>
                    <a:pt x="896" y="422"/>
                  </a:lnTo>
                  <a:lnTo>
                    <a:pt x="896" y="343"/>
                  </a:lnTo>
                  <a:lnTo>
                    <a:pt x="870" y="264"/>
                  </a:lnTo>
                  <a:lnTo>
                    <a:pt x="817" y="185"/>
                  </a:lnTo>
                  <a:lnTo>
                    <a:pt x="764" y="106"/>
                  </a:lnTo>
                  <a:lnTo>
                    <a:pt x="712" y="54"/>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160"/>
            <p:cNvSpPr/>
            <p:nvPr/>
          </p:nvSpPr>
          <p:spPr>
            <a:xfrm>
              <a:off x="4177127" y="2814201"/>
              <a:ext cx="23282" cy="23282"/>
            </a:xfrm>
            <a:custGeom>
              <a:rect b="b" l="l" r="r" t="t"/>
              <a:pathLst>
                <a:path extrusionOk="0" h="897" w="897">
                  <a:moveTo>
                    <a:pt x="369" y="1"/>
                  </a:moveTo>
                  <a:lnTo>
                    <a:pt x="290" y="27"/>
                  </a:lnTo>
                  <a:lnTo>
                    <a:pt x="211" y="80"/>
                  </a:lnTo>
                  <a:lnTo>
                    <a:pt x="132" y="133"/>
                  </a:lnTo>
                  <a:lnTo>
                    <a:pt x="80" y="212"/>
                  </a:lnTo>
                  <a:lnTo>
                    <a:pt x="53" y="264"/>
                  </a:lnTo>
                  <a:lnTo>
                    <a:pt x="27" y="370"/>
                  </a:lnTo>
                  <a:lnTo>
                    <a:pt x="1" y="449"/>
                  </a:lnTo>
                  <a:lnTo>
                    <a:pt x="27" y="528"/>
                  </a:lnTo>
                  <a:lnTo>
                    <a:pt x="53" y="633"/>
                  </a:lnTo>
                  <a:lnTo>
                    <a:pt x="80" y="712"/>
                  </a:lnTo>
                  <a:lnTo>
                    <a:pt x="132" y="765"/>
                  </a:lnTo>
                  <a:lnTo>
                    <a:pt x="211" y="818"/>
                  </a:lnTo>
                  <a:lnTo>
                    <a:pt x="290" y="870"/>
                  </a:lnTo>
                  <a:lnTo>
                    <a:pt x="369" y="897"/>
                  </a:lnTo>
                  <a:lnTo>
                    <a:pt x="554" y="897"/>
                  </a:lnTo>
                  <a:lnTo>
                    <a:pt x="633" y="870"/>
                  </a:lnTo>
                  <a:lnTo>
                    <a:pt x="712" y="818"/>
                  </a:lnTo>
                  <a:lnTo>
                    <a:pt x="764" y="765"/>
                  </a:lnTo>
                  <a:lnTo>
                    <a:pt x="817" y="712"/>
                  </a:lnTo>
                  <a:lnTo>
                    <a:pt x="870" y="633"/>
                  </a:lnTo>
                  <a:lnTo>
                    <a:pt x="896" y="528"/>
                  </a:lnTo>
                  <a:lnTo>
                    <a:pt x="896" y="449"/>
                  </a:lnTo>
                  <a:lnTo>
                    <a:pt x="896" y="370"/>
                  </a:lnTo>
                  <a:lnTo>
                    <a:pt x="870" y="264"/>
                  </a:lnTo>
                  <a:lnTo>
                    <a:pt x="817" y="212"/>
                  </a:lnTo>
                  <a:lnTo>
                    <a:pt x="764" y="133"/>
                  </a:lnTo>
                  <a:lnTo>
                    <a:pt x="712" y="80"/>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0" name="Google Shape;17410;p160"/>
          <p:cNvGrpSpPr/>
          <p:nvPr/>
        </p:nvGrpSpPr>
        <p:grpSpPr>
          <a:xfrm>
            <a:off x="5574704" y="2617984"/>
            <a:ext cx="369911" cy="323425"/>
            <a:chOff x="5574704" y="2617984"/>
            <a:chExt cx="369911" cy="323425"/>
          </a:xfrm>
        </p:grpSpPr>
        <p:sp>
          <p:nvSpPr>
            <p:cNvPr id="17411" name="Google Shape;17411;p160"/>
            <p:cNvSpPr/>
            <p:nvPr/>
          </p:nvSpPr>
          <p:spPr>
            <a:xfrm>
              <a:off x="5574704" y="2617984"/>
              <a:ext cx="369911" cy="323425"/>
            </a:xfrm>
            <a:custGeom>
              <a:rect b="b" l="l" r="r" t="t"/>
              <a:pathLst>
                <a:path extrusionOk="0" h="12461" w="14252">
                  <a:moveTo>
                    <a:pt x="342" y="0"/>
                  </a:moveTo>
                  <a:lnTo>
                    <a:pt x="263" y="27"/>
                  </a:lnTo>
                  <a:lnTo>
                    <a:pt x="132" y="106"/>
                  </a:lnTo>
                  <a:lnTo>
                    <a:pt x="53" y="237"/>
                  </a:lnTo>
                  <a:lnTo>
                    <a:pt x="26" y="316"/>
                  </a:lnTo>
                  <a:lnTo>
                    <a:pt x="0" y="422"/>
                  </a:lnTo>
                  <a:lnTo>
                    <a:pt x="0" y="12039"/>
                  </a:lnTo>
                  <a:lnTo>
                    <a:pt x="26" y="12118"/>
                  </a:lnTo>
                  <a:lnTo>
                    <a:pt x="53" y="12197"/>
                  </a:lnTo>
                  <a:lnTo>
                    <a:pt x="132" y="12329"/>
                  </a:lnTo>
                  <a:lnTo>
                    <a:pt x="263" y="12435"/>
                  </a:lnTo>
                  <a:lnTo>
                    <a:pt x="342" y="12461"/>
                  </a:lnTo>
                  <a:lnTo>
                    <a:pt x="13936" y="12461"/>
                  </a:lnTo>
                  <a:lnTo>
                    <a:pt x="14015" y="12435"/>
                  </a:lnTo>
                  <a:lnTo>
                    <a:pt x="14147" y="12329"/>
                  </a:lnTo>
                  <a:lnTo>
                    <a:pt x="14226" y="12197"/>
                  </a:lnTo>
                  <a:lnTo>
                    <a:pt x="14252" y="12118"/>
                  </a:lnTo>
                  <a:lnTo>
                    <a:pt x="14252" y="12039"/>
                  </a:lnTo>
                  <a:lnTo>
                    <a:pt x="14252" y="422"/>
                  </a:lnTo>
                  <a:lnTo>
                    <a:pt x="14252" y="316"/>
                  </a:lnTo>
                  <a:lnTo>
                    <a:pt x="14226" y="237"/>
                  </a:lnTo>
                  <a:lnTo>
                    <a:pt x="14147" y="106"/>
                  </a:lnTo>
                  <a:lnTo>
                    <a:pt x="14015" y="27"/>
                  </a:lnTo>
                  <a:lnTo>
                    <a:pt x="139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160"/>
            <p:cNvSpPr/>
            <p:nvPr/>
          </p:nvSpPr>
          <p:spPr>
            <a:xfrm>
              <a:off x="5583580" y="2649441"/>
              <a:ext cx="259861" cy="260536"/>
            </a:xfrm>
            <a:custGeom>
              <a:rect b="b" l="l" r="r" t="t"/>
              <a:pathLst>
                <a:path extrusionOk="0" h="10038" w="10012">
                  <a:moveTo>
                    <a:pt x="5164" y="3952"/>
                  </a:moveTo>
                  <a:lnTo>
                    <a:pt x="5296" y="3978"/>
                  </a:lnTo>
                  <a:lnTo>
                    <a:pt x="5427" y="4031"/>
                  </a:lnTo>
                  <a:lnTo>
                    <a:pt x="5559" y="4083"/>
                  </a:lnTo>
                  <a:lnTo>
                    <a:pt x="5664" y="4162"/>
                  </a:lnTo>
                  <a:lnTo>
                    <a:pt x="5770" y="4268"/>
                  </a:lnTo>
                  <a:lnTo>
                    <a:pt x="5849" y="4373"/>
                  </a:lnTo>
                  <a:lnTo>
                    <a:pt x="5928" y="4505"/>
                  </a:lnTo>
                  <a:lnTo>
                    <a:pt x="5954" y="4505"/>
                  </a:lnTo>
                  <a:lnTo>
                    <a:pt x="6033" y="4742"/>
                  </a:lnTo>
                  <a:lnTo>
                    <a:pt x="6060" y="4979"/>
                  </a:lnTo>
                  <a:lnTo>
                    <a:pt x="6060" y="5111"/>
                  </a:lnTo>
                  <a:lnTo>
                    <a:pt x="6033" y="5243"/>
                  </a:lnTo>
                  <a:lnTo>
                    <a:pt x="5981" y="5374"/>
                  </a:lnTo>
                  <a:lnTo>
                    <a:pt x="5928" y="5506"/>
                  </a:lnTo>
                  <a:lnTo>
                    <a:pt x="5849" y="5611"/>
                  </a:lnTo>
                  <a:lnTo>
                    <a:pt x="5770" y="5717"/>
                  </a:lnTo>
                  <a:lnTo>
                    <a:pt x="5664" y="5822"/>
                  </a:lnTo>
                  <a:lnTo>
                    <a:pt x="5533" y="5901"/>
                  </a:lnTo>
                  <a:lnTo>
                    <a:pt x="5427" y="5954"/>
                  </a:lnTo>
                  <a:lnTo>
                    <a:pt x="5296" y="6006"/>
                  </a:lnTo>
                  <a:lnTo>
                    <a:pt x="5138" y="6033"/>
                  </a:lnTo>
                  <a:lnTo>
                    <a:pt x="4874" y="6033"/>
                  </a:lnTo>
                  <a:lnTo>
                    <a:pt x="4742" y="6006"/>
                  </a:lnTo>
                  <a:lnTo>
                    <a:pt x="4611" y="5954"/>
                  </a:lnTo>
                  <a:lnTo>
                    <a:pt x="4479" y="5901"/>
                  </a:lnTo>
                  <a:lnTo>
                    <a:pt x="4374" y="5822"/>
                  </a:lnTo>
                  <a:lnTo>
                    <a:pt x="4268" y="5717"/>
                  </a:lnTo>
                  <a:lnTo>
                    <a:pt x="4163" y="5611"/>
                  </a:lnTo>
                  <a:lnTo>
                    <a:pt x="4084" y="5506"/>
                  </a:lnTo>
                  <a:lnTo>
                    <a:pt x="4031" y="5374"/>
                  </a:lnTo>
                  <a:lnTo>
                    <a:pt x="4005" y="5243"/>
                  </a:lnTo>
                  <a:lnTo>
                    <a:pt x="3978" y="5111"/>
                  </a:lnTo>
                  <a:lnTo>
                    <a:pt x="3952" y="4979"/>
                  </a:lnTo>
                  <a:lnTo>
                    <a:pt x="4005" y="4742"/>
                  </a:lnTo>
                  <a:lnTo>
                    <a:pt x="4031" y="4610"/>
                  </a:lnTo>
                  <a:lnTo>
                    <a:pt x="4084" y="4505"/>
                  </a:lnTo>
                  <a:lnTo>
                    <a:pt x="4163" y="4373"/>
                  </a:lnTo>
                  <a:lnTo>
                    <a:pt x="4242" y="4268"/>
                  </a:lnTo>
                  <a:lnTo>
                    <a:pt x="4347" y="4162"/>
                  </a:lnTo>
                  <a:lnTo>
                    <a:pt x="4479" y="4083"/>
                  </a:lnTo>
                  <a:lnTo>
                    <a:pt x="4584" y="4031"/>
                  </a:lnTo>
                  <a:lnTo>
                    <a:pt x="4716" y="3978"/>
                  </a:lnTo>
                  <a:lnTo>
                    <a:pt x="4874" y="3952"/>
                  </a:lnTo>
                  <a:close/>
                  <a:moveTo>
                    <a:pt x="5006" y="0"/>
                  </a:moveTo>
                  <a:lnTo>
                    <a:pt x="4663" y="26"/>
                  </a:lnTo>
                  <a:lnTo>
                    <a:pt x="4321" y="53"/>
                  </a:lnTo>
                  <a:lnTo>
                    <a:pt x="4005" y="106"/>
                  </a:lnTo>
                  <a:lnTo>
                    <a:pt x="3662" y="185"/>
                  </a:lnTo>
                  <a:lnTo>
                    <a:pt x="3346" y="290"/>
                  </a:lnTo>
                  <a:lnTo>
                    <a:pt x="3056" y="395"/>
                  </a:lnTo>
                  <a:lnTo>
                    <a:pt x="2740" y="553"/>
                  </a:lnTo>
                  <a:lnTo>
                    <a:pt x="2450" y="711"/>
                  </a:lnTo>
                  <a:lnTo>
                    <a:pt x="2187" y="896"/>
                  </a:lnTo>
                  <a:lnTo>
                    <a:pt x="1897" y="1080"/>
                  </a:lnTo>
                  <a:lnTo>
                    <a:pt x="1660" y="1291"/>
                  </a:lnTo>
                  <a:lnTo>
                    <a:pt x="1423" y="1528"/>
                  </a:lnTo>
                  <a:lnTo>
                    <a:pt x="1186" y="1765"/>
                  </a:lnTo>
                  <a:lnTo>
                    <a:pt x="975" y="2029"/>
                  </a:lnTo>
                  <a:lnTo>
                    <a:pt x="791" y="2318"/>
                  </a:lnTo>
                  <a:lnTo>
                    <a:pt x="606" y="2608"/>
                  </a:lnTo>
                  <a:lnTo>
                    <a:pt x="475" y="2898"/>
                  </a:lnTo>
                  <a:lnTo>
                    <a:pt x="343" y="3188"/>
                  </a:lnTo>
                  <a:lnTo>
                    <a:pt x="238" y="3477"/>
                  </a:lnTo>
                  <a:lnTo>
                    <a:pt x="159" y="3767"/>
                  </a:lnTo>
                  <a:lnTo>
                    <a:pt x="80" y="4083"/>
                  </a:lnTo>
                  <a:lnTo>
                    <a:pt x="27" y="4400"/>
                  </a:lnTo>
                  <a:lnTo>
                    <a:pt x="0" y="4689"/>
                  </a:lnTo>
                  <a:lnTo>
                    <a:pt x="0" y="5005"/>
                  </a:lnTo>
                  <a:lnTo>
                    <a:pt x="0" y="5322"/>
                  </a:lnTo>
                  <a:lnTo>
                    <a:pt x="27" y="5638"/>
                  </a:lnTo>
                  <a:lnTo>
                    <a:pt x="80" y="5954"/>
                  </a:lnTo>
                  <a:lnTo>
                    <a:pt x="159" y="6244"/>
                  </a:lnTo>
                  <a:lnTo>
                    <a:pt x="238" y="6560"/>
                  </a:lnTo>
                  <a:lnTo>
                    <a:pt x="343" y="6849"/>
                  </a:lnTo>
                  <a:lnTo>
                    <a:pt x="475" y="7139"/>
                  </a:lnTo>
                  <a:lnTo>
                    <a:pt x="606" y="7403"/>
                  </a:lnTo>
                  <a:lnTo>
                    <a:pt x="791" y="7692"/>
                  </a:lnTo>
                  <a:lnTo>
                    <a:pt x="975" y="7982"/>
                  </a:lnTo>
                  <a:lnTo>
                    <a:pt x="1186" y="8246"/>
                  </a:lnTo>
                  <a:lnTo>
                    <a:pt x="1397" y="8509"/>
                  </a:lnTo>
                  <a:lnTo>
                    <a:pt x="1634" y="8720"/>
                  </a:lnTo>
                  <a:lnTo>
                    <a:pt x="1897" y="8957"/>
                  </a:lnTo>
                  <a:lnTo>
                    <a:pt x="2161" y="9141"/>
                  </a:lnTo>
                  <a:lnTo>
                    <a:pt x="2450" y="9326"/>
                  </a:lnTo>
                  <a:lnTo>
                    <a:pt x="2740" y="9484"/>
                  </a:lnTo>
                  <a:lnTo>
                    <a:pt x="3030" y="9616"/>
                  </a:lnTo>
                  <a:lnTo>
                    <a:pt x="3346" y="9747"/>
                  </a:lnTo>
                  <a:lnTo>
                    <a:pt x="3662" y="9853"/>
                  </a:lnTo>
                  <a:lnTo>
                    <a:pt x="4005" y="9932"/>
                  </a:lnTo>
                  <a:lnTo>
                    <a:pt x="4321" y="9984"/>
                  </a:lnTo>
                  <a:lnTo>
                    <a:pt x="4663" y="10011"/>
                  </a:lnTo>
                  <a:lnTo>
                    <a:pt x="5006" y="10037"/>
                  </a:lnTo>
                  <a:lnTo>
                    <a:pt x="5348" y="10011"/>
                  </a:lnTo>
                  <a:lnTo>
                    <a:pt x="5691" y="9984"/>
                  </a:lnTo>
                  <a:lnTo>
                    <a:pt x="6033" y="9932"/>
                  </a:lnTo>
                  <a:lnTo>
                    <a:pt x="6349" y="9853"/>
                  </a:lnTo>
                  <a:lnTo>
                    <a:pt x="6665" y="9747"/>
                  </a:lnTo>
                  <a:lnTo>
                    <a:pt x="6982" y="9616"/>
                  </a:lnTo>
                  <a:lnTo>
                    <a:pt x="7271" y="9484"/>
                  </a:lnTo>
                  <a:lnTo>
                    <a:pt x="7561" y="9326"/>
                  </a:lnTo>
                  <a:lnTo>
                    <a:pt x="7851" y="9141"/>
                  </a:lnTo>
                  <a:lnTo>
                    <a:pt x="8114" y="8957"/>
                  </a:lnTo>
                  <a:lnTo>
                    <a:pt x="8378" y="8720"/>
                  </a:lnTo>
                  <a:lnTo>
                    <a:pt x="8615" y="8509"/>
                  </a:lnTo>
                  <a:lnTo>
                    <a:pt x="8826" y="8246"/>
                  </a:lnTo>
                  <a:lnTo>
                    <a:pt x="9036" y="7982"/>
                  </a:lnTo>
                  <a:lnTo>
                    <a:pt x="9247" y="7692"/>
                  </a:lnTo>
                  <a:lnTo>
                    <a:pt x="9405" y="7403"/>
                  </a:lnTo>
                  <a:lnTo>
                    <a:pt x="9563" y="7139"/>
                  </a:lnTo>
                  <a:lnTo>
                    <a:pt x="9669" y="6849"/>
                  </a:lnTo>
                  <a:lnTo>
                    <a:pt x="9774" y="6560"/>
                  </a:lnTo>
                  <a:lnTo>
                    <a:pt x="9853" y="6244"/>
                  </a:lnTo>
                  <a:lnTo>
                    <a:pt x="9932" y="5954"/>
                  </a:lnTo>
                  <a:lnTo>
                    <a:pt x="9985" y="5638"/>
                  </a:lnTo>
                  <a:lnTo>
                    <a:pt x="10011" y="5322"/>
                  </a:lnTo>
                  <a:lnTo>
                    <a:pt x="10011" y="5005"/>
                  </a:lnTo>
                  <a:lnTo>
                    <a:pt x="10011" y="4689"/>
                  </a:lnTo>
                  <a:lnTo>
                    <a:pt x="9985" y="4400"/>
                  </a:lnTo>
                  <a:lnTo>
                    <a:pt x="9932" y="4083"/>
                  </a:lnTo>
                  <a:lnTo>
                    <a:pt x="9853" y="3767"/>
                  </a:lnTo>
                  <a:lnTo>
                    <a:pt x="9774" y="3477"/>
                  </a:lnTo>
                  <a:lnTo>
                    <a:pt x="9669" y="3188"/>
                  </a:lnTo>
                  <a:lnTo>
                    <a:pt x="9537" y="2898"/>
                  </a:lnTo>
                  <a:lnTo>
                    <a:pt x="9405" y="2608"/>
                  </a:lnTo>
                  <a:lnTo>
                    <a:pt x="9221" y="2318"/>
                  </a:lnTo>
                  <a:lnTo>
                    <a:pt x="9036" y="2029"/>
                  </a:lnTo>
                  <a:lnTo>
                    <a:pt x="8826" y="1765"/>
                  </a:lnTo>
                  <a:lnTo>
                    <a:pt x="8615" y="1528"/>
                  </a:lnTo>
                  <a:lnTo>
                    <a:pt x="8351" y="1291"/>
                  </a:lnTo>
                  <a:lnTo>
                    <a:pt x="8114" y="1080"/>
                  </a:lnTo>
                  <a:lnTo>
                    <a:pt x="7851" y="896"/>
                  </a:lnTo>
                  <a:lnTo>
                    <a:pt x="7561" y="711"/>
                  </a:lnTo>
                  <a:lnTo>
                    <a:pt x="7271" y="553"/>
                  </a:lnTo>
                  <a:lnTo>
                    <a:pt x="6982" y="395"/>
                  </a:lnTo>
                  <a:lnTo>
                    <a:pt x="6665" y="290"/>
                  </a:lnTo>
                  <a:lnTo>
                    <a:pt x="6349" y="185"/>
                  </a:lnTo>
                  <a:lnTo>
                    <a:pt x="6007" y="106"/>
                  </a:lnTo>
                  <a:lnTo>
                    <a:pt x="5691" y="53"/>
                  </a:lnTo>
                  <a:lnTo>
                    <a:pt x="5348" y="26"/>
                  </a:lnTo>
                  <a:lnTo>
                    <a:pt x="50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160"/>
            <p:cNvSpPr/>
            <p:nvPr/>
          </p:nvSpPr>
          <p:spPr>
            <a:xfrm>
              <a:off x="5597933" y="2663794"/>
              <a:ext cx="231129" cy="231129"/>
            </a:xfrm>
            <a:custGeom>
              <a:rect b="b" l="l" r="r" t="t"/>
              <a:pathLst>
                <a:path extrusionOk="0" h="8905" w="8905">
                  <a:moveTo>
                    <a:pt x="4453" y="2819"/>
                  </a:moveTo>
                  <a:lnTo>
                    <a:pt x="4690" y="2845"/>
                  </a:lnTo>
                  <a:lnTo>
                    <a:pt x="4901" y="2898"/>
                  </a:lnTo>
                  <a:lnTo>
                    <a:pt x="5111" y="2977"/>
                  </a:lnTo>
                  <a:lnTo>
                    <a:pt x="5296" y="3056"/>
                  </a:lnTo>
                  <a:lnTo>
                    <a:pt x="5480" y="3188"/>
                  </a:lnTo>
                  <a:lnTo>
                    <a:pt x="5612" y="3346"/>
                  </a:lnTo>
                  <a:lnTo>
                    <a:pt x="5770" y="3504"/>
                  </a:lnTo>
                  <a:lnTo>
                    <a:pt x="5875" y="3688"/>
                  </a:lnTo>
                  <a:lnTo>
                    <a:pt x="5954" y="3847"/>
                  </a:lnTo>
                  <a:lnTo>
                    <a:pt x="6007" y="4031"/>
                  </a:lnTo>
                  <a:lnTo>
                    <a:pt x="6060" y="4242"/>
                  </a:lnTo>
                  <a:lnTo>
                    <a:pt x="6060" y="4426"/>
                  </a:lnTo>
                  <a:lnTo>
                    <a:pt x="6060" y="4637"/>
                  </a:lnTo>
                  <a:lnTo>
                    <a:pt x="6007" y="4848"/>
                  </a:lnTo>
                  <a:lnTo>
                    <a:pt x="5954" y="5032"/>
                  </a:lnTo>
                  <a:lnTo>
                    <a:pt x="5849" y="5216"/>
                  </a:lnTo>
                  <a:lnTo>
                    <a:pt x="5744" y="5401"/>
                  </a:lnTo>
                  <a:lnTo>
                    <a:pt x="5612" y="5559"/>
                  </a:lnTo>
                  <a:lnTo>
                    <a:pt x="5454" y="5691"/>
                  </a:lnTo>
                  <a:lnTo>
                    <a:pt x="5269" y="5822"/>
                  </a:lnTo>
                  <a:lnTo>
                    <a:pt x="5085" y="5901"/>
                  </a:lnTo>
                  <a:lnTo>
                    <a:pt x="4901" y="5980"/>
                  </a:lnTo>
                  <a:lnTo>
                    <a:pt x="4690" y="6033"/>
                  </a:lnTo>
                  <a:lnTo>
                    <a:pt x="4242" y="6033"/>
                  </a:lnTo>
                  <a:lnTo>
                    <a:pt x="4031" y="5980"/>
                  </a:lnTo>
                  <a:lnTo>
                    <a:pt x="3821" y="5901"/>
                  </a:lnTo>
                  <a:lnTo>
                    <a:pt x="3636" y="5822"/>
                  </a:lnTo>
                  <a:lnTo>
                    <a:pt x="3452" y="5691"/>
                  </a:lnTo>
                  <a:lnTo>
                    <a:pt x="3294" y="5559"/>
                  </a:lnTo>
                  <a:lnTo>
                    <a:pt x="3162" y="5401"/>
                  </a:lnTo>
                  <a:lnTo>
                    <a:pt x="3057" y="5216"/>
                  </a:lnTo>
                  <a:lnTo>
                    <a:pt x="2978" y="5032"/>
                  </a:lnTo>
                  <a:lnTo>
                    <a:pt x="2899" y="4848"/>
                  </a:lnTo>
                  <a:lnTo>
                    <a:pt x="2872" y="4637"/>
                  </a:lnTo>
                  <a:lnTo>
                    <a:pt x="2846" y="4426"/>
                  </a:lnTo>
                  <a:lnTo>
                    <a:pt x="2872" y="4242"/>
                  </a:lnTo>
                  <a:lnTo>
                    <a:pt x="2899" y="4031"/>
                  </a:lnTo>
                  <a:lnTo>
                    <a:pt x="2951" y="3847"/>
                  </a:lnTo>
                  <a:lnTo>
                    <a:pt x="3030" y="3688"/>
                  </a:lnTo>
                  <a:lnTo>
                    <a:pt x="3162" y="3504"/>
                  </a:lnTo>
                  <a:lnTo>
                    <a:pt x="3294" y="3346"/>
                  </a:lnTo>
                  <a:lnTo>
                    <a:pt x="3452" y="3188"/>
                  </a:lnTo>
                  <a:lnTo>
                    <a:pt x="3610" y="3056"/>
                  </a:lnTo>
                  <a:lnTo>
                    <a:pt x="3821" y="2977"/>
                  </a:lnTo>
                  <a:lnTo>
                    <a:pt x="4005" y="2898"/>
                  </a:lnTo>
                  <a:lnTo>
                    <a:pt x="4242" y="2845"/>
                  </a:lnTo>
                  <a:lnTo>
                    <a:pt x="4453" y="2819"/>
                  </a:lnTo>
                  <a:close/>
                  <a:moveTo>
                    <a:pt x="4453" y="0"/>
                  </a:moveTo>
                  <a:lnTo>
                    <a:pt x="4137" y="27"/>
                  </a:lnTo>
                  <a:lnTo>
                    <a:pt x="3847" y="53"/>
                  </a:lnTo>
                  <a:lnTo>
                    <a:pt x="3531" y="106"/>
                  </a:lnTo>
                  <a:lnTo>
                    <a:pt x="3241" y="185"/>
                  </a:lnTo>
                  <a:lnTo>
                    <a:pt x="2951" y="264"/>
                  </a:lnTo>
                  <a:lnTo>
                    <a:pt x="2688" y="369"/>
                  </a:lnTo>
                  <a:lnTo>
                    <a:pt x="2424" y="501"/>
                  </a:lnTo>
                  <a:lnTo>
                    <a:pt x="2161" y="659"/>
                  </a:lnTo>
                  <a:lnTo>
                    <a:pt x="1897" y="817"/>
                  </a:lnTo>
                  <a:lnTo>
                    <a:pt x="1687" y="975"/>
                  </a:lnTo>
                  <a:lnTo>
                    <a:pt x="1450" y="1186"/>
                  </a:lnTo>
                  <a:lnTo>
                    <a:pt x="1239" y="1370"/>
                  </a:lnTo>
                  <a:lnTo>
                    <a:pt x="1054" y="1607"/>
                  </a:lnTo>
                  <a:lnTo>
                    <a:pt x="870" y="1818"/>
                  </a:lnTo>
                  <a:lnTo>
                    <a:pt x="712" y="2081"/>
                  </a:lnTo>
                  <a:lnTo>
                    <a:pt x="554" y="2319"/>
                  </a:lnTo>
                  <a:lnTo>
                    <a:pt x="422" y="2556"/>
                  </a:lnTo>
                  <a:lnTo>
                    <a:pt x="317" y="2819"/>
                  </a:lnTo>
                  <a:lnTo>
                    <a:pt x="211" y="3083"/>
                  </a:lnTo>
                  <a:lnTo>
                    <a:pt x="132" y="3346"/>
                  </a:lnTo>
                  <a:lnTo>
                    <a:pt x="80" y="3609"/>
                  </a:lnTo>
                  <a:lnTo>
                    <a:pt x="27" y="3899"/>
                  </a:lnTo>
                  <a:lnTo>
                    <a:pt x="1" y="4163"/>
                  </a:lnTo>
                  <a:lnTo>
                    <a:pt x="1" y="4452"/>
                  </a:lnTo>
                  <a:lnTo>
                    <a:pt x="1" y="4742"/>
                  </a:lnTo>
                  <a:lnTo>
                    <a:pt x="27" y="5032"/>
                  </a:lnTo>
                  <a:lnTo>
                    <a:pt x="80" y="5295"/>
                  </a:lnTo>
                  <a:lnTo>
                    <a:pt x="132" y="5585"/>
                  </a:lnTo>
                  <a:lnTo>
                    <a:pt x="211" y="5849"/>
                  </a:lnTo>
                  <a:lnTo>
                    <a:pt x="317" y="6086"/>
                  </a:lnTo>
                  <a:lnTo>
                    <a:pt x="422" y="6349"/>
                  </a:lnTo>
                  <a:lnTo>
                    <a:pt x="554" y="6586"/>
                  </a:lnTo>
                  <a:lnTo>
                    <a:pt x="686" y="6850"/>
                  </a:lnTo>
                  <a:lnTo>
                    <a:pt x="870" y="7087"/>
                  </a:lnTo>
                  <a:lnTo>
                    <a:pt x="1028" y="7324"/>
                  </a:lnTo>
                  <a:lnTo>
                    <a:pt x="1239" y="7535"/>
                  </a:lnTo>
                  <a:lnTo>
                    <a:pt x="1450" y="7745"/>
                  </a:lnTo>
                  <a:lnTo>
                    <a:pt x="1660" y="7930"/>
                  </a:lnTo>
                  <a:lnTo>
                    <a:pt x="1897" y="8114"/>
                  </a:lnTo>
                  <a:lnTo>
                    <a:pt x="2161" y="8272"/>
                  </a:lnTo>
                  <a:lnTo>
                    <a:pt x="2398" y="8430"/>
                  </a:lnTo>
                  <a:lnTo>
                    <a:pt x="2661" y="8536"/>
                  </a:lnTo>
                  <a:lnTo>
                    <a:pt x="2951" y="8667"/>
                  </a:lnTo>
                  <a:lnTo>
                    <a:pt x="3241" y="8746"/>
                  </a:lnTo>
                  <a:lnTo>
                    <a:pt x="3531" y="8825"/>
                  </a:lnTo>
                  <a:lnTo>
                    <a:pt x="3847" y="8878"/>
                  </a:lnTo>
                  <a:lnTo>
                    <a:pt x="4137" y="8905"/>
                  </a:lnTo>
                  <a:lnTo>
                    <a:pt x="4769" y="8905"/>
                  </a:lnTo>
                  <a:lnTo>
                    <a:pt x="5085" y="8878"/>
                  </a:lnTo>
                  <a:lnTo>
                    <a:pt x="5375" y="8825"/>
                  </a:lnTo>
                  <a:lnTo>
                    <a:pt x="5665" y="8746"/>
                  </a:lnTo>
                  <a:lnTo>
                    <a:pt x="5954" y="8667"/>
                  </a:lnTo>
                  <a:lnTo>
                    <a:pt x="6244" y="8536"/>
                  </a:lnTo>
                  <a:lnTo>
                    <a:pt x="6508" y="8430"/>
                  </a:lnTo>
                  <a:lnTo>
                    <a:pt x="6771" y="8272"/>
                  </a:lnTo>
                  <a:lnTo>
                    <a:pt x="7008" y="8114"/>
                  </a:lnTo>
                  <a:lnTo>
                    <a:pt x="7245" y="7930"/>
                  </a:lnTo>
                  <a:lnTo>
                    <a:pt x="7482" y="7745"/>
                  </a:lnTo>
                  <a:lnTo>
                    <a:pt x="7667" y="7535"/>
                  </a:lnTo>
                  <a:lnTo>
                    <a:pt x="7877" y="7324"/>
                  </a:lnTo>
                  <a:lnTo>
                    <a:pt x="8062" y="7087"/>
                  </a:lnTo>
                  <a:lnTo>
                    <a:pt x="8220" y="6850"/>
                  </a:lnTo>
                  <a:lnTo>
                    <a:pt x="8378" y="6586"/>
                  </a:lnTo>
                  <a:lnTo>
                    <a:pt x="8483" y="6349"/>
                  </a:lnTo>
                  <a:lnTo>
                    <a:pt x="8589" y="6086"/>
                  </a:lnTo>
                  <a:lnTo>
                    <a:pt x="8694" y="5849"/>
                  </a:lnTo>
                  <a:lnTo>
                    <a:pt x="8773" y="5585"/>
                  </a:lnTo>
                  <a:lnTo>
                    <a:pt x="8826" y="5295"/>
                  </a:lnTo>
                  <a:lnTo>
                    <a:pt x="8879" y="5032"/>
                  </a:lnTo>
                  <a:lnTo>
                    <a:pt x="8905" y="4742"/>
                  </a:lnTo>
                  <a:lnTo>
                    <a:pt x="8905" y="4452"/>
                  </a:lnTo>
                  <a:lnTo>
                    <a:pt x="8905" y="4163"/>
                  </a:lnTo>
                  <a:lnTo>
                    <a:pt x="8879" y="3899"/>
                  </a:lnTo>
                  <a:lnTo>
                    <a:pt x="8826" y="3609"/>
                  </a:lnTo>
                  <a:lnTo>
                    <a:pt x="8773" y="3346"/>
                  </a:lnTo>
                  <a:lnTo>
                    <a:pt x="8694" y="3083"/>
                  </a:lnTo>
                  <a:lnTo>
                    <a:pt x="8589" y="2819"/>
                  </a:lnTo>
                  <a:lnTo>
                    <a:pt x="8483" y="2556"/>
                  </a:lnTo>
                  <a:lnTo>
                    <a:pt x="8352" y="2319"/>
                  </a:lnTo>
                  <a:lnTo>
                    <a:pt x="8220" y="2081"/>
                  </a:lnTo>
                  <a:lnTo>
                    <a:pt x="8036" y="1818"/>
                  </a:lnTo>
                  <a:lnTo>
                    <a:pt x="7877" y="1607"/>
                  </a:lnTo>
                  <a:lnTo>
                    <a:pt x="7667" y="1370"/>
                  </a:lnTo>
                  <a:lnTo>
                    <a:pt x="7456" y="1186"/>
                  </a:lnTo>
                  <a:lnTo>
                    <a:pt x="7245" y="975"/>
                  </a:lnTo>
                  <a:lnTo>
                    <a:pt x="7008" y="817"/>
                  </a:lnTo>
                  <a:lnTo>
                    <a:pt x="6745" y="659"/>
                  </a:lnTo>
                  <a:lnTo>
                    <a:pt x="6508" y="501"/>
                  </a:lnTo>
                  <a:lnTo>
                    <a:pt x="6244" y="369"/>
                  </a:lnTo>
                  <a:lnTo>
                    <a:pt x="5954" y="264"/>
                  </a:lnTo>
                  <a:lnTo>
                    <a:pt x="5665" y="185"/>
                  </a:lnTo>
                  <a:lnTo>
                    <a:pt x="5375" y="106"/>
                  </a:lnTo>
                  <a:lnTo>
                    <a:pt x="5085" y="53"/>
                  </a:lnTo>
                  <a:lnTo>
                    <a:pt x="4769" y="27"/>
                  </a:lnTo>
                  <a:lnTo>
                    <a:pt x="44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160"/>
            <p:cNvSpPr/>
            <p:nvPr/>
          </p:nvSpPr>
          <p:spPr>
            <a:xfrm>
              <a:off x="5749741" y="2723956"/>
              <a:ext cx="79318" cy="110802"/>
            </a:xfrm>
            <a:custGeom>
              <a:rect b="b" l="l" r="r" t="t"/>
              <a:pathLst>
                <a:path extrusionOk="0" h="4269" w="3056">
                  <a:moveTo>
                    <a:pt x="2503" y="1"/>
                  </a:moveTo>
                  <a:lnTo>
                    <a:pt x="26" y="1370"/>
                  </a:lnTo>
                  <a:lnTo>
                    <a:pt x="105" y="1529"/>
                  </a:lnTo>
                  <a:lnTo>
                    <a:pt x="158" y="1713"/>
                  </a:lnTo>
                  <a:lnTo>
                    <a:pt x="211" y="1924"/>
                  </a:lnTo>
                  <a:lnTo>
                    <a:pt x="211" y="2108"/>
                  </a:lnTo>
                  <a:lnTo>
                    <a:pt x="211" y="2319"/>
                  </a:lnTo>
                  <a:lnTo>
                    <a:pt x="158" y="2530"/>
                  </a:lnTo>
                  <a:lnTo>
                    <a:pt x="105" y="2714"/>
                  </a:lnTo>
                  <a:lnTo>
                    <a:pt x="0" y="2898"/>
                  </a:lnTo>
                  <a:lnTo>
                    <a:pt x="2529" y="4268"/>
                  </a:lnTo>
                  <a:lnTo>
                    <a:pt x="2634" y="4031"/>
                  </a:lnTo>
                  <a:lnTo>
                    <a:pt x="2740" y="3768"/>
                  </a:lnTo>
                  <a:lnTo>
                    <a:pt x="2845" y="3531"/>
                  </a:lnTo>
                  <a:lnTo>
                    <a:pt x="2924" y="3267"/>
                  </a:lnTo>
                  <a:lnTo>
                    <a:pt x="2977" y="2977"/>
                  </a:lnTo>
                  <a:lnTo>
                    <a:pt x="3030" y="2714"/>
                  </a:lnTo>
                  <a:lnTo>
                    <a:pt x="3056" y="2424"/>
                  </a:lnTo>
                  <a:lnTo>
                    <a:pt x="3056" y="2134"/>
                  </a:lnTo>
                  <a:lnTo>
                    <a:pt x="3056" y="1845"/>
                  </a:lnTo>
                  <a:lnTo>
                    <a:pt x="3030" y="1581"/>
                  </a:lnTo>
                  <a:lnTo>
                    <a:pt x="2977" y="1291"/>
                  </a:lnTo>
                  <a:lnTo>
                    <a:pt x="2924" y="1028"/>
                  </a:lnTo>
                  <a:lnTo>
                    <a:pt x="2845" y="765"/>
                  </a:lnTo>
                  <a:lnTo>
                    <a:pt x="2740" y="501"/>
                  </a:lnTo>
                  <a:lnTo>
                    <a:pt x="2634" y="238"/>
                  </a:lnTo>
                  <a:lnTo>
                    <a:pt x="25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160"/>
            <p:cNvSpPr/>
            <p:nvPr/>
          </p:nvSpPr>
          <p:spPr>
            <a:xfrm>
              <a:off x="5597933" y="2723956"/>
              <a:ext cx="79344" cy="110802"/>
            </a:xfrm>
            <a:custGeom>
              <a:rect b="b" l="l" r="r" t="t"/>
              <a:pathLst>
                <a:path extrusionOk="0" h="4269" w="3057">
                  <a:moveTo>
                    <a:pt x="554" y="1"/>
                  </a:moveTo>
                  <a:lnTo>
                    <a:pt x="422" y="238"/>
                  </a:lnTo>
                  <a:lnTo>
                    <a:pt x="317" y="501"/>
                  </a:lnTo>
                  <a:lnTo>
                    <a:pt x="211" y="765"/>
                  </a:lnTo>
                  <a:lnTo>
                    <a:pt x="132" y="1028"/>
                  </a:lnTo>
                  <a:lnTo>
                    <a:pt x="80" y="1291"/>
                  </a:lnTo>
                  <a:lnTo>
                    <a:pt x="27" y="1581"/>
                  </a:lnTo>
                  <a:lnTo>
                    <a:pt x="1" y="1845"/>
                  </a:lnTo>
                  <a:lnTo>
                    <a:pt x="1" y="2134"/>
                  </a:lnTo>
                  <a:lnTo>
                    <a:pt x="1" y="2424"/>
                  </a:lnTo>
                  <a:lnTo>
                    <a:pt x="27" y="2714"/>
                  </a:lnTo>
                  <a:lnTo>
                    <a:pt x="80" y="2977"/>
                  </a:lnTo>
                  <a:lnTo>
                    <a:pt x="132" y="3267"/>
                  </a:lnTo>
                  <a:lnTo>
                    <a:pt x="211" y="3531"/>
                  </a:lnTo>
                  <a:lnTo>
                    <a:pt x="317" y="3768"/>
                  </a:lnTo>
                  <a:lnTo>
                    <a:pt x="422" y="4031"/>
                  </a:lnTo>
                  <a:lnTo>
                    <a:pt x="554" y="4268"/>
                  </a:lnTo>
                  <a:lnTo>
                    <a:pt x="3057" y="2898"/>
                  </a:lnTo>
                  <a:lnTo>
                    <a:pt x="2978" y="2714"/>
                  </a:lnTo>
                  <a:lnTo>
                    <a:pt x="2899" y="2530"/>
                  </a:lnTo>
                  <a:lnTo>
                    <a:pt x="2872" y="2319"/>
                  </a:lnTo>
                  <a:lnTo>
                    <a:pt x="2846" y="2108"/>
                  </a:lnTo>
                  <a:lnTo>
                    <a:pt x="2872" y="1924"/>
                  </a:lnTo>
                  <a:lnTo>
                    <a:pt x="2899" y="1713"/>
                  </a:lnTo>
                  <a:lnTo>
                    <a:pt x="2951" y="1529"/>
                  </a:lnTo>
                  <a:lnTo>
                    <a:pt x="3030" y="1370"/>
                  </a:lnTo>
                  <a:lnTo>
                    <a:pt x="5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160"/>
            <p:cNvSpPr/>
            <p:nvPr/>
          </p:nvSpPr>
          <p:spPr>
            <a:xfrm>
              <a:off x="5671774" y="2736960"/>
              <a:ext cx="83445" cy="83445"/>
            </a:xfrm>
            <a:custGeom>
              <a:rect b="b" l="l" r="r" t="t"/>
              <a:pathLst>
                <a:path extrusionOk="0" h="3215" w="3215">
                  <a:moveTo>
                    <a:pt x="1608" y="817"/>
                  </a:moveTo>
                  <a:lnTo>
                    <a:pt x="1766" y="843"/>
                  </a:lnTo>
                  <a:lnTo>
                    <a:pt x="1924" y="896"/>
                  </a:lnTo>
                  <a:lnTo>
                    <a:pt x="2056" y="948"/>
                  </a:lnTo>
                  <a:lnTo>
                    <a:pt x="2187" y="1054"/>
                  </a:lnTo>
                  <a:lnTo>
                    <a:pt x="2293" y="1186"/>
                  </a:lnTo>
                  <a:lnTo>
                    <a:pt x="2372" y="1317"/>
                  </a:lnTo>
                  <a:lnTo>
                    <a:pt x="2398" y="1475"/>
                  </a:lnTo>
                  <a:lnTo>
                    <a:pt x="2424" y="1633"/>
                  </a:lnTo>
                  <a:lnTo>
                    <a:pt x="2398" y="1791"/>
                  </a:lnTo>
                  <a:lnTo>
                    <a:pt x="2372" y="1950"/>
                  </a:lnTo>
                  <a:lnTo>
                    <a:pt x="2293" y="2081"/>
                  </a:lnTo>
                  <a:lnTo>
                    <a:pt x="2187" y="2213"/>
                  </a:lnTo>
                  <a:lnTo>
                    <a:pt x="2056" y="2318"/>
                  </a:lnTo>
                  <a:lnTo>
                    <a:pt x="1924" y="2371"/>
                  </a:lnTo>
                  <a:lnTo>
                    <a:pt x="1766" y="2424"/>
                  </a:lnTo>
                  <a:lnTo>
                    <a:pt x="1608" y="2450"/>
                  </a:lnTo>
                  <a:lnTo>
                    <a:pt x="1450" y="2424"/>
                  </a:lnTo>
                  <a:lnTo>
                    <a:pt x="1292" y="2371"/>
                  </a:lnTo>
                  <a:lnTo>
                    <a:pt x="1160" y="2318"/>
                  </a:lnTo>
                  <a:lnTo>
                    <a:pt x="1028" y="2213"/>
                  </a:lnTo>
                  <a:lnTo>
                    <a:pt x="949" y="2081"/>
                  </a:lnTo>
                  <a:lnTo>
                    <a:pt x="870" y="1950"/>
                  </a:lnTo>
                  <a:lnTo>
                    <a:pt x="817" y="1791"/>
                  </a:lnTo>
                  <a:lnTo>
                    <a:pt x="791" y="1633"/>
                  </a:lnTo>
                  <a:lnTo>
                    <a:pt x="817" y="1475"/>
                  </a:lnTo>
                  <a:lnTo>
                    <a:pt x="870" y="1317"/>
                  </a:lnTo>
                  <a:lnTo>
                    <a:pt x="949" y="1186"/>
                  </a:lnTo>
                  <a:lnTo>
                    <a:pt x="1028" y="1054"/>
                  </a:lnTo>
                  <a:lnTo>
                    <a:pt x="1160" y="948"/>
                  </a:lnTo>
                  <a:lnTo>
                    <a:pt x="1292" y="896"/>
                  </a:lnTo>
                  <a:lnTo>
                    <a:pt x="1450" y="843"/>
                  </a:lnTo>
                  <a:lnTo>
                    <a:pt x="1608" y="817"/>
                  </a:lnTo>
                  <a:close/>
                  <a:moveTo>
                    <a:pt x="1608" y="0"/>
                  </a:moveTo>
                  <a:lnTo>
                    <a:pt x="1397" y="26"/>
                  </a:lnTo>
                  <a:lnTo>
                    <a:pt x="1160" y="79"/>
                  </a:lnTo>
                  <a:lnTo>
                    <a:pt x="976" y="158"/>
                  </a:lnTo>
                  <a:lnTo>
                    <a:pt x="765" y="237"/>
                  </a:lnTo>
                  <a:lnTo>
                    <a:pt x="607" y="369"/>
                  </a:lnTo>
                  <a:lnTo>
                    <a:pt x="449" y="527"/>
                  </a:lnTo>
                  <a:lnTo>
                    <a:pt x="317" y="685"/>
                  </a:lnTo>
                  <a:lnTo>
                    <a:pt x="185" y="869"/>
                  </a:lnTo>
                  <a:lnTo>
                    <a:pt x="106" y="1028"/>
                  </a:lnTo>
                  <a:lnTo>
                    <a:pt x="54" y="1212"/>
                  </a:lnTo>
                  <a:lnTo>
                    <a:pt x="27" y="1423"/>
                  </a:lnTo>
                  <a:lnTo>
                    <a:pt x="1" y="1607"/>
                  </a:lnTo>
                  <a:lnTo>
                    <a:pt x="27" y="1818"/>
                  </a:lnTo>
                  <a:lnTo>
                    <a:pt x="54" y="2029"/>
                  </a:lnTo>
                  <a:lnTo>
                    <a:pt x="133" y="2213"/>
                  </a:lnTo>
                  <a:lnTo>
                    <a:pt x="212" y="2397"/>
                  </a:lnTo>
                  <a:lnTo>
                    <a:pt x="317" y="2582"/>
                  </a:lnTo>
                  <a:lnTo>
                    <a:pt x="449" y="2740"/>
                  </a:lnTo>
                  <a:lnTo>
                    <a:pt x="607" y="2872"/>
                  </a:lnTo>
                  <a:lnTo>
                    <a:pt x="791" y="3003"/>
                  </a:lnTo>
                  <a:lnTo>
                    <a:pt x="976" y="3082"/>
                  </a:lnTo>
                  <a:lnTo>
                    <a:pt x="1186" y="3161"/>
                  </a:lnTo>
                  <a:lnTo>
                    <a:pt x="1397" y="3214"/>
                  </a:lnTo>
                  <a:lnTo>
                    <a:pt x="1845" y="3214"/>
                  </a:lnTo>
                  <a:lnTo>
                    <a:pt x="2056" y="3161"/>
                  </a:lnTo>
                  <a:lnTo>
                    <a:pt x="2240" y="3082"/>
                  </a:lnTo>
                  <a:lnTo>
                    <a:pt x="2424" y="3003"/>
                  </a:lnTo>
                  <a:lnTo>
                    <a:pt x="2609" y="2872"/>
                  </a:lnTo>
                  <a:lnTo>
                    <a:pt x="2767" y="2740"/>
                  </a:lnTo>
                  <a:lnTo>
                    <a:pt x="2899" y="2582"/>
                  </a:lnTo>
                  <a:lnTo>
                    <a:pt x="3004" y="2397"/>
                  </a:lnTo>
                  <a:lnTo>
                    <a:pt x="3109" y="2213"/>
                  </a:lnTo>
                  <a:lnTo>
                    <a:pt x="3162" y="2029"/>
                  </a:lnTo>
                  <a:lnTo>
                    <a:pt x="3215" y="1818"/>
                  </a:lnTo>
                  <a:lnTo>
                    <a:pt x="3215" y="1607"/>
                  </a:lnTo>
                  <a:lnTo>
                    <a:pt x="3215" y="1423"/>
                  </a:lnTo>
                  <a:lnTo>
                    <a:pt x="3162" y="1212"/>
                  </a:lnTo>
                  <a:lnTo>
                    <a:pt x="3109" y="1028"/>
                  </a:lnTo>
                  <a:lnTo>
                    <a:pt x="3030" y="869"/>
                  </a:lnTo>
                  <a:lnTo>
                    <a:pt x="2925" y="685"/>
                  </a:lnTo>
                  <a:lnTo>
                    <a:pt x="2767" y="527"/>
                  </a:lnTo>
                  <a:lnTo>
                    <a:pt x="2635" y="369"/>
                  </a:lnTo>
                  <a:lnTo>
                    <a:pt x="2451" y="237"/>
                  </a:lnTo>
                  <a:lnTo>
                    <a:pt x="2266" y="158"/>
                  </a:lnTo>
                  <a:lnTo>
                    <a:pt x="2056" y="79"/>
                  </a:lnTo>
                  <a:lnTo>
                    <a:pt x="1845" y="26"/>
                  </a:lnTo>
                  <a:lnTo>
                    <a:pt x="16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160"/>
            <p:cNvSpPr/>
            <p:nvPr/>
          </p:nvSpPr>
          <p:spPr>
            <a:xfrm>
              <a:off x="5708032" y="2773867"/>
              <a:ext cx="10953" cy="11654"/>
            </a:xfrm>
            <a:custGeom>
              <a:rect b="b" l="l" r="r" t="t"/>
              <a:pathLst>
                <a:path extrusionOk="0" h="449" w="422">
                  <a:moveTo>
                    <a:pt x="211" y="1"/>
                  </a:moveTo>
                  <a:lnTo>
                    <a:pt x="132" y="27"/>
                  </a:lnTo>
                  <a:lnTo>
                    <a:pt x="53" y="80"/>
                  </a:lnTo>
                  <a:lnTo>
                    <a:pt x="26" y="132"/>
                  </a:lnTo>
                  <a:lnTo>
                    <a:pt x="0" y="211"/>
                  </a:lnTo>
                  <a:lnTo>
                    <a:pt x="26" y="317"/>
                  </a:lnTo>
                  <a:lnTo>
                    <a:pt x="53" y="369"/>
                  </a:lnTo>
                  <a:lnTo>
                    <a:pt x="132" y="422"/>
                  </a:lnTo>
                  <a:lnTo>
                    <a:pt x="211" y="449"/>
                  </a:lnTo>
                  <a:lnTo>
                    <a:pt x="290" y="422"/>
                  </a:lnTo>
                  <a:lnTo>
                    <a:pt x="369" y="369"/>
                  </a:lnTo>
                  <a:lnTo>
                    <a:pt x="422" y="317"/>
                  </a:lnTo>
                  <a:lnTo>
                    <a:pt x="422" y="211"/>
                  </a:lnTo>
                  <a:lnTo>
                    <a:pt x="422" y="132"/>
                  </a:lnTo>
                  <a:lnTo>
                    <a:pt x="369" y="80"/>
                  </a:lnTo>
                  <a:lnTo>
                    <a:pt x="290" y="27"/>
                  </a:lnTo>
                  <a:lnTo>
                    <a:pt x="2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160"/>
            <p:cNvSpPr/>
            <p:nvPr/>
          </p:nvSpPr>
          <p:spPr>
            <a:xfrm>
              <a:off x="5852288" y="2641239"/>
              <a:ext cx="69092" cy="69066"/>
            </a:xfrm>
            <a:custGeom>
              <a:rect b="b" l="l" r="r" t="t"/>
              <a:pathLst>
                <a:path extrusionOk="0" h="2661" w="2662">
                  <a:moveTo>
                    <a:pt x="1344" y="0"/>
                  </a:moveTo>
                  <a:lnTo>
                    <a:pt x="1081" y="26"/>
                  </a:lnTo>
                  <a:lnTo>
                    <a:pt x="817" y="105"/>
                  </a:lnTo>
                  <a:lnTo>
                    <a:pt x="580" y="211"/>
                  </a:lnTo>
                  <a:lnTo>
                    <a:pt x="396" y="369"/>
                  </a:lnTo>
                  <a:lnTo>
                    <a:pt x="238" y="580"/>
                  </a:lnTo>
                  <a:lnTo>
                    <a:pt x="106" y="817"/>
                  </a:lnTo>
                  <a:lnTo>
                    <a:pt x="27" y="1054"/>
                  </a:lnTo>
                  <a:lnTo>
                    <a:pt x="1" y="1317"/>
                  </a:lnTo>
                  <a:lnTo>
                    <a:pt x="27" y="1581"/>
                  </a:lnTo>
                  <a:lnTo>
                    <a:pt x="106" y="1844"/>
                  </a:lnTo>
                  <a:lnTo>
                    <a:pt x="238" y="2081"/>
                  </a:lnTo>
                  <a:lnTo>
                    <a:pt x="396" y="2266"/>
                  </a:lnTo>
                  <a:lnTo>
                    <a:pt x="580" y="2424"/>
                  </a:lnTo>
                  <a:lnTo>
                    <a:pt x="817" y="2555"/>
                  </a:lnTo>
                  <a:lnTo>
                    <a:pt x="1081" y="2634"/>
                  </a:lnTo>
                  <a:lnTo>
                    <a:pt x="1344" y="2661"/>
                  </a:lnTo>
                  <a:lnTo>
                    <a:pt x="1608" y="2634"/>
                  </a:lnTo>
                  <a:lnTo>
                    <a:pt x="1845" y="2555"/>
                  </a:lnTo>
                  <a:lnTo>
                    <a:pt x="2082" y="2424"/>
                  </a:lnTo>
                  <a:lnTo>
                    <a:pt x="2292" y="2266"/>
                  </a:lnTo>
                  <a:lnTo>
                    <a:pt x="2451" y="2081"/>
                  </a:lnTo>
                  <a:lnTo>
                    <a:pt x="2556" y="1844"/>
                  </a:lnTo>
                  <a:lnTo>
                    <a:pt x="2635" y="1581"/>
                  </a:lnTo>
                  <a:lnTo>
                    <a:pt x="2661" y="1317"/>
                  </a:lnTo>
                  <a:lnTo>
                    <a:pt x="2635" y="1054"/>
                  </a:lnTo>
                  <a:lnTo>
                    <a:pt x="2556" y="817"/>
                  </a:lnTo>
                  <a:lnTo>
                    <a:pt x="2451" y="580"/>
                  </a:lnTo>
                  <a:lnTo>
                    <a:pt x="2292" y="369"/>
                  </a:lnTo>
                  <a:lnTo>
                    <a:pt x="2082" y="211"/>
                  </a:lnTo>
                  <a:lnTo>
                    <a:pt x="1845" y="105"/>
                  </a:lnTo>
                  <a:lnTo>
                    <a:pt x="1608" y="26"/>
                  </a:lnTo>
                  <a:lnTo>
                    <a:pt x="13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160"/>
            <p:cNvSpPr/>
            <p:nvPr/>
          </p:nvSpPr>
          <p:spPr>
            <a:xfrm>
              <a:off x="5777071" y="2681573"/>
              <a:ext cx="115578" cy="149760"/>
            </a:xfrm>
            <a:custGeom>
              <a:rect b="b" l="l" r="r" t="t"/>
              <a:pathLst>
                <a:path extrusionOk="0" h="5770" w="4453">
                  <a:moveTo>
                    <a:pt x="4189" y="0"/>
                  </a:moveTo>
                  <a:lnTo>
                    <a:pt x="4110" y="53"/>
                  </a:lnTo>
                  <a:lnTo>
                    <a:pt x="4058" y="106"/>
                  </a:lnTo>
                  <a:lnTo>
                    <a:pt x="4031" y="185"/>
                  </a:lnTo>
                  <a:lnTo>
                    <a:pt x="3794" y="1634"/>
                  </a:lnTo>
                  <a:lnTo>
                    <a:pt x="3663" y="2055"/>
                  </a:lnTo>
                  <a:lnTo>
                    <a:pt x="3478" y="2503"/>
                  </a:lnTo>
                  <a:lnTo>
                    <a:pt x="3267" y="2898"/>
                  </a:lnTo>
                  <a:lnTo>
                    <a:pt x="3004" y="3267"/>
                  </a:lnTo>
                  <a:lnTo>
                    <a:pt x="2714" y="3636"/>
                  </a:lnTo>
                  <a:lnTo>
                    <a:pt x="2398" y="3952"/>
                  </a:lnTo>
                  <a:lnTo>
                    <a:pt x="2029" y="4242"/>
                  </a:lnTo>
                  <a:lnTo>
                    <a:pt x="1660" y="4479"/>
                  </a:lnTo>
                  <a:lnTo>
                    <a:pt x="106" y="5374"/>
                  </a:lnTo>
                  <a:lnTo>
                    <a:pt x="27" y="5427"/>
                  </a:lnTo>
                  <a:lnTo>
                    <a:pt x="1" y="5506"/>
                  </a:lnTo>
                  <a:lnTo>
                    <a:pt x="1" y="5585"/>
                  </a:lnTo>
                  <a:lnTo>
                    <a:pt x="27" y="5664"/>
                  </a:lnTo>
                  <a:lnTo>
                    <a:pt x="106" y="5743"/>
                  </a:lnTo>
                  <a:lnTo>
                    <a:pt x="212" y="5770"/>
                  </a:lnTo>
                  <a:lnTo>
                    <a:pt x="317" y="5743"/>
                  </a:lnTo>
                  <a:lnTo>
                    <a:pt x="1871" y="4848"/>
                  </a:lnTo>
                  <a:lnTo>
                    <a:pt x="2293" y="4584"/>
                  </a:lnTo>
                  <a:lnTo>
                    <a:pt x="2688" y="4268"/>
                  </a:lnTo>
                  <a:lnTo>
                    <a:pt x="3030" y="3925"/>
                  </a:lnTo>
                  <a:lnTo>
                    <a:pt x="3373" y="3530"/>
                  </a:lnTo>
                  <a:lnTo>
                    <a:pt x="3636" y="3109"/>
                  </a:lnTo>
                  <a:lnTo>
                    <a:pt x="3873" y="2661"/>
                  </a:lnTo>
                  <a:lnTo>
                    <a:pt x="4058" y="2213"/>
                  </a:lnTo>
                  <a:lnTo>
                    <a:pt x="4216" y="1713"/>
                  </a:lnTo>
                  <a:lnTo>
                    <a:pt x="4216" y="1686"/>
                  </a:lnTo>
                  <a:lnTo>
                    <a:pt x="4453" y="237"/>
                  </a:lnTo>
                  <a:lnTo>
                    <a:pt x="4453" y="158"/>
                  </a:lnTo>
                  <a:lnTo>
                    <a:pt x="4400" y="79"/>
                  </a:lnTo>
                  <a:lnTo>
                    <a:pt x="4347" y="27"/>
                  </a:lnTo>
                  <a:lnTo>
                    <a:pt x="426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160"/>
            <p:cNvSpPr/>
            <p:nvPr/>
          </p:nvSpPr>
          <p:spPr>
            <a:xfrm>
              <a:off x="5852288" y="2802599"/>
              <a:ext cx="69092" cy="115578"/>
            </a:xfrm>
            <a:custGeom>
              <a:rect b="b" l="l" r="r" t="t"/>
              <a:pathLst>
                <a:path extrusionOk="0" h="4453" w="2662">
                  <a:moveTo>
                    <a:pt x="422" y="0"/>
                  </a:moveTo>
                  <a:lnTo>
                    <a:pt x="343" y="26"/>
                  </a:lnTo>
                  <a:lnTo>
                    <a:pt x="264" y="26"/>
                  </a:lnTo>
                  <a:lnTo>
                    <a:pt x="132" y="132"/>
                  </a:lnTo>
                  <a:lnTo>
                    <a:pt x="27" y="264"/>
                  </a:lnTo>
                  <a:lnTo>
                    <a:pt x="1" y="343"/>
                  </a:lnTo>
                  <a:lnTo>
                    <a:pt x="1" y="422"/>
                  </a:lnTo>
                  <a:lnTo>
                    <a:pt x="1" y="4031"/>
                  </a:lnTo>
                  <a:lnTo>
                    <a:pt x="1" y="4136"/>
                  </a:lnTo>
                  <a:lnTo>
                    <a:pt x="27" y="4215"/>
                  </a:lnTo>
                  <a:lnTo>
                    <a:pt x="132" y="4347"/>
                  </a:lnTo>
                  <a:lnTo>
                    <a:pt x="264" y="4426"/>
                  </a:lnTo>
                  <a:lnTo>
                    <a:pt x="343" y="4452"/>
                  </a:lnTo>
                  <a:lnTo>
                    <a:pt x="2345" y="4452"/>
                  </a:lnTo>
                  <a:lnTo>
                    <a:pt x="2424" y="4426"/>
                  </a:lnTo>
                  <a:lnTo>
                    <a:pt x="2556" y="4347"/>
                  </a:lnTo>
                  <a:lnTo>
                    <a:pt x="2635" y="4215"/>
                  </a:lnTo>
                  <a:lnTo>
                    <a:pt x="2661" y="4136"/>
                  </a:lnTo>
                  <a:lnTo>
                    <a:pt x="2661" y="4031"/>
                  </a:lnTo>
                  <a:lnTo>
                    <a:pt x="2661" y="422"/>
                  </a:lnTo>
                  <a:lnTo>
                    <a:pt x="2661" y="343"/>
                  </a:lnTo>
                  <a:lnTo>
                    <a:pt x="2635" y="264"/>
                  </a:lnTo>
                  <a:lnTo>
                    <a:pt x="2556" y="132"/>
                  </a:lnTo>
                  <a:lnTo>
                    <a:pt x="2424" y="26"/>
                  </a:lnTo>
                  <a:lnTo>
                    <a:pt x="2345" y="26"/>
                  </a:lnTo>
                  <a:lnTo>
                    <a:pt x="22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160"/>
            <p:cNvSpPr/>
            <p:nvPr/>
          </p:nvSpPr>
          <p:spPr>
            <a:xfrm>
              <a:off x="5597933" y="2894893"/>
              <a:ext cx="23282" cy="23282"/>
            </a:xfrm>
            <a:custGeom>
              <a:rect b="b" l="l" r="r" t="t"/>
              <a:pathLst>
                <a:path extrusionOk="0" h="897" w="897">
                  <a:moveTo>
                    <a:pt x="449" y="1"/>
                  </a:moveTo>
                  <a:lnTo>
                    <a:pt x="370" y="27"/>
                  </a:lnTo>
                  <a:lnTo>
                    <a:pt x="264" y="53"/>
                  </a:lnTo>
                  <a:lnTo>
                    <a:pt x="211" y="80"/>
                  </a:lnTo>
                  <a:lnTo>
                    <a:pt x="132" y="132"/>
                  </a:lnTo>
                  <a:lnTo>
                    <a:pt x="80" y="211"/>
                  </a:lnTo>
                  <a:lnTo>
                    <a:pt x="27" y="290"/>
                  </a:lnTo>
                  <a:lnTo>
                    <a:pt x="1" y="369"/>
                  </a:lnTo>
                  <a:lnTo>
                    <a:pt x="1" y="448"/>
                  </a:lnTo>
                  <a:lnTo>
                    <a:pt x="1" y="554"/>
                  </a:lnTo>
                  <a:lnTo>
                    <a:pt x="27" y="633"/>
                  </a:lnTo>
                  <a:lnTo>
                    <a:pt x="80" y="712"/>
                  </a:lnTo>
                  <a:lnTo>
                    <a:pt x="132" y="764"/>
                  </a:lnTo>
                  <a:lnTo>
                    <a:pt x="211" y="817"/>
                  </a:lnTo>
                  <a:lnTo>
                    <a:pt x="264" y="870"/>
                  </a:lnTo>
                  <a:lnTo>
                    <a:pt x="370" y="896"/>
                  </a:lnTo>
                  <a:lnTo>
                    <a:pt x="528" y="896"/>
                  </a:lnTo>
                  <a:lnTo>
                    <a:pt x="633" y="870"/>
                  </a:lnTo>
                  <a:lnTo>
                    <a:pt x="686" y="817"/>
                  </a:lnTo>
                  <a:lnTo>
                    <a:pt x="765" y="764"/>
                  </a:lnTo>
                  <a:lnTo>
                    <a:pt x="817" y="712"/>
                  </a:lnTo>
                  <a:lnTo>
                    <a:pt x="870" y="633"/>
                  </a:lnTo>
                  <a:lnTo>
                    <a:pt x="896" y="554"/>
                  </a:lnTo>
                  <a:lnTo>
                    <a:pt x="896" y="448"/>
                  </a:lnTo>
                  <a:lnTo>
                    <a:pt x="896" y="369"/>
                  </a:lnTo>
                  <a:lnTo>
                    <a:pt x="870" y="290"/>
                  </a:lnTo>
                  <a:lnTo>
                    <a:pt x="817" y="211"/>
                  </a:lnTo>
                  <a:lnTo>
                    <a:pt x="765" y="132"/>
                  </a:lnTo>
                  <a:lnTo>
                    <a:pt x="686" y="80"/>
                  </a:lnTo>
                  <a:lnTo>
                    <a:pt x="633" y="53"/>
                  </a:lnTo>
                  <a:lnTo>
                    <a:pt x="528" y="27"/>
                  </a:lnTo>
                  <a:lnTo>
                    <a:pt x="4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160"/>
            <p:cNvSpPr/>
            <p:nvPr/>
          </p:nvSpPr>
          <p:spPr>
            <a:xfrm>
              <a:off x="5597933" y="2641239"/>
              <a:ext cx="23282" cy="22581"/>
            </a:xfrm>
            <a:custGeom>
              <a:rect b="b" l="l" r="r" t="t"/>
              <a:pathLst>
                <a:path extrusionOk="0" h="870" w="897">
                  <a:moveTo>
                    <a:pt x="370" y="0"/>
                  </a:moveTo>
                  <a:lnTo>
                    <a:pt x="264" y="26"/>
                  </a:lnTo>
                  <a:lnTo>
                    <a:pt x="211" y="53"/>
                  </a:lnTo>
                  <a:lnTo>
                    <a:pt x="132" y="105"/>
                  </a:lnTo>
                  <a:lnTo>
                    <a:pt x="80" y="184"/>
                  </a:lnTo>
                  <a:lnTo>
                    <a:pt x="27" y="263"/>
                  </a:lnTo>
                  <a:lnTo>
                    <a:pt x="1" y="342"/>
                  </a:lnTo>
                  <a:lnTo>
                    <a:pt x="1" y="422"/>
                  </a:lnTo>
                  <a:lnTo>
                    <a:pt x="1" y="527"/>
                  </a:lnTo>
                  <a:lnTo>
                    <a:pt x="27" y="606"/>
                  </a:lnTo>
                  <a:lnTo>
                    <a:pt x="80" y="685"/>
                  </a:lnTo>
                  <a:lnTo>
                    <a:pt x="132" y="738"/>
                  </a:lnTo>
                  <a:lnTo>
                    <a:pt x="211" y="790"/>
                  </a:lnTo>
                  <a:lnTo>
                    <a:pt x="264" y="843"/>
                  </a:lnTo>
                  <a:lnTo>
                    <a:pt x="370" y="869"/>
                  </a:lnTo>
                  <a:lnTo>
                    <a:pt x="528" y="869"/>
                  </a:lnTo>
                  <a:lnTo>
                    <a:pt x="633" y="843"/>
                  </a:lnTo>
                  <a:lnTo>
                    <a:pt x="686" y="790"/>
                  </a:lnTo>
                  <a:lnTo>
                    <a:pt x="765" y="738"/>
                  </a:lnTo>
                  <a:lnTo>
                    <a:pt x="817" y="685"/>
                  </a:lnTo>
                  <a:lnTo>
                    <a:pt x="870" y="606"/>
                  </a:lnTo>
                  <a:lnTo>
                    <a:pt x="896" y="527"/>
                  </a:lnTo>
                  <a:lnTo>
                    <a:pt x="896" y="422"/>
                  </a:lnTo>
                  <a:lnTo>
                    <a:pt x="896" y="342"/>
                  </a:lnTo>
                  <a:lnTo>
                    <a:pt x="870" y="263"/>
                  </a:lnTo>
                  <a:lnTo>
                    <a:pt x="817" y="184"/>
                  </a:lnTo>
                  <a:lnTo>
                    <a:pt x="765" y="105"/>
                  </a:lnTo>
                  <a:lnTo>
                    <a:pt x="686" y="53"/>
                  </a:lnTo>
                  <a:lnTo>
                    <a:pt x="633" y="26"/>
                  </a:lnTo>
                  <a:lnTo>
                    <a:pt x="5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160"/>
            <p:cNvSpPr/>
            <p:nvPr/>
          </p:nvSpPr>
          <p:spPr>
            <a:xfrm>
              <a:off x="5881694" y="2820378"/>
              <a:ext cx="10953" cy="80694"/>
            </a:xfrm>
            <a:custGeom>
              <a:rect b="b" l="l" r="r" t="t"/>
              <a:pathLst>
                <a:path extrusionOk="0" h="3109" w="422">
                  <a:moveTo>
                    <a:pt x="211" y="0"/>
                  </a:moveTo>
                  <a:lnTo>
                    <a:pt x="132" y="26"/>
                  </a:lnTo>
                  <a:lnTo>
                    <a:pt x="53" y="53"/>
                  </a:lnTo>
                  <a:lnTo>
                    <a:pt x="0" y="132"/>
                  </a:lnTo>
                  <a:lnTo>
                    <a:pt x="0" y="211"/>
                  </a:lnTo>
                  <a:lnTo>
                    <a:pt x="0" y="2872"/>
                  </a:lnTo>
                  <a:lnTo>
                    <a:pt x="0" y="2977"/>
                  </a:lnTo>
                  <a:lnTo>
                    <a:pt x="53" y="3030"/>
                  </a:lnTo>
                  <a:lnTo>
                    <a:pt x="132" y="3082"/>
                  </a:lnTo>
                  <a:lnTo>
                    <a:pt x="211" y="3109"/>
                  </a:lnTo>
                  <a:lnTo>
                    <a:pt x="290" y="3082"/>
                  </a:lnTo>
                  <a:lnTo>
                    <a:pt x="369" y="3030"/>
                  </a:lnTo>
                  <a:lnTo>
                    <a:pt x="396" y="2977"/>
                  </a:lnTo>
                  <a:lnTo>
                    <a:pt x="422" y="2872"/>
                  </a:lnTo>
                  <a:lnTo>
                    <a:pt x="422" y="211"/>
                  </a:lnTo>
                  <a:lnTo>
                    <a:pt x="396" y="132"/>
                  </a:lnTo>
                  <a:lnTo>
                    <a:pt x="369" y="53"/>
                  </a:lnTo>
                  <a:lnTo>
                    <a:pt x="290" y="26"/>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160"/>
            <p:cNvSpPr/>
            <p:nvPr/>
          </p:nvSpPr>
          <p:spPr>
            <a:xfrm>
              <a:off x="5875543" y="2849084"/>
              <a:ext cx="23256" cy="23282"/>
            </a:xfrm>
            <a:custGeom>
              <a:rect b="b" l="l" r="r" t="t"/>
              <a:pathLst>
                <a:path extrusionOk="0" h="897" w="896">
                  <a:moveTo>
                    <a:pt x="106" y="0"/>
                  </a:moveTo>
                  <a:lnTo>
                    <a:pt x="53" y="53"/>
                  </a:lnTo>
                  <a:lnTo>
                    <a:pt x="0" y="106"/>
                  </a:lnTo>
                  <a:lnTo>
                    <a:pt x="0" y="185"/>
                  </a:lnTo>
                  <a:lnTo>
                    <a:pt x="0" y="685"/>
                  </a:lnTo>
                  <a:lnTo>
                    <a:pt x="0" y="764"/>
                  </a:lnTo>
                  <a:lnTo>
                    <a:pt x="53" y="843"/>
                  </a:lnTo>
                  <a:lnTo>
                    <a:pt x="106" y="870"/>
                  </a:lnTo>
                  <a:lnTo>
                    <a:pt x="185" y="896"/>
                  </a:lnTo>
                  <a:lnTo>
                    <a:pt x="685" y="896"/>
                  </a:lnTo>
                  <a:lnTo>
                    <a:pt x="764" y="870"/>
                  </a:lnTo>
                  <a:lnTo>
                    <a:pt x="817" y="843"/>
                  </a:lnTo>
                  <a:lnTo>
                    <a:pt x="870" y="764"/>
                  </a:lnTo>
                  <a:lnTo>
                    <a:pt x="896" y="685"/>
                  </a:lnTo>
                  <a:lnTo>
                    <a:pt x="896" y="185"/>
                  </a:lnTo>
                  <a:lnTo>
                    <a:pt x="870" y="106"/>
                  </a:lnTo>
                  <a:lnTo>
                    <a:pt x="817" y="53"/>
                  </a:lnTo>
                  <a:lnTo>
                    <a:pt x="7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160"/>
            <p:cNvSpPr/>
            <p:nvPr/>
          </p:nvSpPr>
          <p:spPr>
            <a:xfrm>
              <a:off x="5738788" y="2817627"/>
              <a:ext cx="47887" cy="39685"/>
            </a:xfrm>
            <a:custGeom>
              <a:rect b="b" l="l" r="r" t="t"/>
              <a:pathLst>
                <a:path extrusionOk="0" h="1529" w="1845">
                  <a:moveTo>
                    <a:pt x="1370" y="1"/>
                  </a:moveTo>
                  <a:lnTo>
                    <a:pt x="1291" y="27"/>
                  </a:lnTo>
                  <a:lnTo>
                    <a:pt x="80" y="738"/>
                  </a:lnTo>
                  <a:lnTo>
                    <a:pt x="27" y="791"/>
                  </a:lnTo>
                  <a:lnTo>
                    <a:pt x="1" y="844"/>
                  </a:lnTo>
                  <a:lnTo>
                    <a:pt x="1" y="923"/>
                  </a:lnTo>
                  <a:lnTo>
                    <a:pt x="27" y="1002"/>
                  </a:lnTo>
                  <a:lnTo>
                    <a:pt x="264" y="1423"/>
                  </a:lnTo>
                  <a:lnTo>
                    <a:pt x="317" y="1502"/>
                  </a:lnTo>
                  <a:lnTo>
                    <a:pt x="396" y="1529"/>
                  </a:lnTo>
                  <a:lnTo>
                    <a:pt x="448" y="1529"/>
                  </a:lnTo>
                  <a:lnTo>
                    <a:pt x="527" y="1502"/>
                  </a:lnTo>
                  <a:lnTo>
                    <a:pt x="1739" y="817"/>
                  </a:lnTo>
                  <a:lnTo>
                    <a:pt x="1792" y="765"/>
                  </a:lnTo>
                  <a:lnTo>
                    <a:pt x="1818" y="686"/>
                  </a:lnTo>
                  <a:lnTo>
                    <a:pt x="1845" y="607"/>
                  </a:lnTo>
                  <a:lnTo>
                    <a:pt x="1818" y="554"/>
                  </a:lnTo>
                  <a:lnTo>
                    <a:pt x="1555" y="106"/>
                  </a:lnTo>
                  <a:lnTo>
                    <a:pt x="1502" y="53"/>
                  </a:lnTo>
                  <a:lnTo>
                    <a:pt x="1449" y="27"/>
                  </a:lnTo>
                  <a:lnTo>
                    <a:pt x="13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160"/>
            <p:cNvSpPr/>
            <p:nvPr/>
          </p:nvSpPr>
          <p:spPr>
            <a:xfrm>
              <a:off x="5875543" y="2663794"/>
              <a:ext cx="23256" cy="23282"/>
            </a:xfrm>
            <a:custGeom>
              <a:rect b="b" l="l" r="r" t="t"/>
              <a:pathLst>
                <a:path extrusionOk="0" h="897" w="896">
                  <a:moveTo>
                    <a:pt x="448" y="0"/>
                  </a:moveTo>
                  <a:lnTo>
                    <a:pt x="343" y="27"/>
                  </a:lnTo>
                  <a:lnTo>
                    <a:pt x="264" y="53"/>
                  </a:lnTo>
                  <a:lnTo>
                    <a:pt x="185" y="79"/>
                  </a:lnTo>
                  <a:lnTo>
                    <a:pt x="132" y="132"/>
                  </a:lnTo>
                  <a:lnTo>
                    <a:pt x="79" y="211"/>
                  </a:lnTo>
                  <a:lnTo>
                    <a:pt x="27" y="290"/>
                  </a:lnTo>
                  <a:lnTo>
                    <a:pt x="0" y="369"/>
                  </a:lnTo>
                  <a:lnTo>
                    <a:pt x="0" y="448"/>
                  </a:lnTo>
                  <a:lnTo>
                    <a:pt x="0" y="554"/>
                  </a:lnTo>
                  <a:lnTo>
                    <a:pt x="27" y="633"/>
                  </a:lnTo>
                  <a:lnTo>
                    <a:pt x="79" y="712"/>
                  </a:lnTo>
                  <a:lnTo>
                    <a:pt x="132" y="764"/>
                  </a:lnTo>
                  <a:lnTo>
                    <a:pt x="185" y="817"/>
                  </a:lnTo>
                  <a:lnTo>
                    <a:pt x="264" y="870"/>
                  </a:lnTo>
                  <a:lnTo>
                    <a:pt x="343" y="896"/>
                  </a:lnTo>
                  <a:lnTo>
                    <a:pt x="527" y="896"/>
                  </a:lnTo>
                  <a:lnTo>
                    <a:pt x="606" y="870"/>
                  </a:lnTo>
                  <a:lnTo>
                    <a:pt x="685" y="817"/>
                  </a:lnTo>
                  <a:lnTo>
                    <a:pt x="764" y="764"/>
                  </a:lnTo>
                  <a:lnTo>
                    <a:pt x="817" y="712"/>
                  </a:lnTo>
                  <a:lnTo>
                    <a:pt x="843" y="633"/>
                  </a:lnTo>
                  <a:lnTo>
                    <a:pt x="870" y="554"/>
                  </a:lnTo>
                  <a:lnTo>
                    <a:pt x="896" y="448"/>
                  </a:lnTo>
                  <a:lnTo>
                    <a:pt x="870" y="369"/>
                  </a:lnTo>
                  <a:lnTo>
                    <a:pt x="843" y="290"/>
                  </a:lnTo>
                  <a:lnTo>
                    <a:pt x="817" y="211"/>
                  </a:lnTo>
                  <a:lnTo>
                    <a:pt x="764" y="132"/>
                  </a:lnTo>
                  <a:lnTo>
                    <a:pt x="685" y="79"/>
                  </a:lnTo>
                  <a:lnTo>
                    <a:pt x="606" y="53"/>
                  </a:lnTo>
                  <a:lnTo>
                    <a:pt x="527" y="27"/>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7" name="Google Shape;17427;p160"/>
          <p:cNvGrpSpPr/>
          <p:nvPr/>
        </p:nvGrpSpPr>
        <p:grpSpPr>
          <a:xfrm>
            <a:off x="7191726" y="2594729"/>
            <a:ext cx="276963" cy="369933"/>
            <a:chOff x="7191727" y="2594729"/>
            <a:chExt cx="276963" cy="369933"/>
          </a:xfrm>
        </p:grpSpPr>
        <p:sp>
          <p:nvSpPr>
            <p:cNvPr id="17428" name="Google Shape;17428;p160"/>
            <p:cNvSpPr/>
            <p:nvPr/>
          </p:nvSpPr>
          <p:spPr>
            <a:xfrm>
              <a:off x="7191727" y="2687049"/>
              <a:ext cx="76619" cy="138807"/>
            </a:xfrm>
            <a:custGeom>
              <a:rect b="b" l="l" r="r" t="t"/>
              <a:pathLst>
                <a:path extrusionOk="0" h="5348" w="2952">
                  <a:moveTo>
                    <a:pt x="870" y="0"/>
                  </a:moveTo>
                  <a:lnTo>
                    <a:pt x="712" y="26"/>
                  </a:lnTo>
                  <a:lnTo>
                    <a:pt x="528" y="79"/>
                  </a:lnTo>
                  <a:lnTo>
                    <a:pt x="370" y="158"/>
                  </a:lnTo>
                  <a:lnTo>
                    <a:pt x="238" y="263"/>
                  </a:lnTo>
                  <a:lnTo>
                    <a:pt x="133" y="395"/>
                  </a:lnTo>
                  <a:lnTo>
                    <a:pt x="54" y="553"/>
                  </a:lnTo>
                  <a:lnTo>
                    <a:pt x="1" y="711"/>
                  </a:lnTo>
                  <a:lnTo>
                    <a:pt x="1" y="896"/>
                  </a:lnTo>
                  <a:lnTo>
                    <a:pt x="1" y="4452"/>
                  </a:lnTo>
                  <a:lnTo>
                    <a:pt x="1" y="4637"/>
                  </a:lnTo>
                  <a:lnTo>
                    <a:pt x="54" y="4795"/>
                  </a:lnTo>
                  <a:lnTo>
                    <a:pt x="133" y="4953"/>
                  </a:lnTo>
                  <a:lnTo>
                    <a:pt x="238" y="5084"/>
                  </a:lnTo>
                  <a:lnTo>
                    <a:pt x="370" y="5190"/>
                  </a:lnTo>
                  <a:lnTo>
                    <a:pt x="528" y="5269"/>
                  </a:lnTo>
                  <a:lnTo>
                    <a:pt x="712" y="5321"/>
                  </a:lnTo>
                  <a:lnTo>
                    <a:pt x="870" y="5348"/>
                  </a:lnTo>
                  <a:lnTo>
                    <a:pt x="2662" y="5348"/>
                  </a:lnTo>
                  <a:lnTo>
                    <a:pt x="2951" y="4663"/>
                  </a:lnTo>
                  <a:lnTo>
                    <a:pt x="2951" y="685"/>
                  </a:lnTo>
                  <a:lnTo>
                    <a:pt x="26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160"/>
            <p:cNvSpPr/>
            <p:nvPr/>
          </p:nvSpPr>
          <p:spPr>
            <a:xfrm>
              <a:off x="7208831" y="2704802"/>
              <a:ext cx="57464" cy="10979"/>
            </a:xfrm>
            <a:custGeom>
              <a:rect b="b" l="l" r="r" t="t"/>
              <a:pathLst>
                <a:path extrusionOk="0" h="423" w="2214">
                  <a:moveTo>
                    <a:pt x="132" y="1"/>
                  </a:moveTo>
                  <a:lnTo>
                    <a:pt x="79" y="54"/>
                  </a:lnTo>
                  <a:lnTo>
                    <a:pt x="27" y="133"/>
                  </a:lnTo>
                  <a:lnTo>
                    <a:pt x="0" y="212"/>
                  </a:lnTo>
                  <a:lnTo>
                    <a:pt x="27" y="291"/>
                  </a:lnTo>
                  <a:lnTo>
                    <a:pt x="79" y="370"/>
                  </a:lnTo>
                  <a:lnTo>
                    <a:pt x="132" y="422"/>
                  </a:lnTo>
                  <a:lnTo>
                    <a:pt x="2082" y="422"/>
                  </a:lnTo>
                  <a:lnTo>
                    <a:pt x="2161" y="370"/>
                  </a:lnTo>
                  <a:lnTo>
                    <a:pt x="2213" y="291"/>
                  </a:lnTo>
                  <a:lnTo>
                    <a:pt x="2213" y="212"/>
                  </a:lnTo>
                  <a:lnTo>
                    <a:pt x="2213" y="133"/>
                  </a:lnTo>
                  <a:lnTo>
                    <a:pt x="2161" y="54"/>
                  </a:lnTo>
                  <a:lnTo>
                    <a:pt x="20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160"/>
            <p:cNvSpPr/>
            <p:nvPr/>
          </p:nvSpPr>
          <p:spPr>
            <a:xfrm>
              <a:off x="7208831" y="2728057"/>
              <a:ext cx="57464" cy="10979"/>
            </a:xfrm>
            <a:custGeom>
              <a:rect b="b" l="l" r="r" t="t"/>
              <a:pathLst>
                <a:path extrusionOk="0" h="423" w="2214">
                  <a:moveTo>
                    <a:pt x="132" y="1"/>
                  </a:moveTo>
                  <a:lnTo>
                    <a:pt x="79" y="53"/>
                  </a:lnTo>
                  <a:lnTo>
                    <a:pt x="27" y="132"/>
                  </a:lnTo>
                  <a:lnTo>
                    <a:pt x="0" y="211"/>
                  </a:lnTo>
                  <a:lnTo>
                    <a:pt x="27" y="290"/>
                  </a:lnTo>
                  <a:lnTo>
                    <a:pt x="79" y="369"/>
                  </a:lnTo>
                  <a:lnTo>
                    <a:pt x="132" y="396"/>
                  </a:lnTo>
                  <a:lnTo>
                    <a:pt x="211" y="422"/>
                  </a:lnTo>
                  <a:lnTo>
                    <a:pt x="2003" y="422"/>
                  </a:lnTo>
                  <a:lnTo>
                    <a:pt x="2082" y="396"/>
                  </a:lnTo>
                  <a:lnTo>
                    <a:pt x="2161" y="369"/>
                  </a:lnTo>
                  <a:lnTo>
                    <a:pt x="2213" y="290"/>
                  </a:lnTo>
                  <a:lnTo>
                    <a:pt x="2213" y="211"/>
                  </a:lnTo>
                  <a:lnTo>
                    <a:pt x="2213" y="132"/>
                  </a:lnTo>
                  <a:lnTo>
                    <a:pt x="2161" y="53"/>
                  </a:lnTo>
                  <a:lnTo>
                    <a:pt x="20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160"/>
            <p:cNvSpPr/>
            <p:nvPr/>
          </p:nvSpPr>
          <p:spPr>
            <a:xfrm>
              <a:off x="7208831" y="2750612"/>
              <a:ext cx="57464" cy="11654"/>
            </a:xfrm>
            <a:custGeom>
              <a:rect b="b" l="l" r="r" t="t"/>
              <a:pathLst>
                <a:path extrusionOk="0" h="449" w="2214">
                  <a:moveTo>
                    <a:pt x="211" y="1"/>
                  </a:moveTo>
                  <a:lnTo>
                    <a:pt x="132" y="27"/>
                  </a:lnTo>
                  <a:lnTo>
                    <a:pt x="79" y="80"/>
                  </a:lnTo>
                  <a:lnTo>
                    <a:pt x="27" y="133"/>
                  </a:lnTo>
                  <a:lnTo>
                    <a:pt x="0" y="238"/>
                  </a:lnTo>
                  <a:lnTo>
                    <a:pt x="27" y="317"/>
                  </a:lnTo>
                  <a:lnTo>
                    <a:pt x="79" y="370"/>
                  </a:lnTo>
                  <a:lnTo>
                    <a:pt x="132" y="422"/>
                  </a:lnTo>
                  <a:lnTo>
                    <a:pt x="211" y="449"/>
                  </a:lnTo>
                  <a:lnTo>
                    <a:pt x="2003" y="449"/>
                  </a:lnTo>
                  <a:lnTo>
                    <a:pt x="2082" y="422"/>
                  </a:lnTo>
                  <a:lnTo>
                    <a:pt x="2161" y="370"/>
                  </a:lnTo>
                  <a:lnTo>
                    <a:pt x="2213" y="317"/>
                  </a:lnTo>
                  <a:lnTo>
                    <a:pt x="2213" y="238"/>
                  </a:lnTo>
                  <a:lnTo>
                    <a:pt x="2213" y="133"/>
                  </a:lnTo>
                  <a:lnTo>
                    <a:pt x="2161" y="80"/>
                  </a:lnTo>
                  <a:lnTo>
                    <a:pt x="2082" y="27"/>
                  </a:lnTo>
                  <a:lnTo>
                    <a:pt x="20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160"/>
            <p:cNvSpPr/>
            <p:nvPr/>
          </p:nvSpPr>
          <p:spPr>
            <a:xfrm>
              <a:off x="7208831" y="2773867"/>
              <a:ext cx="57464" cy="11654"/>
            </a:xfrm>
            <a:custGeom>
              <a:rect b="b" l="l" r="r" t="t"/>
              <a:pathLst>
                <a:path extrusionOk="0" h="449" w="2214">
                  <a:moveTo>
                    <a:pt x="211" y="1"/>
                  </a:moveTo>
                  <a:lnTo>
                    <a:pt x="132" y="27"/>
                  </a:lnTo>
                  <a:lnTo>
                    <a:pt x="79" y="80"/>
                  </a:lnTo>
                  <a:lnTo>
                    <a:pt x="27" y="132"/>
                  </a:lnTo>
                  <a:lnTo>
                    <a:pt x="0" y="211"/>
                  </a:lnTo>
                  <a:lnTo>
                    <a:pt x="27" y="317"/>
                  </a:lnTo>
                  <a:lnTo>
                    <a:pt x="79" y="369"/>
                  </a:lnTo>
                  <a:lnTo>
                    <a:pt x="132" y="422"/>
                  </a:lnTo>
                  <a:lnTo>
                    <a:pt x="211" y="449"/>
                  </a:lnTo>
                  <a:lnTo>
                    <a:pt x="2003" y="449"/>
                  </a:lnTo>
                  <a:lnTo>
                    <a:pt x="2082" y="422"/>
                  </a:lnTo>
                  <a:lnTo>
                    <a:pt x="2161" y="369"/>
                  </a:lnTo>
                  <a:lnTo>
                    <a:pt x="2213" y="317"/>
                  </a:lnTo>
                  <a:lnTo>
                    <a:pt x="2213" y="211"/>
                  </a:lnTo>
                  <a:lnTo>
                    <a:pt x="2213" y="132"/>
                  </a:lnTo>
                  <a:lnTo>
                    <a:pt x="2161" y="80"/>
                  </a:lnTo>
                  <a:lnTo>
                    <a:pt x="2082" y="27"/>
                  </a:lnTo>
                  <a:lnTo>
                    <a:pt x="20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160"/>
            <p:cNvSpPr/>
            <p:nvPr/>
          </p:nvSpPr>
          <p:spPr>
            <a:xfrm>
              <a:off x="7208831" y="2797122"/>
              <a:ext cx="57464" cy="10953"/>
            </a:xfrm>
            <a:custGeom>
              <a:rect b="b" l="l" r="r" t="t"/>
              <a:pathLst>
                <a:path extrusionOk="0" h="422" w="2214">
                  <a:moveTo>
                    <a:pt x="211" y="0"/>
                  </a:moveTo>
                  <a:lnTo>
                    <a:pt x="132" y="27"/>
                  </a:lnTo>
                  <a:lnTo>
                    <a:pt x="79" y="53"/>
                  </a:lnTo>
                  <a:lnTo>
                    <a:pt x="27" y="132"/>
                  </a:lnTo>
                  <a:lnTo>
                    <a:pt x="0" y="211"/>
                  </a:lnTo>
                  <a:lnTo>
                    <a:pt x="27" y="290"/>
                  </a:lnTo>
                  <a:lnTo>
                    <a:pt x="79" y="369"/>
                  </a:lnTo>
                  <a:lnTo>
                    <a:pt x="132" y="422"/>
                  </a:lnTo>
                  <a:lnTo>
                    <a:pt x="2082" y="422"/>
                  </a:lnTo>
                  <a:lnTo>
                    <a:pt x="2161" y="369"/>
                  </a:lnTo>
                  <a:lnTo>
                    <a:pt x="2213" y="290"/>
                  </a:lnTo>
                  <a:lnTo>
                    <a:pt x="2213" y="211"/>
                  </a:lnTo>
                  <a:lnTo>
                    <a:pt x="2213" y="132"/>
                  </a:lnTo>
                  <a:lnTo>
                    <a:pt x="2161" y="53"/>
                  </a:lnTo>
                  <a:lnTo>
                    <a:pt x="2082" y="27"/>
                  </a:lnTo>
                  <a:lnTo>
                    <a:pt x="20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160"/>
            <p:cNvSpPr/>
            <p:nvPr/>
          </p:nvSpPr>
          <p:spPr>
            <a:xfrm>
              <a:off x="7260792" y="2687049"/>
              <a:ext cx="30809" cy="138807"/>
            </a:xfrm>
            <a:custGeom>
              <a:rect b="b" l="l" r="r" t="t"/>
              <a:pathLst>
                <a:path extrusionOk="0" h="5348" w="1187">
                  <a:moveTo>
                    <a:pt x="1" y="0"/>
                  </a:moveTo>
                  <a:lnTo>
                    <a:pt x="1" y="5348"/>
                  </a:lnTo>
                  <a:lnTo>
                    <a:pt x="896" y="5348"/>
                  </a:lnTo>
                  <a:lnTo>
                    <a:pt x="1186" y="4663"/>
                  </a:lnTo>
                  <a:lnTo>
                    <a:pt x="1186" y="685"/>
                  </a:lnTo>
                  <a:lnTo>
                    <a:pt x="8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160"/>
            <p:cNvSpPr/>
            <p:nvPr/>
          </p:nvSpPr>
          <p:spPr>
            <a:xfrm>
              <a:off x="7284047" y="2606356"/>
              <a:ext cx="123105" cy="300196"/>
            </a:xfrm>
            <a:custGeom>
              <a:rect b="b" l="l" r="r" t="t"/>
              <a:pathLst>
                <a:path extrusionOk="0" h="11566" w="4743">
                  <a:moveTo>
                    <a:pt x="4452" y="0"/>
                  </a:moveTo>
                  <a:lnTo>
                    <a:pt x="0" y="3109"/>
                  </a:lnTo>
                  <a:lnTo>
                    <a:pt x="0" y="8457"/>
                  </a:lnTo>
                  <a:lnTo>
                    <a:pt x="4452" y="11565"/>
                  </a:lnTo>
                  <a:lnTo>
                    <a:pt x="4742" y="10801"/>
                  </a:lnTo>
                  <a:lnTo>
                    <a:pt x="4742" y="633"/>
                  </a:lnTo>
                  <a:lnTo>
                    <a:pt x="44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160"/>
            <p:cNvSpPr/>
            <p:nvPr/>
          </p:nvSpPr>
          <p:spPr>
            <a:xfrm>
              <a:off x="7415325" y="2710278"/>
              <a:ext cx="30783" cy="92348"/>
            </a:xfrm>
            <a:custGeom>
              <a:rect b="b" l="l" r="r" t="t"/>
              <a:pathLst>
                <a:path extrusionOk="0" h="3558" w="1186">
                  <a:moveTo>
                    <a:pt x="290" y="1"/>
                  </a:moveTo>
                  <a:lnTo>
                    <a:pt x="0" y="686"/>
                  </a:lnTo>
                  <a:lnTo>
                    <a:pt x="0" y="2978"/>
                  </a:lnTo>
                  <a:lnTo>
                    <a:pt x="290" y="3557"/>
                  </a:lnTo>
                  <a:lnTo>
                    <a:pt x="474" y="3557"/>
                  </a:lnTo>
                  <a:lnTo>
                    <a:pt x="632" y="3504"/>
                  </a:lnTo>
                  <a:lnTo>
                    <a:pt x="791" y="3399"/>
                  </a:lnTo>
                  <a:lnTo>
                    <a:pt x="922" y="3294"/>
                  </a:lnTo>
                  <a:lnTo>
                    <a:pt x="1028" y="3162"/>
                  </a:lnTo>
                  <a:lnTo>
                    <a:pt x="1107" y="3030"/>
                  </a:lnTo>
                  <a:lnTo>
                    <a:pt x="1159" y="2846"/>
                  </a:lnTo>
                  <a:lnTo>
                    <a:pt x="1186" y="2661"/>
                  </a:lnTo>
                  <a:lnTo>
                    <a:pt x="1186" y="896"/>
                  </a:lnTo>
                  <a:lnTo>
                    <a:pt x="1159" y="712"/>
                  </a:lnTo>
                  <a:lnTo>
                    <a:pt x="1107" y="554"/>
                  </a:lnTo>
                  <a:lnTo>
                    <a:pt x="1028" y="396"/>
                  </a:lnTo>
                  <a:lnTo>
                    <a:pt x="922" y="264"/>
                  </a:lnTo>
                  <a:lnTo>
                    <a:pt x="791" y="159"/>
                  </a:lnTo>
                  <a:lnTo>
                    <a:pt x="632" y="80"/>
                  </a:lnTo>
                  <a:lnTo>
                    <a:pt x="474" y="27"/>
                  </a:lnTo>
                  <a:lnTo>
                    <a:pt x="2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160"/>
            <p:cNvSpPr/>
            <p:nvPr/>
          </p:nvSpPr>
          <p:spPr>
            <a:xfrm>
              <a:off x="7399597" y="2594729"/>
              <a:ext cx="23256" cy="323451"/>
            </a:xfrm>
            <a:custGeom>
              <a:rect b="b" l="l" r="r" t="t"/>
              <a:pathLst>
                <a:path extrusionOk="0" h="12462" w="896">
                  <a:moveTo>
                    <a:pt x="106" y="1"/>
                  </a:moveTo>
                  <a:lnTo>
                    <a:pt x="53" y="53"/>
                  </a:lnTo>
                  <a:lnTo>
                    <a:pt x="27" y="106"/>
                  </a:lnTo>
                  <a:lnTo>
                    <a:pt x="0" y="185"/>
                  </a:lnTo>
                  <a:lnTo>
                    <a:pt x="0" y="12277"/>
                  </a:lnTo>
                  <a:lnTo>
                    <a:pt x="27" y="12356"/>
                  </a:lnTo>
                  <a:lnTo>
                    <a:pt x="53" y="12409"/>
                  </a:lnTo>
                  <a:lnTo>
                    <a:pt x="106" y="12461"/>
                  </a:lnTo>
                  <a:lnTo>
                    <a:pt x="764" y="12461"/>
                  </a:lnTo>
                  <a:lnTo>
                    <a:pt x="843" y="12409"/>
                  </a:lnTo>
                  <a:lnTo>
                    <a:pt x="870" y="12356"/>
                  </a:lnTo>
                  <a:lnTo>
                    <a:pt x="896" y="12277"/>
                  </a:lnTo>
                  <a:lnTo>
                    <a:pt x="896" y="185"/>
                  </a:lnTo>
                  <a:lnTo>
                    <a:pt x="870" y="106"/>
                  </a:lnTo>
                  <a:lnTo>
                    <a:pt x="843" y="53"/>
                  </a:lnTo>
                  <a:lnTo>
                    <a:pt x="7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160"/>
            <p:cNvSpPr/>
            <p:nvPr/>
          </p:nvSpPr>
          <p:spPr>
            <a:xfrm>
              <a:off x="7353086" y="2849084"/>
              <a:ext cx="115604" cy="115578"/>
            </a:xfrm>
            <a:custGeom>
              <a:rect b="b" l="l" r="r" t="t"/>
              <a:pathLst>
                <a:path extrusionOk="0" h="4453" w="4454">
                  <a:moveTo>
                    <a:pt x="2003" y="0"/>
                  </a:moveTo>
                  <a:lnTo>
                    <a:pt x="1792" y="53"/>
                  </a:lnTo>
                  <a:lnTo>
                    <a:pt x="1582" y="106"/>
                  </a:lnTo>
                  <a:lnTo>
                    <a:pt x="1371" y="185"/>
                  </a:lnTo>
                  <a:lnTo>
                    <a:pt x="1186" y="264"/>
                  </a:lnTo>
                  <a:lnTo>
                    <a:pt x="1002" y="369"/>
                  </a:lnTo>
                  <a:lnTo>
                    <a:pt x="818" y="501"/>
                  </a:lnTo>
                  <a:lnTo>
                    <a:pt x="660" y="659"/>
                  </a:lnTo>
                  <a:lnTo>
                    <a:pt x="528" y="817"/>
                  </a:lnTo>
                  <a:lnTo>
                    <a:pt x="396" y="975"/>
                  </a:lnTo>
                  <a:lnTo>
                    <a:pt x="264" y="1160"/>
                  </a:lnTo>
                  <a:lnTo>
                    <a:pt x="185" y="1370"/>
                  </a:lnTo>
                  <a:lnTo>
                    <a:pt x="106" y="1555"/>
                  </a:lnTo>
                  <a:lnTo>
                    <a:pt x="54" y="1766"/>
                  </a:lnTo>
                  <a:lnTo>
                    <a:pt x="27" y="2003"/>
                  </a:lnTo>
                  <a:lnTo>
                    <a:pt x="1" y="2213"/>
                  </a:lnTo>
                  <a:lnTo>
                    <a:pt x="27" y="2450"/>
                  </a:lnTo>
                  <a:lnTo>
                    <a:pt x="54" y="2661"/>
                  </a:lnTo>
                  <a:lnTo>
                    <a:pt x="106" y="2898"/>
                  </a:lnTo>
                  <a:lnTo>
                    <a:pt x="185" y="3083"/>
                  </a:lnTo>
                  <a:lnTo>
                    <a:pt x="264" y="3293"/>
                  </a:lnTo>
                  <a:lnTo>
                    <a:pt x="396" y="3478"/>
                  </a:lnTo>
                  <a:lnTo>
                    <a:pt x="528" y="3636"/>
                  </a:lnTo>
                  <a:lnTo>
                    <a:pt x="660" y="3794"/>
                  </a:lnTo>
                  <a:lnTo>
                    <a:pt x="818" y="3952"/>
                  </a:lnTo>
                  <a:lnTo>
                    <a:pt x="1002" y="4084"/>
                  </a:lnTo>
                  <a:lnTo>
                    <a:pt x="1186" y="4189"/>
                  </a:lnTo>
                  <a:lnTo>
                    <a:pt x="1371" y="4268"/>
                  </a:lnTo>
                  <a:lnTo>
                    <a:pt x="1582" y="4347"/>
                  </a:lnTo>
                  <a:lnTo>
                    <a:pt x="1792" y="4400"/>
                  </a:lnTo>
                  <a:lnTo>
                    <a:pt x="2003" y="4453"/>
                  </a:lnTo>
                  <a:lnTo>
                    <a:pt x="2451" y="4453"/>
                  </a:lnTo>
                  <a:lnTo>
                    <a:pt x="2688" y="4400"/>
                  </a:lnTo>
                  <a:lnTo>
                    <a:pt x="2899" y="4347"/>
                  </a:lnTo>
                  <a:lnTo>
                    <a:pt x="3110" y="4268"/>
                  </a:lnTo>
                  <a:lnTo>
                    <a:pt x="3294" y="4189"/>
                  </a:lnTo>
                  <a:lnTo>
                    <a:pt x="3478" y="4084"/>
                  </a:lnTo>
                  <a:lnTo>
                    <a:pt x="3663" y="3952"/>
                  </a:lnTo>
                  <a:lnTo>
                    <a:pt x="3821" y="3794"/>
                  </a:lnTo>
                  <a:lnTo>
                    <a:pt x="3953" y="3636"/>
                  </a:lnTo>
                  <a:lnTo>
                    <a:pt x="4084" y="3478"/>
                  </a:lnTo>
                  <a:lnTo>
                    <a:pt x="4190" y="3293"/>
                  </a:lnTo>
                  <a:lnTo>
                    <a:pt x="4295" y="3083"/>
                  </a:lnTo>
                  <a:lnTo>
                    <a:pt x="4374" y="2898"/>
                  </a:lnTo>
                  <a:lnTo>
                    <a:pt x="4427" y="2661"/>
                  </a:lnTo>
                  <a:lnTo>
                    <a:pt x="4453" y="2450"/>
                  </a:lnTo>
                  <a:lnTo>
                    <a:pt x="4453" y="2213"/>
                  </a:lnTo>
                  <a:lnTo>
                    <a:pt x="4453" y="2003"/>
                  </a:lnTo>
                  <a:lnTo>
                    <a:pt x="4427" y="1766"/>
                  </a:lnTo>
                  <a:lnTo>
                    <a:pt x="4374" y="1555"/>
                  </a:lnTo>
                  <a:lnTo>
                    <a:pt x="4295" y="1370"/>
                  </a:lnTo>
                  <a:lnTo>
                    <a:pt x="4190" y="1160"/>
                  </a:lnTo>
                  <a:lnTo>
                    <a:pt x="4084" y="975"/>
                  </a:lnTo>
                  <a:lnTo>
                    <a:pt x="3953" y="817"/>
                  </a:lnTo>
                  <a:lnTo>
                    <a:pt x="3821" y="659"/>
                  </a:lnTo>
                  <a:lnTo>
                    <a:pt x="3663" y="501"/>
                  </a:lnTo>
                  <a:lnTo>
                    <a:pt x="3478" y="369"/>
                  </a:lnTo>
                  <a:lnTo>
                    <a:pt x="3294" y="264"/>
                  </a:lnTo>
                  <a:lnTo>
                    <a:pt x="3110" y="185"/>
                  </a:lnTo>
                  <a:lnTo>
                    <a:pt x="2899" y="106"/>
                  </a:lnTo>
                  <a:lnTo>
                    <a:pt x="2688" y="53"/>
                  </a:lnTo>
                  <a:lnTo>
                    <a:pt x="24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160"/>
            <p:cNvSpPr/>
            <p:nvPr/>
          </p:nvSpPr>
          <p:spPr>
            <a:xfrm>
              <a:off x="7381143" y="2876440"/>
              <a:ext cx="60190" cy="60190"/>
            </a:xfrm>
            <a:custGeom>
              <a:rect b="b" l="l" r="r" t="t"/>
              <a:pathLst>
                <a:path extrusionOk="0" h="2319" w="2319">
                  <a:moveTo>
                    <a:pt x="211" y="0"/>
                  </a:moveTo>
                  <a:lnTo>
                    <a:pt x="132" y="27"/>
                  </a:lnTo>
                  <a:lnTo>
                    <a:pt x="53" y="79"/>
                  </a:lnTo>
                  <a:lnTo>
                    <a:pt x="0" y="132"/>
                  </a:lnTo>
                  <a:lnTo>
                    <a:pt x="0" y="237"/>
                  </a:lnTo>
                  <a:lnTo>
                    <a:pt x="0" y="316"/>
                  </a:lnTo>
                  <a:lnTo>
                    <a:pt x="53" y="369"/>
                  </a:lnTo>
                  <a:lnTo>
                    <a:pt x="843" y="1159"/>
                  </a:lnTo>
                  <a:lnTo>
                    <a:pt x="53" y="1950"/>
                  </a:lnTo>
                  <a:lnTo>
                    <a:pt x="0" y="2029"/>
                  </a:lnTo>
                  <a:lnTo>
                    <a:pt x="0" y="2108"/>
                  </a:lnTo>
                  <a:lnTo>
                    <a:pt x="0" y="2187"/>
                  </a:lnTo>
                  <a:lnTo>
                    <a:pt x="53" y="2266"/>
                  </a:lnTo>
                  <a:lnTo>
                    <a:pt x="132" y="2318"/>
                  </a:lnTo>
                  <a:lnTo>
                    <a:pt x="290" y="2318"/>
                  </a:lnTo>
                  <a:lnTo>
                    <a:pt x="369" y="2266"/>
                  </a:lnTo>
                  <a:lnTo>
                    <a:pt x="1159" y="1475"/>
                  </a:lnTo>
                  <a:lnTo>
                    <a:pt x="1949" y="2266"/>
                  </a:lnTo>
                  <a:lnTo>
                    <a:pt x="2029" y="2318"/>
                  </a:lnTo>
                  <a:lnTo>
                    <a:pt x="2187" y="2318"/>
                  </a:lnTo>
                  <a:lnTo>
                    <a:pt x="2239" y="2266"/>
                  </a:lnTo>
                  <a:lnTo>
                    <a:pt x="2292" y="2187"/>
                  </a:lnTo>
                  <a:lnTo>
                    <a:pt x="2318" y="2108"/>
                  </a:lnTo>
                  <a:lnTo>
                    <a:pt x="2292" y="2029"/>
                  </a:lnTo>
                  <a:lnTo>
                    <a:pt x="2239" y="1950"/>
                  </a:lnTo>
                  <a:lnTo>
                    <a:pt x="1449" y="1159"/>
                  </a:lnTo>
                  <a:lnTo>
                    <a:pt x="2239" y="369"/>
                  </a:lnTo>
                  <a:lnTo>
                    <a:pt x="2292" y="316"/>
                  </a:lnTo>
                  <a:lnTo>
                    <a:pt x="2318" y="237"/>
                  </a:lnTo>
                  <a:lnTo>
                    <a:pt x="2292" y="132"/>
                  </a:lnTo>
                  <a:lnTo>
                    <a:pt x="2239" y="79"/>
                  </a:lnTo>
                  <a:lnTo>
                    <a:pt x="2187" y="27"/>
                  </a:lnTo>
                  <a:lnTo>
                    <a:pt x="2108" y="0"/>
                  </a:lnTo>
                  <a:lnTo>
                    <a:pt x="2029" y="27"/>
                  </a:lnTo>
                  <a:lnTo>
                    <a:pt x="1949" y="79"/>
                  </a:lnTo>
                  <a:lnTo>
                    <a:pt x="1159" y="870"/>
                  </a:lnTo>
                  <a:lnTo>
                    <a:pt x="369" y="79"/>
                  </a:lnTo>
                  <a:lnTo>
                    <a:pt x="290"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0" name="Google Shape;17440;p160"/>
          <p:cNvGrpSpPr/>
          <p:nvPr/>
        </p:nvGrpSpPr>
        <p:grpSpPr>
          <a:xfrm>
            <a:off x="4789759" y="2594729"/>
            <a:ext cx="369931" cy="369935"/>
            <a:chOff x="4789759" y="2594729"/>
            <a:chExt cx="369931" cy="369935"/>
          </a:xfrm>
        </p:grpSpPr>
        <p:sp>
          <p:nvSpPr>
            <p:cNvPr id="17441" name="Google Shape;17441;p160"/>
            <p:cNvSpPr/>
            <p:nvPr/>
          </p:nvSpPr>
          <p:spPr>
            <a:xfrm>
              <a:off x="5117955" y="2600880"/>
              <a:ext cx="35584" cy="35584"/>
            </a:xfrm>
            <a:custGeom>
              <a:rect b="b" l="l" r="r" t="t"/>
              <a:pathLst>
                <a:path extrusionOk="0" h="1371" w="1371">
                  <a:moveTo>
                    <a:pt x="843" y="1"/>
                  </a:moveTo>
                  <a:lnTo>
                    <a:pt x="764" y="27"/>
                  </a:lnTo>
                  <a:lnTo>
                    <a:pt x="685" y="80"/>
                  </a:lnTo>
                  <a:lnTo>
                    <a:pt x="633" y="132"/>
                  </a:lnTo>
                  <a:lnTo>
                    <a:pt x="0" y="738"/>
                  </a:lnTo>
                  <a:lnTo>
                    <a:pt x="27" y="1054"/>
                  </a:lnTo>
                  <a:lnTo>
                    <a:pt x="317" y="1318"/>
                  </a:lnTo>
                  <a:lnTo>
                    <a:pt x="633" y="1371"/>
                  </a:lnTo>
                  <a:lnTo>
                    <a:pt x="1239" y="738"/>
                  </a:lnTo>
                  <a:lnTo>
                    <a:pt x="1291" y="686"/>
                  </a:lnTo>
                  <a:lnTo>
                    <a:pt x="1344" y="607"/>
                  </a:lnTo>
                  <a:lnTo>
                    <a:pt x="1370" y="528"/>
                  </a:lnTo>
                  <a:lnTo>
                    <a:pt x="1370" y="449"/>
                  </a:lnTo>
                  <a:lnTo>
                    <a:pt x="1370" y="343"/>
                  </a:lnTo>
                  <a:lnTo>
                    <a:pt x="1344" y="264"/>
                  </a:lnTo>
                  <a:lnTo>
                    <a:pt x="1291" y="185"/>
                  </a:lnTo>
                  <a:lnTo>
                    <a:pt x="1239" y="132"/>
                  </a:lnTo>
                  <a:lnTo>
                    <a:pt x="1160" y="80"/>
                  </a:lnTo>
                  <a:lnTo>
                    <a:pt x="1107" y="27"/>
                  </a:lnTo>
                  <a:lnTo>
                    <a:pt x="1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160"/>
            <p:cNvSpPr/>
            <p:nvPr/>
          </p:nvSpPr>
          <p:spPr>
            <a:xfrm>
              <a:off x="5116579" y="2594729"/>
              <a:ext cx="19181" cy="19181"/>
            </a:xfrm>
            <a:custGeom>
              <a:rect b="b" l="l" r="r" t="t"/>
              <a:pathLst>
                <a:path extrusionOk="0" h="739" w="739">
                  <a:moveTo>
                    <a:pt x="212" y="1"/>
                  </a:moveTo>
                  <a:lnTo>
                    <a:pt x="132" y="27"/>
                  </a:lnTo>
                  <a:lnTo>
                    <a:pt x="53" y="53"/>
                  </a:lnTo>
                  <a:lnTo>
                    <a:pt x="1" y="132"/>
                  </a:lnTo>
                  <a:lnTo>
                    <a:pt x="1" y="211"/>
                  </a:lnTo>
                  <a:lnTo>
                    <a:pt x="1" y="290"/>
                  </a:lnTo>
                  <a:lnTo>
                    <a:pt x="53" y="369"/>
                  </a:lnTo>
                  <a:lnTo>
                    <a:pt x="370" y="659"/>
                  </a:lnTo>
                  <a:lnTo>
                    <a:pt x="449" y="712"/>
                  </a:lnTo>
                  <a:lnTo>
                    <a:pt x="528" y="738"/>
                  </a:lnTo>
                  <a:lnTo>
                    <a:pt x="607" y="712"/>
                  </a:lnTo>
                  <a:lnTo>
                    <a:pt x="659" y="659"/>
                  </a:lnTo>
                  <a:lnTo>
                    <a:pt x="712" y="607"/>
                  </a:lnTo>
                  <a:lnTo>
                    <a:pt x="738" y="528"/>
                  </a:lnTo>
                  <a:lnTo>
                    <a:pt x="712" y="448"/>
                  </a:lnTo>
                  <a:lnTo>
                    <a:pt x="659" y="369"/>
                  </a:lnTo>
                  <a:lnTo>
                    <a:pt x="370" y="53"/>
                  </a:lnTo>
                  <a:lnTo>
                    <a:pt x="291" y="27"/>
                  </a:lnTo>
                  <a:lnTo>
                    <a:pt x="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160"/>
            <p:cNvSpPr/>
            <p:nvPr/>
          </p:nvSpPr>
          <p:spPr>
            <a:xfrm>
              <a:off x="5140509" y="2618659"/>
              <a:ext cx="19181" cy="19181"/>
            </a:xfrm>
            <a:custGeom>
              <a:rect b="b" l="l" r="r" t="t"/>
              <a:pathLst>
                <a:path extrusionOk="0" h="739" w="739">
                  <a:moveTo>
                    <a:pt x="212" y="1"/>
                  </a:moveTo>
                  <a:lnTo>
                    <a:pt x="133" y="27"/>
                  </a:lnTo>
                  <a:lnTo>
                    <a:pt x="53" y="80"/>
                  </a:lnTo>
                  <a:lnTo>
                    <a:pt x="27" y="132"/>
                  </a:lnTo>
                  <a:lnTo>
                    <a:pt x="1" y="211"/>
                  </a:lnTo>
                  <a:lnTo>
                    <a:pt x="27" y="290"/>
                  </a:lnTo>
                  <a:lnTo>
                    <a:pt x="53" y="369"/>
                  </a:lnTo>
                  <a:lnTo>
                    <a:pt x="370" y="686"/>
                  </a:lnTo>
                  <a:lnTo>
                    <a:pt x="449" y="712"/>
                  </a:lnTo>
                  <a:lnTo>
                    <a:pt x="528" y="738"/>
                  </a:lnTo>
                  <a:lnTo>
                    <a:pt x="607" y="712"/>
                  </a:lnTo>
                  <a:lnTo>
                    <a:pt x="686" y="686"/>
                  </a:lnTo>
                  <a:lnTo>
                    <a:pt x="712" y="607"/>
                  </a:lnTo>
                  <a:lnTo>
                    <a:pt x="738" y="528"/>
                  </a:lnTo>
                  <a:lnTo>
                    <a:pt x="712" y="449"/>
                  </a:lnTo>
                  <a:lnTo>
                    <a:pt x="686" y="369"/>
                  </a:lnTo>
                  <a:lnTo>
                    <a:pt x="370" y="80"/>
                  </a:lnTo>
                  <a:lnTo>
                    <a:pt x="291" y="27"/>
                  </a:lnTo>
                  <a:lnTo>
                    <a:pt x="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160"/>
            <p:cNvSpPr/>
            <p:nvPr/>
          </p:nvSpPr>
          <p:spPr>
            <a:xfrm>
              <a:off x="5044114" y="2854560"/>
              <a:ext cx="48562" cy="48562"/>
            </a:xfrm>
            <a:custGeom>
              <a:rect b="b" l="l" r="r" t="t"/>
              <a:pathLst>
                <a:path extrusionOk="0" h="1871" w="1871">
                  <a:moveTo>
                    <a:pt x="633" y="0"/>
                  </a:moveTo>
                  <a:lnTo>
                    <a:pt x="0" y="632"/>
                  </a:lnTo>
                  <a:lnTo>
                    <a:pt x="1238" y="1871"/>
                  </a:lnTo>
                  <a:lnTo>
                    <a:pt x="1871" y="1265"/>
                  </a:lnTo>
                  <a:lnTo>
                    <a:pt x="6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160"/>
            <p:cNvSpPr/>
            <p:nvPr/>
          </p:nvSpPr>
          <p:spPr>
            <a:xfrm>
              <a:off x="4893681" y="2688399"/>
              <a:ext cx="220877" cy="220202"/>
            </a:xfrm>
            <a:custGeom>
              <a:rect b="b" l="l" r="r" t="t"/>
              <a:pathLst>
                <a:path extrusionOk="0" h="8484" w="8510">
                  <a:moveTo>
                    <a:pt x="132" y="1"/>
                  </a:moveTo>
                  <a:lnTo>
                    <a:pt x="80" y="53"/>
                  </a:lnTo>
                  <a:lnTo>
                    <a:pt x="27" y="132"/>
                  </a:lnTo>
                  <a:lnTo>
                    <a:pt x="1" y="211"/>
                  </a:lnTo>
                  <a:lnTo>
                    <a:pt x="27" y="290"/>
                  </a:lnTo>
                  <a:lnTo>
                    <a:pt x="80" y="370"/>
                  </a:lnTo>
                  <a:lnTo>
                    <a:pt x="8141" y="8431"/>
                  </a:lnTo>
                  <a:lnTo>
                    <a:pt x="8220" y="8483"/>
                  </a:lnTo>
                  <a:lnTo>
                    <a:pt x="8378" y="8483"/>
                  </a:lnTo>
                  <a:lnTo>
                    <a:pt x="8431" y="8431"/>
                  </a:lnTo>
                  <a:lnTo>
                    <a:pt x="8483" y="8352"/>
                  </a:lnTo>
                  <a:lnTo>
                    <a:pt x="8510" y="8273"/>
                  </a:lnTo>
                  <a:lnTo>
                    <a:pt x="8483" y="8194"/>
                  </a:lnTo>
                  <a:lnTo>
                    <a:pt x="8431" y="8115"/>
                  </a:lnTo>
                  <a:lnTo>
                    <a:pt x="370" y="53"/>
                  </a:lnTo>
                  <a:lnTo>
                    <a:pt x="2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160"/>
            <p:cNvSpPr/>
            <p:nvPr/>
          </p:nvSpPr>
          <p:spPr>
            <a:xfrm>
              <a:off x="4854723" y="2667220"/>
              <a:ext cx="48562" cy="38984"/>
            </a:xfrm>
            <a:custGeom>
              <a:rect b="b" l="l" r="r" t="t"/>
              <a:pathLst>
                <a:path extrusionOk="0" h="1502" w="1871">
                  <a:moveTo>
                    <a:pt x="632" y="0"/>
                  </a:moveTo>
                  <a:lnTo>
                    <a:pt x="474" y="26"/>
                  </a:lnTo>
                  <a:lnTo>
                    <a:pt x="290" y="53"/>
                  </a:lnTo>
                  <a:lnTo>
                    <a:pt x="158" y="132"/>
                  </a:lnTo>
                  <a:lnTo>
                    <a:pt x="0" y="264"/>
                  </a:lnTo>
                  <a:lnTo>
                    <a:pt x="0" y="527"/>
                  </a:lnTo>
                  <a:lnTo>
                    <a:pt x="975" y="1502"/>
                  </a:lnTo>
                  <a:lnTo>
                    <a:pt x="1238" y="1502"/>
                  </a:lnTo>
                  <a:lnTo>
                    <a:pt x="1871" y="869"/>
                  </a:lnTo>
                  <a:lnTo>
                    <a:pt x="1238" y="264"/>
                  </a:lnTo>
                  <a:lnTo>
                    <a:pt x="1107" y="132"/>
                  </a:lnTo>
                  <a:lnTo>
                    <a:pt x="948" y="53"/>
                  </a:lnTo>
                  <a:lnTo>
                    <a:pt x="790" y="26"/>
                  </a:lnTo>
                  <a:lnTo>
                    <a:pt x="6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160"/>
            <p:cNvSpPr/>
            <p:nvPr/>
          </p:nvSpPr>
          <p:spPr>
            <a:xfrm>
              <a:off x="4829417" y="2656267"/>
              <a:ext cx="253009" cy="252335"/>
            </a:xfrm>
            <a:custGeom>
              <a:rect b="b" l="l" r="r" t="t"/>
              <a:pathLst>
                <a:path extrusionOk="0" h="9722" w="9748">
                  <a:moveTo>
                    <a:pt x="132" y="1"/>
                  </a:moveTo>
                  <a:lnTo>
                    <a:pt x="53" y="53"/>
                  </a:lnTo>
                  <a:lnTo>
                    <a:pt x="27" y="132"/>
                  </a:lnTo>
                  <a:lnTo>
                    <a:pt x="0" y="211"/>
                  </a:lnTo>
                  <a:lnTo>
                    <a:pt x="27" y="290"/>
                  </a:lnTo>
                  <a:lnTo>
                    <a:pt x="53" y="343"/>
                  </a:lnTo>
                  <a:lnTo>
                    <a:pt x="9379" y="9669"/>
                  </a:lnTo>
                  <a:lnTo>
                    <a:pt x="9431" y="9721"/>
                  </a:lnTo>
                  <a:lnTo>
                    <a:pt x="9616" y="9721"/>
                  </a:lnTo>
                  <a:lnTo>
                    <a:pt x="9669" y="9669"/>
                  </a:lnTo>
                  <a:lnTo>
                    <a:pt x="9721" y="9590"/>
                  </a:lnTo>
                  <a:lnTo>
                    <a:pt x="9748" y="9511"/>
                  </a:lnTo>
                  <a:lnTo>
                    <a:pt x="9721" y="9432"/>
                  </a:lnTo>
                  <a:lnTo>
                    <a:pt x="9669" y="9353"/>
                  </a:lnTo>
                  <a:lnTo>
                    <a:pt x="369" y="53"/>
                  </a:lnTo>
                  <a:lnTo>
                    <a:pt x="2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160"/>
            <p:cNvSpPr/>
            <p:nvPr/>
          </p:nvSpPr>
          <p:spPr>
            <a:xfrm>
              <a:off x="4789759" y="2711654"/>
              <a:ext cx="253009" cy="253009"/>
            </a:xfrm>
            <a:custGeom>
              <a:rect b="b" l="l" r="r" t="t"/>
              <a:pathLst>
                <a:path extrusionOk="0" h="9748" w="9748">
                  <a:moveTo>
                    <a:pt x="6402" y="0"/>
                  </a:moveTo>
                  <a:lnTo>
                    <a:pt x="6112" y="53"/>
                  </a:lnTo>
                  <a:lnTo>
                    <a:pt x="5822" y="106"/>
                  </a:lnTo>
                  <a:lnTo>
                    <a:pt x="5533" y="211"/>
                  </a:lnTo>
                  <a:lnTo>
                    <a:pt x="5269" y="343"/>
                  </a:lnTo>
                  <a:lnTo>
                    <a:pt x="5006" y="501"/>
                  </a:lnTo>
                  <a:lnTo>
                    <a:pt x="4742" y="685"/>
                  </a:lnTo>
                  <a:lnTo>
                    <a:pt x="4532" y="896"/>
                  </a:lnTo>
                  <a:lnTo>
                    <a:pt x="4347" y="1054"/>
                  </a:lnTo>
                  <a:lnTo>
                    <a:pt x="4321" y="1133"/>
                  </a:lnTo>
                  <a:lnTo>
                    <a:pt x="4294" y="1186"/>
                  </a:lnTo>
                  <a:lnTo>
                    <a:pt x="4321" y="1265"/>
                  </a:lnTo>
                  <a:lnTo>
                    <a:pt x="4347" y="1344"/>
                  </a:lnTo>
                  <a:lnTo>
                    <a:pt x="4505" y="1502"/>
                  </a:lnTo>
                  <a:lnTo>
                    <a:pt x="4611" y="1713"/>
                  </a:lnTo>
                  <a:lnTo>
                    <a:pt x="4663" y="1923"/>
                  </a:lnTo>
                  <a:lnTo>
                    <a:pt x="4690" y="2134"/>
                  </a:lnTo>
                  <a:lnTo>
                    <a:pt x="4663" y="2345"/>
                  </a:lnTo>
                  <a:lnTo>
                    <a:pt x="4611" y="2556"/>
                  </a:lnTo>
                  <a:lnTo>
                    <a:pt x="4505" y="2740"/>
                  </a:lnTo>
                  <a:lnTo>
                    <a:pt x="4347" y="2925"/>
                  </a:lnTo>
                  <a:lnTo>
                    <a:pt x="3768" y="3504"/>
                  </a:lnTo>
                  <a:lnTo>
                    <a:pt x="3583" y="3636"/>
                  </a:lnTo>
                  <a:lnTo>
                    <a:pt x="3399" y="3741"/>
                  </a:lnTo>
                  <a:lnTo>
                    <a:pt x="3188" y="3820"/>
                  </a:lnTo>
                  <a:lnTo>
                    <a:pt x="2767" y="3820"/>
                  </a:lnTo>
                  <a:lnTo>
                    <a:pt x="2556" y="3741"/>
                  </a:lnTo>
                  <a:lnTo>
                    <a:pt x="2371" y="3636"/>
                  </a:lnTo>
                  <a:lnTo>
                    <a:pt x="2187" y="3504"/>
                  </a:lnTo>
                  <a:lnTo>
                    <a:pt x="2134" y="3451"/>
                  </a:lnTo>
                  <a:lnTo>
                    <a:pt x="2029" y="3399"/>
                  </a:lnTo>
                  <a:lnTo>
                    <a:pt x="1924" y="3399"/>
                  </a:lnTo>
                  <a:lnTo>
                    <a:pt x="1713" y="3478"/>
                  </a:lnTo>
                  <a:lnTo>
                    <a:pt x="1370" y="3609"/>
                  </a:lnTo>
                  <a:lnTo>
                    <a:pt x="1081" y="3794"/>
                  </a:lnTo>
                  <a:lnTo>
                    <a:pt x="791" y="4031"/>
                  </a:lnTo>
                  <a:lnTo>
                    <a:pt x="554" y="4268"/>
                  </a:lnTo>
                  <a:lnTo>
                    <a:pt x="343" y="4558"/>
                  </a:lnTo>
                  <a:lnTo>
                    <a:pt x="185" y="4874"/>
                  </a:lnTo>
                  <a:lnTo>
                    <a:pt x="80" y="5216"/>
                  </a:lnTo>
                  <a:lnTo>
                    <a:pt x="0" y="5585"/>
                  </a:lnTo>
                  <a:lnTo>
                    <a:pt x="0" y="5849"/>
                  </a:lnTo>
                  <a:lnTo>
                    <a:pt x="27" y="6138"/>
                  </a:lnTo>
                  <a:lnTo>
                    <a:pt x="53" y="6402"/>
                  </a:lnTo>
                  <a:lnTo>
                    <a:pt x="132" y="6665"/>
                  </a:lnTo>
                  <a:lnTo>
                    <a:pt x="238" y="6929"/>
                  </a:lnTo>
                  <a:lnTo>
                    <a:pt x="369" y="7166"/>
                  </a:lnTo>
                  <a:lnTo>
                    <a:pt x="554" y="7403"/>
                  </a:lnTo>
                  <a:lnTo>
                    <a:pt x="738" y="7614"/>
                  </a:lnTo>
                  <a:lnTo>
                    <a:pt x="1107" y="8009"/>
                  </a:lnTo>
                  <a:lnTo>
                    <a:pt x="1713" y="8062"/>
                  </a:lnTo>
                  <a:lnTo>
                    <a:pt x="1739" y="8615"/>
                  </a:lnTo>
                  <a:lnTo>
                    <a:pt x="2134" y="9010"/>
                  </a:lnTo>
                  <a:lnTo>
                    <a:pt x="2345" y="9194"/>
                  </a:lnTo>
                  <a:lnTo>
                    <a:pt x="2556" y="9352"/>
                  </a:lnTo>
                  <a:lnTo>
                    <a:pt x="2819" y="9510"/>
                  </a:lnTo>
                  <a:lnTo>
                    <a:pt x="3056" y="9616"/>
                  </a:lnTo>
                  <a:lnTo>
                    <a:pt x="3320" y="9695"/>
                  </a:lnTo>
                  <a:lnTo>
                    <a:pt x="3610" y="9721"/>
                  </a:lnTo>
                  <a:lnTo>
                    <a:pt x="3899" y="9748"/>
                  </a:lnTo>
                  <a:lnTo>
                    <a:pt x="4163" y="9721"/>
                  </a:lnTo>
                  <a:lnTo>
                    <a:pt x="4532" y="9669"/>
                  </a:lnTo>
                  <a:lnTo>
                    <a:pt x="4874" y="9563"/>
                  </a:lnTo>
                  <a:lnTo>
                    <a:pt x="5190" y="9379"/>
                  </a:lnTo>
                  <a:lnTo>
                    <a:pt x="5454" y="9194"/>
                  </a:lnTo>
                  <a:lnTo>
                    <a:pt x="5717" y="8957"/>
                  </a:lnTo>
                  <a:lnTo>
                    <a:pt x="5954" y="8667"/>
                  </a:lnTo>
                  <a:lnTo>
                    <a:pt x="6139" y="8378"/>
                  </a:lnTo>
                  <a:lnTo>
                    <a:pt x="6270" y="8035"/>
                  </a:lnTo>
                  <a:lnTo>
                    <a:pt x="6349" y="7824"/>
                  </a:lnTo>
                  <a:lnTo>
                    <a:pt x="6349" y="7693"/>
                  </a:lnTo>
                  <a:lnTo>
                    <a:pt x="6297" y="7614"/>
                  </a:lnTo>
                  <a:lnTo>
                    <a:pt x="6244" y="7561"/>
                  </a:lnTo>
                  <a:lnTo>
                    <a:pt x="6086" y="7377"/>
                  </a:lnTo>
                  <a:lnTo>
                    <a:pt x="6007" y="7192"/>
                  </a:lnTo>
                  <a:lnTo>
                    <a:pt x="5928" y="6981"/>
                  </a:lnTo>
                  <a:lnTo>
                    <a:pt x="5901" y="6771"/>
                  </a:lnTo>
                  <a:lnTo>
                    <a:pt x="5928" y="6560"/>
                  </a:lnTo>
                  <a:lnTo>
                    <a:pt x="6007" y="6349"/>
                  </a:lnTo>
                  <a:lnTo>
                    <a:pt x="6086" y="6165"/>
                  </a:lnTo>
                  <a:lnTo>
                    <a:pt x="6244" y="5980"/>
                  </a:lnTo>
                  <a:lnTo>
                    <a:pt x="6823" y="5401"/>
                  </a:lnTo>
                  <a:lnTo>
                    <a:pt x="7008" y="5243"/>
                  </a:lnTo>
                  <a:lnTo>
                    <a:pt x="7192" y="5137"/>
                  </a:lnTo>
                  <a:lnTo>
                    <a:pt x="7403" y="5085"/>
                  </a:lnTo>
                  <a:lnTo>
                    <a:pt x="7614" y="5058"/>
                  </a:lnTo>
                  <a:lnTo>
                    <a:pt x="7825" y="5085"/>
                  </a:lnTo>
                  <a:lnTo>
                    <a:pt x="8035" y="5137"/>
                  </a:lnTo>
                  <a:lnTo>
                    <a:pt x="8220" y="5243"/>
                  </a:lnTo>
                  <a:lnTo>
                    <a:pt x="8404" y="5401"/>
                  </a:lnTo>
                  <a:lnTo>
                    <a:pt x="8483" y="5427"/>
                  </a:lnTo>
                  <a:lnTo>
                    <a:pt x="8536" y="5454"/>
                  </a:lnTo>
                  <a:lnTo>
                    <a:pt x="8615" y="5427"/>
                  </a:lnTo>
                  <a:lnTo>
                    <a:pt x="8694" y="5401"/>
                  </a:lnTo>
                  <a:lnTo>
                    <a:pt x="8852" y="5216"/>
                  </a:lnTo>
                  <a:lnTo>
                    <a:pt x="9063" y="4979"/>
                  </a:lnTo>
                  <a:lnTo>
                    <a:pt x="9247" y="4742"/>
                  </a:lnTo>
                  <a:lnTo>
                    <a:pt x="9405" y="4479"/>
                  </a:lnTo>
                  <a:lnTo>
                    <a:pt x="9537" y="4215"/>
                  </a:lnTo>
                  <a:lnTo>
                    <a:pt x="9616" y="3926"/>
                  </a:lnTo>
                  <a:lnTo>
                    <a:pt x="9695" y="3636"/>
                  </a:lnTo>
                  <a:lnTo>
                    <a:pt x="9748" y="3346"/>
                  </a:lnTo>
                  <a:lnTo>
                    <a:pt x="9748" y="3056"/>
                  </a:lnTo>
                  <a:lnTo>
                    <a:pt x="9748" y="2766"/>
                  </a:lnTo>
                  <a:lnTo>
                    <a:pt x="9695" y="2477"/>
                  </a:lnTo>
                  <a:lnTo>
                    <a:pt x="9616" y="2187"/>
                  </a:lnTo>
                  <a:lnTo>
                    <a:pt x="9537" y="1897"/>
                  </a:lnTo>
                  <a:lnTo>
                    <a:pt x="9405" y="1634"/>
                  </a:lnTo>
                  <a:lnTo>
                    <a:pt x="9247" y="1370"/>
                  </a:lnTo>
                  <a:lnTo>
                    <a:pt x="9063" y="1133"/>
                  </a:lnTo>
                  <a:lnTo>
                    <a:pt x="8852" y="896"/>
                  </a:lnTo>
                  <a:lnTo>
                    <a:pt x="8615" y="685"/>
                  </a:lnTo>
                  <a:lnTo>
                    <a:pt x="8378" y="501"/>
                  </a:lnTo>
                  <a:lnTo>
                    <a:pt x="8114" y="343"/>
                  </a:lnTo>
                  <a:lnTo>
                    <a:pt x="7851" y="211"/>
                  </a:lnTo>
                  <a:lnTo>
                    <a:pt x="7561" y="106"/>
                  </a:lnTo>
                  <a:lnTo>
                    <a:pt x="7271" y="53"/>
                  </a:lnTo>
                  <a:lnTo>
                    <a:pt x="69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160"/>
            <p:cNvSpPr/>
            <p:nvPr/>
          </p:nvSpPr>
          <p:spPr>
            <a:xfrm>
              <a:off x="4818465" y="2866188"/>
              <a:ext cx="69767" cy="69066"/>
            </a:xfrm>
            <a:custGeom>
              <a:rect b="b" l="l" r="r" t="t"/>
              <a:pathLst>
                <a:path extrusionOk="0" h="2661" w="2688">
                  <a:moveTo>
                    <a:pt x="1582" y="0"/>
                  </a:moveTo>
                  <a:lnTo>
                    <a:pt x="1476" y="26"/>
                  </a:lnTo>
                  <a:lnTo>
                    <a:pt x="1423" y="79"/>
                  </a:lnTo>
                  <a:lnTo>
                    <a:pt x="1" y="2055"/>
                  </a:lnTo>
                  <a:lnTo>
                    <a:pt x="633" y="2661"/>
                  </a:lnTo>
                  <a:lnTo>
                    <a:pt x="2609" y="1265"/>
                  </a:lnTo>
                  <a:lnTo>
                    <a:pt x="2662" y="1186"/>
                  </a:lnTo>
                  <a:lnTo>
                    <a:pt x="2688" y="1107"/>
                  </a:lnTo>
                  <a:lnTo>
                    <a:pt x="2688" y="1027"/>
                  </a:lnTo>
                  <a:lnTo>
                    <a:pt x="2635" y="948"/>
                  </a:lnTo>
                  <a:lnTo>
                    <a:pt x="1713" y="53"/>
                  </a:lnTo>
                  <a:lnTo>
                    <a:pt x="16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160"/>
            <p:cNvSpPr/>
            <p:nvPr/>
          </p:nvSpPr>
          <p:spPr>
            <a:xfrm>
              <a:off x="4941541" y="2620034"/>
              <a:ext cx="192846" cy="192846"/>
            </a:xfrm>
            <a:custGeom>
              <a:rect b="b" l="l" r="r" t="t"/>
              <a:pathLst>
                <a:path extrusionOk="0" h="7430" w="7430">
                  <a:moveTo>
                    <a:pt x="6797" y="0"/>
                  </a:moveTo>
                  <a:lnTo>
                    <a:pt x="53" y="6138"/>
                  </a:lnTo>
                  <a:lnTo>
                    <a:pt x="27" y="6191"/>
                  </a:lnTo>
                  <a:lnTo>
                    <a:pt x="1" y="6270"/>
                  </a:lnTo>
                  <a:lnTo>
                    <a:pt x="27" y="6349"/>
                  </a:lnTo>
                  <a:lnTo>
                    <a:pt x="53" y="6428"/>
                  </a:lnTo>
                  <a:lnTo>
                    <a:pt x="1002" y="7377"/>
                  </a:lnTo>
                  <a:lnTo>
                    <a:pt x="1081" y="7403"/>
                  </a:lnTo>
                  <a:lnTo>
                    <a:pt x="1160" y="7429"/>
                  </a:lnTo>
                  <a:lnTo>
                    <a:pt x="1213" y="7403"/>
                  </a:lnTo>
                  <a:lnTo>
                    <a:pt x="1292" y="7350"/>
                  </a:lnTo>
                  <a:lnTo>
                    <a:pt x="7430" y="633"/>
                  </a:lnTo>
                  <a:lnTo>
                    <a:pt x="67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160"/>
            <p:cNvSpPr/>
            <p:nvPr/>
          </p:nvSpPr>
          <p:spPr>
            <a:xfrm>
              <a:off x="5080346" y="2614558"/>
              <a:ext cx="59515" cy="59515"/>
            </a:xfrm>
            <a:custGeom>
              <a:rect b="b" l="l" r="r" t="t"/>
              <a:pathLst>
                <a:path extrusionOk="0" h="2293" w="2293">
                  <a:moveTo>
                    <a:pt x="211" y="1"/>
                  </a:moveTo>
                  <a:lnTo>
                    <a:pt x="132" y="27"/>
                  </a:lnTo>
                  <a:lnTo>
                    <a:pt x="53" y="80"/>
                  </a:lnTo>
                  <a:lnTo>
                    <a:pt x="27" y="132"/>
                  </a:lnTo>
                  <a:lnTo>
                    <a:pt x="1" y="211"/>
                  </a:lnTo>
                  <a:lnTo>
                    <a:pt x="27" y="290"/>
                  </a:lnTo>
                  <a:lnTo>
                    <a:pt x="53" y="369"/>
                  </a:lnTo>
                  <a:lnTo>
                    <a:pt x="1924" y="2213"/>
                  </a:lnTo>
                  <a:lnTo>
                    <a:pt x="1976" y="2266"/>
                  </a:lnTo>
                  <a:lnTo>
                    <a:pt x="2082" y="2293"/>
                  </a:lnTo>
                  <a:lnTo>
                    <a:pt x="2161" y="2266"/>
                  </a:lnTo>
                  <a:lnTo>
                    <a:pt x="2213" y="2213"/>
                  </a:lnTo>
                  <a:lnTo>
                    <a:pt x="2266" y="2161"/>
                  </a:lnTo>
                  <a:lnTo>
                    <a:pt x="2292" y="2082"/>
                  </a:lnTo>
                  <a:lnTo>
                    <a:pt x="2266" y="2003"/>
                  </a:lnTo>
                  <a:lnTo>
                    <a:pt x="2213" y="1924"/>
                  </a:lnTo>
                  <a:lnTo>
                    <a:pt x="369" y="80"/>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160"/>
            <p:cNvSpPr/>
            <p:nvPr/>
          </p:nvSpPr>
          <p:spPr>
            <a:xfrm>
              <a:off x="5063242" y="2631662"/>
              <a:ext cx="59515" cy="59515"/>
            </a:xfrm>
            <a:custGeom>
              <a:rect b="b" l="l" r="r" t="t"/>
              <a:pathLst>
                <a:path extrusionOk="0" h="2293" w="2293">
                  <a:moveTo>
                    <a:pt x="212" y="0"/>
                  </a:moveTo>
                  <a:lnTo>
                    <a:pt x="133" y="27"/>
                  </a:lnTo>
                  <a:lnTo>
                    <a:pt x="54" y="79"/>
                  </a:lnTo>
                  <a:lnTo>
                    <a:pt x="27" y="132"/>
                  </a:lnTo>
                  <a:lnTo>
                    <a:pt x="1" y="211"/>
                  </a:lnTo>
                  <a:lnTo>
                    <a:pt x="27" y="290"/>
                  </a:lnTo>
                  <a:lnTo>
                    <a:pt x="54" y="369"/>
                  </a:lnTo>
                  <a:lnTo>
                    <a:pt x="1924" y="2213"/>
                  </a:lnTo>
                  <a:lnTo>
                    <a:pt x="2003" y="2266"/>
                  </a:lnTo>
                  <a:lnTo>
                    <a:pt x="2082" y="2292"/>
                  </a:lnTo>
                  <a:lnTo>
                    <a:pt x="2161" y="2266"/>
                  </a:lnTo>
                  <a:lnTo>
                    <a:pt x="2214" y="2213"/>
                  </a:lnTo>
                  <a:lnTo>
                    <a:pt x="2267" y="2160"/>
                  </a:lnTo>
                  <a:lnTo>
                    <a:pt x="2293" y="2081"/>
                  </a:lnTo>
                  <a:lnTo>
                    <a:pt x="2267" y="2002"/>
                  </a:lnTo>
                  <a:lnTo>
                    <a:pt x="2214" y="1923"/>
                  </a:lnTo>
                  <a:lnTo>
                    <a:pt x="370" y="79"/>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160"/>
            <p:cNvSpPr/>
            <p:nvPr/>
          </p:nvSpPr>
          <p:spPr>
            <a:xfrm>
              <a:off x="4861549" y="2798498"/>
              <a:ext cx="75244" cy="49237"/>
            </a:xfrm>
            <a:custGeom>
              <a:rect b="b" l="l" r="r" t="t"/>
              <a:pathLst>
                <a:path extrusionOk="0" h="1897" w="2899">
                  <a:moveTo>
                    <a:pt x="2240" y="0"/>
                  </a:moveTo>
                  <a:lnTo>
                    <a:pt x="2134" y="26"/>
                  </a:lnTo>
                  <a:lnTo>
                    <a:pt x="2029" y="105"/>
                  </a:lnTo>
                  <a:lnTo>
                    <a:pt x="1924" y="184"/>
                  </a:lnTo>
                  <a:lnTo>
                    <a:pt x="685" y="1423"/>
                  </a:lnTo>
                  <a:lnTo>
                    <a:pt x="606" y="1475"/>
                  </a:lnTo>
                  <a:lnTo>
                    <a:pt x="422" y="1475"/>
                  </a:lnTo>
                  <a:lnTo>
                    <a:pt x="369" y="1423"/>
                  </a:lnTo>
                  <a:lnTo>
                    <a:pt x="290" y="1370"/>
                  </a:lnTo>
                  <a:lnTo>
                    <a:pt x="211" y="1344"/>
                  </a:lnTo>
                  <a:lnTo>
                    <a:pt x="132" y="1370"/>
                  </a:lnTo>
                  <a:lnTo>
                    <a:pt x="53" y="1423"/>
                  </a:lnTo>
                  <a:lnTo>
                    <a:pt x="1" y="1475"/>
                  </a:lnTo>
                  <a:lnTo>
                    <a:pt x="1" y="1554"/>
                  </a:lnTo>
                  <a:lnTo>
                    <a:pt x="1" y="1633"/>
                  </a:lnTo>
                  <a:lnTo>
                    <a:pt x="53" y="1712"/>
                  </a:lnTo>
                  <a:lnTo>
                    <a:pt x="159" y="1791"/>
                  </a:lnTo>
                  <a:lnTo>
                    <a:pt x="264" y="1870"/>
                  </a:lnTo>
                  <a:lnTo>
                    <a:pt x="396" y="1897"/>
                  </a:lnTo>
                  <a:lnTo>
                    <a:pt x="633" y="1897"/>
                  </a:lnTo>
                  <a:lnTo>
                    <a:pt x="765" y="1870"/>
                  </a:lnTo>
                  <a:lnTo>
                    <a:pt x="870" y="1791"/>
                  </a:lnTo>
                  <a:lnTo>
                    <a:pt x="975" y="1712"/>
                  </a:lnTo>
                  <a:lnTo>
                    <a:pt x="2213" y="474"/>
                  </a:lnTo>
                  <a:lnTo>
                    <a:pt x="2292" y="422"/>
                  </a:lnTo>
                  <a:lnTo>
                    <a:pt x="2451" y="422"/>
                  </a:lnTo>
                  <a:lnTo>
                    <a:pt x="2530" y="474"/>
                  </a:lnTo>
                  <a:lnTo>
                    <a:pt x="2609" y="527"/>
                  </a:lnTo>
                  <a:lnTo>
                    <a:pt x="2688" y="553"/>
                  </a:lnTo>
                  <a:lnTo>
                    <a:pt x="2767" y="527"/>
                  </a:lnTo>
                  <a:lnTo>
                    <a:pt x="2846" y="474"/>
                  </a:lnTo>
                  <a:lnTo>
                    <a:pt x="2872" y="395"/>
                  </a:lnTo>
                  <a:lnTo>
                    <a:pt x="2898" y="316"/>
                  </a:lnTo>
                  <a:lnTo>
                    <a:pt x="2872" y="237"/>
                  </a:lnTo>
                  <a:lnTo>
                    <a:pt x="2846" y="184"/>
                  </a:lnTo>
                  <a:lnTo>
                    <a:pt x="2740" y="105"/>
                  </a:lnTo>
                  <a:lnTo>
                    <a:pt x="2609" y="26"/>
                  </a:lnTo>
                  <a:lnTo>
                    <a:pt x="2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160"/>
            <p:cNvSpPr/>
            <p:nvPr/>
          </p:nvSpPr>
          <p:spPr>
            <a:xfrm>
              <a:off x="4905983" y="2817627"/>
              <a:ext cx="49937" cy="75244"/>
            </a:xfrm>
            <a:custGeom>
              <a:rect b="b" l="l" r="r" t="t"/>
              <a:pathLst>
                <a:path extrusionOk="0" h="2899" w="1924">
                  <a:moveTo>
                    <a:pt x="1582" y="1"/>
                  </a:moveTo>
                  <a:lnTo>
                    <a:pt x="1502" y="27"/>
                  </a:lnTo>
                  <a:lnTo>
                    <a:pt x="1450" y="53"/>
                  </a:lnTo>
                  <a:lnTo>
                    <a:pt x="1397" y="132"/>
                  </a:lnTo>
                  <a:lnTo>
                    <a:pt x="1371" y="211"/>
                  </a:lnTo>
                  <a:lnTo>
                    <a:pt x="1397" y="290"/>
                  </a:lnTo>
                  <a:lnTo>
                    <a:pt x="1450" y="369"/>
                  </a:lnTo>
                  <a:lnTo>
                    <a:pt x="1502" y="422"/>
                  </a:lnTo>
                  <a:lnTo>
                    <a:pt x="1502" y="528"/>
                  </a:lnTo>
                  <a:lnTo>
                    <a:pt x="1502" y="607"/>
                  </a:lnTo>
                  <a:lnTo>
                    <a:pt x="1450" y="686"/>
                  </a:lnTo>
                  <a:lnTo>
                    <a:pt x="212" y="1924"/>
                  </a:lnTo>
                  <a:lnTo>
                    <a:pt x="133" y="2029"/>
                  </a:lnTo>
                  <a:lnTo>
                    <a:pt x="54" y="2135"/>
                  </a:lnTo>
                  <a:lnTo>
                    <a:pt x="27" y="2240"/>
                  </a:lnTo>
                  <a:lnTo>
                    <a:pt x="1" y="2372"/>
                  </a:lnTo>
                  <a:lnTo>
                    <a:pt x="27" y="2503"/>
                  </a:lnTo>
                  <a:lnTo>
                    <a:pt x="54" y="2609"/>
                  </a:lnTo>
                  <a:lnTo>
                    <a:pt x="133" y="2740"/>
                  </a:lnTo>
                  <a:lnTo>
                    <a:pt x="212" y="2846"/>
                  </a:lnTo>
                  <a:lnTo>
                    <a:pt x="264" y="2872"/>
                  </a:lnTo>
                  <a:lnTo>
                    <a:pt x="343" y="2898"/>
                  </a:lnTo>
                  <a:lnTo>
                    <a:pt x="422" y="2872"/>
                  </a:lnTo>
                  <a:lnTo>
                    <a:pt x="501" y="2846"/>
                  </a:lnTo>
                  <a:lnTo>
                    <a:pt x="554" y="2767"/>
                  </a:lnTo>
                  <a:lnTo>
                    <a:pt x="554" y="2688"/>
                  </a:lnTo>
                  <a:lnTo>
                    <a:pt x="554" y="2609"/>
                  </a:lnTo>
                  <a:lnTo>
                    <a:pt x="501" y="2530"/>
                  </a:lnTo>
                  <a:lnTo>
                    <a:pt x="449" y="2451"/>
                  </a:lnTo>
                  <a:lnTo>
                    <a:pt x="449" y="2372"/>
                  </a:lnTo>
                  <a:lnTo>
                    <a:pt x="449" y="2293"/>
                  </a:lnTo>
                  <a:lnTo>
                    <a:pt x="501" y="2214"/>
                  </a:lnTo>
                  <a:lnTo>
                    <a:pt x="1740" y="975"/>
                  </a:lnTo>
                  <a:lnTo>
                    <a:pt x="1819" y="870"/>
                  </a:lnTo>
                  <a:lnTo>
                    <a:pt x="1871" y="765"/>
                  </a:lnTo>
                  <a:lnTo>
                    <a:pt x="1924" y="633"/>
                  </a:lnTo>
                  <a:lnTo>
                    <a:pt x="1924" y="528"/>
                  </a:lnTo>
                  <a:lnTo>
                    <a:pt x="1924" y="396"/>
                  </a:lnTo>
                  <a:lnTo>
                    <a:pt x="1871" y="264"/>
                  </a:lnTo>
                  <a:lnTo>
                    <a:pt x="1819" y="159"/>
                  </a:lnTo>
                  <a:lnTo>
                    <a:pt x="1740" y="53"/>
                  </a:lnTo>
                  <a:lnTo>
                    <a:pt x="1661" y="27"/>
                  </a:lnTo>
                  <a:lnTo>
                    <a:pt x="15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160"/>
            <p:cNvSpPr/>
            <p:nvPr/>
          </p:nvSpPr>
          <p:spPr>
            <a:xfrm>
              <a:off x="4812313" y="2922250"/>
              <a:ext cx="19856" cy="19856"/>
            </a:xfrm>
            <a:custGeom>
              <a:rect b="b" l="l" r="r" t="t"/>
              <a:pathLst>
                <a:path extrusionOk="0" h="765" w="765">
                  <a:moveTo>
                    <a:pt x="475" y="0"/>
                  </a:moveTo>
                  <a:lnTo>
                    <a:pt x="396" y="53"/>
                  </a:lnTo>
                  <a:lnTo>
                    <a:pt x="80" y="395"/>
                  </a:lnTo>
                  <a:lnTo>
                    <a:pt x="27" y="474"/>
                  </a:lnTo>
                  <a:lnTo>
                    <a:pt x="1" y="553"/>
                  </a:lnTo>
                  <a:lnTo>
                    <a:pt x="27" y="633"/>
                  </a:lnTo>
                  <a:lnTo>
                    <a:pt x="80" y="685"/>
                  </a:lnTo>
                  <a:lnTo>
                    <a:pt x="133" y="738"/>
                  </a:lnTo>
                  <a:lnTo>
                    <a:pt x="212" y="764"/>
                  </a:lnTo>
                  <a:lnTo>
                    <a:pt x="291" y="738"/>
                  </a:lnTo>
                  <a:lnTo>
                    <a:pt x="370" y="685"/>
                  </a:lnTo>
                  <a:lnTo>
                    <a:pt x="712" y="343"/>
                  </a:lnTo>
                  <a:lnTo>
                    <a:pt x="765" y="290"/>
                  </a:lnTo>
                  <a:lnTo>
                    <a:pt x="765" y="211"/>
                  </a:lnTo>
                  <a:lnTo>
                    <a:pt x="765" y="132"/>
                  </a:lnTo>
                  <a:lnTo>
                    <a:pt x="712" y="53"/>
                  </a:lnTo>
                  <a:lnTo>
                    <a:pt x="6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6" name="Google Shape;17456;p160"/>
          <p:cNvGrpSpPr/>
          <p:nvPr/>
        </p:nvGrpSpPr>
        <p:grpSpPr>
          <a:xfrm>
            <a:off x="6391404" y="2594729"/>
            <a:ext cx="307718" cy="369932"/>
            <a:chOff x="6391079" y="2594729"/>
            <a:chExt cx="307718" cy="369932"/>
          </a:xfrm>
        </p:grpSpPr>
        <p:sp>
          <p:nvSpPr>
            <p:cNvPr id="17457" name="Google Shape;17457;p160"/>
            <p:cNvSpPr/>
            <p:nvPr/>
          </p:nvSpPr>
          <p:spPr>
            <a:xfrm>
              <a:off x="6533285" y="2790971"/>
              <a:ext cx="23282" cy="150435"/>
            </a:xfrm>
            <a:custGeom>
              <a:rect b="b" l="l" r="r" t="t"/>
              <a:pathLst>
                <a:path extrusionOk="0" h="5796" w="897">
                  <a:moveTo>
                    <a:pt x="1" y="0"/>
                  </a:moveTo>
                  <a:lnTo>
                    <a:pt x="1" y="5796"/>
                  </a:lnTo>
                  <a:lnTo>
                    <a:pt x="897" y="5796"/>
                  </a:lnTo>
                  <a:lnTo>
                    <a:pt x="8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160"/>
            <p:cNvSpPr/>
            <p:nvPr/>
          </p:nvSpPr>
          <p:spPr>
            <a:xfrm>
              <a:off x="6498428" y="2594729"/>
              <a:ext cx="93023" cy="212675"/>
            </a:xfrm>
            <a:custGeom>
              <a:rect b="b" l="l" r="r" t="t"/>
              <a:pathLst>
                <a:path extrusionOk="0" h="8194" w="3584">
                  <a:moveTo>
                    <a:pt x="211" y="1"/>
                  </a:moveTo>
                  <a:lnTo>
                    <a:pt x="132" y="27"/>
                  </a:lnTo>
                  <a:lnTo>
                    <a:pt x="79" y="53"/>
                  </a:lnTo>
                  <a:lnTo>
                    <a:pt x="27" y="132"/>
                  </a:lnTo>
                  <a:lnTo>
                    <a:pt x="0" y="211"/>
                  </a:lnTo>
                  <a:lnTo>
                    <a:pt x="0" y="6376"/>
                  </a:lnTo>
                  <a:lnTo>
                    <a:pt x="27" y="6560"/>
                  </a:lnTo>
                  <a:lnTo>
                    <a:pt x="53" y="6745"/>
                  </a:lnTo>
                  <a:lnTo>
                    <a:pt x="79" y="6903"/>
                  </a:lnTo>
                  <a:lnTo>
                    <a:pt x="158" y="7087"/>
                  </a:lnTo>
                  <a:lnTo>
                    <a:pt x="211" y="7245"/>
                  </a:lnTo>
                  <a:lnTo>
                    <a:pt x="316" y="7377"/>
                  </a:lnTo>
                  <a:lnTo>
                    <a:pt x="422" y="7509"/>
                  </a:lnTo>
                  <a:lnTo>
                    <a:pt x="527" y="7640"/>
                  </a:lnTo>
                  <a:lnTo>
                    <a:pt x="659" y="7772"/>
                  </a:lnTo>
                  <a:lnTo>
                    <a:pt x="791" y="7877"/>
                  </a:lnTo>
                  <a:lnTo>
                    <a:pt x="922" y="7956"/>
                  </a:lnTo>
                  <a:lnTo>
                    <a:pt x="1080" y="8035"/>
                  </a:lnTo>
                  <a:lnTo>
                    <a:pt x="1239" y="8114"/>
                  </a:lnTo>
                  <a:lnTo>
                    <a:pt x="1423" y="8141"/>
                  </a:lnTo>
                  <a:lnTo>
                    <a:pt x="1581" y="8194"/>
                  </a:lnTo>
                  <a:lnTo>
                    <a:pt x="1950" y="8194"/>
                  </a:lnTo>
                  <a:lnTo>
                    <a:pt x="2134" y="8167"/>
                  </a:lnTo>
                  <a:lnTo>
                    <a:pt x="2292" y="8114"/>
                  </a:lnTo>
                  <a:lnTo>
                    <a:pt x="2477" y="8062"/>
                  </a:lnTo>
                  <a:lnTo>
                    <a:pt x="2635" y="7983"/>
                  </a:lnTo>
                  <a:lnTo>
                    <a:pt x="2766" y="7904"/>
                  </a:lnTo>
                  <a:lnTo>
                    <a:pt x="2925" y="7798"/>
                  </a:lnTo>
                  <a:lnTo>
                    <a:pt x="3056" y="7693"/>
                  </a:lnTo>
                  <a:lnTo>
                    <a:pt x="3162" y="7561"/>
                  </a:lnTo>
                  <a:lnTo>
                    <a:pt x="3267" y="7403"/>
                  </a:lnTo>
                  <a:lnTo>
                    <a:pt x="3372" y="7271"/>
                  </a:lnTo>
                  <a:lnTo>
                    <a:pt x="3425" y="7113"/>
                  </a:lnTo>
                  <a:lnTo>
                    <a:pt x="3504" y="6955"/>
                  </a:lnTo>
                  <a:lnTo>
                    <a:pt x="3530" y="6771"/>
                  </a:lnTo>
                  <a:lnTo>
                    <a:pt x="3583" y="6587"/>
                  </a:lnTo>
                  <a:lnTo>
                    <a:pt x="3583" y="6402"/>
                  </a:lnTo>
                  <a:lnTo>
                    <a:pt x="3583" y="211"/>
                  </a:lnTo>
                  <a:lnTo>
                    <a:pt x="3557" y="132"/>
                  </a:lnTo>
                  <a:lnTo>
                    <a:pt x="3530" y="53"/>
                  </a:lnTo>
                  <a:lnTo>
                    <a:pt x="3451" y="27"/>
                  </a:lnTo>
                  <a:lnTo>
                    <a:pt x="3372" y="1"/>
                  </a:lnTo>
                  <a:lnTo>
                    <a:pt x="2872" y="1"/>
                  </a:lnTo>
                  <a:lnTo>
                    <a:pt x="2793" y="27"/>
                  </a:lnTo>
                  <a:lnTo>
                    <a:pt x="2740" y="53"/>
                  </a:lnTo>
                  <a:lnTo>
                    <a:pt x="2687" y="132"/>
                  </a:lnTo>
                  <a:lnTo>
                    <a:pt x="2687" y="211"/>
                  </a:lnTo>
                  <a:lnTo>
                    <a:pt x="2687" y="6402"/>
                  </a:lnTo>
                  <a:lnTo>
                    <a:pt x="2661" y="6587"/>
                  </a:lnTo>
                  <a:lnTo>
                    <a:pt x="2608" y="6771"/>
                  </a:lnTo>
                  <a:lnTo>
                    <a:pt x="2529" y="6903"/>
                  </a:lnTo>
                  <a:lnTo>
                    <a:pt x="2424" y="7034"/>
                  </a:lnTo>
                  <a:lnTo>
                    <a:pt x="2266" y="7166"/>
                  </a:lnTo>
                  <a:lnTo>
                    <a:pt x="2134" y="7245"/>
                  </a:lnTo>
                  <a:lnTo>
                    <a:pt x="1950" y="7271"/>
                  </a:lnTo>
                  <a:lnTo>
                    <a:pt x="1765" y="7298"/>
                  </a:lnTo>
                  <a:lnTo>
                    <a:pt x="1581" y="7271"/>
                  </a:lnTo>
                  <a:lnTo>
                    <a:pt x="1423" y="7219"/>
                  </a:lnTo>
                  <a:lnTo>
                    <a:pt x="1291" y="7140"/>
                  </a:lnTo>
                  <a:lnTo>
                    <a:pt x="1159" y="7008"/>
                  </a:lnTo>
                  <a:lnTo>
                    <a:pt x="1054" y="6876"/>
                  </a:lnTo>
                  <a:lnTo>
                    <a:pt x="975" y="6745"/>
                  </a:lnTo>
                  <a:lnTo>
                    <a:pt x="922" y="6560"/>
                  </a:lnTo>
                  <a:lnTo>
                    <a:pt x="896" y="6402"/>
                  </a:lnTo>
                  <a:lnTo>
                    <a:pt x="896" y="211"/>
                  </a:lnTo>
                  <a:lnTo>
                    <a:pt x="896" y="132"/>
                  </a:lnTo>
                  <a:lnTo>
                    <a:pt x="843" y="53"/>
                  </a:lnTo>
                  <a:lnTo>
                    <a:pt x="791" y="27"/>
                  </a:lnTo>
                  <a:lnTo>
                    <a:pt x="7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160"/>
            <p:cNvSpPr/>
            <p:nvPr/>
          </p:nvSpPr>
          <p:spPr>
            <a:xfrm>
              <a:off x="6521683" y="2918149"/>
              <a:ext cx="46511" cy="46511"/>
            </a:xfrm>
            <a:custGeom>
              <a:rect b="b" l="l" r="r" t="t"/>
              <a:pathLst>
                <a:path extrusionOk="0" h="1792" w="1792">
                  <a:moveTo>
                    <a:pt x="896" y="0"/>
                  </a:moveTo>
                  <a:lnTo>
                    <a:pt x="711" y="27"/>
                  </a:lnTo>
                  <a:lnTo>
                    <a:pt x="553" y="79"/>
                  </a:lnTo>
                  <a:lnTo>
                    <a:pt x="395" y="158"/>
                  </a:lnTo>
                  <a:lnTo>
                    <a:pt x="263" y="264"/>
                  </a:lnTo>
                  <a:lnTo>
                    <a:pt x="158" y="395"/>
                  </a:lnTo>
                  <a:lnTo>
                    <a:pt x="79" y="553"/>
                  </a:lnTo>
                  <a:lnTo>
                    <a:pt x="26" y="711"/>
                  </a:lnTo>
                  <a:lnTo>
                    <a:pt x="0" y="896"/>
                  </a:lnTo>
                  <a:lnTo>
                    <a:pt x="26" y="1080"/>
                  </a:lnTo>
                  <a:lnTo>
                    <a:pt x="79" y="1238"/>
                  </a:lnTo>
                  <a:lnTo>
                    <a:pt x="158" y="1396"/>
                  </a:lnTo>
                  <a:lnTo>
                    <a:pt x="263" y="1528"/>
                  </a:lnTo>
                  <a:lnTo>
                    <a:pt x="395" y="1634"/>
                  </a:lnTo>
                  <a:lnTo>
                    <a:pt x="553" y="1713"/>
                  </a:lnTo>
                  <a:lnTo>
                    <a:pt x="711" y="1765"/>
                  </a:lnTo>
                  <a:lnTo>
                    <a:pt x="896" y="1792"/>
                  </a:lnTo>
                  <a:lnTo>
                    <a:pt x="1080" y="1765"/>
                  </a:lnTo>
                  <a:lnTo>
                    <a:pt x="1238" y="1713"/>
                  </a:lnTo>
                  <a:lnTo>
                    <a:pt x="1396" y="1634"/>
                  </a:lnTo>
                  <a:lnTo>
                    <a:pt x="1528" y="1528"/>
                  </a:lnTo>
                  <a:lnTo>
                    <a:pt x="1633" y="1396"/>
                  </a:lnTo>
                  <a:lnTo>
                    <a:pt x="1712" y="1238"/>
                  </a:lnTo>
                  <a:lnTo>
                    <a:pt x="1765" y="1080"/>
                  </a:lnTo>
                  <a:lnTo>
                    <a:pt x="1791" y="896"/>
                  </a:lnTo>
                  <a:lnTo>
                    <a:pt x="1765" y="711"/>
                  </a:lnTo>
                  <a:lnTo>
                    <a:pt x="1712" y="553"/>
                  </a:lnTo>
                  <a:lnTo>
                    <a:pt x="1633" y="395"/>
                  </a:lnTo>
                  <a:lnTo>
                    <a:pt x="1528" y="264"/>
                  </a:lnTo>
                  <a:lnTo>
                    <a:pt x="1396" y="158"/>
                  </a:lnTo>
                  <a:lnTo>
                    <a:pt x="1238" y="79"/>
                  </a:lnTo>
                  <a:lnTo>
                    <a:pt x="1080" y="27"/>
                  </a:lnTo>
                  <a:lnTo>
                    <a:pt x="8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160"/>
            <p:cNvSpPr/>
            <p:nvPr/>
          </p:nvSpPr>
          <p:spPr>
            <a:xfrm>
              <a:off x="6678241" y="2658317"/>
              <a:ext cx="20556" cy="57464"/>
            </a:xfrm>
            <a:custGeom>
              <a:rect b="b" l="l" r="r" t="t"/>
              <a:pathLst>
                <a:path extrusionOk="0" h="2214" w="792">
                  <a:moveTo>
                    <a:pt x="211" y="1"/>
                  </a:moveTo>
                  <a:lnTo>
                    <a:pt x="132" y="27"/>
                  </a:lnTo>
                  <a:lnTo>
                    <a:pt x="53" y="80"/>
                  </a:lnTo>
                  <a:lnTo>
                    <a:pt x="1" y="132"/>
                  </a:lnTo>
                  <a:lnTo>
                    <a:pt x="1" y="211"/>
                  </a:lnTo>
                  <a:lnTo>
                    <a:pt x="1" y="317"/>
                  </a:lnTo>
                  <a:lnTo>
                    <a:pt x="53" y="369"/>
                  </a:lnTo>
                  <a:lnTo>
                    <a:pt x="185" y="527"/>
                  </a:lnTo>
                  <a:lnTo>
                    <a:pt x="291" y="712"/>
                  </a:lnTo>
                  <a:lnTo>
                    <a:pt x="343" y="923"/>
                  </a:lnTo>
                  <a:lnTo>
                    <a:pt x="370" y="1107"/>
                  </a:lnTo>
                  <a:lnTo>
                    <a:pt x="343" y="1318"/>
                  </a:lnTo>
                  <a:lnTo>
                    <a:pt x="291" y="1502"/>
                  </a:lnTo>
                  <a:lnTo>
                    <a:pt x="185" y="1687"/>
                  </a:lnTo>
                  <a:lnTo>
                    <a:pt x="53" y="1845"/>
                  </a:lnTo>
                  <a:lnTo>
                    <a:pt x="1" y="1924"/>
                  </a:lnTo>
                  <a:lnTo>
                    <a:pt x="1" y="2003"/>
                  </a:lnTo>
                  <a:lnTo>
                    <a:pt x="1" y="2082"/>
                  </a:lnTo>
                  <a:lnTo>
                    <a:pt x="53" y="2161"/>
                  </a:lnTo>
                  <a:lnTo>
                    <a:pt x="132" y="2213"/>
                  </a:lnTo>
                  <a:lnTo>
                    <a:pt x="291" y="2213"/>
                  </a:lnTo>
                  <a:lnTo>
                    <a:pt x="370" y="2161"/>
                  </a:lnTo>
                  <a:lnTo>
                    <a:pt x="554" y="1924"/>
                  </a:lnTo>
                  <a:lnTo>
                    <a:pt x="686" y="1660"/>
                  </a:lnTo>
                  <a:lnTo>
                    <a:pt x="765" y="1397"/>
                  </a:lnTo>
                  <a:lnTo>
                    <a:pt x="791" y="1107"/>
                  </a:lnTo>
                  <a:lnTo>
                    <a:pt x="765" y="844"/>
                  </a:lnTo>
                  <a:lnTo>
                    <a:pt x="686" y="554"/>
                  </a:lnTo>
                  <a:lnTo>
                    <a:pt x="554" y="290"/>
                  </a:lnTo>
                  <a:lnTo>
                    <a:pt x="370" y="80"/>
                  </a:lnTo>
                  <a:lnTo>
                    <a:pt x="291"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160"/>
            <p:cNvSpPr/>
            <p:nvPr/>
          </p:nvSpPr>
          <p:spPr>
            <a:xfrm>
              <a:off x="6631756" y="2635062"/>
              <a:ext cx="30108" cy="103976"/>
            </a:xfrm>
            <a:custGeom>
              <a:rect b="b" l="l" r="r" t="t"/>
              <a:pathLst>
                <a:path extrusionOk="0" h="4006" w="1160">
                  <a:moveTo>
                    <a:pt x="211" y="1"/>
                  </a:moveTo>
                  <a:lnTo>
                    <a:pt x="132" y="27"/>
                  </a:lnTo>
                  <a:lnTo>
                    <a:pt x="79" y="80"/>
                  </a:lnTo>
                  <a:lnTo>
                    <a:pt x="27" y="159"/>
                  </a:lnTo>
                  <a:lnTo>
                    <a:pt x="0" y="238"/>
                  </a:lnTo>
                  <a:lnTo>
                    <a:pt x="27" y="317"/>
                  </a:lnTo>
                  <a:lnTo>
                    <a:pt x="79" y="370"/>
                  </a:lnTo>
                  <a:lnTo>
                    <a:pt x="211" y="554"/>
                  </a:lnTo>
                  <a:lnTo>
                    <a:pt x="369" y="739"/>
                  </a:lnTo>
                  <a:lnTo>
                    <a:pt x="475" y="923"/>
                  </a:lnTo>
                  <a:lnTo>
                    <a:pt x="580" y="1134"/>
                  </a:lnTo>
                  <a:lnTo>
                    <a:pt x="633" y="1344"/>
                  </a:lnTo>
                  <a:lnTo>
                    <a:pt x="712" y="1555"/>
                  </a:lnTo>
                  <a:lnTo>
                    <a:pt x="738" y="1792"/>
                  </a:lnTo>
                  <a:lnTo>
                    <a:pt x="738" y="2003"/>
                  </a:lnTo>
                  <a:lnTo>
                    <a:pt x="738" y="2240"/>
                  </a:lnTo>
                  <a:lnTo>
                    <a:pt x="712" y="2451"/>
                  </a:lnTo>
                  <a:lnTo>
                    <a:pt x="633" y="2688"/>
                  </a:lnTo>
                  <a:lnTo>
                    <a:pt x="580" y="2899"/>
                  </a:lnTo>
                  <a:lnTo>
                    <a:pt x="475" y="3083"/>
                  </a:lnTo>
                  <a:lnTo>
                    <a:pt x="369" y="3294"/>
                  </a:lnTo>
                  <a:lnTo>
                    <a:pt x="211" y="3478"/>
                  </a:lnTo>
                  <a:lnTo>
                    <a:pt x="79" y="3636"/>
                  </a:lnTo>
                  <a:lnTo>
                    <a:pt x="27" y="3715"/>
                  </a:lnTo>
                  <a:lnTo>
                    <a:pt x="0" y="3794"/>
                  </a:lnTo>
                  <a:lnTo>
                    <a:pt x="27" y="3873"/>
                  </a:lnTo>
                  <a:lnTo>
                    <a:pt x="79" y="3952"/>
                  </a:lnTo>
                  <a:lnTo>
                    <a:pt x="132" y="3979"/>
                  </a:lnTo>
                  <a:lnTo>
                    <a:pt x="211" y="4005"/>
                  </a:lnTo>
                  <a:lnTo>
                    <a:pt x="290" y="3979"/>
                  </a:lnTo>
                  <a:lnTo>
                    <a:pt x="369" y="3952"/>
                  </a:lnTo>
                  <a:lnTo>
                    <a:pt x="554" y="3742"/>
                  </a:lnTo>
                  <a:lnTo>
                    <a:pt x="712" y="3505"/>
                  </a:lnTo>
                  <a:lnTo>
                    <a:pt x="870" y="3294"/>
                  </a:lnTo>
                  <a:lnTo>
                    <a:pt x="975" y="3030"/>
                  </a:lnTo>
                  <a:lnTo>
                    <a:pt x="1054" y="2793"/>
                  </a:lnTo>
                  <a:lnTo>
                    <a:pt x="1133" y="2530"/>
                  </a:lnTo>
                  <a:lnTo>
                    <a:pt x="1159" y="2266"/>
                  </a:lnTo>
                  <a:lnTo>
                    <a:pt x="1159" y="2003"/>
                  </a:lnTo>
                  <a:lnTo>
                    <a:pt x="1159" y="1740"/>
                  </a:lnTo>
                  <a:lnTo>
                    <a:pt x="1133" y="1476"/>
                  </a:lnTo>
                  <a:lnTo>
                    <a:pt x="1054" y="1239"/>
                  </a:lnTo>
                  <a:lnTo>
                    <a:pt x="975" y="976"/>
                  </a:lnTo>
                  <a:lnTo>
                    <a:pt x="870" y="739"/>
                  </a:lnTo>
                  <a:lnTo>
                    <a:pt x="712" y="501"/>
                  </a:lnTo>
                  <a:lnTo>
                    <a:pt x="554" y="291"/>
                  </a:lnTo>
                  <a:lnTo>
                    <a:pt x="369" y="80"/>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160"/>
            <p:cNvSpPr/>
            <p:nvPr/>
          </p:nvSpPr>
          <p:spPr>
            <a:xfrm>
              <a:off x="6391079" y="2658317"/>
              <a:ext cx="20530" cy="57464"/>
            </a:xfrm>
            <a:custGeom>
              <a:rect b="b" l="l" r="r" t="t"/>
              <a:pathLst>
                <a:path extrusionOk="0" h="2214" w="791">
                  <a:moveTo>
                    <a:pt x="580" y="1"/>
                  </a:moveTo>
                  <a:lnTo>
                    <a:pt x="501" y="27"/>
                  </a:lnTo>
                  <a:lnTo>
                    <a:pt x="448" y="80"/>
                  </a:lnTo>
                  <a:lnTo>
                    <a:pt x="264" y="290"/>
                  </a:lnTo>
                  <a:lnTo>
                    <a:pt x="106" y="554"/>
                  </a:lnTo>
                  <a:lnTo>
                    <a:pt x="27" y="817"/>
                  </a:lnTo>
                  <a:lnTo>
                    <a:pt x="0" y="1107"/>
                  </a:lnTo>
                  <a:lnTo>
                    <a:pt x="27" y="1397"/>
                  </a:lnTo>
                  <a:lnTo>
                    <a:pt x="106" y="1687"/>
                  </a:lnTo>
                  <a:lnTo>
                    <a:pt x="264" y="1924"/>
                  </a:lnTo>
                  <a:lnTo>
                    <a:pt x="448" y="2161"/>
                  </a:lnTo>
                  <a:lnTo>
                    <a:pt x="501" y="2213"/>
                  </a:lnTo>
                  <a:lnTo>
                    <a:pt x="659" y="2213"/>
                  </a:lnTo>
                  <a:lnTo>
                    <a:pt x="738" y="2161"/>
                  </a:lnTo>
                  <a:lnTo>
                    <a:pt x="791" y="2082"/>
                  </a:lnTo>
                  <a:lnTo>
                    <a:pt x="791" y="2003"/>
                  </a:lnTo>
                  <a:lnTo>
                    <a:pt x="791" y="1924"/>
                  </a:lnTo>
                  <a:lnTo>
                    <a:pt x="738" y="1845"/>
                  </a:lnTo>
                  <a:lnTo>
                    <a:pt x="606" y="1687"/>
                  </a:lnTo>
                  <a:lnTo>
                    <a:pt x="501" y="1502"/>
                  </a:lnTo>
                  <a:lnTo>
                    <a:pt x="448" y="1318"/>
                  </a:lnTo>
                  <a:lnTo>
                    <a:pt x="422" y="1107"/>
                  </a:lnTo>
                  <a:lnTo>
                    <a:pt x="448" y="896"/>
                  </a:lnTo>
                  <a:lnTo>
                    <a:pt x="501" y="712"/>
                  </a:lnTo>
                  <a:lnTo>
                    <a:pt x="606" y="527"/>
                  </a:lnTo>
                  <a:lnTo>
                    <a:pt x="738" y="369"/>
                  </a:lnTo>
                  <a:lnTo>
                    <a:pt x="791" y="317"/>
                  </a:lnTo>
                  <a:lnTo>
                    <a:pt x="791" y="211"/>
                  </a:lnTo>
                  <a:lnTo>
                    <a:pt x="791" y="132"/>
                  </a:lnTo>
                  <a:lnTo>
                    <a:pt x="738" y="80"/>
                  </a:lnTo>
                  <a:lnTo>
                    <a:pt x="659" y="27"/>
                  </a:lnTo>
                  <a:lnTo>
                    <a:pt x="5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160"/>
            <p:cNvSpPr/>
            <p:nvPr/>
          </p:nvSpPr>
          <p:spPr>
            <a:xfrm>
              <a:off x="6427987" y="2635062"/>
              <a:ext cx="30134" cy="103976"/>
            </a:xfrm>
            <a:custGeom>
              <a:rect b="b" l="l" r="r" t="t"/>
              <a:pathLst>
                <a:path extrusionOk="0" h="4006" w="1161">
                  <a:moveTo>
                    <a:pt x="949" y="1"/>
                  </a:moveTo>
                  <a:lnTo>
                    <a:pt x="870" y="27"/>
                  </a:lnTo>
                  <a:lnTo>
                    <a:pt x="791" y="80"/>
                  </a:lnTo>
                  <a:lnTo>
                    <a:pt x="607" y="291"/>
                  </a:lnTo>
                  <a:lnTo>
                    <a:pt x="449" y="501"/>
                  </a:lnTo>
                  <a:lnTo>
                    <a:pt x="317" y="739"/>
                  </a:lnTo>
                  <a:lnTo>
                    <a:pt x="185" y="976"/>
                  </a:lnTo>
                  <a:lnTo>
                    <a:pt x="106" y="1239"/>
                  </a:lnTo>
                  <a:lnTo>
                    <a:pt x="54" y="1476"/>
                  </a:lnTo>
                  <a:lnTo>
                    <a:pt x="1" y="1740"/>
                  </a:lnTo>
                  <a:lnTo>
                    <a:pt x="1" y="2003"/>
                  </a:lnTo>
                  <a:lnTo>
                    <a:pt x="1" y="2266"/>
                  </a:lnTo>
                  <a:lnTo>
                    <a:pt x="54" y="2530"/>
                  </a:lnTo>
                  <a:lnTo>
                    <a:pt x="106" y="2793"/>
                  </a:lnTo>
                  <a:lnTo>
                    <a:pt x="185" y="3030"/>
                  </a:lnTo>
                  <a:lnTo>
                    <a:pt x="317" y="3294"/>
                  </a:lnTo>
                  <a:lnTo>
                    <a:pt x="449" y="3505"/>
                  </a:lnTo>
                  <a:lnTo>
                    <a:pt x="607" y="3742"/>
                  </a:lnTo>
                  <a:lnTo>
                    <a:pt x="791" y="3952"/>
                  </a:lnTo>
                  <a:lnTo>
                    <a:pt x="870" y="3979"/>
                  </a:lnTo>
                  <a:lnTo>
                    <a:pt x="949" y="4005"/>
                  </a:lnTo>
                  <a:lnTo>
                    <a:pt x="1028" y="3979"/>
                  </a:lnTo>
                  <a:lnTo>
                    <a:pt x="1107" y="3952"/>
                  </a:lnTo>
                  <a:lnTo>
                    <a:pt x="1134" y="3873"/>
                  </a:lnTo>
                  <a:lnTo>
                    <a:pt x="1160" y="3794"/>
                  </a:lnTo>
                  <a:lnTo>
                    <a:pt x="1134" y="3715"/>
                  </a:lnTo>
                  <a:lnTo>
                    <a:pt x="1107" y="3636"/>
                  </a:lnTo>
                  <a:lnTo>
                    <a:pt x="949" y="3478"/>
                  </a:lnTo>
                  <a:lnTo>
                    <a:pt x="818" y="3294"/>
                  </a:lnTo>
                  <a:lnTo>
                    <a:pt x="686" y="3083"/>
                  </a:lnTo>
                  <a:lnTo>
                    <a:pt x="607" y="2899"/>
                  </a:lnTo>
                  <a:lnTo>
                    <a:pt x="528" y="2688"/>
                  </a:lnTo>
                  <a:lnTo>
                    <a:pt x="475" y="2451"/>
                  </a:lnTo>
                  <a:lnTo>
                    <a:pt x="422" y="2240"/>
                  </a:lnTo>
                  <a:lnTo>
                    <a:pt x="422" y="2003"/>
                  </a:lnTo>
                  <a:lnTo>
                    <a:pt x="422" y="1792"/>
                  </a:lnTo>
                  <a:lnTo>
                    <a:pt x="475" y="1555"/>
                  </a:lnTo>
                  <a:lnTo>
                    <a:pt x="528" y="1344"/>
                  </a:lnTo>
                  <a:lnTo>
                    <a:pt x="607" y="1134"/>
                  </a:lnTo>
                  <a:lnTo>
                    <a:pt x="686" y="923"/>
                  </a:lnTo>
                  <a:lnTo>
                    <a:pt x="818" y="739"/>
                  </a:lnTo>
                  <a:lnTo>
                    <a:pt x="949" y="554"/>
                  </a:lnTo>
                  <a:lnTo>
                    <a:pt x="1107" y="370"/>
                  </a:lnTo>
                  <a:lnTo>
                    <a:pt x="1134" y="317"/>
                  </a:lnTo>
                  <a:lnTo>
                    <a:pt x="1160" y="238"/>
                  </a:lnTo>
                  <a:lnTo>
                    <a:pt x="1134" y="159"/>
                  </a:lnTo>
                  <a:lnTo>
                    <a:pt x="1107" y="80"/>
                  </a:lnTo>
                  <a:lnTo>
                    <a:pt x="1028" y="27"/>
                  </a:lnTo>
                  <a:lnTo>
                    <a:pt x="9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4" name="Google Shape;17464;p160"/>
          <p:cNvGrpSpPr/>
          <p:nvPr/>
        </p:nvGrpSpPr>
        <p:grpSpPr>
          <a:xfrm>
            <a:off x="7950016" y="2594729"/>
            <a:ext cx="330247" cy="369935"/>
            <a:chOff x="7950016" y="2594729"/>
            <a:chExt cx="330247" cy="369935"/>
          </a:xfrm>
        </p:grpSpPr>
        <p:sp>
          <p:nvSpPr>
            <p:cNvPr id="17465" name="Google Shape;17465;p160"/>
            <p:cNvSpPr/>
            <p:nvPr/>
          </p:nvSpPr>
          <p:spPr>
            <a:xfrm>
              <a:off x="7950016" y="2656267"/>
              <a:ext cx="275564" cy="251660"/>
            </a:xfrm>
            <a:custGeom>
              <a:rect b="b" l="l" r="r" t="t"/>
              <a:pathLst>
                <a:path extrusionOk="0" h="9696" w="10617">
                  <a:moveTo>
                    <a:pt x="5321" y="1"/>
                  </a:moveTo>
                  <a:lnTo>
                    <a:pt x="5163" y="53"/>
                  </a:lnTo>
                  <a:lnTo>
                    <a:pt x="5005" y="106"/>
                  </a:lnTo>
                  <a:lnTo>
                    <a:pt x="4847" y="159"/>
                  </a:lnTo>
                  <a:lnTo>
                    <a:pt x="4689" y="264"/>
                  </a:lnTo>
                  <a:lnTo>
                    <a:pt x="4584" y="369"/>
                  </a:lnTo>
                  <a:lnTo>
                    <a:pt x="4452" y="501"/>
                  </a:lnTo>
                  <a:lnTo>
                    <a:pt x="4373" y="633"/>
                  </a:lnTo>
                  <a:lnTo>
                    <a:pt x="184" y="7693"/>
                  </a:lnTo>
                  <a:lnTo>
                    <a:pt x="105" y="7851"/>
                  </a:lnTo>
                  <a:lnTo>
                    <a:pt x="53" y="8035"/>
                  </a:lnTo>
                  <a:lnTo>
                    <a:pt x="26" y="8193"/>
                  </a:lnTo>
                  <a:lnTo>
                    <a:pt x="0" y="8352"/>
                  </a:lnTo>
                  <a:lnTo>
                    <a:pt x="26" y="8536"/>
                  </a:lnTo>
                  <a:lnTo>
                    <a:pt x="53" y="8694"/>
                  </a:lnTo>
                  <a:lnTo>
                    <a:pt x="105" y="8878"/>
                  </a:lnTo>
                  <a:lnTo>
                    <a:pt x="184" y="9036"/>
                  </a:lnTo>
                  <a:lnTo>
                    <a:pt x="290" y="9168"/>
                  </a:lnTo>
                  <a:lnTo>
                    <a:pt x="395" y="9300"/>
                  </a:lnTo>
                  <a:lnTo>
                    <a:pt x="527" y="9405"/>
                  </a:lnTo>
                  <a:lnTo>
                    <a:pt x="659" y="9511"/>
                  </a:lnTo>
                  <a:lnTo>
                    <a:pt x="817" y="9590"/>
                  </a:lnTo>
                  <a:lnTo>
                    <a:pt x="975" y="9642"/>
                  </a:lnTo>
                  <a:lnTo>
                    <a:pt x="1159" y="9669"/>
                  </a:lnTo>
                  <a:lnTo>
                    <a:pt x="1317" y="9695"/>
                  </a:lnTo>
                  <a:lnTo>
                    <a:pt x="9457" y="9695"/>
                  </a:lnTo>
                  <a:lnTo>
                    <a:pt x="9536" y="9669"/>
                  </a:lnTo>
                  <a:lnTo>
                    <a:pt x="9615" y="9642"/>
                  </a:lnTo>
                  <a:lnTo>
                    <a:pt x="9694" y="9616"/>
                  </a:lnTo>
                  <a:lnTo>
                    <a:pt x="9747" y="9563"/>
                  </a:lnTo>
                  <a:lnTo>
                    <a:pt x="9800" y="9484"/>
                  </a:lnTo>
                  <a:lnTo>
                    <a:pt x="9853" y="9432"/>
                  </a:lnTo>
                  <a:lnTo>
                    <a:pt x="9879" y="9326"/>
                  </a:lnTo>
                  <a:lnTo>
                    <a:pt x="9879" y="9247"/>
                  </a:lnTo>
                  <a:lnTo>
                    <a:pt x="9879" y="9168"/>
                  </a:lnTo>
                  <a:lnTo>
                    <a:pt x="9853" y="9063"/>
                  </a:lnTo>
                  <a:lnTo>
                    <a:pt x="9800" y="9010"/>
                  </a:lnTo>
                  <a:lnTo>
                    <a:pt x="9747" y="8931"/>
                  </a:lnTo>
                  <a:lnTo>
                    <a:pt x="9694" y="8878"/>
                  </a:lnTo>
                  <a:lnTo>
                    <a:pt x="9615" y="8852"/>
                  </a:lnTo>
                  <a:lnTo>
                    <a:pt x="9536" y="8826"/>
                  </a:lnTo>
                  <a:lnTo>
                    <a:pt x="9457" y="8799"/>
                  </a:lnTo>
                  <a:lnTo>
                    <a:pt x="1317" y="8799"/>
                  </a:lnTo>
                  <a:lnTo>
                    <a:pt x="1185" y="8773"/>
                  </a:lnTo>
                  <a:lnTo>
                    <a:pt x="1054" y="8720"/>
                  </a:lnTo>
                  <a:lnTo>
                    <a:pt x="1001" y="8641"/>
                  </a:lnTo>
                  <a:lnTo>
                    <a:pt x="948" y="8589"/>
                  </a:lnTo>
                  <a:lnTo>
                    <a:pt x="922" y="8510"/>
                  </a:lnTo>
                  <a:lnTo>
                    <a:pt x="896" y="8431"/>
                  </a:lnTo>
                  <a:lnTo>
                    <a:pt x="896" y="8299"/>
                  </a:lnTo>
                  <a:lnTo>
                    <a:pt x="948" y="8141"/>
                  </a:lnTo>
                  <a:lnTo>
                    <a:pt x="5111" y="1107"/>
                  </a:lnTo>
                  <a:lnTo>
                    <a:pt x="5216" y="975"/>
                  </a:lnTo>
                  <a:lnTo>
                    <a:pt x="5321" y="923"/>
                  </a:lnTo>
                  <a:lnTo>
                    <a:pt x="5427" y="896"/>
                  </a:lnTo>
                  <a:lnTo>
                    <a:pt x="5506" y="870"/>
                  </a:lnTo>
                  <a:lnTo>
                    <a:pt x="5559" y="896"/>
                  </a:lnTo>
                  <a:lnTo>
                    <a:pt x="5664" y="923"/>
                  </a:lnTo>
                  <a:lnTo>
                    <a:pt x="5769" y="975"/>
                  </a:lnTo>
                  <a:lnTo>
                    <a:pt x="5875" y="1107"/>
                  </a:lnTo>
                  <a:lnTo>
                    <a:pt x="9774" y="7719"/>
                  </a:lnTo>
                  <a:lnTo>
                    <a:pt x="9826" y="7798"/>
                  </a:lnTo>
                  <a:lnTo>
                    <a:pt x="9905" y="7851"/>
                  </a:lnTo>
                  <a:lnTo>
                    <a:pt x="9984" y="7904"/>
                  </a:lnTo>
                  <a:lnTo>
                    <a:pt x="10063" y="7930"/>
                  </a:lnTo>
                  <a:lnTo>
                    <a:pt x="10221" y="7930"/>
                  </a:lnTo>
                  <a:lnTo>
                    <a:pt x="10300" y="7904"/>
                  </a:lnTo>
                  <a:lnTo>
                    <a:pt x="10379" y="7877"/>
                  </a:lnTo>
                  <a:lnTo>
                    <a:pt x="10458" y="7825"/>
                  </a:lnTo>
                  <a:lnTo>
                    <a:pt x="10511" y="7746"/>
                  </a:lnTo>
                  <a:lnTo>
                    <a:pt x="10564" y="7693"/>
                  </a:lnTo>
                  <a:lnTo>
                    <a:pt x="10590" y="7614"/>
                  </a:lnTo>
                  <a:lnTo>
                    <a:pt x="10617" y="7509"/>
                  </a:lnTo>
                  <a:lnTo>
                    <a:pt x="10590" y="7429"/>
                  </a:lnTo>
                  <a:lnTo>
                    <a:pt x="10590" y="7350"/>
                  </a:lnTo>
                  <a:lnTo>
                    <a:pt x="10537" y="7271"/>
                  </a:lnTo>
                  <a:lnTo>
                    <a:pt x="6639" y="633"/>
                  </a:lnTo>
                  <a:lnTo>
                    <a:pt x="6533" y="501"/>
                  </a:lnTo>
                  <a:lnTo>
                    <a:pt x="6428" y="369"/>
                  </a:lnTo>
                  <a:lnTo>
                    <a:pt x="6296" y="264"/>
                  </a:lnTo>
                  <a:lnTo>
                    <a:pt x="6138" y="159"/>
                  </a:lnTo>
                  <a:lnTo>
                    <a:pt x="6006" y="106"/>
                  </a:lnTo>
                  <a:lnTo>
                    <a:pt x="5848" y="53"/>
                  </a:lnTo>
                  <a:lnTo>
                    <a:pt x="566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160"/>
            <p:cNvSpPr/>
            <p:nvPr/>
          </p:nvSpPr>
          <p:spPr>
            <a:xfrm>
              <a:off x="8252205" y="2718480"/>
              <a:ext cx="22607" cy="246183"/>
            </a:xfrm>
            <a:custGeom>
              <a:rect b="b" l="l" r="r" t="t"/>
              <a:pathLst>
                <a:path extrusionOk="0" h="9485" w="871">
                  <a:moveTo>
                    <a:pt x="1" y="1"/>
                  </a:moveTo>
                  <a:lnTo>
                    <a:pt x="1" y="9063"/>
                  </a:lnTo>
                  <a:lnTo>
                    <a:pt x="1" y="9142"/>
                  </a:lnTo>
                  <a:lnTo>
                    <a:pt x="27" y="9221"/>
                  </a:lnTo>
                  <a:lnTo>
                    <a:pt x="80" y="9300"/>
                  </a:lnTo>
                  <a:lnTo>
                    <a:pt x="133" y="9353"/>
                  </a:lnTo>
                  <a:lnTo>
                    <a:pt x="185" y="9406"/>
                  </a:lnTo>
                  <a:lnTo>
                    <a:pt x="264" y="9458"/>
                  </a:lnTo>
                  <a:lnTo>
                    <a:pt x="343" y="9485"/>
                  </a:lnTo>
                  <a:lnTo>
                    <a:pt x="528" y="9485"/>
                  </a:lnTo>
                  <a:lnTo>
                    <a:pt x="607" y="9458"/>
                  </a:lnTo>
                  <a:lnTo>
                    <a:pt x="686" y="9406"/>
                  </a:lnTo>
                  <a:lnTo>
                    <a:pt x="739" y="9353"/>
                  </a:lnTo>
                  <a:lnTo>
                    <a:pt x="791" y="9300"/>
                  </a:lnTo>
                  <a:lnTo>
                    <a:pt x="844" y="9221"/>
                  </a:lnTo>
                  <a:lnTo>
                    <a:pt x="870" y="9142"/>
                  </a:lnTo>
                  <a:lnTo>
                    <a:pt x="870" y="9063"/>
                  </a:lnTo>
                  <a:lnTo>
                    <a:pt x="8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160"/>
            <p:cNvSpPr/>
            <p:nvPr/>
          </p:nvSpPr>
          <p:spPr>
            <a:xfrm>
              <a:off x="8246054" y="2646015"/>
              <a:ext cx="34209" cy="79344"/>
            </a:xfrm>
            <a:custGeom>
              <a:rect b="b" l="l" r="r" t="t"/>
              <a:pathLst>
                <a:path extrusionOk="0" h="3057" w="1318">
                  <a:moveTo>
                    <a:pt x="528" y="0"/>
                  </a:moveTo>
                  <a:lnTo>
                    <a:pt x="396" y="53"/>
                  </a:lnTo>
                  <a:lnTo>
                    <a:pt x="291" y="106"/>
                  </a:lnTo>
                  <a:lnTo>
                    <a:pt x="212" y="185"/>
                  </a:lnTo>
                  <a:lnTo>
                    <a:pt x="133" y="264"/>
                  </a:lnTo>
                  <a:lnTo>
                    <a:pt x="54" y="396"/>
                  </a:lnTo>
                  <a:lnTo>
                    <a:pt x="27" y="501"/>
                  </a:lnTo>
                  <a:lnTo>
                    <a:pt x="1" y="633"/>
                  </a:lnTo>
                  <a:lnTo>
                    <a:pt x="1" y="2872"/>
                  </a:lnTo>
                  <a:lnTo>
                    <a:pt x="27" y="2951"/>
                  </a:lnTo>
                  <a:lnTo>
                    <a:pt x="80" y="3004"/>
                  </a:lnTo>
                  <a:lnTo>
                    <a:pt x="133" y="3056"/>
                  </a:lnTo>
                  <a:lnTo>
                    <a:pt x="1213" y="3056"/>
                  </a:lnTo>
                  <a:lnTo>
                    <a:pt x="1265" y="3004"/>
                  </a:lnTo>
                  <a:lnTo>
                    <a:pt x="1318" y="2951"/>
                  </a:lnTo>
                  <a:lnTo>
                    <a:pt x="1318" y="2872"/>
                  </a:lnTo>
                  <a:lnTo>
                    <a:pt x="1318" y="633"/>
                  </a:lnTo>
                  <a:lnTo>
                    <a:pt x="1318" y="501"/>
                  </a:lnTo>
                  <a:lnTo>
                    <a:pt x="1265" y="396"/>
                  </a:lnTo>
                  <a:lnTo>
                    <a:pt x="1213" y="264"/>
                  </a:lnTo>
                  <a:lnTo>
                    <a:pt x="1134" y="185"/>
                  </a:lnTo>
                  <a:lnTo>
                    <a:pt x="1055" y="106"/>
                  </a:lnTo>
                  <a:lnTo>
                    <a:pt x="923" y="53"/>
                  </a:lnTo>
                  <a:lnTo>
                    <a:pt x="8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160"/>
            <p:cNvSpPr/>
            <p:nvPr/>
          </p:nvSpPr>
          <p:spPr>
            <a:xfrm>
              <a:off x="8087446" y="2594729"/>
              <a:ext cx="10953" cy="90271"/>
            </a:xfrm>
            <a:custGeom>
              <a:rect b="b" l="l" r="r" t="t"/>
              <a:pathLst>
                <a:path extrusionOk="0" h="3478" w="422">
                  <a:moveTo>
                    <a:pt x="211" y="1"/>
                  </a:moveTo>
                  <a:lnTo>
                    <a:pt x="105" y="27"/>
                  </a:lnTo>
                  <a:lnTo>
                    <a:pt x="53" y="53"/>
                  </a:lnTo>
                  <a:lnTo>
                    <a:pt x="0" y="132"/>
                  </a:lnTo>
                  <a:lnTo>
                    <a:pt x="0" y="211"/>
                  </a:lnTo>
                  <a:lnTo>
                    <a:pt x="0" y="3241"/>
                  </a:lnTo>
                  <a:lnTo>
                    <a:pt x="0" y="3346"/>
                  </a:lnTo>
                  <a:lnTo>
                    <a:pt x="53" y="3399"/>
                  </a:lnTo>
                  <a:lnTo>
                    <a:pt x="105" y="3452"/>
                  </a:lnTo>
                  <a:lnTo>
                    <a:pt x="211" y="3478"/>
                  </a:lnTo>
                  <a:lnTo>
                    <a:pt x="290" y="3452"/>
                  </a:lnTo>
                  <a:lnTo>
                    <a:pt x="343" y="3399"/>
                  </a:lnTo>
                  <a:lnTo>
                    <a:pt x="395" y="3346"/>
                  </a:lnTo>
                  <a:lnTo>
                    <a:pt x="422" y="3241"/>
                  </a:lnTo>
                  <a:lnTo>
                    <a:pt x="422" y="211"/>
                  </a:lnTo>
                  <a:lnTo>
                    <a:pt x="395" y="132"/>
                  </a:lnTo>
                  <a:lnTo>
                    <a:pt x="343" y="53"/>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69" name="Google Shape;17469;p160"/>
          <p:cNvSpPr/>
          <p:nvPr/>
        </p:nvSpPr>
        <p:spPr>
          <a:xfrm>
            <a:off x="1031238" y="3280527"/>
            <a:ext cx="34909" cy="6852"/>
          </a:xfrm>
          <a:custGeom>
            <a:rect b="b" l="l" r="r" t="t"/>
            <a:pathLst>
              <a:path extrusionOk="0" h="264" w="1345">
                <a:moveTo>
                  <a:pt x="1" y="264"/>
                </a:moveTo>
                <a:lnTo>
                  <a:pt x="1" y="264"/>
                </a:lnTo>
                <a:lnTo>
                  <a:pt x="317" y="185"/>
                </a:lnTo>
                <a:lnTo>
                  <a:pt x="660" y="106"/>
                </a:lnTo>
                <a:lnTo>
                  <a:pt x="1002" y="53"/>
                </a:lnTo>
                <a:lnTo>
                  <a:pt x="1345" y="0"/>
                </a:lnTo>
                <a:lnTo>
                  <a:pt x="1345" y="0"/>
                </a:lnTo>
                <a:lnTo>
                  <a:pt x="1002" y="53"/>
                </a:lnTo>
                <a:lnTo>
                  <a:pt x="660" y="106"/>
                </a:lnTo>
                <a:lnTo>
                  <a:pt x="317" y="185"/>
                </a:lnTo>
                <a:lnTo>
                  <a:pt x="1" y="264"/>
                </a:lnTo>
                <a:lnTo>
                  <a:pt x="1" y="264"/>
                </a:lnTo>
                <a:close/>
              </a:path>
            </a:pathLst>
          </a:custGeom>
          <a:solidFill>
            <a:srgbClr val="ADE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70" name="Google Shape;17470;p160"/>
          <p:cNvGrpSpPr/>
          <p:nvPr/>
        </p:nvGrpSpPr>
        <p:grpSpPr>
          <a:xfrm>
            <a:off x="863737" y="3279852"/>
            <a:ext cx="369911" cy="369907"/>
            <a:chOff x="863737" y="3279852"/>
            <a:chExt cx="369911" cy="369907"/>
          </a:xfrm>
        </p:grpSpPr>
        <p:sp>
          <p:nvSpPr>
            <p:cNvPr id="17471" name="Google Shape;17471;p160"/>
            <p:cNvSpPr/>
            <p:nvPr/>
          </p:nvSpPr>
          <p:spPr>
            <a:xfrm>
              <a:off x="1075682" y="3484270"/>
              <a:ext cx="100550" cy="165489"/>
            </a:xfrm>
            <a:custGeom>
              <a:rect b="b" l="l" r="r" t="t"/>
              <a:pathLst>
                <a:path extrusionOk="0" h="6376" w="3874">
                  <a:moveTo>
                    <a:pt x="2082" y="1"/>
                  </a:moveTo>
                  <a:lnTo>
                    <a:pt x="1924" y="27"/>
                  </a:lnTo>
                  <a:lnTo>
                    <a:pt x="1766" y="106"/>
                  </a:lnTo>
                  <a:lnTo>
                    <a:pt x="1608" y="185"/>
                  </a:lnTo>
                  <a:lnTo>
                    <a:pt x="1502" y="317"/>
                  </a:lnTo>
                  <a:lnTo>
                    <a:pt x="1397" y="449"/>
                  </a:lnTo>
                  <a:lnTo>
                    <a:pt x="1318" y="607"/>
                  </a:lnTo>
                  <a:lnTo>
                    <a:pt x="1133" y="1265"/>
                  </a:lnTo>
                  <a:lnTo>
                    <a:pt x="1002" y="1687"/>
                  </a:lnTo>
                  <a:lnTo>
                    <a:pt x="738" y="2556"/>
                  </a:lnTo>
                  <a:lnTo>
                    <a:pt x="606" y="2951"/>
                  </a:lnTo>
                  <a:lnTo>
                    <a:pt x="343" y="3821"/>
                  </a:lnTo>
                  <a:lnTo>
                    <a:pt x="211" y="4242"/>
                  </a:lnTo>
                  <a:lnTo>
                    <a:pt x="27" y="4874"/>
                  </a:lnTo>
                  <a:lnTo>
                    <a:pt x="1" y="5032"/>
                  </a:lnTo>
                  <a:lnTo>
                    <a:pt x="1" y="5217"/>
                  </a:lnTo>
                  <a:lnTo>
                    <a:pt x="27" y="5375"/>
                  </a:lnTo>
                  <a:lnTo>
                    <a:pt x="106" y="5533"/>
                  </a:lnTo>
                  <a:lnTo>
                    <a:pt x="185" y="5691"/>
                  </a:lnTo>
                  <a:lnTo>
                    <a:pt x="317" y="5796"/>
                  </a:lnTo>
                  <a:lnTo>
                    <a:pt x="448" y="5902"/>
                  </a:lnTo>
                  <a:lnTo>
                    <a:pt x="633" y="5981"/>
                  </a:lnTo>
                  <a:lnTo>
                    <a:pt x="1897" y="6376"/>
                  </a:lnTo>
                  <a:lnTo>
                    <a:pt x="2503" y="5770"/>
                  </a:lnTo>
                  <a:lnTo>
                    <a:pt x="3873" y="1265"/>
                  </a:lnTo>
                  <a:lnTo>
                    <a:pt x="3715" y="422"/>
                  </a:lnTo>
                  <a:lnTo>
                    <a:pt x="2424" y="27"/>
                  </a:lnTo>
                  <a:lnTo>
                    <a:pt x="22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160"/>
            <p:cNvSpPr/>
            <p:nvPr/>
          </p:nvSpPr>
          <p:spPr>
            <a:xfrm>
              <a:off x="863737" y="3279852"/>
              <a:ext cx="369911" cy="332328"/>
            </a:xfrm>
            <a:custGeom>
              <a:rect b="b" l="l" r="r" t="t"/>
              <a:pathLst>
                <a:path extrusionOk="0" h="12804" w="14252">
                  <a:moveTo>
                    <a:pt x="6744" y="0"/>
                  </a:moveTo>
                  <a:lnTo>
                    <a:pt x="6402" y="26"/>
                  </a:lnTo>
                  <a:lnTo>
                    <a:pt x="6059" y="79"/>
                  </a:lnTo>
                  <a:lnTo>
                    <a:pt x="5717" y="132"/>
                  </a:lnTo>
                  <a:lnTo>
                    <a:pt x="5374" y="211"/>
                  </a:lnTo>
                  <a:lnTo>
                    <a:pt x="5058" y="290"/>
                  </a:lnTo>
                  <a:lnTo>
                    <a:pt x="4716" y="395"/>
                  </a:lnTo>
                  <a:lnTo>
                    <a:pt x="4399" y="527"/>
                  </a:lnTo>
                  <a:lnTo>
                    <a:pt x="4083" y="659"/>
                  </a:lnTo>
                  <a:lnTo>
                    <a:pt x="3767" y="817"/>
                  </a:lnTo>
                  <a:lnTo>
                    <a:pt x="3477" y="975"/>
                  </a:lnTo>
                  <a:lnTo>
                    <a:pt x="3188" y="1159"/>
                  </a:lnTo>
                  <a:lnTo>
                    <a:pt x="2898" y="1344"/>
                  </a:lnTo>
                  <a:lnTo>
                    <a:pt x="2634" y="1554"/>
                  </a:lnTo>
                  <a:lnTo>
                    <a:pt x="2345" y="1791"/>
                  </a:lnTo>
                  <a:lnTo>
                    <a:pt x="2107" y="2028"/>
                  </a:lnTo>
                  <a:lnTo>
                    <a:pt x="1844" y="2292"/>
                  </a:lnTo>
                  <a:lnTo>
                    <a:pt x="1633" y="2555"/>
                  </a:lnTo>
                  <a:lnTo>
                    <a:pt x="1396" y="2819"/>
                  </a:lnTo>
                  <a:lnTo>
                    <a:pt x="1212" y="3109"/>
                  </a:lnTo>
                  <a:lnTo>
                    <a:pt x="1027" y="3398"/>
                  </a:lnTo>
                  <a:lnTo>
                    <a:pt x="843" y="3714"/>
                  </a:lnTo>
                  <a:lnTo>
                    <a:pt x="685" y="4004"/>
                  </a:lnTo>
                  <a:lnTo>
                    <a:pt x="553" y="4320"/>
                  </a:lnTo>
                  <a:lnTo>
                    <a:pt x="421" y="4663"/>
                  </a:lnTo>
                  <a:lnTo>
                    <a:pt x="316" y="4979"/>
                  </a:lnTo>
                  <a:lnTo>
                    <a:pt x="211" y="5321"/>
                  </a:lnTo>
                  <a:lnTo>
                    <a:pt x="132" y="5664"/>
                  </a:lnTo>
                  <a:lnTo>
                    <a:pt x="79" y="6006"/>
                  </a:lnTo>
                  <a:lnTo>
                    <a:pt x="26" y="6349"/>
                  </a:lnTo>
                  <a:lnTo>
                    <a:pt x="0" y="6691"/>
                  </a:lnTo>
                  <a:lnTo>
                    <a:pt x="0" y="7060"/>
                  </a:lnTo>
                  <a:lnTo>
                    <a:pt x="26" y="7561"/>
                  </a:lnTo>
                  <a:lnTo>
                    <a:pt x="79" y="8061"/>
                  </a:lnTo>
                  <a:lnTo>
                    <a:pt x="184" y="8588"/>
                  </a:lnTo>
                  <a:lnTo>
                    <a:pt x="290" y="9062"/>
                  </a:lnTo>
                  <a:lnTo>
                    <a:pt x="1238" y="12171"/>
                  </a:lnTo>
                  <a:lnTo>
                    <a:pt x="1291" y="12329"/>
                  </a:lnTo>
                  <a:lnTo>
                    <a:pt x="1396" y="12487"/>
                  </a:lnTo>
                  <a:lnTo>
                    <a:pt x="1528" y="12592"/>
                  </a:lnTo>
                  <a:lnTo>
                    <a:pt x="1660" y="12698"/>
                  </a:lnTo>
                  <a:lnTo>
                    <a:pt x="1818" y="12777"/>
                  </a:lnTo>
                  <a:lnTo>
                    <a:pt x="2002" y="12803"/>
                  </a:lnTo>
                  <a:lnTo>
                    <a:pt x="2160" y="12803"/>
                  </a:lnTo>
                  <a:lnTo>
                    <a:pt x="2345" y="12777"/>
                  </a:lnTo>
                  <a:lnTo>
                    <a:pt x="2687" y="11934"/>
                  </a:lnTo>
                  <a:lnTo>
                    <a:pt x="2081" y="9958"/>
                  </a:lnTo>
                  <a:lnTo>
                    <a:pt x="1370" y="9536"/>
                  </a:lnTo>
                  <a:lnTo>
                    <a:pt x="1159" y="8825"/>
                  </a:lnTo>
                  <a:lnTo>
                    <a:pt x="1054" y="8377"/>
                  </a:lnTo>
                  <a:lnTo>
                    <a:pt x="975" y="7929"/>
                  </a:lnTo>
                  <a:lnTo>
                    <a:pt x="922" y="7508"/>
                  </a:lnTo>
                  <a:lnTo>
                    <a:pt x="896" y="7060"/>
                  </a:lnTo>
                  <a:lnTo>
                    <a:pt x="922" y="6744"/>
                  </a:lnTo>
                  <a:lnTo>
                    <a:pt x="922" y="6428"/>
                  </a:lnTo>
                  <a:lnTo>
                    <a:pt x="1027" y="5822"/>
                  </a:lnTo>
                  <a:lnTo>
                    <a:pt x="1185" y="5216"/>
                  </a:lnTo>
                  <a:lnTo>
                    <a:pt x="1396" y="4663"/>
                  </a:lnTo>
                  <a:lnTo>
                    <a:pt x="1633" y="4110"/>
                  </a:lnTo>
                  <a:lnTo>
                    <a:pt x="1949" y="3609"/>
                  </a:lnTo>
                  <a:lnTo>
                    <a:pt x="2318" y="3135"/>
                  </a:lnTo>
                  <a:lnTo>
                    <a:pt x="2713" y="2713"/>
                  </a:lnTo>
                  <a:lnTo>
                    <a:pt x="3135" y="2292"/>
                  </a:lnTo>
                  <a:lnTo>
                    <a:pt x="3609" y="1949"/>
                  </a:lnTo>
                  <a:lnTo>
                    <a:pt x="4110" y="1633"/>
                  </a:lnTo>
                  <a:lnTo>
                    <a:pt x="4663" y="1370"/>
                  </a:lnTo>
                  <a:lnTo>
                    <a:pt x="5216" y="1185"/>
                  </a:lnTo>
                  <a:lnTo>
                    <a:pt x="5822" y="1027"/>
                  </a:lnTo>
                  <a:lnTo>
                    <a:pt x="6428" y="922"/>
                  </a:lnTo>
                  <a:lnTo>
                    <a:pt x="6744" y="896"/>
                  </a:lnTo>
                  <a:lnTo>
                    <a:pt x="7534" y="896"/>
                  </a:lnTo>
                  <a:lnTo>
                    <a:pt x="7824" y="922"/>
                  </a:lnTo>
                  <a:lnTo>
                    <a:pt x="8456" y="1027"/>
                  </a:lnTo>
                  <a:lnTo>
                    <a:pt x="9036" y="1185"/>
                  </a:lnTo>
                  <a:lnTo>
                    <a:pt x="9589" y="1370"/>
                  </a:lnTo>
                  <a:lnTo>
                    <a:pt x="10142" y="1633"/>
                  </a:lnTo>
                  <a:lnTo>
                    <a:pt x="10643" y="1949"/>
                  </a:lnTo>
                  <a:lnTo>
                    <a:pt x="11117" y="2292"/>
                  </a:lnTo>
                  <a:lnTo>
                    <a:pt x="11565" y="2713"/>
                  </a:lnTo>
                  <a:lnTo>
                    <a:pt x="11960" y="3135"/>
                  </a:lnTo>
                  <a:lnTo>
                    <a:pt x="12303" y="3609"/>
                  </a:lnTo>
                  <a:lnTo>
                    <a:pt x="12619" y="4110"/>
                  </a:lnTo>
                  <a:lnTo>
                    <a:pt x="12882" y="4663"/>
                  </a:lnTo>
                  <a:lnTo>
                    <a:pt x="13093" y="5216"/>
                  </a:lnTo>
                  <a:lnTo>
                    <a:pt x="13225" y="5822"/>
                  </a:lnTo>
                  <a:lnTo>
                    <a:pt x="13330" y="6428"/>
                  </a:lnTo>
                  <a:lnTo>
                    <a:pt x="13356" y="6744"/>
                  </a:lnTo>
                  <a:lnTo>
                    <a:pt x="13356" y="7060"/>
                  </a:lnTo>
                  <a:lnTo>
                    <a:pt x="13330" y="7508"/>
                  </a:lnTo>
                  <a:lnTo>
                    <a:pt x="13304" y="7929"/>
                  </a:lnTo>
                  <a:lnTo>
                    <a:pt x="13225" y="8377"/>
                  </a:lnTo>
                  <a:lnTo>
                    <a:pt x="13093" y="8825"/>
                  </a:lnTo>
                  <a:lnTo>
                    <a:pt x="12882" y="9536"/>
                  </a:lnTo>
                  <a:lnTo>
                    <a:pt x="12171" y="10037"/>
                  </a:lnTo>
                  <a:lnTo>
                    <a:pt x="11565" y="12039"/>
                  </a:lnTo>
                  <a:lnTo>
                    <a:pt x="11907" y="12777"/>
                  </a:lnTo>
                  <a:lnTo>
                    <a:pt x="12092" y="12803"/>
                  </a:lnTo>
                  <a:lnTo>
                    <a:pt x="12276" y="12803"/>
                  </a:lnTo>
                  <a:lnTo>
                    <a:pt x="12434" y="12777"/>
                  </a:lnTo>
                  <a:lnTo>
                    <a:pt x="12592" y="12698"/>
                  </a:lnTo>
                  <a:lnTo>
                    <a:pt x="12750" y="12592"/>
                  </a:lnTo>
                  <a:lnTo>
                    <a:pt x="12856" y="12487"/>
                  </a:lnTo>
                  <a:lnTo>
                    <a:pt x="12961" y="12329"/>
                  </a:lnTo>
                  <a:lnTo>
                    <a:pt x="13040" y="12171"/>
                  </a:lnTo>
                  <a:lnTo>
                    <a:pt x="13962" y="9062"/>
                  </a:lnTo>
                  <a:lnTo>
                    <a:pt x="14094" y="8588"/>
                  </a:lnTo>
                  <a:lnTo>
                    <a:pt x="14173" y="8061"/>
                  </a:lnTo>
                  <a:lnTo>
                    <a:pt x="14226" y="7561"/>
                  </a:lnTo>
                  <a:lnTo>
                    <a:pt x="14252" y="7060"/>
                  </a:lnTo>
                  <a:lnTo>
                    <a:pt x="14252" y="6691"/>
                  </a:lnTo>
                  <a:lnTo>
                    <a:pt x="14226" y="6349"/>
                  </a:lnTo>
                  <a:lnTo>
                    <a:pt x="14173" y="6006"/>
                  </a:lnTo>
                  <a:lnTo>
                    <a:pt x="14120" y="5664"/>
                  </a:lnTo>
                  <a:lnTo>
                    <a:pt x="14041" y="5321"/>
                  </a:lnTo>
                  <a:lnTo>
                    <a:pt x="13962" y="4979"/>
                  </a:lnTo>
                  <a:lnTo>
                    <a:pt x="13830" y="4663"/>
                  </a:lnTo>
                  <a:lnTo>
                    <a:pt x="13725" y="4320"/>
                  </a:lnTo>
                  <a:lnTo>
                    <a:pt x="13567" y="4004"/>
                  </a:lnTo>
                  <a:lnTo>
                    <a:pt x="13409" y="3714"/>
                  </a:lnTo>
                  <a:lnTo>
                    <a:pt x="13251" y="3398"/>
                  </a:lnTo>
                  <a:lnTo>
                    <a:pt x="13066" y="3109"/>
                  </a:lnTo>
                  <a:lnTo>
                    <a:pt x="12856" y="2819"/>
                  </a:lnTo>
                  <a:lnTo>
                    <a:pt x="12645" y="2555"/>
                  </a:lnTo>
                  <a:lnTo>
                    <a:pt x="12408" y="2292"/>
                  </a:lnTo>
                  <a:lnTo>
                    <a:pt x="12144" y="2028"/>
                  </a:lnTo>
                  <a:lnTo>
                    <a:pt x="11907" y="1791"/>
                  </a:lnTo>
                  <a:lnTo>
                    <a:pt x="11644" y="1554"/>
                  </a:lnTo>
                  <a:lnTo>
                    <a:pt x="11354" y="1344"/>
                  </a:lnTo>
                  <a:lnTo>
                    <a:pt x="11064" y="1159"/>
                  </a:lnTo>
                  <a:lnTo>
                    <a:pt x="10775" y="975"/>
                  </a:lnTo>
                  <a:lnTo>
                    <a:pt x="10485" y="817"/>
                  </a:lnTo>
                  <a:lnTo>
                    <a:pt x="10169" y="659"/>
                  </a:lnTo>
                  <a:lnTo>
                    <a:pt x="9853" y="527"/>
                  </a:lnTo>
                  <a:lnTo>
                    <a:pt x="9536" y="395"/>
                  </a:lnTo>
                  <a:lnTo>
                    <a:pt x="9220" y="290"/>
                  </a:lnTo>
                  <a:lnTo>
                    <a:pt x="8878" y="211"/>
                  </a:lnTo>
                  <a:lnTo>
                    <a:pt x="8535" y="132"/>
                  </a:lnTo>
                  <a:lnTo>
                    <a:pt x="8193" y="79"/>
                  </a:lnTo>
                  <a:lnTo>
                    <a:pt x="7850" y="26"/>
                  </a:lnTo>
                  <a:lnTo>
                    <a:pt x="75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160"/>
            <p:cNvSpPr/>
            <p:nvPr/>
          </p:nvSpPr>
          <p:spPr>
            <a:xfrm>
              <a:off x="923199" y="3611448"/>
              <a:ext cx="26" cy="26"/>
            </a:xfrm>
            <a:custGeom>
              <a:rect b="b" l="l" r="r" t="t"/>
              <a:pathLst>
                <a:path extrusionOk="0" h="1" w="1">
                  <a:moveTo>
                    <a:pt x="1" y="1"/>
                  </a:moveTo>
                  <a:lnTo>
                    <a:pt x="1" y="1"/>
                  </a:lnTo>
                  <a:lnTo>
                    <a:pt x="1" y="1"/>
                  </a:lnTo>
                  <a:close/>
                </a:path>
              </a:pathLst>
            </a:custGeom>
            <a:solidFill>
              <a:srgbClr val="ADE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160"/>
            <p:cNvSpPr/>
            <p:nvPr/>
          </p:nvSpPr>
          <p:spPr>
            <a:xfrm>
              <a:off x="923199" y="3611448"/>
              <a:ext cx="26" cy="26"/>
            </a:xfrm>
            <a:custGeom>
              <a:rect b="b" l="l" r="r" t="t"/>
              <a:pathLst>
                <a:path extrusionOk="0" h="1" w="1">
                  <a:moveTo>
                    <a:pt x="1" y="1"/>
                  </a:moveTo>
                  <a:lnTo>
                    <a:pt x="1" y="1"/>
                  </a:lnTo>
                  <a:lnTo>
                    <a:pt x="1" y="1"/>
                  </a:lnTo>
                  <a:close/>
                </a:path>
              </a:pathLst>
            </a:custGeom>
            <a:solidFill>
              <a:srgbClr val="7DC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160"/>
            <p:cNvSpPr/>
            <p:nvPr/>
          </p:nvSpPr>
          <p:spPr>
            <a:xfrm>
              <a:off x="1124918" y="3495223"/>
              <a:ext cx="73193" cy="154536"/>
            </a:xfrm>
            <a:custGeom>
              <a:rect b="b" l="l" r="r" t="t"/>
              <a:pathLst>
                <a:path extrusionOk="0" h="5954" w="2820">
                  <a:moveTo>
                    <a:pt x="1818" y="0"/>
                  </a:moveTo>
                  <a:lnTo>
                    <a:pt x="0" y="5954"/>
                  </a:lnTo>
                  <a:lnTo>
                    <a:pt x="1449" y="5506"/>
                  </a:lnTo>
                  <a:lnTo>
                    <a:pt x="1528" y="5453"/>
                  </a:lnTo>
                  <a:lnTo>
                    <a:pt x="1581" y="5374"/>
                  </a:lnTo>
                  <a:lnTo>
                    <a:pt x="2819" y="1238"/>
                  </a:lnTo>
                  <a:lnTo>
                    <a:pt x="18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160"/>
            <p:cNvSpPr/>
            <p:nvPr/>
          </p:nvSpPr>
          <p:spPr>
            <a:xfrm>
              <a:off x="922524" y="3484270"/>
              <a:ext cx="99849" cy="165489"/>
            </a:xfrm>
            <a:custGeom>
              <a:rect b="b" l="l" r="r" t="t"/>
              <a:pathLst>
                <a:path extrusionOk="0" h="6376" w="3847">
                  <a:moveTo>
                    <a:pt x="1581" y="1"/>
                  </a:moveTo>
                  <a:lnTo>
                    <a:pt x="1397" y="27"/>
                  </a:lnTo>
                  <a:lnTo>
                    <a:pt x="132" y="422"/>
                  </a:lnTo>
                  <a:lnTo>
                    <a:pt x="1" y="1265"/>
                  </a:lnTo>
                  <a:lnTo>
                    <a:pt x="1397" y="5823"/>
                  </a:lnTo>
                  <a:lnTo>
                    <a:pt x="1924" y="6376"/>
                  </a:lnTo>
                  <a:lnTo>
                    <a:pt x="3214" y="5981"/>
                  </a:lnTo>
                  <a:lnTo>
                    <a:pt x="3373" y="5902"/>
                  </a:lnTo>
                  <a:lnTo>
                    <a:pt x="3531" y="5796"/>
                  </a:lnTo>
                  <a:lnTo>
                    <a:pt x="3636" y="5691"/>
                  </a:lnTo>
                  <a:lnTo>
                    <a:pt x="3741" y="5533"/>
                  </a:lnTo>
                  <a:lnTo>
                    <a:pt x="3794" y="5375"/>
                  </a:lnTo>
                  <a:lnTo>
                    <a:pt x="3820" y="5217"/>
                  </a:lnTo>
                  <a:lnTo>
                    <a:pt x="3847" y="5032"/>
                  </a:lnTo>
                  <a:lnTo>
                    <a:pt x="3794" y="4874"/>
                  </a:lnTo>
                  <a:lnTo>
                    <a:pt x="3610" y="4242"/>
                  </a:lnTo>
                  <a:lnTo>
                    <a:pt x="3478" y="3821"/>
                  </a:lnTo>
                  <a:lnTo>
                    <a:pt x="3214" y="2951"/>
                  </a:lnTo>
                  <a:lnTo>
                    <a:pt x="3083" y="2556"/>
                  </a:lnTo>
                  <a:lnTo>
                    <a:pt x="2819" y="1687"/>
                  </a:lnTo>
                  <a:lnTo>
                    <a:pt x="2714" y="1265"/>
                  </a:lnTo>
                  <a:lnTo>
                    <a:pt x="2503" y="607"/>
                  </a:lnTo>
                  <a:lnTo>
                    <a:pt x="2451" y="449"/>
                  </a:lnTo>
                  <a:lnTo>
                    <a:pt x="2345" y="317"/>
                  </a:lnTo>
                  <a:lnTo>
                    <a:pt x="2213" y="185"/>
                  </a:lnTo>
                  <a:lnTo>
                    <a:pt x="2082" y="106"/>
                  </a:lnTo>
                  <a:lnTo>
                    <a:pt x="1924" y="27"/>
                  </a:lnTo>
                  <a:lnTo>
                    <a:pt x="17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160"/>
            <p:cNvSpPr/>
            <p:nvPr/>
          </p:nvSpPr>
          <p:spPr>
            <a:xfrm>
              <a:off x="899269" y="3495223"/>
              <a:ext cx="73193" cy="154536"/>
            </a:xfrm>
            <a:custGeom>
              <a:rect b="b" l="l" r="r" t="t"/>
              <a:pathLst>
                <a:path extrusionOk="0" h="5954" w="2820">
                  <a:moveTo>
                    <a:pt x="1028" y="0"/>
                  </a:moveTo>
                  <a:lnTo>
                    <a:pt x="1" y="1238"/>
                  </a:lnTo>
                  <a:lnTo>
                    <a:pt x="1265" y="5374"/>
                  </a:lnTo>
                  <a:lnTo>
                    <a:pt x="1318" y="5453"/>
                  </a:lnTo>
                  <a:lnTo>
                    <a:pt x="1397" y="5506"/>
                  </a:lnTo>
                  <a:lnTo>
                    <a:pt x="2820" y="5954"/>
                  </a:lnTo>
                  <a:lnTo>
                    <a:pt x="10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160"/>
            <p:cNvSpPr/>
            <p:nvPr/>
          </p:nvSpPr>
          <p:spPr>
            <a:xfrm>
              <a:off x="966284" y="3517103"/>
              <a:ext cx="29433" cy="17805"/>
            </a:xfrm>
            <a:custGeom>
              <a:rect b="b" l="l" r="r" t="t"/>
              <a:pathLst>
                <a:path extrusionOk="0" h="686" w="1134">
                  <a:moveTo>
                    <a:pt x="1028" y="0"/>
                  </a:moveTo>
                  <a:lnTo>
                    <a:pt x="159" y="264"/>
                  </a:lnTo>
                  <a:lnTo>
                    <a:pt x="80" y="316"/>
                  </a:lnTo>
                  <a:lnTo>
                    <a:pt x="27" y="369"/>
                  </a:lnTo>
                  <a:lnTo>
                    <a:pt x="1" y="448"/>
                  </a:lnTo>
                  <a:lnTo>
                    <a:pt x="1" y="527"/>
                  </a:lnTo>
                  <a:lnTo>
                    <a:pt x="27" y="606"/>
                  </a:lnTo>
                  <a:lnTo>
                    <a:pt x="80" y="659"/>
                  </a:lnTo>
                  <a:lnTo>
                    <a:pt x="132" y="685"/>
                  </a:lnTo>
                  <a:lnTo>
                    <a:pt x="264" y="685"/>
                  </a:lnTo>
                  <a:lnTo>
                    <a:pt x="1133" y="422"/>
                  </a:lnTo>
                  <a:lnTo>
                    <a:pt x="10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160"/>
            <p:cNvSpPr/>
            <p:nvPr/>
          </p:nvSpPr>
          <p:spPr>
            <a:xfrm>
              <a:off x="975861" y="3550610"/>
              <a:ext cx="30108" cy="17805"/>
            </a:xfrm>
            <a:custGeom>
              <a:rect b="b" l="l" r="r" t="t"/>
              <a:pathLst>
                <a:path extrusionOk="0" h="686" w="1160">
                  <a:moveTo>
                    <a:pt x="1028" y="0"/>
                  </a:moveTo>
                  <a:lnTo>
                    <a:pt x="158" y="264"/>
                  </a:lnTo>
                  <a:lnTo>
                    <a:pt x="79" y="290"/>
                  </a:lnTo>
                  <a:lnTo>
                    <a:pt x="27" y="369"/>
                  </a:lnTo>
                  <a:lnTo>
                    <a:pt x="0" y="448"/>
                  </a:lnTo>
                  <a:lnTo>
                    <a:pt x="27" y="527"/>
                  </a:lnTo>
                  <a:lnTo>
                    <a:pt x="53" y="580"/>
                  </a:lnTo>
                  <a:lnTo>
                    <a:pt x="106" y="632"/>
                  </a:lnTo>
                  <a:lnTo>
                    <a:pt x="158" y="659"/>
                  </a:lnTo>
                  <a:lnTo>
                    <a:pt x="237" y="685"/>
                  </a:lnTo>
                  <a:lnTo>
                    <a:pt x="290" y="659"/>
                  </a:lnTo>
                  <a:lnTo>
                    <a:pt x="1159" y="395"/>
                  </a:lnTo>
                  <a:lnTo>
                    <a:pt x="10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160"/>
            <p:cNvSpPr/>
            <p:nvPr/>
          </p:nvSpPr>
          <p:spPr>
            <a:xfrm>
              <a:off x="986113" y="3583417"/>
              <a:ext cx="30108" cy="17805"/>
            </a:xfrm>
            <a:custGeom>
              <a:rect b="b" l="l" r="r" t="t"/>
              <a:pathLst>
                <a:path extrusionOk="0" h="686" w="1160">
                  <a:moveTo>
                    <a:pt x="1028" y="1"/>
                  </a:moveTo>
                  <a:lnTo>
                    <a:pt x="159" y="264"/>
                  </a:lnTo>
                  <a:lnTo>
                    <a:pt x="80" y="317"/>
                  </a:lnTo>
                  <a:lnTo>
                    <a:pt x="27" y="369"/>
                  </a:lnTo>
                  <a:lnTo>
                    <a:pt x="1" y="448"/>
                  </a:lnTo>
                  <a:lnTo>
                    <a:pt x="27" y="527"/>
                  </a:lnTo>
                  <a:lnTo>
                    <a:pt x="53" y="607"/>
                  </a:lnTo>
                  <a:lnTo>
                    <a:pt x="106" y="659"/>
                  </a:lnTo>
                  <a:lnTo>
                    <a:pt x="159" y="686"/>
                  </a:lnTo>
                  <a:lnTo>
                    <a:pt x="290" y="686"/>
                  </a:lnTo>
                  <a:lnTo>
                    <a:pt x="1160" y="422"/>
                  </a:lnTo>
                  <a:lnTo>
                    <a:pt x="10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160"/>
            <p:cNvSpPr/>
            <p:nvPr/>
          </p:nvSpPr>
          <p:spPr>
            <a:xfrm>
              <a:off x="1101663" y="3517103"/>
              <a:ext cx="30108" cy="17805"/>
            </a:xfrm>
            <a:custGeom>
              <a:rect b="b" l="l" r="r" t="t"/>
              <a:pathLst>
                <a:path extrusionOk="0" h="686" w="1160">
                  <a:moveTo>
                    <a:pt x="132" y="0"/>
                  </a:moveTo>
                  <a:lnTo>
                    <a:pt x="1" y="422"/>
                  </a:lnTo>
                  <a:lnTo>
                    <a:pt x="870" y="685"/>
                  </a:lnTo>
                  <a:lnTo>
                    <a:pt x="1002" y="685"/>
                  </a:lnTo>
                  <a:lnTo>
                    <a:pt x="1054" y="659"/>
                  </a:lnTo>
                  <a:lnTo>
                    <a:pt x="1107" y="606"/>
                  </a:lnTo>
                  <a:lnTo>
                    <a:pt x="1133" y="527"/>
                  </a:lnTo>
                  <a:lnTo>
                    <a:pt x="1160" y="448"/>
                  </a:lnTo>
                  <a:lnTo>
                    <a:pt x="1133" y="369"/>
                  </a:lnTo>
                  <a:lnTo>
                    <a:pt x="1081" y="316"/>
                  </a:lnTo>
                  <a:lnTo>
                    <a:pt x="1002" y="264"/>
                  </a:lnTo>
                  <a:lnTo>
                    <a:pt x="1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160"/>
            <p:cNvSpPr/>
            <p:nvPr/>
          </p:nvSpPr>
          <p:spPr>
            <a:xfrm>
              <a:off x="1091411" y="3550610"/>
              <a:ext cx="30108" cy="17805"/>
            </a:xfrm>
            <a:custGeom>
              <a:rect b="b" l="l" r="r" t="t"/>
              <a:pathLst>
                <a:path extrusionOk="0" h="686" w="1160">
                  <a:moveTo>
                    <a:pt x="132" y="0"/>
                  </a:moveTo>
                  <a:lnTo>
                    <a:pt x="0" y="395"/>
                  </a:lnTo>
                  <a:lnTo>
                    <a:pt x="870" y="659"/>
                  </a:lnTo>
                  <a:lnTo>
                    <a:pt x="949" y="685"/>
                  </a:lnTo>
                  <a:lnTo>
                    <a:pt x="1002" y="659"/>
                  </a:lnTo>
                  <a:lnTo>
                    <a:pt x="1081" y="632"/>
                  </a:lnTo>
                  <a:lnTo>
                    <a:pt x="1107" y="580"/>
                  </a:lnTo>
                  <a:lnTo>
                    <a:pt x="1160" y="527"/>
                  </a:lnTo>
                  <a:lnTo>
                    <a:pt x="1160" y="448"/>
                  </a:lnTo>
                  <a:lnTo>
                    <a:pt x="1133" y="369"/>
                  </a:lnTo>
                  <a:lnTo>
                    <a:pt x="1081" y="290"/>
                  </a:lnTo>
                  <a:lnTo>
                    <a:pt x="1002" y="264"/>
                  </a:lnTo>
                  <a:lnTo>
                    <a:pt x="1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160"/>
            <p:cNvSpPr/>
            <p:nvPr/>
          </p:nvSpPr>
          <p:spPr>
            <a:xfrm>
              <a:off x="1081159" y="3583417"/>
              <a:ext cx="30108" cy="17805"/>
            </a:xfrm>
            <a:custGeom>
              <a:rect b="b" l="l" r="r" t="t"/>
              <a:pathLst>
                <a:path extrusionOk="0" h="686" w="1160">
                  <a:moveTo>
                    <a:pt x="132" y="1"/>
                  </a:moveTo>
                  <a:lnTo>
                    <a:pt x="0" y="422"/>
                  </a:lnTo>
                  <a:lnTo>
                    <a:pt x="896" y="686"/>
                  </a:lnTo>
                  <a:lnTo>
                    <a:pt x="1028" y="686"/>
                  </a:lnTo>
                  <a:lnTo>
                    <a:pt x="1080" y="659"/>
                  </a:lnTo>
                  <a:lnTo>
                    <a:pt x="1133" y="607"/>
                  </a:lnTo>
                  <a:lnTo>
                    <a:pt x="1159" y="527"/>
                  </a:lnTo>
                  <a:lnTo>
                    <a:pt x="1159" y="448"/>
                  </a:lnTo>
                  <a:lnTo>
                    <a:pt x="1133" y="369"/>
                  </a:lnTo>
                  <a:lnTo>
                    <a:pt x="1080" y="317"/>
                  </a:lnTo>
                  <a:lnTo>
                    <a:pt x="1001" y="264"/>
                  </a:lnTo>
                  <a:lnTo>
                    <a:pt x="1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4" name="Google Shape;17484;p160"/>
          <p:cNvGrpSpPr/>
          <p:nvPr/>
        </p:nvGrpSpPr>
        <p:grpSpPr>
          <a:xfrm>
            <a:off x="1649332" y="3279852"/>
            <a:ext cx="369260" cy="369910"/>
            <a:chOff x="1649331" y="3279852"/>
            <a:chExt cx="369260" cy="369910"/>
          </a:xfrm>
        </p:grpSpPr>
        <p:sp>
          <p:nvSpPr>
            <p:cNvPr id="17485" name="Google Shape;17485;p160"/>
            <p:cNvSpPr/>
            <p:nvPr/>
          </p:nvSpPr>
          <p:spPr>
            <a:xfrm>
              <a:off x="1649331" y="3279852"/>
              <a:ext cx="149786" cy="294018"/>
            </a:xfrm>
            <a:custGeom>
              <a:rect b="b" l="l" r="r" t="t"/>
              <a:pathLst>
                <a:path extrusionOk="0" h="11328" w="5771">
                  <a:moveTo>
                    <a:pt x="5217" y="0"/>
                  </a:moveTo>
                  <a:lnTo>
                    <a:pt x="3004" y="632"/>
                  </a:lnTo>
                  <a:lnTo>
                    <a:pt x="2872" y="685"/>
                  </a:lnTo>
                  <a:lnTo>
                    <a:pt x="2767" y="790"/>
                  </a:lnTo>
                  <a:lnTo>
                    <a:pt x="2688" y="922"/>
                  </a:lnTo>
                  <a:lnTo>
                    <a:pt x="2662" y="1054"/>
                  </a:lnTo>
                  <a:lnTo>
                    <a:pt x="2662" y="8008"/>
                  </a:lnTo>
                  <a:lnTo>
                    <a:pt x="2451" y="7903"/>
                  </a:lnTo>
                  <a:lnTo>
                    <a:pt x="2214" y="7824"/>
                  </a:lnTo>
                  <a:lnTo>
                    <a:pt x="1977" y="7798"/>
                  </a:lnTo>
                  <a:lnTo>
                    <a:pt x="1740" y="7771"/>
                  </a:lnTo>
                  <a:lnTo>
                    <a:pt x="1555" y="7798"/>
                  </a:lnTo>
                  <a:lnTo>
                    <a:pt x="1397" y="7824"/>
                  </a:lnTo>
                  <a:lnTo>
                    <a:pt x="1213" y="7850"/>
                  </a:lnTo>
                  <a:lnTo>
                    <a:pt x="1055" y="7929"/>
                  </a:lnTo>
                  <a:lnTo>
                    <a:pt x="923" y="8008"/>
                  </a:lnTo>
                  <a:lnTo>
                    <a:pt x="765" y="8088"/>
                  </a:lnTo>
                  <a:lnTo>
                    <a:pt x="501" y="8298"/>
                  </a:lnTo>
                  <a:lnTo>
                    <a:pt x="291" y="8562"/>
                  </a:lnTo>
                  <a:lnTo>
                    <a:pt x="212" y="8693"/>
                  </a:lnTo>
                  <a:lnTo>
                    <a:pt x="133" y="8851"/>
                  </a:lnTo>
                  <a:lnTo>
                    <a:pt x="80" y="9010"/>
                  </a:lnTo>
                  <a:lnTo>
                    <a:pt x="27" y="9168"/>
                  </a:lnTo>
                  <a:lnTo>
                    <a:pt x="1" y="9352"/>
                  </a:lnTo>
                  <a:lnTo>
                    <a:pt x="1" y="9536"/>
                  </a:lnTo>
                  <a:lnTo>
                    <a:pt x="1" y="9721"/>
                  </a:lnTo>
                  <a:lnTo>
                    <a:pt x="27" y="9905"/>
                  </a:lnTo>
                  <a:lnTo>
                    <a:pt x="54" y="10063"/>
                  </a:lnTo>
                  <a:lnTo>
                    <a:pt x="133" y="10248"/>
                  </a:lnTo>
                  <a:lnTo>
                    <a:pt x="185" y="10406"/>
                  </a:lnTo>
                  <a:lnTo>
                    <a:pt x="291" y="10537"/>
                  </a:lnTo>
                  <a:lnTo>
                    <a:pt x="396" y="10696"/>
                  </a:lnTo>
                  <a:lnTo>
                    <a:pt x="501" y="10827"/>
                  </a:lnTo>
                  <a:lnTo>
                    <a:pt x="633" y="10933"/>
                  </a:lnTo>
                  <a:lnTo>
                    <a:pt x="765" y="11038"/>
                  </a:lnTo>
                  <a:lnTo>
                    <a:pt x="923" y="11117"/>
                  </a:lnTo>
                  <a:lnTo>
                    <a:pt x="1081" y="11196"/>
                  </a:lnTo>
                  <a:lnTo>
                    <a:pt x="1265" y="11275"/>
                  </a:lnTo>
                  <a:lnTo>
                    <a:pt x="1423" y="11301"/>
                  </a:lnTo>
                  <a:lnTo>
                    <a:pt x="1608" y="11328"/>
                  </a:lnTo>
                  <a:lnTo>
                    <a:pt x="1977" y="11328"/>
                  </a:lnTo>
                  <a:lnTo>
                    <a:pt x="2161" y="11301"/>
                  </a:lnTo>
                  <a:lnTo>
                    <a:pt x="2319" y="11249"/>
                  </a:lnTo>
                  <a:lnTo>
                    <a:pt x="2477" y="11196"/>
                  </a:lnTo>
                  <a:lnTo>
                    <a:pt x="2635" y="11117"/>
                  </a:lnTo>
                  <a:lnTo>
                    <a:pt x="2793" y="11012"/>
                  </a:lnTo>
                  <a:lnTo>
                    <a:pt x="2925" y="10906"/>
                  </a:lnTo>
                  <a:lnTo>
                    <a:pt x="3030" y="10801"/>
                  </a:lnTo>
                  <a:lnTo>
                    <a:pt x="3162" y="10669"/>
                  </a:lnTo>
                  <a:lnTo>
                    <a:pt x="3241" y="10537"/>
                  </a:lnTo>
                  <a:lnTo>
                    <a:pt x="3347" y="10379"/>
                  </a:lnTo>
                  <a:lnTo>
                    <a:pt x="3426" y="10221"/>
                  </a:lnTo>
                  <a:lnTo>
                    <a:pt x="3478" y="10063"/>
                  </a:lnTo>
                  <a:lnTo>
                    <a:pt x="3505" y="9905"/>
                  </a:lnTo>
                  <a:lnTo>
                    <a:pt x="3531" y="9721"/>
                  </a:lnTo>
                  <a:lnTo>
                    <a:pt x="3557" y="9536"/>
                  </a:lnTo>
                  <a:lnTo>
                    <a:pt x="3557" y="1554"/>
                  </a:lnTo>
                  <a:lnTo>
                    <a:pt x="3557" y="1502"/>
                  </a:lnTo>
                  <a:lnTo>
                    <a:pt x="3584" y="1449"/>
                  </a:lnTo>
                  <a:lnTo>
                    <a:pt x="3636" y="1396"/>
                  </a:lnTo>
                  <a:lnTo>
                    <a:pt x="3689" y="1370"/>
                  </a:lnTo>
                  <a:lnTo>
                    <a:pt x="5454" y="869"/>
                  </a:lnTo>
                  <a:lnTo>
                    <a:pt x="5533" y="843"/>
                  </a:lnTo>
                  <a:lnTo>
                    <a:pt x="5612" y="790"/>
                  </a:lnTo>
                  <a:lnTo>
                    <a:pt x="5665" y="738"/>
                  </a:lnTo>
                  <a:lnTo>
                    <a:pt x="5717" y="659"/>
                  </a:lnTo>
                  <a:lnTo>
                    <a:pt x="5770" y="580"/>
                  </a:lnTo>
                  <a:lnTo>
                    <a:pt x="5770" y="501"/>
                  </a:lnTo>
                  <a:lnTo>
                    <a:pt x="5770" y="422"/>
                  </a:lnTo>
                  <a:lnTo>
                    <a:pt x="5770" y="316"/>
                  </a:lnTo>
                  <a:lnTo>
                    <a:pt x="5744" y="237"/>
                  </a:lnTo>
                  <a:lnTo>
                    <a:pt x="5691" y="158"/>
                  </a:lnTo>
                  <a:lnTo>
                    <a:pt x="5612" y="105"/>
                  </a:lnTo>
                  <a:lnTo>
                    <a:pt x="5559" y="53"/>
                  </a:lnTo>
                  <a:lnTo>
                    <a:pt x="5480" y="26"/>
                  </a:lnTo>
                  <a:lnTo>
                    <a:pt x="54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160"/>
            <p:cNvSpPr/>
            <p:nvPr/>
          </p:nvSpPr>
          <p:spPr>
            <a:xfrm>
              <a:off x="1764881" y="3325662"/>
              <a:ext cx="253710" cy="324100"/>
            </a:xfrm>
            <a:custGeom>
              <a:rect b="b" l="l" r="r" t="t"/>
              <a:pathLst>
                <a:path extrusionOk="0" h="12487" w="9775">
                  <a:moveTo>
                    <a:pt x="9353" y="0"/>
                  </a:moveTo>
                  <a:lnTo>
                    <a:pt x="9221" y="26"/>
                  </a:lnTo>
                  <a:lnTo>
                    <a:pt x="3004" y="1765"/>
                  </a:lnTo>
                  <a:lnTo>
                    <a:pt x="2872" y="1844"/>
                  </a:lnTo>
                  <a:lnTo>
                    <a:pt x="2767" y="1923"/>
                  </a:lnTo>
                  <a:lnTo>
                    <a:pt x="2688" y="2055"/>
                  </a:lnTo>
                  <a:lnTo>
                    <a:pt x="2662" y="2187"/>
                  </a:lnTo>
                  <a:lnTo>
                    <a:pt x="2662" y="9168"/>
                  </a:lnTo>
                  <a:lnTo>
                    <a:pt x="2451" y="9062"/>
                  </a:lnTo>
                  <a:lnTo>
                    <a:pt x="2214" y="8983"/>
                  </a:lnTo>
                  <a:lnTo>
                    <a:pt x="1950" y="8931"/>
                  </a:lnTo>
                  <a:lnTo>
                    <a:pt x="1529" y="8931"/>
                  </a:lnTo>
                  <a:lnTo>
                    <a:pt x="1345" y="8957"/>
                  </a:lnTo>
                  <a:lnTo>
                    <a:pt x="1055" y="9089"/>
                  </a:lnTo>
                  <a:lnTo>
                    <a:pt x="765" y="9247"/>
                  </a:lnTo>
                  <a:lnTo>
                    <a:pt x="502" y="9431"/>
                  </a:lnTo>
                  <a:lnTo>
                    <a:pt x="317" y="9695"/>
                  </a:lnTo>
                  <a:lnTo>
                    <a:pt x="133" y="9984"/>
                  </a:lnTo>
                  <a:lnTo>
                    <a:pt x="27" y="10274"/>
                  </a:lnTo>
                  <a:lnTo>
                    <a:pt x="1" y="10458"/>
                  </a:lnTo>
                  <a:lnTo>
                    <a:pt x="1" y="10617"/>
                  </a:lnTo>
                  <a:lnTo>
                    <a:pt x="1" y="10801"/>
                  </a:lnTo>
                  <a:lnTo>
                    <a:pt x="1" y="10985"/>
                  </a:lnTo>
                  <a:lnTo>
                    <a:pt x="54" y="11170"/>
                  </a:lnTo>
                  <a:lnTo>
                    <a:pt x="106" y="11328"/>
                  </a:lnTo>
                  <a:lnTo>
                    <a:pt x="185" y="11512"/>
                  </a:lnTo>
                  <a:lnTo>
                    <a:pt x="264" y="11644"/>
                  </a:lnTo>
                  <a:lnTo>
                    <a:pt x="370" y="11802"/>
                  </a:lnTo>
                  <a:lnTo>
                    <a:pt x="475" y="11934"/>
                  </a:lnTo>
                  <a:lnTo>
                    <a:pt x="607" y="12065"/>
                  </a:lnTo>
                  <a:lnTo>
                    <a:pt x="765" y="12171"/>
                  </a:lnTo>
                  <a:lnTo>
                    <a:pt x="897" y="12250"/>
                  </a:lnTo>
                  <a:lnTo>
                    <a:pt x="1055" y="12329"/>
                  </a:lnTo>
                  <a:lnTo>
                    <a:pt x="1239" y="12408"/>
                  </a:lnTo>
                  <a:lnTo>
                    <a:pt x="1397" y="12434"/>
                  </a:lnTo>
                  <a:lnTo>
                    <a:pt x="1582" y="12461"/>
                  </a:lnTo>
                  <a:lnTo>
                    <a:pt x="1766" y="12487"/>
                  </a:lnTo>
                  <a:lnTo>
                    <a:pt x="1950" y="12461"/>
                  </a:lnTo>
                  <a:lnTo>
                    <a:pt x="2135" y="12434"/>
                  </a:lnTo>
                  <a:lnTo>
                    <a:pt x="2293" y="12408"/>
                  </a:lnTo>
                  <a:lnTo>
                    <a:pt x="2451" y="12355"/>
                  </a:lnTo>
                  <a:lnTo>
                    <a:pt x="2609" y="12276"/>
                  </a:lnTo>
                  <a:lnTo>
                    <a:pt x="2767" y="12171"/>
                  </a:lnTo>
                  <a:lnTo>
                    <a:pt x="2899" y="12065"/>
                  </a:lnTo>
                  <a:lnTo>
                    <a:pt x="3031" y="11960"/>
                  </a:lnTo>
                  <a:lnTo>
                    <a:pt x="3136" y="11828"/>
                  </a:lnTo>
                  <a:lnTo>
                    <a:pt x="3241" y="11697"/>
                  </a:lnTo>
                  <a:lnTo>
                    <a:pt x="3347" y="11565"/>
                  </a:lnTo>
                  <a:lnTo>
                    <a:pt x="3399" y="11407"/>
                  </a:lnTo>
                  <a:lnTo>
                    <a:pt x="3478" y="11222"/>
                  </a:lnTo>
                  <a:lnTo>
                    <a:pt x="3505" y="11064"/>
                  </a:lnTo>
                  <a:lnTo>
                    <a:pt x="3531" y="10880"/>
                  </a:lnTo>
                  <a:lnTo>
                    <a:pt x="3557" y="10696"/>
                  </a:lnTo>
                  <a:lnTo>
                    <a:pt x="3557" y="2687"/>
                  </a:lnTo>
                  <a:lnTo>
                    <a:pt x="3557" y="2634"/>
                  </a:lnTo>
                  <a:lnTo>
                    <a:pt x="3584" y="2582"/>
                  </a:lnTo>
                  <a:lnTo>
                    <a:pt x="3636" y="2529"/>
                  </a:lnTo>
                  <a:lnTo>
                    <a:pt x="3689" y="2503"/>
                  </a:lnTo>
                  <a:lnTo>
                    <a:pt x="8642" y="1106"/>
                  </a:lnTo>
                  <a:lnTo>
                    <a:pt x="8747" y="1106"/>
                  </a:lnTo>
                  <a:lnTo>
                    <a:pt x="8826" y="1159"/>
                  </a:lnTo>
                  <a:lnTo>
                    <a:pt x="8879" y="1212"/>
                  </a:lnTo>
                  <a:lnTo>
                    <a:pt x="8905" y="1317"/>
                  </a:lnTo>
                  <a:lnTo>
                    <a:pt x="8905" y="7376"/>
                  </a:lnTo>
                  <a:lnTo>
                    <a:pt x="8694" y="7271"/>
                  </a:lnTo>
                  <a:lnTo>
                    <a:pt x="8457" y="7192"/>
                  </a:lnTo>
                  <a:lnTo>
                    <a:pt x="8220" y="7139"/>
                  </a:lnTo>
                  <a:lnTo>
                    <a:pt x="7799" y="7139"/>
                  </a:lnTo>
                  <a:lnTo>
                    <a:pt x="7614" y="7192"/>
                  </a:lnTo>
                  <a:lnTo>
                    <a:pt x="7456" y="7218"/>
                  </a:lnTo>
                  <a:lnTo>
                    <a:pt x="7298" y="7297"/>
                  </a:lnTo>
                  <a:lnTo>
                    <a:pt x="7140" y="7350"/>
                  </a:lnTo>
                  <a:lnTo>
                    <a:pt x="7008" y="7455"/>
                  </a:lnTo>
                  <a:lnTo>
                    <a:pt x="6745" y="7666"/>
                  </a:lnTo>
                  <a:lnTo>
                    <a:pt x="6534" y="7929"/>
                  </a:lnTo>
                  <a:lnTo>
                    <a:pt x="6455" y="8061"/>
                  </a:lnTo>
                  <a:lnTo>
                    <a:pt x="6376" y="8219"/>
                  </a:lnTo>
                  <a:lnTo>
                    <a:pt x="6323" y="8377"/>
                  </a:lnTo>
                  <a:lnTo>
                    <a:pt x="6271" y="8535"/>
                  </a:lnTo>
                  <a:lnTo>
                    <a:pt x="6244" y="8720"/>
                  </a:lnTo>
                  <a:lnTo>
                    <a:pt x="6218" y="8878"/>
                  </a:lnTo>
                  <a:lnTo>
                    <a:pt x="6218" y="9062"/>
                  </a:lnTo>
                  <a:lnTo>
                    <a:pt x="6244" y="9247"/>
                  </a:lnTo>
                  <a:lnTo>
                    <a:pt x="6297" y="9431"/>
                  </a:lnTo>
                  <a:lnTo>
                    <a:pt x="6350" y="9589"/>
                  </a:lnTo>
                  <a:lnTo>
                    <a:pt x="6429" y="9747"/>
                  </a:lnTo>
                  <a:lnTo>
                    <a:pt x="6534" y="9905"/>
                  </a:lnTo>
                  <a:lnTo>
                    <a:pt x="6640" y="10037"/>
                  </a:lnTo>
                  <a:lnTo>
                    <a:pt x="6745" y="10169"/>
                  </a:lnTo>
                  <a:lnTo>
                    <a:pt x="6877" y="10300"/>
                  </a:lnTo>
                  <a:lnTo>
                    <a:pt x="7008" y="10406"/>
                  </a:lnTo>
                  <a:lnTo>
                    <a:pt x="7166" y="10485"/>
                  </a:lnTo>
                  <a:lnTo>
                    <a:pt x="7325" y="10564"/>
                  </a:lnTo>
                  <a:lnTo>
                    <a:pt x="7483" y="10617"/>
                  </a:lnTo>
                  <a:lnTo>
                    <a:pt x="7667" y="10669"/>
                  </a:lnTo>
                  <a:lnTo>
                    <a:pt x="7851" y="10696"/>
                  </a:lnTo>
                  <a:lnTo>
                    <a:pt x="8220" y="10696"/>
                  </a:lnTo>
                  <a:lnTo>
                    <a:pt x="8378" y="10669"/>
                  </a:lnTo>
                  <a:lnTo>
                    <a:pt x="8563" y="10617"/>
                  </a:lnTo>
                  <a:lnTo>
                    <a:pt x="8721" y="10538"/>
                  </a:lnTo>
                  <a:lnTo>
                    <a:pt x="8879" y="10485"/>
                  </a:lnTo>
                  <a:lnTo>
                    <a:pt x="9011" y="10379"/>
                  </a:lnTo>
                  <a:lnTo>
                    <a:pt x="9142" y="10274"/>
                  </a:lnTo>
                  <a:lnTo>
                    <a:pt x="9274" y="10169"/>
                  </a:lnTo>
                  <a:lnTo>
                    <a:pt x="9379" y="10037"/>
                  </a:lnTo>
                  <a:lnTo>
                    <a:pt x="9485" y="9905"/>
                  </a:lnTo>
                  <a:lnTo>
                    <a:pt x="9590" y="9747"/>
                  </a:lnTo>
                  <a:lnTo>
                    <a:pt x="9643" y="9589"/>
                  </a:lnTo>
                  <a:lnTo>
                    <a:pt x="9722" y="9431"/>
                  </a:lnTo>
                  <a:lnTo>
                    <a:pt x="9748" y="9247"/>
                  </a:lnTo>
                  <a:lnTo>
                    <a:pt x="9774" y="9089"/>
                  </a:lnTo>
                  <a:lnTo>
                    <a:pt x="9774" y="8904"/>
                  </a:lnTo>
                  <a:lnTo>
                    <a:pt x="9774" y="448"/>
                  </a:lnTo>
                  <a:lnTo>
                    <a:pt x="9748" y="290"/>
                  </a:lnTo>
                  <a:lnTo>
                    <a:pt x="9722" y="211"/>
                  </a:lnTo>
                  <a:lnTo>
                    <a:pt x="9669" y="158"/>
                  </a:lnTo>
                  <a:lnTo>
                    <a:pt x="9564" y="79"/>
                  </a:lnTo>
                  <a:lnTo>
                    <a:pt x="9458" y="26"/>
                  </a:lnTo>
                  <a:lnTo>
                    <a:pt x="93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7" name="Google Shape;17487;p160"/>
          <p:cNvGrpSpPr/>
          <p:nvPr/>
        </p:nvGrpSpPr>
        <p:grpSpPr>
          <a:xfrm>
            <a:off x="2434276" y="3283953"/>
            <a:ext cx="369932" cy="361704"/>
            <a:chOff x="2434276" y="3283953"/>
            <a:chExt cx="369932" cy="361704"/>
          </a:xfrm>
        </p:grpSpPr>
        <p:sp>
          <p:nvSpPr>
            <p:cNvPr id="17488" name="Google Shape;17488;p160"/>
            <p:cNvSpPr/>
            <p:nvPr/>
          </p:nvSpPr>
          <p:spPr>
            <a:xfrm>
              <a:off x="2584708" y="3283953"/>
              <a:ext cx="69066" cy="69066"/>
            </a:xfrm>
            <a:custGeom>
              <a:rect b="b" l="l" r="r" t="t"/>
              <a:pathLst>
                <a:path extrusionOk="0" h="2661" w="2661">
                  <a:moveTo>
                    <a:pt x="1317" y="0"/>
                  </a:moveTo>
                  <a:lnTo>
                    <a:pt x="1054" y="26"/>
                  </a:lnTo>
                  <a:lnTo>
                    <a:pt x="817" y="105"/>
                  </a:lnTo>
                  <a:lnTo>
                    <a:pt x="580" y="211"/>
                  </a:lnTo>
                  <a:lnTo>
                    <a:pt x="369" y="395"/>
                  </a:lnTo>
                  <a:lnTo>
                    <a:pt x="211" y="580"/>
                  </a:lnTo>
                  <a:lnTo>
                    <a:pt x="105" y="817"/>
                  </a:lnTo>
                  <a:lnTo>
                    <a:pt x="26" y="1054"/>
                  </a:lnTo>
                  <a:lnTo>
                    <a:pt x="0" y="1344"/>
                  </a:lnTo>
                  <a:lnTo>
                    <a:pt x="26" y="1607"/>
                  </a:lnTo>
                  <a:lnTo>
                    <a:pt x="105" y="1844"/>
                  </a:lnTo>
                  <a:lnTo>
                    <a:pt x="211" y="2081"/>
                  </a:lnTo>
                  <a:lnTo>
                    <a:pt x="369" y="2266"/>
                  </a:lnTo>
                  <a:lnTo>
                    <a:pt x="580" y="2450"/>
                  </a:lnTo>
                  <a:lnTo>
                    <a:pt x="817" y="2555"/>
                  </a:lnTo>
                  <a:lnTo>
                    <a:pt x="1054" y="2634"/>
                  </a:lnTo>
                  <a:lnTo>
                    <a:pt x="1317" y="2661"/>
                  </a:lnTo>
                  <a:lnTo>
                    <a:pt x="1607" y="2634"/>
                  </a:lnTo>
                  <a:lnTo>
                    <a:pt x="1844" y="2555"/>
                  </a:lnTo>
                  <a:lnTo>
                    <a:pt x="2081" y="2450"/>
                  </a:lnTo>
                  <a:lnTo>
                    <a:pt x="2266" y="2266"/>
                  </a:lnTo>
                  <a:lnTo>
                    <a:pt x="2424" y="2081"/>
                  </a:lnTo>
                  <a:lnTo>
                    <a:pt x="2555" y="1844"/>
                  </a:lnTo>
                  <a:lnTo>
                    <a:pt x="2634" y="1607"/>
                  </a:lnTo>
                  <a:lnTo>
                    <a:pt x="2661" y="1344"/>
                  </a:lnTo>
                  <a:lnTo>
                    <a:pt x="2634" y="1054"/>
                  </a:lnTo>
                  <a:lnTo>
                    <a:pt x="2555" y="817"/>
                  </a:lnTo>
                  <a:lnTo>
                    <a:pt x="2424" y="580"/>
                  </a:lnTo>
                  <a:lnTo>
                    <a:pt x="2266" y="395"/>
                  </a:lnTo>
                  <a:lnTo>
                    <a:pt x="2081" y="211"/>
                  </a:lnTo>
                  <a:lnTo>
                    <a:pt x="1844" y="105"/>
                  </a:lnTo>
                  <a:lnTo>
                    <a:pt x="1607" y="26"/>
                  </a:lnTo>
                  <a:lnTo>
                    <a:pt x="13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160"/>
            <p:cNvSpPr/>
            <p:nvPr/>
          </p:nvSpPr>
          <p:spPr>
            <a:xfrm>
              <a:off x="2478035" y="3540332"/>
              <a:ext cx="69767" cy="69092"/>
            </a:xfrm>
            <a:custGeom>
              <a:rect b="b" l="l" r="r" t="t"/>
              <a:pathLst>
                <a:path extrusionOk="0" h="2662" w="2688">
                  <a:moveTo>
                    <a:pt x="1344" y="1"/>
                  </a:moveTo>
                  <a:lnTo>
                    <a:pt x="1081" y="27"/>
                  </a:lnTo>
                  <a:lnTo>
                    <a:pt x="817" y="106"/>
                  </a:lnTo>
                  <a:lnTo>
                    <a:pt x="606" y="238"/>
                  </a:lnTo>
                  <a:lnTo>
                    <a:pt x="396" y="396"/>
                  </a:lnTo>
                  <a:lnTo>
                    <a:pt x="238" y="581"/>
                  </a:lnTo>
                  <a:lnTo>
                    <a:pt x="106" y="818"/>
                  </a:lnTo>
                  <a:lnTo>
                    <a:pt x="27" y="1081"/>
                  </a:lnTo>
                  <a:lnTo>
                    <a:pt x="0" y="1344"/>
                  </a:lnTo>
                  <a:lnTo>
                    <a:pt x="27" y="1608"/>
                  </a:lnTo>
                  <a:lnTo>
                    <a:pt x="106" y="1845"/>
                  </a:lnTo>
                  <a:lnTo>
                    <a:pt x="238" y="2082"/>
                  </a:lnTo>
                  <a:lnTo>
                    <a:pt x="396" y="2293"/>
                  </a:lnTo>
                  <a:lnTo>
                    <a:pt x="606" y="2451"/>
                  </a:lnTo>
                  <a:lnTo>
                    <a:pt x="817" y="2556"/>
                  </a:lnTo>
                  <a:lnTo>
                    <a:pt x="1081" y="2635"/>
                  </a:lnTo>
                  <a:lnTo>
                    <a:pt x="1344" y="2662"/>
                  </a:lnTo>
                  <a:lnTo>
                    <a:pt x="1607" y="2635"/>
                  </a:lnTo>
                  <a:lnTo>
                    <a:pt x="1871" y="2556"/>
                  </a:lnTo>
                  <a:lnTo>
                    <a:pt x="2082" y="2451"/>
                  </a:lnTo>
                  <a:lnTo>
                    <a:pt x="2292" y="2293"/>
                  </a:lnTo>
                  <a:lnTo>
                    <a:pt x="2450" y="2082"/>
                  </a:lnTo>
                  <a:lnTo>
                    <a:pt x="2582" y="1845"/>
                  </a:lnTo>
                  <a:lnTo>
                    <a:pt x="2661" y="1608"/>
                  </a:lnTo>
                  <a:lnTo>
                    <a:pt x="2688" y="1344"/>
                  </a:lnTo>
                  <a:lnTo>
                    <a:pt x="2661" y="1081"/>
                  </a:lnTo>
                  <a:lnTo>
                    <a:pt x="2582" y="818"/>
                  </a:lnTo>
                  <a:lnTo>
                    <a:pt x="2450" y="581"/>
                  </a:lnTo>
                  <a:lnTo>
                    <a:pt x="2292" y="396"/>
                  </a:lnTo>
                  <a:lnTo>
                    <a:pt x="2082" y="238"/>
                  </a:lnTo>
                  <a:lnTo>
                    <a:pt x="1871" y="106"/>
                  </a:lnTo>
                  <a:lnTo>
                    <a:pt x="1607" y="27"/>
                  </a:lnTo>
                  <a:lnTo>
                    <a:pt x="1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160"/>
            <p:cNvSpPr/>
            <p:nvPr/>
          </p:nvSpPr>
          <p:spPr>
            <a:xfrm>
              <a:off x="2690681" y="3327712"/>
              <a:ext cx="69767" cy="69767"/>
            </a:xfrm>
            <a:custGeom>
              <a:rect b="b" l="l" r="r" t="t"/>
              <a:pathLst>
                <a:path extrusionOk="0" h="2688" w="2688">
                  <a:moveTo>
                    <a:pt x="1344" y="0"/>
                  </a:moveTo>
                  <a:lnTo>
                    <a:pt x="1080" y="26"/>
                  </a:lnTo>
                  <a:lnTo>
                    <a:pt x="817" y="105"/>
                  </a:lnTo>
                  <a:lnTo>
                    <a:pt x="580" y="237"/>
                  </a:lnTo>
                  <a:lnTo>
                    <a:pt x="395" y="395"/>
                  </a:lnTo>
                  <a:lnTo>
                    <a:pt x="237" y="606"/>
                  </a:lnTo>
                  <a:lnTo>
                    <a:pt x="106" y="817"/>
                  </a:lnTo>
                  <a:lnTo>
                    <a:pt x="27" y="1080"/>
                  </a:lnTo>
                  <a:lnTo>
                    <a:pt x="0" y="1344"/>
                  </a:lnTo>
                  <a:lnTo>
                    <a:pt x="27" y="1607"/>
                  </a:lnTo>
                  <a:lnTo>
                    <a:pt x="106" y="1870"/>
                  </a:lnTo>
                  <a:lnTo>
                    <a:pt x="237" y="2081"/>
                  </a:lnTo>
                  <a:lnTo>
                    <a:pt x="395" y="2292"/>
                  </a:lnTo>
                  <a:lnTo>
                    <a:pt x="580" y="2450"/>
                  </a:lnTo>
                  <a:lnTo>
                    <a:pt x="817" y="2582"/>
                  </a:lnTo>
                  <a:lnTo>
                    <a:pt x="1080" y="2661"/>
                  </a:lnTo>
                  <a:lnTo>
                    <a:pt x="1344" y="2687"/>
                  </a:lnTo>
                  <a:lnTo>
                    <a:pt x="1607" y="2661"/>
                  </a:lnTo>
                  <a:lnTo>
                    <a:pt x="1871" y="2582"/>
                  </a:lnTo>
                  <a:lnTo>
                    <a:pt x="2081" y="2450"/>
                  </a:lnTo>
                  <a:lnTo>
                    <a:pt x="2292" y="2292"/>
                  </a:lnTo>
                  <a:lnTo>
                    <a:pt x="2450" y="2081"/>
                  </a:lnTo>
                  <a:lnTo>
                    <a:pt x="2582" y="1870"/>
                  </a:lnTo>
                  <a:lnTo>
                    <a:pt x="2635" y="1607"/>
                  </a:lnTo>
                  <a:lnTo>
                    <a:pt x="2687" y="1344"/>
                  </a:lnTo>
                  <a:lnTo>
                    <a:pt x="2635" y="1080"/>
                  </a:lnTo>
                  <a:lnTo>
                    <a:pt x="2582" y="817"/>
                  </a:lnTo>
                  <a:lnTo>
                    <a:pt x="2450" y="606"/>
                  </a:lnTo>
                  <a:lnTo>
                    <a:pt x="2292" y="395"/>
                  </a:lnTo>
                  <a:lnTo>
                    <a:pt x="2081" y="237"/>
                  </a:lnTo>
                  <a:lnTo>
                    <a:pt x="1871" y="105"/>
                  </a:lnTo>
                  <a:lnTo>
                    <a:pt x="1607" y="26"/>
                  </a:lnTo>
                  <a:lnTo>
                    <a:pt x="13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160"/>
            <p:cNvSpPr/>
            <p:nvPr/>
          </p:nvSpPr>
          <p:spPr>
            <a:xfrm>
              <a:off x="2478035" y="3327712"/>
              <a:ext cx="69767" cy="69767"/>
            </a:xfrm>
            <a:custGeom>
              <a:rect b="b" l="l" r="r" t="t"/>
              <a:pathLst>
                <a:path extrusionOk="0" h="2688" w="2688">
                  <a:moveTo>
                    <a:pt x="1344" y="0"/>
                  </a:moveTo>
                  <a:lnTo>
                    <a:pt x="1081" y="26"/>
                  </a:lnTo>
                  <a:lnTo>
                    <a:pt x="817" y="105"/>
                  </a:lnTo>
                  <a:lnTo>
                    <a:pt x="606" y="237"/>
                  </a:lnTo>
                  <a:lnTo>
                    <a:pt x="396" y="395"/>
                  </a:lnTo>
                  <a:lnTo>
                    <a:pt x="238" y="606"/>
                  </a:lnTo>
                  <a:lnTo>
                    <a:pt x="106" y="817"/>
                  </a:lnTo>
                  <a:lnTo>
                    <a:pt x="27" y="1080"/>
                  </a:lnTo>
                  <a:lnTo>
                    <a:pt x="0" y="1344"/>
                  </a:lnTo>
                  <a:lnTo>
                    <a:pt x="27" y="1607"/>
                  </a:lnTo>
                  <a:lnTo>
                    <a:pt x="106" y="1870"/>
                  </a:lnTo>
                  <a:lnTo>
                    <a:pt x="238" y="2081"/>
                  </a:lnTo>
                  <a:lnTo>
                    <a:pt x="396" y="2292"/>
                  </a:lnTo>
                  <a:lnTo>
                    <a:pt x="606" y="2450"/>
                  </a:lnTo>
                  <a:lnTo>
                    <a:pt x="817" y="2582"/>
                  </a:lnTo>
                  <a:lnTo>
                    <a:pt x="1081" y="2661"/>
                  </a:lnTo>
                  <a:lnTo>
                    <a:pt x="1344" y="2687"/>
                  </a:lnTo>
                  <a:lnTo>
                    <a:pt x="1607" y="2661"/>
                  </a:lnTo>
                  <a:lnTo>
                    <a:pt x="1871" y="2582"/>
                  </a:lnTo>
                  <a:lnTo>
                    <a:pt x="2082" y="2450"/>
                  </a:lnTo>
                  <a:lnTo>
                    <a:pt x="2292" y="2292"/>
                  </a:lnTo>
                  <a:lnTo>
                    <a:pt x="2450" y="2081"/>
                  </a:lnTo>
                  <a:lnTo>
                    <a:pt x="2582" y="1870"/>
                  </a:lnTo>
                  <a:lnTo>
                    <a:pt x="2661" y="1607"/>
                  </a:lnTo>
                  <a:lnTo>
                    <a:pt x="2688" y="1344"/>
                  </a:lnTo>
                  <a:lnTo>
                    <a:pt x="2661" y="1080"/>
                  </a:lnTo>
                  <a:lnTo>
                    <a:pt x="2582" y="817"/>
                  </a:lnTo>
                  <a:lnTo>
                    <a:pt x="2450" y="606"/>
                  </a:lnTo>
                  <a:lnTo>
                    <a:pt x="2292" y="395"/>
                  </a:lnTo>
                  <a:lnTo>
                    <a:pt x="2082" y="237"/>
                  </a:lnTo>
                  <a:lnTo>
                    <a:pt x="1871" y="105"/>
                  </a:lnTo>
                  <a:lnTo>
                    <a:pt x="1607" y="26"/>
                  </a:lnTo>
                  <a:lnTo>
                    <a:pt x="13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160"/>
            <p:cNvSpPr/>
            <p:nvPr/>
          </p:nvSpPr>
          <p:spPr>
            <a:xfrm>
              <a:off x="2690681" y="3540332"/>
              <a:ext cx="69767" cy="69092"/>
            </a:xfrm>
            <a:custGeom>
              <a:rect b="b" l="l" r="r" t="t"/>
              <a:pathLst>
                <a:path extrusionOk="0" h="2662" w="2688">
                  <a:moveTo>
                    <a:pt x="1344" y="1"/>
                  </a:moveTo>
                  <a:lnTo>
                    <a:pt x="1080" y="27"/>
                  </a:lnTo>
                  <a:lnTo>
                    <a:pt x="817" y="106"/>
                  </a:lnTo>
                  <a:lnTo>
                    <a:pt x="580" y="238"/>
                  </a:lnTo>
                  <a:lnTo>
                    <a:pt x="395" y="396"/>
                  </a:lnTo>
                  <a:lnTo>
                    <a:pt x="237" y="581"/>
                  </a:lnTo>
                  <a:lnTo>
                    <a:pt x="106" y="818"/>
                  </a:lnTo>
                  <a:lnTo>
                    <a:pt x="27" y="1081"/>
                  </a:lnTo>
                  <a:lnTo>
                    <a:pt x="0" y="1344"/>
                  </a:lnTo>
                  <a:lnTo>
                    <a:pt x="27" y="1608"/>
                  </a:lnTo>
                  <a:lnTo>
                    <a:pt x="106" y="1845"/>
                  </a:lnTo>
                  <a:lnTo>
                    <a:pt x="237" y="2082"/>
                  </a:lnTo>
                  <a:lnTo>
                    <a:pt x="395" y="2293"/>
                  </a:lnTo>
                  <a:lnTo>
                    <a:pt x="580" y="2451"/>
                  </a:lnTo>
                  <a:lnTo>
                    <a:pt x="817" y="2556"/>
                  </a:lnTo>
                  <a:lnTo>
                    <a:pt x="1080" y="2635"/>
                  </a:lnTo>
                  <a:lnTo>
                    <a:pt x="1344" y="2662"/>
                  </a:lnTo>
                  <a:lnTo>
                    <a:pt x="1607" y="2635"/>
                  </a:lnTo>
                  <a:lnTo>
                    <a:pt x="1871" y="2556"/>
                  </a:lnTo>
                  <a:lnTo>
                    <a:pt x="2081" y="2451"/>
                  </a:lnTo>
                  <a:lnTo>
                    <a:pt x="2292" y="2293"/>
                  </a:lnTo>
                  <a:lnTo>
                    <a:pt x="2450" y="2082"/>
                  </a:lnTo>
                  <a:lnTo>
                    <a:pt x="2582" y="1845"/>
                  </a:lnTo>
                  <a:lnTo>
                    <a:pt x="2635" y="1608"/>
                  </a:lnTo>
                  <a:lnTo>
                    <a:pt x="2687" y="1344"/>
                  </a:lnTo>
                  <a:lnTo>
                    <a:pt x="2635" y="1081"/>
                  </a:lnTo>
                  <a:lnTo>
                    <a:pt x="2582" y="818"/>
                  </a:lnTo>
                  <a:lnTo>
                    <a:pt x="2450" y="581"/>
                  </a:lnTo>
                  <a:lnTo>
                    <a:pt x="2292" y="396"/>
                  </a:lnTo>
                  <a:lnTo>
                    <a:pt x="2081" y="238"/>
                  </a:lnTo>
                  <a:lnTo>
                    <a:pt x="1871" y="106"/>
                  </a:lnTo>
                  <a:lnTo>
                    <a:pt x="1607" y="27"/>
                  </a:lnTo>
                  <a:lnTo>
                    <a:pt x="1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160"/>
            <p:cNvSpPr/>
            <p:nvPr/>
          </p:nvSpPr>
          <p:spPr>
            <a:xfrm>
              <a:off x="2434276" y="3434360"/>
              <a:ext cx="69092" cy="69092"/>
            </a:xfrm>
            <a:custGeom>
              <a:rect b="b" l="l" r="r" t="t"/>
              <a:pathLst>
                <a:path extrusionOk="0" h="2662" w="2662">
                  <a:moveTo>
                    <a:pt x="1344" y="1"/>
                  </a:moveTo>
                  <a:lnTo>
                    <a:pt x="1054" y="27"/>
                  </a:lnTo>
                  <a:lnTo>
                    <a:pt x="817" y="106"/>
                  </a:lnTo>
                  <a:lnTo>
                    <a:pt x="580" y="211"/>
                  </a:lnTo>
                  <a:lnTo>
                    <a:pt x="396" y="369"/>
                  </a:lnTo>
                  <a:lnTo>
                    <a:pt x="238" y="580"/>
                  </a:lnTo>
                  <a:lnTo>
                    <a:pt x="106" y="817"/>
                  </a:lnTo>
                  <a:lnTo>
                    <a:pt x="27" y="1054"/>
                  </a:lnTo>
                  <a:lnTo>
                    <a:pt x="0" y="1318"/>
                  </a:lnTo>
                  <a:lnTo>
                    <a:pt x="27" y="1608"/>
                  </a:lnTo>
                  <a:lnTo>
                    <a:pt x="106" y="1845"/>
                  </a:lnTo>
                  <a:lnTo>
                    <a:pt x="238" y="2082"/>
                  </a:lnTo>
                  <a:lnTo>
                    <a:pt x="396" y="2266"/>
                  </a:lnTo>
                  <a:lnTo>
                    <a:pt x="580" y="2424"/>
                  </a:lnTo>
                  <a:lnTo>
                    <a:pt x="817" y="2556"/>
                  </a:lnTo>
                  <a:lnTo>
                    <a:pt x="1054" y="2635"/>
                  </a:lnTo>
                  <a:lnTo>
                    <a:pt x="1344" y="2661"/>
                  </a:lnTo>
                  <a:lnTo>
                    <a:pt x="1607" y="2635"/>
                  </a:lnTo>
                  <a:lnTo>
                    <a:pt x="1845" y="2556"/>
                  </a:lnTo>
                  <a:lnTo>
                    <a:pt x="2082" y="2424"/>
                  </a:lnTo>
                  <a:lnTo>
                    <a:pt x="2266" y="2266"/>
                  </a:lnTo>
                  <a:lnTo>
                    <a:pt x="2450" y="2082"/>
                  </a:lnTo>
                  <a:lnTo>
                    <a:pt x="2556" y="1845"/>
                  </a:lnTo>
                  <a:lnTo>
                    <a:pt x="2635" y="1608"/>
                  </a:lnTo>
                  <a:lnTo>
                    <a:pt x="2661" y="1318"/>
                  </a:lnTo>
                  <a:lnTo>
                    <a:pt x="2635" y="1054"/>
                  </a:lnTo>
                  <a:lnTo>
                    <a:pt x="2556" y="817"/>
                  </a:lnTo>
                  <a:lnTo>
                    <a:pt x="2450" y="580"/>
                  </a:lnTo>
                  <a:lnTo>
                    <a:pt x="2266" y="369"/>
                  </a:lnTo>
                  <a:lnTo>
                    <a:pt x="2082" y="211"/>
                  </a:lnTo>
                  <a:lnTo>
                    <a:pt x="1845" y="106"/>
                  </a:lnTo>
                  <a:lnTo>
                    <a:pt x="1607" y="27"/>
                  </a:lnTo>
                  <a:lnTo>
                    <a:pt x="1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160"/>
            <p:cNvSpPr/>
            <p:nvPr/>
          </p:nvSpPr>
          <p:spPr>
            <a:xfrm>
              <a:off x="2734440" y="3434360"/>
              <a:ext cx="69767" cy="69092"/>
            </a:xfrm>
            <a:custGeom>
              <a:rect b="b" l="l" r="r" t="t"/>
              <a:pathLst>
                <a:path extrusionOk="0" h="2662" w="2688">
                  <a:moveTo>
                    <a:pt x="1344" y="1"/>
                  </a:moveTo>
                  <a:lnTo>
                    <a:pt x="1080" y="27"/>
                  </a:lnTo>
                  <a:lnTo>
                    <a:pt x="817" y="106"/>
                  </a:lnTo>
                  <a:lnTo>
                    <a:pt x="606" y="211"/>
                  </a:lnTo>
                  <a:lnTo>
                    <a:pt x="395" y="369"/>
                  </a:lnTo>
                  <a:lnTo>
                    <a:pt x="237" y="580"/>
                  </a:lnTo>
                  <a:lnTo>
                    <a:pt x="106" y="817"/>
                  </a:lnTo>
                  <a:lnTo>
                    <a:pt x="27" y="1054"/>
                  </a:lnTo>
                  <a:lnTo>
                    <a:pt x="0" y="1318"/>
                  </a:lnTo>
                  <a:lnTo>
                    <a:pt x="27" y="1608"/>
                  </a:lnTo>
                  <a:lnTo>
                    <a:pt x="106" y="1845"/>
                  </a:lnTo>
                  <a:lnTo>
                    <a:pt x="237" y="2082"/>
                  </a:lnTo>
                  <a:lnTo>
                    <a:pt x="395" y="2266"/>
                  </a:lnTo>
                  <a:lnTo>
                    <a:pt x="606" y="2424"/>
                  </a:lnTo>
                  <a:lnTo>
                    <a:pt x="817" y="2556"/>
                  </a:lnTo>
                  <a:lnTo>
                    <a:pt x="1080" y="2635"/>
                  </a:lnTo>
                  <a:lnTo>
                    <a:pt x="1344" y="2661"/>
                  </a:lnTo>
                  <a:lnTo>
                    <a:pt x="1607" y="2635"/>
                  </a:lnTo>
                  <a:lnTo>
                    <a:pt x="1871" y="2556"/>
                  </a:lnTo>
                  <a:lnTo>
                    <a:pt x="2108" y="2424"/>
                  </a:lnTo>
                  <a:lnTo>
                    <a:pt x="2292" y="2266"/>
                  </a:lnTo>
                  <a:lnTo>
                    <a:pt x="2450" y="2082"/>
                  </a:lnTo>
                  <a:lnTo>
                    <a:pt x="2582" y="1845"/>
                  </a:lnTo>
                  <a:lnTo>
                    <a:pt x="2661" y="1608"/>
                  </a:lnTo>
                  <a:lnTo>
                    <a:pt x="2687" y="1318"/>
                  </a:lnTo>
                  <a:lnTo>
                    <a:pt x="2661" y="1054"/>
                  </a:lnTo>
                  <a:lnTo>
                    <a:pt x="2582" y="817"/>
                  </a:lnTo>
                  <a:lnTo>
                    <a:pt x="2450" y="580"/>
                  </a:lnTo>
                  <a:lnTo>
                    <a:pt x="2292" y="369"/>
                  </a:lnTo>
                  <a:lnTo>
                    <a:pt x="2108" y="211"/>
                  </a:lnTo>
                  <a:lnTo>
                    <a:pt x="1871" y="106"/>
                  </a:lnTo>
                  <a:lnTo>
                    <a:pt x="1607" y="27"/>
                  </a:lnTo>
                  <a:lnTo>
                    <a:pt x="1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160"/>
            <p:cNvSpPr/>
            <p:nvPr/>
          </p:nvSpPr>
          <p:spPr>
            <a:xfrm>
              <a:off x="2457531" y="3307182"/>
              <a:ext cx="323425" cy="323451"/>
            </a:xfrm>
            <a:custGeom>
              <a:rect b="b" l="l" r="r" t="t"/>
              <a:pathLst>
                <a:path extrusionOk="0" h="12462" w="12461">
                  <a:moveTo>
                    <a:pt x="6217" y="896"/>
                  </a:moveTo>
                  <a:lnTo>
                    <a:pt x="6770" y="923"/>
                  </a:lnTo>
                  <a:lnTo>
                    <a:pt x="7297" y="1002"/>
                  </a:lnTo>
                  <a:lnTo>
                    <a:pt x="7824" y="1134"/>
                  </a:lnTo>
                  <a:lnTo>
                    <a:pt x="8298" y="1318"/>
                  </a:lnTo>
                  <a:lnTo>
                    <a:pt x="8773" y="1529"/>
                  </a:lnTo>
                  <a:lnTo>
                    <a:pt x="9220" y="1792"/>
                  </a:lnTo>
                  <a:lnTo>
                    <a:pt x="9616" y="2108"/>
                  </a:lnTo>
                  <a:lnTo>
                    <a:pt x="10011" y="2451"/>
                  </a:lnTo>
                  <a:lnTo>
                    <a:pt x="10353" y="2846"/>
                  </a:lnTo>
                  <a:lnTo>
                    <a:pt x="10643" y="3241"/>
                  </a:lnTo>
                  <a:lnTo>
                    <a:pt x="10906" y="3689"/>
                  </a:lnTo>
                  <a:lnTo>
                    <a:pt x="11144" y="4163"/>
                  </a:lnTo>
                  <a:lnTo>
                    <a:pt x="11328" y="4637"/>
                  </a:lnTo>
                  <a:lnTo>
                    <a:pt x="11460" y="5164"/>
                  </a:lnTo>
                  <a:lnTo>
                    <a:pt x="11539" y="5691"/>
                  </a:lnTo>
                  <a:lnTo>
                    <a:pt x="11565" y="6218"/>
                  </a:lnTo>
                  <a:lnTo>
                    <a:pt x="11539" y="6771"/>
                  </a:lnTo>
                  <a:lnTo>
                    <a:pt x="11460" y="7298"/>
                  </a:lnTo>
                  <a:lnTo>
                    <a:pt x="11328" y="7825"/>
                  </a:lnTo>
                  <a:lnTo>
                    <a:pt x="11144" y="8299"/>
                  </a:lnTo>
                  <a:lnTo>
                    <a:pt x="10906" y="8773"/>
                  </a:lnTo>
                  <a:lnTo>
                    <a:pt x="10643" y="9221"/>
                  </a:lnTo>
                  <a:lnTo>
                    <a:pt x="10353" y="9616"/>
                  </a:lnTo>
                  <a:lnTo>
                    <a:pt x="10011" y="9985"/>
                  </a:lnTo>
                  <a:lnTo>
                    <a:pt x="9616" y="10354"/>
                  </a:lnTo>
                  <a:lnTo>
                    <a:pt x="9220" y="10644"/>
                  </a:lnTo>
                  <a:lnTo>
                    <a:pt x="8773" y="10907"/>
                  </a:lnTo>
                  <a:lnTo>
                    <a:pt x="8298" y="11144"/>
                  </a:lnTo>
                  <a:lnTo>
                    <a:pt x="7824" y="11329"/>
                  </a:lnTo>
                  <a:lnTo>
                    <a:pt x="7297" y="11460"/>
                  </a:lnTo>
                  <a:lnTo>
                    <a:pt x="6770" y="11539"/>
                  </a:lnTo>
                  <a:lnTo>
                    <a:pt x="6217" y="11566"/>
                  </a:lnTo>
                  <a:lnTo>
                    <a:pt x="5690" y="11539"/>
                  </a:lnTo>
                  <a:lnTo>
                    <a:pt x="5164" y="11460"/>
                  </a:lnTo>
                  <a:lnTo>
                    <a:pt x="4637" y="11329"/>
                  </a:lnTo>
                  <a:lnTo>
                    <a:pt x="4162" y="11144"/>
                  </a:lnTo>
                  <a:lnTo>
                    <a:pt x="3688" y="10907"/>
                  </a:lnTo>
                  <a:lnTo>
                    <a:pt x="3240" y="10644"/>
                  </a:lnTo>
                  <a:lnTo>
                    <a:pt x="2845" y="10354"/>
                  </a:lnTo>
                  <a:lnTo>
                    <a:pt x="2450" y="9985"/>
                  </a:lnTo>
                  <a:lnTo>
                    <a:pt x="2108" y="9616"/>
                  </a:lnTo>
                  <a:lnTo>
                    <a:pt x="1792" y="9221"/>
                  </a:lnTo>
                  <a:lnTo>
                    <a:pt x="1528" y="8773"/>
                  </a:lnTo>
                  <a:lnTo>
                    <a:pt x="1317" y="8299"/>
                  </a:lnTo>
                  <a:lnTo>
                    <a:pt x="1133" y="7825"/>
                  </a:lnTo>
                  <a:lnTo>
                    <a:pt x="1001" y="7298"/>
                  </a:lnTo>
                  <a:lnTo>
                    <a:pt x="922" y="6771"/>
                  </a:lnTo>
                  <a:lnTo>
                    <a:pt x="896" y="6218"/>
                  </a:lnTo>
                  <a:lnTo>
                    <a:pt x="922" y="5691"/>
                  </a:lnTo>
                  <a:lnTo>
                    <a:pt x="1001" y="5164"/>
                  </a:lnTo>
                  <a:lnTo>
                    <a:pt x="1133" y="4637"/>
                  </a:lnTo>
                  <a:lnTo>
                    <a:pt x="1317" y="4163"/>
                  </a:lnTo>
                  <a:lnTo>
                    <a:pt x="1528" y="3689"/>
                  </a:lnTo>
                  <a:lnTo>
                    <a:pt x="1792" y="3241"/>
                  </a:lnTo>
                  <a:lnTo>
                    <a:pt x="2108" y="2846"/>
                  </a:lnTo>
                  <a:lnTo>
                    <a:pt x="2450" y="2451"/>
                  </a:lnTo>
                  <a:lnTo>
                    <a:pt x="2845" y="2108"/>
                  </a:lnTo>
                  <a:lnTo>
                    <a:pt x="3240" y="1792"/>
                  </a:lnTo>
                  <a:lnTo>
                    <a:pt x="3688" y="1529"/>
                  </a:lnTo>
                  <a:lnTo>
                    <a:pt x="4162" y="1318"/>
                  </a:lnTo>
                  <a:lnTo>
                    <a:pt x="4637" y="1134"/>
                  </a:lnTo>
                  <a:lnTo>
                    <a:pt x="5164" y="1002"/>
                  </a:lnTo>
                  <a:lnTo>
                    <a:pt x="5690" y="923"/>
                  </a:lnTo>
                  <a:lnTo>
                    <a:pt x="6217" y="896"/>
                  </a:lnTo>
                  <a:close/>
                  <a:moveTo>
                    <a:pt x="5901" y="1"/>
                  </a:moveTo>
                  <a:lnTo>
                    <a:pt x="5585" y="27"/>
                  </a:lnTo>
                  <a:lnTo>
                    <a:pt x="5269" y="53"/>
                  </a:lnTo>
                  <a:lnTo>
                    <a:pt x="4979" y="106"/>
                  </a:lnTo>
                  <a:lnTo>
                    <a:pt x="4373" y="264"/>
                  </a:lnTo>
                  <a:lnTo>
                    <a:pt x="3794" y="475"/>
                  </a:lnTo>
                  <a:lnTo>
                    <a:pt x="3267" y="738"/>
                  </a:lnTo>
                  <a:lnTo>
                    <a:pt x="2740" y="1054"/>
                  </a:lnTo>
                  <a:lnTo>
                    <a:pt x="2266" y="1423"/>
                  </a:lnTo>
                  <a:lnTo>
                    <a:pt x="1818" y="1818"/>
                  </a:lnTo>
                  <a:lnTo>
                    <a:pt x="1423" y="2266"/>
                  </a:lnTo>
                  <a:lnTo>
                    <a:pt x="1054" y="2740"/>
                  </a:lnTo>
                  <a:lnTo>
                    <a:pt x="738" y="3241"/>
                  </a:lnTo>
                  <a:lnTo>
                    <a:pt x="474" y="3794"/>
                  </a:lnTo>
                  <a:lnTo>
                    <a:pt x="264" y="4374"/>
                  </a:lnTo>
                  <a:lnTo>
                    <a:pt x="106" y="4980"/>
                  </a:lnTo>
                  <a:lnTo>
                    <a:pt x="53" y="5269"/>
                  </a:lnTo>
                  <a:lnTo>
                    <a:pt x="26" y="5586"/>
                  </a:lnTo>
                  <a:lnTo>
                    <a:pt x="0" y="5902"/>
                  </a:lnTo>
                  <a:lnTo>
                    <a:pt x="0" y="6218"/>
                  </a:lnTo>
                  <a:lnTo>
                    <a:pt x="0" y="6560"/>
                  </a:lnTo>
                  <a:lnTo>
                    <a:pt x="26" y="6876"/>
                  </a:lnTo>
                  <a:lnTo>
                    <a:pt x="53" y="7166"/>
                  </a:lnTo>
                  <a:lnTo>
                    <a:pt x="106" y="7482"/>
                  </a:lnTo>
                  <a:lnTo>
                    <a:pt x="264" y="8088"/>
                  </a:lnTo>
                  <a:lnTo>
                    <a:pt x="474" y="8641"/>
                  </a:lnTo>
                  <a:lnTo>
                    <a:pt x="738" y="9195"/>
                  </a:lnTo>
                  <a:lnTo>
                    <a:pt x="1054" y="9722"/>
                  </a:lnTo>
                  <a:lnTo>
                    <a:pt x="1423" y="10196"/>
                  </a:lnTo>
                  <a:lnTo>
                    <a:pt x="1818" y="10644"/>
                  </a:lnTo>
                  <a:lnTo>
                    <a:pt x="2266" y="11039"/>
                  </a:lnTo>
                  <a:lnTo>
                    <a:pt x="2740" y="11408"/>
                  </a:lnTo>
                  <a:lnTo>
                    <a:pt x="3267" y="11697"/>
                  </a:lnTo>
                  <a:lnTo>
                    <a:pt x="3794" y="11961"/>
                  </a:lnTo>
                  <a:lnTo>
                    <a:pt x="4373" y="12172"/>
                  </a:lnTo>
                  <a:lnTo>
                    <a:pt x="4979" y="12330"/>
                  </a:lnTo>
                  <a:lnTo>
                    <a:pt x="5269" y="12382"/>
                  </a:lnTo>
                  <a:lnTo>
                    <a:pt x="5585" y="12435"/>
                  </a:lnTo>
                  <a:lnTo>
                    <a:pt x="5901" y="12461"/>
                  </a:lnTo>
                  <a:lnTo>
                    <a:pt x="6560" y="12461"/>
                  </a:lnTo>
                  <a:lnTo>
                    <a:pt x="6876" y="12435"/>
                  </a:lnTo>
                  <a:lnTo>
                    <a:pt x="7166" y="12382"/>
                  </a:lnTo>
                  <a:lnTo>
                    <a:pt x="7482" y="12330"/>
                  </a:lnTo>
                  <a:lnTo>
                    <a:pt x="8088" y="12172"/>
                  </a:lnTo>
                  <a:lnTo>
                    <a:pt x="8641" y="11961"/>
                  </a:lnTo>
                  <a:lnTo>
                    <a:pt x="9194" y="11697"/>
                  </a:lnTo>
                  <a:lnTo>
                    <a:pt x="9721" y="11408"/>
                  </a:lnTo>
                  <a:lnTo>
                    <a:pt x="10195" y="11039"/>
                  </a:lnTo>
                  <a:lnTo>
                    <a:pt x="10643" y="10644"/>
                  </a:lnTo>
                  <a:lnTo>
                    <a:pt x="11038" y="10196"/>
                  </a:lnTo>
                  <a:lnTo>
                    <a:pt x="11407" y="9722"/>
                  </a:lnTo>
                  <a:lnTo>
                    <a:pt x="11697" y="9195"/>
                  </a:lnTo>
                  <a:lnTo>
                    <a:pt x="11960" y="8641"/>
                  </a:lnTo>
                  <a:lnTo>
                    <a:pt x="12171" y="8088"/>
                  </a:lnTo>
                  <a:lnTo>
                    <a:pt x="12329" y="7482"/>
                  </a:lnTo>
                  <a:lnTo>
                    <a:pt x="12382" y="7166"/>
                  </a:lnTo>
                  <a:lnTo>
                    <a:pt x="12434" y="6876"/>
                  </a:lnTo>
                  <a:lnTo>
                    <a:pt x="12461" y="6534"/>
                  </a:lnTo>
                  <a:lnTo>
                    <a:pt x="12461" y="6218"/>
                  </a:lnTo>
                  <a:lnTo>
                    <a:pt x="12461" y="5902"/>
                  </a:lnTo>
                  <a:lnTo>
                    <a:pt x="12434" y="5586"/>
                  </a:lnTo>
                  <a:lnTo>
                    <a:pt x="12382" y="5269"/>
                  </a:lnTo>
                  <a:lnTo>
                    <a:pt x="12329" y="4980"/>
                  </a:lnTo>
                  <a:lnTo>
                    <a:pt x="12171" y="4374"/>
                  </a:lnTo>
                  <a:lnTo>
                    <a:pt x="11960" y="3794"/>
                  </a:lnTo>
                  <a:lnTo>
                    <a:pt x="11697" y="3241"/>
                  </a:lnTo>
                  <a:lnTo>
                    <a:pt x="11407" y="2740"/>
                  </a:lnTo>
                  <a:lnTo>
                    <a:pt x="11038" y="2266"/>
                  </a:lnTo>
                  <a:lnTo>
                    <a:pt x="10643" y="1818"/>
                  </a:lnTo>
                  <a:lnTo>
                    <a:pt x="10195" y="1423"/>
                  </a:lnTo>
                  <a:lnTo>
                    <a:pt x="9721" y="1054"/>
                  </a:lnTo>
                  <a:lnTo>
                    <a:pt x="9194" y="738"/>
                  </a:lnTo>
                  <a:lnTo>
                    <a:pt x="8641" y="475"/>
                  </a:lnTo>
                  <a:lnTo>
                    <a:pt x="8088" y="264"/>
                  </a:lnTo>
                  <a:lnTo>
                    <a:pt x="7482" y="106"/>
                  </a:lnTo>
                  <a:lnTo>
                    <a:pt x="7166" y="53"/>
                  </a:lnTo>
                  <a:lnTo>
                    <a:pt x="6876" y="27"/>
                  </a:lnTo>
                  <a:lnTo>
                    <a:pt x="65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160"/>
            <p:cNvSpPr/>
            <p:nvPr/>
          </p:nvSpPr>
          <p:spPr>
            <a:xfrm>
              <a:off x="2624367" y="3330437"/>
              <a:ext cx="144284" cy="276940"/>
            </a:xfrm>
            <a:custGeom>
              <a:rect b="b" l="l" r="r" t="t"/>
              <a:pathLst>
                <a:path extrusionOk="0" h="10670" w="5559">
                  <a:moveTo>
                    <a:pt x="0" y="0"/>
                  </a:moveTo>
                  <a:lnTo>
                    <a:pt x="527" y="53"/>
                  </a:lnTo>
                  <a:lnTo>
                    <a:pt x="1054" y="132"/>
                  </a:lnTo>
                  <a:lnTo>
                    <a:pt x="1528" y="290"/>
                  </a:lnTo>
                  <a:lnTo>
                    <a:pt x="2002" y="475"/>
                  </a:lnTo>
                  <a:lnTo>
                    <a:pt x="2450" y="712"/>
                  </a:lnTo>
                  <a:lnTo>
                    <a:pt x="2871" y="975"/>
                  </a:lnTo>
                  <a:lnTo>
                    <a:pt x="3267" y="1291"/>
                  </a:lnTo>
                  <a:lnTo>
                    <a:pt x="3635" y="1634"/>
                  </a:lnTo>
                  <a:lnTo>
                    <a:pt x="3978" y="2003"/>
                  </a:lnTo>
                  <a:lnTo>
                    <a:pt x="4268" y="2398"/>
                  </a:lnTo>
                  <a:lnTo>
                    <a:pt x="4505" y="2846"/>
                  </a:lnTo>
                  <a:lnTo>
                    <a:pt x="4742" y="3293"/>
                  </a:lnTo>
                  <a:lnTo>
                    <a:pt x="4900" y="3768"/>
                  </a:lnTo>
                  <a:lnTo>
                    <a:pt x="5032" y="4268"/>
                  </a:lnTo>
                  <a:lnTo>
                    <a:pt x="5111" y="4795"/>
                  </a:lnTo>
                  <a:lnTo>
                    <a:pt x="5137" y="5322"/>
                  </a:lnTo>
                  <a:lnTo>
                    <a:pt x="5111" y="5875"/>
                  </a:lnTo>
                  <a:lnTo>
                    <a:pt x="5032" y="6376"/>
                  </a:lnTo>
                  <a:lnTo>
                    <a:pt x="4900" y="6876"/>
                  </a:lnTo>
                  <a:lnTo>
                    <a:pt x="4742" y="7350"/>
                  </a:lnTo>
                  <a:lnTo>
                    <a:pt x="4505" y="7825"/>
                  </a:lnTo>
                  <a:lnTo>
                    <a:pt x="4268" y="8246"/>
                  </a:lnTo>
                  <a:lnTo>
                    <a:pt x="3978" y="8668"/>
                  </a:lnTo>
                  <a:lnTo>
                    <a:pt x="3635" y="9036"/>
                  </a:lnTo>
                  <a:lnTo>
                    <a:pt x="3267" y="9379"/>
                  </a:lnTo>
                  <a:lnTo>
                    <a:pt x="2871" y="9695"/>
                  </a:lnTo>
                  <a:lnTo>
                    <a:pt x="2450" y="9958"/>
                  </a:lnTo>
                  <a:lnTo>
                    <a:pt x="2002" y="10195"/>
                  </a:lnTo>
                  <a:lnTo>
                    <a:pt x="1528" y="10380"/>
                  </a:lnTo>
                  <a:lnTo>
                    <a:pt x="1054" y="10512"/>
                  </a:lnTo>
                  <a:lnTo>
                    <a:pt x="527" y="10617"/>
                  </a:lnTo>
                  <a:lnTo>
                    <a:pt x="0" y="10670"/>
                  </a:lnTo>
                  <a:lnTo>
                    <a:pt x="211" y="10670"/>
                  </a:lnTo>
                  <a:lnTo>
                    <a:pt x="764" y="10643"/>
                  </a:lnTo>
                  <a:lnTo>
                    <a:pt x="1291" y="10564"/>
                  </a:lnTo>
                  <a:lnTo>
                    <a:pt x="1791" y="10433"/>
                  </a:lnTo>
                  <a:lnTo>
                    <a:pt x="2292" y="10248"/>
                  </a:lnTo>
                  <a:lnTo>
                    <a:pt x="2766" y="10011"/>
                  </a:lnTo>
                  <a:lnTo>
                    <a:pt x="3188" y="9748"/>
                  </a:lnTo>
                  <a:lnTo>
                    <a:pt x="3609" y="9458"/>
                  </a:lnTo>
                  <a:lnTo>
                    <a:pt x="3978" y="9089"/>
                  </a:lnTo>
                  <a:lnTo>
                    <a:pt x="4320" y="8720"/>
                  </a:lnTo>
                  <a:lnTo>
                    <a:pt x="4636" y="8325"/>
                  </a:lnTo>
                  <a:lnTo>
                    <a:pt x="4900" y="7877"/>
                  </a:lnTo>
                  <a:lnTo>
                    <a:pt x="5137" y="7403"/>
                  </a:lnTo>
                  <a:lnTo>
                    <a:pt x="5321" y="6929"/>
                  </a:lnTo>
                  <a:lnTo>
                    <a:pt x="5453" y="6402"/>
                  </a:lnTo>
                  <a:lnTo>
                    <a:pt x="5532" y="5875"/>
                  </a:lnTo>
                  <a:lnTo>
                    <a:pt x="5559" y="5322"/>
                  </a:lnTo>
                  <a:lnTo>
                    <a:pt x="5532" y="4795"/>
                  </a:lnTo>
                  <a:lnTo>
                    <a:pt x="5453" y="4268"/>
                  </a:lnTo>
                  <a:lnTo>
                    <a:pt x="5321" y="3741"/>
                  </a:lnTo>
                  <a:lnTo>
                    <a:pt x="5137" y="3267"/>
                  </a:lnTo>
                  <a:lnTo>
                    <a:pt x="4900" y="2793"/>
                  </a:lnTo>
                  <a:lnTo>
                    <a:pt x="4636" y="2345"/>
                  </a:lnTo>
                  <a:lnTo>
                    <a:pt x="4320" y="1950"/>
                  </a:lnTo>
                  <a:lnTo>
                    <a:pt x="3978" y="1555"/>
                  </a:lnTo>
                  <a:lnTo>
                    <a:pt x="3609" y="1212"/>
                  </a:lnTo>
                  <a:lnTo>
                    <a:pt x="3188" y="896"/>
                  </a:lnTo>
                  <a:lnTo>
                    <a:pt x="2766" y="633"/>
                  </a:lnTo>
                  <a:lnTo>
                    <a:pt x="2292" y="422"/>
                  </a:lnTo>
                  <a:lnTo>
                    <a:pt x="1791" y="238"/>
                  </a:lnTo>
                  <a:lnTo>
                    <a:pt x="1291" y="106"/>
                  </a:lnTo>
                  <a:lnTo>
                    <a:pt x="764"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160"/>
            <p:cNvSpPr/>
            <p:nvPr/>
          </p:nvSpPr>
          <p:spPr>
            <a:xfrm>
              <a:off x="2551201" y="3584792"/>
              <a:ext cx="135407" cy="60864"/>
            </a:xfrm>
            <a:custGeom>
              <a:rect b="b" l="l" r="r" t="t"/>
              <a:pathLst>
                <a:path extrusionOk="0" h="2345" w="5217">
                  <a:moveTo>
                    <a:pt x="949" y="0"/>
                  </a:moveTo>
                  <a:lnTo>
                    <a:pt x="870" y="27"/>
                  </a:lnTo>
                  <a:lnTo>
                    <a:pt x="817" y="53"/>
                  </a:lnTo>
                  <a:lnTo>
                    <a:pt x="764" y="106"/>
                  </a:lnTo>
                  <a:lnTo>
                    <a:pt x="27" y="1607"/>
                  </a:lnTo>
                  <a:lnTo>
                    <a:pt x="0" y="1686"/>
                  </a:lnTo>
                  <a:lnTo>
                    <a:pt x="27" y="1765"/>
                  </a:lnTo>
                  <a:lnTo>
                    <a:pt x="53" y="1818"/>
                  </a:lnTo>
                  <a:lnTo>
                    <a:pt x="132" y="1871"/>
                  </a:lnTo>
                  <a:lnTo>
                    <a:pt x="738" y="2081"/>
                  </a:lnTo>
                  <a:lnTo>
                    <a:pt x="1344" y="2213"/>
                  </a:lnTo>
                  <a:lnTo>
                    <a:pt x="1976" y="2319"/>
                  </a:lnTo>
                  <a:lnTo>
                    <a:pt x="2608" y="2345"/>
                  </a:lnTo>
                  <a:lnTo>
                    <a:pt x="3267" y="2319"/>
                  </a:lnTo>
                  <a:lnTo>
                    <a:pt x="3899" y="2213"/>
                  </a:lnTo>
                  <a:lnTo>
                    <a:pt x="4505" y="2081"/>
                  </a:lnTo>
                  <a:lnTo>
                    <a:pt x="5111" y="1871"/>
                  </a:lnTo>
                  <a:lnTo>
                    <a:pt x="5164" y="1818"/>
                  </a:lnTo>
                  <a:lnTo>
                    <a:pt x="5216" y="1765"/>
                  </a:lnTo>
                  <a:lnTo>
                    <a:pt x="5216" y="1686"/>
                  </a:lnTo>
                  <a:lnTo>
                    <a:pt x="5216" y="1607"/>
                  </a:lnTo>
                  <a:lnTo>
                    <a:pt x="4452" y="106"/>
                  </a:lnTo>
                  <a:lnTo>
                    <a:pt x="4426" y="53"/>
                  </a:lnTo>
                  <a:lnTo>
                    <a:pt x="4347" y="27"/>
                  </a:lnTo>
                  <a:lnTo>
                    <a:pt x="4294" y="0"/>
                  </a:lnTo>
                  <a:lnTo>
                    <a:pt x="4215" y="27"/>
                  </a:lnTo>
                  <a:lnTo>
                    <a:pt x="3846" y="132"/>
                  </a:lnTo>
                  <a:lnTo>
                    <a:pt x="3451" y="211"/>
                  </a:lnTo>
                  <a:lnTo>
                    <a:pt x="3030" y="264"/>
                  </a:lnTo>
                  <a:lnTo>
                    <a:pt x="2608" y="290"/>
                  </a:lnTo>
                  <a:lnTo>
                    <a:pt x="2213" y="264"/>
                  </a:lnTo>
                  <a:lnTo>
                    <a:pt x="1792" y="211"/>
                  </a:lnTo>
                  <a:lnTo>
                    <a:pt x="1396" y="132"/>
                  </a:lnTo>
                  <a:lnTo>
                    <a:pt x="1028" y="27"/>
                  </a:lnTo>
                  <a:lnTo>
                    <a:pt x="9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8" name="Google Shape;17498;p160"/>
          <p:cNvGrpSpPr/>
          <p:nvPr/>
        </p:nvGrpSpPr>
        <p:grpSpPr>
          <a:xfrm>
            <a:off x="3219222" y="3279852"/>
            <a:ext cx="369907" cy="369906"/>
            <a:chOff x="3219220" y="3279852"/>
            <a:chExt cx="369907" cy="369906"/>
          </a:xfrm>
        </p:grpSpPr>
        <p:sp>
          <p:nvSpPr>
            <p:cNvPr id="17499" name="Google Shape;17499;p160"/>
            <p:cNvSpPr/>
            <p:nvPr/>
          </p:nvSpPr>
          <p:spPr>
            <a:xfrm>
              <a:off x="3476975" y="3279852"/>
              <a:ext cx="112152" cy="112152"/>
            </a:xfrm>
            <a:custGeom>
              <a:rect b="b" l="l" r="r" t="t"/>
              <a:pathLst>
                <a:path extrusionOk="0" h="4321" w="4321">
                  <a:moveTo>
                    <a:pt x="2372" y="0"/>
                  </a:moveTo>
                  <a:lnTo>
                    <a:pt x="1976" y="158"/>
                  </a:lnTo>
                  <a:lnTo>
                    <a:pt x="1608" y="369"/>
                  </a:lnTo>
                  <a:lnTo>
                    <a:pt x="1265" y="606"/>
                  </a:lnTo>
                  <a:lnTo>
                    <a:pt x="949" y="896"/>
                  </a:lnTo>
                  <a:lnTo>
                    <a:pt x="659" y="1212"/>
                  </a:lnTo>
                  <a:lnTo>
                    <a:pt x="422" y="1554"/>
                  </a:lnTo>
                  <a:lnTo>
                    <a:pt x="211" y="1923"/>
                  </a:lnTo>
                  <a:lnTo>
                    <a:pt x="53" y="2318"/>
                  </a:lnTo>
                  <a:lnTo>
                    <a:pt x="1" y="2450"/>
                  </a:lnTo>
                  <a:lnTo>
                    <a:pt x="1" y="3056"/>
                  </a:lnTo>
                  <a:lnTo>
                    <a:pt x="1265" y="4320"/>
                  </a:lnTo>
                  <a:lnTo>
                    <a:pt x="1871" y="4320"/>
                  </a:lnTo>
                  <a:lnTo>
                    <a:pt x="2003" y="4268"/>
                  </a:lnTo>
                  <a:lnTo>
                    <a:pt x="2398" y="4110"/>
                  </a:lnTo>
                  <a:lnTo>
                    <a:pt x="2767" y="3899"/>
                  </a:lnTo>
                  <a:lnTo>
                    <a:pt x="3109" y="3662"/>
                  </a:lnTo>
                  <a:lnTo>
                    <a:pt x="3425" y="3372"/>
                  </a:lnTo>
                  <a:lnTo>
                    <a:pt x="3715" y="3056"/>
                  </a:lnTo>
                  <a:lnTo>
                    <a:pt x="3952" y="2713"/>
                  </a:lnTo>
                  <a:lnTo>
                    <a:pt x="4163" y="2345"/>
                  </a:lnTo>
                  <a:lnTo>
                    <a:pt x="4321" y="1949"/>
                  </a:lnTo>
                  <a:lnTo>
                    <a:pt x="4321" y="1844"/>
                  </a:lnTo>
                  <a:lnTo>
                    <a:pt x="4268" y="1739"/>
                  </a:lnTo>
                  <a:lnTo>
                    <a:pt x="2582" y="53"/>
                  </a:lnTo>
                  <a:lnTo>
                    <a:pt x="24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160"/>
            <p:cNvSpPr/>
            <p:nvPr/>
          </p:nvSpPr>
          <p:spPr>
            <a:xfrm>
              <a:off x="3515258" y="3317434"/>
              <a:ext cx="36285" cy="36285"/>
            </a:xfrm>
            <a:custGeom>
              <a:rect b="b" l="l" r="r" t="t"/>
              <a:pathLst>
                <a:path extrusionOk="0" h="1398" w="1398">
                  <a:moveTo>
                    <a:pt x="475" y="1"/>
                  </a:moveTo>
                  <a:lnTo>
                    <a:pt x="422" y="54"/>
                  </a:lnTo>
                  <a:lnTo>
                    <a:pt x="80" y="396"/>
                  </a:lnTo>
                  <a:lnTo>
                    <a:pt x="27" y="475"/>
                  </a:lnTo>
                  <a:lnTo>
                    <a:pt x="1" y="528"/>
                  </a:lnTo>
                  <a:lnTo>
                    <a:pt x="27" y="607"/>
                  </a:lnTo>
                  <a:lnTo>
                    <a:pt x="80" y="686"/>
                  </a:lnTo>
                  <a:lnTo>
                    <a:pt x="712" y="1318"/>
                  </a:lnTo>
                  <a:lnTo>
                    <a:pt x="791" y="1371"/>
                  </a:lnTo>
                  <a:lnTo>
                    <a:pt x="870" y="1397"/>
                  </a:lnTo>
                  <a:lnTo>
                    <a:pt x="949" y="1371"/>
                  </a:lnTo>
                  <a:lnTo>
                    <a:pt x="1002" y="1318"/>
                  </a:lnTo>
                  <a:lnTo>
                    <a:pt x="1344" y="976"/>
                  </a:lnTo>
                  <a:lnTo>
                    <a:pt x="1397" y="923"/>
                  </a:lnTo>
                  <a:lnTo>
                    <a:pt x="1397" y="844"/>
                  </a:lnTo>
                  <a:lnTo>
                    <a:pt x="1397" y="765"/>
                  </a:lnTo>
                  <a:lnTo>
                    <a:pt x="1344" y="712"/>
                  </a:lnTo>
                  <a:lnTo>
                    <a:pt x="686" y="54"/>
                  </a:lnTo>
                  <a:lnTo>
                    <a:pt x="6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160"/>
            <p:cNvSpPr/>
            <p:nvPr/>
          </p:nvSpPr>
          <p:spPr>
            <a:xfrm>
              <a:off x="3299212" y="3362569"/>
              <a:ext cx="207199" cy="208574"/>
            </a:xfrm>
            <a:custGeom>
              <a:rect b="b" l="l" r="r" t="t"/>
              <a:pathLst>
                <a:path extrusionOk="0" h="8036" w="7983">
                  <a:moveTo>
                    <a:pt x="6744" y="1"/>
                  </a:moveTo>
                  <a:lnTo>
                    <a:pt x="0" y="6797"/>
                  </a:lnTo>
                  <a:lnTo>
                    <a:pt x="1238" y="8035"/>
                  </a:lnTo>
                  <a:lnTo>
                    <a:pt x="7982" y="1239"/>
                  </a:lnTo>
                  <a:lnTo>
                    <a:pt x="67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160"/>
            <p:cNvSpPr/>
            <p:nvPr/>
          </p:nvSpPr>
          <p:spPr>
            <a:xfrm>
              <a:off x="3463297" y="3343415"/>
              <a:ext cx="62240" cy="62266"/>
            </a:xfrm>
            <a:custGeom>
              <a:rect b="b" l="l" r="r" t="t"/>
              <a:pathLst>
                <a:path extrusionOk="0" h="2399" w="2398">
                  <a:moveTo>
                    <a:pt x="528" y="1"/>
                  </a:moveTo>
                  <a:lnTo>
                    <a:pt x="53" y="475"/>
                  </a:lnTo>
                  <a:lnTo>
                    <a:pt x="1" y="554"/>
                  </a:lnTo>
                  <a:lnTo>
                    <a:pt x="1" y="633"/>
                  </a:lnTo>
                  <a:lnTo>
                    <a:pt x="1" y="686"/>
                  </a:lnTo>
                  <a:lnTo>
                    <a:pt x="53" y="765"/>
                  </a:lnTo>
                  <a:lnTo>
                    <a:pt x="1634" y="2346"/>
                  </a:lnTo>
                  <a:lnTo>
                    <a:pt x="1713" y="2398"/>
                  </a:lnTo>
                  <a:lnTo>
                    <a:pt x="1845" y="2398"/>
                  </a:lnTo>
                  <a:lnTo>
                    <a:pt x="1924" y="2346"/>
                  </a:lnTo>
                  <a:lnTo>
                    <a:pt x="2398" y="1871"/>
                  </a:lnTo>
                  <a:lnTo>
                    <a:pt x="5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160"/>
            <p:cNvSpPr/>
            <p:nvPr/>
          </p:nvSpPr>
          <p:spPr>
            <a:xfrm>
              <a:off x="3233573" y="3562212"/>
              <a:ext cx="73167" cy="73193"/>
            </a:xfrm>
            <a:custGeom>
              <a:rect b="b" l="l" r="r" t="t"/>
              <a:pathLst>
                <a:path extrusionOk="0" h="2820" w="2819">
                  <a:moveTo>
                    <a:pt x="2134" y="1"/>
                  </a:moveTo>
                  <a:lnTo>
                    <a:pt x="1555" y="27"/>
                  </a:lnTo>
                  <a:lnTo>
                    <a:pt x="0" y="976"/>
                  </a:lnTo>
                  <a:lnTo>
                    <a:pt x="211" y="1529"/>
                  </a:lnTo>
                  <a:lnTo>
                    <a:pt x="1396" y="2741"/>
                  </a:lnTo>
                  <a:lnTo>
                    <a:pt x="1844" y="2820"/>
                  </a:lnTo>
                  <a:lnTo>
                    <a:pt x="2793" y="1265"/>
                  </a:lnTo>
                  <a:lnTo>
                    <a:pt x="2819" y="686"/>
                  </a:lnTo>
                  <a:lnTo>
                    <a:pt x="21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160"/>
            <p:cNvSpPr/>
            <p:nvPr/>
          </p:nvSpPr>
          <p:spPr>
            <a:xfrm>
              <a:off x="3267755" y="3524630"/>
              <a:ext cx="76593" cy="76593"/>
            </a:xfrm>
            <a:custGeom>
              <a:rect b="b" l="l" r="r" t="t"/>
              <a:pathLst>
                <a:path extrusionOk="0" h="2951" w="2951">
                  <a:moveTo>
                    <a:pt x="1160" y="0"/>
                  </a:moveTo>
                  <a:lnTo>
                    <a:pt x="1081" y="26"/>
                  </a:lnTo>
                  <a:lnTo>
                    <a:pt x="1028" y="79"/>
                  </a:lnTo>
                  <a:lnTo>
                    <a:pt x="53" y="1027"/>
                  </a:lnTo>
                  <a:lnTo>
                    <a:pt x="0" y="1106"/>
                  </a:lnTo>
                  <a:lnTo>
                    <a:pt x="0" y="1159"/>
                  </a:lnTo>
                  <a:lnTo>
                    <a:pt x="0" y="1238"/>
                  </a:lnTo>
                  <a:lnTo>
                    <a:pt x="53" y="1317"/>
                  </a:lnTo>
                  <a:lnTo>
                    <a:pt x="1634" y="2898"/>
                  </a:lnTo>
                  <a:lnTo>
                    <a:pt x="1713" y="2951"/>
                  </a:lnTo>
                  <a:lnTo>
                    <a:pt x="1844" y="2951"/>
                  </a:lnTo>
                  <a:lnTo>
                    <a:pt x="1924" y="2898"/>
                  </a:lnTo>
                  <a:lnTo>
                    <a:pt x="2872" y="1923"/>
                  </a:lnTo>
                  <a:lnTo>
                    <a:pt x="2925" y="1870"/>
                  </a:lnTo>
                  <a:lnTo>
                    <a:pt x="2951" y="1791"/>
                  </a:lnTo>
                  <a:lnTo>
                    <a:pt x="2925" y="1712"/>
                  </a:lnTo>
                  <a:lnTo>
                    <a:pt x="2872" y="1660"/>
                  </a:lnTo>
                  <a:lnTo>
                    <a:pt x="1291" y="79"/>
                  </a:lnTo>
                  <a:lnTo>
                    <a:pt x="1239" y="26"/>
                  </a:lnTo>
                  <a:lnTo>
                    <a:pt x="11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160"/>
            <p:cNvSpPr/>
            <p:nvPr/>
          </p:nvSpPr>
          <p:spPr>
            <a:xfrm>
              <a:off x="3457146" y="3392651"/>
              <a:ext cx="19181" cy="19181"/>
            </a:xfrm>
            <a:custGeom>
              <a:rect b="b" l="l" r="r" t="t"/>
              <a:pathLst>
                <a:path extrusionOk="0" h="739" w="739">
                  <a:moveTo>
                    <a:pt x="448" y="1"/>
                  </a:moveTo>
                  <a:lnTo>
                    <a:pt x="369" y="53"/>
                  </a:lnTo>
                  <a:lnTo>
                    <a:pt x="53" y="370"/>
                  </a:lnTo>
                  <a:lnTo>
                    <a:pt x="27" y="449"/>
                  </a:lnTo>
                  <a:lnTo>
                    <a:pt x="1" y="528"/>
                  </a:lnTo>
                  <a:lnTo>
                    <a:pt x="27" y="607"/>
                  </a:lnTo>
                  <a:lnTo>
                    <a:pt x="53" y="686"/>
                  </a:lnTo>
                  <a:lnTo>
                    <a:pt x="132" y="712"/>
                  </a:lnTo>
                  <a:lnTo>
                    <a:pt x="211" y="738"/>
                  </a:lnTo>
                  <a:lnTo>
                    <a:pt x="290" y="712"/>
                  </a:lnTo>
                  <a:lnTo>
                    <a:pt x="369" y="686"/>
                  </a:lnTo>
                  <a:lnTo>
                    <a:pt x="686" y="370"/>
                  </a:lnTo>
                  <a:lnTo>
                    <a:pt x="738" y="290"/>
                  </a:lnTo>
                  <a:lnTo>
                    <a:pt x="738" y="211"/>
                  </a:lnTo>
                  <a:lnTo>
                    <a:pt x="738" y="132"/>
                  </a:lnTo>
                  <a:lnTo>
                    <a:pt x="686" y="53"/>
                  </a:lnTo>
                  <a:lnTo>
                    <a:pt x="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160"/>
            <p:cNvSpPr/>
            <p:nvPr/>
          </p:nvSpPr>
          <p:spPr>
            <a:xfrm>
              <a:off x="3425014" y="3424782"/>
              <a:ext cx="19181" cy="19181"/>
            </a:xfrm>
            <a:custGeom>
              <a:rect b="b" l="l" r="r" t="t"/>
              <a:pathLst>
                <a:path extrusionOk="0" h="739" w="739">
                  <a:moveTo>
                    <a:pt x="527" y="1"/>
                  </a:moveTo>
                  <a:lnTo>
                    <a:pt x="448" y="27"/>
                  </a:lnTo>
                  <a:lnTo>
                    <a:pt x="369" y="80"/>
                  </a:lnTo>
                  <a:lnTo>
                    <a:pt x="53" y="370"/>
                  </a:lnTo>
                  <a:lnTo>
                    <a:pt x="0" y="449"/>
                  </a:lnTo>
                  <a:lnTo>
                    <a:pt x="0" y="528"/>
                  </a:lnTo>
                  <a:lnTo>
                    <a:pt x="0" y="607"/>
                  </a:lnTo>
                  <a:lnTo>
                    <a:pt x="53" y="686"/>
                  </a:lnTo>
                  <a:lnTo>
                    <a:pt x="132" y="738"/>
                  </a:lnTo>
                  <a:lnTo>
                    <a:pt x="290" y="738"/>
                  </a:lnTo>
                  <a:lnTo>
                    <a:pt x="369" y="686"/>
                  </a:lnTo>
                  <a:lnTo>
                    <a:pt x="685" y="370"/>
                  </a:lnTo>
                  <a:lnTo>
                    <a:pt x="712" y="291"/>
                  </a:lnTo>
                  <a:lnTo>
                    <a:pt x="738" y="212"/>
                  </a:lnTo>
                  <a:lnTo>
                    <a:pt x="712" y="133"/>
                  </a:lnTo>
                  <a:lnTo>
                    <a:pt x="685" y="80"/>
                  </a:lnTo>
                  <a:lnTo>
                    <a:pt x="606" y="27"/>
                  </a:lnTo>
                  <a:lnTo>
                    <a:pt x="5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160"/>
            <p:cNvSpPr/>
            <p:nvPr/>
          </p:nvSpPr>
          <p:spPr>
            <a:xfrm>
              <a:off x="3392883" y="3456940"/>
              <a:ext cx="19155" cy="19155"/>
            </a:xfrm>
            <a:custGeom>
              <a:rect b="b" l="l" r="r" t="t"/>
              <a:pathLst>
                <a:path extrusionOk="0" h="738" w="738">
                  <a:moveTo>
                    <a:pt x="527" y="0"/>
                  </a:moveTo>
                  <a:lnTo>
                    <a:pt x="448" y="26"/>
                  </a:lnTo>
                  <a:lnTo>
                    <a:pt x="369" y="53"/>
                  </a:lnTo>
                  <a:lnTo>
                    <a:pt x="53" y="369"/>
                  </a:lnTo>
                  <a:lnTo>
                    <a:pt x="0" y="448"/>
                  </a:lnTo>
                  <a:lnTo>
                    <a:pt x="0" y="527"/>
                  </a:lnTo>
                  <a:lnTo>
                    <a:pt x="0" y="606"/>
                  </a:lnTo>
                  <a:lnTo>
                    <a:pt x="53" y="685"/>
                  </a:lnTo>
                  <a:lnTo>
                    <a:pt x="132" y="738"/>
                  </a:lnTo>
                  <a:lnTo>
                    <a:pt x="290" y="738"/>
                  </a:lnTo>
                  <a:lnTo>
                    <a:pt x="369" y="685"/>
                  </a:lnTo>
                  <a:lnTo>
                    <a:pt x="685" y="369"/>
                  </a:lnTo>
                  <a:lnTo>
                    <a:pt x="712" y="290"/>
                  </a:lnTo>
                  <a:lnTo>
                    <a:pt x="738" y="211"/>
                  </a:lnTo>
                  <a:lnTo>
                    <a:pt x="712" y="132"/>
                  </a:lnTo>
                  <a:lnTo>
                    <a:pt x="685" y="53"/>
                  </a:lnTo>
                  <a:lnTo>
                    <a:pt x="606" y="26"/>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160"/>
            <p:cNvSpPr/>
            <p:nvPr/>
          </p:nvSpPr>
          <p:spPr>
            <a:xfrm>
              <a:off x="3360751" y="3489072"/>
              <a:ext cx="19155" cy="19155"/>
            </a:xfrm>
            <a:custGeom>
              <a:rect b="b" l="l" r="r" t="t"/>
              <a:pathLst>
                <a:path extrusionOk="0" h="738" w="738">
                  <a:moveTo>
                    <a:pt x="527" y="0"/>
                  </a:moveTo>
                  <a:lnTo>
                    <a:pt x="422" y="27"/>
                  </a:lnTo>
                  <a:lnTo>
                    <a:pt x="369" y="79"/>
                  </a:lnTo>
                  <a:lnTo>
                    <a:pt x="53" y="369"/>
                  </a:lnTo>
                  <a:lnTo>
                    <a:pt x="0" y="448"/>
                  </a:lnTo>
                  <a:lnTo>
                    <a:pt x="0" y="527"/>
                  </a:lnTo>
                  <a:lnTo>
                    <a:pt x="0" y="606"/>
                  </a:lnTo>
                  <a:lnTo>
                    <a:pt x="53" y="685"/>
                  </a:lnTo>
                  <a:lnTo>
                    <a:pt x="132" y="738"/>
                  </a:lnTo>
                  <a:lnTo>
                    <a:pt x="290" y="738"/>
                  </a:lnTo>
                  <a:lnTo>
                    <a:pt x="369" y="685"/>
                  </a:lnTo>
                  <a:lnTo>
                    <a:pt x="659" y="369"/>
                  </a:lnTo>
                  <a:lnTo>
                    <a:pt x="711" y="316"/>
                  </a:lnTo>
                  <a:lnTo>
                    <a:pt x="738" y="211"/>
                  </a:lnTo>
                  <a:lnTo>
                    <a:pt x="711" y="132"/>
                  </a:lnTo>
                  <a:lnTo>
                    <a:pt x="659" y="79"/>
                  </a:lnTo>
                  <a:lnTo>
                    <a:pt x="606" y="2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160"/>
            <p:cNvSpPr/>
            <p:nvPr/>
          </p:nvSpPr>
          <p:spPr>
            <a:xfrm>
              <a:off x="3327918" y="3521204"/>
              <a:ext cx="19856" cy="19856"/>
            </a:xfrm>
            <a:custGeom>
              <a:rect b="b" l="l" r="r" t="t"/>
              <a:pathLst>
                <a:path extrusionOk="0" h="765" w="765">
                  <a:moveTo>
                    <a:pt x="528" y="0"/>
                  </a:moveTo>
                  <a:lnTo>
                    <a:pt x="449" y="27"/>
                  </a:lnTo>
                  <a:lnTo>
                    <a:pt x="396" y="79"/>
                  </a:lnTo>
                  <a:lnTo>
                    <a:pt x="80" y="395"/>
                  </a:lnTo>
                  <a:lnTo>
                    <a:pt x="27" y="448"/>
                  </a:lnTo>
                  <a:lnTo>
                    <a:pt x="1" y="527"/>
                  </a:lnTo>
                  <a:lnTo>
                    <a:pt x="27" y="606"/>
                  </a:lnTo>
                  <a:lnTo>
                    <a:pt x="80" y="685"/>
                  </a:lnTo>
                  <a:lnTo>
                    <a:pt x="159" y="738"/>
                  </a:lnTo>
                  <a:lnTo>
                    <a:pt x="238" y="764"/>
                  </a:lnTo>
                  <a:lnTo>
                    <a:pt x="317" y="738"/>
                  </a:lnTo>
                  <a:lnTo>
                    <a:pt x="369" y="685"/>
                  </a:lnTo>
                  <a:lnTo>
                    <a:pt x="686" y="369"/>
                  </a:lnTo>
                  <a:lnTo>
                    <a:pt x="738" y="316"/>
                  </a:lnTo>
                  <a:lnTo>
                    <a:pt x="765" y="237"/>
                  </a:lnTo>
                  <a:lnTo>
                    <a:pt x="738" y="132"/>
                  </a:lnTo>
                  <a:lnTo>
                    <a:pt x="686" y="79"/>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160"/>
            <p:cNvSpPr/>
            <p:nvPr/>
          </p:nvSpPr>
          <p:spPr>
            <a:xfrm>
              <a:off x="3296461" y="3553336"/>
              <a:ext cx="19181" cy="19181"/>
            </a:xfrm>
            <a:custGeom>
              <a:rect b="b" l="l" r="r" t="t"/>
              <a:pathLst>
                <a:path extrusionOk="0" h="739" w="739">
                  <a:moveTo>
                    <a:pt x="528" y="0"/>
                  </a:moveTo>
                  <a:lnTo>
                    <a:pt x="449" y="27"/>
                  </a:lnTo>
                  <a:lnTo>
                    <a:pt x="370" y="80"/>
                  </a:lnTo>
                  <a:lnTo>
                    <a:pt x="54" y="369"/>
                  </a:lnTo>
                  <a:lnTo>
                    <a:pt x="1" y="448"/>
                  </a:lnTo>
                  <a:lnTo>
                    <a:pt x="1" y="527"/>
                  </a:lnTo>
                  <a:lnTo>
                    <a:pt x="1" y="606"/>
                  </a:lnTo>
                  <a:lnTo>
                    <a:pt x="54" y="685"/>
                  </a:lnTo>
                  <a:lnTo>
                    <a:pt x="133" y="738"/>
                  </a:lnTo>
                  <a:lnTo>
                    <a:pt x="291" y="738"/>
                  </a:lnTo>
                  <a:lnTo>
                    <a:pt x="370" y="685"/>
                  </a:lnTo>
                  <a:lnTo>
                    <a:pt x="686" y="369"/>
                  </a:lnTo>
                  <a:lnTo>
                    <a:pt x="712" y="290"/>
                  </a:lnTo>
                  <a:lnTo>
                    <a:pt x="738" y="211"/>
                  </a:lnTo>
                  <a:lnTo>
                    <a:pt x="712" y="132"/>
                  </a:lnTo>
                  <a:lnTo>
                    <a:pt x="686" y="80"/>
                  </a:lnTo>
                  <a:lnTo>
                    <a:pt x="607"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160"/>
            <p:cNvSpPr/>
            <p:nvPr/>
          </p:nvSpPr>
          <p:spPr>
            <a:xfrm>
              <a:off x="3219220" y="3587518"/>
              <a:ext cx="62240" cy="62240"/>
            </a:xfrm>
            <a:custGeom>
              <a:rect b="b" l="l" r="r" t="t"/>
              <a:pathLst>
                <a:path extrusionOk="0" h="2398" w="2398">
                  <a:moveTo>
                    <a:pt x="553" y="1"/>
                  </a:moveTo>
                  <a:lnTo>
                    <a:pt x="53" y="475"/>
                  </a:lnTo>
                  <a:lnTo>
                    <a:pt x="26" y="528"/>
                  </a:lnTo>
                  <a:lnTo>
                    <a:pt x="0" y="607"/>
                  </a:lnTo>
                  <a:lnTo>
                    <a:pt x="26" y="686"/>
                  </a:lnTo>
                  <a:lnTo>
                    <a:pt x="53" y="738"/>
                  </a:lnTo>
                  <a:lnTo>
                    <a:pt x="1660" y="2345"/>
                  </a:lnTo>
                  <a:lnTo>
                    <a:pt x="1712" y="2372"/>
                  </a:lnTo>
                  <a:lnTo>
                    <a:pt x="1791" y="2398"/>
                  </a:lnTo>
                  <a:lnTo>
                    <a:pt x="1870" y="2372"/>
                  </a:lnTo>
                  <a:lnTo>
                    <a:pt x="1923" y="2345"/>
                  </a:lnTo>
                  <a:lnTo>
                    <a:pt x="2397" y="1845"/>
                  </a:lnTo>
                  <a:lnTo>
                    <a:pt x="5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2" name="Google Shape;17512;p160"/>
          <p:cNvGrpSpPr/>
          <p:nvPr/>
        </p:nvGrpSpPr>
        <p:grpSpPr>
          <a:xfrm>
            <a:off x="4789759" y="3279852"/>
            <a:ext cx="369931" cy="369908"/>
            <a:chOff x="4789759" y="3279852"/>
            <a:chExt cx="369931" cy="369908"/>
          </a:xfrm>
        </p:grpSpPr>
        <p:sp>
          <p:nvSpPr>
            <p:cNvPr id="17513" name="Google Shape;17513;p160"/>
            <p:cNvSpPr/>
            <p:nvPr/>
          </p:nvSpPr>
          <p:spPr>
            <a:xfrm>
              <a:off x="5139834" y="3335914"/>
              <a:ext cx="19856" cy="19856"/>
            </a:xfrm>
            <a:custGeom>
              <a:rect b="b" l="l" r="r" t="t"/>
              <a:pathLst>
                <a:path extrusionOk="0" h="765" w="765">
                  <a:moveTo>
                    <a:pt x="132" y="0"/>
                  </a:moveTo>
                  <a:lnTo>
                    <a:pt x="53" y="53"/>
                  </a:lnTo>
                  <a:lnTo>
                    <a:pt x="0" y="132"/>
                  </a:lnTo>
                  <a:lnTo>
                    <a:pt x="0" y="211"/>
                  </a:lnTo>
                  <a:lnTo>
                    <a:pt x="0" y="290"/>
                  </a:lnTo>
                  <a:lnTo>
                    <a:pt x="53" y="369"/>
                  </a:lnTo>
                  <a:lnTo>
                    <a:pt x="396" y="711"/>
                  </a:lnTo>
                  <a:lnTo>
                    <a:pt x="475" y="738"/>
                  </a:lnTo>
                  <a:lnTo>
                    <a:pt x="554" y="764"/>
                  </a:lnTo>
                  <a:lnTo>
                    <a:pt x="633" y="738"/>
                  </a:lnTo>
                  <a:lnTo>
                    <a:pt x="712" y="711"/>
                  </a:lnTo>
                  <a:lnTo>
                    <a:pt x="738" y="632"/>
                  </a:lnTo>
                  <a:lnTo>
                    <a:pt x="764" y="553"/>
                  </a:lnTo>
                  <a:lnTo>
                    <a:pt x="738" y="474"/>
                  </a:lnTo>
                  <a:lnTo>
                    <a:pt x="712" y="395"/>
                  </a:lnTo>
                  <a:lnTo>
                    <a:pt x="343" y="5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160"/>
            <p:cNvSpPr/>
            <p:nvPr/>
          </p:nvSpPr>
          <p:spPr>
            <a:xfrm>
              <a:off x="5123431" y="3352317"/>
              <a:ext cx="19856" cy="19856"/>
            </a:xfrm>
            <a:custGeom>
              <a:rect b="b" l="l" r="r" t="t"/>
              <a:pathLst>
                <a:path extrusionOk="0" h="765" w="765">
                  <a:moveTo>
                    <a:pt x="132" y="0"/>
                  </a:moveTo>
                  <a:lnTo>
                    <a:pt x="53" y="53"/>
                  </a:lnTo>
                  <a:lnTo>
                    <a:pt x="0" y="132"/>
                  </a:lnTo>
                  <a:lnTo>
                    <a:pt x="0" y="211"/>
                  </a:lnTo>
                  <a:lnTo>
                    <a:pt x="0" y="290"/>
                  </a:lnTo>
                  <a:lnTo>
                    <a:pt x="53" y="343"/>
                  </a:lnTo>
                  <a:lnTo>
                    <a:pt x="395" y="685"/>
                  </a:lnTo>
                  <a:lnTo>
                    <a:pt x="474" y="738"/>
                  </a:lnTo>
                  <a:lnTo>
                    <a:pt x="553" y="764"/>
                  </a:lnTo>
                  <a:lnTo>
                    <a:pt x="632" y="738"/>
                  </a:lnTo>
                  <a:lnTo>
                    <a:pt x="711" y="685"/>
                  </a:lnTo>
                  <a:lnTo>
                    <a:pt x="764" y="633"/>
                  </a:lnTo>
                  <a:lnTo>
                    <a:pt x="764" y="554"/>
                  </a:lnTo>
                  <a:lnTo>
                    <a:pt x="764" y="475"/>
                  </a:lnTo>
                  <a:lnTo>
                    <a:pt x="711" y="396"/>
                  </a:lnTo>
                  <a:lnTo>
                    <a:pt x="369" y="5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160"/>
            <p:cNvSpPr/>
            <p:nvPr/>
          </p:nvSpPr>
          <p:spPr>
            <a:xfrm>
              <a:off x="5107002" y="3368046"/>
              <a:ext cx="19856" cy="20530"/>
            </a:xfrm>
            <a:custGeom>
              <a:rect b="b" l="l" r="r" t="t"/>
              <a:pathLst>
                <a:path extrusionOk="0" h="791" w="765">
                  <a:moveTo>
                    <a:pt x="212" y="0"/>
                  </a:moveTo>
                  <a:lnTo>
                    <a:pt x="133" y="27"/>
                  </a:lnTo>
                  <a:lnTo>
                    <a:pt x="54" y="79"/>
                  </a:lnTo>
                  <a:lnTo>
                    <a:pt x="27" y="132"/>
                  </a:lnTo>
                  <a:lnTo>
                    <a:pt x="1" y="211"/>
                  </a:lnTo>
                  <a:lnTo>
                    <a:pt x="27" y="316"/>
                  </a:lnTo>
                  <a:lnTo>
                    <a:pt x="54" y="369"/>
                  </a:lnTo>
                  <a:lnTo>
                    <a:pt x="422" y="712"/>
                  </a:lnTo>
                  <a:lnTo>
                    <a:pt x="475" y="764"/>
                  </a:lnTo>
                  <a:lnTo>
                    <a:pt x="554" y="791"/>
                  </a:lnTo>
                  <a:lnTo>
                    <a:pt x="633" y="764"/>
                  </a:lnTo>
                  <a:lnTo>
                    <a:pt x="712" y="712"/>
                  </a:lnTo>
                  <a:lnTo>
                    <a:pt x="765" y="659"/>
                  </a:lnTo>
                  <a:lnTo>
                    <a:pt x="765" y="580"/>
                  </a:lnTo>
                  <a:lnTo>
                    <a:pt x="765" y="475"/>
                  </a:lnTo>
                  <a:lnTo>
                    <a:pt x="712" y="422"/>
                  </a:lnTo>
                  <a:lnTo>
                    <a:pt x="370" y="79"/>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160"/>
            <p:cNvSpPr/>
            <p:nvPr/>
          </p:nvSpPr>
          <p:spPr>
            <a:xfrm>
              <a:off x="5050940" y="3311984"/>
              <a:ext cx="19856" cy="20530"/>
            </a:xfrm>
            <a:custGeom>
              <a:rect b="b" l="l" r="r" t="t"/>
              <a:pathLst>
                <a:path extrusionOk="0" h="791" w="765">
                  <a:moveTo>
                    <a:pt x="212" y="0"/>
                  </a:moveTo>
                  <a:lnTo>
                    <a:pt x="132" y="26"/>
                  </a:lnTo>
                  <a:lnTo>
                    <a:pt x="53" y="79"/>
                  </a:lnTo>
                  <a:lnTo>
                    <a:pt x="27" y="132"/>
                  </a:lnTo>
                  <a:lnTo>
                    <a:pt x="1" y="211"/>
                  </a:lnTo>
                  <a:lnTo>
                    <a:pt x="27" y="290"/>
                  </a:lnTo>
                  <a:lnTo>
                    <a:pt x="53" y="369"/>
                  </a:lnTo>
                  <a:lnTo>
                    <a:pt x="422" y="711"/>
                  </a:lnTo>
                  <a:lnTo>
                    <a:pt x="475" y="764"/>
                  </a:lnTo>
                  <a:lnTo>
                    <a:pt x="554" y="790"/>
                  </a:lnTo>
                  <a:lnTo>
                    <a:pt x="633" y="764"/>
                  </a:lnTo>
                  <a:lnTo>
                    <a:pt x="712" y="711"/>
                  </a:lnTo>
                  <a:lnTo>
                    <a:pt x="765" y="659"/>
                  </a:lnTo>
                  <a:lnTo>
                    <a:pt x="765" y="553"/>
                  </a:lnTo>
                  <a:lnTo>
                    <a:pt x="765" y="474"/>
                  </a:lnTo>
                  <a:lnTo>
                    <a:pt x="712" y="422"/>
                  </a:lnTo>
                  <a:lnTo>
                    <a:pt x="370" y="79"/>
                  </a:lnTo>
                  <a:lnTo>
                    <a:pt x="291" y="26"/>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160"/>
            <p:cNvSpPr/>
            <p:nvPr/>
          </p:nvSpPr>
          <p:spPr>
            <a:xfrm>
              <a:off x="5067369" y="3296255"/>
              <a:ext cx="19830" cy="19856"/>
            </a:xfrm>
            <a:custGeom>
              <a:rect b="b" l="l" r="r" t="t"/>
              <a:pathLst>
                <a:path extrusionOk="0" h="765" w="764">
                  <a:moveTo>
                    <a:pt x="132" y="0"/>
                  </a:moveTo>
                  <a:lnTo>
                    <a:pt x="53" y="53"/>
                  </a:lnTo>
                  <a:lnTo>
                    <a:pt x="0" y="132"/>
                  </a:lnTo>
                  <a:lnTo>
                    <a:pt x="0" y="211"/>
                  </a:lnTo>
                  <a:lnTo>
                    <a:pt x="0" y="290"/>
                  </a:lnTo>
                  <a:lnTo>
                    <a:pt x="53" y="343"/>
                  </a:lnTo>
                  <a:lnTo>
                    <a:pt x="395" y="685"/>
                  </a:lnTo>
                  <a:lnTo>
                    <a:pt x="474" y="738"/>
                  </a:lnTo>
                  <a:lnTo>
                    <a:pt x="553" y="764"/>
                  </a:lnTo>
                  <a:lnTo>
                    <a:pt x="632" y="738"/>
                  </a:lnTo>
                  <a:lnTo>
                    <a:pt x="711" y="685"/>
                  </a:lnTo>
                  <a:lnTo>
                    <a:pt x="764" y="632"/>
                  </a:lnTo>
                  <a:lnTo>
                    <a:pt x="764" y="553"/>
                  </a:lnTo>
                  <a:lnTo>
                    <a:pt x="764" y="474"/>
                  </a:lnTo>
                  <a:lnTo>
                    <a:pt x="711" y="395"/>
                  </a:lnTo>
                  <a:lnTo>
                    <a:pt x="369" y="5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160"/>
            <p:cNvSpPr/>
            <p:nvPr/>
          </p:nvSpPr>
          <p:spPr>
            <a:xfrm>
              <a:off x="5083772" y="3279852"/>
              <a:ext cx="19856" cy="19830"/>
            </a:xfrm>
            <a:custGeom>
              <a:rect b="b" l="l" r="r" t="t"/>
              <a:pathLst>
                <a:path extrusionOk="0" h="764" w="765">
                  <a:moveTo>
                    <a:pt x="132" y="0"/>
                  </a:moveTo>
                  <a:lnTo>
                    <a:pt x="53" y="53"/>
                  </a:lnTo>
                  <a:lnTo>
                    <a:pt x="0" y="132"/>
                  </a:lnTo>
                  <a:lnTo>
                    <a:pt x="0" y="211"/>
                  </a:lnTo>
                  <a:lnTo>
                    <a:pt x="0" y="290"/>
                  </a:lnTo>
                  <a:lnTo>
                    <a:pt x="53" y="369"/>
                  </a:lnTo>
                  <a:lnTo>
                    <a:pt x="395" y="711"/>
                  </a:lnTo>
                  <a:lnTo>
                    <a:pt x="474" y="738"/>
                  </a:lnTo>
                  <a:lnTo>
                    <a:pt x="553" y="764"/>
                  </a:lnTo>
                  <a:lnTo>
                    <a:pt x="633" y="738"/>
                  </a:lnTo>
                  <a:lnTo>
                    <a:pt x="712" y="711"/>
                  </a:lnTo>
                  <a:lnTo>
                    <a:pt x="738" y="632"/>
                  </a:lnTo>
                  <a:lnTo>
                    <a:pt x="764" y="553"/>
                  </a:lnTo>
                  <a:lnTo>
                    <a:pt x="738" y="474"/>
                  </a:lnTo>
                  <a:lnTo>
                    <a:pt x="712" y="395"/>
                  </a:lnTo>
                  <a:lnTo>
                    <a:pt x="343" y="5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160"/>
            <p:cNvSpPr/>
            <p:nvPr/>
          </p:nvSpPr>
          <p:spPr>
            <a:xfrm>
              <a:off x="4789759" y="3445312"/>
              <a:ext cx="204473" cy="204448"/>
            </a:xfrm>
            <a:custGeom>
              <a:rect b="b" l="l" r="r" t="t"/>
              <a:pathLst>
                <a:path extrusionOk="0" h="7877" w="7878">
                  <a:moveTo>
                    <a:pt x="3926" y="0"/>
                  </a:moveTo>
                  <a:lnTo>
                    <a:pt x="3557" y="27"/>
                  </a:lnTo>
                  <a:lnTo>
                    <a:pt x="3188" y="79"/>
                  </a:lnTo>
                  <a:lnTo>
                    <a:pt x="2819" y="158"/>
                  </a:lnTo>
                  <a:lnTo>
                    <a:pt x="2450" y="290"/>
                  </a:lnTo>
                  <a:lnTo>
                    <a:pt x="2108" y="448"/>
                  </a:lnTo>
                  <a:lnTo>
                    <a:pt x="1766" y="659"/>
                  </a:lnTo>
                  <a:lnTo>
                    <a:pt x="1449" y="870"/>
                  </a:lnTo>
                  <a:lnTo>
                    <a:pt x="1160" y="1159"/>
                  </a:lnTo>
                  <a:lnTo>
                    <a:pt x="896" y="1423"/>
                  </a:lnTo>
                  <a:lnTo>
                    <a:pt x="685" y="1713"/>
                  </a:lnTo>
                  <a:lnTo>
                    <a:pt x="501" y="2029"/>
                  </a:lnTo>
                  <a:lnTo>
                    <a:pt x="343" y="2345"/>
                  </a:lnTo>
                  <a:lnTo>
                    <a:pt x="211" y="2687"/>
                  </a:lnTo>
                  <a:lnTo>
                    <a:pt x="106" y="3030"/>
                  </a:lnTo>
                  <a:lnTo>
                    <a:pt x="27" y="3372"/>
                  </a:lnTo>
                  <a:lnTo>
                    <a:pt x="0" y="3715"/>
                  </a:lnTo>
                  <a:lnTo>
                    <a:pt x="0" y="4057"/>
                  </a:lnTo>
                  <a:lnTo>
                    <a:pt x="27" y="4400"/>
                  </a:lnTo>
                  <a:lnTo>
                    <a:pt x="80" y="4768"/>
                  </a:lnTo>
                  <a:lnTo>
                    <a:pt x="185" y="5085"/>
                  </a:lnTo>
                  <a:lnTo>
                    <a:pt x="290" y="5427"/>
                  </a:lnTo>
                  <a:lnTo>
                    <a:pt x="448" y="5743"/>
                  </a:lnTo>
                  <a:lnTo>
                    <a:pt x="633" y="6059"/>
                  </a:lnTo>
                  <a:lnTo>
                    <a:pt x="843" y="6349"/>
                  </a:lnTo>
                  <a:lnTo>
                    <a:pt x="870" y="6402"/>
                  </a:lnTo>
                  <a:lnTo>
                    <a:pt x="949" y="6428"/>
                  </a:lnTo>
                  <a:lnTo>
                    <a:pt x="1081" y="6454"/>
                  </a:lnTo>
                  <a:lnTo>
                    <a:pt x="1239" y="6481"/>
                  </a:lnTo>
                  <a:lnTo>
                    <a:pt x="1291" y="6507"/>
                  </a:lnTo>
                  <a:lnTo>
                    <a:pt x="1344" y="6533"/>
                  </a:lnTo>
                  <a:lnTo>
                    <a:pt x="1397" y="6586"/>
                  </a:lnTo>
                  <a:lnTo>
                    <a:pt x="1397" y="6639"/>
                  </a:lnTo>
                  <a:lnTo>
                    <a:pt x="1423" y="6797"/>
                  </a:lnTo>
                  <a:lnTo>
                    <a:pt x="1449" y="6929"/>
                  </a:lnTo>
                  <a:lnTo>
                    <a:pt x="1476" y="6981"/>
                  </a:lnTo>
                  <a:lnTo>
                    <a:pt x="1502" y="7034"/>
                  </a:lnTo>
                  <a:lnTo>
                    <a:pt x="1818" y="7245"/>
                  </a:lnTo>
                  <a:lnTo>
                    <a:pt x="2108" y="7429"/>
                  </a:lnTo>
                  <a:lnTo>
                    <a:pt x="2450" y="7587"/>
                  </a:lnTo>
                  <a:lnTo>
                    <a:pt x="2767" y="7693"/>
                  </a:lnTo>
                  <a:lnTo>
                    <a:pt x="3109" y="7798"/>
                  </a:lnTo>
                  <a:lnTo>
                    <a:pt x="3451" y="7851"/>
                  </a:lnTo>
                  <a:lnTo>
                    <a:pt x="3820" y="7877"/>
                  </a:lnTo>
                  <a:lnTo>
                    <a:pt x="4163" y="7877"/>
                  </a:lnTo>
                  <a:lnTo>
                    <a:pt x="4505" y="7824"/>
                  </a:lnTo>
                  <a:lnTo>
                    <a:pt x="4848" y="7772"/>
                  </a:lnTo>
                  <a:lnTo>
                    <a:pt x="5190" y="7666"/>
                  </a:lnTo>
                  <a:lnTo>
                    <a:pt x="5533" y="7534"/>
                  </a:lnTo>
                  <a:lnTo>
                    <a:pt x="5849" y="7376"/>
                  </a:lnTo>
                  <a:lnTo>
                    <a:pt x="6139" y="7192"/>
                  </a:lnTo>
                  <a:lnTo>
                    <a:pt x="6455" y="6981"/>
                  </a:lnTo>
                  <a:lnTo>
                    <a:pt x="6718" y="6718"/>
                  </a:lnTo>
                  <a:lnTo>
                    <a:pt x="6982" y="6428"/>
                  </a:lnTo>
                  <a:lnTo>
                    <a:pt x="7219" y="6112"/>
                  </a:lnTo>
                  <a:lnTo>
                    <a:pt x="7429" y="5769"/>
                  </a:lnTo>
                  <a:lnTo>
                    <a:pt x="7587" y="5427"/>
                  </a:lnTo>
                  <a:lnTo>
                    <a:pt x="7719" y="5058"/>
                  </a:lnTo>
                  <a:lnTo>
                    <a:pt x="7798" y="4689"/>
                  </a:lnTo>
                  <a:lnTo>
                    <a:pt x="7851" y="4321"/>
                  </a:lnTo>
                  <a:lnTo>
                    <a:pt x="7877" y="3925"/>
                  </a:lnTo>
                  <a:lnTo>
                    <a:pt x="7851" y="3557"/>
                  </a:lnTo>
                  <a:lnTo>
                    <a:pt x="7798" y="3188"/>
                  </a:lnTo>
                  <a:lnTo>
                    <a:pt x="7719" y="2819"/>
                  </a:lnTo>
                  <a:lnTo>
                    <a:pt x="7587" y="2450"/>
                  </a:lnTo>
                  <a:lnTo>
                    <a:pt x="7429" y="2108"/>
                  </a:lnTo>
                  <a:lnTo>
                    <a:pt x="7219" y="1765"/>
                  </a:lnTo>
                  <a:lnTo>
                    <a:pt x="6982" y="1449"/>
                  </a:lnTo>
                  <a:lnTo>
                    <a:pt x="6718" y="1159"/>
                  </a:lnTo>
                  <a:lnTo>
                    <a:pt x="6428" y="870"/>
                  </a:lnTo>
                  <a:lnTo>
                    <a:pt x="6112" y="659"/>
                  </a:lnTo>
                  <a:lnTo>
                    <a:pt x="5770" y="448"/>
                  </a:lnTo>
                  <a:lnTo>
                    <a:pt x="5427" y="290"/>
                  </a:lnTo>
                  <a:lnTo>
                    <a:pt x="5058" y="158"/>
                  </a:lnTo>
                  <a:lnTo>
                    <a:pt x="4690" y="79"/>
                  </a:lnTo>
                  <a:lnTo>
                    <a:pt x="4321" y="27"/>
                  </a:lnTo>
                  <a:lnTo>
                    <a:pt x="39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160"/>
            <p:cNvSpPr/>
            <p:nvPr/>
          </p:nvSpPr>
          <p:spPr>
            <a:xfrm>
              <a:off x="4812313" y="3467867"/>
              <a:ext cx="158663" cy="158663"/>
            </a:xfrm>
            <a:custGeom>
              <a:rect b="b" l="l" r="r" t="t"/>
              <a:pathLst>
                <a:path extrusionOk="0" h="6113" w="6113">
                  <a:moveTo>
                    <a:pt x="3057" y="1"/>
                  </a:moveTo>
                  <a:lnTo>
                    <a:pt x="2741" y="27"/>
                  </a:lnTo>
                  <a:lnTo>
                    <a:pt x="2451" y="80"/>
                  </a:lnTo>
                  <a:lnTo>
                    <a:pt x="2161" y="159"/>
                  </a:lnTo>
                  <a:lnTo>
                    <a:pt x="1871" y="264"/>
                  </a:lnTo>
                  <a:lnTo>
                    <a:pt x="1608" y="369"/>
                  </a:lnTo>
                  <a:lnTo>
                    <a:pt x="1371" y="527"/>
                  </a:lnTo>
                  <a:lnTo>
                    <a:pt x="1134" y="712"/>
                  </a:lnTo>
                  <a:lnTo>
                    <a:pt x="897" y="896"/>
                  </a:lnTo>
                  <a:lnTo>
                    <a:pt x="712" y="1133"/>
                  </a:lnTo>
                  <a:lnTo>
                    <a:pt x="528" y="1370"/>
                  </a:lnTo>
                  <a:lnTo>
                    <a:pt x="370" y="1607"/>
                  </a:lnTo>
                  <a:lnTo>
                    <a:pt x="238" y="1871"/>
                  </a:lnTo>
                  <a:lnTo>
                    <a:pt x="159" y="2161"/>
                  </a:lnTo>
                  <a:lnTo>
                    <a:pt x="80" y="2450"/>
                  </a:lnTo>
                  <a:lnTo>
                    <a:pt x="27" y="2767"/>
                  </a:lnTo>
                  <a:lnTo>
                    <a:pt x="1" y="3056"/>
                  </a:lnTo>
                  <a:lnTo>
                    <a:pt x="27" y="3373"/>
                  </a:lnTo>
                  <a:lnTo>
                    <a:pt x="80" y="3689"/>
                  </a:lnTo>
                  <a:lnTo>
                    <a:pt x="159" y="3978"/>
                  </a:lnTo>
                  <a:lnTo>
                    <a:pt x="238" y="4268"/>
                  </a:lnTo>
                  <a:lnTo>
                    <a:pt x="370" y="4532"/>
                  </a:lnTo>
                  <a:lnTo>
                    <a:pt x="528" y="4769"/>
                  </a:lnTo>
                  <a:lnTo>
                    <a:pt x="712" y="5006"/>
                  </a:lnTo>
                  <a:lnTo>
                    <a:pt x="897" y="5217"/>
                  </a:lnTo>
                  <a:lnTo>
                    <a:pt x="1134" y="5427"/>
                  </a:lnTo>
                  <a:lnTo>
                    <a:pt x="1371" y="5612"/>
                  </a:lnTo>
                  <a:lnTo>
                    <a:pt x="1608" y="5743"/>
                  </a:lnTo>
                  <a:lnTo>
                    <a:pt x="1871" y="5875"/>
                  </a:lnTo>
                  <a:lnTo>
                    <a:pt x="2161" y="5981"/>
                  </a:lnTo>
                  <a:lnTo>
                    <a:pt x="2451" y="6060"/>
                  </a:lnTo>
                  <a:lnTo>
                    <a:pt x="2741" y="6112"/>
                  </a:lnTo>
                  <a:lnTo>
                    <a:pt x="3373" y="6112"/>
                  </a:lnTo>
                  <a:lnTo>
                    <a:pt x="3689" y="6060"/>
                  </a:lnTo>
                  <a:lnTo>
                    <a:pt x="3979" y="5981"/>
                  </a:lnTo>
                  <a:lnTo>
                    <a:pt x="4242" y="5875"/>
                  </a:lnTo>
                  <a:lnTo>
                    <a:pt x="4532" y="5743"/>
                  </a:lnTo>
                  <a:lnTo>
                    <a:pt x="4769" y="5612"/>
                  </a:lnTo>
                  <a:lnTo>
                    <a:pt x="5006" y="5427"/>
                  </a:lnTo>
                  <a:lnTo>
                    <a:pt x="5217" y="5217"/>
                  </a:lnTo>
                  <a:lnTo>
                    <a:pt x="5428" y="5006"/>
                  </a:lnTo>
                  <a:lnTo>
                    <a:pt x="5612" y="4769"/>
                  </a:lnTo>
                  <a:lnTo>
                    <a:pt x="5744" y="4532"/>
                  </a:lnTo>
                  <a:lnTo>
                    <a:pt x="5875" y="4268"/>
                  </a:lnTo>
                  <a:lnTo>
                    <a:pt x="5981" y="3978"/>
                  </a:lnTo>
                  <a:lnTo>
                    <a:pt x="6060" y="3689"/>
                  </a:lnTo>
                  <a:lnTo>
                    <a:pt x="6113" y="3373"/>
                  </a:lnTo>
                  <a:lnTo>
                    <a:pt x="6113" y="3056"/>
                  </a:lnTo>
                  <a:lnTo>
                    <a:pt x="6113" y="2767"/>
                  </a:lnTo>
                  <a:lnTo>
                    <a:pt x="6060" y="2450"/>
                  </a:lnTo>
                  <a:lnTo>
                    <a:pt x="5981" y="2161"/>
                  </a:lnTo>
                  <a:lnTo>
                    <a:pt x="5875" y="1871"/>
                  </a:lnTo>
                  <a:lnTo>
                    <a:pt x="5744" y="1607"/>
                  </a:lnTo>
                  <a:lnTo>
                    <a:pt x="5612" y="1370"/>
                  </a:lnTo>
                  <a:lnTo>
                    <a:pt x="5428" y="1133"/>
                  </a:lnTo>
                  <a:lnTo>
                    <a:pt x="5217" y="896"/>
                  </a:lnTo>
                  <a:lnTo>
                    <a:pt x="5006" y="712"/>
                  </a:lnTo>
                  <a:lnTo>
                    <a:pt x="4769" y="527"/>
                  </a:lnTo>
                  <a:lnTo>
                    <a:pt x="4532" y="369"/>
                  </a:lnTo>
                  <a:lnTo>
                    <a:pt x="4242" y="264"/>
                  </a:lnTo>
                  <a:lnTo>
                    <a:pt x="3979" y="159"/>
                  </a:lnTo>
                  <a:lnTo>
                    <a:pt x="3689" y="80"/>
                  </a:lnTo>
                  <a:lnTo>
                    <a:pt x="3373" y="27"/>
                  </a:lnTo>
                  <a:lnTo>
                    <a:pt x="305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160"/>
            <p:cNvSpPr/>
            <p:nvPr/>
          </p:nvSpPr>
          <p:spPr>
            <a:xfrm>
              <a:off x="4851972" y="3348216"/>
              <a:ext cx="239357" cy="239331"/>
            </a:xfrm>
            <a:custGeom>
              <a:rect b="b" l="l" r="r" t="t"/>
              <a:pathLst>
                <a:path extrusionOk="0" h="9221" w="9222">
                  <a:moveTo>
                    <a:pt x="7957" y="0"/>
                  </a:moveTo>
                  <a:lnTo>
                    <a:pt x="7035" y="922"/>
                  </a:lnTo>
                  <a:lnTo>
                    <a:pt x="7008" y="1159"/>
                  </a:lnTo>
                  <a:lnTo>
                    <a:pt x="6745" y="1212"/>
                  </a:lnTo>
                  <a:lnTo>
                    <a:pt x="5796" y="2161"/>
                  </a:lnTo>
                  <a:lnTo>
                    <a:pt x="5796" y="2477"/>
                  </a:lnTo>
                  <a:lnTo>
                    <a:pt x="5480" y="2477"/>
                  </a:lnTo>
                  <a:lnTo>
                    <a:pt x="4532" y="3425"/>
                  </a:lnTo>
                  <a:lnTo>
                    <a:pt x="4532" y="3688"/>
                  </a:lnTo>
                  <a:lnTo>
                    <a:pt x="4242" y="3715"/>
                  </a:lnTo>
                  <a:lnTo>
                    <a:pt x="1" y="7956"/>
                  </a:lnTo>
                  <a:lnTo>
                    <a:pt x="27" y="8430"/>
                  </a:lnTo>
                  <a:lnTo>
                    <a:pt x="791" y="9221"/>
                  </a:lnTo>
                  <a:lnTo>
                    <a:pt x="1265" y="9221"/>
                  </a:lnTo>
                  <a:lnTo>
                    <a:pt x="5480" y="4979"/>
                  </a:lnTo>
                  <a:lnTo>
                    <a:pt x="5480" y="4716"/>
                  </a:lnTo>
                  <a:lnTo>
                    <a:pt x="5796" y="4663"/>
                  </a:lnTo>
                  <a:lnTo>
                    <a:pt x="6745" y="3715"/>
                  </a:lnTo>
                  <a:lnTo>
                    <a:pt x="6745" y="3425"/>
                  </a:lnTo>
                  <a:lnTo>
                    <a:pt x="7035" y="3425"/>
                  </a:lnTo>
                  <a:lnTo>
                    <a:pt x="8009" y="2477"/>
                  </a:lnTo>
                  <a:lnTo>
                    <a:pt x="8062" y="2213"/>
                  </a:lnTo>
                  <a:lnTo>
                    <a:pt x="8299" y="2161"/>
                  </a:lnTo>
                  <a:lnTo>
                    <a:pt x="9221" y="1239"/>
                  </a:lnTo>
                  <a:lnTo>
                    <a:pt x="9221" y="791"/>
                  </a:lnTo>
                  <a:lnTo>
                    <a:pt x="84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160"/>
            <p:cNvSpPr/>
            <p:nvPr/>
          </p:nvSpPr>
          <p:spPr>
            <a:xfrm>
              <a:off x="5055741" y="3282577"/>
              <a:ext cx="101225" cy="101225"/>
            </a:xfrm>
            <a:custGeom>
              <a:rect b="b" l="l" r="r" t="t"/>
              <a:pathLst>
                <a:path extrusionOk="0" h="3900" w="3900">
                  <a:moveTo>
                    <a:pt x="2266" y="0"/>
                  </a:moveTo>
                  <a:lnTo>
                    <a:pt x="2108" y="27"/>
                  </a:lnTo>
                  <a:lnTo>
                    <a:pt x="2029" y="53"/>
                  </a:lnTo>
                  <a:lnTo>
                    <a:pt x="1950" y="106"/>
                  </a:lnTo>
                  <a:lnTo>
                    <a:pt x="132" y="1950"/>
                  </a:lnTo>
                  <a:lnTo>
                    <a:pt x="79" y="2002"/>
                  </a:lnTo>
                  <a:lnTo>
                    <a:pt x="27" y="2082"/>
                  </a:lnTo>
                  <a:lnTo>
                    <a:pt x="0" y="2240"/>
                  </a:lnTo>
                  <a:lnTo>
                    <a:pt x="27" y="2398"/>
                  </a:lnTo>
                  <a:lnTo>
                    <a:pt x="79" y="2477"/>
                  </a:lnTo>
                  <a:lnTo>
                    <a:pt x="132" y="2529"/>
                  </a:lnTo>
                  <a:lnTo>
                    <a:pt x="1344" y="3768"/>
                  </a:lnTo>
                  <a:lnTo>
                    <a:pt x="1423" y="3820"/>
                  </a:lnTo>
                  <a:lnTo>
                    <a:pt x="1502" y="3847"/>
                  </a:lnTo>
                  <a:lnTo>
                    <a:pt x="1660" y="3899"/>
                  </a:lnTo>
                  <a:lnTo>
                    <a:pt x="1818" y="3847"/>
                  </a:lnTo>
                  <a:lnTo>
                    <a:pt x="1871" y="3820"/>
                  </a:lnTo>
                  <a:lnTo>
                    <a:pt x="1950" y="3768"/>
                  </a:lnTo>
                  <a:lnTo>
                    <a:pt x="3767" y="1923"/>
                  </a:lnTo>
                  <a:lnTo>
                    <a:pt x="3820" y="1871"/>
                  </a:lnTo>
                  <a:lnTo>
                    <a:pt x="3873" y="1792"/>
                  </a:lnTo>
                  <a:lnTo>
                    <a:pt x="3899" y="1634"/>
                  </a:lnTo>
                  <a:lnTo>
                    <a:pt x="3873" y="1476"/>
                  </a:lnTo>
                  <a:lnTo>
                    <a:pt x="3820" y="1397"/>
                  </a:lnTo>
                  <a:lnTo>
                    <a:pt x="3767" y="1344"/>
                  </a:lnTo>
                  <a:lnTo>
                    <a:pt x="2556" y="106"/>
                  </a:lnTo>
                  <a:lnTo>
                    <a:pt x="2476" y="53"/>
                  </a:lnTo>
                  <a:lnTo>
                    <a:pt x="2424" y="27"/>
                  </a:lnTo>
                  <a:lnTo>
                    <a:pt x="22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160"/>
            <p:cNvSpPr/>
            <p:nvPr/>
          </p:nvSpPr>
          <p:spPr>
            <a:xfrm>
              <a:off x="5027010" y="3372146"/>
              <a:ext cx="40360" cy="40360"/>
            </a:xfrm>
            <a:custGeom>
              <a:rect b="b" l="l" r="r" t="t"/>
              <a:pathLst>
                <a:path extrusionOk="0" h="1555" w="1555">
                  <a:moveTo>
                    <a:pt x="291" y="0"/>
                  </a:moveTo>
                  <a:lnTo>
                    <a:pt x="1" y="290"/>
                  </a:lnTo>
                  <a:lnTo>
                    <a:pt x="1265" y="1555"/>
                  </a:lnTo>
                  <a:lnTo>
                    <a:pt x="1555" y="1239"/>
                  </a:lnTo>
                  <a:lnTo>
                    <a:pt x="2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160"/>
            <p:cNvSpPr/>
            <p:nvPr/>
          </p:nvSpPr>
          <p:spPr>
            <a:xfrm>
              <a:off x="4994203" y="3404278"/>
              <a:ext cx="40360" cy="40360"/>
            </a:xfrm>
            <a:custGeom>
              <a:rect b="b" l="l" r="r" t="t"/>
              <a:pathLst>
                <a:path extrusionOk="0" h="1555" w="1555">
                  <a:moveTo>
                    <a:pt x="316" y="1"/>
                  </a:moveTo>
                  <a:lnTo>
                    <a:pt x="0" y="317"/>
                  </a:lnTo>
                  <a:lnTo>
                    <a:pt x="1265" y="1555"/>
                  </a:lnTo>
                  <a:lnTo>
                    <a:pt x="1555" y="1265"/>
                  </a:ln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160"/>
            <p:cNvSpPr/>
            <p:nvPr/>
          </p:nvSpPr>
          <p:spPr>
            <a:xfrm>
              <a:off x="4962071" y="3437111"/>
              <a:ext cx="40360" cy="40360"/>
            </a:xfrm>
            <a:custGeom>
              <a:rect b="b" l="l" r="r" t="t"/>
              <a:pathLst>
                <a:path extrusionOk="0" h="1555" w="1555">
                  <a:moveTo>
                    <a:pt x="290" y="0"/>
                  </a:moveTo>
                  <a:lnTo>
                    <a:pt x="0" y="290"/>
                  </a:lnTo>
                  <a:lnTo>
                    <a:pt x="1238" y="1554"/>
                  </a:lnTo>
                  <a:lnTo>
                    <a:pt x="1554" y="1238"/>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160"/>
            <p:cNvSpPr/>
            <p:nvPr/>
          </p:nvSpPr>
          <p:spPr>
            <a:xfrm>
              <a:off x="5027010" y="3372146"/>
              <a:ext cx="15080" cy="15054"/>
            </a:xfrm>
            <a:custGeom>
              <a:rect b="b" l="l" r="r" t="t"/>
              <a:pathLst>
                <a:path extrusionOk="0" h="580" w="581">
                  <a:moveTo>
                    <a:pt x="291" y="0"/>
                  </a:moveTo>
                  <a:lnTo>
                    <a:pt x="1" y="290"/>
                  </a:lnTo>
                  <a:lnTo>
                    <a:pt x="291" y="580"/>
                  </a:lnTo>
                  <a:lnTo>
                    <a:pt x="580" y="264"/>
                  </a:lnTo>
                  <a:lnTo>
                    <a:pt x="2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160"/>
            <p:cNvSpPr/>
            <p:nvPr/>
          </p:nvSpPr>
          <p:spPr>
            <a:xfrm>
              <a:off x="4994203" y="3404278"/>
              <a:ext cx="15054" cy="15080"/>
            </a:xfrm>
            <a:custGeom>
              <a:rect b="b" l="l" r="r" t="t"/>
              <a:pathLst>
                <a:path extrusionOk="0" h="581" w="580">
                  <a:moveTo>
                    <a:pt x="316" y="1"/>
                  </a:moveTo>
                  <a:lnTo>
                    <a:pt x="0" y="317"/>
                  </a:lnTo>
                  <a:lnTo>
                    <a:pt x="290" y="580"/>
                  </a:lnTo>
                  <a:lnTo>
                    <a:pt x="580" y="290"/>
                  </a:ln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160"/>
            <p:cNvSpPr/>
            <p:nvPr/>
          </p:nvSpPr>
          <p:spPr>
            <a:xfrm>
              <a:off x="4962071" y="3437111"/>
              <a:ext cx="15054" cy="15054"/>
            </a:xfrm>
            <a:custGeom>
              <a:rect b="b" l="l" r="r" t="t"/>
              <a:pathLst>
                <a:path extrusionOk="0" h="580" w="580">
                  <a:moveTo>
                    <a:pt x="290" y="0"/>
                  </a:moveTo>
                  <a:lnTo>
                    <a:pt x="0" y="290"/>
                  </a:lnTo>
                  <a:lnTo>
                    <a:pt x="264" y="580"/>
                  </a:lnTo>
                  <a:lnTo>
                    <a:pt x="580" y="263"/>
                  </a:lnTo>
                  <a:lnTo>
                    <a:pt x="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160"/>
            <p:cNvSpPr/>
            <p:nvPr/>
          </p:nvSpPr>
          <p:spPr>
            <a:xfrm>
              <a:off x="4811638" y="3554711"/>
              <a:ext cx="73193" cy="73167"/>
            </a:xfrm>
            <a:custGeom>
              <a:rect b="b" l="l" r="r" t="t"/>
              <a:pathLst>
                <a:path extrusionOk="0" h="2819" w="2820">
                  <a:moveTo>
                    <a:pt x="1555" y="0"/>
                  </a:moveTo>
                  <a:lnTo>
                    <a:pt x="0" y="2134"/>
                  </a:lnTo>
                  <a:lnTo>
                    <a:pt x="317" y="2503"/>
                  </a:lnTo>
                  <a:lnTo>
                    <a:pt x="659" y="2819"/>
                  </a:lnTo>
                  <a:lnTo>
                    <a:pt x="2819" y="1265"/>
                  </a:lnTo>
                  <a:lnTo>
                    <a:pt x="15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160"/>
            <p:cNvSpPr/>
            <p:nvPr/>
          </p:nvSpPr>
          <p:spPr>
            <a:xfrm>
              <a:off x="4862925" y="3504100"/>
              <a:ext cx="72492" cy="72518"/>
            </a:xfrm>
            <a:custGeom>
              <a:rect b="b" l="l" r="r" t="t"/>
              <a:pathLst>
                <a:path extrusionOk="0" h="2794" w="2793">
                  <a:moveTo>
                    <a:pt x="2582" y="1"/>
                  </a:moveTo>
                  <a:lnTo>
                    <a:pt x="2503" y="27"/>
                  </a:lnTo>
                  <a:lnTo>
                    <a:pt x="2424" y="53"/>
                  </a:lnTo>
                  <a:lnTo>
                    <a:pt x="53" y="2424"/>
                  </a:lnTo>
                  <a:lnTo>
                    <a:pt x="0" y="2503"/>
                  </a:lnTo>
                  <a:lnTo>
                    <a:pt x="0" y="2582"/>
                  </a:lnTo>
                  <a:lnTo>
                    <a:pt x="0" y="2661"/>
                  </a:lnTo>
                  <a:lnTo>
                    <a:pt x="53" y="2714"/>
                  </a:lnTo>
                  <a:lnTo>
                    <a:pt x="132" y="2767"/>
                  </a:lnTo>
                  <a:lnTo>
                    <a:pt x="211" y="2793"/>
                  </a:lnTo>
                  <a:lnTo>
                    <a:pt x="290" y="2767"/>
                  </a:lnTo>
                  <a:lnTo>
                    <a:pt x="369" y="2714"/>
                  </a:lnTo>
                  <a:lnTo>
                    <a:pt x="2714" y="370"/>
                  </a:lnTo>
                  <a:lnTo>
                    <a:pt x="2766" y="291"/>
                  </a:lnTo>
                  <a:lnTo>
                    <a:pt x="2793" y="211"/>
                  </a:lnTo>
                  <a:lnTo>
                    <a:pt x="2766" y="132"/>
                  </a:lnTo>
                  <a:lnTo>
                    <a:pt x="2714" y="53"/>
                  </a:lnTo>
                  <a:lnTo>
                    <a:pt x="2661" y="27"/>
                  </a:lnTo>
                  <a:lnTo>
                    <a:pt x="25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160"/>
            <p:cNvSpPr/>
            <p:nvPr/>
          </p:nvSpPr>
          <p:spPr>
            <a:xfrm>
              <a:off x="4838294" y="3541033"/>
              <a:ext cx="60216" cy="59515"/>
            </a:xfrm>
            <a:custGeom>
              <a:rect b="b" l="l" r="r" t="t"/>
              <a:pathLst>
                <a:path extrusionOk="0" h="2293" w="2320">
                  <a:moveTo>
                    <a:pt x="212" y="0"/>
                  </a:moveTo>
                  <a:lnTo>
                    <a:pt x="133" y="27"/>
                  </a:lnTo>
                  <a:lnTo>
                    <a:pt x="80" y="53"/>
                  </a:lnTo>
                  <a:lnTo>
                    <a:pt x="27" y="132"/>
                  </a:lnTo>
                  <a:lnTo>
                    <a:pt x="1" y="211"/>
                  </a:lnTo>
                  <a:lnTo>
                    <a:pt x="27" y="290"/>
                  </a:lnTo>
                  <a:lnTo>
                    <a:pt x="80" y="369"/>
                  </a:lnTo>
                  <a:lnTo>
                    <a:pt x="1950" y="2240"/>
                  </a:lnTo>
                  <a:lnTo>
                    <a:pt x="2029" y="2292"/>
                  </a:lnTo>
                  <a:lnTo>
                    <a:pt x="2187" y="2292"/>
                  </a:lnTo>
                  <a:lnTo>
                    <a:pt x="2240" y="2240"/>
                  </a:lnTo>
                  <a:lnTo>
                    <a:pt x="2293" y="2160"/>
                  </a:lnTo>
                  <a:lnTo>
                    <a:pt x="2319" y="2081"/>
                  </a:lnTo>
                  <a:lnTo>
                    <a:pt x="2293" y="2002"/>
                  </a:lnTo>
                  <a:lnTo>
                    <a:pt x="2240" y="1950"/>
                  </a:lnTo>
                  <a:lnTo>
                    <a:pt x="370" y="53"/>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2" name="Google Shape;17532;p160"/>
          <p:cNvGrpSpPr/>
          <p:nvPr/>
        </p:nvGrpSpPr>
        <p:grpSpPr>
          <a:xfrm>
            <a:off x="6406442" y="3279852"/>
            <a:ext cx="277641" cy="369911"/>
            <a:chOff x="6406107" y="3279852"/>
            <a:chExt cx="277641" cy="369911"/>
          </a:xfrm>
        </p:grpSpPr>
        <p:sp>
          <p:nvSpPr>
            <p:cNvPr id="17533" name="Google Shape;17533;p160"/>
            <p:cNvSpPr/>
            <p:nvPr/>
          </p:nvSpPr>
          <p:spPr>
            <a:xfrm>
              <a:off x="6406107" y="3279852"/>
              <a:ext cx="277641" cy="369911"/>
            </a:xfrm>
            <a:custGeom>
              <a:rect b="b" l="l" r="r" t="t"/>
              <a:pathLst>
                <a:path extrusionOk="0" h="14252" w="10697">
                  <a:moveTo>
                    <a:pt x="133" y="0"/>
                  </a:moveTo>
                  <a:lnTo>
                    <a:pt x="54" y="53"/>
                  </a:lnTo>
                  <a:lnTo>
                    <a:pt x="27" y="105"/>
                  </a:lnTo>
                  <a:lnTo>
                    <a:pt x="1" y="184"/>
                  </a:lnTo>
                  <a:lnTo>
                    <a:pt x="1" y="14041"/>
                  </a:lnTo>
                  <a:lnTo>
                    <a:pt x="27" y="14120"/>
                  </a:lnTo>
                  <a:lnTo>
                    <a:pt x="54" y="14199"/>
                  </a:lnTo>
                  <a:lnTo>
                    <a:pt x="133" y="14226"/>
                  </a:lnTo>
                  <a:lnTo>
                    <a:pt x="212" y="14252"/>
                  </a:lnTo>
                  <a:lnTo>
                    <a:pt x="10512" y="14252"/>
                  </a:lnTo>
                  <a:lnTo>
                    <a:pt x="10565" y="14226"/>
                  </a:lnTo>
                  <a:lnTo>
                    <a:pt x="10644" y="14199"/>
                  </a:lnTo>
                  <a:lnTo>
                    <a:pt x="10670" y="14120"/>
                  </a:lnTo>
                  <a:lnTo>
                    <a:pt x="10696" y="14041"/>
                  </a:lnTo>
                  <a:lnTo>
                    <a:pt x="10696" y="184"/>
                  </a:lnTo>
                  <a:lnTo>
                    <a:pt x="10670" y="105"/>
                  </a:lnTo>
                  <a:lnTo>
                    <a:pt x="10644" y="53"/>
                  </a:lnTo>
                  <a:lnTo>
                    <a:pt x="1056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160"/>
            <p:cNvSpPr/>
            <p:nvPr/>
          </p:nvSpPr>
          <p:spPr>
            <a:xfrm>
              <a:off x="6464245" y="3418631"/>
              <a:ext cx="23256" cy="207900"/>
            </a:xfrm>
            <a:custGeom>
              <a:rect b="b" l="l" r="r" t="t"/>
              <a:pathLst>
                <a:path extrusionOk="0" h="8010" w="896">
                  <a:moveTo>
                    <a:pt x="106" y="1"/>
                  </a:moveTo>
                  <a:lnTo>
                    <a:pt x="53" y="53"/>
                  </a:lnTo>
                  <a:lnTo>
                    <a:pt x="0" y="106"/>
                  </a:lnTo>
                  <a:lnTo>
                    <a:pt x="0" y="185"/>
                  </a:lnTo>
                  <a:lnTo>
                    <a:pt x="0" y="7825"/>
                  </a:lnTo>
                  <a:lnTo>
                    <a:pt x="0" y="7878"/>
                  </a:lnTo>
                  <a:lnTo>
                    <a:pt x="53" y="7957"/>
                  </a:lnTo>
                  <a:lnTo>
                    <a:pt x="106" y="7983"/>
                  </a:lnTo>
                  <a:lnTo>
                    <a:pt x="185" y="8009"/>
                  </a:lnTo>
                  <a:lnTo>
                    <a:pt x="685" y="8009"/>
                  </a:lnTo>
                  <a:lnTo>
                    <a:pt x="764" y="7983"/>
                  </a:lnTo>
                  <a:lnTo>
                    <a:pt x="817" y="7957"/>
                  </a:lnTo>
                  <a:lnTo>
                    <a:pt x="870" y="7878"/>
                  </a:lnTo>
                  <a:lnTo>
                    <a:pt x="896" y="7825"/>
                  </a:lnTo>
                  <a:lnTo>
                    <a:pt x="896" y="185"/>
                  </a:lnTo>
                  <a:lnTo>
                    <a:pt x="870" y="106"/>
                  </a:lnTo>
                  <a:lnTo>
                    <a:pt x="817" y="53"/>
                  </a:lnTo>
                  <a:lnTo>
                    <a:pt x="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160"/>
            <p:cNvSpPr/>
            <p:nvPr/>
          </p:nvSpPr>
          <p:spPr>
            <a:xfrm>
              <a:off x="6429362" y="3303081"/>
              <a:ext cx="231129" cy="92348"/>
            </a:xfrm>
            <a:custGeom>
              <a:rect b="b" l="l" r="r" t="t"/>
              <a:pathLst>
                <a:path extrusionOk="0" h="3558" w="8905">
                  <a:moveTo>
                    <a:pt x="132" y="1"/>
                  </a:moveTo>
                  <a:lnTo>
                    <a:pt x="53" y="53"/>
                  </a:lnTo>
                  <a:lnTo>
                    <a:pt x="27" y="106"/>
                  </a:lnTo>
                  <a:lnTo>
                    <a:pt x="1" y="185"/>
                  </a:lnTo>
                  <a:lnTo>
                    <a:pt x="1" y="3346"/>
                  </a:lnTo>
                  <a:lnTo>
                    <a:pt x="27" y="3425"/>
                  </a:lnTo>
                  <a:lnTo>
                    <a:pt x="53" y="3504"/>
                  </a:lnTo>
                  <a:lnTo>
                    <a:pt x="132" y="3531"/>
                  </a:lnTo>
                  <a:lnTo>
                    <a:pt x="185" y="3557"/>
                  </a:lnTo>
                  <a:lnTo>
                    <a:pt x="8720" y="3557"/>
                  </a:lnTo>
                  <a:lnTo>
                    <a:pt x="8799" y="3531"/>
                  </a:lnTo>
                  <a:lnTo>
                    <a:pt x="8852" y="3504"/>
                  </a:lnTo>
                  <a:lnTo>
                    <a:pt x="8905" y="3425"/>
                  </a:lnTo>
                  <a:lnTo>
                    <a:pt x="8905" y="3346"/>
                  </a:lnTo>
                  <a:lnTo>
                    <a:pt x="8905" y="185"/>
                  </a:lnTo>
                  <a:lnTo>
                    <a:pt x="8905" y="106"/>
                  </a:lnTo>
                  <a:lnTo>
                    <a:pt x="8852" y="53"/>
                  </a:lnTo>
                  <a:lnTo>
                    <a:pt x="87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160"/>
            <p:cNvSpPr/>
            <p:nvPr/>
          </p:nvSpPr>
          <p:spPr>
            <a:xfrm>
              <a:off x="6452618" y="3325662"/>
              <a:ext cx="45837" cy="46511"/>
            </a:xfrm>
            <a:custGeom>
              <a:rect b="b" l="l" r="r" t="t"/>
              <a:pathLst>
                <a:path extrusionOk="0" h="1792" w="1766">
                  <a:moveTo>
                    <a:pt x="896" y="0"/>
                  </a:moveTo>
                  <a:lnTo>
                    <a:pt x="712" y="26"/>
                  </a:lnTo>
                  <a:lnTo>
                    <a:pt x="554" y="79"/>
                  </a:lnTo>
                  <a:lnTo>
                    <a:pt x="395" y="158"/>
                  </a:lnTo>
                  <a:lnTo>
                    <a:pt x="264" y="263"/>
                  </a:lnTo>
                  <a:lnTo>
                    <a:pt x="158" y="395"/>
                  </a:lnTo>
                  <a:lnTo>
                    <a:pt x="79" y="553"/>
                  </a:lnTo>
                  <a:lnTo>
                    <a:pt x="27" y="711"/>
                  </a:lnTo>
                  <a:lnTo>
                    <a:pt x="0" y="896"/>
                  </a:lnTo>
                  <a:lnTo>
                    <a:pt x="27" y="1080"/>
                  </a:lnTo>
                  <a:lnTo>
                    <a:pt x="79" y="1238"/>
                  </a:lnTo>
                  <a:lnTo>
                    <a:pt x="158" y="1396"/>
                  </a:lnTo>
                  <a:lnTo>
                    <a:pt x="264" y="1528"/>
                  </a:lnTo>
                  <a:lnTo>
                    <a:pt x="395" y="1633"/>
                  </a:lnTo>
                  <a:lnTo>
                    <a:pt x="554" y="1712"/>
                  </a:lnTo>
                  <a:lnTo>
                    <a:pt x="712" y="1765"/>
                  </a:lnTo>
                  <a:lnTo>
                    <a:pt x="896" y="1791"/>
                  </a:lnTo>
                  <a:lnTo>
                    <a:pt x="1054" y="1765"/>
                  </a:lnTo>
                  <a:lnTo>
                    <a:pt x="1238" y="1712"/>
                  </a:lnTo>
                  <a:lnTo>
                    <a:pt x="1397" y="1633"/>
                  </a:lnTo>
                  <a:lnTo>
                    <a:pt x="1528" y="1528"/>
                  </a:lnTo>
                  <a:lnTo>
                    <a:pt x="1634" y="1396"/>
                  </a:lnTo>
                  <a:lnTo>
                    <a:pt x="1713" y="1238"/>
                  </a:lnTo>
                  <a:lnTo>
                    <a:pt x="1765" y="1080"/>
                  </a:lnTo>
                  <a:lnTo>
                    <a:pt x="1765" y="896"/>
                  </a:lnTo>
                  <a:lnTo>
                    <a:pt x="1765" y="711"/>
                  </a:lnTo>
                  <a:lnTo>
                    <a:pt x="1713" y="553"/>
                  </a:lnTo>
                  <a:lnTo>
                    <a:pt x="1634" y="395"/>
                  </a:lnTo>
                  <a:lnTo>
                    <a:pt x="1528" y="263"/>
                  </a:lnTo>
                  <a:lnTo>
                    <a:pt x="1397" y="158"/>
                  </a:lnTo>
                  <a:lnTo>
                    <a:pt x="1238" y="79"/>
                  </a:lnTo>
                  <a:lnTo>
                    <a:pt x="1054" y="2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160"/>
            <p:cNvSpPr/>
            <p:nvPr/>
          </p:nvSpPr>
          <p:spPr>
            <a:xfrm>
              <a:off x="6521683" y="3325662"/>
              <a:ext cx="46511" cy="46511"/>
            </a:xfrm>
            <a:custGeom>
              <a:rect b="b" l="l" r="r" t="t"/>
              <a:pathLst>
                <a:path extrusionOk="0" h="1792" w="1792">
                  <a:moveTo>
                    <a:pt x="896" y="0"/>
                  </a:moveTo>
                  <a:lnTo>
                    <a:pt x="711" y="26"/>
                  </a:lnTo>
                  <a:lnTo>
                    <a:pt x="553" y="79"/>
                  </a:lnTo>
                  <a:lnTo>
                    <a:pt x="395" y="158"/>
                  </a:lnTo>
                  <a:lnTo>
                    <a:pt x="263" y="263"/>
                  </a:lnTo>
                  <a:lnTo>
                    <a:pt x="158" y="395"/>
                  </a:lnTo>
                  <a:lnTo>
                    <a:pt x="79" y="553"/>
                  </a:lnTo>
                  <a:lnTo>
                    <a:pt x="26" y="711"/>
                  </a:lnTo>
                  <a:lnTo>
                    <a:pt x="0" y="896"/>
                  </a:lnTo>
                  <a:lnTo>
                    <a:pt x="26" y="1080"/>
                  </a:lnTo>
                  <a:lnTo>
                    <a:pt x="79" y="1238"/>
                  </a:lnTo>
                  <a:lnTo>
                    <a:pt x="158" y="1396"/>
                  </a:lnTo>
                  <a:lnTo>
                    <a:pt x="263" y="1528"/>
                  </a:lnTo>
                  <a:lnTo>
                    <a:pt x="395" y="1633"/>
                  </a:lnTo>
                  <a:lnTo>
                    <a:pt x="553" y="1712"/>
                  </a:lnTo>
                  <a:lnTo>
                    <a:pt x="711" y="1765"/>
                  </a:lnTo>
                  <a:lnTo>
                    <a:pt x="896" y="1791"/>
                  </a:lnTo>
                  <a:lnTo>
                    <a:pt x="1080" y="1765"/>
                  </a:lnTo>
                  <a:lnTo>
                    <a:pt x="1238" y="1712"/>
                  </a:lnTo>
                  <a:lnTo>
                    <a:pt x="1396" y="1633"/>
                  </a:lnTo>
                  <a:lnTo>
                    <a:pt x="1528" y="1528"/>
                  </a:lnTo>
                  <a:lnTo>
                    <a:pt x="1633" y="1396"/>
                  </a:lnTo>
                  <a:lnTo>
                    <a:pt x="1712" y="1238"/>
                  </a:lnTo>
                  <a:lnTo>
                    <a:pt x="1765" y="1080"/>
                  </a:lnTo>
                  <a:lnTo>
                    <a:pt x="1791" y="896"/>
                  </a:lnTo>
                  <a:lnTo>
                    <a:pt x="1765" y="711"/>
                  </a:lnTo>
                  <a:lnTo>
                    <a:pt x="1712" y="553"/>
                  </a:lnTo>
                  <a:lnTo>
                    <a:pt x="1633" y="395"/>
                  </a:lnTo>
                  <a:lnTo>
                    <a:pt x="1528" y="263"/>
                  </a:lnTo>
                  <a:lnTo>
                    <a:pt x="1396" y="158"/>
                  </a:lnTo>
                  <a:lnTo>
                    <a:pt x="1238" y="79"/>
                  </a:lnTo>
                  <a:lnTo>
                    <a:pt x="1080" y="2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160"/>
            <p:cNvSpPr/>
            <p:nvPr/>
          </p:nvSpPr>
          <p:spPr>
            <a:xfrm>
              <a:off x="6591423" y="3325662"/>
              <a:ext cx="45837" cy="46511"/>
            </a:xfrm>
            <a:custGeom>
              <a:rect b="b" l="l" r="r" t="t"/>
              <a:pathLst>
                <a:path extrusionOk="0" h="1792" w="1766">
                  <a:moveTo>
                    <a:pt x="896" y="0"/>
                  </a:moveTo>
                  <a:lnTo>
                    <a:pt x="711" y="26"/>
                  </a:lnTo>
                  <a:lnTo>
                    <a:pt x="527" y="79"/>
                  </a:lnTo>
                  <a:lnTo>
                    <a:pt x="395" y="158"/>
                  </a:lnTo>
                  <a:lnTo>
                    <a:pt x="264" y="263"/>
                  </a:lnTo>
                  <a:lnTo>
                    <a:pt x="158" y="395"/>
                  </a:lnTo>
                  <a:lnTo>
                    <a:pt x="53" y="553"/>
                  </a:lnTo>
                  <a:lnTo>
                    <a:pt x="0" y="711"/>
                  </a:lnTo>
                  <a:lnTo>
                    <a:pt x="0" y="896"/>
                  </a:lnTo>
                  <a:lnTo>
                    <a:pt x="0" y="1080"/>
                  </a:lnTo>
                  <a:lnTo>
                    <a:pt x="53" y="1238"/>
                  </a:lnTo>
                  <a:lnTo>
                    <a:pt x="158" y="1396"/>
                  </a:lnTo>
                  <a:lnTo>
                    <a:pt x="264" y="1528"/>
                  </a:lnTo>
                  <a:lnTo>
                    <a:pt x="395" y="1633"/>
                  </a:lnTo>
                  <a:lnTo>
                    <a:pt x="527" y="1712"/>
                  </a:lnTo>
                  <a:lnTo>
                    <a:pt x="711" y="1765"/>
                  </a:lnTo>
                  <a:lnTo>
                    <a:pt x="896" y="1791"/>
                  </a:lnTo>
                  <a:lnTo>
                    <a:pt x="1054" y="1765"/>
                  </a:lnTo>
                  <a:lnTo>
                    <a:pt x="1238" y="1712"/>
                  </a:lnTo>
                  <a:lnTo>
                    <a:pt x="1370" y="1633"/>
                  </a:lnTo>
                  <a:lnTo>
                    <a:pt x="1502" y="1528"/>
                  </a:lnTo>
                  <a:lnTo>
                    <a:pt x="1633" y="1396"/>
                  </a:lnTo>
                  <a:lnTo>
                    <a:pt x="1712" y="1238"/>
                  </a:lnTo>
                  <a:lnTo>
                    <a:pt x="1765" y="1080"/>
                  </a:lnTo>
                  <a:lnTo>
                    <a:pt x="1765" y="896"/>
                  </a:lnTo>
                  <a:lnTo>
                    <a:pt x="1765" y="711"/>
                  </a:lnTo>
                  <a:lnTo>
                    <a:pt x="1712" y="553"/>
                  </a:lnTo>
                  <a:lnTo>
                    <a:pt x="1633" y="395"/>
                  </a:lnTo>
                  <a:lnTo>
                    <a:pt x="1502" y="263"/>
                  </a:lnTo>
                  <a:lnTo>
                    <a:pt x="1370" y="158"/>
                  </a:lnTo>
                  <a:lnTo>
                    <a:pt x="1238" y="79"/>
                  </a:lnTo>
                  <a:lnTo>
                    <a:pt x="1054" y="2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160"/>
            <p:cNvSpPr/>
            <p:nvPr/>
          </p:nvSpPr>
          <p:spPr>
            <a:xfrm>
              <a:off x="6470397" y="3320185"/>
              <a:ext cx="10953" cy="34209"/>
            </a:xfrm>
            <a:custGeom>
              <a:rect b="b" l="l" r="r" t="t"/>
              <a:pathLst>
                <a:path extrusionOk="0" h="1318" w="422">
                  <a:moveTo>
                    <a:pt x="211" y="0"/>
                  </a:moveTo>
                  <a:lnTo>
                    <a:pt x="132" y="27"/>
                  </a:lnTo>
                  <a:lnTo>
                    <a:pt x="53" y="79"/>
                  </a:lnTo>
                  <a:lnTo>
                    <a:pt x="0" y="132"/>
                  </a:lnTo>
                  <a:lnTo>
                    <a:pt x="0" y="211"/>
                  </a:lnTo>
                  <a:lnTo>
                    <a:pt x="0" y="1107"/>
                  </a:lnTo>
                  <a:lnTo>
                    <a:pt x="0" y="1186"/>
                  </a:lnTo>
                  <a:lnTo>
                    <a:pt x="53" y="1265"/>
                  </a:lnTo>
                  <a:lnTo>
                    <a:pt x="132" y="1317"/>
                  </a:lnTo>
                  <a:lnTo>
                    <a:pt x="290" y="1317"/>
                  </a:lnTo>
                  <a:lnTo>
                    <a:pt x="343" y="1265"/>
                  </a:lnTo>
                  <a:lnTo>
                    <a:pt x="395" y="1186"/>
                  </a:lnTo>
                  <a:lnTo>
                    <a:pt x="422" y="1107"/>
                  </a:lnTo>
                  <a:lnTo>
                    <a:pt x="422" y="211"/>
                  </a:lnTo>
                  <a:lnTo>
                    <a:pt x="395" y="132"/>
                  </a:lnTo>
                  <a:lnTo>
                    <a:pt x="343" y="79"/>
                  </a:lnTo>
                  <a:lnTo>
                    <a:pt x="290"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160"/>
            <p:cNvSpPr/>
            <p:nvPr/>
          </p:nvSpPr>
          <p:spPr>
            <a:xfrm>
              <a:off x="6539436" y="3343415"/>
              <a:ext cx="34235" cy="10979"/>
            </a:xfrm>
            <a:custGeom>
              <a:rect b="b" l="l" r="r" t="t"/>
              <a:pathLst>
                <a:path extrusionOk="0" h="423" w="1319">
                  <a:moveTo>
                    <a:pt x="212" y="1"/>
                  </a:moveTo>
                  <a:lnTo>
                    <a:pt x="133" y="27"/>
                  </a:lnTo>
                  <a:lnTo>
                    <a:pt x="54" y="54"/>
                  </a:lnTo>
                  <a:lnTo>
                    <a:pt x="27" y="133"/>
                  </a:lnTo>
                  <a:lnTo>
                    <a:pt x="1" y="212"/>
                  </a:lnTo>
                  <a:lnTo>
                    <a:pt x="27" y="291"/>
                  </a:lnTo>
                  <a:lnTo>
                    <a:pt x="54" y="370"/>
                  </a:lnTo>
                  <a:lnTo>
                    <a:pt x="133" y="422"/>
                  </a:lnTo>
                  <a:lnTo>
                    <a:pt x="1186" y="422"/>
                  </a:lnTo>
                  <a:lnTo>
                    <a:pt x="1265" y="370"/>
                  </a:lnTo>
                  <a:lnTo>
                    <a:pt x="1292" y="291"/>
                  </a:lnTo>
                  <a:lnTo>
                    <a:pt x="1318" y="212"/>
                  </a:lnTo>
                  <a:lnTo>
                    <a:pt x="1292" y="133"/>
                  </a:lnTo>
                  <a:lnTo>
                    <a:pt x="1265" y="54"/>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160"/>
            <p:cNvSpPr/>
            <p:nvPr/>
          </p:nvSpPr>
          <p:spPr>
            <a:xfrm>
              <a:off x="6608501" y="3320185"/>
              <a:ext cx="11654" cy="34209"/>
            </a:xfrm>
            <a:custGeom>
              <a:rect b="b" l="l" r="r" t="t"/>
              <a:pathLst>
                <a:path extrusionOk="0" h="1318" w="449">
                  <a:moveTo>
                    <a:pt x="238" y="0"/>
                  </a:moveTo>
                  <a:lnTo>
                    <a:pt x="132" y="27"/>
                  </a:lnTo>
                  <a:lnTo>
                    <a:pt x="80" y="79"/>
                  </a:lnTo>
                  <a:lnTo>
                    <a:pt x="27" y="132"/>
                  </a:lnTo>
                  <a:lnTo>
                    <a:pt x="1" y="211"/>
                  </a:lnTo>
                  <a:lnTo>
                    <a:pt x="1" y="1107"/>
                  </a:lnTo>
                  <a:lnTo>
                    <a:pt x="27" y="1186"/>
                  </a:lnTo>
                  <a:lnTo>
                    <a:pt x="80" y="1265"/>
                  </a:lnTo>
                  <a:lnTo>
                    <a:pt x="132" y="1317"/>
                  </a:lnTo>
                  <a:lnTo>
                    <a:pt x="317" y="1317"/>
                  </a:lnTo>
                  <a:lnTo>
                    <a:pt x="369" y="1265"/>
                  </a:lnTo>
                  <a:lnTo>
                    <a:pt x="422" y="1186"/>
                  </a:lnTo>
                  <a:lnTo>
                    <a:pt x="449" y="1107"/>
                  </a:lnTo>
                  <a:lnTo>
                    <a:pt x="449" y="211"/>
                  </a:lnTo>
                  <a:lnTo>
                    <a:pt x="422" y="132"/>
                  </a:lnTo>
                  <a:lnTo>
                    <a:pt x="369" y="79"/>
                  </a:lnTo>
                  <a:lnTo>
                    <a:pt x="317" y="27"/>
                  </a:lnTo>
                  <a:lnTo>
                    <a:pt x="2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160"/>
            <p:cNvSpPr/>
            <p:nvPr/>
          </p:nvSpPr>
          <p:spPr>
            <a:xfrm>
              <a:off x="6533285" y="3418631"/>
              <a:ext cx="23282" cy="207900"/>
            </a:xfrm>
            <a:custGeom>
              <a:rect b="b" l="l" r="r" t="t"/>
              <a:pathLst>
                <a:path extrusionOk="0" h="8010" w="897">
                  <a:moveTo>
                    <a:pt x="133" y="1"/>
                  </a:moveTo>
                  <a:lnTo>
                    <a:pt x="54" y="53"/>
                  </a:lnTo>
                  <a:lnTo>
                    <a:pt x="27" y="106"/>
                  </a:lnTo>
                  <a:lnTo>
                    <a:pt x="1" y="185"/>
                  </a:lnTo>
                  <a:lnTo>
                    <a:pt x="1" y="7825"/>
                  </a:lnTo>
                  <a:lnTo>
                    <a:pt x="27" y="7878"/>
                  </a:lnTo>
                  <a:lnTo>
                    <a:pt x="54" y="7957"/>
                  </a:lnTo>
                  <a:lnTo>
                    <a:pt x="133" y="7983"/>
                  </a:lnTo>
                  <a:lnTo>
                    <a:pt x="212" y="8009"/>
                  </a:lnTo>
                  <a:lnTo>
                    <a:pt x="712" y="8009"/>
                  </a:lnTo>
                  <a:lnTo>
                    <a:pt x="791" y="7983"/>
                  </a:lnTo>
                  <a:lnTo>
                    <a:pt x="844" y="7957"/>
                  </a:lnTo>
                  <a:lnTo>
                    <a:pt x="870" y="7878"/>
                  </a:lnTo>
                  <a:lnTo>
                    <a:pt x="897" y="7825"/>
                  </a:lnTo>
                  <a:lnTo>
                    <a:pt x="897" y="185"/>
                  </a:lnTo>
                  <a:lnTo>
                    <a:pt x="870" y="106"/>
                  </a:lnTo>
                  <a:lnTo>
                    <a:pt x="844" y="53"/>
                  </a:lnTo>
                  <a:lnTo>
                    <a:pt x="7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160"/>
            <p:cNvSpPr/>
            <p:nvPr/>
          </p:nvSpPr>
          <p:spPr>
            <a:xfrm>
              <a:off x="6603025" y="3418631"/>
              <a:ext cx="22607" cy="207900"/>
            </a:xfrm>
            <a:custGeom>
              <a:rect b="b" l="l" r="r" t="t"/>
              <a:pathLst>
                <a:path extrusionOk="0" h="8010" w="871">
                  <a:moveTo>
                    <a:pt x="106" y="1"/>
                  </a:moveTo>
                  <a:lnTo>
                    <a:pt x="54" y="53"/>
                  </a:lnTo>
                  <a:lnTo>
                    <a:pt x="1" y="106"/>
                  </a:lnTo>
                  <a:lnTo>
                    <a:pt x="1" y="185"/>
                  </a:lnTo>
                  <a:lnTo>
                    <a:pt x="1" y="7825"/>
                  </a:lnTo>
                  <a:lnTo>
                    <a:pt x="1" y="7878"/>
                  </a:lnTo>
                  <a:lnTo>
                    <a:pt x="54" y="7957"/>
                  </a:lnTo>
                  <a:lnTo>
                    <a:pt x="106" y="7983"/>
                  </a:lnTo>
                  <a:lnTo>
                    <a:pt x="185" y="8009"/>
                  </a:lnTo>
                  <a:lnTo>
                    <a:pt x="686" y="8009"/>
                  </a:lnTo>
                  <a:lnTo>
                    <a:pt x="765" y="7983"/>
                  </a:lnTo>
                  <a:lnTo>
                    <a:pt x="818" y="7957"/>
                  </a:lnTo>
                  <a:lnTo>
                    <a:pt x="870" y="7878"/>
                  </a:lnTo>
                  <a:lnTo>
                    <a:pt x="870" y="7825"/>
                  </a:lnTo>
                  <a:lnTo>
                    <a:pt x="870" y="185"/>
                  </a:lnTo>
                  <a:lnTo>
                    <a:pt x="870" y="106"/>
                  </a:lnTo>
                  <a:lnTo>
                    <a:pt x="818" y="53"/>
                  </a:lnTo>
                  <a:lnTo>
                    <a:pt x="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160"/>
            <p:cNvSpPr/>
            <p:nvPr/>
          </p:nvSpPr>
          <p:spPr>
            <a:xfrm>
              <a:off x="6452618" y="3464441"/>
              <a:ext cx="45837" cy="23282"/>
            </a:xfrm>
            <a:custGeom>
              <a:rect b="b" l="l" r="r" t="t"/>
              <a:pathLst>
                <a:path extrusionOk="0" h="897" w="1766">
                  <a:moveTo>
                    <a:pt x="185" y="1"/>
                  </a:moveTo>
                  <a:lnTo>
                    <a:pt x="106" y="27"/>
                  </a:lnTo>
                  <a:lnTo>
                    <a:pt x="53" y="53"/>
                  </a:lnTo>
                  <a:lnTo>
                    <a:pt x="0" y="133"/>
                  </a:lnTo>
                  <a:lnTo>
                    <a:pt x="0" y="212"/>
                  </a:lnTo>
                  <a:lnTo>
                    <a:pt x="0" y="712"/>
                  </a:lnTo>
                  <a:lnTo>
                    <a:pt x="0" y="791"/>
                  </a:lnTo>
                  <a:lnTo>
                    <a:pt x="53" y="844"/>
                  </a:lnTo>
                  <a:lnTo>
                    <a:pt x="106" y="896"/>
                  </a:lnTo>
                  <a:lnTo>
                    <a:pt x="1660" y="896"/>
                  </a:lnTo>
                  <a:lnTo>
                    <a:pt x="1713" y="844"/>
                  </a:lnTo>
                  <a:lnTo>
                    <a:pt x="1765" y="791"/>
                  </a:lnTo>
                  <a:lnTo>
                    <a:pt x="1765" y="712"/>
                  </a:lnTo>
                  <a:lnTo>
                    <a:pt x="1765" y="212"/>
                  </a:lnTo>
                  <a:lnTo>
                    <a:pt x="1765" y="133"/>
                  </a:lnTo>
                  <a:lnTo>
                    <a:pt x="1713" y="53"/>
                  </a:lnTo>
                  <a:lnTo>
                    <a:pt x="1660" y="27"/>
                  </a:lnTo>
                  <a:lnTo>
                    <a:pt x="15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160"/>
            <p:cNvSpPr/>
            <p:nvPr/>
          </p:nvSpPr>
          <p:spPr>
            <a:xfrm>
              <a:off x="6591423" y="3464441"/>
              <a:ext cx="45837" cy="23282"/>
            </a:xfrm>
            <a:custGeom>
              <a:rect b="b" l="l" r="r" t="t"/>
              <a:pathLst>
                <a:path extrusionOk="0" h="897" w="1766">
                  <a:moveTo>
                    <a:pt x="185" y="1"/>
                  </a:moveTo>
                  <a:lnTo>
                    <a:pt x="105" y="27"/>
                  </a:lnTo>
                  <a:lnTo>
                    <a:pt x="53" y="53"/>
                  </a:lnTo>
                  <a:lnTo>
                    <a:pt x="0" y="133"/>
                  </a:lnTo>
                  <a:lnTo>
                    <a:pt x="0" y="212"/>
                  </a:lnTo>
                  <a:lnTo>
                    <a:pt x="0" y="712"/>
                  </a:lnTo>
                  <a:lnTo>
                    <a:pt x="0" y="791"/>
                  </a:lnTo>
                  <a:lnTo>
                    <a:pt x="53" y="844"/>
                  </a:lnTo>
                  <a:lnTo>
                    <a:pt x="105" y="896"/>
                  </a:lnTo>
                  <a:lnTo>
                    <a:pt x="1660" y="896"/>
                  </a:lnTo>
                  <a:lnTo>
                    <a:pt x="1712" y="844"/>
                  </a:lnTo>
                  <a:lnTo>
                    <a:pt x="1765" y="791"/>
                  </a:lnTo>
                  <a:lnTo>
                    <a:pt x="1765" y="712"/>
                  </a:lnTo>
                  <a:lnTo>
                    <a:pt x="1765" y="212"/>
                  </a:lnTo>
                  <a:lnTo>
                    <a:pt x="1765" y="133"/>
                  </a:lnTo>
                  <a:lnTo>
                    <a:pt x="1712" y="53"/>
                  </a:lnTo>
                  <a:lnTo>
                    <a:pt x="1660" y="27"/>
                  </a:lnTo>
                  <a:lnTo>
                    <a:pt x="15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160"/>
            <p:cNvSpPr/>
            <p:nvPr/>
          </p:nvSpPr>
          <p:spPr>
            <a:xfrm>
              <a:off x="6521683" y="3534181"/>
              <a:ext cx="46511" cy="23282"/>
            </a:xfrm>
            <a:custGeom>
              <a:rect b="b" l="l" r="r" t="t"/>
              <a:pathLst>
                <a:path extrusionOk="0" h="897" w="1792">
                  <a:moveTo>
                    <a:pt x="132" y="1"/>
                  </a:moveTo>
                  <a:lnTo>
                    <a:pt x="53" y="54"/>
                  </a:lnTo>
                  <a:lnTo>
                    <a:pt x="26" y="106"/>
                  </a:lnTo>
                  <a:lnTo>
                    <a:pt x="0" y="185"/>
                  </a:lnTo>
                  <a:lnTo>
                    <a:pt x="0" y="686"/>
                  </a:lnTo>
                  <a:lnTo>
                    <a:pt x="26" y="765"/>
                  </a:lnTo>
                  <a:lnTo>
                    <a:pt x="53" y="844"/>
                  </a:lnTo>
                  <a:lnTo>
                    <a:pt x="132" y="870"/>
                  </a:lnTo>
                  <a:lnTo>
                    <a:pt x="211" y="897"/>
                  </a:lnTo>
                  <a:lnTo>
                    <a:pt x="1607" y="897"/>
                  </a:lnTo>
                  <a:lnTo>
                    <a:pt x="1660" y="870"/>
                  </a:lnTo>
                  <a:lnTo>
                    <a:pt x="1739" y="844"/>
                  </a:lnTo>
                  <a:lnTo>
                    <a:pt x="1765" y="765"/>
                  </a:lnTo>
                  <a:lnTo>
                    <a:pt x="1791" y="686"/>
                  </a:lnTo>
                  <a:lnTo>
                    <a:pt x="1791" y="185"/>
                  </a:lnTo>
                  <a:lnTo>
                    <a:pt x="1765" y="106"/>
                  </a:lnTo>
                  <a:lnTo>
                    <a:pt x="1739" y="54"/>
                  </a:lnTo>
                  <a:lnTo>
                    <a:pt x="16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7" name="Google Shape;17547;p160"/>
          <p:cNvGrpSpPr/>
          <p:nvPr/>
        </p:nvGrpSpPr>
        <p:grpSpPr>
          <a:xfrm>
            <a:off x="4120379" y="3279852"/>
            <a:ext cx="138807" cy="369905"/>
            <a:chOff x="4120390" y="3279852"/>
            <a:chExt cx="138807" cy="369905"/>
          </a:xfrm>
        </p:grpSpPr>
        <p:sp>
          <p:nvSpPr>
            <p:cNvPr id="17548" name="Google Shape;17548;p160"/>
            <p:cNvSpPr/>
            <p:nvPr/>
          </p:nvSpPr>
          <p:spPr>
            <a:xfrm>
              <a:off x="4166200" y="3618975"/>
              <a:ext cx="46511" cy="30783"/>
            </a:xfrm>
            <a:custGeom>
              <a:rect b="b" l="l" r="r" t="t"/>
              <a:pathLst>
                <a:path extrusionOk="0" h="1186" w="1792">
                  <a:moveTo>
                    <a:pt x="0" y="0"/>
                  </a:moveTo>
                  <a:lnTo>
                    <a:pt x="0" y="975"/>
                  </a:lnTo>
                  <a:lnTo>
                    <a:pt x="26" y="1054"/>
                  </a:lnTo>
                  <a:lnTo>
                    <a:pt x="53" y="1133"/>
                  </a:lnTo>
                  <a:lnTo>
                    <a:pt x="132" y="1160"/>
                  </a:lnTo>
                  <a:lnTo>
                    <a:pt x="211" y="1186"/>
                  </a:lnTo>
                  <a:lnTo>
                    <a:pt x="1581" y="1186"/>
                  </a:lnTo>
                  <a:lnTo>
                    <a:pt x="1660" y="1160"/>
                  </a:lnTo>
                  <a:lnTo>
                    <a:pt x="1739" y="1133"/>
                  </a:lnTo>
                  <a:lnTo>
                    <a:pt x="1765" y="1054"/>
                  </a:lnTo>
                  <a:lnTo>
                    <a:pt x="1791" y="975"/>
                  </a:lnTo>
                  <a:lnTo>
                    <a:pt x="17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160"/>
            <p:cNvSpPr/>
            <p:nvPr/>
          </p:nvSpPr>
          <p:spPr>
            <a:xfrm>
              <a:off x="4142944" y="3387875"/>
              <a:ext cx="93023" cy="238656"/>
            </a:xfrm>
            <a:custGeom>
              <a:rect b="b" l="l" r="r" t="t"/>
              <a:pathLst>
                <a:path extrusionOk="0" h="9195" w="3584">
                  <a:moveTo>
                    <a:pt x="580" y="0"/>
                  </a:moveTo>
                  <a:lnTo>
                    <a:pt x="0" y="290"/>
                  </a:lnTo>
                  <a:lnTo>
                    <a:pt x="316" y="6534"/>
                  </a:lnTo>
                  <a:lnTo>
                    <a:pt x="633" y="6955"/>
                  </a:lnTo>
                  <a:lnTo>
                    <a:pt x="369" y="7403"/>
                  </a:lnTo>
                  <a:lnTo>
                    <a:pt x="448" y="9010"/>
                  </a:lnTo>
                  <a:lnTo>
                    <a:pt x="475" y="9089"/>
                  </a:lnTo>
                  <a:lnTo>
                    <a:pt x="501" y="9142"/>
                  </a:lnTo>
                  <a:lnTo>
                    <a:pt x="580" y="9168"/>
                  </a:lnTo>
                  <a:lnTo>
                    <a:pt x="633" y="9194"/>
                  </a:lnTo>
                  <a:lnTo>
                    <a:pt x="2951" y="9194"/>
                  </a:lnTo>
                  <a:lnTo>
                    <a:pt x="3030" y="9168"/>
                  </a:lnTo>
                  <a:lnTo>
                    <a:pt x="3083" y="9142"/>
                  </a:lnTo>
                  <a:lnTo>
                    <a:pt x="3109" y="9089"/>
                  </a:lnTo>
                  <a:lnTo>
                    <a:pt x="3135" y="9010"/>
                  </a:lnTo>
                  <a:lnTo>
                    <a:pt x="3214" y="7403"/>
                  </a:lnTo>
                  <a:lnTo>
                    <a:pt x="2951" y="6955"/>
                  </a:lnTo>
                  <a:lnTo>
                    <a:pt x="3267" y="6534"/>
                  </a:lnTo>
                  <a:lnTo>
                    <a:pt x="3583" y="290"/>
                  </a:lnTo>
                  <a:lnTo>
                    <a:pt x="30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160"/>
            <p:cNvSpPr/>
            <p:nvPr/>
          </p:nvSpPr>
          <p:spPr>
            <a:xfrm>
              <a:off x="4151146" y="3557436"/>
              <a:ext cx="76593" cy="22581"/>
            </a:xfrm>
            <a:custGeom>
              <a:rect b="b" l="l" r="r" t="t"/>
              <a:pathLst>
                <a:path extrusionOk="0" h="870" w="2951">
                  <a:moveTo>
                    <a:pt x="0" y="1"/>
                  </a:moveTo>
                  <a:lnTo>
                    <a:pt x="53" y="870"/>
                  </a:lnTo>
                  <a:lnTo>
                    <a:pt x="2898" y="870"/>
                  </a:lnTo>
                  <a:lnTo>
                    <a:pt x="29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160"/>
            <p:cNvSpPr/>
            <p:nvPr/>
          </p:nvSpPr>
          <p:spPr>
            <a:xfrm>
              <a:off x="4131992" y="3279852"/>
              <a:ext cx="115578" cy="115578"/>
            </a:xfrm>
            <a:custGeom>
              <a:rect b="b" l="l" r="r" t="t"/>
              <a:pathLst>
                <a:path extrusionOk="0" h="4453" w="4453">
                  <a:moveTo>
                    <a:pt x="317" y="0"/>
                  </a:moveTo>
                  <a:lnTo>
                    <a:pt x="238" y="26"/>
                  </a:lnTo>
                  <a:lnTo>
                    <a:pt x="106" y="105"/>
                  </a:lnTo>
                  <a:lnTo>
                    <a:pt x="27" y="237"/>
                  </a:lnTo>
                  <a:lnTo>
                    <a:pt x="1" y="316"/>
                  </a:lnTo>
                  <a:lnTo>
                    <a:pt x="1" y="422"/>
                  </a:lnTo>
                  <a:lnTo>
                    <a:pt x="1" y="4031"/>
                  </a:lnTo>
                  <a:lnTo>
                    <a:pt x="1" y="4110"/>
                  </a:lnTo>
                  <a:lnTo>
                    <a:pt x="27" y="4189"/>
                  </a:lnTo>
                  <a:lnTo>
                    <a:pt x="106" y="4320"/>
                  </a:lnTo>
                  <a:lnTo>
                    <a:pt x="238" y="4426"/>
                  </a:lnTo>
                  <a:lnTo>
                    <a:pt x="317" y="4452"/>
                  </a:lnTo>
                  <a:lnTo>
                    <a:pt x="4110" y="4452"/>
                  </a:lnTo>
                  <a:lnTo>
                    <a:pt x="4189" y="4426"/>
                  </a:lnTo>
                  <a:lnTo>
                    <a:pt x="4321" y="4320"/>
                  </a:lnTo>
                  <a:lnTo>
                    <a:pt x="4400" y="4189"/>
                  </a:lnTo>
                  <a:lnTo>
                    <a:pt x="4427" y="4110"/>
                  </a:lnTo>
                  <a:lnTo>
                    <a:pt x="4453" y="4031"/>
                  </a:lnTo>
                  <a:lnTo>
                    <a:pt x="4453" y="422"/>
                  </a:lnTo>
                  <a:lnTo>
                    <a:pt x="4427" y="316"/>
                  </a:lnTo>
                  <a:lnTo>
                    <a:pt x="4400" y="237"/>
                  </a:lnTo>
                  <a:lnTo>
                    <a:pt x="4321" y="105"/>
                  </a:lnTo>
                  <a:lnTo>
                    <a:pt x="4189" y="26"/>
                  </a:lnTo>
                  <a:lnTo>
                    <a:pt x="41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160"/>
            <p:cNvSpPr/>
            <p:nvPr/>
          </p:nvSpPr>
          <p:spPr>
            <a:xfrm>
              <a:off x="4120390" y="3325662"/>
              <a:ext cx="138807" cy="23256"/>
            </a:xfrm>
            <a:custGeom>
              <a:rect b="b" l="l" r="r" t="t"/>
              <a:pathLst>
                <a:path extrusionOk="0" h="896" w="5348">
                  <a:moveTo>
                    <a:pt x="184" y="0"/>
                  </a:moveTo>
                  <a:lnTo>
                    <a:pt x="105" y="26"/>
                  </a:lnTo>
                  <a:lnTo>
                    <a:pt x="53" y="79"/>
                  </a:lnTo>
                  <a:lnTo>
                    <a:pt x="0" y="132"/>
                  </a:lnTo>
                  <a:lnTo>
                    <a:pt x="0" y="211"/>
                  </a:lnTo>
                  <a:lnTo>
                    <a:pt x="0" y="711"/>
                  </a:lnTo>
                  <a:lnTo>
                    <a:pt x="0" y="790"/>
                  </a:lnTo>
                  <a:lnTo>
                    <a:pt x="53" y="843"/>
                  </a:lnTo>
                  <a:lnTo>
                    <a:pt x="105" y="896"/>
                  </a:lnTo>
                  <a:lnTo>
                    <a:pt x="5216" y="896"/>
                  </a:lnTo>
                  <a:lnTo>
                    <a:pt x="5269" y="843"/>
                  </a:lnTo>
                  <a:lnTo>
                    <a:pt x="5321" y="790"/>
                  </a:lnTo>
                  <a:lnTo>
                    <a:pt x="5348" y="711"/>
                  </a:lnTo>
                  <a:lnTo>
                    <a:pt x="5348" y="211"/>
                  </a:lnTo>
                  <a:lnTo>
                    <a:pt x="5321" y="132"/>
                  </a:lnTo>
                  <a:lnTo>
                    <a:pt x="5269" y="79"/>
                  </a:lnTo>
                  <a:lnTo>
                    <a:pt x="5216" y="26"/>
                  </a:lnTo>
                  <a:lnTo>
                    <a:pt x="51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160"/>
            <p:cNvSpPr/>
            <p:nvPr/>
          </p:nvSpPr>
          <p:spPr>
            <a:xfrm>
              <a:off x="4160723" y="3296930"/>
              <a:ext cx="10953" cy="11654"/>
            </a:xfrm>
            <a:custGeom>
              <a:rect b="b" l="l" r="r" t="t"/>
              <a:pathLst>
                <a:path extrusionOk="0" h="449" w="422">
                  <a:moveTo>
                    <a:pt x="211" y="1"/>
                  </a:moveTo>
                  <a:lnTo>
                    <a:pt x="132" y="27"/>
                  </a:lnTo>
                  <a:lnTo>
                    <a:pt x="53" y="80"/>
                  </a:lnTo>
                  <a:lnTo>
                    <a:pt x="27" y="132"/>
                  </a:lnTo>
                  <a:lnTo>
                    <a:pt x="0" y="238"/>
                  </a:lnTo>
                  <a:lnTo>
                    <a:pt x="27" y="317"/>
                  </a:lnTo>
                  <a:lnTo>
                    <a:pt x="53" y="369"/>
                  </a:lnTo>
                  <a:lnTo>
                    <a:pt x="132" y="422"/>
                  </a:lnTo>
                  <a:lnTo>
                    <a:pt x="211" y="448"/>
                  </a:lnTo>
                  <a:lnTo>
                    <a:pt x="290" y="422"/>
                  </a:lnTo>
                  <a:lnTo>
                    <a:pt x="369" y="369"/>
                  </a:lnTo>
                  <a:lnTo>
                    <a:pt x="422" y="317"/>
                  </a:lnTo>
                  <a:lnTo>
                    <a:pt x="422" y="238"/>
                  </a:lnTo>
                  <a:lnTo>
                    <a:pt x="422" y="132"/>
                  </a:lnTo>
                  <a:lnTo>
                    <a:pt x="369" y="80"/>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160"/>
            <p:cNvSpPr/>
            <p:nvPr/>
          </p:nvSpPr>
          <p:spPr>
            <a:xfrm>
              <a:off x="4183953" y="3296930"/>
              <a:ext cx="10979" cy="11654"/>
            </a:xfrm>
            <a:custGeom>
              <a:rect b="b" l="l" r="r" t="t"/>
              <a:pathLst>
                <a:path extrusionOk="0" h="449" w="423">
                  <a:moveTo>
                    <a:pt x="212" y="1"/>
                  </a:moveTo>
                  <a:lnTo>
                    <a:pt x="133" y="27"/>
                  </a:lnTo>
                  <a:lnTo>
                    <a:pt x="54" y="80"/>
                  </a:lnTo>
                  <a:lnTo>
                    <a:pt x="27" y="132"/>
                  </a:lnTo>
                  <a:lnTo>
                    <a:pt x="1" y="238"/>
                  </a:lnTo>
                  <a:lnTo>
                    <a:pt x="27" y="317"/>
                  </a:lnTo>
                  <a:lnTo>
                    <a:pt x="54" y="369"/>
                  </a:lnTo>
                  <a:lnTo>
                    <a:pt x="133" y="422"/>
                  </a:lnTo>
                  <a:lnTo>
                    <a:pt x="212" y="448"/>
                  </a:lnTo>
                  <a:lnTo>
                    <a:pt x="291" y="422"/>
                  </a:lnTo>
                  <a:lnTo>
                    <a:pt x="370" y="369"/>
                  </a:lnTo>
                  <a:lnTo>
                    <a:pt x="422" y="317"/>
                  </a:lnTo>
                  <a:lnTo>
                    <a:pt x="422" y="238"/>
                  </a:lnTo>
                  <a:lnTo>
                    <a:pt x="422" y="132"/>
                  </a:lnTo>
                  <a:lnTo>
                    <a:pt x="370" y="80"/>
                  </a:lnTo>
                  <a:lnTo>
                    <a:pt x="291" y="27"/>
                  </a:lnTo>
                  <a:lnTo>
                    <a:pt x="2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160"/>
            <p:cNvSpPr/>
            <p:nvPr/>
          </p:nvSpPr>
          <p:spPr>
            <a:xfrm>
              <a:off x="4207208" y="3296930"/>
              <a:ext cx="10979" cy="11654"/>
            </a:xfrm>
            <a:custGeom>
              <a:rect b="b" l="l" r="r" t="t"/>
              <a:pathLst>
                <a:path extrusionOk="0" h="449" w="423">
                  <a:moveTo>
                    <a:pt x="211" y="1"/>
                  </a:moveTo>
                  <a:lnTo>
                    <a:pt x="132" y="27"/>
                  </a:lnTo>
                  <a:lnTo>
                    <a:pt x="53" y="80"/>
                  </a:lnTo>
                  <a:lnTo>
                    <a:pt x="1" y="132"/>
                  </a:lnTo>
                  <a:lnTo>
                    <a:pt x="1" y="238"/>
                  </a:lnTo>
                  <a:lnTo>
                    <a:pt x="1" y="317"/>
                  </a:lnTo>
                  <a:lnTo>
                    <a:pt x="53" y="369"/>
                  </a:lnTo>
                  <a:lnTo>
                    <a:pt x="132" y="422"/>
                  </a:lnTo>
                  <a:lnTo>
                    <a:pt x="211" y="448"/>
                  </a:lnTo>
                  <a:lnTo>
                    <a:pt x="290" y="422"/>
                  </a:lnTo>
                  <a:lnTo>
                    <a:pt x="369" y="369"/>
                  </a:lnTo>
                  <a:lnTo>
                    <a:pt x="396" y="317"/>
                  </a:lnTo>
                  <a:lnTo>
                    <a:pt x="422" y="238"/>
                  </a:lnTo>
                  <a:lnTo>
                    <a:pt x="396" y="132"/>
                  </a:lnTo>
                  <a:lnTo>
                    <a:pt x="369" y="80"/>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160"/>
            <p:cNvSpPr/>
            <p:nvPr/>
          </p:nvSpPr>
          <p:spPr>
            <a:xfrm>
              <a:off x="4160723" y="3366670"/>
              <a:ext cx="10953" cy="10979"/>
            </a:xfrm>
            <a:custGeom>
              <a:rect b="b" l="l" r="r" t="t"/>
              <a:pathLst>
                <a:path extrusionOk="0" h="423" w="422">
                  <a:moveTo>
                    <a:pt x="211" y="1"/>
                  </a:moveTo>
                  <a:lnTo>
                    <a:pt x="132" y="27"/>
                  </a:lnTo>
                  <a:lnTo>
                    <a:pt x="53" y="53"/>
                  </a:lnTo>
                  <a:lnTo>
                    <a:pt x="27" y="132"/>
                  </a:lnTo>
                  <a:lnTo>
                    <a:pt x="0" y="211"/>
                  </a:lnTo>
                  <a:lnTo>
                    <a:pt x="27" y="290"/>
                  </a:lnTo>
                  <a:lnTo>
                    <a:pt x="53" y="369"/>
                  </a:lnTo>
                  <a:lnTo>
                    <a:pt x="132" y="422"/>
                  </a:lnTo>
                  <a:lnTo>
                    <a:pt x="290" y="422"/>
                  </a:lnTo>
                  <a:lnTo>
                    <a:pt x="369" y="369"/>
                  </a:lnTo>
                  <a:lnTo>
                    <a:pt x="422" y="290"/>
                  </a:lnTo>
                  <a:lnTo>
                    <a:pt x="422" y="211"/>
                  </a:lnTo>
                  <a:lnTo>
                    <a:pt x="422" y="132"/>
                  </a:lnTo>
                  <a:lnTo>
                    <a:pt x="369" y="53"/>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160"/>
            <p:cNvSpPr/>
            <p:nvPr/>
          </p:nvSpPr>
          <p:spPr>
            <a:xfrm>
              <a:off x="4183953" y="3366670"/>
              <a:ext cx="10979" cy="10979"/>
            </a:xfrm>
            <a:custGeom>
              <a:rect b="b" l="l" r="r" t="t"/>
              <a:pathLst>
                <a:path extrusionOk="0" h="423" w="423">
                  <a:moveTo>
                    <a:pt x="212" y="1"/>
                  </a:moveTo>
                  <a:lnTo>
                    <a:pt x="133" y="27"/>
                  </a:lnTo>
                  <a:lnTo>
                    <a:pt x="54" y="53"/>
                  </a:lnTo>
                  <a:lnTo>
                    <a:pt x="27" y="132"/>
                  </a:lnTo>
                  <a:lnTo>
                    <a:pt x="1" y="211"/>
                  </a:lnTo>
                  <a:lnTo>
                    <a:pt x="27" y="290"/>
                  </a:lnTo>
                  <a:lnTo>
                    <a:pt x="54" y="369"/>
                  </a:lnTo>
                  <a:lnTo>
                    <a:pt x="133" y="422"/>
                  </a:lnTo>
                  <a:lnTo>
                    <a:pt x="291" y="422"/>
                  </a:lnTo>
                  <a:lnTo>
                    <a:pt x="370" y="369"/>
                  </a:lnTo>
                  <a:lnTo>
                    <a:pt x="422" y="290"/>
                  </a:lnTo>
                  <a:lnTo>
                    <a:pt x="422" y="211"/>
                  </a:lnTo>
                  <a:lnTo>
                    <a:pt x="422" y="132"/>
                  </a:lnTo>
                  <a:lnTo>
                    <a:pt x="370" y="53"/>
                  </a:lnTo>
                  <a:lnTo>
                    <a:pt x="291" y="27"/>
                  </a:lnTo>
                  <a:lnTo>
                    <a:pt x="2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160"/>
            <p:cNvSpPr/>
            <p:nvPr/>
          </p:nvSpPr>
          <p:spPr>
            <a:xfrm>
              <a:off x="4207208" y="3366670"/>
              <a:ext cx="10979" cy="10979"/>
            </a:xfrm>
            <a:custGeom>
              <a:rect b="b" l="l" r="r" t="t"/>
              <a:pathLst>
                <a:path extrusionOk="0" h="423" w="423">
                  <a:moveTo>
                    <a:pt x="211" y="1"/>
                  </a:moveTo>
                  <a:lnTo>
                    <a:pt x="132" y="27"/>
                  </a:lnTo>
                  <a:lnTo>
                    <a:pt x="53" y="53"/>
                  </a:lnTo>
                  <a:lnTo>
                    <a:pt x="1" y="132"/>
                  </a:lnTo>
                  <a:lnTo>
                    <a:pt x="1" y="211"/>
                  </a:lnTo>
                  <a:lnTo>
                    <a:pt x="1" y="290"/>
                  </a:lnTo>
                  <a:lnTo>
                    <a:pt x="53" y="369"/>
                  </a:lnTo>
                  <a:lnTo>
                    <a:pt x="132" y="422"/>
                  </a:lnTo>
                  <a:lnTo>
                    <a:pt x="290" y="422"/>
                  </a:lnTo>
                  <a:lnTo>
                    <a:pt x="369" y="369"/>
                  </a:lnTo>
                  <a:lnTo>
                    <a:pt x="396" y="290"/>
                  </a:lnTo>
                  <a:lnTo>
                    <a:pt x="422" y="211"/>
                  </a:lnTo>
                  <a:lnTo>
                    <a:pt x="396" y="132"/>
                  </a:lnTo>
                  <a:lnTo>
                    <a:pt x="369" y="53"/>
                  </a:lnTo>
                  <a:lnTo>
                    <a:pt x="290" y="27"/>
                  </a:lnTo>
                  <a:lnTo>
                    <a:pt x="2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160"/>
            <p:cNvSpPr/>
            <p:nvPr/>
          </p:nvSpPr>
          <p:spPr>
            <a:xfrm>
              <a:off x="4177801" y="3456940"/>
              <a:ext cx="23282" cy="30783"/>
            </a:xfrm>
            <a:custGeom>
              <a:rect b="b" l="l" r="r" t="t"/>
              <a:pathLst>
                <a:path extrusionOk="0" h="1186" w="897">
                  <a:moveTo>
                    <a:pt x="238" y="0"/>
                  </a:moveTo>
                  <a:lnTo>
                    <a:pt x="1" y="290"/>
                  </a:lnTo>
                  <a:lnTo>
                    <a:pt x="1" y="738"/>
                  </a:lnTo>
                  <a:lnTo>
                    <a:pt x="27" y="843"/>
                  </a:lnTo>
                  <a:lnTo>
                    <a:pt x="27" y="922"/>
                  </a:lnTo>
                  <a:lnTo>
                    <a:pt x="80" y="1001"/>
                  </a:lnTo>
                  <a:lnTo>
                    <a:pt x="133" y="1054"/>
                  </a:lnTo>
                  <a:lnTo>
                    <a:pt x="212" y="1106"/>
                  </a:lnTo>
                  <a:lnTo>
                    <a:pt x="264" y="1159"/>
                  </a:lnTo>
                  <a:lnTo>
                    <a:pt x="370" y="1185"/>
                  </a:lnTo>
                  <a:lnTo>
                    <a:pt x="528" y="1185"/>
                  </a:lnTo>
                  <a:lnTo>
                    <a:pt x="633" y="1159"/>
                  </a:lnTo>
                  <a:lnTo>
                    <a:pt x="712" y="1106"/>
                  </a:lnTo>
                  <a:lnTo>
                    <a:pt x="765" y="1054"/>
                  </a:lnTo>
                  <a:lnTo>
                    <a:pt x="818" y="1001"/>
                  </a:lnTo>
                  <a:lnTo>
                    <a:pt x="870" y="922"/>
                  </a:lnTo>
                  <a:lnTo>
                    <a:pt x="897" y="843"/>
                  </a:lnTo>
                  <a:lnTo>
                    <a:pt x="897" y="738"/>
                  </a:lnTo>
                  <a:lnTo>
                    <a:pt x="897" y="290"/>
                  </a:lnTo>
                  <a:lnTo>
                    <a:pt x="6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160"/>
            <p:cNvSpPr/>
            <p:nvPr/>
          </p:nvSpPr>
          <p:spPr>
            <a:xfrm>
              <a:off x="4177801" y="3441212"/>
              <a:ext cx="23282" cy="23256"/>
            </a:xfrm>
            <a:custGeom>
              <a:rect b="b" l="l" r="r" t="t"/>
              <a:pathLst>
                <a:path extrusionOk="0" h="896" w="897">
                  <a:moveTo>
                    <a:pt x="449" y="0"/>
                  </a:moveTo>
                  <a:lnTo>
                    <a:pt x="370" y="26"/>
                  </a:lnTo>
                  <a:lnTo>
                    <a:pt x="264" y="53"/>
                  </a:lnTo>
                  <a:lnTo>
                    <a:pt x="212" y="79"/>
                  </a:lnTo>
                  <a:lnTo>
                    <a:pt x="133" y="132"/>
                  </a:lnTo>
                  <a:lnTo>
                    <a:pt x="80" y="211"/>
                  </a:lnTo>
                  <a:lnTo>
                    <a:pt x="27" y="290"/>
                  </a:lnTo>
                  <a:lnTo>
                    <a:pt x="27" y="369"/>
                  </a:lnTo>
                  <a:lnTo>
                    <a:pt x="1" y="448"/>
                  </a:lnTo>
                  <a:lnTo>
                    <a:pt x="1" y="896"/>
                  </a:lnTo>
                  <a:lnTo>
                    <a:pt x="897" y="896"/>
                  </a:lnTo>
                  <a:lnTo>
                    <a:pt x="897" y="448"/>
                  </a:lnTo>
                  <a:lnTo>
                    <a:pt x="897" y="369"/>
                  </a:lnTo>
                  <a:lnTo>
                    <a:pt x="870" y="290"/>
                  </a:lnTo>
                  <a:lnTo>
                    <a:pt x="818" y="211"/>
                  </a:lnTo>
                  <a:lnTo>
                    <a:pt x="765" y="132"/>
                  </a:lnTo>
                  <a:lnTo>
                    <a:pt x="712" y="79"/>
                  </a:lnTo>
                  <a:lnTo>
                    <a:pt x="633" y="53"/>
                  </a:lnTo>
                  <a:lnTo>
                    <a:pt x="528" y="26"/>
                  </a:lnTo>
                  <a:lnTo>
                    <a:pt x="4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1" name="Google Shape;17561;p160"/>
          <p:cNvGrpSpPr/>
          <p:nvPr/>
        </p:nvGrpSpPr>
        <p:grpSpPr>
          <a:xfrm>
            <a:off x="5609224" y="3279852"/>
            <a:ext cx="300870" cy="369911"/>
            <a:chOff x="5609561" y="3279852"/>
            <a:chExt cx="300870" cy="369911"/>
          </a:xfrm>
        </p:grpSpPr>
        <p:sp>
          <p:nvSpPr>
            <p:cNvPr id="17562" name="Google Shape;17562;p160"/>
            <p:cNvSpPr/>
            <p:nvPr/>
          </p:nvSpPr>
          <p:spPr>
            <a:xfrm>
              <a:off x="5609561" y="3279852"/>
              <a:ext cx="300870" cy="369911"/>
            </a:xfrm>
            <a:custGeom>
              <a:rect b="b" l="l" r="r" t="t"/>
              <a:pathLst>
                <a:path extrusionOk="0" h="14252" w="11592">
                  <a:moveTo>
                    <a:pt x="106" y="0"/>
                  </a:moveTo>
                  <a:lnTo>
                    <a:pt x="53" y="53"/>
                  </a:lnTo>
                  <a:lnTo>
                    <a:pt x="27" y="105"/>
                  </a:lnTo>
                  <a:lnTo>
                    <a:pt x="1" y="184"/>
                  </a:lnTo>
                  <a:lnTo>
                    <a:pt x="1" y="14041"/>
                  </a:lnTo>
                  <a:lnTo>
                    <a:pt x="27" y="14120"/>
                  </a:lnTo>
                  <a:lnTo>
                    <a:pt x="53" y="14199"/>
                  </a:lnTo>
                  <a:lnTo>
                    <a:pt x="106" y="14226"/>
                  </a:lnTo>
                  <a:lnTo>
                    <a:pt x="185" y="14252"/>
                  </a:lnTo>
                  <a:lnTo>
                    <a:pt x="11381" y="14252"/>
                  </a:lnTo>
                  <a:lnTo>
                    <a:pt x="11460" y="14226"/>
                  </a:lnTo>
                  <a:lnTo>
                    <a:pt x="11513" y="14199"/>
                  </a:lnTo>
                  <a:lnTo>
                    <a:pt x="11565" y="14120"/>
                  </a:lnTo>
                  <a:lnTo>
                    <a:pt x="11592" y="14041"/>
                  </a:lnTo>
                  <a:lnTo>
                    <a:pt x="11592" y="184"/>
                  </a:lnTo>
                  <a:lnTo>
                    <a:pt x="11565" y="105"/>
                  </a:lnTo>
                  <a:lnTo>
                    <a:pt x="11513" y="53"/>
                  </a:lnTo>
                  <a:lnTo>
                    <a:pt x="114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160"/>
            <p:cNvSpPr/>
            <p:nvPr/>
          </p:nvSpPr>
          <p:spPr>
            <a:xfrm>
              <a:off x="5632816" y="3303081"/>
              <a:ext cx="254385" cy="129931"/>
            </a:xfrm>
            <a:custGeom>
              <a:rect b="b" l="l" r="r" t="t"/>
              <a:pathLst>
                <a:path extrusionOk="0" h="5006" w="9801">
                  <a:moveTo>
                    <a:pt x="106" y="1"/>
                  </a:moveTo>
                  <a:lnTo>
                    <a:pt x="53" y="53"/>
                  </a:lnTo>
                  <a:lnTo>
                    <a:pt x="0" y="106"/>
                  </a:lnTo>
                  <a:lnTo>
                    <a:pt x="0" y="185"/>
                  </a:lnTo>
                  <a:lnTo>
                    <a:pt x="0" y="4453"/>
                  </a:lnTo>
                  <a:lnTo>
                    <a:pt x="290" y="5006"/>
                  </a:lnTo>
                  <a:lnTo>
                    <a:pt x="9510" y="5006"/>
                  </a:lnTo>
                  <a:lnTo>
                    <a:pt x="9800" y="4453"/>
                  </a:lnTo>
                  <a:lnTo>
                    <a:pt x="9800" y="185"/>
                  </a:lnTo>
                  <a:lnTo>
                    <a:pt x="9774" y="106"/>
                  </a:lnTo>
                  <a:lnTo>
                    <a:pt x="9747" y="53"/>
                  </a:lnTo>
                  <a:lnTo>
                    <a:pt x="96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160"/>
            <p:cNvSpPr/>
            <p:nvPr/>
          </p:nvSpPr>
          <p:spPr>
            <a:xfrm>
              <a:off x="5632816" y="3418631"/>
              <a:ext cx="254385" cy="207900"/>
            </a:xfrm>
            <a:custGeom>
              <a:rect b="b" l="l" r="r" t="t"/>
              <a:pathLst>
                <a:path extrusionOk="0" h="8010" w="9801">
                  <a:moveTo>
                    <a:pt x="0" y="1"/>
                  </a:moveTo>
                  <a:lnTo>
                    <a:pt x="0" y="7825"/>
                  </a:lnTo>
                  <a:lnTo>
                    <a:pt x="0" y="7878"/>
                  </a:lnTo>
                  <a:lnTo>
                    <a:pt x="53" y="7957"/>
                  </a:lnTo>
                  <a:lnTo>
                    <a:pt x="106" y="7983"/>
                  </a:lnTo>
                  <a:lnTo>
                    <a:pt x="185" y="8009"/>
                  </a:lnTo>
                  <a:lnTo>
                    <a:pt x="9589" y="8009"/>
                  </a:lnTo>
                  <a:lnTo>
                    <a:pt x="9668" y="7983"/>
                  </a:lnTo>
                  <a:lnTo>
                    <a:pt x="9747" y="7957"/>
                  </a:lnTo>
                  <a:lnTo>
                    <a:pt x="9774" y="7878"/>
                  </a:lnTo>
                  <a:lnTo>
                    <a:pt x="9800" y="7825"/>
                  </a:lnTo>
                  <a:lnTo>
                    <a:pt x="98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160"/>
            <p:cNvSpPr/>
            <p:nvPr/>
          </p:nvSpPr>
          <p:spPr>
            <a:xfrm>
              <a:off x="5656045" y="3325662"/>
              <a:ext cx="22607" cy="23256"/>
            </a:xfrm>
            <a:custGeom>
              <a:rect b="b" l="l" r="r" t="t"/>
              <a:pathLst>
                <a:path extrusionOk="0" h="896" w="871">
                  <a:moveTo>
                    <a:pt x="185" y="0"/>
                  </a:moveTo>
                  <a:lnTo>
                    <a:pt x="106" y="26"/>
                  </a:lnTo>
                  <a:lnTo>
                    <a:pt x="54" y="79"/>
                  </a:lnTo>
                  <a:lnTo>
                    <a:pt x="1" y="132"/>
                  </a:lnTo>
                  <a:lnTo>
                    <a:pt x="1" y="211"/>
                  </a:lnTo>
                  <a:lnTo>
                    <a:pt x="1" y="711"/>
                  </a:lnTo>
                  <a:lnTo>
                    <a:pt x="1" y="790"/>
                  </a:lnTo>
                  <a:lnTo>
                    <a:pt x="54" y="843"/>
                  </a:lnTo>
                  <a:lnTo>
                    <a:pt x="106" y="896"/>
                  </a:lnTo>
                  <a:lnTo>
                    <a:pt x="765" y="896"/>
                  </a:lnTo>
                  <a:lnTo>
                    <a:pt x="818" y="843"/>
                  </a:lnTo>
                  <a:lnTo>
                    <a:pt x="870" y="790"/>
                  </a:lnTo>
                  <a:lnTo>
                    <a:pt x="870" y="711"/>
                  </a:lnTo>
                  <a:lnTo>
                    <a:pt x="870" y="211"/>
                  </a:lnTo>
                  <a:lnTo>
                    <a:pt x="870" y="132"/>
                  </a:lnTo>
                  <a:lnTo>
                    <a:pt x="818" y="79"/>
                  </a:lnTo>
                  <a:lnTo>
                    <a:pt x="765" y="26"/>
                  </a:lnTo>
                  <a:lnTo>
                    <a:pt x="6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160"/>
            <p:cNvSpPr/>
            <p:nvPr/>
          </p:nvSpPr>
          <p:spPr>
            <a:xfrm>
              <a:off x="5701855" y="3325662"/>
              <a:ext cx="23282" cy="23256"/>
            </a:xfrm>
            <a:custGeom>
              <a:rect b="b" l="l" r="r" t="t"/>
              <a:pathLst>
                <a:path extrusionOk="0" h="896" w="897">
                  <a:moveTo>
                    <a:pt x="212" y="0"/>
                  </a:moveTo>
                  <a:lnTo>
                    <a:pt x="133" y="26"/>
                  </a:lnTo>
                  <a:lnTo>
                    <a:pt x="54" y="79"/>
                  </a:lnTo>
                  <a:lnTo>
                    <a:pt x="27" y="132"/>
                  </a:lnTo>
                  <a:lnTo>
                    <a:pt x="1" y="211"/>
                  </a:lnTo>
                  <a:lnTo>
                    <a:pt x="1" y="711"/>
                  </a:lnTo>
                  <a:lnTo>
                    <a:pt x="27" y="790"/>
                  </a:lnTo>
                  <a:lnTo>
                    <a:pt x="54" y="843"/>
                  </a:lnTo>
                  <a:lnTo>
                    <a:pt x="133" y="896"/>
                  </a:lnTo>
                  <a:lnTo>
                    <a:pt x="791" y="896"/>
                  </a:lnTo>
                  <a:lnTo>
                    <a:pt x="844" y="843"/>
                  </a:lnTo>
                  <a:lnTo>
                    <a:pt x="870" y="790"/>
                  </a:lnTo>
                  <a:lnTo>
                    <a:pt x="897" y="711"/>
                  </a:lnTo>
                  <a:lnTo>
                    <a:pt x="897" y="211"/>
                  </a:lnTo>
                  <a:lnTo>
                    <a:pt x="870" y="132"/>
                  </a:lnTo>
                  <a:lnTo>
                    <a:pt x="844" y="79"/>
                  </a:lnTo>
                  <a:lnTo>
                    <a:pt x="791" y="26"/>
                  </a:lnTo>
                  <a:lnTo>
                    <a:pt x="7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160"/>
            <p:cNvSpPr/>
            <p:nvPr/>
          </p:nvSpPr>
          <p:spPr>
            <a:xfrm>
              <a:off x="5748366" y="3325662"/>
              <a:ext cx="23256" cy="23256"/>
            </a:xfrm>
            <a:custGeom>
              <a:rect b="b" l="l" r="r" t="t"/>
              <a:pathLst>
                <a:path extrusionOk="0" h="896" w="896">
                  <a:moveTo>
                    <a:pt x="185" y="0"/>
                  </a:moveTo>
                  <a:lnTo>
                    <a:pt x="106" y="26"/>
                  </a:lnTo>
                  <a:lnTo>
                    <a:pt x="53" y="79"/>
                  </a:lnTo>
                  <a:lnTo>
                    <a:pt x="0" y="132"/>
                  </a:lnTo>
                  <a:lnTo>
                    <a:pt x="0" y="211"/>
                  </a:lnTo>
                  <a:lnTo>
                    <a:pt x="0" y="711"/>
                  </a:lnTo>
                  <a:lnTo>
                    <a:pt x="0" y="790"/>
                  </a:lnTo>
                  <a:lnTo>
                    <a:pt x="53" y="843"/>
                  </a:lnTo>
                  <a:lnTo>
                    <a:pt x="106" y="896"/>
                  </a:lnTo>
                  <a:lnTo>
                    <a:pt x="764" y="896"/>
                  </a:lnTo>
                  <a:lnTo>
                    <a:pt x="843" y="843"/>
                  </a:lnTo>
                  <a:lnTo>
                    <a:pt x="870" y="790"/>
                  </a:lnTo>
                  <a:lnTo>
                    <a:pt x="896" y="711"/>
                  </a:lnTo>
                  <a:lnTo>
                    <a:pt x="896" y="211"/>
                  </a:lnTo>
                  <a:lnTo>
                    <a:pt x="870" y="132"/>
                  </a:lnTo>
                  <a:lnTo>
                    <a:pt x="843" y="79"/>
                  </a:lnTo>
                  <a:lnTo>
                    <a:pt x="764" y="26"/>
                  </a:lnTo>
                  <a:lnTo>
                    <a:pt x="6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160"/>
            <p:cNvSpPr/>
            <p:nvPr/>
          </p:nvSpPr>
          <p:spPr>
            <a:xfrm>
              <a:off x="5794176" y="3325662"/>
              <a:ext cx="69767" cy="23256"/>
            </a:xfrm>
            <a:custGeom>
              <a:rect b="b" l="l" r="r" t="t"/>
              <a:pathLst>
                <a:path extrusionOk="0" h="896" w="2688">
                  <a:moveTo>
                    <a:pt x="211" y="0"/>
                  </a:moveTo>
                  <a:lnTo>
                    <a:pt x="132" y="26"/>
                  </a:lnTo>
                  <a:lnTo>
                    <a:pt x="79" y="79"/>
                  </a:lnTo>
                  <a:lnTo>
                    <a:pt x="27" y="132"/>
                  </a:lnTo>
                  <a:lnTo>
                    <a:pt x="0" y="211"/>
                  </a:lnTo>
                  <a:lnTo>
                    <a:pt x="0" y="711"/>
                  </a:lnTo>
                  <a:lnTo>
                    <a:pt x="27" y="790"/>
                  </a:lnTo>
                  <a:lnTo>
                    <a:pt x="79" y="843"/>
                  </a:lnTo>
                  <a:lnTo>
                    <a:pt x="132" y="896"/>
                  </a:lnTo>
                  <a:lnTo>
                    <a:pt x="2556" y="896"/>
                  </a:lnTo>
                  <a:lnTo>
                    <a:pt x="2635" y="843"/>
                  </a:lnTo>
                  <a:lnTo>
                    <a:pt x="2661" y="790"/>
                  </a:lnTo>
                  <a:lnTo>
                    <a:pt x="2687" y="711"/>
                  </a:lnTo>
                  <a:lnTo>
                    <a:pt x="2687" y="211"/>
                  </a:lnTo>
                  <a:lnTo>
                    <a:pt x="2661" y="132"/>
                  </a:lnTo>
                  <a:lnTo>
                    <a:pt x="2635" y="79"/>
                  </a:lnTo>
                  <a:lnTo>
                    <a:pt x="2556" y="26"/>
                  </a:lnTo>
                  <a:lnTo>
                    <a:pt x="25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160"/>
            <p:cNvSpPr/>
            <p:nvPr/>
          </p:nvSpPr>
          <p:spPr>
            <a:xfrm>
              <a:off x="5656045" y="3372146"/>
              <a:ext cx="22607" cy="23282"/>
            </a:xfrm>
            <a:custGeom>
              <a:rect b="b" l="l" r="r" t="t"/>
              <a:pathLst>
                <a:path extrusionOk="0" h="897" w="871">
                  <a:moveTo>
                    <a:pt x="343" y="0"/>
                  </a:moveTo>
                  <a:lnTo>
                    <a:pt x="264" y="27"/>
                  </a:lnTo>
                  <a:lnTo>
                    <a:pt x="185" y="79"/>
                  </a:lnTo>
                  <a:lnTo>
                    <a:pt x="133" y="132"/>
                  </a:lnTo>
                  <a:lnTo>
                    <a:pt x="54" y="185"/>
                  </a:lnTo>
                  <a:lnTo>
                    <a:pt x="27" y="264"/>
                  </a:lnTo>
                  <a:lnTo>
                    <a:pt x="1" y="369"/>
                  </a:lnTo>
                  <a:lnTo>
                    <a:pt x="1" y="448"/>
                  </a:lnTo>
                  <a:lnTo>
                    <a:pt x="1" y="527"/>
                  </a:lnTo>
                  <a:lnTo>
                    <a:pt x="27" y="633"/>
                  </a:lnTo>
                  <a:lnTo>
                    <a:pt x="54" y="685"/>
                  </a:lnTo>
                  <a:lnTo>
                    <a:pt x="133" y="764"/>
                  </a:lnTo>
                  <a:lnTo>
                    <a:pt x="185" y="817"/>
                  </a:lnTo>
                  <a:lnTo>
                    <a:pt x="264" y="870"/>
                  </a:lnTo>
                  <a:lnTo>
                    <a:pt x="343" y="896"/>
                  </a:lnTo>
                  <a:lnTo>
                    <a:pt x="528" y="896"/>
                  </a:lnTo>
                  <a:lnTo>
                    <a:pt x="607" y="870"/>
                  </a:lnTo>
                  <a:lnTo>
                    <a:pt x="686" y="817"/>
                  </a:lnTo>
                  <a:lnTo>
                    <a:pt x="739" y="764"/>
                  </a:lnTo>
                  <a:lnTo>
                    <a:pt x="818" y="685"/>
                  </a:lnTo>
                  <a:lnTo>
                    <a:pt x="844" y="633"/>
                  </a:lnTo>
                  <a:lnTo>
                    <a:pt x="870" y="527"/>
                  </a:lnTo>
                  <a:lnTo>
                    <a:pt x="870" y="448"/>
                  </a:lnTo>
                  <a:lnTo>
                    <a:pt x="870" y="369"/>
                  </a:lnTo>
                  <a:lnTo>
                    <a:pt x="844" y="264"/>
                  </a:lnTo>
                  <a:lnTo>
                    <a:pt x="818" y="185"/>
                  </a:lnTo>
                  <a:lnTo>
                    <a:pt x="739" y="132"/>
                  </a:lnTo>
                  <a:lnTo>
                    <a:pt x="686" y="79"/>
                  </a:lnTo>
                  <a:lnTo>
                    <a:pt x="607" y="27"/>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160"/>
            <p:cNvSpPr/>
            <p:nvPr/>
          </p:nvSpPr>
          <p:spPr>
            <a:xfrm>
              <a:off x="5701855" y="3372146"/>
              <a:ext cx="23282" cy="23282"/>
            </a:xfrm>
            <a:custGeom>
              <a:rect b="b" l="l" r="r" t="t"/>
              <a:pathLst>
                <a:path extrusionOk="0" h="897" w="897">
                  <a:moveTo>
                    <a:pt x="370" y="0"/>
                  </a:moveTo>
                  <a:lnTo>
                    <a:pt x="291" y="27"/>
                  </a:lnTo>
                  <a:lnTo>
                    <a:pt x="212" y="79"/>
                  </a:lnTo>
                  <a:lnTo>
                    <a:pt x="133" y="132"/>
                  </a:lnTo>
                  <a:lnTo>
                    <a:pt x="80" y="185"/>
                  </a:lnTo>
                  <a:lnTo>
                    <a:pt x="54" y="264"/>
                  </a:lnTo>
                  <a:lnTo>
                    <a:pt x="27" y="369"/>
                  </a:lnTo>
                  <a:lnTo>
                    <a:pt x="1" y="448"/>
                  </a:lnTo>
                  <a:lnTo>
                    <a:pt x="27" y="527"/>
                  </a:lnTo>
                  <a:lnTo>
                    <a:pt x="54" y="633"/>
                  </a:lnTo>
                  <a:lnTo>
                    <a:pt x="80" y="685"/>
                  </a:lnTo>
                  <a:lnTo>
                    <a:pt x="133" y="764"/>
                  </a:lnTo>
                  <a:lnTo>
                    <a:pt x="212" y="817"/>
                  </a:lnTo>
                  <a:lnTo>
                    <a:pt x="291" y="870"/>
                  </a:lnTo>
                  <a:lnTo>
                    <a:pt x="370" y="896"/>
                  </a:lnTo>
                  <a:lnTo>
                    <a:pt x="554" y="896"/>
                  </a:lnTo>
                  <a:lnTo>
                    <a:pt x="633" y="870"/>
                  </a:lnTo>
                  <a:lnTo>
                    <a:pt x="712" y="817"/>
                  </a:lnTo>
                  <a:lnTo>
                    <a:pt x="765" y="764"/>
                  </a:lnTo>
                  <a:lnTo>
                    <a:pt x="818" y="685"/>
                  </a:lnTo>
                  <a:lnTo>
                    <a:pt x="870" y="633"/>
                  </a:lnTo>
                  <a:lnTo>
                    <a:pt x="897" y="527"/>
                  </a:lnTo>
                  <a:lnTo>
                    <a:pt x="897" y="448"/>
                  </a:lnTo>
                  <a:lnTo>
                    <a:pt x="897" y="369"/>
                  </a:lnTo>
                  <a:lnTo>
                    <a:pt x="870" y="264"/>
                  </a:lnTo>
                  <a:lnTo>
                    <a:pt x="818" y="185"/>
                  </a:lnTo>
                  <a:lnTo>
                    <a:pt x="765" y="132"/>
                  </a:lnTo>
                  <a:lnTo>
                    <a:pt x="712" y="79"/>
                  </a:lnTo>
                  <a:lnTo>
                    <a:pt x="633" y="27"/>
                  </a:lnTo>
                  <a:lnTo>
                    <a:pt x="554" y="0"/>
                  </a:lnTo>
                  <a:close/>
                </a:path>
              </a:pathLst>
            </a:custGeom>
            <a:solidFill>
              <a:srgbClr val="FFE1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160"/>
            <p:cNvSpPr/>
            <p:nvPr/>
          </p:nvSpPr>
          <p:spPr>
            <a:xfrm>
              <a:off x="5701855" y="3372146"/>
              <a:ext cx="17130" cy="23282"/>
            </a:xfrm>
            <a:custGeom>
              <a:rect b="b" l="l" r="r" t="t"/>
              <a:pathLst>
                <a:path extrusionOk="0" h="897" w="660">
                  <a:moveTo>
                    <a:pt x="370" y="0"/>
                  </a:moveTo>
                  <a:lnTo>
                    <a:pt x="291" y="27"/>
                  </a:lnTo>
                  <a:lnTo>
                    <a:pt x="212" y="79"/>
                  </a:lnTo>
                  <a:lnTo>
                    <a:pt x="133" y="132"/>
                  </a:lnTo>
                  <a:lnTo>
                    <a:pt x="80" y="185"/>
                  </a:lnTo>
                  <a:lnTo>
                    <a:pt x="54" y="264"/>
                  </a:lnTo>
                  <a:lnTo>
                    <a:pt x="27" y="369"/>
                  </a:lnTo>
                  <a:lnTo>
                    <a:pt x="1" y="448"/>
                  </a:lnTo>
                  <a:lnTo>
                    <a:pt x="27" y="527"/>
                  </a:lnTo>
                  <a:lnTo>
                    <a:pt x="54" y="633"/>
                  </a:lnTo>
                  <a:lnTo>
                    <a:pt x="80" y="685"/>
                  </a:lnTo>
                  <a:lnTo>
                    <a:pt x="133" y="764"/>
                  </a:lnTo>
                  <a:lnTo>
                    <a:pt x="212" y="817"/>
                  </a:lnTo>
                  <a:lnTo>
                    <a:pt x="291" y="870"/>
                  </a:lnTo>
                  <a:lnTo>
                    <a:pt x="370" y="896"/>
                  </a:lnTo>
                  <a:lnTo>
                    <a:pt x="449" y="896"/>
                  </a:lnTo>
                  <a:lnTo>
                    <a:pt x="554" y="870"/>
                  </a:lnTo>
                  <a:lnTo>
                    <a:pt x="660" y="843"/>
                  </a:lnTo>
                  <a:lnTo>
                    <a:pt x="554" y="764"/>
                  </a:lnTo>
                  <a:lnTo>
                    <a:pt x="501" y="685"/>
                  </a:lnTo>
                  <a:lnTo>
                    <a:pt x="449" y="580"/>
                  </a:lnTo>
                  <a:lnTo>
                    <a:pt x="422" y="448"/>
                  </a:lnTo>
                  <a:lnTo>
                    <a:pt x="449" y="317"/>
                  </a:lnTo>
                  <a:lnTo>
                    <a:pt x="501" y="211"/>
                  </a:lnTo>
                  <a:lnTo>
                    <a:pt x="554" y="132"/>
                  </a:lnTo>
                  <a:lnTo>
                    <a:pt x="660" y="53"/>
                  </a:lnTo>
                  <a:lnTo>
                    <a:pt x="554" y="27"/>
                  </a:lnTo>
                  <a:lnTo>
                    <a:pt x="449" y="0"/>
                  </a:lnTo>
                  <a:close/>
                </a:path>
              </a:pathLst>
            </a:custGeom>
            <a:solidFill>
              <a:srgbClr val="FFD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160"/>
            <p:cNvSpPr/>
            <p:nvPr/>
          </p:nvSpPr>
          <p:spPr>
            <a:xfrm>
              <a:off x="5701855" y="3372146"/>
              <a:ext cx="23282" cy="23282"/>
            </a:xfrm>
            <a:custGeom>
              <a:rect b="b" l="l" r="r" t="t"/>
              <a:pathLst>
                <a:path extrusionOk="0" h="897" w="897">
                  <a:moveTo>
                    <a:pt x="370" y="0"/>
                  </a:moveTo>
                  <a:lnTo>
                    <a:pt x="291" y="27"/>
                  </a:lnTo>
                  <a:lnTo>
                    <a:pt x="212" y="79"/>
                  </a:lnTo>
                  <a:lnTo>
                    <a:pt x="133" y="132"/>
                  </a:lnTo>
                  <a:lnTo>
                    <a:pt x="80" y="185"/>
                  </a:lnTo>
                  <a:lnTo>
                    <a:pt x="54" y="264"/>
                  </a:lnTo>
                  <a:lnTo>
                    <a:pt x="27" y="369"/>
                  </a:lnTo>
                  <a:lnTo>
                    <a:pt x="1" y="448"/>
                  </a:lnTo>
                  <a:lnTo>
                    <a:pt x="27" y="527"/>
                  </a:lnTo>
                  <a:lnTo>
                    <a:pt x="54" y="633"/>
                  </a:lnTo>
                  <a:lnTo>
                    <a:pt x="80" y="685"/>
                  </a:lnTo>
                  <a:lnTo>
                    <a:pt x="133" y="764"/>
                  </a:lnTo>
                  <a:lnTo>
                    <a:pt x="212" y="817"/>
                  </a:lnTo>
                  <a:lnTo>
                    <a:pt x="291" y="870"/>
                  </a:lnTo>
                  <a:lnTo>
                    <a:pt x="370" y="896"/>
                  </a:lnTo>
                  <a:lnTo>
                    <a:pt x="554" y="896"/>
                  </a:lnTo>
                  <a:lnTo>
                    <a:pt x="633" y="870"/>
                  </a:lnTo>
                  <a:lnTo>
                    <a:pt x="712" y="817"/>
                  </a:lnTo>
                  <a:lnTo>
                    <a:pt x="765" y="764"/>
                  </a:lnTo>
                  <a:lnTo>
                    <a:pt x="818" y="685"/>
                  </a:lnTo>
                  <a:lnTo>
                    <a:pt x="870" y="633"/>
                  </a:lnTo>
                  <a:lnTo>
                    <a:pt x="897" y="527"/>
                  </a:lnTo>
                  <a:lnTo>
                    <a:pt x="897" y="448"/>
                  </a:lnTo>
                  <a:lnTo>
                    <a:pt x="897" y="369"/>
                  </a:lnTo>
                  <a:lnTo>
                    <a:pt x="870" y="264"/>
                  </a:lnTo>
                  <a:lnTo>
                    <a:pt x="818" y="185"/>
                  </a:lnTo>
                  <a:lnTo>
                    <a:pt x="765" y="132"/>
                  </a:lnTo>
                  <a:lnTo>
                    <a:pt x="712" y="79"/>
                  </a:lnTo>
                  <a:lnTo>
                    <a:pt x="633" y="27"/>
                  </a:lnTo>
                  <a:lnTo>
                    <a:pt x="5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160"/>
            <p:cNvSpPr/>
            <p:nvPr/>
          </p:nvSpPr>
          <p:spPr>
            <a:xfrm>
              <a:off x="5748366" y="3372146"/>
              <a:ext cx="23256" cy="23282"/>
            </a:xfrm>
            <a:custGeom>
              <a:rect b="b" l="l" r="r" t="t"/>
              <a:pathLst>
                <a:path extrusionOk="0" h="897" w="896">
                  <a:moveTo>
                    <a:pt x="343" y="0"/>
                  </a:moveTo>
                  <a:lnTo>
                    <a:pt x="264" y="27"/>
                  </a:lnTo>
                  <a:lnTo>
                    <a:pt x="185" y="79"/>
                  </a:lnTo>
                  <a:lnTo>
                    <a:pt x="132" y="132"/>
                  </a:lnTo>
                  <a:lnTo>
                    <a:pt x="79" y="185"/>
                  </a:lnTo>
                  <a:lnTo>
                    <a:pt x="27" y="264"/>
                  </a:lnTo>
                  <a:lnTo>
                    <a:pt x="0" y="369"/>
                  </a:lnTo>
                  <a:lnTo>
                    <a:pt x="0" y="448"/>
                  </a:lnTo>
                  <a:lnTo>
                    <a:pt x="0" y="527"/>
                  </a:lnTo>
                  <a:lnTo>
                    <a:pt x="27" y="633"/>
                  </a:lnTo>
                  <a:lnTo>
                    <a:pt x="79" y="685"/>
                  </a:lnTo>
                  <a:lnTo>
                    <a:pt x="132" y="764"/>
                  </a:lnTo>
                  <a:lnTo>
                    <a:pt x="185" y="817"/>
                  </a:lnTo>
                  <a:lnTo>
                    <a:pt x="264" y="870"/>
                  </a:lnTo>
                  <a:lnTo>
                    <a:pt x="343" y="896"/>
                  </a:lnTo>
                  <a:lnTo>
                    <a:pt x="527" y="896"/>
                  </a:lnTo>
                  <a:lnTo>
                    <a:pt x="606" y="870"/>
                  </a:lnTo>
                  <a:lnTo>
                    <a:pt x="685" y="817"/>
                  </a:lnTo>
                  <a:lnTo>
                    <a:pt x="764" y="764"/>
                  </a:lnTo>
                  <a:lnTo>
                    <a:pt x="817" y="685"/>
                  </a:lnTo>
                  <a:lnTo>
                    <a:pt x="843" y="633"/>
                  </a:lnTo>
                  <a:lnTo>
                    <a:pt x="870" y="527"/>
                  </a:lnTo>
                  <a:lnTo>
                    <a:pt x="896" y="448"/>
                  </a:lnTo>
                  <a:lnTo>
                    <a:pt x="870" y="369"/>
                  </a:lnTo>
                  <a:lnTo>
                    <a:pt x="843" y="264"/>
                  </a:lnTo>
                  <a:lnTo>
                    <a:pt x="817" y="185"/>
                  </a:lnTo>
                  <a:lnTo>
                    <a:pt x="764" y="132"/>
                  </a:lnTo>
                  <a:lnTo>
                    <a:pt x="685" y="79"/>
                  </a:lnTo>
                  <a:lnTo>
                    <a:pt x="606" y="27"/>
                  </a:lnTo>
                  <a:lnTo>
                    <a:pt x="5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160"/>
            <p:cNvSpPr/>
            <p:nvPr/>
          </p:nvSpPr>
          <p:spPr>
            <a:xfrm>
              <a:off x="5794176" y="3372146"/>
              <a:ext cx="23282" cy="23282"/>
            </a:xfrm>
            <a:custGeom>
              <a:rect b="b" l="l" r="r" t="t"/>
              <a:pathLst>
                <a:path extrusionOk="0" h="897" w="897">
                  <a:moveTo>
                    <a:pt x="369" y="0"/>
                  </a:moveTo>
                  <a:lnTo>
                    <a:pt x="290" y="27"/>
                  </a:lnTo>
                  <a:lnTo>
                    <a:pt x="211" y="79"/>
                  </a:lnTo>
                  <a:lnTo>
                    <a:pt x="132" y="132"/>
                  </a:lnTo>
                  <a:lnTo>
                    <a:pt x="79" y="185"/>
                  </a:lnTo>
                  <a:lnTo>
                    <a:pt x="53" y="264"/>
                  </a:lnTo>
                  <a:lnTo>
                    <a:pt x="27" y="369"/>
                  </a:lnTo>
                  <a:lnTo>
                    <a:pt x="0" y="448"/>
                  </a:lnTo>
                  <a:lnTo>
                    <a:pt x="27" y="527"/>
                  </a:lnTo>
                  <a:lnTo>
                    <a:pt x="53" y="633"/>
                  </a:lnTo>
                  <a:lnTo>
                    <a:pt x="79" y="685"/>
                  </a:lnTo>
                  <a:lnTo>
                    <a:pt x="132" y="764"/>
                  </a:lnTo>
                  <a:lnTo>
                    <a:pt x="211" y="817"/>
                  </a:lnTo>
                  <a:lnTo>
                    <a:pt x="290" y="870"/>
                  </a:lnTo>
                  <a:lnTo>
                    <a:pt x="369" y="896"/>
                  </a:lnTo>
                  <a:lnTo>
                    <a:pt x="554" y="896"/>
                  </a:lnTo>
                  <a:lnTo>
                    <a:pt x="633" y="870"/>
                  </a:lnTo>
                  <a:lnTo>
                    <a:pt x="712" y="817"/>
                  </a:lnTo>
                  <a:lnTo>
                    <a:pt x="764" y="764"/>
                  </a:lnTo>
                  <a:lnTo>
                    <a:pt x="817" y="685"/>
                  </a:lnTo>
                  <a:lnTo>
                    <a:pt x="870" y="633"/>
                  </a:lnTo>
                  <a:lnTo>
                    <a:pt x="896" y="527"/>
                  </a:lnTo>
                  <a:lnTo>
                    <a:pt x="896" y="448"/>
                  </a:lnTo>
                  <a:lnTo>
                    <a:pt x="896" y="369"/>
                  </a:lnTo>
                  <a:lnTo>
                    <a:pt x="870" y="264"/>
                  </a:lnTo>
                  <a:lnTo>
                    <a:pt x="817" y="185"/>
                  </a:lnTo>
                  <a:lnTo>
                    <a:pt x="764" y="132"/>
                  </a:lnTo>
                  <a:lnTo>
                    <a:pt x="712" y="79"/>
                  </a:lnTo>
                  <a:lnTo>
                    <a:pt x="633" y="27"/>
                  </a:lnTo>
                  <a:lnTo>
                    <a:pt x="5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160"/>
            <p:cNvSpPr/>
            <p:nvPr/>
          </p:nvSpPr>
          <p:spPr>
            <a:xfrm>
              <a:off x="5840660" y="3372146"/>
              <a:ext cx="23282" cy="23282"/>
            </a:xfrm>
            <a:custGeom>
              <a:rect b="b" l="l" r="r" t="t"/>
              <a:pathLst>
                <a:path extrusionOk="0" h="897" w="897">
                  <a:moveTo>
                    <a:pt x="370" y="0"/>
                  </a:moveTo>
                  <a:lnTo>
                    <a:pt x="264" y="27"/>
                  </a:lnTo>
                  <a:lnTo>
                    <a:pt x="211" y="79"/>
                  </a:lnTo>
                  <a:lnTo>
                    <a:pt x="132" y="132"/>
                  </a:lnTo>
                  <a:lnTo>
                    <a:pt x="80" y="185"/>
                  </a:lnTo>
                  <a:lnTo>
                    <a:pt x="27" y="264"/>
                  </a:lnTo>
                  <a:lnTo>
                    <a:pt x="1" y="369"/>
                  </a:lnTo>
                  <a:lnTo>
                    <a:pt x="1" y="448"/>
                  </a:lnTo>
                  <a:lnTo>
                    <a:pt x="1" y="527"/>
                  </a:lnTo>
                  <a:lnTo>
                    <a:pt x="27" y="633"/>
                  </a:lnTo>
                  <a:lnTo>
                    <a:pt x="80" y="685"/>
                  </a:lnTo>
                  <a:lnTo>
                    <a:pt x="132" y="764"/>
                  </a:lnTo>
                  <a:lnTo>
                    <a:pt x="211" y="817"/>
                  </a:lnTo>
                  <a:lnTo>
                    <a:pt x="264" y="870"/>
                  </a:lnTo>
                  <a:lnTo>
                    <a:pt x="370" y="896"/>
                  </a:lnTo>
                  <a:lnTo>
                    <a:pt x="528" y="896"/>
                  </a:lnTo>
                  <a:lnTo>
                    <a:pt x="633" y="870"/>
                  </a:lnTo>
                  <a:lnTo>
                    <a:pt x="686" y="817"/>
                  </a:lnTo>
                  <a:lnTo>
                    <a:pt x="765" y="764"/>
                  </a:lnTo>
                  <a:lnTo>
                    <a:pt x="817" y="685"/>
                  </a:lnTo>
                  <a:lnTo>
                    <a:pt x="870" y="633"/>
                  </a:lnTo>
                  <a:lnTo>
                    <a:pt x="896" y="527"/>
                  </a:lnTo>
                  <a:lnTo>
                    <a:pt x="896" y="448"/>
                  </a:lnTo>
                  <a:lnTo>
                    <a:pt x="896" y="369"/>
                  </a:lnTo>
                  <a:lnTo>
                    <a:pt x="870" y="264"/>
                  </a:lnTo>
                  <a:lnTo>
                    <a:pt x="817" y="185"/>
                  </a:lnTo>
                  <a:lnTo>
                    <a:pt x="765" y="132"/>
                  </a:lnTo>
                  <a:lnTo>
                    <a:pt x="686" y="79"/>
                  </a:lnTo>
                  <a:lnTo>
                    <a:pt x="633" y="27"/>
                  </a:lnTo>
                  <a:lnTo>
                    <a:pt x="5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160"/>
            <p:cNvSpPr/>
            <p:nvPr/>
          </p:nvSpPr>
          <p:spPr>
            <a:xfrm>
              <a:off x="5661522" y="3435735"/>
              <a:ext cx="11654" cy="173016"/>
            </a:xfrm>
            <a:custGeom>
              <a:rect b="b" l="l" r="r" t="t"/>
              <a:pathLst>
                <a:path extrusionOk="0" h="6666" w="449">
                  <a:moveTo>
                    <a:pt x="238" y="0"/>
                  </a:moveTo>
                  <a:lnTo>
                    <a:pt x="132" y="27"/>
                  </a:lnTo>
                  <a:lnTo>
                    <a:pt x="80" y="79"/>
                  </a:lnTo>
                  <a:lnTo>
                    <a:pt x="27" y="132"/>
                  </a:lnTo>
                  <a:lnTo>
                    <a:pt x="1" y="211"/>
                  </a:lnTo>
                  <a:lnTo>
                    <a:pt x="1" y="6455"/>
                  </a:lnTo>
                  <a:lnTo>
                    <a:pt x="27" y="6534"/>
                  </a:lnTo>
                  <a:lnTo>
                    <a:pt x="80" y="6613"/>
                  </a:lnTo>
                  <a:lnTo>
                    <a:pt x="132" y="6665"/>
                  </a:lnTo>
                  <a:lnTo>
                    <a:pt x="317" y="6665"/>
                  </a:lnTo>
                  <a:lnTo>
                    <a:pt x="369" y="6613"/>
                  </a:lnTo>
                  <a:lnTo>
                    <a:pt x="422" y="6534"/>
                  </a:lnTo>
                  <a:lnTo>
                    <a:pt x="449" y="6455"/>
                  </a:lnTo>
                  <a:lnTo>
                    <a:pt x="449" y="211"/>
                  </a:lnTo>
                  <a:lnTo>
                    <a:pt x="422" y="132"/>
                  </a:lnTo>
                  <a:lnTo>
                    <a:pt x="369" y="79"/>
                  </a:lnTo>
                  <a:lnTo>
                    <a:pt x="317" y="27"/>
                  </a:lnTo>
                  <a:lnTo>
                    <a:pt x="2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160"/>
            <p:cNvSpPr/>
            <p:nvPr/>
          </p:nvSpPr>
          <p:spPr>
            <a:xfrm>
              <a:off x="5708032" y="3435735"/>
              <a:ext cx="10953" cy="173016"/>
            </a:xfrm>
            <a:custGeom>
              <a:rect b="b" l="l" r="r" t="t"/>
              <a:pathLst>
                <a:path extrusionOk="0" h="6666" w="422">
                  <a:moveTo>
                    <a:pt x="211" y="0"/>
                  </a:moveTo>
                  <a:lnTo>
                    <a:pt x="132" y="27"/>
                  </a:lnTo>
                  <a:lnTo>
                    <a:pt x="53" y="79"/>
                  </a:lnTo>
                  <a:lnTo>
                    <a:pt x="26" y="132"/>
                  </a:lnTo>
                  <a:lnTo>
                    <a:pt x="0" y="211"/>
                  </a:lnTo>
                  <a:lnTo>
                    <a:pt x="0" y="6455"/>
                  </a:lnTo>
                  <a:lnTo>
                    <a:pt x="26" y="6534"/>
                  </a:lnTo>
                  <a:lnTo>
                    <a:pt x="53" y="6613"/>
                  </a:lnTo>
                  <a:lnTo>
                    <a:pt x="132" y="6665"/>
                  </a:lnTo>
                  <a:lnTo>
                    <a:pt x="290" y="6665"/>
                  </a:lnTo>
                  <a:lnTo>
                    <a:pt x="369" y="6613"/>
                  </a:lnTo>
                  <a:lnTo>
                    <a:pt x="422" y="6534"/>
                  </a:lnTo>
                  <a:lnTo>
                    <a:pt x="422" y="6455"/>
                  </a:lnTo>
                  <a:lnTo>
                    <a:pt x="422" y="211"/>
                  </a:lnTo>
                  <a:lnTo>
                    <a:pt x="422" y="132"/>
                  </a:lnTo>
                  <a:lnTo>
                    <a:pt x="369" y="79"/>
                  </a:lnTo>
                  <a:lnTo>
                    <a:pt x="290"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160"/>
            <p:cNvSpPr/>
            <p:nvPr/>
          </p:nvSpPr>
          <p:spPr>
            <a:xfrm>
              <a:off x="5754517" y="3435735"/>
              <a:ext cx="10953" cy="173016"/>
            </a:xfrm>
            <a:custGeom>
              <a:rect b="b" l="l" r="r" t="t"/>
              <a:pathLst>
                <a:path extrusionOk="0" h="6666" w="422">
                  <a:moveTo>
                    <a:pt x="211" y="0"/>
                  </a:moveTo>
                  <a:lnTo>
                    <a:pt x="132" y="27"/>
                  </a:lnTo>
                  <a:lnTo>
                    <a:pt x="53" y="79"/>
                  </a:lnTo>
                  <a:lnTo>
                    <a:pt x="0" y="132"/>
                  </a:lnTo>
                  <a:lnTo>
                    <a:pt x="0" y="211"/>
                  </a:lnTo>
                  <a:lnTo>
                    <a:pt x="0" y="6455"/>
                  </a:lnTo>
                  <a:lnTo>
                    <a:pt x="0" y="6534"/>
                  </a:lnTo>
                  <a:lnTo>
                    <a:pt x="53" y="6613"/>
                  </a:lnTo>
                  <a:lnTo>
                    <a:pt x="132" y="6665"/>
                  </a:lnTo>
                  <a:lnTo>
                    <a:pt x="290" y="6665"/>
                  </a:lnTo>
                  <a:lnTo>
                    <a:pt x="369" y="6613"/>
                  </a:lnTo>
                  <a:lnTo>
                    <a:pt x="396" y="6534"/>
                  </a:lnTo>
                  <a:lnTo>
                    <a:pt x="422" y="6455"/>
                  </a:lnTo>
                  <a:lnTo>
                    <a:pt x="422" y="211"/>
                  </a:lnTo>
                  <a:lnTo>
                    <a:pt x="396" y="132"/>
                  </a:lnTo>
                  <a:lnTo>
                    <a:pt x="369" y="79"/>
                  </a:lnTo>
                  <a:lnTo>
                    <a:pt x="290"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160"/>
            <p:cNvSpPr/>
            <p:nvPr/>
          </p:nvSpPr>
          <p:spPr>
            <a:xfrm>
              <a:off x="5800327" y="3435735"/>
              <a:ext cx="11654" cy="173016"/>
            </a:xfrm>
            <a:custGeom>
              <a:rect b="b" l="l" r="r" t="t"/>
              <a:pathLst>
                <a:path extrusionOk="0" h="6666" w="449">
                  <a:moveTo>
                    <a:pt x="211" y="0"/>
                  </a:moveTo>
                  <a:lnTo>
                    <a:pt x="132" y="27"/>
                  </a:lnTo>
                  <a:lnTo>
                    <a:pt x="79" y="79"/>
                  </a:lnTo>
                  <a:lnTo>
                    <a:pt x="27" y="132"/>
                  </a:lnTo>
                  <a:lnTo>
                    <a:pt x="0" y="211"/>
                  </a:lnTo>
                  <a:lnTo>
                    <a:pt x="0" y="6455"/>
                  </a:lnTo>
                  <a:lnTo>
                    <a:pt x="27" y="6534"/>
                  </a:lnTo>
                  <a:lnTo>
                    <a:pt x="79" y="6613"/>
                  </a:lnTo>
                  <a:lnTo>
                    <a:pt x="132" y="6665"/>
                  </a:lnTo>
                  <a:lnTo>
                    <a:pt x="317" y="6665"/>
                  </a:lnTo>
                  <a:lnTo>
                    <a:pt x="369" y="6613"/>
                  </a:lnTo>
                  <a:lnTo>
                    <a:pt x="422" y="6534"/>
                  </a:lnTo>
                  <a:lnTo>
                    <a:pt x="448" y="6455"/>
                  </a:lnTo>
                  <a:lnTo>
                    <a:pt x="448" y="211"/>
                  </a:lnTo>
                  <a:lnTo>
                    <a:pt x="422" y="132"/>
                  </a:lnTo>
                  <a:lnTo>
                    <a:pt x="369" y="79"/>
                  </a:lnTo>
                  <a:lnTo>
                    <a:pt x="317"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160"/>
            <p:cNvSpPr/>
            <p:nvPr/>
          </p:nvSpPr>
          <p:spPr>
            <a:xfrm>
              <a:off x="5846811" y="3435735"/>
              <a:ext cx="10979" cy="173016"/>
            </a:xfrm>
            <a:custGeom>
              <a:rect b="b" l="l" r="r" t="t"/>
              <a:pathLst>
                <a:path extrusionOk="0" h="6666" w="423">
                  <a:moveTo>
                    <a:pt x="212" y="0"/>
                  </a:moveTo>
                  <a:lnTo>
                    <a:pt x="133" y="27"/>
                  </a:lnTo>
                  <a:lnTo>
                    <a:pt x="54" y="79"/>
                  </a:lnTo>
                  <a:lnTo>
                    <a:pt x="27" y="132"/>
                  </a:lnTo>
                  <a:lnTo>
                    <a:pt x="1" y="211"/>
                  </a:lnTo>
                  <a:lnTo>
                    <a:pt x="1" y="6455"/>
                  </a:lnTo>
                  <a:lnTo>
                    <a:pt x="27" y="6534"/>
                  </a:lnTo>
                  <a:lnTo>
                    <a:pt x="54" y="6613"/>
                  </a:lnTo>
                  <a:lnTo>
                    <a:pt x="133" y="6665"/>
                  </a:lnTo>
                  <a:lnTo>
                    <a:pt x="291" y="6665"/>
                  </a:lnTo>
                  <a:lnTo>
                    <a:pt x="370" y="6613"/>
                  </a:lnTo>
                  <a:lnTo>
                    <a:pt x="422" y="6534"/>
                  </a:lnTo>
                  <a:lnTo>
                    <a:pt x="422" y="6455"/>
                  </a:lnTo>
                  <a:lnTo>
                    <a:pt x="422" y="211"/>
                  </a:lnTo>
                  <a:lnTo>
                    <a:pt x="422" y="132"/>
                  </a:lnTo>
                  <a:lnTo>
                    <a:pt x="370" y="79"/>
                  </a:lnTo>
                  <a:lnTo>
                    <a:pt x="291" y="27"/>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160"/>
            <p:cNvSpPr/>
            <p:nvPr/>
          </p:nvSpPr>
          <p:spPr>
            <a:xfrm>
              <a:off x="5656045" y="3487696"/>
              <a:ext cx="22607" cy="23282"/>
            </a:xfrm>
            <a:custGeom>
              <a:rect b="b" l="l" r="r" t="t"/>
              <a:pathLst>
                <a:path extrusionOk="0" h="897" w="871">
                  <a:moveTo>
                    <a:pt x="185" y="0"/>
                  </a:moveTo>
                  <a:lnTo>
                    <a:pt x="106" y="27"/>
                  </a:lnTo>
                  <a:lnTo>
                    <a:pt x="54" y="53"/>
                  </a:lnTo>
                  <a:lnTo>
                    <a:pt x="1" y="132"/>
                  </a:lnTo>
                  <a:lnTo>
                    <a:pt x="1" y="211"/>
                  </a:lnTo>
                  <a:lnTo>
                    <a:pt x="1" y="712"/>
                  </a:lnTo>
                  <a:lnTo>
                    <a:pt x="1" y="764"/>
                  </a:lnTo>
                  <a:lnTo>
                    <a:pt x="54" y="843"/>
                  </a:lnTo>
                  <a:lnTo>
                    <a:pt x="106" y="870"/>
                  </a:lnTo>
                  <a:lnTo>
                    <a:pt x="185" y="896"/>
                  </a:lnTo>
                  <a:lnTo>
                    <a:pt x="686" y="896"/>
                  </a:lnTo>
                  <a:lnTo>
                    <a:pt x="765" y="870"/>
                  </a:lnTo>
                  <a:lnTo>
                    <a:pt x="818" y="843"/>
                  </a:lnTo>
                  <a:lnTo>
                    <a:pt x="870" y="764"/>
                  </a:lnTo>
                  <a:lnTo>
                    <a:pt x="870" y="712"/>
                  </a:lnTo>
                  <a:lnTo>
                    <a:pt x="870" y="211"/>
                  </a:lnTo>
                  <a:lnTo>
                    <a:pt x="870" y="132"/>
                  </a:lnTo>
                  <a:lnTo>
                    <a:pt x="818" y="53"/>
                  </a:lnTo>
                  <a:lnTo>
                    <a:pt x="765" y="27"/>
                  </a:lnTo>
                  <a:lnTo>
                    <a:pt x="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160"/>
            <p:cNvSpPr/>
            <p:nvPr/>
          </p:nvSpPr>
          <p:spPr>
            <a:xfrm>
              <a:off x="5748366" y="3464441"/>
              <a:ext cx="23256" cy="23282"/>
            </a:xfrm>
            <a:custGeom>
              <a:rect b="b" l="l" r="r" t="t"/>
              <a:pathLst>
                <a:path extrusionOk="0" h="897" w="896">
                  <a:moveTo>
                    <a:pt x="185" y="1"/>
                  </a:moveTo>
                  <a:lnTo>
                    <a:pt x="106" y="27"/>
                  </a:lnTo>
                  <a:lnTo>
                    <a:pt x="53" y="53"/>
                  </a:lnTo>
                  <a:lnTo>
                    <a:pt x="0" y="133"/>
                  </a:lnTo>
                  <a:lnTo>
                    <a:pt x="0" y="212"/>
                  </a:lnTo>
                  <a:lnTo>
                    <a:pt x="0" y="712"/>
                  </a:lnTo>
                  <a:lnTo>
                    <a:pt x="0" y="791"/>
                  </a:lnTo>
                  <a:lnTo>
                    <a:pt x="53" y="844"/>
                  </a:lnTo>
                  <a:lnTo>
                    <a:pt x="106" y="896"/>
                  </a:lnTo>
                  <a:lnTo>
                    <a:pt x="764" y="896"/>
                  </a:lnTo>
                  <a:lnTo>
                    <a:pt x="843" y="844"/>
                  </a:lnTo>
                  <a:lnTo>
                    <a:pt x="870" y="791"/>
                  </a:lnTo>
                  <a:lnTo>
                    <a:pt x="896" y="712"/>
                  </a:lnTo>
                  <a:lnTo>
                    <a:pt x="896" y="212"/>
                  </a:lnTo>
                  <a:lnTo>
                    <a:pt x="870" y="133"/>
                  </a:lnTo>
                  <a:lnTo>
                    <a:pt x="843" y="53"/>
                  </a:lnTo>
                  <a:lnTo>
                    <a:pt x="764" y="27"/>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160"/>
            <p:cNvSpPr/>
            <p:nvPr/>
          </p:nvSpPr>
          <p:spPr>
            <a:xfrm>
              <a:off x="5840660" y="3487696"/>
              <a:ext cx="23282" cy="23282"/>
            </a:xfrm>
            <a:custGeom>
              <a:rect b="b" l="l" r="r" t="t"/>
              <a:pathLst>
                <a:path extrusionOk="0" h="897" w="897">
                  <a:moveTo>
                    <a:pt x="211" y="0"/>
                  </a:moveTo>
                  <a:lnTo>
                    <a:pt x="132" y="27"/>
                  </a:lnTo>
                  <a:lnTo>
                    <a:pt x="53" y="53"/>
                  </a:lnTo>
                  <a:lnTo>
                    <a:pt x="27" y="132"/>
                  </a:lnTo>
                  <a:lnTo>
                    <a:pt x="1" y="211"/>
                  </a:lnTo>
                  <a:lnTo>
                    <a:pt x="1" y="712"/>
                  </a:lnTo>
                  <a:lnTo>
                    <a:pt x="27" y="764"/>
                  </a:lnTo>
                  <a:lnTo>
                    <a:pt x="53" y="843"/>
                  </a:lnTo>
                  <a:lnTo>
                    <a:pt x="132" y="870"/>
                  </a:lnTo>
                  <a:lnTo>
                    <a:pt x="211" y="896"/>
                  </a:lnTo>
                  <a:lnTo>
                    <a:pt x="712" y="896"/>
                  </a:lnTo>
                  <a:lnTo>
                    <a:pt x="765" y="870"/>
                  </a:lnTo>
                  <a:lnTo>
                    <a:pt x="844" y="843"/>
                  </a:lnTo>
                  <a:lnTo>
                    <a:pt x="870" y="764"/>
                  </a:lnTo>
                  <a:lnTo>
                    <a:pt x="896" y="712"/>
                  </a:lnTo>
                  <a:lnTo>
                    <a:pt x="896" y="211"/>
                  </a:lnTo>
                  <a:lnTo>
                    <a:pt x="870" y="132"/>
                  </a:lnTo>
                  <a:lnTo>
                    <a:pt x="844" y="53"/>
                  </a:lnTo>
                  <a:lnTo>
                    <a:pt x="765" y="27"/>
                  </a:lnTo>
                  <a:lnTo>
                    <a:pt x="7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160"/>
            <p:cNvSpPr/>
            <p:nvPr/>
          </p:nvSpPr>
          <p:spPr>
            <a:xfrm>
              <a:off x="5701855" y="3534181"/>
              <a:ext cx="23282" cy="23282"/>
            </a:xfrm>
            <a:custGeom>
              <a:rect b="b" l="l" r="r" t="t"/>
              <a:pathLst>
                <a:path extrusionOk="0" h="897" w="897">
                  <a:moveTo>
                    <a:pt x="133" y="1"/>
                  </a:moveTo>
                  <a:lnTo>
                    <a:pt x="54" y="54"/>
                  </a:lnTo>
                  <a:lnTo>
                    <a:pt x="27" y="106"/>
                  </a:lnTo>
                  <a:lnTo>
                    <a:pt x="1" y="185"/>
                  </a:lnTo>
                  <a:lnTo>
                    <a:pt x="1" y="686"/>
                  </a:lnTo>
                  <a:lnTo>
                    <a:pt x="27" y="765"/>
                  </a:lnTo>
                  <a:lnTo>
                    <a:pt x="54" y="818"/>
                  </a:lnTo>
                  <a:lnTo>
                    <a:pt x="133" y="870"/>
                  </a:lnTo>
                  <a:lnTo>
                    <a:pt x="212" y="897"/>
                  </a:lnTo>
                  <a:lnTo>
                    <a:pt x="712" y="897"/>
                  </a:lnTo>
                  <a:lnTo>
                    <a:pt x="791" y="870"/>
                  </a:lnTo>
                  <a:lnTo>
                    <a:pt x="844" y="818"/>
                  </a:lnTo>
                  <a:lnTo>
                    <a:pt x="870" y="765"/>
                  </a:lnTo>
                  <a:lnTo>
                    <a:pt x="897" y="686"/>
                  </a:lnTo>
                  <a:lnTo>
                    <a:pt x="897" y="185"/>
                  </a:lnTo>
                  <a:lnTo>
                    <a:pt x="870" y="106"/>
                  </a:lnTo>
                  <a:lnTo>
                    <a:pt x="844" y="54"/>
                  </a:lnTo>
                  <a:lnTo>
                    <a:pt x="7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160"/>
            <p:cNvSpPr/>
            <p:nvPr/>
          </p:nvSpPr>
          <p:spPr>
            <a:xfrm>
              <a:off x="5794176" y="3510952"/>
              <a:ext cx="23282" cy="23256"/>
            </a:xfrm>
            <a:custGeom>
              <a:rect b="b" l="l" r="r" t="t"/>
              <a:pathLst>
                <a:path extrusionOk="0" h="896" w="897">
                  <a:moveTo>
                    <a:pt x="211" y="0"/>
                  </a:moveTo>
                  <a:lnTo>
                    <a:pt x="132" y="27"/>
                  </a:lnTo>
                  <a:lnTo>
                    <a:pt x="79" y="53"/>
                  </a:lnTo>
                  <a:lnTo>
                    <a:pt x="27" y="106"/>
                  </a:lnTo>
                  <a:lnTo>
                    <a:pt x="0" y="185"/>
                  </a:lnTo>
                  <a:lnTo>
                    <a:pt x="0" y="685"/>
                  </a:lnTo>
                  <a:lnTo>
                    <a:pt x="27" y="764"/>
                  </a:lnTo>
                  <a:lnTo>
                    <a:pt x="79" y="843"/>
                  </a:lnTo>
                  <a:lnTo>
                    <a:pt x="132" y="870"/>
                  </a:lnTo>
                  <a:lnTo>
                    <a:pt x="211" y="896"/>
                  </a:lnTo>
                  <a:lnTo>
                    <a:pt x="712" y="896"/>
                  </a:lnTo>
                  <a:lnTo>
                    <a:pt x="791" y="870"/>
                  </a:lnTo>
                  <a:lnTo>
                    <a:pt x="843" y="843"/>
                  </a:lnTo>
                  <a:lnTo>
                    <a:pt x="896" y="764"/>
                  </a:lnTo>
                  <a:lnTo>
                    <a:pt x="896" y="685"/>
                  </a:lnTo>
                  <a:lnTo>
                    <a:pt x="896" y="185"/>
                  </a:lnTo>
                  <a:lnTo>
                    <a:pt x="896" y="106"/>
                  </a:lnTo>
                  <a:lnTo>
                    <a:pt x="843" y="53"/>
                  </a:lnTo>
                  <a:lnTo>
                    <a:pt x="791" y="27"/>
                  </a:lnTo>
                  <a:lnTo>
                    <a:pt x="7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6" name="Google Shape;17586;p160"/>
          <p:cNvGrpSpPr/>
          <p:nvPr/>
        </p:nvGrpSpPr>
        <p:grpSpPr>
          <a:xfrm>
            <a:off x="7237549" y="3279852"/>
            <a:ext cx="185319" cy="369905"/>
            <a:chOff x="7237536" y="3279852"/>
            <a:chExt cx="185319" cy="369905"/>
          </a:xfrm>
        </p:grpSpPr>
        <p:sp>
          <p:nvSpPr>
            <p:cNvPr id="17587" name="Google Shape;17587;p160"/>
            <p:cNvSpPr/>
            <p:nvPr/>
          </p:nvSpPr>
          <p:spPr>
            <a:xfrm>
              <a:off x="7307276" y="3596420"/>
              <a:ext cx="45837" cy="37635"/>
            </a:xfrm>
            <a:custGeom>
              <a:rect b="b" l="l" r="r" t="t"/>
              <a:pathLst>
                <a:path extrusionOk="0" h="1450" w="1766">
                  <a:moveTo>
                    <a:pt x="1" y="0"/>
                  </a:moveTo>
                  <a:lnTo>
                    <a:pt x="1" y="1449"/>
                  </a:lnTo>
                  <a:lnTo>
                    <a:pt x="1766" y="1449"/>
                  </a:lnTo>
                  <a:lnTo>
                    <a:pt x="17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160"/>
            <p:cNvSpPr/>
            <p:nvPr/>
          </p:nvSpPr>
          <p:spPr>
            <a:xfrm>
              <a:off x="7237536" y="3279852"/>
              <a:ext cx="185319" cy="323425"/>
            </a:xfrm>
            <a:custGeom>
              <a:rect b="b" l="l" r="r" t="t"/>
              <a:pathLst>
                <a:path extrusionOk="0" h="12461" w="7140">
                  <a:moveTo>
                    <a:pt x="133" y="0"/>
                  </a:moveTo>
                  <a:lnTo>
                    <a:pt x="54" y="53"/>
                  </a:lnTo>
                  <a:lnTo>
                    <a:pt x="27" y="105"/>
                  </a:lnTo>
                  <a:lnTo>
                    <a:pt x="1" y="184"/>
                  </a:lnTo>
                  <a:lnTo>
                    <a:pt x="1" y="3346"/>
                  </a:lnTo>
                  <a:lnTo>
                    <a:pt x="291" y="3556"/>
                  </a:lnTo>
                  <a:lnTo>
                    <a:pt x="1" y="3767"/>
                  </a:lnTo>
                  <a:lnTo>
                    <a:pt x="1" y="12276"/>
                  </a:lnTo>
                  <a:lnTo>
                    <a:pt x="27" y="12355"/>
                  </a:lnTo>
                  <a:lnTo>
                    <a:pt x="54" y="12408"/>
                  </a:lnTo>
                  <a:lnTo>
                    <a:pt x="133" y="12461"/>
                  </a:lnTo>
                  <a:lnTo>
                    <a:pt x="3347" y="12461"/>
                  </a:lnTo>
                  <a:lnTo>
                    <a:pt x="3557" y="12197"/>
                  </a:lnTo>
                  <a:lnTo>
                    <a:pt x="3794" y="12461"/>
                  </a:lnTo>
                  <a:lnTo>
                    <a:pt x="7008" y="12461"/>
                  </a:lnTo>
                  <a:lnTo>
                    <a:pt x="7087" y="12408"/>
                  </a:lnTo>
                  <a:lnTo>
                    <a:pt x="7114" y="12355"/>
                  </a:lnTo>
                  <a:lnTo>
                    <a:pt x="7140" y="12276"/>
                  </a:lnTo>
                  <a:lnTo>
                    <a:pt x="7140" y="3767"/>
                  </a:lnTo>
                  <a:lnTo>
                    <a:pt x="6850" y="3556"/>
                  </a:lnTo>
                  <a:lnTo>
                    <a:pt x="7140" y="3346"/>
                  </a:lnTo>
                  <a:lnTo>
                    <a:pt x="7140" y="184"/>
                  </a:lnTo>
                  <a:lnTo>
                    <a:pt x="7114" y="105"/>
                  </a:lnTo>
                  <a:lnTo>
                    <a:pt x="7087" y="53"/>
                  </a:lnTo>
                  <a:lnTo>
                    <a:pt x="7008" y="0"/>
                  </a:lnTo>
                  <a:lnTo>
                    <a:pt x="3794" y="0"/>
                  </a:lnTo>
                  <a:lnTo>
                    <a:pt x="3557" y="263"/>
                  </a:lnTo>
                  <a:lnTo>
                    <a:pt x="33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160"/>
            <p:cNvSpPr/>
            <p:nvPr/>
          </p:nvSpPr>
          <p:spPr>
            <a:xfrm>
              <a:off x="7394121" y="3296930"/>
              <a:ext cx="10979" cy="11654"/>
            </a:xfrm>
            <a:custGeom>
              <a:rect b="b" l="l" r="r" t="t"/>
              <a:pathLst>
                <a:path extrusionOk="0" h="449" w="423">
                  <a:moveTo>
                    <a:pt x="211" y="1"/>
                  </a:moveTo>
                  <a:lnTo>
                    <a:pt x="132" y="27"/>
                  </a:lnTo>
                  <a:lnTo>
                    <a:pt x="53" y="80"/>
                  </a:lnTo>
                  <a:lnTo>
                    <a:pt x="1" y="132"/>
                  </a:lnTo>
                  <a:lnTo>
                    <a:pt x="1" y="238"/>
                  </a:lnTo>
                  <a:lnTo>
                    <a:pt x="1" y="317"/>
                  </a:lnTo>
                  <a:lnTo>
                    <a:pt x="53" y="369"/>
                  </a:lnTo>
                  <a:lnTo>
                    <a:pt x="132" y="422"/>
                  </a:lnTo>
                  <a:lnTo>
                    <a:pt x="211" y="448"/>
                  </a:lnTo>
                  <a:lnTo>
                    <a:pt x="290" y="422"/>
                  </a:lnTo>
                  <a:lnTo>
                    <a:pt x="369" y="369"/>
                  </a:lnTo>
                  <a:lnTo>
                    <a:pt x="396" y="317"/>
                  </a:lnTo>
                  <a:lnTo>
                    <a:pt x="422" y="238"/>
                  </a:lnTo>
                  <a:lnTo>
                    <a:pt x="396" y="132"/>
                  </a:lnTo>
                  <a:lnTo>
                    <a:pt x="369" y="80"/>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160"/>
            <p:cNvSpPr/>
            <p:nvPr/>
          </p:nvSpPr>
          <p:spPr>
            <a:xfrm>
              <a:off x="7255315" y="3296930"/>
              <a:ext cx="10979" cy="11654"/>
            </a:xfrm>
            <a:custGeom>
              <a:rect b="b" l="l" r="r" t="t"/>
              <a:pathLst>
                <a:path extrusionOk="0" h="449" w="423">
                  <a:moveTo>
                    <a:pt x="212" y="1"/>
                  </a:moveTo>
                  <a:lnTo>
                    <a:pt x="133" y="27"/>
                  </a:lnTo>
                  <a:lnTo>
                    <a:pt x="54" y="80"/>
                  </a:lnTo>
                  <a:lnTo>
                    <a:pt x="27" y="132"/>
                  </a:lnTo>
                  <a:lnTo>
                    <a:pt x="1" y="238"/>
                  </a:lnTo>
                  <a:lnTo>
                    <a:pt x="27" y="317"/>
                  </a:lnTo>
                  <a:lnTo>
                    <a:pt x="54" y="369"/>
                  </a:lnTo>
                  <a:lnTo>
                    <a:pt x="133" y="422"/>
                  </a:lnTo>
                  <a:lnTo>
                    <a:pt x="212" y="448"/>
                  </a:lnTo>
                  <a:lnTo>
                    <a:pt x="291" y="422"/>
                  </a:lnTo>
                  <a:lnTo>
                    <a:pt x="370" y="369"/>
                  </a:lnTo>
                  <a:lnTo>
                    <a:pt x="422" y="317"/>
                  </a:lnTo>
                  <a:lnTo>
                    <a:pt x="422" y="238"/>
                  </a:lnTo>
                  <a:lnTo>
                    <a:pt x="422" y="132"/>
                  </a:lnTo>
                  <a:lnTo>
                    <a:pt x="370" y="80"/>
                  </a:lnTo>
                  <a:lnTo>
                    <a:pt x="291" y="27"/>
                  </a:lnTo>
                  <a:lnTo>
                    <a:pt x="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160"/>
            <p:cNvSpPr/>
            <p:nvPr/>
          </p:nvSpPr>
          <p:spPr>
            <a:xfrm>
              <a:off x="7394121" y="3574540"/>
              <a:ext cx="10979" cy="11628"/>
            </a:xfrm>
            <a:custGeom>
              <a:rect b="b" l="l" r="r" t="t"/>
              <a:pathLst>
                <a:path extrusionOk="0" h="448" w="423">
                  <a:moveTo>
                    <a:pt x="211" y="0"/>
                  </a:moveTo>
                  <a:lnTo>
                    <a:pt x="132" y="26"/>
                  </a:lnTo>
                  <a:lnTo>
                    <a:pt x="53" y="79"/>
                  </a:lnTo>
                  <a:lnTo>
                    <a:pt x="1" y="132"/>
                  </a:lnTo>
                  <a:lnTo>
                    <a:pt x="1" y="211"/>
                  </a:lnTo>
                  <a:lnTo>
                    <a:pt x="1" y="316"/>
                  </a:lnTo>
                  <a:lnTo>
                    <a:pt x="53" y="369"/>
                  </a:lnTo>
                  <a:lnTo>
                    <a:pt x="132" y="422"/>
                  </a:lnTo>
                  <a:lnTo>
                    <a:pt x="211" y="448"/>
                  </a:lnTo>
                  <a:lnTo>
                    <a:pt x="290" y="422"/>
                  </a:lnTo>
                  <a:lnTo>
                    <a:pt x="369" y="369"/>
                  </a:lnTo>
                  <a:lnTo>
                    <a:pt x="396" y="316"/>
                  </a:lnTo>
                  <a:lnTo>
                    <a:pt x="422" y="211"/>
                  </a:lnTo>
                  <a:lnTo>
                    <a:pt x="396" y="132"/>
                  </a:lnTo>
                  <a:lnTo>
                    <a:pt x="369" y="79"/>
                  </a:lnTo>
                  <a:lnTo>
                    <a:pt x="290" y="26"/>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160"/>
            <p:cNvSpPr/>
            <p:nvPr/>
          </p:nvSpPr>
          <p:spPr>
            <a:xfrm>
              <a:off x="7255315" y="3574540"/>
              <a:ext cx="10979" cy="11628"/>
            </a:xfrm>
            <a:custGeom>
              <a:rect b="b" l="l" r="r" t="t"/>
              <a:pathLst>
                <a:path extrusionOk="0" h="448" w="423">
                  <a:moveTo>
                    <a:pt x="212" y="0"/>
                  </a:moveTo>
                  <a:lnTo>
                    <a:pt x="133" y="26"/>
                  </a:lnTo>
                  <a:lnTo>
                    <a:pt x="54" y="79"/>
                  </a:lnTo>
                  <a:lnTo>
                    <a:pt x="27" y="132"/>
                  </a:lnTo>
                  <a:lnTo>
                    <a:pt x="1" y="211"/>
                  </a:lnTo>
                  <a:lnTo>
                    <a:pt x="27" y="316"/>
                  </a:lnTo>
                  <a:lnTo>
                    <a:pt x="54" y="369"/>
                  </a:lnTo>
                  <a:lnTo>
                    <a:pt x="133" y="422"/>
                  </a:lnTo>
                  <a:lnTo>
                    <a:pt x="212" y="448"/>
                  </a:lnTo>
                  <a:lnTo>
                    <a:pt x="291" y="422"/>
                  </a:lnTo>
                  <a:lnTo>
                    <a:pt x="370" y="369"/>
                  </a:lnTo>
                  <a:lnTo>
                    <a:pt x="422" y="316"/>
                  </a:lnTo>
                  <a:lnTo>
                    <a:pt x="422" y="211"/>
                  </a:lnTo>
                  <a:lnTo>
                    <a:pt x="422" y="132"/>
                  </a:lnTo>
                  <a:lnTo>
                    <a:pt x="370" y="79"/>
                  </a:lnTo>
                  <a:lnTo>
                    <a:pt x="291" y="26"/>
                  </a:lnTo>
                  <a:lnTo>
                    <a:pt x="2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160"/>
            <p:cNvSpPr/>
            <p:nvPr/>
          </p:nvSpPr>
          <p:spPr>
            <a:xfrm>
              <a:off x="7324381" y="3435735"/>
              <a:ext cx="11654" cy="57464"/>
            </a:xfrm>
            <a:custGeom>
              <a:rect b="b" l="l" r="r" t="t"/>
              <a:pathLst>
                <a:path extrusionOk="0" h="2214" w="449">
                  <a:moveTo>
                    <a:pt x="211" y="0"/>
                  </a:moveTo>
                  <a:lnTo>
                    <a:pt x="132" y="27"/>
                  </a:lnTo>
                  <a:lnTo>
                    <a:pt x="80" y="79"/>
                  </a:lnTo>
                  <a:lnTo>
                    <a:pt x="27" y="132"/>
                  </a:lnTo>
                  <a:lnTo>
                    <a:pt x="1" y="211"/>
                  </a:lnTo>
                  <a:lnTo>
                    <a:pt x="1" y="2002"/>
                  </a:lnTo>
                  <a:lnTo>
                    <a:pt x="27" y="2082"/>
                  </a:lnTo>
                  <a:lnTo>
                    <a:pt x="80" y="2161"/>
                  </a:lnTo>
                  <a:lnTo>
                    <a:pt x="132" y="2213"/>
                  </a:lnTo>
                  <a:lnTo>
                    <a:pt x="317" y="2213"/>
                  </a:lnTo>
                  <a:lnTo>
                    <a:pt x="369" y="2161"/>
                  </a:lnTo>
                  <a:lnTo>
                    <a:pt x="422" y="2082"/>
                  </a:lnTo>
                  <a:lnTo>
                    <a:pt x="448" y="2002"/>
                  </a:lnTo>
                  <a:lnTo>
                    <a:pt x="448" y="211"/>
                  </a:lnTo>
                  <a:lnTo>
                    <a:pt x="422" y="132"/>
                  </a:lnTo>
                  <a:lnTo>
                    <a:pt x="369" y="79"/>
                  </a:lnTo>
                  <a:lnTo>
                    <a:pt x="317"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160"/>
            <p:cNvSpPr/>
            <p:nvPr/>
          </p:nvSpPr>
          <p:spPr>
            <a:xfrm>
              <a:off x="7324381" y="3279852"/>
              <a:ext cx="11654" cy="28732"/>
            </a:xfrm>
            <a:custGeom>
              <a:rect b="b" l="l" r="r" t="t"/>
              <a:pathLst>
                <a:path extrusionOk="0" h="1107" w="449">
                  <a:moveTo>
                    <a:pt x="1" y="0"/>
                  </a:moveTo>
                  <a:lnTo>
                    <a:pt x="1" y="896"/>
                  </a:lnTo>
                  <a:lnTo>
                    <a:pt x="27" y="975"/>
                  </a:lnTo>
                  <a:lnTo>
                    <a:pt x="80" y="1027"/>
                  </a:lnTo>
                  <a:lnTo>
                    <a:pt x="132" y="1080"/>
                  </a:lnTo>
                  <a:lnTo>
                    <a:pt x="211" y="1106"/>
                  </a:lnTo>
                  <a:lnTo>
                    <a:pt x="317" y="1080"/>
                  </a:lnTo>
                  <a:lnTo>
                    <a:pt x="369" y="1027"/>
                  </a:lnTo>
                  <a:lnTo>
                    <a:pt x="422" y="975"/>
                  </a:lnTo>
                  <a:lnTo>
                    <a:pt x="448" y="896"/>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160"/>
            <p:cNvSpPr/>
            <p:nvPr/>
          </p:nvSpPr>
          <p:spPr>
            <a:xfrm>
              <a:off x="7391395" y="3366670"/>
              <a:ext cx="31457" cy="10979"/>
            </a:xfrm>
            <a:custGeom>
              <a:rect b="b" l="l" r="r" t="t"/>
              <a:pathLst>
                <a:path extrusionOk="0" h="423" w="1212">
                  <a:moveTo>
                    <a:pt x="237" y="1"/>
                  </a:moveTo>
                  <a:lnTo>
                    <a:pt x="158" y="27"/>
                  </a:lnTo>
                  <a:lnTo>
                    <a:pt x="79" y="53"/>
                  </a:lnTo>
                  <a:lnTo>
                    <a:pt x="27" y="132"/>
                  </a:lnTo>
                  <a:lnTo>
                    <a:pt x="0" y="211"/>
                  </a:lnTo>
                  <a:lnTo>
                    <a:pt x="27" y="290"/>
                  </a:lnTo>
                  <a:lnTo>
                    <a:pt x="79" y="369"/>
                  </a:lnTo>
                  <a:lnTo>
                    <a:pt x="158" y="422"/>
                  </a:lnTo>
                  <a:lnTo>
                    <a:pt x="1212" y="422"/>
                  </a:lnTo>
                  <a:lnTo>
                    <a:pt x="12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160"/>
            <p:cNvSpPr/>
            <p:nvPr/>
          </p:nvSpPr>
          <p:spPr>
            <a:xfrm>
              <a:off x="7237536" y="3366670"/>
              <a:ext cx="32184" cy="10979"/>
            </a:xfrm>
            <a:custGeom>
              <a:rect b="b" l="l" r="r" t="t"/>
              <a:pathLst>
                <a:path extrusionOk="0" h="423" w="1240">
                  <a:moveTo>
                    <a:pt x="1" y="1"/>
                  </a:moveTo>
                  <a:lnTo>
                    <a:pt x="1" y="422"/>
                  </a:lnTo>
                  <a:lnTo>
                    <a:pt x="1081" y="422"/>
                  </a:lnTo>
                  <a:lnTo>
                    <a:pt x="1160" y="369"/>
                  </a:lnTo>
                  <a:lnTo>
                    <a:pt x="1239" y="290"/>
                  </a:lnTo>
                  <a:lnTo>
                    <a:pt x="1239" y="211"/>
                  </a:lnTo>
                  <a:lnTo>
                    <a:pt x="1239" y="132"/>
                  </a:lnTo>
                  <a:lnTo>
                    <a:pt x="1160" y="53"/>
                  </a:lnTo>
                  <a:lnTo>
                    <a:pt x="1081" y="27"/>
                  </a:lnTo>
                  <a:lnTo>
                    <a:pt x="1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160"/>
            <p:cNvSpPr/>
            <p:nvPr/>
          </p:nvSpPr>
          <p:spPr>
            <a:xfrm>
              <a:off x="7237536" y="3366670"/>
              <a:ext cx="7553" cy="10979"/>
            </a:xfrm>
            <a:custGeom>
              <a:rect b="b" l="l" r="r" t="t"/>
              <a:pathLst>
                <a:path extrusionOk="0" h="423" w="291">
                  <a:moveTo>
                    <a:pt x="1" y="1"/>
                  </a:moveTo>
                  <a:lnTo>
                    <a:pt x="1" y="422"/>
                  </a:lnTo>
                  <a:lnTo>
                    <a:pt x="291" y="21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160"/>
            <p:cNvSpPr/>
            <p:nvPr/>
          </p:nvSpPr>
          <p:spPr>
            <a:xfrm>
              <a:off x="7237536" y="3366670"/>
              <a:ext cx="14405" cy="10979"/>
            </a:xfrm>
            <a:custGeom>
              <a:rect b="b" l="l" r="r" t="t"/>
              <a:pathLst>
                <a:path extrusionOk="0" h="423" w="555">
                  <a:moveTo>
                    <a:pt x="1" y="1"/>
                  </a:moveTo>
                  <a:lnTo>
                    <a:pt x="1" y="422"/>
                  </a:lnTo>
                  <a:lnTo>
                    <a:pt x="554" y="422"/>
                  </a:lnTo>
                  <a:lnTo>
                    <a:pt x="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160"/>
            <p:cNvSpPr/>
            <p:nvPr/>
          </p:nvSpPr>
          <p:spPr>
            <a:xfrm>
              <a:off x="7324381" y="3571114"/>
              <a:ext cx="11654" cy="32158"/>
            </a:xfrm>
            <a:custGeom>
              <a:rect b="b" l="l" r="r" t="t"/>
              <a:pathLst>
                <a:path extrusionOk="0" h="1239" w="449">
                  <a:moveTo>
                    <a:pt x="211" y="0"/>
                  </a:moveTo>
                  <a:lnTo>
                    <a:pt x="132" y="27"/>
                  </a:lnTo>
                  <a:lnTo>
                    <a:pt x="80" y="79"/>
                  </a:lnTo>
                  <a:lnTo>
                    <a:pt x="27" y="158"/>
                  </a:lnTo>
                  <a:lnTo>
                    <a:pt x="1" y="264"/>
                  </a:lnTo>
                  <a:lnTo>
                    <a:pt x="1" y="1239"/>
                  </a:lnTo>
                  <a:lnTo>
                    <a:pt x="448" y="1239"/>
                  </a:lnTo>
                  <a:lnTo>
                    <a:pt x="448" y="264"/>
                  </a:lnTo>
                  <a:lnTo>
                    <a:pt x="422" y="158"/>
                  </a:lnTo>
                  <a:lnTo>
                    <a:pt x="369" y="79"/>
                  </a:lnTo>
                  <a:lnTo>
                    <a:pt x="317" y="27"/>
                  </a:lnTo>
                  <a:lnTo>
                    <a:pt x="2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160"/>
            <p:cNvSpPr/>
            <p:nvPr/>
          </p:nvSpPr>
          <p:spPr>
            <a:xfrm>
              <a:off x="7370865" y="3528731"/>
              <a:ext cx="34235" cy="10953"/>
            </a:xfrm>
            <a:custGeom>
              <a:rect b="b" l="l" r="r" t="t"/>
              <a:pathLst>
                <a:path extrusionOk="0" h="422" w="1319">
                  <a:moveTo>
                    <a:pt x="133" y="0"/>
                  </a:moveTo>
                  <a:lnTo>
                    <a:pt x="54" y="53"/>
                  </a:lnTo>
                  <a:lnTo>
                    <a:pt x="27" y="132"/>
                  </a:lnTo>
                  <a:lnTo>
                    <a:pt x="1" y="211"/>
                  </a:lnTo>
                  <a:lnTo>
                    <a:pt x="27" y="290"/>
                  </a:lnTo>
                  <a:lnTo>
                    <a:pt x="54" y="369"/>
                  </a:lnTo>
                  <a:lnTo>
                    <a:pt x="133" y="395"/>
                  </a:lnTo>
                  <a:lnTo>
                    <a:pt x="212" y="422"/>
                  </a:lnTo>
                  <a:lnTo>
                    <a:pt x="1107" y="422"/>
                  </a:lnTo>
                  <a:lnTo>
                    <a:pt x="1186" y="395"/>
                  </a:lnTo>
                  <a:lnTo>
                    <a:pt x="1265" y="369"/>
                  </a:lnTo>
                  <a:lnTo>
                    <a:pt x="1292" y="290"/>
                  </a:lnTo>
                  <a:lnTo>
                    <a:pt x="1318" y="211"/>
                  </a:lnTo>
                  <a:lnTo>
                    <a:pt x="1292" y="132"/>
                  </a:lnTo>
                  <a:lnTo>
                    <a:pt x="1265" y="53"/>
                  </a:lnTo>
                  <a:lnTo>
                    <a:pt x="11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160"/>
            <p:cNvSpPr/>
            <p:nvPr/>
          </p:nvSpPr>
          <p:spPr>
            <a:xfrm>
              <a:off x="7255315" y="3528731"/>
              <a:ext cx="34209" cy="10953"/>
            </a:xfrm>
            <a:custGeom>
              <a:rect b="b" l="l" r="r" t="t"/>
              <a:pathLst>
                <a:path extrusionOk="0" h="422" w="1318">
                  <a:moveTo>
                    <a:pt x="133" y="0"/>
                  </a:moveTo>
                  <a:lnTo>
                    <a:pt x="54" y="53"/>
                  </a:lnTo>
                  <a:lnTo>
                    <a:pt x="27" y="132"/>
                  </a:lnTo>
                  <a:lnTo>
                    <a:pt x="1" y="211"/>
                  </a:lnTo>
                  <a:lnTo>
                    <a:pt x="27" y="290"/>
                  </a:lnTo>
                  <a:lnTo>
                    <a:pt x="54" y="369"/>
                  </a:lnTo>
                  <a:lnTo>
                    <a:pt x="133" y="395"/>
                  </a:lnTo>
                  <a:lnTo>
                    <a:pt x="212" y="422"/>
                  </a:lnTo>
                  <a:lnTo>
                    <a:pt x="1107" y="422"/>
                  </a:lnTo>
                  <a:lnTo>
                    <a:pt x="1186" y="395"/>
                  </a:lnTo>
                  <a:lnTo>
                    <a:pt x="1265" y="369"/>
                  </a:lnTo>
                  <a:lnTo>
                    <a:pt x="1292" y="290"/>
                  </a:lnTo>
                  <a:lnTo>
                    <a:pt x="1318" y="211"/>
                  </a:lnTo>
                  <a:lnTo>
                    <a:pt x="1292" y="132"/>
                  </a:lnTo>
                  <a:lnTo>
                    <a:pt x="1265" y="53"/>
                  </a:lnTo>
                  <a:lnTo>
                    <a:pt x="11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160"/>
            <p:cNvSpPr/>
            <p:nvPr/>
          </p:nvSpPr>
          <p:spPr>
            <a:xfrm>
              <a:off x="7260792" y="3303081"/>
              <a:ext cx="138833" cy="138158"/>
            </a:xfrm>
            <a:custGeom>
              <a:rect b="b" l="l" r="r" t="t"/>
              <a:pathLst>
                <a:path extrusionOk="0" h="5323" w="5349">
                  <a:moveTo>
                    <a:pt x="2398" y="1"/>
                  </a:moveTo>
                  <a:lnTo>
                    <a:pt x="2134" y="53"/>
                  </a:lnTo>
                  <a:lnTo>
                    <a:pt x="1871" y="106"/>
                  </a:lnTo>
                  <a:lnTo>
                    <a:pt x="1634" y="211"/>
                  </a:lnTo>
                  <a:lnTo>
                    <a:pt x="1397" y="317"/>
                  </a:lnTo>
                  <a:lnTo>
                    <a:pt x="1186" y="449"/>
                  </a:lnTo>
                  <a:lnTo>
                    <a:pt x="975" y="607"/>
                  </a:lnTo>
                  <a:lnTo>
                    <a:pt x="791" y="765"/>
                  </a:lnTo>
                  <a:lnTo>
                    <a:pt x="606" y="975"/>
                  </a:lnTo>
                  <a:lnTo>
                    <a:pt x="448" y="1160"/>
                  </a:lnTo>
                  <a:lnTo>
                    <a:pt x="317" y="1397"/>
                  </a:lnTo>
                  <a:lnTo>
                    <a:pt x="211" y="1634"/>
                  </a:lnTo>
                  <a:lnTo>
                    <a:pt x="132" y="1871"/>
                  </a:lnTo>
                  <a:lnTo>
                    <a:pt x="53" y="2135"/>
                  </a:lnTo>
                  <a:lnTo>
                    <a:pt x="27" y="2398"/>
                  </a:lnTo>
                  <a:lnTo>
                    <a:pt x="1" y="2661"/>
                  </a:lnTo>
                  <a:lnTo>
                    <a:pt x="27" y="2925"/>
                  </a:lnTo>
                  <a:lnTo>
                    <a:pt x="53" y="3188"/>
                  </a:lnTo>
                  <a:lnTo>
                    <a:pt x="132" y="3452"/>
                  </a:lnTo>
                  <a:lnTo>
                    <a:pt x="211" y="3715"/>
                  </a:lnTo>
                  <a:lnTo>
                    <a:pt x="317" y="3926"/>
                  </a:lnTo>
                  <a:lnTo>
                    <a:pt x="448" y="4163"/>
                  </a:lnTo>
                  <a:lnTo>
                    <a:pt x="606" y="4374"/>
                  </a:lnTo>
                  <a:lnTo>
                    <a:pt x="791" y="4558"/>
                  </a:lnTo>
                  <a:lnTo>
                    <a:pt x="975" y="4716"/>
                  </a:lnTo>
                  <a:lnTo>
                    <a:pt x="1186" y="4874"/>
                  </a:lnTo>
                  <a:lnTo>
                    <a:pt x="1397" y="5006"/>
                  </a:lnTo>
                  <a:lnTo>
                    <a:pt x="1634" y="5138"/>
                  </a:lnTo>
                  <a:lnTo>
                    <a:pt x="1871" y="5217"/>
                  </a:lnTo>
                  <a:lnTo>
                    <a:pt x="2134" y="5269"/>
                  </a:lnTo>
                  <a:lnTo>
                    <a:pt x="2398" y="5322"/>
                  </a:lnTo>
                  <a:lnTo>
                    <a:pt x="2951" y="5322"/>
                  </a:lnTo>
                  <a:lnTo>
                    <a:pt x="3214" y="5269"/>
                  </a:lnTo>
                  <a:lnTo>
                    <a:pt x="3478" y="5217"/>
                  </a:lnTo>
                  <a:lnTo>
                    <a:pt x="3715" y="5138"/>
                  </a:lnTo>
                  <a:lnTo>
                    <a:pt x="3952" y="5006"/>
                  </a:lnTo>
                  <a:lnTo>
                    <a:pt x="4163" y="4874"/>
                  </a:lnTo>
                  <a:lnTo>
                    <a:pt x="4374" y="4716"/>
                  </a:lnTo>
                  <a:lnTo>
                    <a:pt x="4558" y="4558"/>
                  </a:lnTo>
                  <a:lnTo>
                    <a:pt x="4742" y="4374"/>
                  </a:lnTo>
                  <a:lnTo>
                    <a:pt x="4900" y="4163"/>
                  </a:lnTo>
                  <a:lnTo>
                    <a:pt x="5032" y="3926"/>
                  </a:lnTo>
                  <a:lnTo>
                    <a:pt x="5138" y="3715"/>
                  </a:lnTo>
                  <a:lnTo>
                    <a:pt x="5217" y="3452"/>
                  </a:lnTo>
                  <a:lnTo>
                    <a:pt x="5296" y="3188"/>
                  </a:lnTo>
                  <a:lnTo>
                    <a:pt x="5322" y="2925"/>
                  </a:lnTo>
                  <a:lnTo>
                    <a:pt x="5348" y="2661"/>
                  </a:lnTo>
                  <a:lnTo>
                    <a:pt x="5322" y="2398"/>
                  </a:lnTo>
                  <a:lnTo>
                    <a:pt x="5296" y="2135"/>
                  </a:lnTo>
                  <a:lnTo>
                    <a:pt x="5217" y="1871"/>
                  </a:lnTo>
                  <a:lnTo>
                    <a:pt x="5138" y="1634"/>
                  </a:lnTo>
                  <a:lnTo>
                    <a:pt x="5032" y="1397"/>
                  </a:lnTo>
                  <a:lnTo>
                    <a:pt x="4900" y="1160"/>
                  </a:lnTo>
                  <a:lnTo>
                    <a:pt x="4742" y="975"/>
                  </a:lnTo>
                  <a:lnTo>
                    <a:pt x="4558" y="765"/>
                  </a:lnTo>
                  <a:lnTo>
                    <a:pt x="4374" y="607"/>
                  </a:lnTo>
                  <a:lnTo>
                    <a:pt x="4163" y="449"/>
                  </a:lnTo>
                  <a:lnTo>
                    <a:pt x="3952" y="317"/>
                  </a:lnTo>
                  <a:lnTo>
                    <a:pt x="3715" y="211"/>
                  </a:lnTo>
                  <a:lnTo>
                    <a:pt x="3478" y="106"/>
                  </a:lnTo>
                  <a:lnTo>
                    <a:pt x="3214" y="53"/>
                  </a:lnTo>
                  <a:lnTo>
                    <a:pt x="29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160"/>
            <p:cNvSpPr/>
            <p:nvPr/>
          </p:nvSpPr>
          <p:spPr>
            <a:xfrm>
              <a:off x="7284047" y="3325662"/>
              <a:ext cx="92322" cy="92997"/>
            </a:xfrm>
            <a:custGeom>
              <a:rect b="b" l="l" r="r" t="t"/>
              <a:pathLst>
                <a:path extrusionOk="0" h="3583" w="3557">
                  <a:moveTo>
                    <a:pt x="1765" y="0"/>
                  </a:moveTo>
                  <a:lnTo>
                    <a:pt x="1607" y="26"/>
                  </a:lnTo>
                  <a:lnTo>
                    <a:pt x="1423" y="53"/>
                  </a:lnTo>
                  <a:lnTo>
                    <a:pt x="1238" y="79"/>
                  </a:lnTo>
                  <a:lnTo>
                    <a:pt x="1080" y="158"/>
                  </a:lnTo>
                  <a:lnTo>
                    <a:pt x="922" y="237"/>
                  </a:lnTo>
                  <a:lnTo>
                    <a:pt x="791" y="316"/>
                  </a:lnTo>
                  <a:lnTo>
                    <a:pt x="633" y="422"/>
                  </a:lnTo>
                  <a:lnTo>
                    <a:pt x="527" y="527"/>
                  </a:lnTo>
                  <a:lnTo>
                    <a:pt x="395" y="659"/>
                  </a:lnTo>
                  <a:lnTo>
                    <a:pt x="290" y="790"/>
                  </a:lnTo>
                  <a:lnTo>
                    <a:pt x="211" y="948"/>
                  </a:lnTo>
                  <a:lnTo>
                    <a:pt x="132" y="1106"/>
                  </a:lnTo>
                  <a:lnTo>
                    <a:pt x="79" y="1265"/>
                  </a:lnTo>
                  <a:lnTo>
                    <a:pt x="27" y="1423"/>
                  </a:lnTo>
                  <a:lnTo>
                    <a:pt x="0" y="1607"/>
                  </a:lnTo>
                  <a:lnTo>
                    <a:pt x="0" y="1791"/>
                  </a:lnTo>
                  <a:lnTo>
                    <a:pt x="0" y="1976"/>
                  </a:lnTo>
                  <a:lnTo>
                    <a:pt x="27" y="2160"/>
                  </a:lnTo>
                  <a:lnTo>
                    <a:pt x="79" y="2318"/>
                  </a:lnTo>
                  <a:lnTo>
                    <a:pt x="132" y="2476"/>
                  </a:lnTo>
                  <a:lnTo>
                    <a:pt x="211" y="2634"/>
                  </a:lnTo>
                  <a:lnTo>
                    <a:pt x="290" y="2792"/>
                  </a:lnTo>
                  <a:lnTo>
                    <a:pt x="395" y="2924"/>
                  </a:lnTo>
                  <a:lnTo>
                    <a:pt x="527" y="3056"/>
                  </a:lnTo>
                  <a:lnTo>
                    <a:pt x="633" y="3161"/>
                  </a:lnTo>
                  <a:lnTo>
                    <a:pt x="791" y="3267"/>
                  </a:lnTo>
                  <a:lnTo>
                    <a:pt x="922" y="3372"/>
                  </a:lnTo>
                  <a:lnTo>
                    <a:pt x="1080" y="3425"/>
                  </a:lnTo>
                  <a:lnTo>
                    <a:pt x="1238" y="3504"/>
                  </a:lnTo>
                  <a:lnTo>
                    <a:pt x="1423" y="3530"/>
                  </a:lnTo>
                  <a:lnTo>
                    <a:pt x="1607" y="3556"/>
                  </a:lnTo>
                  <a:lnTo>
                    <a:pt x="1765" y="3583"/>
                  </a:lnTo>
                  <a:lnTo>
                    <a:pt x="1950" y="3556"/>
                  </a:lnTo>
                  <a:lnTo>
                    <a:pt x="2134" y="3530"/>
                  </a:lnTo>
                  <a:lnTo>
                    <a:pt x="2318" y="3504"/>
                  </a:lnTo>
                  <a:lnTo>
                    <a:pt x="2477" y="3425"/>
                  </a:lnTo>
                  <a:lnTo>
                    <a:pt x="2635" y="3372"/>
                  </a:lnTo>
                  <a:lnTo>
                    <a:pt x="2766" y="3267"/>
                  </a:lnTo>
                  <a:lnTo>
                    <a:pt x="2898" y="3161"/>
                  </a:lnTo>
                  <a:lnTo>
                    <a:pt x="3030" y="3056"/>
                  </a:lnTo>
                  <a:lnTo>
                    <a:pt x="3161" y="2924"/>
                  </a:lnTo>
                  <a:lnTo>
                    <a:pt x="3267" y="2792"/>
                  </a:lnTo>
                  <a:lnTo>
                    <a:pt x="3346" y="2634"/>
                  </a:lnTo>
                  <a:lnTo>
                    <a:pt x="3425" y="2476"/>
                  </a:lnTo>
                  <a:lnTo>
                    <a:pt x="3478" y="2318"/>
                  </a:lnTo>
                  <a:lnTo>
                    <a:pt x="3530" y="2160"/>
                  </a:lnTo>
                  <a:lnTo>
                    <a:pt x="3557" y="1976"/>
                  </a:lnTo>
                  <a:lnTo>
                    <a:pt x="3557" y="1791"/>
                  </a:lnTo>
                  <a:lnTo>
                    <a:pt x="3557" y="1607"/>
                  </a:lnTo>
                  <a:lnTo>
                    <a:pt x="3530" y="1423"/>
                  </a:lnTo>
                  <a:lnTo>
                    <a:pt x="3478" y="1265"/>
                  </a:lnTo>
                  <a:lnTo>
                    <a:pt x="3425" y="1106"/>
                  </a:lnTo>
                  <a:lnTo>
                    <a:pt x="3346" y="948"/>
                  </a:lnTo>
                  <a:lnTo>
                    <a:pt x="3267" y="790"/>
                  </a:lnTo>
                  <a:lnTo>
                    <a:pt x="3161" y="659"/>
                  </a:lnTo>
                  <a:lnTo>
                    <a:pt x="3030" y="527"/>
                  </a:lnTo>
                  <a:lnTo>
                    <a:pt x="2898" y="422"/>
                  </a:lnTo>
                  <a:lnTo>
                    <a:pt x="2766" y="316"/>
                  </a:lnTo>
                  <a:lnTo>
                    <a:pt x="2635" y="237"/>
                  </a:lnTo>
                  <a:lnTo>
                    <a:pt x="2477" y="158"/>
                  </a:lnTo>
                  <a:lnTo>
                    <a:pt x="2318" y="79"/>
                  </a:lnTo>
                  <a:lnTo>
                    <a:pt x="2134" y="53"/>
                  </a:lnTo>
                  <a:lnTo>
                    <a:pt x="1950" y="26"/>
                  </a:lnTo>
                  <a:lnTo>
                    <a:pt x="17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160"/>
            <p:cNvSpPr/>
            <p:nvPr/>
          </p:nvSpPr>
          <p:spPr>
            <a:xfrm>
              <a:off x="7284047" y="3487696"/>
              <a:ext cx="92322" cy="92322"/>
            </a:xfrm>
            <a:custGeom>
              <a:rect b="b" l="l" r="r" t="t"/>
              <a:pathLst>
                <a:path extrusionOk="0" h="3557" w="3557">
                  <a:moveTo>
                    <a:pt x="1607" y="0"/>
                  </a:moveTo>
                  <a:lnTo>
                    <a:pt x="1423" y="27"/>
                  </a:lnTo>
                  <a:lnTo>
                    <a:pt x="1238" y="80"/>
                  </a:lnTo>
                  <a:lnTo>
                    <a:pt x="1080" y="132"/>
                  </a:lnTo>
                  <a:lnTo>
                    <a:pt x="922" y="211"/>
                  </a:lnTo>
                  <a:lnTo>
                    <a:pt x="791" y="317"/>
                  </a:lnTo>
                  <a:lnTo>
                    <a:pt x="633" y="422"/>
                  </a:lnTo>
                  <a:lnTo>
                    <a:pt x="527" y="527"/>
                  </a:lnTo>
                  <a:lnTo>
                    <a:pt x="395" y="659"/>
                  </a:lnTo>
                  <a:lnTo>
                    <a:pt x="290" y="791"/>
                  </a:lnTo>
                  <a:lnTo>
                    <a:pt x="211" y="949"/>
                  </a:lnTo>
                  <a:lnTo>
                    <a:pt x="132" y="1081"/>
                  </a:lnTo>
                  <a:lnTo>
                    <a:pt x="79" y="1265"/>
                  </a:lnTo>
                  <a:lnTo>
                    <a:pt x="27" y="1423"/>
                  </a:lnTo>
                  <a:lnTo>
                    <a:pt x="0" y="1607"/>
                  </a:lnTo>
                  <a:lnTo>
                    <a:pt x="0" y="1792"/>
                  </a:lnTo>
                  <a:lnTo>
                    <a:pt x="0" y="1976"/>
                  </a:lnTo>
                  <a:lnTo>
                    <a:pt x="27" y="2134"/>
                  </a:lnTo>
                  <a:lnTo>
                    <a:pt x="79" y="2319"/>
                  </a:lnTo>
                  <a:lnTo>
                    <a:pt x="132" y="2477"/>
                  </a:lnTo>
                  <a:lnTo>
                    <a:pt x="211" y="2635"/>
                  </a:lnTo>
                  <a:lnTo>
                    <a:pt x="290" y="2793"/>
                  </a:lnTo>
                  <a:lnTo>
                    <a:pt x="395" y="2925"/>
                  </a:lnTo>
                  <a:lnTo>
                    <a:pt x="527" y="3056"/>
                  </a:lnTo>
                  <a:lnTo>
                    <a:pt x="633" y="3162"/>
                  </a:lnTo>
                  <a:lnTo>
                    <a:pt x="791" y="3267"/>
                  </a:lnTo>
                  <a:lnTo>
                    <a:pt x="922" y="3346"/>
                  </a:lnTo>
                  <a:lnTo>
                    <a:pt x="1080" y="3425"/>
                  </a:lnTo>
                  <a:lnTo>
                    <a:pt x="1238" y="3478"/>
                  </a:lnTo>
                  <a:lnTo>
                    <a:pt x="1423" y="3531"/>
                  </a:lnTo>
                  <a:lnTo>
                    <a:pt x="1607" y="3557"/>
                  </a:lnTo>
                  <a:lnTo>
                    <a:pt x="1950" y="3557"/>
                  </a:lnTo>
                  <a:lnTo>
                    <a:pt x="2134" y="3531"/>
                  </a:lnTo>
                  <a:lnTo>
                    <a:pt x="2318" y="3478"/>
                  </a:lnTo>
                  <a:lnTo>
                    <a:pt x="2477" y="3425"/>
                  </a:lnTo>
                  <a:lnTo>
                    <a:pt x="2635" y="3346"/>
                  </a:lnTo>
                  <a:lnTo>
                    <a:pt x="2766" y="3267"/>
                  </a:lnTo>
                  <a:lnTo>
                    <a:pt x="2898" y="3162"/>
                  </a:lnTo>
                  <a:lnTo>
                    <a:pt x="3030" y="3056"/>
                  </a:lnTo>
                  <a:lnTo>
                    <a:pt x="3161" y="2925"/>
                  </a:lnTo>
                  <a:lnTo>
                    <a:pt x="3267" y="2793"/>
                  </a:lnTo>
                  <a:lnTo>
                    <a:pt x="3346" y="2635"/>
                  </a:lnTo>
                  <a:lnTo>
                    <a:pt x="3425" y="2477"/>
                  </a:lnTo>
                  <a:lnTo>
                    <a:pt x="3478" y="2319"/>
                  </a:lnTo>
                  <a:lnTo>
                    <a:pt x="3530" y="2134"/>
                  </a:lnTo>
                  <a:lnTo>
                    <a:pt x="3557" y="1976"/>
                  </a:lnTo>
                  <a:lnTo>
                    <a:pt x="3557" y="1792"/>
                  </a:lnTo>
                  <a:lnTo>
                    <a:pt x="3557" y="1607"/>
                  </a:lnTo>
                  <a:lnTo>
                    <a:pt x="3530" y="1423"/>
                  </a:lnTo>
                  <a:lnTo>
                    <a:pt x="3478" y="1265"/>
                  </a:lnTo>
                  <a:lnTo>
                    <a:pt x="3425" y="1081"/>
                  </a:lnTo>
                  <a:lnTo>
                    <a:pt x="3346" y="949"/>
                  </a:lnTo>
                  <a:lnTo>
                    <a:pt x="3267" y="791"/>
                  </a:lnTo>
                  <a:lnTo>
                    <a:pt x="3161" y="659"/>
                  </a:lnTo>
                  <a:lnTo>
                    <a:pt x="3030" y="527"/>
                  </a:lnTo>
                  <a:lnTo>
                    <a:pt x="2898" y="422"/>
                  </a:lnTo>
                  <a:lnTo>
                    <a:pt x="2766" y="317"/>
                  </a:lnTo>
                  <a:lnTo>
                    <a:pt x="2635" y="211"/>
                  </a:lnTo>
                  <a:lnTo>
                    <a:pt x="2477" y="132"/>
                  </a:lnTo>
                  <a:lnTo>
                    <a:pt x="2318" y="80"/>
                  </a:lnTo>
                  <a:lnTo>
                    <a:pt x="2134" y="27"/>
                  </a:lnTo>
                  <a:lnTo>
                    <a:pt x="19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160"/>
            <p:cNvSpPr/>
            <p:nvPr/>
          </p:nvSpPr>
          <p:spPr>
            <a:xfrm>
              <a:off x="7307276" y="3510952"/>
              <a:ext cx="45837" cy="46511"/>
            </a:xfrm>
            <a:custGeom>
              <a:rect b="b" l="l" r="r" t="t"/>
              <a:pathLst>
                <a:path extrusionOk="0" h="1792" w="1766">
                  <a:moveTo>
                    <a:pt x="870" y="0"/>
                  </a:moveTo>
                  <a:lnTo>
                    <a:pt x="712" y="27"/>
                  </a:lnTo>
                  <a:lnTo>
                    <a:pt x="528" y="79"/>
                  </a:lnTo>
                  <a:lnTo>
                    <a:pt x="396" y="158"/>
                  </a:lnTo>
                  <a:lnTo>
                    <a:pt x="264" y="264"/>
                  </a:lnTo>
                  <a:lnTo>
                    <a:pt x="133" y="395"/>
                  </a:lnTo>
                  <a:lnTo>
                    <a:pt x="54" y="553"/>
                  </a:lnTo>
                  <a:lnTo>
                    <a:pt x="1" y="711"/>
                  </a:lnTo>
                  <a:lnTo>
                    <a:pt x="1" y="896"/>
                  </a:lnTo>
                  <a:lnTo>
                    <a:pt x="1" y="1080"/>
                  </a:lnTo>
                  <a:lnTo>
                    <a:pt x="54" y="1238"/>
                  </a:lnTo>
                  <a:lnTo>
                    <a:pt x="133" y="1396"/>
                  </a:lnTo>
                  <a:lnTo>
                    <a:pt x="264" y="1528"/>
                  </a:lnTo>
                  <a:lnTo>
                    <a:pt x="396" y="1633"/>
                  </a:lnTo>
                  <a:lnTo>
                    <a:pt x="528" y="1713"/>
                  </a:lnTo>
                  <a:lnTo>
                    <a:pt x="712" y="1765"/>
                  </a:lnTo>
                  <a:lnTo>
                    <a:pt x="870" y="1792"/>
                  </a:lnTo>
                  <a:lnTo>
                    <a:pt x="1055" y="1765"/>
                  </a:lnTo>
                  <a:lnTo>
                    <a:pt x="1239" y="1713"/>
                  </a:lnTo>
                  <a:lnTo>
                    <a:pt x="1371" y="1633"/>
                  </a:lnTo>
                  <a:lnTo>
                    <a:pt x="1503" y="1528"/>
                  </a:lnTo>
                  <a:lnTo>
                    <a:pt x="1634" y="1396"/>
                  </a:lnTo>
                  <a:lnTo>
                    <a:pt x="1713" y="1238"/>
                  </a:lnTo>
                  <a:lnTo>
                    <a:pt x="1766" y="1080"/>
                  </a:lnTo>
                  <a:lnTo>
                    <a:pt x="1766" y="896"/>
                  </a:lnTo>
                  <a:lnTo>
                    <a:pt x="1766" y="711"/>
                  </a:lnTo>
                  <a:lnTo>
                    <a:pt x="1713" y="553"/>
                  </a:lnTo>
                  <a:lnTo>
                    <a:pt x="1634" y="395"/>
                  </a:lnTo>
                  <a:lnTo>
                    <a:pt x="1503" y="264"/>
                  </a:lnTo>
                  <a:lnTo>
                    <a:pt x="1371" y="158"/>
                  </a:lnTo>
                  <a:lnTo>
                    <a:pt x="1239" y="79"/>
                  </a:lnTo>
                  <a:lnTo>
                    <a:pt x="1055" y="27"/>
                  </a:lnTo>
                  <a:lnTo>
                    <a:pt x="8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160"/>
            <p:cNvSpPr/>
            <p:nvPr/>
          </p:nvSpPr>
          <p:spPr>
            <a:xfrm>
              <a:off x="7272419" y="3626502"/>
              <a:ext cx="115578" cy="23256"/>
            </a:xfrm>
            <a:custGeom>
              <a:rect b="b" l="l" r="r" t="t"/>
              <a:pathLst>
                <a:path extrusionOk="0" h="896" w="4453">
                  <a:moveTo>
                    <a:pt x="185" y="0"/>
                  </a:moveTo>
                  <a:lnTo>
                    <a:pt x="106" y="27"/>
                  </a:lnTo>
                  <a:lnTo>
                    <a:pt x="53" y="53"/>
                  </a:lnTo>
                  <a:lnTo>
                    <a:pt x="27" y="132"/>
                  </a:lnTo>
                  <a:lnTo>
                    <a:pt x="0" y="185"/>
                  </a:lnTo>
                  <a:lnTo>
                    <a:pt x="0" y="685"/>
                  </a:lnTo>
                  <a:lnTo>
                    <a:pt x="27" y="764"/>
                  </a:lnTo>
                  <a:lnTo>
                    <a:pt x="53" y="843"/>
                  </a:lnTo>
                  <a:lnTo>
                    <a:pt x="106" y="870"/>
                  </a:lnTo>
                  <a:lnTo>
                    <a:pt x="185" y="896"/>
                  </a:lnTo>
                  <a:lnTo>
                    <a:pt x="4268" y="896"/>
                  </a:lnTo>
                  <a:lnTo>
                    <a:pt x="4321" y="870"/>
                  </a:lnTo>
                  <a:lnTo>
                    <a:pt x="4400" y="843"/>
                  </a:lnTo>
                  <a:lnTo>
                    <a:pt x="4426" y="764"/>
                  </a:lnTo>
                  <a:lnTo>
                    <a:pt x="4452" y="685"/>
                  </a:lnTo>
                  <a:lnTo>
                    <a:pt x="4452" y="185"/>
                  </a:lnTo>
                  <a:lnTo>
                    <a:pt x="4426" y="132"/>
                  </a:lnTo>
                  <a:lnTo>
                    <a:pt x="4400" y="53"/>
                  </a:lnTo>
                  <a:lnTo>
                    <a:pt x="4321" y="27"/>
                  </a:lnTo>
                  <a:lnTo>
                    <a:pt x="42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7" name="Google Shape;17607;p160"/>
          <p:cNvGrpSpPr/>
          <p:nvPr/>
        </p:nvGrpSpPr>
        <p:grpSpPr>
          <a:xfrm>
            <a:off x="8022817" y="3279852"/>
            <a:ext cx="184644" cy="369911"/>
            <a:chOff x="8023156" y="3279852"/>
            <a:chExt cx="184644" cy="369911"/>
          </a:xfrm>
        </p:grpSpPr>
        <p:sp>
          <p:nvSpPr>
            <p:cNvPr id="17608" name="Google Shape;17608;p160"/>
            <p:cNvSpPr/>
            <p:nvPr/>
          </p:nvSpPr>
          <p:spPr>
            <a:xfrm>
              <a:off x="8023156" y="3279852"/>
              <a:ext cx="184644" cy="369911"/>
            </a:xfrm>
            <a:custGeom>
              <a:rect b="b" l="l" r="r" t="t"/>
              <a:pathLst>
                <a:path extrusionOk="0" h="14252" w="7114">
                  <a:moveTo>
                    <a:pt x="106" y="0"/>
                  </a:moveTo>
                  <a:lnTo>
                    <a:pt x="53" y="53"/>
                  </a:lnTo>
                  <a:lnTo>
                    <a:pt x="1" y="105"/>
                  </a:lnTo>
                  <a:lnTo>
                    <a:pt x="1" y="184"/>
                  </a:lnTo>
                  <a:lnTo>
                    <a:pt x="1" y="14041"/>
                  </a:lnTo>
                  <a:lnTo>
                    <a:pt x="1" y="14120"/>
                  </a:lnTo>
                  <a:lnTo>
                    <a:pt x="53" y="14199"/>
                  </a:lnTo>
                  <a:lnTo>
                    <a:pt x="106" y="14226"/>
                  </a:lnTo>
                  <a:lnTo>
                    <a:pt x="185" y="14252"/>
                  </a:lnTo>
                  <a:lnTo>
                    <a:pt x="6929" y="14252"/>
                  </a:lnTo>
                  <a:lnTo>
                    <a:pt x="7008" y="14226"/>
                  </a:lnTo>
                  <a:lnTo>
                    <a:pt x="7061" y="14199"/>
                  </a:lnTo>
                  <a:lnTo>
                    <a:pt x="7114" y="14120"/>
                  </a:lnTo>
                  <a:lnTo>
                    <a:pt x="7114" y="14041"/>
                  </a:lnTo>
                  <a:lnTo>
                    <a:pt x="7114" y="184"/>
                  </a:lnTo>
                  <a:lnTo>
                    <a:pt x="7114" y="105"/>
                  </a:lnTo>
                  <a:lnTo>
                    <a:pt x="7061" y="53"/>
                  </a:lnTo>
                  <a:lnTo>
                    <a:pt x="70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160"/>
            <p:cNvSpPr/>
            <p:nvPr/>
          </p:nvSpPr>
          <p:spPr>
            <a:xfrm>
              <a:off x="8045737" y="3303081"/>
              <a:ext cx="138807" cy="138158"/>
            </a:xfrm>
            <a:custGeom>
              <a:rect b="b" l="l" r="r" t="t"/>
              <a:pathLst>
                <a:path extrusionOk="0" h="5323" w="5348">
                  <a:moveTo>
                    <a:pt x="132" y="1"/>
                  </a:moveTo>
                  <a:lnTo>
                    <a:pt x="79" y="53"/>
                  </a:lnTo>
                  <a:lnTo>
                    <a:pt x="26" y="106"/>
                  </a:lnTo>
                  <a:lnTo>
                    <a:pt x="0" y="185"/>
                  </a:lnTo>
                  <a:lnTo>
                    <a:pt x="0" y="5138"/>
                  </a:lnTo>
                  <a:lnTo>
                    <a:pt x="26" y="5217"/>
                  </a:lnTo>
                  <a:lnTo>
                    <a:pt x="79" y="5269"/>
                  </a:lnTo>
                  <a:lnTo>
                    <a:pt x="132" y="5322"/>
                  </a:lnTo>
                  <a:lnTo>
                    <a:pt x="5243" y="5322"/>
                  </a:lnTo>
                  <a:lnTo>
                    <a:pt x="5295" y="5269"/>
                  </a:lnTo>
                  <a:lnTo>
                    <a:pt x="5348" y="5217"/>
                  </a:lnTo>
                  <a:lnTo>
                    <a:pt x="5348" y="5138"/>
                  </a:lnTo>
                  <a:lnTo>
                    <a:pt x="5348" y="185"/>
                  </a:lnTo>
                  <a:lnTo>
                    <a:pt x="5348" y="106"/>
                  </a:lnTo>
                  <a:lnTo>
                    <a:pt x="5295" y="53"/>
                  </a:lnTo>
                  <a:lnTo>
                    <a:pt x="52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160"/>
            <p:cNvSpPr/>
            <p:nvPr/>
          </p:nvSpPr>
          <p:spPr>
            <a:xfrm>
              <a:off x="8045737" y="3487696"/>
              <a:ext cx="138807" cy="138833"/>
            </a:xfrm>
            <a:custGeom>
              <a:rect b="b" l="l" r="r" t="t"/>
              <a:pathLst>
                <a:path extrusionOk="0" h="5349" w="5348">
                  <a:moveTo>
                    <a:pt x="2687" y="896"/>
                  </a:moveTo>
                  <a:lnTo>
                    <a:pt x="2977" y="923"/>
                  </a:lnTo>
                  <a:lnTo>
                    <a:pt x="3267" y="1002"/>
                  </a:lnTo>
                  <a:lnTo>
                    <a:pt x="3530" y="1107"/>
                  </a:lnTo>
                  <a:lnTo>
                    <a:pt x="3794" y="1265"/>
                  </a:lnTo>
                  <a:lnTo>
                    <a:pt x="3846" y="1291"/>
                  </a:lnTo>
                  <a:lnTo>
                    <a:pt x="3899" y="1291"/>
                  </a:lnTo>
                  <a:lnTo>
                    <a:pt x="3978" y="1318"/>
                  </a:lnTo>
                  <a:lnTo>
                    <a:pt x="4031" y="1344"/>
                  </a:lnTo>
                  <a:lnTo>
                    <a:pt x="4057" y="1397"/>
                  </a:lnTo>
                  <a:lnTo>
                    <a:pt x="4057" y="1449"/>
                  </a:lnTo>
                  <a:lnTo>
                    <a:pt x="4057" y="1528"/>
                  </a:lnTo>
                  <a:lnTo>
                    <a:pt x="4083" y="1581"/>
                  </a:lnTo>
                  <a:lnTo>
                    <a:pt x="4241" y="1818"/>
                  </a:lnTo>
                  <a:lnTo>
                    <a:pt x="4373" y="2082"/>
                  </a:lnTo>
                  <a:lnTo>
                    <a:pt x="4426" y="2371"/>
                  </a:lnTo>
                  <a:lnTo>
                    <a:pt x="4452" y="2688"/>
                  </a:lnTo>
                  <a:lnTo>
                    <a:pt x="4426" y="2977"/>
                  </a:lnTo>
                  <a:lnTo>
                    <a:pt x="4373" y="3267"/>
                  </a:lnTo>
                  <a:lnTo>
                    <a:pt x="4241" y="3531"/>
                  </a:lnTo>
                  <a:lnTo>
                    <a:pt x="4083" y="3768"/>
                  </a:lnTo>
                  <a:lnTo>
                    <a:pt x="4057" y="3820"/>
                  </a:lnTo>
                  <a:lnTo>
                    <a:pt x="4057" y="3899"/>
                  </a:lnTo>
                  <a:lnTo>
                    <a:pt x="4057" y="3952"/>
                  </a:lnTo>
                  <a:lnTo>
                    <a:pt x="4031" y="4005"/>
                  </a:lnTo>
                  <a:lnTo>
                    <a:pt x="3978" y="4031"/>
                  </a:lnTo>
                  <a:lnTo>
                    <a:pt x="3899" y="4057"/>
                  </a:lnTo>
                  <a:lnTo>
                    <a:pt x="3846" y="4057"/>
                  </a:lnTo>
                  <a:lnTo>
                    <a:pt x="3794" y="4084"/>
                  </a:lnTo>
                  <a:lnTo>
                    <a:pt x="3530" y="4242"/>
                  </a:lnTo>
                  <a:lnTo>
                    <a:pt x="3267" y="4347"/>
                  </a:lnTo>
                  <a:lnTo>
                    <a:pt x="2977" y="4426"/>
                  </a:lnTo>
                  <a:lnTo>
                    <a:pt x="2687" y="4453"/>
                  </a:lnTo>
                  <a:lnTo>
                    <a:pt x="2371" y="4426"/>
                  </a:lnTo>
                  <a:lnTo>
                    <a:pt x="2081" y="4347"/>
                  </a:lnTo>
                  <a:lnTo>
                    <a:pt x="1818" y="4242"/>
                  </a:lnTo>
                  <a:lnTo>
                    <a:pt x="1581" y="4084"/>
                  </a:lnTo>
                  <a:lnTo>
                    <a:pt x="1528" y="4057"/>
                  </a:lnTo>
                  <a:lnTo>
                    <a:pt x="1475" y="4057"/>
                  </a:lnTo>
                  <a:lnTo>
                    <a:pt x="1396" y="4031"/>
                  </a:lnTo>
                  <a:lnTo>
                    <a:pt x="1344" y="4005"/>
                  </a:lnTo>
                  <a:lnTo>
                    <a:pt x="1317" y="3952"/>
                  </a:lnTo>
                  <a:lnTo>
                    <a:pt x="1317" y="3899"/>
                  </a:lnTo>
                  <a:lnTo>
                    <a:pt x="1291" y="3820"/>
                  </a:lnTo>
                  <a:lnTo>
                    <a:pt x="1291" y="3768"/>
                  </a:lnTo>
                  <a:lnTo>
                    <a:pt x="1133" y="3531"/>
                  </a:lnTo>
                  <a:lnTo>
                    <a:pt x="1001" y="3267"/>
                  </a:lnTo>
                  <a:lnTo>
                    <a:pt x="922" y="2977"/>
                  </a:lnTo>
                  <a:lnTo>
                    <a:pt x="896" y="2688"/>
                  </a:lnTo>
                  <a:lnTo>
                    <a:pt x="922" y="2371"/>
                  </a:lnTo>
                  <a:lnTo>
                    <a:pt x="1001" y="2082"/>
                  </a:lnTo>
                  <a:lnTo>
                    <a:pt x="1133" y="1818"/>
                  </a:lnTo>
                  <a:lnTo>
                    <a:pt x="1291" y="1581"/>
                  </a:lnTo>
                  <a:lnTo>
                    <a:pt x="1291" y="1528"/>
                  </a:lnTo>
                  <a:lnTo>
                    <a:pt x="1317" y="1449"/>
                  </a:lnTo>
                  <a:lnTo>
                    <a:pt x="1317" y="1397"/>
                  </a:lnTo>
                  <a:lnTo>
                    <a:pt x="1344" y="1344"/>
                  </a:lnTo>
                  <a:lnTo>
                    <a:pt x="1396" y="1318"/>
                  </a:lnTo>
                  <a:lnTo>
                    <a:pt x="1449" y="1291"/>
                  </a:lnTo>
                  <a:lnTo>
                    <a:pt x="1528" y="1291"/>
                  </a:lnTo>
                  <a:lnTo>
                    <a:pt x="1581" y="1265"/>
                  </a:lnTo>
                  <a:lnTo>
                    <a:pt x="1818" y="1107"/>
                  </a:lnTo>
                  <a:lnTo>
                    <a:pt x="2081" y="1002"/>
                  </a:lnTo>
                  <a:lnTo>
                    <a:pt x="2371" y="923"/>
                  </a:lnTo>
                  <a:lnTo>
                    <a:pt x="2687" y="896"/>
                  </a:lnTo>
                  <a:close/>
                  <a:moveTo>
                    <a:pt x="2687" y="0"/>
                  </a:moveTo>
                  <a:lnTo>
                    <a:pt x="2450" y="27"/>
                  </a:lnTo>
                  <a:lnTo>
                    <a:pt x="2187" y="53"/>
                  </a:lnTo>
                  <a:lnTo>
                    <a:pt x="1976" y="106"/>
                  </a:lnTo>
                  <a:lnTo>
                    <a:pt x="1739" y="185"/>
                  </a:lnTo>
                  <a:lnTo>
                    <a:pt x="1528" y="264"/>
                  </a:lnTo>
                  <a:lnTo>
                    <a:pt x="1317" y="369"/>
                  </a:lnTo>
                  <a:lnTo>
                    <a:pt x="1133" y="501"/>
                  </a:lnTo>
                  <a:lnTo>
                    <a:pt x="949" y="633"/>
                  </a:lnTo>
                  <a:lnTo>
                    <a:pt x="922" y="685"/>
                  </a:lnTo>
                  <a:lnTo>
                    <a:pt x="922" y="738"/>
                  </a:lnTo>
                  <a:lnTo>
                    <a:pt x="922" y="817"/>
                  </a:lnTo>
                  <a:lnTo>
                    <a:pt x="896" y="870"/>
                  </a:lnTo>
                  <a:lnTo>
                    <a:pt x="843" y="896"/>
                  </a:lnTo>
                  <a:lnTo>
                    <a:pt x="764" y="896"/>
                  </a:lnTo>
                  <a:lnTo>
                    <a:pt x="711" y="923"/>
                  </a:lnTo>
                  <a:lnTo>
                    <a:pt x="659" y="949"/>
                  </a:lnTo>
                  <a:lnTo>
                    <a:pt x="501" y="1133"/>
                  </a:lnTo>
                  <a:lnTo>
                    <a:pt x="369" y="1318"/>
                  </a:lnTo>
                  <a:lnTo>
                    <a:pt x="264" y="1528"/>
                  </a:lnTo>
                  <a:lnTo>
                    <a:pt x="185" y="1739"/>
                  </a:lnTo>
                  <a:lnTo>
                    <a:pt x="106" y="1950"/>
                  </a:lnTo>
                  <a:lnTo>
                    <a:pt x="53" y="2187"/>
                  </a:lnTo>
                  <a:lnTo>
                    <a:pt x="26" y="2424"/>
                  </a:lnTo>
                  <a:lnTo>
                    <a:pt x="0" y="2688"/>
                  </a:lnTo>
                  <a:lnTo>
                    <a:pt x="26" y="2925"/>
                  </a:lnTo>
                  <a:lnTo>
                    <a:pt x="53" y="3162"/>
                  </a:lnTo>
                  <a:lnTo>
                    <a:pt x="106" y="3399"/>
                  </a:lnTo>
                  <a:lnTo>
                    <a:pt x="185" y="3610"/>
                  </a:lnTo>
                  <a:lnTo>
                    <a:pt x="264" y="3820"/>
                  </a:lnTo>
                  <a:lnTo>
                    <a:pt x="369" y="4031"/>
                  </a:lnTo>
                  <a:lnTo>
                    <a:pt x="501" y="4215"/>
                  </a:lnTo>
                  <a:lnTo>
                    <a:pt x="659" y="4400"/>
                  </a:lnTo>
                  <a:lnTo>
                    <a:pt x="711" y="4426"/>
                  </a:lnTo>
                  <a:lnTo>
                    <a:pt x="764" y="4426"/>
                  </a:lnTo>
                  <a:lnTo>
                    <a:pt x="843" y="4453"/>
                  </a:lnTo>
                  <a:lnTo>
                    <a:pt x="896" y="4479"/>
                  </a:lnTo>
                  <a:lnTo>
                    <a:pt x="922" y="4532"/>
                  </a:lnTo>
                  <a:lnTo>
                    <a:pt x="922" y="4584"/>
                  </a:lnTo>
                  <a:lnTo>
                    <a:pt x="922" y="4663"/>
                  </a:lnTo>
                  <a:lnTo>
                    <a:pt x="949" y="4716"/>
                  </a:lnTo>
                  <a:lnTo>
                    <a:pt x="1133" y="4848"/>
                  </a:lnTo>
                  <a:lnTo>
                    <a:pt x="1317" y="4979"/>
                  </a:lnTo>
                  <a:lnTo>
                    <a:pt x="1528" y="5085"/>
                  </a:lnTo>
                  <a:lnTo>
                    <a:pt x="1739" y="5190"/>
                  </a:lnTo>
                  <a:lnTo>
                    <a:pt x="1976" y="5243"/>
                  </a:lnTo>
                  <a:lnTo>
                    <a:pt x="2187" y="5296"/>
                  </a:lnTo>
                  <a:lnTo>
                    <a:pt x="2450" y="5348"/>
                  </a:lnTo>
                  <a:lnTo>
                    <a:pt x="2924" y="5348"/>
                  </a:lnTo>
                  <a:lnTo>
                    <a:pt x="3161" y="5296"/>
                  </a:lnTo>
                  <a:lnTo>
                    <a:pt x="3398" y="5243"/>
                  </a:lnTo>
                  <a:lnTo>
                    <a:pt x="3609" y="5190"/>
                  </a:lnTo>
                  <a:lnTo>
                    <a:pt x="3846" y="5085"/>
                  </a:lnTo>
                  <a:lnTo>
                    <a:pt x="4031" y="4979"/>
                  </a:lnTo>
                  <a:lnTo>
                    <a:pt x="4241" y="4848"/>
                  </a:lnTo>
                  <a:lnTo>
                    <a:pt x="4426" y="4716"/>
                  </a:lnTo>
                  <a:lnTo>
                    <a:pt x="4452" y="4663"/>
                  </a:lnTo>
                  <a:lnTo>
                    <a:pt x="4452" y="4584"/>
                  </a:lnTo>
                  <a:lnTo>
                    <a:pt x="4479" y="4505"/>
                  </a:lnTo>
                  <a:lnTo>
                    <a:pt x="4505" y="4453"/>
                  </a:lnTo>
                  <a:lnTo>
                    <a:pt x="4558" y="4426"/>
                  </a:lnTo>
                  <a:lnTo>
                    <a:pt x="4663" y="4426"/>
                  </a:lnTo>
                  <a:lnTo>
                    <a:pt x="4716" y="4400"/>
                  </a:lnTo>
                  <a:lnTo>
                    <a:pt x="4847" y="4215"/>
                  </a:lnTo>
                  <a:lnTo>
                    <a:pt x="4979" y="4031"/>
                  </a:lnTo>
                  <a:lnTo>
                    <a:pt x="5084" y="3820"/>
                  </a:lnTo>
                  <a:lnTo>
                    <a:pt x="5190" y="3610"/>
                  </a:lnTo>
                  <a:lnTo>
                    <a:pt x="5269" y="3399"/>
                  </a:lnTo>
                  <a:lnTo>
                    <a:pt x="5322" y="3162"/>
                  </a:lnTo>
                  <a:lnTo>
                    <a:pt x="5348" y="2925"/>
                  </a:lnTo>
                  <a:lnTo>
                    <a:pt x="5348" y="2688"/>
                  </a:lnTo>
                  <a:lnTo>
                    <a:pt x="5348" y="2424"/>
                  </a:lnTo>
                  <a:lnTo>
                    <a:pt x="5322" y="2187"/>
                  </a:lnTo>
                  <a:lnTo>
                    <a:pt x="5269" y="1950"/>
                  </a:lnTo>
                  <a:lnTo>
                    <a:pt x="5190" y="1739"/>
                  </a:lnTo>
                  <a:lnTo>
                    <a:pt x="5084" y="1528"/>
                  </a:lnTo>
                  <a:lnTo>
                    <a:pt x="4979" y="1318"/>
                  </a:lnTo>
                  <a:lnTo>
                    <a:pt x="4847" y="1133"/>
                  </a:lnTo>
                  <a:lnTo>
                    <a:pt x="4716" y="949"/>
                  </a:lnTo>
                  <a:lnTo>
                    <a:pt x="4663" y="923"/>
                  </a:lnTo>
                  <a:lnTo>
                    <a:pt x="4531" y="923"/>
                  </a:lnTo>
                  <a:lnTo>
                    <a:pt x="4479" y="896"/>
                  </a:lnTo>
                  <a:lnTo>
                    <a:pt x="4452" y="843"/>
                  </a:lnTo>
                  <a:lnTo>
                    <a:pt x="4452" y="764"/>
                  </a:lnTo>
                  <a:lnTo>
                    <a:pt x="4452" y="685"/>
                  </a:lnTo>
                  <a:lnTo>
                    <a:pt x="4426" y="633"/>
                  </a:lnTo>
                  <a:lnTo>
                    <a:pt x="4241" y="501"/>
                  </a:lnTo>
                  <a:lnTo>
                    <a:pt x="4031" y="369"/>
                  </a:lnTo>
                  <a:lnTo>
                    <a:pt x="3846" y="264"/>
                  </a:lnTo>
                  <a:lnTo>
                    <a:pt x="3609" y="185"/>
                  </a:lnTo>
                  <a:lnTo>
                    <a:pt x="3398" y="106"/>
                  </a:lnTo>
                  <a:lnTo>
                    <a:pt x="3161" y="53"/>
                  </a:lnTo>
                  <a:lnTo>
                    <a:pt x="2924" y="27"/>
                  </a:lnTo>
                  <a:lnTo>
                    <a:pt x="268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160"/>
            <p:cNvSpPr/>
            <p:nvPr/>
          </p:nvSpPr>
          <p:spPr>
            <a:xfrm>
              <a:off x="8092221" y="3534181"/>
              <a:ext cx="46511" cy="45837"/>
            </a:xfrm>
            <a:custGeom>
              <a:rect b="b" l="l" r="r" t="t"/>
              <a:pathLst>
                <a:path extrusionOk="0" h="1766" w="1792">
                  <a:moveTo>
                    <a:pt x="712" y="1"/>
                  </a:moveTo>
                  <a:lnTo>
                    <a:pt x="554" y="54"/>
                  </a:lnTo>
                  <a:lnTo>
                    <a:pt x="396" y="159"/>
                  </a:lnTo>
                  <a:lnTo>
                    <a:pt x="264" y="264"/>
                  </a:lnTo>
                  <a:lnTo>
                    <a:pt x="159" y="396"/>
                  </a:lnTo>
                  <a:lnTo>
                    <a:pt x="80" y="528"/>
                  </a:lnTo>
                  <a:lnTo>
                    <a:pt x="27" y="712"/>
                  </a:lnTo>
                  <a:lnTo>
                    <a:pt x="1" y="897"/>
                  </a:lnTo>
                  <a:lnTo>
                    <a:pt x="27" y="1055"/>
                  </a:lnTo>
                  <a:lnTo>
                    <a:pt x="80" y="1239"/>
                  </a:lnTo>
                  <a:lnTo>
                    <a:pt x="159" y="1371"/>
                  </a:lnTo>
                  <a:lnTo>
                    <a:pt x="264" y="1502"/>
                  </a:lnTo>
                  <a:lnTo>
                    <a:pt x="396" y="1634"/>
                  </a:lnTo>
                  <a:lnTo>
                    <a:pt x="554" y="1713"/>
                  </a:lnTo>
                  <a:lnTo>
                    <a:pt x="712" y="1766"/>
                  </a:lnTo>
                  <a:lnTo>
                    <a:pt x="1081" y="1766"/>
                  </a:lnTo>
                  <a:lnTo>
                    <a:pt x="1239" y="1713"/>
                  </a:lnTo>
                  <a:lnTo>
                    <a:pt x="1397" y="1634"/>
                  </a:lnTo>
                  <a:lnTo>
                    <a:pt x="1528" y="1502"/>
                  </a:lnTo>
                  <a:lnTo>
                    <a:pt x="1634" y="1371"/>
                  </a:lnTo>
                  <a:lnTo>
                    <a:pt x="1713" y="1239"/>
                  </a:lnTo>
                  <a:lnTo>
                    <a:pt x="1766" y="1055"/>
                  </a:lnTo>
                  <a:lnTo>
                    <a:pt x="1792" y="897"/>
                  </a:lnTo>
                  <a:lnTo>
                    <a:pt x="1766" y="712"/>
                  </a:lnTo>
                  <a:lnTo>
                    <a:pt x="1713" y="528"/>
                  </a:lnTo>
                  <a:lnTo>
                    <a:pt x="1634" y="396"/>
                  </a:lnTo>
                  <a:lnTo>
                    <a:pt x="1528" y="264"/>
                  </a:lnTo>
                  <a:lnTo>
                    <a:pt x="1397" y="159"/>
                  </a:lnTo>
                  <a:lnTo>
                    <a:pt x="1239" y="54"/>
                  </a:lnTo>
                  <a:lnTo>
                    <a:pt x="108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160"/>
            <p:cNvSpPr/>
            <p:nvPr/>
          </p:nvSpPr>
          <p:spPr>
            <a:xfrm>
              <a:off x="8062815" y="3504100"/>
              <a:ext cx="23956" cy="24657"/>
            </a:xfrm>
            <a:custGeom>
              <a:rect b="b" l="l" r="r" t="t"/>
              <a:pathLst>
                <a:path extrusionOk="0" h="950" w="923">
                  <a:moveTo>
                    <a:pt x="291" y="1"/>
                  </a:moveTo>
                  <a:lnTo>
                    <a:pt x="132" y="159"/>
                  </a:lnTo>
                  <a:lnTo>
                    <a:pt x="1" y="317"/>
                  </a:lnTo>
                  <a:lnTo>
                    <a:pt x="607" y="949"/>
                  </a:lnTo>
                  <a:lnTo>
                    <a:pt x="633" y="949"/>
                  </a:lnTo>
                  <a:lnTo>
                    <a:pt x="765" y="791"/>
                  </a:lnTo>
                  <a:lnTo>
                    <a:pt x="923" y="633"/>
                  </a:lnTo>
                  <a:lnTo>
                    <a:pt x="2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160"/>
            <p:cNvSpPr/>
            <p:nvPr/>
          </p:nvSpPr>
          <p:spPr>
            <a:xfrm>
              <a:off x="8144182" y="3585467"/>
              <a:ext cx="23956" cy="24631"/>
            </a:xfrm>
            <a:custGeom>
              <a:rect b="b" l="l" r="r" t="t"/>
              <a:pathLst>
                <a:path extrusionOk="0" h="949" w="923">
                  <a:moveTo>
                    <a:pt x="290" y="1"/>
                  </a:moveTo>
                  <a:lnTo>
                    <a:pt x="159" y="159"/>
                  </a:lnTo>
                  <a:lnTo>
                    <a:pt x="1" y="317"/>
                  </a:lnTo>
                  <a:lnTo>
                    <a:pt x="633" y="949"/>
                  </a:lnTo>
                  <a:lnTo>
                    <a:pt x="791" y="791"/>
                  </a:lnTo>
                  <a:lnTo>
                    <a:pt x="923" y="633"/>
                  </a:lnTo>
                  <a:lnTo>
                    <a:pt x="290" y="27"/>
                  </a:lnTo>
                  <a:lnTo>
                    <a:pt x="29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160"/>
            <p:cNvSpPr/>
            <p:nvPr/>
          </p:nvSpPr>
          <p:spPr>
            <a:xfrm>
              <a:off x="8144182" y="3504100"/>
              <a:ext cx="23956" cy="24657"/>
            </a:xfrm>
            <a:custGeom>
              <a:rect b="b" l="l" r="r" t="t"/>
              <a:pathLst>
                <a:path extrusionOk="0" h="950" w="923">
                  <a:moveTo>
                    <a:pt x="633" y="1"/>
                  </a:moveTo>
                  <a:lnTo>
                    <a:pt x="1" y="633"/>
                  </a:lnTo>
                  <a:lnTo>
                    <a:pt x="159" y="791"/>
                  </a:lnTo>
                  <a:lnTo>
                    <a:pt x="290" y="949"/>
                  </a:lnTo>
                  <a:lnTo>
                    <a:pt x="923" y="317"/>
                  </a:lnTo>
                  <a:lnTo>
                    <a:pt x="791" y="159"/>
                  </a:lnTo>
                  <a:lnTo>
                    <a:pt x="6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160"/>
            <p:cNvSpPr/>
            <p:nvPr/>
          </p:nvSpPr>
          <p:spPr>
            <a:xfrm>
              <a:off x="8062815" y="3585467"/>
              <a:ext cx="23956" cy="24631"/>
            </a:xfrm>
            <a:custGeom>
              <a:rect b="b" l="l" r="r" t="t"/>
              <a:pathLst>
                <a:path extrusionOk="0" h="949" w="923">
                  <a:moveTo>
                    <a:pt x="633" y="1"/>
                  </a:moveTo>
                  <a:lnTo>
                    <a:pt x="607" y="27"/>
                  </a:lnTo>
                  <a:lnTo>
                    <a:pt x="1" y="633"/>
                  </a:lnTo>
                  <a:lnTo>
                    <a:pt x="132" y="791"/>
                  </a:lnTo>
                  <a:lnTo>
                    <a:pt x="291" y="949"/>
                  </a:lnTo>
                  <a:lnTo>
                    <a:pt x="923" y="317"/>
                  </a:lnTo>
                  <a:lnTo>
                    <a:pt x="765" y="159"/>
                  </a:lnTo>
                  <a:lnTo>
                    <a:pt x="6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160"/>
            <p:cNvSpPr/>
            <p:nvPr/>
          </p:nvSpPr>
          <p:spPr>
            <a:xfrm>
              <a:off x="8062815" y="3504100"/>
              <a:ext cx="7553" cy="8228"/>
            </a:xfrm>
            <a:custGeom>
              <a:rect b="b" l="l" r="r" t="t"/>
              <a:pathLst>
                <a:path extrusionOk="0" h="317" w="291">
                  <a:moveTo>
                    <a:pt x="291" y="1"/>
                  </a:moveTo>
                  <a:lnTo>
                    <a:pt x="132" y="159"/>
                  </a:lnTo>
                  <a:lnTo>
                    <a:pt x="1" y="317"/>
                  </a:lnTo>
                  <a:lnTo>
                    <a:pt x="53" y="291"/>
                  </a:lnTo>
                  <a:lnTo>
                    <a:pt x="106" y="264"/>
                  </a:lnTo>
                  <a:lnTo>
                    <a:pt x="185" y="264"/>
                  </a:lnTo>
                  <a:lnTo>
                    <a:pt x="238" y="238"/>
                  </a:lnTo>
                  <a:lnTo>
                    <a:pt x="264" y="185"/>
                  </a:lnTo>
                  <a:lnTo>
                    <a:pt x="264" y="106"/>
                  </a:lnTo>
                  <a:lnTo>
                    <a:pt x="264" y="53"/>
                  </a:lnTo>
                  <a:lnTo>
                    <a:pt x="291" y="1"/>
                  </a:lnTo>
                  <a:close/>
                </a:path>
              </a:pathLst>
            </a:custGeom>
            <a:solidFill>
              <a:srgbClr val="4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160"/>
            <p:cNvSpPr/>
            <p:nvPr/>
          </p:nvSpPr>
          <p:spPr>
            <a:xfrm>
              <a:off x="8070341" y="3504100"/>
              <a:ext cx="5502" cy="5502"/>
            </a:xfrm>
            <a:custGeom>
              <a:rect b="b" l="l" r="r" t="t"/>
              <a:pathLst>
                <a:path extrusionOk="0" h="212" w="212">
                  <a:moveTo>
                    <a:pt x="211" y="211"/>
                  </a:moveTo>
                  <a:lnTo>
                    <a:pt x="1" y="1"/>
                  </a:lnTo>
                  <a:lnTo>
                    <a:pt x="211" y="211"/>
                  </a:lnTo>
                  <a:close/>
                </a:path>
              </a:pathLst>
            </a:custGeom>
            <a:solidFill>
              <a:srgbClr val="4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160"/>
            <p:cNvSpPr/>
            <p:nvPr/>
          </p:nvSpPr>
          <p:spPr>
            <a:xfrm>
              <a:off x="8062815" y="3504100"/>
              <a:ext cx="13029" cy="14379"/>
            </a:xfrm>
            <a:custGeom>
              <a:rect b="b" l="l" r="r" t="t"/>
              <a:pathLst>
                <a:path extrusionOk="0" h="554" w="502">
                  <a:moveTo>
                    <a:pt x="291" y="1"/>
                  </a:moveTo>
                  <a:lnTo>
                    <a:pt x="132" y="159"/>
                  </a:lnTo>
                  <a:lnTo>
                    <a:pt x="1" y="317"/>
                  </a:lnTo>
                  <a:lnTo>
                    <a:pt x="238" y="554"/>
                  </a:lnTo>
                  <a:lnTo>
                    <a:pt x="396" y="317"/>
                  </a:lnTo>
                  <a:lnTo>
                    <a:pt x="501" y="211"/>
                  </a:lnTo>
                  <a:lnTo>
                    <a:pt x="2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160"/>
            <p:cNvSpPr/>
            <p:nvPr/>
          </p:nvSpPr>
          <p:spPr>
            <a:xfrm>
              <a:off x="8062815" y="3601871"/>
              <a:ext cx="7553" cy="8228"/>
            </a:xfrm>
            <a:custGeom>
              <a:rect b="b" l="l" r="r" t="t"/>
              <a:pathLst>
                <a:path extrusionOk="0" h="317" w="291">
                  <a:moveTo>
                    <a:pt x="1" y="1"/>
                  </a:moveTo>
                  <a:lnTo>
                    <a:pt x="132" y="159"/>
                  </a:lnTo>
                  <a:lnTo>
                    <a:pt x="291" y="317"/>
                  </a:lnTo>
                  <a:lnTo>
                    <a:pt x="264" y="264"/>
                  </a:lnTo>
                  <a:lnTo>
                    <a:pt x="264" y="185"/>
                  </a:lnTo>
                  <a:lnTo>
                    <a:pt x="264" y="133"/>
                  </a:lnTo>
                  <a:lnTo>
                    <a:pt x="238" y="80"/>
                  </a:lnTo>
                  <a:lnTo>
                    <a:pt x="185" y="54"/>
                  </a:lnTo>
                  <a:lnTo>
                    <a:pt x="106" y="27"/>
                  </a:lnTo>
                  <a:lnTo>
                    <a:pt x="53" y="27"/>
                  </a:lnTo>
                  <a:lnTo>
                    <a:pt x="1" y="1"/>
                  </a:lnTo>
                  <a:close/>
                </a:path>
              </a:pathLst>
            </a:custGeom>
            <a:solidFill>
              <a:srgbClr val="4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160"/>
            <p:cNvSpPr/>
            <p:nvPr/>
          </p:nvSpPr>
          <p:spPr>
            <a:xfrm>
              <a:off x="8062815" y="3595719"/>
              <a:ext cx="6177" cy="6177"/>
            </a:xfrm>
            <a:custGeom>
              <a:rect b="b" l="l" r="r" t="t"/>
              <a:pathLst>
                <a:path extrusionOk="0" h="238" w="238">
                  <a:moveTo>
                    <a:pt x="238" y="1"/>
                  </a:moveTo>
                  <a:lnTo>
                    <a:pt x="1" y="238"/>
                  </a:lnTo>
                  <a:lnTo>
                    <a:pt x="238" y="1"/>
                  </a:lnTo>
                  <a:close/>
                </a:path>
              </a:pathLst>
            </a:custGeom>
            <a:solidFill>
              <a:srgbClr val="4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160"/>
            <p:cNvSpPr/>
            <p:nvPr/>
          </p:nvSpPr>
          <p:spPr>
            <a:xfrm>
              <a:off x="8062815" y="3595719"/>
              <a:ext cx="13029" cy="14379"/>
            </a:xfrm>
            <a:custGeom>
              <a:rect b="b" l="l" r="r" t="t"/>
              <a:pathLst>
                <a:path extrusionOk="0" h="554" w="502">
                  <a:moveTo>
                    <a:pt x="238" y="1"/>
                  </a:moveTo>
                  <a:lnTo>
                    <a:pt x="1" y="238"/>
                  </a:lnTo>
                  <a:lnTo>
                    <a:pt x="132" y="396"/>
                  </a:lnTo>
                  <a:lnTo>
                    <a:pt x="291" y="554"/>
                  </a:lnTo>
                  <a:lnTo>
                    <a:pt x="501" y="343"/>
                  </a:lnTo>
                  <a:lnTo>
                    <a:pt x="396" y="238"/>
                  </a:lnTo>
                  <a:lnTo>
                    <a:pt x="2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160"/>
            <p:cNvSpPr/>
            <p:nvPr/>
          </p:nvSpPr>
          <p:spPr>
            <a:xfrm>
              <a:off x="8075117" y="3326337"/>
              <a:ext cx="80720" cy="91647"/>
            </a:xfrm>
            <a:custGeom>
              <a:rect b="b" l="l" r="r" t="t"/>
              <a:pathLst>
                <a:path extrusionOk="0" h="3531" w="3110">
                  <a:moveTo>
                    <a:pt x="2846" y="0"/>
                  </a:moveTo>
                  <a:lnTo>
                    <a:pt x="1055" y="448"/>
                  </a:lnTo>
                  <a:lnTo>
                    <a:pt x="976" y="475"/>
                  </a:lnTo>
                  <a:lnTo>
                    <a:pt x="923" y="527"/>
                  </a:lnTo>
                  <a:lnTo>
                    <a:pt x="897" y="580"/>
                  </a:lnTo>
                  <a:lnTo>
                    <a:pt x="897" y="659"/>
                  </a:lnTo>
                  <a:lnTo>
                    <a:pt x="897" y="2266"/>
                  </a:lnTo>
                  <a:lnTo>
                    <a:pt x="791" y="2240"/>
                  </a:lnTo>
                  <a:lnTo>
                    <a:pt x="660" y="2213"/>
                  </a:lnTo>
                  <a:lnTo>
                    <a:pt x="528" y="2240"/>
                  </a:lnTo>
                  <a:lnTo>
                    <a:pt x="396" y="2266"/>
                  </a:lnTo>
                  <a:lnTo>
                    <a:pt x="291" y="2345"/>
                  </a:lnTo>
                  <a:lnTo>
                    <a:pt x="185" y="2424"/>
                  </a:lnTo>
                  <a:lnTo>
                    <a:pt x="106" y="2503"/>
                  </a:lnTo>
                  <a:lnTo>
                    <a:pt x="54" y="2635"/>
                  </a:lnTo>
                  <a:lnTo>
                    <a:pt x="1" y="2740"/>
                  </a:lnTo>
                  <a:lnTo>
                    <a:pt x="1" y="2872"/>
                  </a:lnTo>
                  <a:lnTo>
                    <a:pt x="1" y="3004"/>
                  </a:lnTo>
                  <a:lnTo>
                    <a:pt x="54" y="3135"/>
                  </a:lnTo>
                  <a:lnTo>
                    <a:pt x="106" y="3241"/>
                  </a:lnTo>
                  <a:lnTo>
                    <a:pt x="185" y="3346"/>
                  </a:lnTo>
                  <a:lnTo>
                    <a:pt x="291" y="3425"/>
                  </a:lnTo>
                  <a:lnTo>
                    <a:pt x="396" y="3478"/>
                  </a:lnTo>
                  <a:lnTo>
                    <a:pt x="528" y="3530"/>
                  </a:lnTo>
                  <a:lnTo>
                    <a:pt x="791" y="3530"/>
                  </a:lnTo>
                  <a:lnTo>
                    <a:pt x="923" y="3478"/>
                  </a:lnTo>
                  <a:lnTo>
                    <a:pt x="1028" y="3425"/>
                  </a:lnTo>
                  <a:lnTo>
                    <a:pt x="1134" y="3346"/>
                  </a:lnTo>
                  <a:lnTo>
                    <a:pt x="1213" y="3241"/>
                  </a:lnTo>
                  <a:lnTo>
                    <a:pt x="1265" y="3135"/>
                  </a:lnTo>
                  <a:lnTo>
                    <a:pt x="1318" y="3004"/>
                  </a:lnTo>
                  <a:lnTo>
                    <a:pt x="1318" y="2872"/>
                  </a:lnTo>
                  <a:lnTo>
                    <a:pt x="1318" y="817"/>
                  </a:lnTo>
                  <a:lnTo>
                    <a:pt x="2662" y="475"/>
                  </a:lnTo>
                  <a:lnTo>
                    <a:pt x="2662" y="1818"/>
                  </a:lnTo>
                  <a:lnTo>
                    <a:pt x="2556" y="1792"/>
                  </a:lnTo>
                  <a:lnTo>
                    <a:pt x="2451" y="1765"/>
                  </a:lnTo>
                  <a:lnTo>
                    <a:pt x="2319" y="1792"/>
                  </a:lnTo>
                  <a:lnTo>
                    <a:pt x="2187" y="1818"/>
                  </a:lnTo>
                  <a:lnTo>
                    <a:pt x="2082" y="1897"/>
                  </a:lnTo>
                  <a:lnTo>
                    <a:pt x="1977" y="1976"/>
                  </a:lnTo>
                  <a:lnTo>
                    <a:pt x="1898" y="2055"/>
                  </a:lnTo>
                  <a:lnTo>
                    <a:pt x="1845" y="2187"/>
                  </a:lnTo>
                  <a:lnTo>
                    <a:pt x="1792" y="2292"/>
                  </a:lnTo>
                  <a:lnTo>
                    <a:pt x="1792" y="2424"/>
                  </a:lnTo>
                  <a:lnTo>
                    <a:pt x="1792" y="2556"/>
                  </a:lnTo>
                  <a:lnTo>
                    <a:pt x="1845" y="2687"/>
                  </a:lnTo>
                  <a:lnTo>
                    <a:pt x="1898" y="2793"/>
                  </a:lnTo>
                  <a:lnTo>
                    <a:pt x="1977" y="2898"/>
                  </a:lnTo>
                  <a:lnTo>
                    <a:pt x="2082" y="2977"/>
                  </a:lnTo>
                  <a:lnTo>
                    <a:pt x="2187" y="3056"/>
                  </a:lnTo>
                  <a:lnTo>
                    <a:pt x="2319" y="3083"/>
                  </a:lnTo>
                  <a:lnTo>
                    <a:pt x="2583" y="3083"/>
                  </a:lnTo>
                  <a:lnTo>
                    <a:pt x="2688" y="3056"/>
                  </a:lnTo>
                  <a:lnTo>
                    <a:pt x="2820" y="2977"/>
                  </a:lnTo>
                  <a:lnTo>
                    <a:pt x="2899" y="2898"/>
                  </a:lnTo>
                  <a:lnTo>
                    <a:pt x="2978" y="2793"/>
                  </a:lnTo>
                  <a:lnTo>
                    <a:pt x="3057" y="2687"/>
                  </a:lnTo>
                  <a:lnTo>
                    <a:pt x="3083" y="2556"/>
                  </a:lnTo>
                  <a:lnTo>
                    <a:pt x="3109" y="2424"/>
                  </a:lnTo>
                  <a:lnTo>
                    <a:pt x="3109" y="211"/>
                  </a:lnTo>
                  <a:lnTo>
                    <a:pt x="3083" y="106"/>
                  </a:lnTo>
                  <a:lnTo>
                    <a:pt x="3030" y="27"/>
                  </a:lnTo>
                  <a:lnTo>
                    <a:pt x="29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3" name="Google Shape;17623;p160"/>
          <p:cNvGrpSpPr/>
          <p:nvPr/>
        </p:nvGrpSpPr>
        <p:grpSpPr>
          <a:xfrm>
            <a:off x="863737" y="4080499"/>
            <a:ext cx="369911" cy="276936"/>
            <a:chOff x="863737" y="4080499"/>
            <a:chExt cx="369911" cy="276936"/>
          </a:xfrm>
        </p:grpSpPr>
        <p:sp>
          <p:nvSpPr>
            <p:cNvPr id="17624" name="Google Shape;17624;p160"/>
            <p:cNvSpPr/>
            <p:nvPr/>
          </p:nvSpPr>
          <p:spPr>
            <a:xfrm>
              <a:off x="886967" y="4327327"/>
              <a:ext cx="46537" cy="30108"/>
            </a:xfrm>
            <a:custGeom>
              <a:rect b="b" l="l" r="r" t="t"/>
              <a:pathLst>
                <a:path extrusionOk="0" h="1160" w="1793">
                  <a:moveTo>
                    <a:pt x="1" y="1"/>
                  </a:moveTo>
                  <a:lnTo>
                    <a:pt x="1" y="975"/>
                  </a:lnTo>
                  <a:lnTo>
                    <a:pt x="27" y="1054"/>
                  </a:lnTo>
                  <a:lnTo>
                    <a:pt x="53" y="1107"/>
                  </a:lnTo>
                  <a:lnTo>
                    <a:pt x="106" y="1160"/>
                  </a:lnTo>
                  <a:lnTo>
                    <a:pt x="1660" y="1160"/>
                  </a:lnTo>
                  <a:lnTo>
                    <a:pt x="1713" y="1107"/>
                  </a:lnTo>
                  <a:lnTo>
                    <a:pt x="1766" y="1054"/>
                  </a:lnTo>
                  <a:lnTo>
                    <a:pt x="1792" y="975"/>
                  </a:lnTo>
                  <a:lnTo>
                    <a:pt x="17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160"/>
            <p:cNvSpPr/>
            <p:nvPr/>
          </p:nvSpPr>
          <p:spPr>
            <a:xfrm>
              <a:off x="886967" y="4080499"/>
              <a:ext cx="323451" cy="53363"/>
            </a:xfrm>
            <a:custGeom>
              <a:rect b="b" l="l" r="r" t="t"/>
              <a:pathLst>
                <a:path extrusionOk="0" h="2056" w="12462">
                  <a:moveTo>
                    <a:pt x="132" y="0"/>
                  </a:moveTo>
                  <a:lnTo>
                    <a:pt x="53" y="53"/>
                  </a:lnTo>
                  <a:lnTo>
                    <a:pt x="27" y="106"/>
                  </a:lnTo>
                  <a:lnTo>
                    <a:pt x="1" y="185"/>
                  </a:lnTo>
                  <a:lnTo>
                    <a:pt x="1" y="1871"/>
                  </a:lnTo>
                  <a:lnTo>
                    <a:pt x="27" y="1924"/>
                  </a:lnTo>
                  <a:lnTo>
                    <a:pt x="53" y="2003"/>
                  </a:lnTo>
                  <a:lnTo>
                    <a:pt x="132" y="2055"/>
                  </a:lnTo>
                  <a:lnTo>
                    <a:pt x="765" y="2055"/>
                  </a:lnTo>
                  <a:lnTo>
                    <a:pt x="844" y="2003"/>
                  </a:lnTo>
                  <a:lnTo>
                    <a:pt x="870" y="1924"/>
                  </a:lnTo>
                  <a:lnTo>
                    <a:pt x="896" y="1871"/>
                  </a:lnTo>
                  <a:lnTo>
                    <a:pt x="896" y="1081"/>
                  </a:lnTo>
                  <a:lnTo>
                    <a:pt x="896" y="1002"/>
                  </a:lnTo>
                  <a:lnTo>
                    <a:pt x="949" y="949"/>
                  </a:lnTo>
                  <a:lnTo>
                    <a:pt x="1002" y="896"/>
                  </a:lnTo>
                  <a:lnTo>
                    <a:pt x="1081" y="870"/>
                  </a:lnTo>
                  <a:lnTo>
                    <a:pt x="11381" y="870"/>
                  </a:lnTo>
                  <a:lnTo>
                    <a:pt x="11460" y="896"/>
                  </a:lnTo>
                  <a:lnTo>
                    <a:pt x="11513" y="949"/>
                  </a:lnTo>
                  <a:lnTo>
                    <a:pt x="11566" y="1002"/>
                  </a:lnTo>
                  <a:lnTo>
                    <a:pt x="11592" y="1081"/>
                  </a:lnTo>
                  <a:lnTo>
                    <a:pt x="11592" y="1871"/>
                  </a:lnTo>
                  <a:lnTo>
                    <a:pt x="11592" y="1924"/>
                  </a:lnTo>
                  <a:lnTo>
                    <a:pt x="11645" y="2003"/>
                  </a:lnTo>
                  <a:lnTo>
                    <a:pt x="11697" y="2055"/>
                  </a:lnTo>
                  <a:lnTo>
                    <a:pt x="12356" y="2055"/>
                  </a:lnTo>
                  <a:lnTo>
                    <a:pt x="12409" y="2003"/>
                  </a:lnTo>
                  <a:lnTo>
                    <a:pt x="12461" y="1924"/>
                  </a:lnTo>
                  <a:lnTo>
                    <a:pt x="12461" y="1871"/>
                  </a:lnTo>
                  <a:lnTo>
                    <a:pt x="12461" y="185"/>
                  </a:lnTo>
                  <a:lnTo>
                    <a:pt x="12461" y="106"/>
                  </a:lnTo>
                  <a:lnTo>
                    <a:pt x="12409" y="53"/>
                  </a:lnTo>
                  <a:lnTo>
                    <a:pt x="123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160"/>
            <p:cNvSpPr/>
            <p:nvPr/>
          </p:nvSpPr>
          <p:spPr>
            <a:xfrm>
              <a:off x="1164577" y="4327327"/>
              <a:ext cx="45837" cy="30108"/>
            </a:xfrm>
            <a:custGeom>
              <a:rect b="b" l="l" r="r" t="t"/>
              <a:pathLst>
                <a:path extrusionOk="0" h="1160" w="1766">
                  <a:moveTo>
                    <a:pt x="0" y="1"/>
                  </a:moveTo>
                  <a:lnTo>
                    <a:pt x="0" y="975"/>
                  </a:lnTo>
                  <a:lnTo>
                    <a:pt x="0" y="1054"/>
                  </a:lnTo>
                  <a:lnTo>
                    <a:pt x="53" y="1107"/>
                  </a:lnTo>
                  <a:lnTo>
                    <a:pt x="106" y="1160"/>
                  </a:lnTo>
                  <a:lnTo>
                    <a:pt x="1660" y="1160"/>
                  </a:lnTo>
                  <a:lnTo>
                    <a:pt x="1713" y="1107"/>
                  </a:lnTo>
                  <a:lnTo>
                    <a:pt x="1765" y="1054"/>
                  </a:lnTo>
                  <a:lnTo>
                    <a:pt x="1765" y="975"/>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160"/>
            <p:cNvSpPr/>
            <p:nvPr/>
          </p:nvSpPr>
          <p:spPr>
            <a:xfrm>
              <a:off x="863737" y="4126309"/>
              <a:ext cx="369911" cy="208574"/>
            </a:xfrm>
            <a:custGeom>
              <a:rect b="b" l="l" r="r" t="t"/>
              <a:pathLst>
                <a:path extrusionOk="0" h="8036" w="14252">
                  <a:moveTo>
                    <a:pt x="211" y="0"/>
                  </a:moveTo>
                  <a:lnTo>
                    <a:pt x="132" y="27"/>
                  </a:lnTo>
                  <a:lnTo>
                    <a:pt x="53" y="53"/>
                  </a:lnTo>
                  <a:lnTo>
                    <a:pt x="26" y="132"/>
                  </a:lnTo>
                  <a:lnTo>
                    <a:pt x="0" y="211"/>
                  </a:lnTo>
                  <a:lnTo>
                    <a:pt x="0" y="7825"/>
                  </a:lnTo>
                  <a:lnTo>
                    <a:pt x="26" y="7904"/>
                  </a:lnTo>
                  <a:lnTo>
                    <a:pt x="53" y="7956"/>
                  </a:lnTo>
                  <a:lnTo>
                    <a:pt x="132" y="8009"/>
                  </a:lnTo>
                  <a:lnTo>
                    <a:pt x="211" y="8035"/>
                  </a:lnTo>
                  <a:lnTo>
                    <a:pt x="14068" y="8035"/>
                  </a:lnTo>
                  <a:lnTo>
                    <a:pt x="14147" y="8009"/>
                  </a:lnTo>
                  <a:lnTo>
                    <a:pt x="14199" y="7956"/>
                  </a:lnTo>
                  <a:lnTo>
                    <a:pt x="14252" y="7904"/>
                  </a:lnTo>
                  <a:lnTo>
                    <a:pt x="14252" y="7825"/>
                  </a:lnTo>
                  <a:lnTo>
                    <a:pt x="14252" y="211"/>
                  </a:lnTo>
                  <a:lnTo>
                    <a:pt x="14252" y="132"/>
                  </a:lnTo>
                  <a:lnTo>
                    <a:pt x="14199" y="53"/>
                  </a:lnTo>
                  <a:lnTo>
                    <a:pt x="14147" y="27"/>
                  </a:lnTo>
                  <a:lnTo>
                    <a:pt x="14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160"/>
            <p:cNvSpPr/>
            <p:nvPr/>
          </p:nvSpPr>
          <p:spPr>
            <a:xfrm>
              <a:off x="886967" y="4149564"/>
              <a:ext cx="323451" cy="69767"/>
            </a:xfrm>
            <a:custGeom>
              <a:rect b="b" l="l" r="r" t="t"/>
              <a:pathLst>
                <a:path extrusionOk="0" h="2688" w="12462">
                  <a:moveTo>
                    <a:pt x="211" y="0"/>
                  </a:moveTo>
                  <a:lnTo>
                    <a:pt x="132" y="27"/>
                  </a:lnTo>
                  <a:lnTo>
                    <a:pt x="53" y="53"/>
                  </a:lnTo>
                  <a:lnTo>
                    <a:pt x="27" y="132"/>
                  </a:lnTo>
                  <a:lnTo>
                    <a:pt x="1" y="211"/>
                  </a:lnTo>
                  <a:lnTo>
                    <a:pt x="1" y="2476"/>
                  </a:lnTo>
                  <a:lnTo>
                    <a:pt x="27" y="2555"/>
                  </a:lnTo>
                  <a:lnTo>
                    <a:pt x="53" y="2608"/>
                  </a:lnTo>
                  <a:lnTo>
                    <a:pt x="132" y="2661"/>
                  </a:lnTo>
                  <a:lnTo>
                    <a:pt x="211" y="2687"/>
                  </a:lnTo>
                  <a:lnTo>
                    <a:pt x="6903" y="2687"/>
                  </a:lnTo>
                  <a:lnTo>
                    <a:pt x="7113" y="2397"/>
                  </a:lnTo>
                  <a:lnTo>
                    <a:pt x="7351" y="2687"/>
                  </a:lnTo>
                  <a:lnTo>
                    <a:pt x="12277" y="2687"/>
                  </a:lnTo>
                  <a:lnTo>
                    <a:pt x="12356" y="2661"/>
                  </a:lnTo>
                  <a:lnTo>
                    <a:pt x="12409" y="2608"/>
                  </a:lnTo>
                  <a:lnTo>
                    <a:pt x="12461" y="2555"/>
                  </a:lnTo>
                  <a:lnTo>
                    <a:pt x="12461" y="2476"/>
                  </a:lnTo>
                  <a:lnTo>
                    <a:pt x="12461" y="211"/>
                  </a:lnTo>
                  <a:lnTo>
                    <a:pt x="12461" y="132"/>
                  </a:lnTo>
                  <a:lnTo>
                    <a:pt x="12409" y="53"/>
                  </a:lnTo>
                  <a:lnTo>
                    <a:pt x="12356" y="27"/>
                  </a:lnTo>
                  <a:lnTo>
                    <a:pt x="12277" y="0"/>
                  </a:lnTo>
                  <a:lnTo>
                    <a:pt x="11803" y="0"/>
                  </a:lnTo>
                  <a:lnTo>
                    <a:pt x="11592" y="290"/>
                  </a:lnTo>
                  <a:lnTo>
                    <a:pt x="11355" y="0"/>
                  </a:lnTo>
                  <a:lnTo>
                    <a:pt x="10011" y="0"/>
                  </a:lnTo>
                  <a:lnTo>
                    <a:pt x="9801" y="290"/>
                  </a:lnTo>
                  <a:lnTo>
                    <a:pt x="9590" y="0"/>
                  </a:lnTo>
                  <a:lnTo>
                    <a:pt x="8220" y="0"/>
                  </a:lnTo>
                  <a:lnTo>
                    <a:pt x="8009" y="290"/>
                  </a:lnTo>
                  <a:lnTo>
                    <a:pt x="7798" y="0"/>
                  </a:lnTo>
                  <a:lnTo>
                    <a:pt x="7351" y="0"/>
                  </a:lnTo>
                  <a:lnTo>
                    <a:pt x="7113" y="290"/>
                  </a:lnTo>
                  <a:lnTo>
                    <a:pt x="6903" y="0"/>
                  </a:lnTo>
                  <a:lnTo>
                    <a:pt x="6455" y="0"/>
                  </a:lnTo>
                  <a:lnTo>
                    <a:pt x="6244" y="290"/>
                  </a:lnTo>
                  <a:lnTo>
                    <a:pt x="6007" y="0"/>
                  </a:lnTo>
                  <a:lnTo>
                    <a:pt x="4664" y="0"/>
                  </a:lnTo>
                  <a:lnTo>
                    <a:pt x="4453" y="290"/>
                  </a:lnTo>
                  <a:lnTo>
                    <a:pt x="4242" y="0"/>
                  </a:lnTo>
                  <a:lnTo>
                    <a:pt x="2898" y="0"/>
                  </a:lnTo>
                  <a:lnTo>
                    <a:pt x="2661" y="290"/>
                  </a:lnTo>
                  <a:lnTo>
                    <a:pt x="2451" y="0"/>
                  </a:lnTo>
                  <a:lnTo>
                    <a:pt x="1107" y="0"/>
                  </a:lnTo>
                  <a:lnTo>
                    <a:pt x="896" y="290"/>
                  </a:lnTo>
                  <a:lnTo>
                    <a:pt x="6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160"/>
            <p:cNvSpPr/>
            <p:nvPr/>
          </p:nvSpPr>
          <p:spPr>
            <a:xfrm>
              <a:off x="886967" y="4241859"/>
              <a:ext cx="69092" cy="69767"/>
            </a:xfrm>
            <a:custGeom>
              <a:rect b="b" l="l" r="r" t="t"/>
              <a:pathLst>
                <a:path extrusionOk="0" h="2688" w="2662">
                  <a:moveTo>
                    <a:pt x="1344" y="1"/>
                  </a:moveTo>
                  <a:lnTo>
                    <a:pt x="1054" y="27"/>
                  </a:lnTo>
                  <a:lnTo>
                    <a:pt x="817" y="106"/>
                  </a:lnTo>
                  <a:lnTo>
                    <a:pt x="580" y="238"/>
                  </a:lnTo>
                  <a:lnTo>
                    <a:pt x="396" y="396"/>
                  </a:lnTo>
                  <a:lnTo>
                    <a:pt x="238" y="606"/>
                  </a:lnTo>
                  <a:lnTo>
                    <a:pt x="106" y="817"/>
                  </a:lnTo>
                  <a:lnTo>
                    <a:pt x="27" y="1081"/>
                  </a:lnTo>
                  <a:lnTo>
                    <a:pt x="1" y="1344"/>
                  </a:lnTo>
                  <a:lnTo>
                    <a:pt x="27" y="1608"/>
                  </a:lnTo>
                  <a:lnTo>
                    <a:pt x="106" y="1871"/>
                  </a:lnTo>
                  <a:lnTo>
                    <a:pt x="238" y="2082"/>
                  </a:lnTo>
                  <a:lnTo>
                    <a:pt x="396" y="2292"/>
                  </a:lnTo>
                  <a:lnTo>
                    <a:pt x="580" y="2451"/>
                  </a:lnTo>
                  <a:lnTo>
                    <a:pt x="817" y="2582"/>
                  </a:lnTo>
                  <a:lnTo>
                    <a:pt x="1054" y="2661"/>
                  </a:lnTo>
                  <a:lnTo>
                    <a:pt x="1344" y="2688"/>
                  </a:lnTo>
                  <a:lnTo>
                    <a:pt x="1608" y="2661"/>
                  </a:lnTo>
                  <a:lnTo>
                    <a:pt x="1845" y="2582"/>
                  </a:lnTo>
                  <a:lnTo>
                    <a:pt x="2082" y="2451"/>
                  </a:lnTo>
                  <a:lnTo>
                    <a:pt x="2293" y="2292"/>
                  </a:lnTo>
                  <a:lnTo>
                    <a:pt x="2451" y="2082"/>
                  </a:lnTo>
                  <a:lnTo>
                    <a:pt x="2556" y="1871"/>
                  </a:lnTo>
                  <a:lnTo>
                    <a:pt x="2635" y="1608"/>
                  </a:lnTo>
                  <a:lnTo>
                    <a:pt x="2661" y="1344"/>
                  </a:lnTo>
                  <a:lnTo>
                    <a:pt x="2635" y="1081"/>
                  </a:lnTo>
                  <a:lnTo>
                    <a:pt x="2556" y="817"/>
                  </a:lnTo>
                  <a:lnTo>
                    <a:pt x="2451" y="606"/>
                  </a:lnTo>
                  <a:lnTo>
                    <a:pt x="2293" y="396"/>
                  </a:lnTo>
                  <a:lnTo>
                    <a:pt x="2082" y="238"/>
                  </a:lnTo>
                  <a:lnTo>
                    <a:pt x="1845" y="106"/>
                  </a:lnTo>
                  <a:lnTo>
                    <a:pt x="1608" y="27"/>
                  </a:lnTo>
                  <a:lnTo>
                    <a:pt x="1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160"/>
            <p:cNvSpPr/>
            <p:nvPr/>
          </p:nvSpPr>
          <p:spPr>
            <a:xfrm>
              <a:off x="1141322" y="4241859"/>
              <a:ext cx="69092" cy="69767"/>
            </a:xfrm>
            <a:custGeom>
              <a:rect b="b" l="l" r="r" t="t"/>
              <a:pathLst>
                <a:path extrusionOk="0" h="2688" w="2662">
                  <a:moveTo>
                    <a:pt x="1344" y="1"/>
                  </a:moveTo>
                  <a:lnTo>
                    <a:pt x="1054" y="27"/>
                  </a:lnTo>
                  <a:lnTo>
                    <a:pt x="817" y="106"/>
                  </a:lnTo>
                  <a:lnTo>
                    <a:pt x="580" y="238"/>
                  </a:lnTo>
                  <a:lnTo>
                    <a:pt x="396" y="396"/>
                  </a:lnTo>
                  <a:lnTo>
                    <a:pt x="238" y="606"/>
                  </a:lnTo>
                  <a:lnTo>
                    <a:pt x="106" y="817"/>
                  </a:lnTo>
                  <a:lnTo>
                    <a:pt x="27" y="1081"/>
                  </a:lnTo>
                  <a:lnTo>
                    <a:pt x="1" y="1344"/>
                  </a:lnTo>
                  <a:lnTo>
                    <a:pt x="27" y="1608"/>
                  </a:lnTo>
                  <a:lnTo>
                    <a:pt x="106" y="1871"/>
                  </a:lnTo>
                  <a:lnTo>
                    <a:pt x="238" y="2082"/>
                  </a:lnTo>
                  <a:lnTo>
                    <a:pt x="396" y="2292"/>
                  </a:lnTo>
                  <a:lnTo>
                    <a:pt x="580" y="2451"/>
                  </a:lnTo>
                  <a:lnTo>
                    <a:pt x="817" y="2582"/>
                  </a:lnTo>
                  <a:lnTo>
                    <a:pt x="1054" y="2661"/>
                  </a:lnTo>
                  <a:lnTo>
                    <a:pt x="1344" y="2688"/>
                  </a:lnTo>
                  <a:lnTo>
                    <a:pt x="1608" y="2661"/>
                  </a:lnTo>
                  <a:lnTo>
                    <a:pt x="1845" y="2582"/>
                  </a:lnTo>
                  <a:lnTo>
                    <a:pt x="2082" y="2451"/>
                  </a:lnTo>
                  <a:lnTo>
                    <a:pt x="2266" y="2292"/>
                  </a:lnTo>
                  <a:lnTo>
                    <a:pt x="2451" y="2082"/>
                  </a:lnTo>
                  <a:lnTo>
                    <a:pt x="2556" y="1871"/>
                  </a:lnTo>
                  <a:lnTo>
                    <a:pt x="2635" y="1608"/>
                  </a:lnTo>
                  <a:lnTo>
                    <a:pt x="2661" y="1344"/>
                  </a:lnTo>
                  <a:lnTo>
                    <a:pt x="2635" y="1081"/>
                  </a:lnTo>
                  <a:lnTo>
                    <a:pt x="2556" y="817"/>
                  </a:lnTo>
                  <a:lnTo>
                    <a:pt x="2451" y="606"/>
                  </a:lnTo>
                  <a:lnTo>
                    <a:pt x="2266" y="396"/>
                  </a:lnTo>
                  <a:lnTo>
                    <a:pt x="2082" y="238"/>
                  </a:lnTo>
                  <a:lnTo>
                    <a:pt x="1845" y="106"/>
                  </a:lnTo>
                  <a:lnTo>
                    <a:pt x="1608" y="27"/>
                  </a:lnTo>
                  <a:lnTo>
                    <a:pt x="1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160"/>
            <p:cNvSpPr/>
            <p:nvPr/>
          </p:nvSpPr>
          <p:spPr>
            <a:xfrm>
              <a:off x="997066" y="4236383"/>
              <a:ext cx="103249" cy="10979"/>
            </a:xfrm>
            <a:custGeom>
              <a:rect b="b" l="l" r="r" t="t"/>
              <a:pathLst>
                <a:path extrusionOk="0" h="423" w="3978">
                  <a:moveTo>
                    <a:pt x="211" y="1"/>
                  </a:moveTo>
                  <a:lnTo>
                    <a:pt x="132" y="27"/>
                  </a:lnTo>
                  <a:lnTo>
                    <a:pt x="53" y="80"/>
                  </a:lnTo>
                  <a:lnTo>
                    <a:pt x="26" y="133"/>
                  </a:lnTo>
                  <a:lnTo>
                    <a:pt x="0" y="212"/>
                  </a:lnTo>
                  <a:lnTo>
                    <a:pt x="26" y="317"/>
                  </a:lnTo>
                  <a:lnTo>
                    <a:pt x="53" y="370"/>
                  </a:lnTo>
                  <a:lnTo>
                    <a:pt x="132" y="422"/>
                  </a:lnTo>
                  <a:lnTo>
                    <a:pt x="3846" y="422"/>
                  </a:lnTo>
                  <a:lnTo>
                    <a:pt x="3925" y="370"/>
                  </a:lnTo>
                  <a:lnTo>
                    <a:pt x="3978" y="317"/>
                  </a:lnTo>
                  <a:lnTo>
                    <a:pt x="3978" y="212"/>
                  </a:lnTo>
                  <a:lnTo>
                    <a:pt x="3978" y="133"/>
                  </a:lnTo>
                  <a:lnTo>
                    <a:pt x="3925" y="80"/>
                  </a:lnTo>
                  <a:lnTo>
                    <a:pt x="3846" y="27"/>
                  </a:lnTo>
                  <a:lnTo>
                    <a:pt x="37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160"/>
            <p:cNvSpPr/>
            <p:nvPr/>
          </p:nvSpPr>
          <p:spPr>
            <a:xfrm>
              <a:off x="997066" y="4306123"/>
              <a:ext cx="103249" cy="10979"/>
            </a:xfrm>
            <a:custGeom>
              <a:rect b="b" l="l" r="r" t="t"/>
              <a:pathLst>
                <a:path extrusionOk="0" h="423" w="3978">
                  <a:moveTo>
                    <a:pt x="132" y="1"/>
                  </a:moveTo>
                  <a:lnTo>
                    <a:pt x="53" y="54"/>
                  </a:lnTo>
                  <a:lnTo>
                    <a:pt x="26" y="133"/>
                  </a:lnTo>
                  <a:lnTo>
                    <a:pt x="0" y="212"/>
                  </a:lnTo>
                  <a:lnTo>
                    <a:pt x="26" y="291"/>
                  </a:lnTo>
                  <a:lnTo>
                    <a:pt x="53" y="370"/>
                  </a:lnTo>
                  <a:lnTo>
                    <a:pt x="132" y="396"/>
                  </a:lnTo>
                  <a:lnTo>
                    <a:pt x="211" y="422"/>
                  </a:lnTo>
                  <a:lnTo>
                    <a:pt x="3767" y="422"/>
                  </a:lnTo>
                  <a:lnTo>
                    <a:pt x="3846" y="396"/>
                  </a:lnTo>
                  <a:lnTo>
                    <a:pt x="3925" y="370"/>
                  </a:lnTo>
                  <a:lnTo>
                    <a:pt x="3978" y="291"/>
                  </a:lnTo>
                  <a:lnTo>
                    <a:pt x="3978" y="212"/>
                  </a:lnTo>
                  <a:lnTo>
                    <a:pt x="3978" y="133"/>
                  </a:lnTo>
                  <a:lnTo>
                    <a:pt x="3925" y="54"/>
                  </a:lnTo>
                  <a:lnTo>
                    <a:pt x="38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160"/>
            <p:cNvSpPr/>
            <p:nvPr/>
          </p:nvSpPr>
          <p:spPr>
            <a:xfrm>
              <a:off x="973811" y="4259638"/>
              <a:ext cx="149760" cy="10953"/>
            </a:xfrm>
            <a:custGeom>
              <a:rect b="b" l="l" r="r" t="t"/>
              <a:pathLst>
                <a:path extrusionOk="0" h="422" w="5770">
                  <a:moveTo>
                    <a:pt x="211" y="0"/>
                  </a:moveTo>
                  <a:lnTo>
                    <a:pt x="132" y="27"/>
                  </a:lnTo>
                  <a:lnTo>
                    <a:pt x="53" y="53"/>
                  </a:lnTo>
                  <a:lnTo>
                    <a:pt x="27" y="132"/>
                  </a:lnTo>
                  <a:lnTo>
                    <a:pt x="0" y="211"/>
                  </a:lnTo>
                  <a:lnTo>
                    <a:pt x="27" y="290"/>
                  </a:lnTo>
                  <a:lnTo>
                    <a:pt x="53" y="369"/>
                  </a:lnTo>
                  <a:lnTo>
                    <a:pt x="132" y="422"/>
                  </a:lnTo>
                  <a:lnTo>
                    <a:pt x="5638" y="422"/>
                  </a:lnTo>
                  <a:lnTo>
                    <a:pt x="5717" y="369"/>
                  </a:lnTo>
                  <a:lnTo>
                    <a:pt x="5770" y="290"/>
                  </a:lnTo>
                  <a:lnTo>
                    <a:pt x="5770" y="211"/>
                  </a:lnTo>
                  <a:lnTo>
                    <a:pt x="5770" y="132"/>
                  </a:lnTo>
                  <a:lnTo>
                    <a:pt x="5717" y="53"/>
                  </a:lnTo>
                  <a:lnTo>
                    <a:pt x="5638" y="27"/>
                  </a:lnTo>
                  <a:lnTo>
                    <a:pt x="55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160"/>
            <p:cNvSpPr/>
            <p:nvPr/>
          </p:nvSpPr>
          <p:spPr>
            <a:xfrm>
              <a:off x="973811" y="4282893"/>
              <a:ext cx="149760" cy="10953"/>
            </a:xfrm>
            <a:custGeom>
              <a:rect b="b" l="l" r="r" t="t"/>
              <a:pathLst>
                <a:path extrusionOk="0" h="422" w="5770">
                  <a:moveTo>
                    <a:pt x="132" y="0"/>
                  </a:moveTo>
                  <a:lnTo>
                    <a:pt x="53" y="53"/>
                  </a:lnTo>
                  <a:lnTo>
                    <a:pt x="27" y="132"/>
                  </a:lnTo>
                  <a:lnTo>
                    <a:pt x="0" y="211"/>
                  </a:lnTo>
                  <a:lnTo>
                    <a:pt x="27" y="290"/>
                  </a:lnTo>
                  <a:lnTo>
                    <a:pt x="53" y="369"/>
                  </a:lnTo>
                  <a:lnTo>
                    <a:pt x="132" y="395"/>
                  </a:lnTo>
                  <a:lnTo>
                    <a:pt x="211" y="422"/>
                  </a:lnTo>
                  <a:lnTo>
                    <a:pt x="5559" y="422"/>
                  </a:lnTo>
                  <a:lnTo>
                    <a:pt x="5638" y="395"/>
                  </a:lnTo>
                  <a:lnTo>
                    <a:pt x="5717" y="369"/>
                  </a:lnTo>
                  <a:lnTo>
                    <a:pt x="5770" y="290"/>
                  </a:lnTo>
                  <a:lnTo>
                    <a:pt x="5770" y="211"/>
                  </a:lnTo>
                  <a:lnTo>
                    <a:pt x="5770" y="132"/>
                  </a:lnTo>
                  <a:lnTo>
                    <a:pt x="5717" y="53"/>
                  </a:lnTo>
                  <a:lnTo>
                    <a:pt x="56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160"/>
            <p:cNvSpPr/>
            <p:nvPr/>
          </p:nvSpPr>
          <p:spPr>
            <a:xfrm>
              <a:off x="904745" y="4149564"/>
              <a:ext cx="10979" cy="28732"/>
            </a:xfrm>
            <a:custGeom>
              <a:rect b="b" l="l" r="r" t="t"/>
              <a:pathLst>
                <a:path extrusionOk="0" h="1107" w="423">
                  <a:moveTo>
                    <a:pt x="1" y="0"/>
                  </a:moveTo>
                  <a:lnTo>
                    <a:pt x="1" y="896"/>
                  </a:lnTo>
                  <a:lnTo>
                    <a:pt x="1" y="975"/>
                  </a:lnTo>
                  <a:lnTo>
                    <a:pt x="53" y="1054"/>
                  </a:lnTo>
                  <a:lnTo>
                    <a:pt x="132" y="1080"/>
                  </a:lnTo>
                  <a:lnTo>
                    <a:pt x="211" y="1107"/>
                  </a:lnTo>
                  <a:lnTo>
                    <a:pt x="290" y="1080"/>
                  </a:lnTo>
                  <a:lnTo>
                    <a:pt x="369" y="1054"/>
                  </a:lnTo>
                  <a:lnTo>
                    <a:pt x="396"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160"/>
            <p:cNvSpPr/>
            <p:nvPr/>
          </p:nvSpPr>
          <p:spPr>
            <a:xfrm>
              <a:off x="1042876" y="4149564"/>
              <a:ext cx="11628" cy="28732"/>
            </a:xfrm>
            <a:custGeom>
              <a:rect b="b" l="l" r="r" t="t"/>
              <a:pathLst>
                <a:path extrusionOk="0" h="1107" w="448">
                  <a:moveTo>
                    <a:pt x="0" y="0"/>
                  </a:moveTo>
                  <a:lnTo>
                    <a:pt x="0" y="896"/>
                  </a:lnTo>
                  <a:lnTo>
                    <a:pt x="26" y="975"/>
                  </a:lnTo>
                  <a:lnTo>
                    <a:pt x="79" y="1054"/>
                  </a:lnTo>
                  <a:lnTo>
                    <a:pt x="132" y="1080"/>
                  </a:lnTo>
                  <a:lnTo>
                    <a:pt x="237" y="1107"/>
                  </a:lnTo>
                  <a:lnTo>
                    <a:pt x="316" y="1080"/>
                  </a:lnTo>
                  <a:lnTo>
                    <a:pt x="369" y="1054"/>
                  </a:lnTo>
                  <a:lnTo>
                    <a:pt x="422" y="975"/>
                  </a:lnTo>
                  <a:lnTo>
                    <a:pt x="448" y="896"/>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160"/>
            <p:cNvSpPr/>
            <p:nvPr/>
          </p:nvSpPr>
          <p:spPr>
            <a:xfrm>
              <a:off x="1135845" y="4149564"/>
              <a:ext cx="10979" cy="28732"/>
            </a:xfrm>
            <a:custGeom>
              <a:rect b="b" l="l" r="r" t="t"/>
              <a:pathLst>
                <a:path extrusionOk="0" h="1107" w="423">
                  <a:moveTo>
                    <a:pt x="1" y="0"/>
                  </a:moveTo>
                  <a:lnTo>
                    <a:pt x="1" y="896"/>
                  </a:lnTo>
                  <a:lnTo>
                    <a:pt x="1" y="975"/>
                  </a:lnTo>
                  <a:lnTo>
                    <a:pt x="53" y="1054"/>
                  </a:lnTo>
                  <a:lnTo>
                    <a:pt x="133" y="1080"/>
                  </a:lnTo>
                  <a:lnTo>
                    <a:pt x="212" y="1107"/>
                  </a:lnTo>
                  <a:lnTo>
                    <a:pt x="291" y="1080"/>
                  </a:lnTo>
                  <a:lnTo>
                    <a:pt x="370" y="1054"/>
                  </a:lnTo>
                  <a:lnTo>
                    <a:pt x="396"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160"/>
            <p:cNvSpPr/>
            <p:nvPr/>
          </p:nvSpPr>
          <p:spPr>
            <a:xfrm>
              <a:off x="950555" y="4149564"/>
              <a:ext cx="11654" cy="28732"/>
            </a:xfrm>
            <a:custGeom>
              <a:rect b="b" l="l" r="r" t="t"/>
              <a:pathLst>
                <a:path extrusionOk="0" h="1107" w="449">
                  <a:moveTo>
                    <a:pt x="1" y="0"/>
                  </a:moveTo>
                  <a:lnTo>
                    <a:pt x="1" y="896"/>
                  </a:lnTo>
                  <a:lnTo>
                    <a:pt x="27" y="975"/>
                  </a:lnTo>
                  <a:lnTo>
                    <a:pt x="80" y="1054"/>
                  </a:lnTo>
                  <a:lnTo>
                    <a:pt x="132" y="1080"/>
                  </a:lnTo>
                  <a:lnTo>
                    <a:pt x="211" y="1107"/>
                  </a:lnTo>
                  <a:lnTo>
                    <a:pt x="317" y="1080"/>
                  </a:lnTo>
                  <a:lnTo>
                    <a:pt x="369" y="1054"/>
                  </a:lnTo>
                  <a:lnTo>
                    <a:pt x="422" y="975"/>
                  </a:lnTo>
                  <a:lnTo>
                    <a:pt x="448" y="896"/>
                  </a:lnTo>
                  <a:lnTo>
                    <a:pt x="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160"/>
            <p:cNvSpPr/>
            <p:nvPr/>
          </p:nvSpPr>
          <p:spPr>
            <a:xfrm>
              <a:off x="997066" y="4149564"/>
              <a:ext cx="10953" cy="28732"/>
            </a:xfrm>
            <a:custGeom>
              <a:rect b="b" l="l" r="r" t="t"/>
              <a:pathLst>
                <a:path extrusionOk="0" h="1107" w="422">
                  <a:moveTo>
                    <a:pt x="0" y="0"/>
                  </a:moveTo>
                  <a:lnTo>
                    <a:pt x="0" y="896"/>
                  </a:lnTo>
                  <a:lnTo>
                    <a:pt x="26" y="975"/>
                  </a:lnTo>
                  <a:lnTo>
                    <a:pt x="53" y="1054"/>
                  </a:lnTo>
                  <a:lnTo>
                    <a:pt x="132" y="1080"/>
                  </a:lnTo>
                  <a:lnTo>
                    <a:pt x="211" y="1107"/>
                  </a:lnTo>
                  <a:lnTo>
                    <a:pt x="290" y="1080"/>
                  </a:lnTo>
                  <a:lnTo>
                    <a:pt x="369" y="1054"/>
                  </a:lnTo>
                  <a:lnTo>
                    <a:pt x="422"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160"/>
            <p:cNvSpPr/>
            <p:nvPr/>
          </p:nvSpPr>
          <p:spPr>
            <a:xfrm>
              <a:off x="1089361" y="4149564"/>
              <a:ext cx="10953" cy="28732"/>
            </a:xfrm>
            <a:custGeom>
              <a:rect b="b" l="l" r="r" t="t"/>
              <a:pathLst>
                <a:path extrusionOk="0" h="1107" w="422">
                  <a:moveTo>
                    <a:pt x="0" y="0"/>
                  </a:moveTo>
                  <a:lnTo>
                    <a:pt x="0" y="896"/>
                  </a:lnTo>
                  <a:lnTo>
                    <a:pt x="27" y="975"/>
                  </a:lnTo>
                  <a:lnTo>
                    <a:pt x="79" y="1054"/>
                  </a:lnTo>
                  <a:lnTo>
                    <a:pt x="132" y="1080"/>
                  </a:lnTo>
                  <a:lnTo>
                    <a:pt x="211" y="1107"/>
                  </a:lnTo>
                  <a:lnTo>
                    <a:pt x="290" y="1080"/>
                  </a:lnTo>
                  <a:lnTo>
                    <a:pt x="369" y="1054"/>
                  </a:lnTo>
                  <a:lnTo>
                    <a:pt x="422" y="975"/>
                  </a:lnTo>
                  <a:lnTo>
                    <a:pt x="422" y="896"/>
                  </a:lnTo>
                  <a:lnTo>
                    <a:pt x="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160"/>
            <p:cNvSpPr/>
            <p:nvPr/>
          </p:nvSpPr>
          <p:spPr>
            <a:xfrm>
              <a:off x="1181655" y="4149564"/>
              <a:ext cx="11654" cy="28732"/>
            </a:xfrm>
            <a:custGeom>
              <a:rect b="b" l="l" r="r" t="t"/>
              <a:pathLst>
                <a:path extrusionOk="0" h="1107" w="449">
                  <a:moveTo>
                    <a:pt x="1" y="0"/>
                  </a:moveTo>
                  <a:lnTo>
                    <a:pt x="1" y="896"/>
                  </a:lnTo>
                  <a:lnTo>
                    <a:pt x="27" y="975"/>
                  </a:lnTo>
                  <a:lnTo>
                    <a:pt x="80" y="1054"/>
                  </a:lnTo>
                  <a:lnTo>
                    <a:pt x="133" y="1080"/>
                  </a:lnTo>
                  <a:lnTo>
                    <a:pt x="238" y="1107"/>
                  </a:lnTo>
                  <a:lnTo>
                    <a:pt x="317" y="1080"/>
                  </a:lnTo>
                  <a:lnTo>
                    <a:pt x="370" y="1054"/>
                  </a:lnTo>
                  <a:lnTo>
                    <a:pt x="422" y="975"/>
                  </a:lnTo>
                  <a:lnTo>
                    <a:pt x="449" y="896"/>
                  </a:lnTo>
                  <a:lnTo>
                    <a:pt x="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160"/>
            <p:cNvSpPr/>
            <p:nvPr/>
          </p:nvSpPr>
          <p:spPr>
            <a:xfrm>
              <a:off x="1066105" y="4149564"/>
              <a:ext cx="11654" cy="69767"/>
            </a:xfrm>
            <a:custGeom>
              <a:rect b="b" l="l" r="r" t="t"/>
              <a:pathLst>
                <a:path extrusionOk="0" h="2688" w="449">
                  <a:moveTo>
                    <a:pt x="1" y="0"/>
                  </a:moveTo>
                  <a:lnTo>
                    <a:pt x="1" y="2687"/>
                  </a:lnTo>
                  <a:lnTo>
                    <a:pt x="449" y="2687"/>
                  </a:lnTo>
                  <a:lnTo>
                    <a:pt x="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160"/>
            <p:cNvSpPr/>
            <p:nvPr/>
          </p:nvSpPr>
          <p:spPr>
            <a:xfrm>
              <a:off x="910222" y="4265114"/>
              <a:ext cx="23282" cy="23256"/>
            </a:xfrm>
            <a:custGeom>
              <a:rect b="b" l="l" r="r" t="t"/>
              <a:pathLst>
                <a:path extrusionOk="0" h="896" w="897">
                  <a:moveTo>
                    <a:pt x="343" y="0"/>
                  </a:moveTo>
                  <a:lnTo>
                    <a:pt x="264" y="27"/>
                  </a:lnTo>
                  <a:lnTo>
                    <a:pt x="185" y="79"/>
                  </a:lnTo>
                  <a:lnTo>
                    <a:pt x="132" y="132"/>
                  </a:lnTo>
                  <a:lnTo>
                    <a:pt x="79" y="211"/>
                  </a:lnTo>
                  <a:lnTo>
                    <a:pt x="27" y="264"/>
                  </a:lnTo>
                  <a:lnTo>
                    <a:pt x="0" y="369"/>
                  </a:lnTo>
                  <a:lnTo>
                    <a:pt x="0" y="448"/>
                  </a:lnTo>
                  <a:lnTo>
                    <a:pt x="0" y="527"/>
                  </a:lnTo>
                  <a:lnTo>
                    <a:pt x="27" y="632"/>
                  </a:lnTo>
                  <a:lnTo>
                    <a:pt x="79" y="712"/>
                  </a:lnTo>
                  <a:lnTo>
                    <a:pt x="132" y="764"/>
                  </a:lnTo>
                  <a:lnTo>
                    <a:pt x="185" y="817"/>
                  </a:lnTo>
                  <a:lnTo>
                    <a:pt x="264" y="870"/>
                  </a:lnTo>
                  <a:lnTo>
                    <a:pt x="343" y="896"/>
                  </a:lnTo>
                  <a:lnTo>
                    <a:pt x="527" y="896"/>
                  </a:lnTo>
                  <a:lnTo>
                    <a:pt x="606" y="870"/>
                  </a:lnTo>
                  <a:lnTo>
                    <a:pt x="685" y="817"/>
                  </a:lnTo>
                  <a:lnTo>
                    <a:pt x="764" y="764"/>
                  </a:lnTo>
                  <a:lnTo>
                    <a:pt x="817" y="712"/>
                  </a:lnTo>
                  <a:lnTo>
                    <a:pt x="843" y="632"/>
                  </a:lnTo>
                  <a:lnTo>
                    <a:pt x="870" y="527"/>
                  </a:lnTo>
                  <a:lnTo>
                    <a:pt x="896" y="448"/>
                  </a:lnTo>
                  <a:lnTo>
                    <a:pt x="870" y="369"/>
                  </a:lnTo>
                  <a:lnTo>
                    <a:pt x="843" y="264"/>
                  </a:lnTo>
                  <a:lnTo>
                    <a:pt x="817" y="211"/>
                  </a:lnTo>
                  <a:lnTo>
                    <a:pt x="764" y="132"/>
                  </a:lnTo>
                  <a:lnTo>
                    <a:pt x="685" y="79"/>
                  </a:lnTo>
                  <a:lnTo>
                    <a:pt x="606" y="2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160"/>
            <p:cNvSpPr/>
            <p:nvPr/>
          </p:nvSpPr>
          <p:spPr>
            <a:xfrm>
              <a:off x="1164577" y="4265114"/>
              <a:ext cx="23256" cy="23256"/>
            </a:xfrm>
            <a:custGeom>
              <a:rect b="b" l="l" r="r" t="t"/>
              <a:pathLst>
                <a:path extrusionOk="0" h="896" w="896">
                  <a:moveTo>
                    <a:pt x="343" y="0"/>
                  </a:moveTo>
                  <a:lnTo>
                    <a:pt x="264" y="27"/>
                  </a:lnTo>
                  <a:lnTo>
                    <a:pt x="185" y="79"/>
                  </a:lnTo>
                  <a:lnTo>
                    <a:pt x="132" y="132"/>
                  </a:lnTo>
                  <a:lnTo>
                    <a:pt x="79" y="211"/>
                  </a:lnTo>
                  <a:lnTo>
                    <a:pt x="27" y="264"/>
                  </a:lnTo>
                  <a:lnTo>
                    <a:pt x="0" y="369"/>
                  </a:lnTo>
                  <a:lnTo>
                    <a:pt x="0" y="448"/>
                  </a:lnTo>
                  <a:lnTo>
                    <a:pt x="0" y="527"/>
                  </a:lnTo>
                  <a:lnTo>
                    <a:pt x="27" y="632"/>
                  </a:lnTo>
                  <a:lnTo>
                    <a:pt x="79" y="712"/>
                  </a:lnTo>
                  <a:lnTo>
                    <a:pt x="132" y="764"/>
                  </a:lnTo>
                  <a:lnTo>
                    <a:pt x="185" y="817"/>
                  </a:lnTo>
                  <a:lnTo>
                    <a:pt x="264" y="870"/>
                  </a:lnTo>
                  <a:lnTo>
                    <a:pt x="343" y="896"/>
                  </a:lnTo>
                  <a:lnTo>
                    <a:pt x="527" y="896"/>
                  </a:lnTo>
                  <a:lnTo>
                    <a:pt x="606" y="870"/>
                  </a:lnTo>
                  <a:lnTo>
                    <a:pt x="685" y="817"/>
                  </a:lnTo>
                  <a:lnTo>
                    <a:pt x="764" y="764"/>
                  </a:lnTo>
                  <a:lnTo>
                    <a:pt x="817" y="712"/>
                  </a:lnTo>
                  <a:lnTo>
                    <a:pt x="843" y="632"/>
                  </a:lnTo>
                  <a:lnTo>
                    <a:pt x="870" y="527"/>
                  </a:lnTo>
                  <a:lnTo>
                    <a:pt x="896" y="448"/>
                  </a:lnTo>
                  <a:lnTo>
                    <a:pt x="870" y="369"/>
                  </a:lnTo>
                  <a:lnTo>
                    <a:pt x="843" y="264"/>
                  </a:lnTo>
                  <a:lnTo>
                    <a:pt x="817" y="211"/>
                  </a:lnTo>
                  <a:lnTo>
                    <a:pt x="764" y="132"/>
                  </a:lnTo>
                  <a:lnTo>
                    <a:pt x="685" y="79"/>
                  </a:lnTo>
                  <a:lnTo>
                    <a:pt x="606" y="27"/>
                  </a:ln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5" name="Google Shape;17645;p160"/>
          <p:cNvGrpSpPr/>
          <p:nvPr/>
        </p:nvGrpSpPr>
        <p:grpSpPr>
          <a:xfrm>
            <a:off x="1648656" y="4034015"/>
            <a:ext cx="370611" cy="369911"/>
            <a:chOff x="1648656" y="4034015"/>
            <a:chExt cx="370611" cy="369911"/>
          </a:xfrm>
        </p:grpSpPr>
        <p:sp>
          <p:nvSpPr>
            <p:cNvPr id="17646" name="Google Shape;17646;p160"/>
            <p:cNvSpPr/>
            <p:nvPr/>
          </p:nvSpPr>
          <p:spPr>
            <a:xfrm>
              <a:off x="1648656" y="4034015"/>
              <a:ext cx="370611" cy="369911"/>
            </a:xfrm>
            <a:custGeom>
              <a:rect b="b" l="l" r="r" t="t"/>
              <a:pathLst>
                <a:path extrusionOk="0" h="14252" w="14279">
                  <a:moveTo>
                    <a:pt x="7140" y="0"/>
                  </a:moveTo>
                  <a:lnTo>
                    <a:pt x="6586" y="26"/>
                  </a:lnTo>
                  <a:lnTo>
                    <a:pt x="6060" y="79"/>
                  </a:lnTo>
                  <a:lnTo>
                    <a:pt x="5533" y="184"/>
                  </a:lnTo>
                  <a:lnTo>
                    <a:pt x="5006" y="316"/>
                  </a:lnTo>
                  <a:lnTo>
                    <a:pt x="4505" y="501"/>
                  </a:lnTo>
                  <a:lnTo>
                    <a:pt x="4031" y="711"/>
                  </a:lnTo>
                  <a:lnTo>
                    <a:pt x="3583" y="948"/>
                  </a:lnTo>
                  <a:lnTo>
                    <a:pt x="3135" y="1238"/>
                  </a:lnTo>
                  <a:lnTo>
                    <a:pt x="2951" y="1080"/>
                  </a:lnTo>
                  <a:lnTo>
                    <a:pt x="2714" y="975"/>
                  </a:lnTo>
                  <a:lnTo>
                    <a:pt x="2503" y="922"/>
                  </a:lnTo>
                  <a:lnTo>
                    <a:pt x="2240" y="896"/>
                  </a:lnTo>
                  <a:lnTo>
                    <a:pt x="1976" y="922"/>
                  </a:lnTo>
                  <a:lnTo>
                    <a:pt x="1713" y="1001"/>
                  </a:lnTo>
                  <a:lnTo>
                    <a:pt x="1502" y="1107"/>
                  </a:lnTo>
                  <a:lnTo>
                    <a:pt x="1291" y="1291"/>
                  </a:lnTo>
                  <a:lnTo>
                    <a:pt x="1133" y="1475"/>
                  </a:lnTo>
                  <a:lnTo>
                    <a:pt x="1002" y="1712"/>
                  </a:lnTo>
                  <a:lnTo>
                    <a:pt x="923" y="1950"/>
                  </a:lnTo>
                  <a:lnTo>
                    <a:pt x="896" y="2239"/>
                  </a:lnTo>
                  <a:lnTo>
                    <a:pt x="923" y="2476"/>
                  </a:lnTo>
                  <a:lnTo>
                    <a:pt x="1002" y="2713"/>
                  </a:lnTo>
                  <a:lnTo>
                    <a:pt x="1107" y="2924"/>
                  </a:lnTo>
                  <a:lnTo>
                    <a:pt x="1239" y="3109"/>
                  </a:lnTo>
                  <a:lnTo>
                    <a:pt x="975" y="3556"/>
                  </a:lnTo>
                  <a:lnTo>
                    <a:pt x="738" y="4031"/>
                  </a:lnTo>
                  <a:lnTo>
                    <a:pt x="527" y="4505"/>
                  </a:lnTo>
                  <a:lnTo>
                    <a:pt x="343" y="5005"/>
                  </a:lnTo>
                  <a:lnTo>
                    <a:pt x="211" y="5506"/>
                  </a:lnTo>
                  <a:lnTo>
                    <a:pt x="106" y="6033"/>
                  </a:lnTo>
                  <a:lnTo>
                    <a:pt x="27" y="6586"/>
                  </a:lnTo>
                  <a:lnTo>
                    <a:pt x="1" y="7139"/>
                  </a:lnTo>
                  <a:lnTo>
                    <a:pt x="27" y="7666"/>
                  </a:lnTo>
                  <a:lnTo>
                    <a:pt x="106" y="8219"/>
                  </a:lnTo>
                  <a:lnTo>
                    <a:pt x="211" y="8746"/>
                  </a:lnTo>
                  <a:lnTo>
                    <a:pt x="343" y="9247"/>
                  </a:lnTo>
                  <a:lnTo>
                    <a:pt x="501" y="9747"/>
                  </a:lnTo>
                  <a:lnTo>
                    <a:pt x="738" y="10221"/>
                  </a:lnTo>
                  <a:lnTo>
                    <a:pt x="975" y="10696"/>
                  </a:lnTo>
                  <a:lnTo>
                    <a:pt x="1239" y="11143"/>
                  </a:lnTo>
                  <a:lnTo>
                    <a:pt x="1107" y="11328"/>
                  </a:lnTo>
                  <a:lnTo>
                    <a:pt x="1002" y="11539"/>
                  </a:lnTo>
                  <a:lnTo>
                    <a:pt x="923" y="11776"/>
                  </a:lnTo>
                  <a:lnTo>
                    <a:pt x="896" y="12013"/>
                  </a:lnTo>
                  <a:lnTo>
                    <a:pt x="923" y="12303"/>
                  </a:lnTo>
                  <a:lnTo>
                    <a:pt x="1002" y="12540"/>
                  </a:lnTo>
                  <a:lnTo>
                    <a:pt x="1133" y="12777"/>
                  </a:lnTo>
                  <a:lnTo>
                    <a:pt x="1291" y="12961"/>
                  </a:lnTo>
                  <a:lnTo>
                    <a:pt x="1502" y="13146"/>
                  </a:lnTo>
                  <a:lnTo>
                    <a:pt x="1713" y="13251"/>
                  </a:lnTo>
                  <a:lnTo>
                    <a:pt x="1976" y="13330"/>
                  </a:lnTo>
                  <a:lnTo>
                    <a:pt x="2240" y="13356"/>
                  </a:lnTo>
                  <a:lnTo>
                    <a:pt x="2503" y="13330"/>
                  </a:lnTo>
                  <a:lnTo>
                    <a:pt x="2714" y="13277"/>
                  </a:lnTo>
                  <a:lnTo>
                    <a:pt x="2951" y="13172"/>
                  </a:lnTo>
                  <a:lnTo>
                    <a:pt x="3135" y="13014"/>
                  </a:lnTo>
                  <a:lnTo>
                    <a:pt x="3583" y="13304"/>
                  </a:lnTo>
                  <a:lnTo>
                    <a:pt x="4031" y="13541"/>
                  </a:lnTo>
                  <a:lnTo>
                    <a:pt x="4505" y="13751"/>
                  </a:lnTo>
                  <a:lnTo>
                    <a:pt x="5006" y="13936"/>
                  </a:lnTo>
                  <a:lnTo>
                    <a:pt x="5533" y="14068"/>
                  </a:lnTo>
                  <a:lnTo>
                    <a:pt x="6060" y="14173"/>
                  </a:lnTo>
                  <a:lnTo>
                    <a:pt x="6586" y="14226"/>
                  </a:lnTo>
                  <a:lnTo>
                    <a:pt x="7140" y="14252"/>
                  </a:lnTo>
                  <a:lnTo>
                    <a:pt x="7693" y="14226"/>
                  </a:lnTo>
                  <a:lnTo>
                    <a:pt x="8220" y="14173"/>
                  </a:lnTo>
                  <a:lnTo>
                    <a:pt x="8773" y="14068"/>
                  </a:lnTo>
                  <a:lnTo>
                    <a:pt x="9274" y="13936"/>
                  </a:lnTo>
                  <a:lnTo>
                    <a:pt x="9774" y="13751"/>
                  </a:lnTo>
                  <a:lnTo>
                    <a:pt x="10248" y="13541"/>
                  </a:lnTo>
                  <a:lnTo>
                    <a:pt x="10696" y="13304"/>
                  </a:lnTo>
                  <a:lnTo>
                    <a:pt x="11144" y="13014"/>
                  </a:lnTo>
                  <a:lnTo>
                    <a:pt x="11328" y="13172"/>
                  </a:lnTo>
                  <a:lnTo>
                    <a:pt x="11565" y="13277"/>
                  </a:lnTo>
                  <a:lnTo>
                    <a:pt x="11776" y="13330"/>
                  </a:lnTo>
                  <a:lnTo>
                    <a:pt x="12040" y="13356"/>
                  </a:lnTo>
                  <a:lnTo>
                    <a:pt x="12303" y="13330"/>
                  </a:lnTo>
                  <a:lnTo>
                    <a:pt x="12566" y="13251"/>
                  </a:lnTo>
                  <a:lnTo>
                    <a:pt x="12777" y="13146"/>
                  </a:lnTo>
                  <a:lnTo>
                    <a:pt x="12988" y="12961"/>
                  </a:lnTo>
                  <a:lnTo>
                    <a:pt x="13146" y="12777"/>
                  </a:lnTo>
                  <a:lnTo>
                    <a:pt x="13278" y="12540"/>
                  </a:lnTo>
                  <a:lnTo>
                    <a:pt x="13357" y="12303"/>
                  </a:lnTo>
                  <a:lnTo>
                    <a:pt x="13383" y="12013"/>
                  </a:lnTo>
                  <a:lnTo>
                    <a:pt x="13357" y="11776"/>
                  </a:lnTo>
                  <a:lnTo>
                    <a:pt x="13278" y="11539"/>
                  </a:lnTo>
                  <a:lnTo>
                    <a:pt x="13172" y="11328"/>
                  </a:lnTo>
                  <a:lnTo>
                    <a:pt x="13041" y="11143"/>
                  </a:lnTo>
                  <a:lnTo>
                    <a:pt x="13304" y="10696"/>
                  </a:lnTo>
                  <a:lnTo>
                    <a:pt x="13568" y="10221"/>
                  </a:lnTo>
                  <a:lnTo>
                    <a:pt x="13778" y="9747"/>
                  </a:lnTo>
                  <a:lnTo>
                    <a:pt x="13936" y="9247"/>
                  </a:lnTo>
                  <a:lnTo>
                    <a:pt x="14094" y="8746"/>
                  </a:lnTo>
                  <a:lnTo>
                    <a:pt x="14173" y="8219"/>
                  </a:lnTo>
                  <a:lnTo>
                    <a:pt x="14252" y="7666"/>
                  </a:lnTo>
                  <a:lnTo>
                    <a:pt x="14279" y="7139"/>
                  </a:lnTo>
                  <a:lnTo>
                    <a:pt x="14252" y="6586"/>
                  </a:lnTo>
                  <a:lnTo>
                    <a:pt x="14173" y="6033"/>
                  </a:lnTo>
                  <a:lnTo>
                    <a:pt x="14094" y="5506"/>
                  </a:lnTo>
                  <a:lnTo>
                    <a:pt x="13936" y="5005"/>
                  </a:lnTo>
                  <a:lnTo>
                    <a:pt x="13778" y="4505"/>
                  </a:lnTo>
                  <a:lnTo>
                    <a:pt x="13541" y="4031"/>
                  </a:lnTo>
                  <a:lnTo>
                    <a:pt x="13304" y="3556"/>
                  </a:lnTo>
                  <a:lnTo>
                    <a:pt x="13041" y="3109"/>
                  </a:lnTo>
                  <a:lnTo>
                    <a:pt x="13172" y="2924"/>
                  </a:lnTo>
                  <a:lnTo>
                    <a:pt x="13278" y="2713"/>
                  </a:lnTo>
                  <a:lnTo>
                    <a:pt x="13357" y="2476"/>
                  </a:lnTo>
                  <a:lnTo>
                    <a:pt x="13383" y="2239"/>
                  </a:lnTo>
                  <a:lnTo>
                    <a:pt x="13357" y="1950"/>
                  </a:lnTo>
                  <a:lnTo>
                    <a:pt x="13278" y="1712"/>
                  </a:lnTo>
                  <a:lnTo>
                    <a:pt x="13146" y="1475"/>
                  </a:lnTo>
                  <a:lnTo>
                    <a:pt x="12988" y="1291"/>
                  </a:lnTo>
                  <a:lnTo>
                    <a:pt x="12777" y="1107"/>
                  </a:lnTo>
                  <a:lnTo>
                    <a:pt x="12566" y="1001"/>
                  </a:lnTo>
                  <a:lnTo>
                    <a:pt x="12303" y="922"/>
                  </a:lnTo>
                  <a:lnTo>
                    <a:pt x="12040" y="896"/>
                  </a:lnTo>
                  <a:lnTo>
                    <a:pt x="11776" y="922"/>
                  </a:lnTo>
                  <a:lnTo>
                    <a:pt x="11565" y="975"/>
                  </a:lnTo>
                  <a:lnTo>
                    <a:pt x="11328" y="1080"/>
                  </a:lnTo>
                  <a:lnTo>
                    <a:pt x="11144" y="1238"/>
                  </a:lnTo>
                  <a:lnTo>
                    <a:pt x="10696" y="948"/>
                  </a:lnTo>
                  <a:lnTo>
                    <a:pt x="10248" y="711"/>
                  </a:lnTo>
                  <a:lnTo>
                    <a:pt x="9774" y="501"/>
                  </a:lnTo>
                  <a:lnTo>
                    <a:pt x="9274" y="316"/>
                  </a:lnTo>
                  <a:lnTo>
                    <a:pt x="8747" y="184"/>
                  </a:lnTo>
                  <a:lnTo>
                    <a:pt x="8220" y="79"/>
                  </a:lnTo>
                  <a:lnTo>
                    <a:pt x="7693" y="26"/>
                  </a:lnTo>
                  <a:lnTo>
                    <a:pt x="71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160"/>
            <p:cNvSpPr/>
            <p:nvPr/>
          </p:nvSpPr>
          <p:spPr>
            <a:xfrm>
              <a:off x="1695141" y="4080499"/>
              <a:ext cx="277641" cy="276940"/>
            </a:xfrm>
            <a:custGeom>
              <a:rect b="b" l="l" r="r" t="t"/>
              <a:pathLst>
                <a:path extrusionOk="0" h="10670" w="10697">
                  <a:moveTo>
                    <a:pt x="5349" y="0"/>
                  </a:moveTo>
                  <a:lnTo>
                    <a:pt x="4795" y="27"/>
                  </a:lnTo>
                  <a:lnTo>
                    <a:pt x="4269" y="106"/>
                  </a:lnTo>
                  <a:lnTo>
                    <a:pt x="3768" y="238"/>
                  </a:lnTo>
                  <a:lnTo>
                    <a:pt x="3268" y="422"/>
                  </a:lnTo>
                  <a:lnTo>
                    <a:pt x="2793" y="633"/>
                  </a:lnTo>
                  <a:lnTo>
                    <a:pt x="2372" y="896"/>
                  </a:lnTo>
                  <a:lnTo>
                    <a:pt x="1950" y="1212"/>
                  </a:lnTo>
                  <a:lnTo>
                    <a:pt x="1582" y="1555"/>
                  </a:lnTo>
                  <a:lnTo>
                    <a:pt x="1213" y="1924"/>
                  </a:lnTo>
                  <a:lnTo>
                    <a:pt x="923" y="2345"/>
                  </a:lnTo>
                  <a:lnTo>
                    <a:pt x="660" y="2793"/>
                  </a:lnTo>
                  <a:lnTo>
                    <a:pt x="422" y="3267"/>
                  </a:lnTo>
                  <a:lnTo>
                    <a:pt x="238" y="3741"/>
                  </a:lnTo>
                  <a:lnTo>
                    <a:pt x="106" y="4268"/>
                  </a:lnTo>
                  <a:lnTo>
                    <a:pt x="27" y="4795"/>
                  </a:lnTo>
                  <a:lnTo>
                    <a:pt x="1" y="5322"/>
                  </a:lnTo>
                  <a:lnTo>
                    <a:pt x="27" y="5875"/>
                  </a:lnTo>
                  <a:lnTo>
                    <a:pt x="106" y="6402"/>
                  </a:lnTo>
                  <a:lnTo>
                    <a:pt x="238" y="6929"/>
                  </a:lnTo>
                  <a:lnTo>
                    <a:pt x="422" y="7403"/>
                  </a:lnTo>
                  <a:lnTo>
                    <a:pt x="660" y="7877"/>
                  </a:lnTo>
                  <a:lnTo>
                    <a:pt x="923" y="8325"/>
                  </a:lnTo>
                  <a:lnTo>
                    <a:pt x="1213" y="8747"/>
                  </a:lnTo>
                  <a:lnTo>
                    <a:pt x="1582" y="9115"/>
                  </a:lnTo>
                  <a:lnTo>
                    <a:pt x="1950" y="9458"/>
                  </a:lnTo>
                  <a:lnTo>
                    <a:pt x="2372" y="9774"/>
                  </a:lnTo>
                  <a:lnTo>
                    <a:pt x="2793" y="10037"/>
                  </a:lnTo>
                  <a:lnTo>
                    <a:pt x="3268" y="10248"/>
                  </a:lnTo>
                  <a:lnTo>
                    <a:pt x="3768" y="10433"/>
                  </a:lnTo>
                  <a:lnTo>
                    <a:pt x="4269" y="10564"/>
                  </a:lnTo>
                  <a:lnTo>
                    <a:pt x="4795" y="10643"/>
                  </a:lnTo>
                  <a:lnTo>
                    <a:pt x="5349" y="10670"/>
                  </a:lnTo>
                  <a:lnTo>
                    <a:pt x="5902" y="10643"/>
                  </a:lnTo>
                  <a:lnTo>
                    <a:pt x="6429" y="10564"/>
                  </a:lnTo>
                  <a:lnTo>
                    <a:pt x="6929" y="10433"/>
                  </a:lnTo>
                  <a:lnTo>
                    <a:pt x="7430" y="10248"/>
                  </a:lnTo>
                  <a:lnTo>
                    <a:pt x="7904" y="10037"/>
                  </a:lnTo>
                  <a:lnTo>
                    <a:pt x="8326" y="9774"/>
                  </a:lnTo>
                  <a:lnTo>
                    <a:pt x="8747" y="9458"/>
                  </a:lnTo>
                  <a:lnTo>
                    <a:pt x="9116" y="9115"/>
                  </a:lnTo>
                  <a:lnTo>
                    <a:pt x="9485" y="8747"/>
                  </a:lnTo>
                  <a:lnTo>
                    <a:pt x="9774" y="8325"/>
                  </a:lnTo>
                  <a:lnTo>
                    <a:pt x="10038" y="7877"/>
                  </a:lnTo>
                  <a:lnTo>
                    <a:pt x="10275" y="7403"/>
                  </a:lnTo>
                  <a:lnTo>
                    <a:pt x="10459" y="6929"/>
                  </a:lnTo>
                  <a:lnTo>
                    <a:pt x="10591" y="6402"/>
                  </a:lnTo>
                  <a:lnTo>
                    <a:pt x="10670" y="5875"/>
                  </a:lnTo>
                  <a:lnTo>
                    <a:pt x="10696" y="5322"/>
                  </a:lnTo>
                  <a:lnTo>
                    <a:pt x="10670" y="4795"/>
                  </a:lnTo>
                  <a:lnTo>
                    <a:pt x="10591" y="4268"/>
                  </a:lnTo>
                  <a:lnTo>
                    <a:pt x="10459" y="3741"/>
                  </a:lnTo>
                  <a:lnTo>
                    <a:pt x="10275" y="3267"/>
                  </a:lnTo>
                  <a:lnTo>
                    <a:pt x="10038" y="2793"/>
                  </a:lnTo>
                  <a:lnTo>
                    <a:pt x="9774" y="2345"/>
                  </a:lnTo>
                  <a:lnTo>
                    <a:pt x="9485" y="1924"/>
                  </a:lnTo>
                  <a:lnTo>
                    <a:pt x="9116" y="1555"/>
                  </a:lnTo>
                  <a:lnTo>
                    <a:pt x="8747" y="1212"/>
                  </a:lnTo>
                  <a:lnTo>
                    <a:pt x="8326" y="896"/>
                  </a:lnTo>
                  <a:lnTo>
                    <a:pt x="7904" y="633"/>
                  </a:lnTo>
                  <a:lnTo>
                    <a:pt x="7430" y="422"/>
                  </a:lnTo>
                  <a:lnTo>
                    <a:pt x="6929" y="238"/>
                  </a:lnTo>
                  <a:lnTo>
                    <a:pt x="6429" y="106"/>
                  </a:lnTo>
                  <a:lnTo>
                    <a:pt x="5902" y="27"/>
                  </a:lnTo>
                  <a:lnTo>
                    <a:pt x="53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160"/>
            <p:cNvSpPr/>
            <p:nvPr/>
          </p:nvSpPr>
          <p:spPr>
            <a:xfrm>
              <a:off x="1695141" y="4080499"/>
              <a:ext cx="144310" cy="276940"/>
            </a:xfrm>
            <a:custGeom>
              <a:rect b="b" l="l" r="r" t="t"/>
              <a:pathLst>
                <a:path extrusionOk="0" h="10670" w="5560">
                  <a:moveTo>
                    <a:pt x="5349" y="0"/>
                  </a:moveTo>
                  <a:lnTo>
                    <a:pt x="4795" y="27"/>
                  </a:lnTo>
                  <a:lnTo>
                    <a:pt x="4269" y="106"/>
                  </a:lnTo>
                  <a:lnTo>
                    <a:pt x="3768" y="238"/>
                  </a:lnTo>
                  <a:lnTo>
                    <a:pt x="3268" y="422"/>
                  </a:lnTo>
                  <a:lnTo>
                    <a:pt x="2793" y="633"/>
                  </a:lnTo>
                  <a:lnTo>
                    <a:pt x="2372" y="896"/>
                  </a:lnTo>
                  <a:lnTo>
                    <a:pt x="1950" y="1212"/>
                  </a:lnTo>
                  <a:lnTo>
                    <a:pt x="1582" y="1555"/>
                  </a:lnTo>
                  <a:lnTo>
                    <a:pt x="1213" y="1924"/>
                  </a:lnTo>
                  <a:lnTo>
                    <a:pt x="923" y="2345"/>
                  </a:lnTo>
                  <a:lnTo>
                    <a:pt x="660" y="2793"/>
                  </a:lnTo>
                  <a:lnTo>
                    <a:pt x="422" y="3267"/>
                  </a:lnTo>
                  <a:lnTo>
                    <a:pt x="238" y="3741"/>
                  </a:lnTo>
                  <a:lnTo>
                    <a:pt x="106" y="4268"/>
                  </a:lnTo>
                  <a:lnTo>
                    <a:pt x="27" y="4795"/>
                  </a:lnTo>
                  <a:lnTo>
                    <a:pt x="1" y="5322"/>
                  </a:lnTo>
                  <a:lnTo>
                    <a:pt x="27" y="5875"/>
                  </a:lnTo>
                  <a:lnTo>
                    <a:pt x="106" y="6402"/>
                  </a:lnTo>
                  <a:lnTo>
                    <a:pt x="238" y="6929"/>
                  </a:lnTo>
                  <a:lnTo>
                    <a:pt x="422" y="7403"/>
                  </a:lnTo>
                  <a:lnTo>
                    <a:pt x="660" y="7877"/>
                  </a:lnTo>
                  <a:lnTo>
                    <a:pt x="923" y="8325"/>
                  </a:lnTo>
                  <a:lnTo>
                    <a:pt x="1213" y="8747"/>
                  </a:lnTo>
                  <a:lnTo>
                    <a:pt x="1582" y="9115"/>
                  </a:lnTo>
                  <a:lnTo>
                    <a:pt x="1950" y="9458"/>
                  </a:lnTo>
                  <a:lnTo>
                    <a:pt x="2372" y="9774"/>
                  </a:lnTo>
                  <a:lnTo>
                    <a:pt x="2793" y="10037"/>
                  </a:lnTo>
                  <a:lnTo>
                    <a:pt x="3268" y="10248"/>
                  </a:lnTo>
                  <a:lnTo>
                    <a:pt x="3768" y="10433"/>
                  </a:lnTo>
                  <a:lnTo>
                    <a:pt x="4269" y="10564"/>
                  </a:lnTo>
                  <a:lnTo>
                    <a:pt x="4795" y="10643"/>
                  </a:lnTo>
                  <a:lnTo>
                    <a:pt x="5349" y="10670"/>
                  </a:lnTo>
                  <a:lnTo>
                    <a:pt x="5559" y="10670"/>
                  </a:lnTo>
                  <a:lnTo>
                    <a:pt x="5033" y="10617"/>
                  </a:lnTo>
                  <a:lnTo>
                    <a:pt x="4506" y="10538"/>
                  </a:lnTo>
                  <a:lnTo>
                    <a:pt x="4032" y="10380"/>
                  </a:lnTo>
                  <a:lnTo>
                    <a:pt x="3557" y="10195"/>
                  </a:lnTo>
                  <a:lnTo>
                    <a:pt x="3109" y="9958"/>
                  </a:lnTo>
                  <a:lnTo>
                    <a:pt x="2688" y="9695"/>
                  </a:lnTo>
                  <a:lnTo>
                    <a:pt x="2293" y="9379"/>
                  </a:lnTo>
                  <a:lnTo>
                    <a:pt x="1924" y="9036"/>
                  </a:lnTo>
                  <a:lnTo>
                    <a:pt x="1582" y="8668"/>
                  </a:lnTo>
                  <a:lnTo>
                    <a:pt x="1292" y="8272"/>
                  </a:lnTo>
                  <a:lnTo>
                    <a:pt x="1028" y="7825"/>
                  </a:lnTo>
                  <a:lnTo>
                    <a:pt x="818" y="7377"/>
                  </a:lnTo>
                  <a:lnTo>
                    <a:pt x="660" y="6876"/>
                  </a:lnTo>
                  <a:lnTo>
                    <a:pt x="528" y="6376"/>
                  </a:lnTo>
                  <a:lnTo>
                    <a:pt x="449" y="5875"/>
                  </a:lnTo>
                  <a:lnTo>
                    <a:pt x="422" y="5322"/>
                  </a:lnTo>
                  <a:lnTo>
                    <a:pt x="449" y="4795"/>
                  </a:lnTo>
                  <a:lnTo>
                    <a:pt x="528" y="4294"/>
                  </a:lnTo>
                  <a:lnTo>
                    <a:pt x="660" y="3794"/>
                  </a:lnTo>
                  <a:lnTo>
                    <a:pt x="818" y="3293"/>
                  </a:lnTo>
                  <a:lnTo>
                    <a:pt x="1028" y="2846"/>
                  </a:lnTo>
                  <a:lnTo>
                    <a:pt x="1292" y="2398"/>
                  </a:lnTo>
                  <a:lnTo>
                    <a:pt x="1582" y="2003"/>
                  </a:lnTo>
                  <a:lnTo>
                    <a:pt x="1924" y="1634"/>
                  </a:lnTo>
                  <a:lnTo>
                    <a:pt x="2293" y="1291"/>
                  </a:lnTo>
                  <a:lnTo>
                    <a:pt x="2688" y="975"/>
                  </a:lnTo>
                  <a:lnTo>
                    <a:pt x="3109" y="712"/>
                  </a:lnTo>
                  <a:lnTo>
                    <a:pt x="3557" y="475"/>
                  </a:lnTo>
                  <a:lnTo>
                    <a:pt x="4032" y="290"/>
                  </a:lnTo>
                  <a:lnTo>
                    <a:pt x="4506" y="132"/>
                  </a:lnTo>
                  <a:lnTo>
                    <a:pt x="5033" y="53"/>
                  </a:lnTo>
                  <a:lnTo>
                    <a:pt x="55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160"/>
            <p:cNvSpPr/>
            <p:nvPr/>
          </p:nvSpPr>
          <p:spPr>
            <a:xfrm>
              <a:off x="1718396" y="4103054"/>
              <a:ext cx="231129" cy="231129"/>
            </a:xfrm>
            <a:custGeom>
              <a:rect b="b" l="l" r="r" t="t"/>
              <a:pathLst>
                <a:path extrusionOk="0" h="8905" w="8905">
                  <a:moveTo>
                    <a:pt x="4453" y="1"/>
                  </a:moveTo>
                  <a:lnTo>
                    <a:pt x="4005" y="27"/>
                  </a:lnTo>
                  <a:lnTo>
                    <a:pt x="3557" y="106"/>
                  </a:lnTo>
                  <a:lnTo>
                    <a:pt x="3136" y="212"/>
                  </a:lnTo>
                  <a:lnTo>
                    <a:pt x="2714" y="370"/>
                  </a:lnTo>
                  <a:lnTo>
                    <a:pt x="2319" y="554"/>
                  </a:lnTo>
                  <a:lnTo>
                    <a:pt x="1950" y="765"/>
                  </a:lnTo>
                  <a:lnTo>
                    <a:pt x="1608" y="1028"/>
                  </a:lnTo>
                  <a:lnTo>
                    <a:pt x="1291" y="1318"/>
                  </a:lnTo>
                  <a:lnTo>
                    <a:pt x="1028" y="1634"/>
                  </a:lnTo>
                  <a:lnTo>
                    <a:pt x="765" y="1977"/>
                  </a:lnTo>
                  <a:lnTo>
                    <a:pt x="527" y="2345"/>
                  </a:lnTo>
                  <a:lnTo>
                    <a:pt x="343" y="2741"/>
                  </a:lnTo>
                  <a:lnTo>
                    <a:pt x="211" y="3136"/>
                  </a:lnTo>
                  <a:lnTo>
                    <a:pt x="80" y="3557"/>
                  </a:lnTo>
                  <a:lnTo>
                    <a:pt x="27" y="4005"/>
                  </a:lnTo>
                  <a:lnTo>
                    <a:pt x="1" y="4453"/>
                  </a:lnTo>
                  <a:lnTo>
                    <a:pt x="27" y="4927"/>
                  </a:lnTo>
                  <a:lnTo>
                    <a:pt x="80" y="5349"/>
                  </a:lnTo>
                  <a:lnTo>
                    <a:pt x="211" y="5796"/>
                  </a:lnTo>
                  <a:lnTo>
                    <a:pt x="343" y="6192"/>
                  </a:lnTo>
                  <a:lnTo>
                    <a:pt x="527" y="6587"/>
                  </a:lnTo>
                  <a:lnTo>
                    <a:pt x="765" y="6956"/>
                  </a:lnTo>
                  <a:lnTo>
                    <a:pt x="1028" y="7298"/>
                  </a:lnTo>
                  <a:lnTo>
                    <a:pt x="1291" y="7614"/>
                  </a:lnTo>
                  <a:lnTo>
                    <a:pt x="1608" y="7904"/>
                  </a:lnTo>
                  <a:lnTo>
                    <a:pt x="1950" y="8141"/>
                  </a:lnTo>
                  <a:lnTo>
                    <a:pt x="2319" y="8378"/>
                  </a:lnTo>
                  <a:lnTo>
                    <a:pt x="2714" y="8562"/>
                  </a:lnTo>
                  <a:lnTo>
                    <a:pt x="3136" y="8721"/>
                  </a:lnTo>
                  <a:lnTo>
                    <a:pt x="3557" y="8826"/>
                  </a:lnTo>
                  <a:lnTo>
                    <a:pt x="4005" y="8879"/>
                  </a:lnTo>
                  <a:lnTo>
                    <a:pt x="4453" y="8905"/>
                  </a:lnTo>
                  <a:lnTo>
                    <a:pt x="4901" y="8879"/>
                  </a:lnTo>
                  <a:lnTo>
                    <a:pt x="5348" y="8826"/>
                  </a:lnTo>
                  <a:lnTo>
                    <a:pt x="5770" y="8721"/>
                  </a:lnTo>
                  <a:lnTo>
                    <a:pt x="6191" y="8562"/>
                  </a:lnTo>
                  <a:lnTo>
                    <a:pt x="6560" y="8378"/>
                  </a:lnTo>
                  <a:lnTo>
                    <a:pt x="6929" y="8141"/>
                  </a:lnTo>
                  <a:lnTo>
                    <a:pt x="7271" y="7904"/>
                  </a:lnTo>
                  <a:lnTo>
                    <a:pt x="7588" y="7614"/>
                  </a:lnTo>
                  <a:lnTo>
                    <a:pt x="7877" y="7298"/>
                  </a:lnTo>
                  <a:lnTo>
                    <a:pt x="8141" y="6956"/>
                  </a:lnTo>
                  <a:lnTo>
                    <a:pt x="8352" y="6587"/>
                  </a:lnTo>
                  <a:lnTo>
                    <a:pt x="8536" y="6192"/>
                  </a:lnTo>
                  <a:lnTo>
                    <a:pt x="8694" y="5796"/>
                  </a:lnTo>
                  <a:lnTo>
                    <a:pt x="8799" y="5349"/>
                  </a:lnTo>
                  <a:lnTo>
                    <a:pt x="8878" y="4927"/>
                  </a:lnTo>
                  <a:lnTo>
                    <a:pt x="8905" y="4453"/>
                  </a:lnTo>
                  <a:lnTo>
                    <a:pt x="8878" y="4005"/>
                  </a:lnTo>
                  <a:lnTo>
                    <a:pt x="8799" y="3557"/>
                  </a:lnTo>
                  <a:lnTo>
                    <a:pt x="8694" y="3136"/>
                  </a:lnTo>
                  <a:lnTo>
                    <a:pt x="8536" y="2741"/>
                  </a:lnTo>
                  <a:lnTo>
                    <a:pt x="8352" y="2345"/>
                  </a:lnTo>
                  <a:lnTo>
                    <a:pt x="8141" y="1977"/>
                  </a:lnTo>
                  <a:lnTo>
                    <a:pt x="7877" y="1634"/>
                  </a:lnTo>
                  <a:lnTo>
                    <a:pt x="7588" y="1318"/>
                  </a:lnTo>
                  <a:lnTo>
                    <a:pt x="7271" y="1028"/>
                  </a:lnTo>
                  <a:lnTo>
                    <a:pt x="6929" y="765"/>
                  </a:lnTo>
                  <a:lnTo>
                    <a:pt x="6560" y="554"/>
                  </a:lnTo>
                  <a:lnTo>
                    <a:pt x="6191" y="370"/>
                  </a:lnTo>
                  <a:lnTo>
                    <a:pt x="5770" y="212"/>
                  </a:lnTo>
                  <a:lnTo>
                    <a:pt x="5348" y="106"/>
                  </a:lnTo>
                  <a:lnTo>
                    <a:pt x="4901" y="27"/>
                  </a:lnTo>
                  <a:lnTo>
                    <a:pt x="4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160"/>
            <p:cNvSpPr/>
            <p:nvPr/>
          </p:nvSpPr>
          <p:spPr>
            <a:xfrm>
              <a:off x="1741651" y="4126309"/>
              <a:ext cx="184644" cy="185319"/>
            </a:xfrm>
            <a:custGeom>
              <a:rect b="b" l="l" r="r" t="t"/>
              <a:pathLst>
                <a:path extrusionOk="0" h="7140" w="7114">
                  <a:moveTo>
                    <a:pt x="3557" y="0"/>
                  </a:moveTo>
                  <a:lnTo>
                    <a:pt x="3188" y="27"/>
                  </a:lnTo>
                  <a:lnTo>
                    <a:pt x="2845" y="80"/>
                  </a:lnTo>
                  <a:lnTo>
                    <a:pt x="2503" y="159"/>
                  </a:lnTo>
                  <a:lnTo>
                    <a:pt x="2160" y="290"/>
                  </a:lnTo>
                  <a:lnTo>
                    <a:pt x="1871" y="448"/>
                  </a:lnTo>
                  <a:lnTo>
                    <a:pt x="1555" y="606"/>
                  </a:lnTo>
                  <a:lnTo>
                    <a:pt x="1291" y="817"/>
                  </a:lnTo>
                  <a:lnTo>
                    <a:pt x="1028" y="1054"/>
                  </a:lnTo>
                  <a:lnTo>
                    <a:pt x="817" y="1291"/>
                  </a:lnTo>
                  <a:lnTo>
                    <a:pt x="606" y="1581"/>
                  </a:lnTo>
                  <a:lnTo>
                    <a:pt x="422" y="1871"/>
                  </a:lnTo>
                  <a:lnTo>
                    <a:pt x="264" y="2187"/>
                  </a:lnTo>
                  <a:lnTo>
                    <a:pt x="158" y="2503"/>
                  </a:lnTo>
                  <a:lnTo>
                    <a:pt x="53" y="2846"/>
                  </a:lnTo>
                  <a:lnTo>
                    <a:pt x="0" y="3214"/>
                  </a:lnTo>
                  <a:lnTo>
                    <a:pt x="0" y="3557"/>
                  </a:lnTo>
                  <a:lnTo>
                    <a:pt x="0" y="3926"/>
                  </a:lnTo>
                  <a:lnTo>
                    <a:pt x="53" y="4294"/>
                  </a:lnTo>
                  <a:lnTo>
                    <a:pt x="158" y="4637"/>
                  </a:lnTo>
                  <a:lnTo>
                    <a:pt x="264" y="4953"/>
                  </a:lnTo>
                  <a:lnTo>
                    <a:pt x="422" y="5269"/>
                  </a:lnTo>
                  <a:lnTo>
                    <a:pt x="606" y="5559"/>
                  </a:lnTo>
                  <a:lnTo>
                    <a:pt x="817" y="5849"/>
                  </a:lnTo>
                  <a:lnTo>
                    <a:pt x="1028" y="6086"/>
                  </a:lnTo>
                  <a:lnTo>
                    <a:pt x="1291" y="6323"/>
                  </a:lnTo>
                  <a:lnTo>
                    <a:pt x="1555" y="6534"/>
                  </a:lnTo>
                  <a:lnTo>
                    <a:pt x="1871" y="6692"/>
                  </a:lnTo>
                  <a:lnTo>
                    <a:pt x="2160" y="6850"/>
                  </a:lnTo>
                  <a:lnTo>
                    <a:pt x="2503" y="6982"/>
                  </a:lnTo>
                  <a:lnTo>
                    <a:pt x="2845" y="7061"/>
                  </a:lnTo>
                  <a:lnTo>
                    <a:pt x="3188" y="7113"/>
                  </a:lnTo>
                  <a:lnTo>
                    <a:pt x="3557" y="7140"/>
                  </a:lnTo>
                  <a:lnTo>
                    <a:pt x="3926" y="7113"/>
                  </a:lnTo>
                  <a:lnTo>
                    <a:pt x="4268" y="7061"/>
                  </a:lnTo>
                  <a:lnTo>
                    <a:pt x="4610" y="6982"/>
                  </a:lnTo>
                  <a:lnTo>
                    <a:pt x="4953" y="6850"/>
                  </a:lnTo>
                  <a:lnTo>
                    <a:pt x="5243" y="6692"/>
                  </a:lnTo>
                  <a:lnTo>
                    <a:pt x="5559" y="6534"/>
                  </a:lnTo>
                  <a:lnTo>
                    <a:pt x="5822" y="6323"/>
                  </a:lnTo>
                  <a:lnTo>
                    <a:pt x="6086" y="6086"/>
                  </a:lnTo>
                  <a:lnTo>
                    <a:pt x="6296" y="5849"/>
                  </a:lnTo>
                  <a:lnTo>
                    <a:pt x="6507" y="5559"/>
                  </a:lnTo>
                  <a:lnTo>
                    <a:pt x="6692" y="5269"/>
                  </a:lnTo>
                  <a:lnTo>
                    <a:pt x="6850" y="4953"/>
                  </a:lnTo>
                  <a:lnTo>
                    <a:pt x="6955" y="4637"/>
                  </a:lnTo>
                  <a:lnTo>
                    <a:pt x="7034" y="4294"/>
                  </a:lnTo>
                  <a:lnTo>
                    <a:pt x="7113" y="3926"/>
                  </a:lnTo>
                  <a:lnTo>
                    <a:pt x="7113" y="3557"/>
                  </a:lnTo>
                  <a:lnTo>
                    <a:pt x="7113" y="3214"/>
                  </a:lnTo>
                  <a:lnTo>
                    <a:pt x="7034" y="2846"/>
                  </a:lnTo>
                  <a:lnTo>
                    <a:pt x="6955" y="2503"/>
                  </a:lnTo>
                  <a:lnTo>
                    <a:pt x="6850" y="2187"/>
                  </a:lnTo>
                  <a:lnTo>
                    <a:pt x="6692" y="1871"/>
                  </a:lnTo>
                  <a:lnTo>
                    <a:pt x="6507" y="1581"/>
                  </a:lnTo>
                  <a:lnTo>
                    <a:pt x="6296" y="1291"/>
                  </a:lnTo>
                  <a:lnTo>
                    <a:pt x="6086" y="1054"/>
                  </a:lnTo>
                  <a:lnTo>
                    <a:pt x="5822" y="817"/>
                  </a:lnTo>
                  <a:lnTo>
                    <a:pt x="5559" y="606"/>
                  </a:lnTo>
                  <a:lnTo>
                    <a:pt x="5243" y="448"/>
                  </a:lnTo>
                  <a:lnTo>
                    <a:pt x="4953" y="290"/>
                  </a:lnTo>
                  <a:lnTo>
                    <a:pt x="4610" y="159"/>
                  </a:lnTo>
                  <a:lnTo>
                    <a:pt x="4268" y="80"/>
                  </a:lnTo>
                  <a:lnTo>
                    <a:pt x="3926" y="27"/>
                  </a:lnTo>
                  <a:lnTo>
                    <a:pt x="35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160"/>
            <p:cNvSpPr/>
            <p:nvPr/>
          </p:nvSpPr>
          <p:spPr>
            <a:xfrm>
              <a:off x="1787461" y="4172794"/>
              <a:ext cx="93023" cy="92348"/>
            </a:xfrm>
            <a:custGeom>
              <a:rect b="b" l="l" r="r" t="t"/>
              <a:pathLst>
                <a:path extrusionOk="0" h="3558" w="3584">
                  <a:moveTo>
                    <a:pt x="1607" y="1"/>
                  </a:moveTo>
                  <a:lnTo>
                    <a:pt x="1423" y="27"/>
                  </a:lnTo>
                  <a:lnTo>
                    <a:pt x="1265" y="80"/>
                  </a:lnTo>
                  <a:lnTo>
                    <a:pt x="1107" y="133"/>
                  </a:lnTo>
                  <a:lnTo>
                    <a:pt x="949" y="212"/>
                  </a:lnTo>
                  <a:lnTo>
                    <a:pt x="791" y="291"/>
                  </a:lnTo>
                  <a:lnTo>
                    <a:pt x="659" y="396"/>
                  </a:lnTo>
                  <a:lnTo>
                    <a:pt x="527" y="528"/>
                  </a:lnTo>
                  <a:lnTo>
                    <a:pt x="422" y="659"/>
                  </a:lnTo>
                  <a:lnTo>
                    <a:pt x="316" y="791"/>
                  </a:lnTo>
                  <a:lnTo>
                    <a:pt x="237" y="923"/>
                  </a:lnTo>
                  <a:lnTo>
                    <a:pt x="158" y="1081"/>
                  </a:lnTo>
                  <a:lnTo>
                    <a:pt x="79" y="1239"/>
                  </a:lnTo>
                  <a:lnTo>
                    <a:pt x="53" y="1423"/>
                  </a:lnTo>
                  <a:lnTo>
                    <a:pt x="27" y="1608"/>
                  </a:lnTo>
                  <a:lnTo>
                    <a:pt x="0" y="1792"/>
                  </a:lnTo>
                  <a:lnTo>
                    <a:pt x="27" y="1950"/>
                  </a:lnTo>
                  <a:lnTo>
                    <a:pt x="53" y="2135"/>
                  </a:lnTo>
                  <a:lnTo>
                    <a:pt x="79" y="2319"/>
                  </a:lnTo>
                  <a:lnTo>
                    <a:pt x="158" y="2477"/>
                  </a:lnTo>
                  <a:lnTo>
                    <a:pt x="237" y="2635"/>
                  </a:lnTo>
                  <a:lnTo>
                    <a:pt x="316" y="2767"/>
                  </a:lnTo>
                  <a:lnTo>
                    <a:pt x="422" y="2925"/>
                  </a:lnTo>
                  <a:lnTo>
                    <a:pt x="527" y="3030"/>
                  </a:lnTo>
                  <a:lnTo>
                    <a:pt x="659" y="3162"/>
                  </a:lnTo>
                  <a:lnTo>
                    <a:pt x="791" y="3267"/>
                  </a:lnTo>
                  <a:lnTo>
                    <a:pt x="949" y="3346"/>
                  </a:lnTo>
                  <a:lnTo>
                    <a:pt x="1107" y="3426"/>
                  </a:lnTo>
                  <a:lnTo>
                    <a:pt x="1265" y="3478"/>
                  </a:lnTo>
                  <a:lnTo>
                    <a:pt x="1423" y="3531"/>
                  </a:lnTo>
                  <a:lnTo>
                    <a:pt x="1607" y="3557"/>
                  </a:lnTo>
                  <a:lnTo>
                    <a:pt x="1976" y="3557"/>
                  </a:lnTo>
                  <a:lnTo>
                    <a:pt x="2161" y="3531"/>
                  </a:lnTo>
                  <a:lnTo>
                    <a:pt x="2319" y="3478"/>
                  </a:lnTo>
                  <a:lnTo>
                    <a:pt x="2477" y="3426"/>
                  </a:lnTo>
                  <a:lnTo>
                    <a:pt x="2635" y="3346"/>
                  </a:lnTo>
                  <a:lnTo>
                    <a:pt x="2793" y="3267"/>
                  </a:lnTo>
                  <a:lnTo>
                    <a:pt x="2924" y="3162"/>
                  </a:lnTo>
                  <a:lnTo>
                    <a:pt x="3056" y="3030"/>
                  </a:lnTo>
                  <a:lnTo>
                    <a:pt x="3162" y="2925"/>
                  </a:lnTo>
                  <a:lnTo>
                    <a:pt x="3267" y="2767"/>
                  </a:lnTo>
                  <a:lnTo>
                    <a:pt x="3346" y="2635"/>
                  </a:lnTo>
                  <a:lnTo>
                    <a:pt x="3425" y="2477"/>
                  </a:lnTo>
                  <a:lnTo>
                    <a:pt x="3504" y="2319"/>
                  </a:lnTo>
                  <a:lnTo>
                    <a:pt x="3530" y="2135"/>
                  </a:lnTo>
                  <a:lnTo>
                    <a:pt x="3557" y="1950"/>
                  </a:lnTo>
                  <a:lnTo>
                    <a:pt x="3583" y="1792"/>
                  </a:lnTo>
                  <a:lnTo>
                    <a:pt x="3557" y="1608"/>
                  </a:lnTo>
                  <a:lnTo>
                    <a:pt x="3530" y="1423"/>
                  </a:lnTo>
                  <a:lnTo>
                    <a:pt x="3504" y="1239"/>
                  </a:lnTo>
                  <a:lnTo>
                    <a:pt x="3425" y="1081"/>
                  </a:lnTo>
                  <a:lnTo>
                    <a:pt x="3346" y="923"/>
                  </a:lnTo>
                  <a:lnTo>
                    <a:pt x="3267" y="791"/>
                  </a:lnTo>
                  <a:lnTo>
                    <a:pt x="3162" y="659"/>
                  </a:lnTo>
                  <a:lnTo>
                    <a:pt x="3056" y="528"/>
                  </a:lnTo>
                  <a:lnTo>
                    <a:pt x="2924" y="396"/>
                  </a:lnTo>
                  <a:lnTo>
                    <a:pt x="2793" y="291"/>
                  </a:lnTo>
                  <a:lnTo>
                    <a:pt x="2635" y="212"/>
                  </a:lnTo>
                  <a:lnTo>
                    <a:pt x="2477" y="133"/>
                  </a:lnTo>
                  <a:lnTo>
                    <a:pt x="2319" y="80"/>
                  </a:lnTo>
                  <a:lnTo>
                    <a:pt x="2161" y="27"/>
                  </a:lnTo>
                  <a:lnTo>
                    <a:pt x="19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160"/>
            <p:cNvSpPr/>
            <p:nvPr/>
          </p:nvSpPr>
          <p:spPr>
            <a:xfrm>
              <a:off x="1695141" y="4080499"/>
              <a:ext cx="23282" cy="22581"/>
            </a:xfrm>
            <a:custGeom>
              <a:rect b="b" l="l" r="r" t="t"/>
              <a:pathLst>
                <a:path extrusionOk="0" h="870" w="897">
                  <a:moveTo>
                    <a:pt x="370" y="0"/>
                  </a:moveTo>
                  <a:lnTo>
                    <a:pt x="264" y="27"/>
                  </a:lnTo>
                  <a:lnTo>
                    <a:pt x="212" y="79"/>
                  </a:lnTo>
                  <a:lnTo>
                    <a:pt x="133" y="132"/>
                  </a:lnTo>
                  <a:lnTo>
                    <a:pt x="80" y="185"/>
                  </a:lnTo>
                  <a:lnTo>
                    <a:pt x="27" y="264"/>
                  </a:lnTo>
                  <a:lnTo>
                    <a:pt x="1" y="343"/>
                  </a:lnTo>
                  <a:lnTo>
                    <a:pt x="1" y="448"/>
                  </a:lnTo>
                  <a:lnTo>
                    <a:pt x="1" y="527"/>
                  </a:lnTo>
                  <a:lnTo>
                    <a:pt x="27" y="606"/>
                  </a:lnTo>
                  <a:lnTo>
                    <a:pt x="80" y="685"/>
                  </a:lnTo>
                  <a:lnTo>
                    <a:pt x="133" y="738"/>
                  </a:lnTo>
                  <a:lnTo>
                    <a:pt x="212" y="817"/>
                  </a:lnTo>
                  <a:lnTo>
                    <a:pt x="264" y="843"/>
                  </a:lnTo>
                  <a:lnTo>
                    <a:pt x="370" y="870"/>
                  </a:lnTo>
                  <a:lnTo>
                    <a:pt x="528" y="870"/>
                  </a:lnTo>
                  <a:lnTo>
                    <a:pt x="633" y="843"/>
                  </a:lnTo>
                  <a:lnTo>
                    <a:pt x="686" y="817"/>
                  </a:lnTo>
                  <a:lnTo>
                    <a:pt x="765" y="738"/>
                  </a:lnTo>
                  <a:lnTo>
                    <a:pt x="818" y="685"/>
                  </a:lnTo>
                  <a:lnTo>
                    <a:pt x="870" y="606"/>
                  </a:lnTo>
                  <a:lnTo>
                    <a:pt x="897" y="527"/>
                  </a:lnTo>
                  <a:lnTo>
                    <a:pt x="897" y="448"/>
                  </a:lnTo>
                  <a:lnTo>
                    <a:pt x="897" y="343"/>
                  </a:lnTo>
                  <a:lnTo>
                    <a:pt x="870" y="264"/>
                  </a:lnTo>
                  <a:lnTo>
                    <a:pt x="818" y="185"/>
                  </a:lnTo>
                  <a:lnTo>
                    <a:pt x="765" y="132"/>
                  </a:lnTo>
                  <a:lnTo>
                    <a:pt x="686" y="79"/>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160"/>
            <p:cNvSpPr/>
            <p:nvPr/>
          </p:nvSpPr>
          <p:spPr>
            <a:xfrm>
              <a:off x="1949496" y="4080499"/>
              <a:ext cx="23282" cy="22581"/>
            </a:xfrm>
            <a:custGeom>
              <a:rect b="b" l="l" r="r" t="t"/>
              <a:pathLst>
                <a:path extrusionOk="0" h="870" w="897">
                  <a:moveTo>
                    <a:pt x="370" y="0"/>
                  </a:moveTo>
                  <a:lnTo>
                    <a:pt x="264" y="27"/>
                  </a:lnTo>
                  <a:lnTo>
                    <a:pt x="212" y="79"/>
                  </a:lnTo>
                  <a:lnTo>
                    <a:pt x="132" y="132"/>
                  </a:lnTo>
                  <a:lnTo>
                    <a:pt x="80" y="185"/>
                  </a:lnTo>
                  <a:lnTo>
                    <a:pt x="27" y="264"/>
                  </a:lnTo>
                  <a:lnTo>
                    <a:pt x="1" y="343"/>
                  </a:lnTo>
                  <a:lnTo>
                    <a:pt x="1" y="448"/>
                  </a:lnTo>
                  <a:lnTo>
                    <a:pt x="1" y="527"/>
                  </a:lnTo>
                  <a:lnTo>
                    <a:pt x="27" y="606"/>
                  </a:lnTo>
                  <a:lnTo>
                    <a:pt x="80" y="685"/>
                  </a:lnTo>
                  <a:lnTo>
                    <a:pt x="132" y="738"/>
                  </a:lnTo>
                  <a:lnTo>
                    <a:pt x="212" y="817"/>
                  </a:lnTo>
                  <a:lnTo>
                    <a:pt x="264" y="843"/>
                  </a:lnTo>
                  <a:lnTo>
                    <a:pt x="370" y="870"/>
                  </a:lnTo>
                  <a:lnTo>
                    <a:pt x="528" y="870"/>
                  </a:lnTo>
                  <a:lnTo>
                    <a:pt x="633" y="843"/>
                  </a:lnTo>
                  <a:lnTo>
                    <a:pt x="686" y="817"/>
                  </a:lnTo>
                  <a:lnTo>
                    <a:pt x="765" y="738"/>
                  </a:lnTo>
                  <a:lnTo>
                    <a:pt x="817" y="685"/>
                  </a:lnTo>
                  <a:lnTo>
                    <a:pt x="870" y="606"/>
                  </a:lnTo>
                  <a:lnTo>
                    <a:pt x="896" y="527"/>
                  </a:lnTo>
                  <a:lnTo>
                    <a:pt x="896" y="448"/>
                  </a:lnTo>
                  <a:lnTo>
                    <a:pt x="896" y="343"/>
                  </a:lnTo>
                  <a:lnTo>
                    <a:pt x="870" y="264"/>
                  </a:lnTo>
                  <a:lnTo>
                    <a:pt x="817" y="185"/>
                  </a:lnTo>
                  <a:lnTo>
                    <a:pt x="765" y="132"/>
                  </a:lnTo>
                  <a:lnTo>
                    <a:pt x="686" y="79"/>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160"/>
            <p:cNvSpPr/>
            <p:nvPr/>
          </p:nvSpPr>
          <p:spPr>
            <a:xfrm>
              <a:off x="1695141" y="4334854"/>
              <a:ext cx="23282" cy="22581"/>
            </a:xfrm>
            <a:custGeom>
              <a:rect b="b" l="l" r="r" t="t"/>
              <a:pathLst>
                <a:path extrusionOk="0" h="870" w="897">
                  <a:moveTo>
                    <a:pt x="370" y="0"/>
                  </a:moveTo>
                  <a:lnTo>
                    <a:pt x="264" y="27"/>
                  </a:lnTo>
                  <a:lnTo>
                    <a:pt x="212" y="53"/>
                  </a:lnTo>
                  <a:lnTo>
                    <a:pt x="133" y="106"/>
                  </a:lnTo>
                  <a:lnTo>
                    <a:pt x="80" y="185"/>
                  </a:lnTo>
                  <a:lnTo>
                    <a:pt x="27" y="264"/>
                  </a:lnTo>
                  <a:lnTo>
                    <a:pt x="1" y="343"/>
                  </a:lnTo>
                  <a:lnTo>
                    <a:pt x="1" y="422"/>
                  </a:lnTo>
                  <a:lnTo>
                    <a:pt x="1" y="527"/>
                  </a:lnTo>
                  <a:lnTo>
                    <a:pt x="27" y="606"/>
                  </a:lnTo>
                  <a:lnTo>
                    <a:pt x="80" y="685"/>
                  </a:lnTo>
                  <a:lnTo>
                    <a:pt x="133" y="738"/>
                  </a:lnTo>
                  <a:lnTo>
                    <a:pt x="212" y="791"/>
                  </a:lnTo>
                  <a:lnTo>
                    <a:pt x="264" y="843"/>
                  </a:lnTo>
                  <a:lnTo>
                    <a:pt x="370" y="870"/>
                  </a:lnTo>
                  <a:lnTo>
                    <a:pt x="528" y="870"/>
                  </a:lnTo>
                  <a:lnTo>
                    <a:pt x="633" y="843"/>
                  </a:lnTo>
                  <a:lnTo>
                    <a:pt x="686" y="791"/>
                  </a:lnTo>
                  <a:lnTo>
                    <a:pt x="765" y="738"/>
                  </a:lnTo>
                  <a:lnTo>
                    <a:pt x="818" y="685"/>
                  </a:lnTo>
                  <a:lnTo>
                    <a:pt x="870" y="606"/>
                  </a:lnTo>
                  <a:lnTo>
                    <a:pt x="897" y="527"/>
                  </a:lnTo>
                  <a:lnTo>
                    <a:pt x="897" y="422"/>
                  </a:lnTo>
                  <a:lnTo>
                    <a:pt x="897" y="343"/>
                  </a:lnTo>
                  <a:lnTo>
                    <a:pt x="870" y="264"/>
                  </a:lnTo>
                  <a:lnTo>
                    <a:pt x="818" y="185"/>
                  </a:lnTo>
                  <a:lnTo>
                    <a:pt x="765" y="106"/>
                  </a:lnTo>
                  <a:lnTo>
                    <a:pt x="686" y="53"/>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160"/>
            <p:cNvSpPr/>
            <p:nvPr/>
          </p:nvSpPr>
          <p:spPr>
            <a:xfrm>
              <a:off x="1949496" y="4334854"/>
              <a:ext cx="23282" cy="22581"/>
            </a:xfrm>
            <a:custGeom>
              <a:rect b="b" l="l" r="r" t="t"/>
              <a:pathLst>
                <a:path extrusionOk="0" h="870" w="897">
                  <a:moveTo>
                    <a:pt x="370" y="0"/>
                  </a:moveTo>
                  <a:lnTo>
                    <a:pt x="264" y="27"/>
                  </a:lnTo>
                  <a:lnTo>
                    <a:pt x="212" y="53"/>
                  </a:lnTo>
                  <a:lnTo>
                    <a:pt x="132" y="106"/>
                  </a:lnTo>
                  <a:lnTo>
                    <a:pt x="80" y="185"/>
                  </a:lnTo>
                  <a:lnTo>
                    <a:pt x="27" y="264"/>
                  </a:lnTo>
                  <a:lnTo>
                    <a:pt x="1" y="343"/>
                  </a:lnTo>
                  <a:lnTo>
                    <a:pt x="1" y="422"/>
                  </a:lnTo>
                  <a:lnTo>
                    <a:pt x="1" y="527"/>
                  </a:lnTo>
                  <a:lnTo>
                    <a:pt x="27" y="606"/>
                  </a:lnTo>
                  <a:lnTo>
                    <a:pt x="80" y="685"/>
                  </a:lnTo>
                  <a:lnTo>
                    <a:pt x="132" y="738"/>
                  </a:lnTo>
                  <a:lnTo>
                    <a:pt x="212" y="791"/>
                  </a:lnTo>
                  <a:lnTo>
                    <a:pt x="264" y="843"/>
                  </a:lnTo>
                  <a:lnTo>
                    <a:pt x="370" y="870"/>
                  </a:lnTo>
                  <a:lnTo>
                    <a:pt x="528" y="870"/>
                  </a:lnTo>
                  <a:lnTo>
                    <a:pt x="633" y="843"/>
                  </a:lnTo>
                  <a:lnTo>
                    <a:pt x="686" y="791"/>
                  </a:lnTo>
                  <a:lnTo>
                    <a:pt x="765" y="738"/>
                  </a:lnTo>
                  <a:lnTo>
                    <a:pt x="817" y="685"/>
                  </a:lnTo>
                  <a:lnTo>
                    <a:pt x="870" y="606"/>
                  </a:lnTo>
                  <a:lnTo>
                    <a:pt x="896" y="527"/>
                  </a:lnTo>
                  <a:lnTo>
                    <a:pt x="896" y="422"/>
                  </a:lnTo>
                  <a:lnTo>
                    <a:pt x="896" y="343"/>
                  </a:lnTo>
                  <a:lnTo>
                    <a:pt x="870" y="264"/>
                  </a:lnTo>
                  <a:lnTo>
                    <a:pt x="817" y="185"/>
                  </a:lnTo>
                  <a:lnTo>
                    <a:pt x="765" y="106"/>
                  </a:lnTo>
                  <a:lnTo>
                    <a:pt x="686" y="53"/>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160"/>
            <p:cNvSpPr/>
            <p:nvPr/>
          </p:nvSpPr>
          <p:spPr>
            <a:xfrm>
              <a:off x="1758729" y="4164592"/>
              <a:ext cx="31483" cy="108751"/>
            </a:xfrm>
            <a:custGeom>
              <a:rect b="b" l="l" r="r" t="t"/>
              <a:pathLst>
                <a:path extrusionOk="0" h="4190" w="1213">
                  <a:moveTo>
                    <a:pt x="923" y="1"/>
                  </a:moveTo>
                  <a:lnTo>
                    <a:pt x="844" y="53"/>
                  </a:lnTo>
                  <a:lnTo>
                    <a:pt x="659" y="264"/>
                  </a:lnTo>
                  <a:lnTo>
                    <a:pt x="501" y="501"/>
                  </a:lnTo>
                  <a:lnTo>
                    <a:pt x="343" y="738"/>
                  </a:lnTo>
                  <a:lnTo>
                    <a:pt x="238" y="1002"/>
                  </a:lnTo>
                  <a:lnTo>
                    <a:pt x="133" y="1265"/>
                  </a:lnTo>
                  <a:lnTo>
                    <a:pt x="80" y="1529"/>
                  </a:lnTo>
                  <a:lnTo>
                    <a:pt x="27" y="1818"/>
                  </a:lnTo>
                  <a:lnTo>
                    <a:pt x="1" y="2108"/>
                  </a:lnTo>
                  <a:lnTo>
                    <a:pt x="27" y="2372"/>
                  </a:lnTo>
                  <a:lnTo>
                    <a:pt x="54" y="2661"/>
                  </a:lnTo>
                  <a:lnTo>
                    <a:pt x="133" y="2925"/>
                  </a:lnTo>
                  <a:lnTo>
                    <a:pt x="238" y="3188"/>
                  </a:lnTo>
                  <a:lnTo>
                    <a:pt x="343" y="3452"/>
                  </a:lnTo>
                  <a:lnTo>
                    <a:pt x="501" y="3689"/>
                  </a:lnTo>
                  <a:lnTo>
                    <a:pt x="659" y="3926"/>
                  </a:lnTo>
                  <a:lnTo>
                    <a:pt x="844" y="4137"/>
                  </a:lnTo>
                  <a:lnTo>
                    <a:pt x="923" y="4189"/>
                  </a:lnTo>
                  <a:lnTo>
                    <a:pt x="1081" y="4189"/>
                  </a:lnTo>
                  <a:lnTo>
                    <a:pt x="1160" y="4137"/>
                  </a:lnTo>
                  <a:lnTo>
                    <a:pt x="1213" y="4058"/>
                  </a:lnTo>
                  <a:lnTo>
                    <a:pt x="1213" y="3979"/>
                  </a:lnTo>
                  <a:lnTo>
                    <a:pt x="1213" y="3900"/>
                  </a:lnTo>
                  <a:lnTo>
                    <a:pt x="1160" y="3821"/>
                  </a:lnTo>
                  <a:lnTo>
                    <a:pt x="1002" y="3662"/>
                  </a:lnTo>
                  <a:lnTo>
                    <a:pt x="844" y="3452"/>
                  </a:lnTo>
                  <a:lnTo>
                    <a:pt x="739" y="3241"/>
                  </a:lnTo>
                  <a:lnTo>
                    <a:pt x="633" y="3030"/>
                  </a:lnTo>
                  <a:lnTo>
                    <a:pt x="554" y="2819"/>
                  </a:lnTo>
                  <a:lnTo>
                    <a:pt x="501" y="2582"/>
                  </a:lnTo>
                  <a:lnTo>
                    <a:pt x="449" y="2345"/>
                  </a:lnTo>
                  <a:lnTo>
                    <a:pt x="449" y="2108"/>
                  </a:lnTo>
                  <a:lnTo>
                    <a:pt x="449" y="1845"/>
                  </a:lnTo>
                  <a:lnTo>
                    <a:pt x="501" y="1608"/>
                  </a:lnTo>
                  <a:lnTo>
                    <a:pt x="554" y="1371"/>
                  </a:lnTo>
                  <a:lnTo>
                    <a:pt x="633" y="1160"/>
                  </a:lnTo>
                  <a:lnTo>
                    <a:pt x="739" y="949"/>
                  </a:lnTo>
                  <a:lnTo>
                    <a:pt x="844" y="738"/>
                  </a:lnTo>
                  <a:lnTo>
                    <a:pt x="1002" y="528"/>
                  </a:lnTo>
                  <a:lnTo>
                    <a:pt x="1160" y="370"/>
                  </a:lnTo>
                  <a:lnTo>
                    <a:pt x="1213" y="291"/>
                  </a:lnTo>
                  <a:lnTo>
                    <a:pt x="1213" y="211"/>
                  </a:lnTo>
                  <a:lnTo>
                    <a:pt x="1213" y="132"/>
                  </a:lnTo>
                  <a:lnTo>
                    <a:pt x="1160" y="53"/>
                  </a:lnTo>
                  <a:lnTo>
                    <a:pt x="10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160"/>
            <p:cNvSpPr/>
            <p:nvPr/>
          </p:nvSpPr>
          <p:spPr>
            <a:xfrm>
              <a:off x="1877705" y="4164592"/>
              <a:ext cx="31483" cy="108751"/>
            </a:xfrm>
            <a:custGeom>
              <a:rect b="b" l="l" r="r" t="t"/>
              <a:pathLst>
                <a:path extrusionOk="0" h="4190" w="1213">
                  <a:moveTo>
                    <a:pt x="132" y="1"/>
                  </a:moveTo>
                  <a:lnTo>
                    <a:pt x="53" y="53"/>
                  </a:lnTo>
                  <a:lnTo>
                    <a:pt x="1" y="132"/>
                  </a:lnTo>
                  <a:lnTo>
                    <a:pt x="1" y="211"/>
                  </a:lnTo>
                  <a:lnTo>
                    <a:pt x="1" y="291"/>
                  </a:lnTo>
                  <a:lnTo>
                    <a:pt x="53" y="370"/>
                  </a:lnTo>
                  <a:lnTo>
                    <a:pt x="211" y="528"/>
                  </a:lnTo>
                  <a:lnTo>
                    <a:pt x="370" y="738"/>
                  </a:lnTo>
                  <a:lnTo>
                    <a:pt x="475" y="949"/>
                  </a:lnTo>
                  <a:lnTo>
                    <a:pt x="580" y="1160"/>
                  </a:lnTo>
                  <a:lnTo>
                    <a:pt x="659" y="1371"/>
                  </a:lnTo>
                  <a:lnTo>
                    <a:pt x="712" y="1608"/>
                  </a:lnTo>
                  <a:lnTo>
                    <a:pt x="765" y="1845"/>
                  </a:lnTo>
                  <a:lnTo>
                    <a:pt x="765" y="2108"/>
                  </a:lnTo>
                  <a:lnTo>
                    <a:pt x="765" y="2345"/>
                  </a:lnTo>
                  <a:lnTo>
                    <a:pt x="712" y="2582"/>
                  </a:lnTo>
                  <a:lnTo>
                    <a:pt x="659" y="2819"/>
                  </a:lnTo>
                  <a:lnTo>
                    <a:pt x="580" y="3030"/>
                  </a:lnTo>
                  <a:lnTo>
                    <a:pt x="475" y="3241"/>
                  </a:lnTo>
                  <a:lnTo>
                    <a:pt x="370" y="3452"/>
                  </a:lnTo>
                  <a:lnTo>
                    <a:pt x="211" y="3662"/>
                  </a:lnTo>
                  <a:lnTo>
                    <a:pt x="53" y="3821"/>
                  </a:lnTo>
                  <a:lnTo>
                    <a:pt x="1" y="3900"/>
                  </a:lnTo>
                  <a:lnTo>
                    <a:pt x="1" y="3979"/>
                  </a:lnTo>
                  <a:lnTo>
                    <a:pt x="1" y="4058"/>
                  </a:lnTo>
                  <a:lnTo>
                    <a:pt x="53" y="4137"/>
                  </a:lnTo>
                  <a:lnTo>
                    <a:pt x="132" y="4189"/>
                  </a:lnTo>
                  <a:lnTo>
                    <a:pt x="290" y="4189"/>
                  </a:lnTo>
                  <a:lnTo>
                    <a:pt x="370" y="4137"/>
                  </a:lnTo>
                  <a:lnTo>
                    <a:pt x="554" y="3926"/>
                  </a:lnTo>
                  <a:lnTo>
                    <a:pt x="712" y="3689"/>
                  </a:lnTo>
                  <a:lnTo>
                    <a:pt x="870" y="3452"/>
                  </a:lnTo>
                  <a:lnTo>
                    <a:pt x="975" y="3188"/>
                  </a:lnTo>
                  <a:lnTo>
                    <a:pt x="1081" y="2925"/>
                  </a:lnTo>
                  <a:lnTo>
                    <a:pt x="1160" y="2661"/>
                  </a:lnTo>
                  <a:lnTo>
                    <a:pt x="1186" y="2372"/>
                  </a:lnTo>
                  <a:lnTo>
                    <a:pt x="1213" y="2108"/>
                  </a:lnTo>
                  <a:lnTo>
                    <a:pt x="1186" y="1818"/>
                  </a:lnTo>
                  <a:lnTo>
                    <a:pt x="1160" y="1529"/>
                  </a:lnTo>
                  <a:lnTo>
                    <a:pt x="1081" y="1265"/>
                  </a:lnTo>
                  <a:lnTo>
                    <a:pt x="975" y="1002"/>
                  </a:lnTo>
                  <a:lnTo>
                    <a:pt x="870" y="738"/>
                  </a:lnTo>
                  <a:lnTo>
                    <a:pt x="712" y="501"/>
                  </a:lnTo>
                  <a:lnTo>
                    <a:pt x="554" y="264"/>
                  </a:lnTo>
                  <a:lnTo>
                    <a:pt x="370" y="53"/>
                  </a:lnTo>
                  <a:lnTo>
                    <a:pt x="2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8" name="Google Shape;17658;p160"/>
          <p:cNvGrpSpPr/>
          <p:nvPr/>
        </p:nvGrpSpPr>
        <p:grpSpPr>
          <a:xfrm>
            <a:off x="2514968" y="4034015"/>
            <a:ext cx="208548" cy="369911"/>
            <a:chOff x="2514968" y="4034015"/>
            <a:chExt cx="208548" cy="369911"/>
          </a:xfrm>
        </p:grpSpPr>
        <p:sp>
          <p:nvSpPr>
            <p:cNvPr id="17659" name="Google Shape;17659;p160"/>
            <p:cNvSpPr/>
            <p:nvPr/>
          </p:nvSpPr>
          <p:spPr>
            <a:xfrm>
              <a:off x="2514968" y="4034015"/>
              <a:ext cx="208548" cy="369911"/>
            </a:xfrm>
            <a:custGeom>
              <a:rect b="b" l="l" r="r" t="t"/>
              <a:pathLst>
                <a:path extrusionOk="0" h="14252" w="8035">
                  <a:moveTo>
                    <a:pt x="869" y="0"/>
                  </a:moveTo>
                  <a:lnTo>
                    <a:pt x="685" y="26"/>
                  </a:lnTo>
                  <a:lnTo>
                    <a:pt x="527" y="79"/>
                  </a:lnTo>
                  <a:lnTo>
                    <a:pt x="395" y="158"/>
                  </a:lnTo>
                  <a:lnTo>
                    <a:pt x="263" y="264"/>
                  </a:lnTo>
                  <a:lnTo>
                    <a:pt x="158" y="369"/>
                  </a:lnTo>
                  <a:lnTo>
                    <a:pt x="79" y="527"/>
                  </a:lnTo>
                  <a:lnTo>
                    <a:pt x="26" y="685"/>
                  </a:lnTo>
                  <a:lnTo>
                    <a:pt x="0" y="869"/>
                  </a:lnTo>
                  <a:lnTo>
                    <a:pt x="0" y="13383"/>
                  </a:lnTo>
                  <a:lnTo>
                    <a:pt x="26" y="13567"/>
                  </a:lnTo>
                  <a:lnTo>
                    <a:pt x="79" y="13725"/>
                  </a:lnTo>
                  <a:lnTo>
                    <a:pt x="158" y="13883"/>
                  </a:lnTo>
                  <a:lnTo>
                    <a:pt x="263" y="13989"/>
                  </a:lnTo>
                  <a:lnTo>
                    <a:pt x="395" y="14094"/>
                  </a:lnTo>
                  <a:lnTo>
                    <a:pt x="527" y="14173"/>
                  </a:lnTo>
                  <a:lnTo>
                    <a:pt x="685" y="14226"/>
                  </a:lnTo>
                  <a:lnTo>
                    <a:pt x="869" y="14252"/>
                  </a:lnTo>
                  <a:lnTo>
                    <a:pt x="7165" y="14252"/>
                  </a:lnTo>
                  <a:lnTo>
                    <a:pt x="7324" y="14226"/>
                  </a:lnTo>
                  <a:lnTo>
                    <a:pt x="7508" y="14173"/>
                  </a:lnTo>
                  <a:lnTo>
                    <a:pt x="7640" y="14094"/>
                  </a:lnTo>
                  <a:lnTo>
                    <a:pt x="7771" y="13989"/>
                  </a:lnTo>
                  <a:lnTo>
                    <a:pt x="7877" y="13883"/>
                  </a:lnTo>
                  <a:lnTo>
                    <a:pt x="7956" y="13725"/>
                  </a:lnTo>
                  <a:lnTo>
                    <a:pt x="8008" y="13567"/>
                  </a:lnTo>
                  <a:lnTo>
                    <a:pt x="8035" y="13383"/>
                  </a:lnTo>
                  <a:lnTo>
                    <a:pt x="8035" y="869"/>
                  </a:lnTo>
                  <a:lnTo>
                    <a:pt x="8008" y="685"/>
                  </a:lnTo>
                  <a:lnTo>
                    <a:pt x="7956" y="527"/>
                  </a:lnTo>
                  <a:lnTo>
                    <a:pt x="7877" y="369"/>
                  </a:lnTo>
                  <a:lnTo>
                    <a:pt x="7771" y="264"/>
                  </a:lnTo>
                  <a:lnTo>
                    <a:pt x="7640" y="158"/>
                  </a:lnTo>
                  <a:lnTo>
                    <a:pt x="7508" y="79"/>
                  </a:lnTo>
                  <a:lnTo>
                    <a:pt x="7324" y="26"/>
                  </a:lnTo>
                  <a:lnTo>
                    <a:pt x="71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160"/>
            <p:cNvSpPr/>
            <p:nvPr/>
          </p:nvSpPr>
          <p:spPr>
            <a:xfrm>
              <a:off x="2538198" y="4057244"/>
              <a:ext cx="162089" cy="277641"/>
            </a:xfrm>
            <a:custGeom>
              <a:rect b="b" l="l" r="r" t="t"/>
              <a:pathLst>
                <a:path extrusionOk="0" h="10697" w="6245">
                  <a:moveTo>
                    <a:pt x="132" y="1"/>
                  </a:moveTo>
                  <a:lnTo>
                    <a:pt x="53" y="53"/>
                  </a:lnTo>
                  <a:lnTo>
                    <a:pt x="27" y="106"/>
                  </a:lnTo>
                  <a:lnTo>
                    <a:pt x="1" y="185"/>
                  </a:lnTo>
                  <a:lnTo>
                    <a:pt x="1" y="10486"/>
                  </a:lnTo>
                  <a:lnTo>
                    <a:pt x="27" y="10565"/>
                  </a:lnTo>
                  <a:lnTo>
                    <a:pt x="53" y="10617"/>
                  </a:lnTo>
                  <a:lnTo>
                    <a:pt x="132" y="10670"/>
                  </a:lnTo>
                  <a:lnTo>
                    <a:pt x="211" y="10696"/>
                  </a:lnTo>
                  <a:lnTo>
                    <a:pt x="6033" y="10696"/>
                  </a:lnTo>
                  <a:lnTo>
                    <a:pt x="6112" y="10670"/>
                  </a:lnTo>
                  <a:lnTo>
                    <a:pt x="6165" y="10617"/>
                  </a:lnTo>
                  <a:lnTo>
                    <a:pt x="6218" y="10565"/>
                  </a:lnTo>
                  <a:lnTo>
                    <a:pt x="6244" y="10486"/>
                  </a:lnTo>
                  <a:lnTo>
                    <a:pt x="6244" y="185"/>
                  </a:lnTo>
                  <a:lnTo>
                    <a:pt x="6218" y="106"/>
                  </a:lnTo>
                  <a:lnTo>
                    <a:pt x="6165" y="53"/>
                  </a:lnTo>
                  <a:lnTo>
                    <a:pt x="6112" y="1"/>
                  </a:lnTo>
                  <a:lnTo>
                    <a:pt x="4585" y="1"/>
                  </a:lnTo>
                  <a:lnTo>
                    <a:pt x="4479" y="27"/>
                  </a:lnTo>
                  <a:lnTo>
                    <a:pt x="4400" y="106"/>
                  </a:lnTo>
                  <a:lnTo>
                    <a:pt x="4058" y="712"/>
                  </a:lnTo>
                  <a:lnTo>
                    <a:pt x="4005" y="791"/>
                  </a:lnTo>
                  <a:lnTo>
                    <a:pt x="3900" y="817"/>
                  </a:lnTo>
                  <a:lnTo>
                    <a:pt x="2345" y="817"/>
                  </a:lnTo>
                  <a:lnTo>
                    <a:pt x="2240" y="791"/>
                  </a:lnTo>
                  <a:lnTo>
                    <a:pt x="2161" y="712"/>
                  </a:lnTo>
                  <a:lnTo>
                    <a:pt x="1845" y="106"/>
                  </a:lnTo>
                  <a:lnTo>
                    <a:pt x="1766" y="27"/>
                  </a:lnTo>
                  <a:lnTo>
                    <a:pt x="16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160"/>
            <p:cNvSpPr/>
            <p:nvPr/>
          </p:nvSpPr>
          <p:spPr>
            <a:xfrm>
              <a:off x="2601787" y="4051793"/>
              <a:ext cx="34209" cy="10953"/>
            </a:xfrm>
            <a:custGeom>
              <a:rect b="b" l="l" r="r" t="t"/>
              <a:pathLst>
                <a:path extrusionOk="0" h="422" w="1318">
                  <a:moveTo>
                    <a:pt x="132" y="0"/>
                  </a:moveTo>
                  <a:lnTo>
                    <a:pt x="80" y="53"/>
                  </a:lnTo>
                  <a:lnTo>
                    <a:pt x="27" y="132"/>
                  </a:lnTo>
                  <a:lnTo>
                    <a:pt x="1" y="211"/>
                  </a:lnTo>
                  <a:lnTo>
                    <a:pt x="27" y="290"/>
                  </a:lnTo>
                  <a:lnTo>
                    <a:pt x="80" y="369"/>
                  </a:lnTo>
                  <a:lnTo>
                    <a:pt x="159" y="395"/>
                  </a:lnTo>
                  <a:lnTo>
                    <a:pt x="238" y="422"/>
                  </a:lnTo>
                  <a:lnTo>
                    <a:pt x="1107" y="422"/>
                  </a:lnTo>
                  <a:lnTo>
                    <a:pt x="1186" y="395"/>
                  </a:lnTo>
                  <a:lnTo>
                    <a:pt x="1265" y="369"/>
                  </a:lnTo>
                  <a:lnTo>
                    <a:pt x="1318" y="290"/>
                  </a:lnTo>
                  <a:lnTo>
                    <a:pt x="1318" y="211"/>
                  </a:lnTo>
                  <a:lnTo>
                    <a:pt x="1318" y="105"/>
                  </a:lnTo>
                  <a:lnTo>
                    <a:pt x="1265" y="53"/>
                  </a:lnTo>
                  <a:lnTo>
                    <a:pt x="11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160"/>
            <p:cNvSpPr/>
            <p:nvPr/>
          </p:nvSpPr>
          <p:spPr>
            <a:xfrm>
              <a:off x="2596310" y="4357409"/>
              <a:ext cx="45837" cy="23282"/>
            </a:xfrm>
            <a:custGeom>
              <a:rect b="b" l="l" r="r" t="t"/>
              <a:pathLst>
                <a:path extrusionOk="0" h="897" w="1766">
                  <a:moveTo>
                    <a:pt x="422" y="1"/>
                  </a:moveTo>
                  <a:lnTo>
                    <a:pt x="343" y="27"/>
                  </a:lnTo>
                  <a:lnTo>
                    <a:pt x="264" y="53"/>
                  </a:lnTo>
                  <a:lnTo>
                    <a:pt x="185" y="80"/>
                  </a:lnTo>
                  <a:lnTo>
                    <a:pt x="106" y="132"/>
                  </a:lnTo>
                  <a:lnTo>
                    <a:pt x="54" y="211"/>
                  </a:lnTo>
                  <a:lnTo>
                    <a:pt x="27" y="290"/>
                  </a:lnTo>
                  <a:lnTo>
                    <a:pt x="1" y="369"/>
                  </a:lnTo>
                  <a:lnTo>
                    <a:pt x="1" y="448"/>
                  </a:lnTo>
                  <a:lnTo>
                    <a:pt x="1" y="554"/>
                  </a:lnTo>
                  <a:lnTo>
                    <a:pt x="27" y="633"/>
                  </a:lnTo>
                  <a:lnTo>
                    <a:pt x="54" y="712"/>
                  </a:lnTo>
                  <a:lnTo>
                    <a:pt x="106" y="765"/>
                  </a:lnTo>
                  <a:lnTo>
                    <a:pt x="185" y="817"/>
                  </a:lnTo>
                  <a:lnTo>
                    <a:pt x="264" y="870"/>
                  </a:lnTo>
                  <a:lnTo>
                    <a:pt x="343" y="896"/>
                  </a:lnTo>
                  <a:lnTo>
                    <a:pt x="1423" y="896"/>
                  </a:lnTo>
                  <a:lnTo>
                    <a:pt x="1503" y="870"/>
                  </a:lnTo>
                  <a:lnTo>
                    <a:pt x="1582" y="817"/>
                  </a:lnTo>
                  <a:lnTo>
                    <a:pt x="1634" y="765"/>
                  </a:lnTo>
                  <a:lnTo>
                    <a:pt x="1687" y="712"/>
                  </a:lnTo>
                  <a:lnTo>
                    <a:pt x="1740" y="633"/>
                  </a:lnTo>
                  <a:lnTo>
                    <a:pt x="1766" y="554"/>
                  </a:lnTo>
                  <a:lnTo>
                    <a:pt x="1766" y="448"/>
                  </a:lnTo>
                  <a:lnTo>
                    <a:pt x="1766" y="369"/>
                  </a:lnTo>
                  <a:lnTo>
                    <a:pt x="1740" y="290"/>
                  </a:lnTo>
                  <a:lnTo>
                    <a:pt x="1687" y="211"/>
                  </a:lnTo>
                  <a:lnTo>
                    <a:pt x="1634" y="132"/>
                  </a:lnTo>
                  <a:lnTo>
                    <a:pt x="1582" y="80"/>
                  </a:lnTo>
                  <a:lnTo>
                    <a:pt x="1503" y="53"/>
                  </a:lnTo>
                  <a:lnTo>
                    <a:pt x="1423" y="27"/>
                  </a:lnTo>
                  <a:lnTo>
                    <a:pt x="131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160"/>
            <p:cNvSpPr/>
            <p:nvPr/>
          </p:nvSpPr>
          <p:spPr>
            <a:xfrm>
              <a:off x="2590159" y="4166643"/>
              <a:ext cx="52689" cy="58139"/>
            </a:xfrm>
            <a:custGeom>
              <a:rect b="b" l="l" r="r" t="t"/>
              <a:pathLst>
                <a:path extrusionOk="0" h="2240" w="2030">
                  <a:moveTo>
                    <a:pt x="212" y="1"/>
                  </a:moveTo>
                  <a:lnTo>
                    <a:pt x="106" y="27"/>
                  </a:lnTo>
                  <a:lnTo>
                    <a:pt x="27" y="106"/>
                  </a:lnTo>
                  <a:lnTo>
                    <a:pt x="1" y="212"/>
                  </a:lnTo>
                  <a:lnTo>
                    <a:pt x="1" y="2029"/>
                  </a:lnTo>
                  <a:lnTo>
                    <a:pt x="27" y="2135"/>
                  </a:lnTo>
                  <a:lnTo>
                    <a:pt x="106" y="2214"/>
                  </a:lnTo>
                  <a:lnTo>
                    <a:pt x="212" y="2240"/>
                  </a:lnTo>
                  <a:lnTo>
                    <a:pt x="291" y="2214"/>
                  </a:lnTo>
                  <a:lnTo>
                    <a:pt x="1924" y="1292"/>
                  </a:lnTo>
                  <a:lnTo>
                    <a:pt x="2003" y="1213"/>
                  </a:lnTo>
                  <a:lnTo>
                    <a:pt x="2029" y="1134"/>
                  </a:lnTo>
                  <a:lnTo>
                    <a:pt x="2003" y="1028"/>
                  </a:lnTo>
                  <a:lnTo>
                    <a:pt x="1924" y="949"/>
                  </a:lnTo>
                  <a:lnTo>
                    <a:pt x="291" y="27"/>
                  </a:lnTo>
                  <a:lnTo>
                    <a:pt x="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4" name="Google Shape;17664;p160"/>
          <p:cNvGrpSpPr/>
          <p:nvPr/>
        </p:nvGrpSpPr>
        <p:grpSpPr>
          <a:xfrm>
            <a:off x="3219220" y="4097603"/>
            <a:ext cx="369911" cy="242755"/>
            <a:chOff x="3219220" y="4097603"/>
            <a:chExt cx="369911" cy="242755"/>
          </a:xfrm>
        </p:grpSpPr>
        <p:sp>
          <p:nvSpPr>
            <p:cNvPr id="17665" name="Google Shape;17665;p160"/>
            <p:cNvSpPr/>
            <p:nvPr/>
          </p:nvSpPr>
          <p:spPr>
            <a:xfrm>
              <a:off x="3219220" y="4097603"/>
              <a:ext cx="369911" cy="231129"/>
            </a:xfrm>
            <a:custGeom>
              <a:rect b="b" l="l" r="r" t="t"/>
              <a:pathLst>
                <a:path extrusionOk="0" h="8905" w="14252">
                  <a:moveTo>
                    <a:pt x="211" y="0"/>
                  </a:moveTo>
                  <a:lnTo>
                    <a:pt x="132" y="26"/>
                  </a:lnTo>
                  <a:lnTo>
                    <a:pt x="53" y="53"/>
                  </a:lnTo>
                  <a:lnTo>
                    <a:pt x="26" y="132"/>
                  </a:lnTo>
                  <a:lnTo>
                    <a:pt x="0" y="184"/>
                  </a:lnTo>
                  <a:lnTo>
                    <a:pt x="0" y="8720"/>
                  </a:lnTo>
                  <a:lnTo>
                    <a:pt x="26" y="8799"/>
                  </a:lnTo>
                  <a:lnTo>
                    <a:pt x="53" y="8852"/>
                  </a:lnTo>
                  <a:lnTo>
                    <a:pt x="132" y="8904"/>
                  </a:lnTo>
                  <a:lnTo>
                    <a:pt x="14147" y="8904"/>
                  </a:lnTo>
                  <a:lnTo>
                    <a:pt x="14199" y="8852"/>
                  </a:lnTo>
                  <a:lnTo>
                    <a:pt x="14252" y="8799"/>
                  </a:lnTo>
                  <a:lnTo>
                    <a:pt x="14252" y="8720"/>
                  </a:lnTo>
                  <a:lnTo>
                    <a:pt x="14252" y="184"/>
                  </a:lnTo>
                  <a:lnTo>
                    <a:pt x="14252" y="132"/>
                  </a:lnTo>
                  <a:lnTo>
                    <a:pt x="14199" y="53"/>
                  </a:lnTo>
                  <a:lnTo>
                    <a:pt x="14147" y="26"/>
                  </a:lnTo>
                  <a:lnTo>
                    <a:pt x="140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160"/>
            <p:cNvSpPr/>
            <p:nvPr/>
          </p:nvSpPr>
          <p:spPr>
            <a:xfrm>
              <a:off x="3242450" y="4120833"/>
              <a:ext cx="323451" cy="138833"/>
            </a:xfrm>
            <a:custGeom>
              <a:rect b="b" l="l" r="r" t="t"/>
              <a:pathLst>
                <a:path extrusionOk="0" h="5349" w="12462">
                  <a:moveTo>
                    <a:pt x="132" y="1"/>
                  </a:moveTo>
                  <a:lnTo>
                    <a:pt x="53" y="53"/>
                  </a:lnTo>
                  <a:lnTo>
                    <a:pt x="27" y="106"/>
                  </a:lnTo>
                  <a:lnTo>
                    <a:pt x="1" y="185"/>
                  </a:lnTo>
                  <a:lnTo>
                    <a:pt x="1" y="5138"/>
                  </a:lnTo>
                  <a:lnTo>
                    <a:pt x="27" y="5217"/>
                  </a:lnTo>
                  <a:lnTo>
                    <a:pt x="53" y="5296"/>
                  </a:lnTo>
                  <a:lnTo>
                    <a:pt x="132" y="5322"/>
                  </a:lnTo>
                  <a:lnTo>
                    <a:pt x="185" y="5348"/>
                  </a:lnTo>
                  <a:lnTo>
                    <a:pt x="12277" y="5348"/>
                  </a:lnTo>
                  <a:lnTo>
                    <a:pt x="12356" y="5322"/>
                  </a:lnTo>
                  <a:lnTo>
                    <a:pt x="12409" y="5296"/>
                  </a:lnTo>
                  <a:lnTo>
                    <a:pt x="12461" y="5217"/>
                  </a:lnTo>
                  <a:lnTo>
                    <a:pt x="12461" y="5138"/>
                  </a:lnTo>
                  <a:lnTo>
                    <a:pt x="12461" y="185"/>
                  </a:lnTo>
                  <a:lnTo>
                    <a:pt x="12461" y="106"/>
                  </a:lnTo>
                  <a:lnTo>
                    <a:pt x="12409" y="53"/>
                  </a:lnTo>
                  <a:lnTo>
                    <a:pt x="123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160"/>
            <p:cNvSpPr/>
            <p:nvPr/>
          </p:nvSpPr>
          <p:spPr>
            <a:xfrm>
              <a:off x="3288960" y="4144088"/>
              <a:ext cx="231129" cy="92322"/>
            </a:xfrm>
            <a:custGeom>
              <a:rect b="b" l="l" r="r" t="t"/>
              <a:pathLst>
                <a:path extrusionOk="0" h="3557" w="8905">
                  <a:moveTo>
                    <a:pt x="105" y="0"/>
                  </a:moveTo>
                  <a:lnTo>
                    <a:pt x="53" y="53"/>
                  </a:lnTo>
                  <a:lnTo>
                    <a:pt x="0" y="106"/>
                  </a:lnTo>
                  <a:lnTo>
                    <a:pt x="0" y="185"/>
                  </a:lnTo>
                  <a:lnTo>
                    <a:pt x="0" y="3346"/>
                  </a:lnTo>
                  <a:lnTo>
                    <a:pt x="0" y="3425"/>
                  </a:lnTo>
                  <a:lnTo>
                    <a:pt x="53" y="3504"/>
                  </a:lnTo>
                  <a:lnTo>
                    <a:pt x="105" y="3530"/>
                  </a:lnTo>
                  <a:lnTo>
                    <a:pt x="184" y="3557"/>
                  </a:lnTo>
                  <a:lnTo>
                    <a:pt x="8693" y="3557"/>
                  </a:lnTo>
                  <a:lnTo>
                    <a:pt x="8773" y="3530"/>
                  </a:lnTo>
                  <a:lnTo>
                    <a:pt x="8852" y="3504"/>
                  </a:lnTo>
                  <a:lnTo>
                    <a:pt x="8878" y="3425"/>
                  </a:lnTo>
                  <a:lnTo>
                    <a:pt x="8904" y="3346"/>
                  </a:lnTo>
                  <a:lnTo>
                    <a:pt x="8904" y="185"/>
                  </a:lnTo>
                  <a:lnTo>
                    <a:pt x="8878" y="106"/>
                  </a:lnTo>
                  <a:lnTo>
                    <a:pt x="8852" y="53"/>
                  </a:lnTo>
                  <a:lnTo>
                    <a:pt x="87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160"/>
            <p:cNvSpPr/>
            <p:nvPr/>
          </p:nvSpPr>
          <p:spPr>
            <a:xfrm>
              <a:off x="3372378" y="4166643"/>
              <a:ext cx="63590" cy="46537"/>
            </a:xfrm>
            <a:custGeom>
              <a:rect b="b" l="l" r="r" t="t"/>
              <a:pathLst>
                <a:path extrusionOk="0" h="1793" w="2450">
                  <a:moveTo>
                    <a:pt x="342" y="1"/>
                  </a:moveTo>
                  <a:lnTo>
                    <a:pt x="0" y="291"/>
                  </a:lnTo>
                  <a:lnTo>
                    <a:pt x="0" y="1502"/>
                  </a:lnTo>
                  <a:lnTo>
                    <a:pt x="342" y="1792"/>
                  </a:lnTo>
                  <a:lnTo>
                    <a:pt x="2134" y="1792"/>
                  </a:lnTo>
                  <a:lnTo>
                    <a:pt x="2450" y="1502"/>
                  </a:lnTo>
                  <a:lnTo>
                    <a:pt x="2450" y="291"/>
                  </a:lnTo>
                  <a:lnTo>
                    <a:pt x="21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160"/>
            <p:cNvSpPr/>
            <p:nvPr/>
          </p:nvSpPr>
          <p:spPr>
            <a:xfrm>
              <a:off x="3358000" y="4166643"/>
              <a:ext cx="28758" cy="46537"/>
            </a:xfrm>
            <a:custGeom>
              <a:rect b="b" l="l" r="r" t="t"/>
              <a:pathLst>
                <a:path extrusionOk="0" h="1793" w="1108">
                  <a:moveTo>
                    <a:pt x="185" y="1"/>
                  </a:moveTo>
                  <a:lnTo>
                    <a:pt x="133" y="27"/>
                  </a:lnTo>
                  <a:lnTo>
                    <a:pt x="53" y="80"/>
                  </a:lnTo>
                  <a:lnTo>
                    <a:pt x="27" y="132"/>
                  </a:lnTo>
                  <a:lnTo>
                    <a:pt x="1" y="212"/>
                  </a:lnTo>
                  <a:lnTo>
                    <a:pt x="1" y="1608"/>
                  </a:lnTo>
                  <a:lnTo>
                    <a:pt x="27" y="1687"/>
                  </a:lnTo>
                  <a:lnTo>
                    <a:pt x="53" y="1739"/>
                  </a:lnTo>
                  <a:lnTo>
                    <a:pt x="133" y="1766"/>
                  </a:lnTo>
                  <a:lnTo>
                    <a:pt x="185" y="1792"/>
                  </a:lnTo>
                  <a:lnTo>
                    <a:pt x="896" y="1792"/>
                  </a:lnTo>
                  <a:lnTo>
                    <a:pt x="975" y="1581"/>
                  </a:lnTo>
                  <a:lnTo>
                    <a:pt x="1055" y="1371"/>
                  </a:lnTo>
                  <a:lnTo>
                    <a:pt x="1081" y="1134"/>
                  </a:lnTo>
                  <a:lnTo>
                    <a:pt x="1107" y="896"/>
                  </a:lnTo>
                  <a:lnTo>
                    <a:pt x="1081" y="686"/>
                  </a:lnTo>
                  <a:lnTo>
                    <a:pt x="1055" y="449"/>
                  </a:lnTo>
                  <a:lnTo>
                    <a:pt x="975" y="238"/>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160"/>
            <p:cNvSpPr/>
            <p:nvPr/>
          </p:nvSpPr>
          <p:spPr>
            <a:xfrm>
              <a:off x="3422289" y="4166643"/>
              <a:ext cx="28057" cy="46537"/>
            </a:xfrm>
            <a:custGeom>
              <a:rect b="b" l="l" r="r" t="t"/>
              <a:pathLst>
                <a:path extrusionOk="0" h="1793" w="1081">
                  <a:moveTo>
                    <a:pt x="211" y="1"/>
                  </a:moveTo>
                  <a:lnTo>
                    <a:pt x="105" y="238"/>
                  </a:lnTo>
                  <a:lnTo>
                    <a:pt x="53" y="449"/>
                  </a:lnTo>
                  <a:lnTo>
                    <a:pt x="0" y="686"/>
                  </a:lnTo>
                  <a:lnTo>
                    <a:pt x="0" y="896"/>
                  </a:lnTo>
                  <a:lnTo>
                    <a:pt x="0" y="1134"/>
                  </a:lnTo>
                  <a:lnTo>
                    <a:pt x="53" y="1371"/>
                  </a:lnTo>
                  <a:lnTo>
                    <a:pt x="105" y="1581"/>
                  </a:lnTo>
                  <a:lnTo>
                    <a:pt x="211" y="1792"/>
                  </a:lnTo>
                  <a:lnTo>
                    <a:pt x="896" y="1792"/>
                  </a:lnTo>
                  <a:lnTo>
                    <a:pt x="975" y="1766"/>
                  </a:lnTo>
                  <a:lnTo>
                    <a:pt x="1027" y="1739"/>
                  </a:lnTo>
                  <a:lnTo>
                    <a:pt x="1080" y="1687"/>
                  </a:lnTo>
                  <a:lnTo>
                    <a:pt x="1080" y="1608"/>
                  </a:lnTo>
                  <a:lnTo>
                    <a:pt x="1080" y="212"/>
                  </a:lnTo>
                  <a:lnTo>
                    <a:pt x="1080" y="132"/>
                  </a:lnTo>
                  <a:lnTo>
                    <a:pt x="1027" y="80"/>
                  </a:lnTo>
                  <a:lnTo>
                    <a:pt x="975" y="27"/>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160"/>
            <p:cNvSpPr/>
            <p:nvPr/>
          </p:nvSpPr>
          <p:spPr>
            <a:xfrm>
              <a:off x="3289635" y="4259638"/>
              <a:ext cx="229754" cy="80720"/>
            </a:xfrm>
            <a:custGeom>
              <a:rect b="b" l="l" r="r" t="t"/>
              <a:pathLst>
                <a:path extrusionOk="0" h="3110" w="8852">
                  <a:moveTo>
                    <a:pt x="422" y="0"/>
                  </a:moveTo>
                  <a:lnTo>
                    <a:pt x="0" y="2898"/>
                  </a:lnTo>
                  <a:lnTo>
                    <a:pt x="0" y="2977"/>
                  </a:lnTo>
                  <a:lnTo>
                    <a:pt x="53" y="3030"/>
                  </a:lnTo>
                  <a:lnTo>
                    <a:pt x="106" y="3083"/>
                  </a:lnTo>
                  <a:lnTo>
                    <a:pt x="185" y="3109"/>
                  </a:lnTo>
                  <a:lnTo>
                    <a:pt x="8641" y="3109"/>
                  </a:lnTo>
                  <a:lnTo>
                    <a:pt x="8720" y="3083"/>
                  </a:lnTo>
                  <a:lnTo>
                    <a:pt x="8799" y="3030"/>
                  </a:lnTo>
                  <a:lnTo>
                    <a:pt x="8826" y="2977"/>
                  </a:lnTo>
                  <a:lnTo>
                    <a:pt x="8852" y="2898"/>
                  </a:lnTo>
                  <a:lnTo>
                    <a:pt x="84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160"/>
            <p:cNvSpPr/>
            <p:nvPr/>
          </p:nvSpPr>
          <p:spPr>
            <a:xfrm>
              <a:off x="3242450" y="4282893"/>
              <a:ext cx="23282" cy="22581"/>
            </a:xfrm>
            <a:custGeom>
              <a:rect b="b" l="l" r="r" t="t"/>
              <a:pathLst>
                <a:path extrusionOk="0" h="870" w="897">
                  <a:moveTo>
                    <a:pt x="370" y="0"/>
                  </a:moveTo>
                  <a:lnTo>
                    <a:pt x="264" y="27"/>
                  </a:lnTo>
                  <a:lnTo>
                    <a:pt x="185" y="53"/>
                  </a:lnTo>
                  <a:lnTo>
                    <a:pt x="132" y="106"/>
                  </a:lnTo>
                  <a:lnTo>
                    <a:pt x="80" y="185"/>
                  </a:lnTo>
                  <a:lnTo>
                    <a:pt x="27" y="264"/>
                  </a:lnTo>
                  <a:lnTo>
                    <a:pt x="1" y="343"/>
                  </a:lnTo>
                  <a:lnTo>
                    <a:pt x="1" y="422"/>
                  </a:lnTo>
                  <a:lnTo>
                    <a:pt x="1" y="527"/>
                  </a:lnTo>
                  <a:lnTo>
                    <a:pt x="27" y="606"/>
                  </a:lnTo>
                  <a:lnTo>
                    <a:pt x="80" y="685"/>
                  </a:lnTo>
                  <a:lnTo>
                    <a:pt x="132" y="738"/>
                  </a:lnTo>
                  <a:lnTo>
                    <a:pt x="185" y="790"/>
                  </a:lnTo>
                  <a:lnTo>
                    <a:pt x="264" y="843"/>
                  </a:lnTo>
                  <a:lnTo>
                    <a:pt x="370" y="870"/>
                  </a:lnTo>
                  <a:lnTo>
                    <a:pt x="528" y="870"/>
                  </a:lnTo>
                  <a:lnTo>
                    <a:pt x="633" y="843"/>
                  </a:lnTo>
                  <a:lnTo>
                    <a:pt x="686" y="790"/>
                  </a:lnTo>
                  <a:lnTo>
                    <a:pt x="765" y="738"/>
                  </a:lnTo>
                  <a:lnTo>
                    <a:pt x="817" y="685"/>
                  </a:lnTo>
                  <a:lnTo>
                    <a:pt x="844" y="606"/>
                  </a:lnTo>
                  <a:lnTo>
                    <a:pt x="870" y="527"/>
                  </a:lnTo>
                  <a:lnTo>
                    <a:pt x="896" y="422"/>
                  </a:lnTo>
                  <a:lnTo>
                    <a:pt x="870" y="343"/>
                  </a:lnTo>
                  <a:lnTo>
                    <a:pt x="844" y="264"/>
                  </a:lnTo>
                  <a:lnTo>
                    <a:pt x="817" y="185"/>
                  </a:lnTo>
                  <a:lnTo>
                    <a:pt x="765" y="106"/>
                  </a:lnTo>
                  <a:lnTo>
                    <a:pt x="686" y="53"/>
                  </a:lnTo>
                  <a:lnTo>
                    <a:pt x="633"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160"/>
            <p:cNvSpPr/>
            <p:nvPr/>
          </p:nvSpPr>
          <p:spPr>
            <a:xfrm>
              <a:off x="3543289" y="4282893"/>
              <a:ext cx="22607" cy="22581"/>
            </a:xfrm>
            <a:custGeom>
              <a:rect b="b" l="l" r="r" t="t"/>
              <a:pathLst>
                <a:path extrusionOk="0" h="870" w="871">
                  <a:moveTo>
                    <a:pt x="343" y="0"/>
                  </a:moveTo>
                  <a:lnTo>
                    <a:pt x="264" y="27"/>
                  </a:lnTo>
                  <a:lnTo>
                    <a:pt x="185" y="53"/>
                  </a:lnTo>
                  <a:lnTo>
                    <a:pt x="133" y="106"/>
                  </a:lnTo>
                  <a:lnTo>
                    <a:pt x="54" y="185"/>
                  </a:lnTo>
                  <a:lnTo>
                    <a:pt x="27" y="264"/>
                  </a:lnTo>
                  <a:lnTo>
                    <a:pt x="1" y="343"/>
                  </a:lnTo>
                  <a:lnTo>
                    <a:pt x="1" y="422"/>
                  </a:lnTo>
                  <a:lnTo>
                    <a:pt x="1" y="527"/>
                  </a:lnTo>
                  <a:lnTo>
                    <a:pt x="27" y="606"/>
                  </a:lnTo>
                  <a:lnTo>
                    <a:pt x="54" y="685"/>
                  </a:lnTo>
                  <a:lnTo>
                    <a:pt x="133" y="738"/>
                  </a:lnTo>
                  <a:lnTo>
                    <a:pt x="185" y="790"/>
                  </a:lnTo>
                  <a:lnTo>
                    <a:pt x="264" y="843"/>
                  </a:lnTo>
                  <a:lnTo>
                    <a:pt x="343" y="870"/>
                  </a:lnTo>
                  <a:lnTo>
                    <a:pt x="528" y="870"/>
                  </a:lnTo>
                  <a:lnTo>
                    <a:pt x="607" y="843"/>
                  </a:lnTo>
                  <a:lnTo>
                    <a:pt x="686" y="790"/>
                  </a:lnTo>
                  <a:lnTo>
                    <a:pt x="739" y="738"/>
                  </a:lnTo>
                  <a:lnTo>
                    <a:pt x="818" y="685"/>
                  </a:lnTo>
                  <a:lnTo>
                    <a:pt x="844" y="606"/>
                  </a:lnTo>
                  <a:lnTo>
                    <a:pt x="870" y="527"/>
                  </a:lnTo>
                  <a:lnTo>
                    <a:pt x="870" y="422"/>
                  </a:lnTo>
                  <a:lnTo>
                    <a:pt x="870" y="343"/>
                  </a:lnTo>
                  <a:lnTo>
                    <a:pt x="844" y="264"/>
                  </a:lnTo>
                  <a:lnTo>
                    <a:pt x="818" y="185"/>
                  </a:lnTo>
                  <a:lnTo>
                    <a:pt x="739" y="106"/>
                  </a:lnTo>
                  <a:lnTo>
                    <a:pt x="686" y="53"/>
                  </a:lnTo>
                  <a:lnTo>
                    <a:pt x="607" y="27"/>
                  </a:lnTo>
                  <a:lnTo>
                    <a:pt x="5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160"/>
            <p:cNvSpPr/>
            <p:nvPr/>
          </p:nvSpPr>
          <p:spPr>
            <a:xfrm>
              <a:off x="3311515" y="4166643"/>
              <a:ext cx="46511" cy="46537"/>
            </a:xfrm>
            <a:custGeom>
              <a:rect b="b" l="l" r="r" t="t"/>
              <a:pathLst>
                <a:path extrusionOk="0" h="1793" w="1792">
                  <a:moveTo>
                    <a:pt x="896" y="1"/>
                  </a:moveTo>
                  <a:lnTo>
                    <a:pt x="712" y="27"/>
                  </a:lnTo>
                  <a:lnTo>
                    <a:pt x="554" y="80"/>
                  </a:lnTo>
                  <a:lnTo>
                    <a:pt x="396" y="159"/>
                  </a:lnTo>
                  <a:lnTo>
                    <a:pt x="264" y="264"/>
                  </a:lnTo>
                  <a:lnTo>
                    <a:pt x="158" y="396"/>
                  </a:lnTo>
                  <a:lnTo>
                    <a:pt x="79" y="554"/>
                  </a:lnTo>
                  <a:lnTo>
                    <a:pt x="27" y="712"/>
                  </a:lnTo>
                  <a:lnTo>
                    <a:pt x="0" y="896"/>
                  </a:lnTo>
                  <a:lnTo>
                    <a:pt x="27" y="1081"/>
                  </a:lnTo>
                  <a:lnTo>
                    <a:pt x="79" y="1239"/>
                  </a:lnTo>
                  <a:lnTo>
                    <a:pt x="158" y="1397"/>
                  </a:lnTo>
                  <a:lnTo>
                    <a:pt x="264" y="1529"/>
                  </a:lnTo>
                  <a:lnTo>
                    <a:pt x="396" y="1634"/>
                  </a:lnTo>
                  <a:lnTo>
                    <a:pt x="554" y="1713"/>
                  </a:lnTo>
                  <a:lnTo>
                    <a:pt x="712" y="1766"/>
                  </a:lnTo>
                  <a:lnTo>
                    <a:pt x="896" y="1792"/>
                  </a:lnTo>
                  <a:lnTo>
                    <a:pt x="1081" y="1766"/>
                  </a:lnTo>
                  <a:lnTo>
                    <a:pt x="1239" y="1713"/>
                  </a:lnTo>
                  <a:lnTo>
                    <a:pt x="1397" y="1634"/>
                  </a:lnTo>
                  <a:lnTo>
                    <a:pt x="1528" y="1529"/>
                  </a:lnTo>
                  <a:lnTo>
                    <a:pt x="1634" y="1397"/>
                  </a:lnTo>
                  <a:lnTo>
                    <a:pt x="1713" y="1239"/>
                  </a:lnTo>
                  <a:lnTo>
                    <a:pt x="1765" y="1081"/>
                  </a:lnTo>
                  <a:lnTo>
                    <a:pt x="1792" y="896"/>
                  </a:lnTo>
                  <a:lnTo>
                    <a:pt x="1765" y="712"/>
                  </a:lnTo>
                  <a:lnTo>
                    <a:pt x="1713" y="554"/>
                  </a:lnTo>
                  <a:lnTo>
                    <a:pt x="1634" y="396"/>
                  </a:lnTo>
                  <a:lnTo>
                    <a:pt x="1528" y="264"/>
                  </a:lnTo>
                  <a:lnTo>
                    <a:pt x="1397" y="159"/>
                  </a:lnTo>
                  <a:lnTo>
                    <a:pt x="1239" y="80"/>
                  </a:lnTo>
                  <a:lnTo>
                    <a:pt x="1081" y="27"/>
                  </a:lnTo>
                  <a:lnTo>
                    <a:pt x="8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160"/>
            <p:cNvSpPr/>
            <p:nvPr/>
          </p:nvSpPr>
          <p:spPr>
            <a:xfrm>
              <a:off x="3450320" y="4166643"/>
              <a:ext cx="46511" cy="46537"/>
            </a:xfrm>
            <a:custGeom>
              <a:rect b="b" l="l" r="r" t="t"/>
              <a:pathLst>
                <a:path extrusionOk="0" h="1793" w="1792">
                  <a:moveTo>
                    <a:pt x="896" y="1"/>
                  </a:moveTo>
                  <a:lnTo>
                    <a:pt x="711" y="27"/>
                  </a:lnTo>
                  <a:lnTo>
                    <a:pt x="553" y="80"/>
                  </a:lnTo>
                  <a:lnTo>
                    <a:pt x="395" y="159"/>
                  </a:lnTo>
                  <a:lnTo>
                    <a:pt x="264" y="264"/>
                  </a:lnTo>
                  <a:lnTo>
                    <a:pt x="158" y="396"/>
                  </a:lnTo>
                  <a:lnTo>
                    <a:pt x="79" y="554"/>
                  </a:lnTo>
                  <a:lnTo>
                    <a:pt x="27" y="712"/>
                  </a:lnTo>
                  <a:lnTo>
                    <a:pt x="0" y="896"/>
                  </a:lnTo>
                  <a:lnTo>
                    <a:pt x="27" y="1081"/>
                  </a:lnTo>
                  <a:lnTo>
                    <a:pt x="79" y="1239"/>
                  </a:lnTo>
                  <a:lnTo>
                    <a:pt x="158" y="1397"/>
                  </a:lnTo>
                  <a:lnTo>
                    <a:pt x="264" y="1529"/>
                  </a:lnTo>
                  <a:lnTo>
                    <a:pt x="395" y="1634"/>
                  </a:lnTo>
                  <a:lnTo>
                    <a:pt x="553" y="1713"/>
                  </a:lnTo>
                  <a:lnTo>
                    <a:pt x="711" y="1766"/>
                  </a:lnTo>
                  <a:lnTo>
                    <a:pt x="896" y="1792"/>
                  </a:lnTo>
                  <a:lnTo>
                    <a:pt x="1080" y="1766"/>
                  </a:lnTo>
                  <a:lnTo>
                    <a:pt x="1238" y="1713"/>
                  </a:lnTo>
                  <a:lnTo>
                    <a:pt x="1396" y="1634"/>
                  </a:lnTo>
                  <a:lnTo>
                    <a:pt x="1528" y="1529"/>
                  </a:lnTo>
                  <a:lnTo>
                    <a:pt x="1633" y="1397"/>
                  </a:lnTo>
                  <a:lnTo>
                    <a:pt x="1713" y="1239"/>
                  </a:lnTo>
                  <a:lnTo>
                    <a:pt x="1765" y="1081"/>
                  </a:lnTo>
                  <a:lnTo>
                    <a:pt x="1792" y="896"/>
                  </a:lnTo>
                  <a:lnTo>
                    <a:pt x="1765" y="712"/>
                  </a:lnTo>
                  <a:lnTo>
                    <a:pt x="1713" y="554"/>
                  </a:lnTo>
                  <a:lnTo>
                    <a:pt x="1633" y="396"/>
                  </a:lnTo>
                  <a:lnTo>
                    <a:pt x="1528" y="264"/>
                  </a:lnTo>
                  <a:lnTo>
                    <a:pt x="1396" y="159"/>
                  </a:lnTo>
                  <a:lnTo>
                    <a:pt x="1238" y="80"/>
                  </a:lnTo>
                  <a:lnTo>
                    <a:pt x="1080" y="27"/>
                  </a:lnTo>
                  <a:lnTo>
                    <a:pt x="8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160"/>
            <p:cNvSpPr/>
            <p:nvPr/>
          </p:nvSpPr>
          <p:spPr>
            <a:xfrm>
              <a:off x="3468099" y="4184421"/>
              <a:ext cx="10953" cy="10979"/>
            </a:xfrm>
            <a:custGeom>
              <a:rect b="b" l="l" r="r" t="t"/>
              <a:pathLst>
                <a:path extrusionOk="0" h="423" w="422">
                  <a:moveTo>
                    <a:pt x="211" y="1"/>
                  </a:moveTo>
                  <a:lnTo>
                    <a:pt x="132" y="27"/>
                  </a:lnTo>
                  <a:lnTo>
                    <a:pt x="53" y="53"/>
                  </a:lnTo>
                  <a:lnTo>
                    <a:pt x="26" y="132"/>
                  </a:lnTo>
                  <a:lnTo>
                    <a:pt x="0" y="211"/>
                  </a:lnTo>
                  <a:lnTo>
                    <a:pt x="26" y="290"/>
                  </a:lnTo>
                  <a:lnTo>
                    <a:pt x="53" y="369"/>
                  </a:lnTo>
                  <a:lnTo>
                    <a:pt x="132" y="422"/>
                  </a:lnTo>
                  <a:lnTo>
                    <a:pt x="290" y="422"/>
                  </a:lnTo>
                  <a:lnTo>
                    <a:pt x="369" y="369"/>
                  </a:lnTo>
                  <a:lnTo>
                    <a:pt x="422" y="290"/>
                  </a:lnTo>
                  <a:lnTo>
                    <a:pt x="422" y="211"/>
                  </a:lnTo>
                  <a:lnTo>
                    <a:pt x="422" y="132"/>
                  </a:lnTo>
                  <a:lnTo>
                    <a:pt x="369" y="53"/>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160"/>
            <p:cNvSpPr/>
            <p:nvPr/>
          </p:nvSpPr>
          <p:spPr>
            <a:xfrm>
              <a:off x="3329294" y="4184421"/>
              <a:ext cx="10953" cy="10979"/>
            </a:xfrm>
            <a:custGeom>
              <a:rect b="b" l="l" r="r" t="t"/>
              <a:pathLst>
                <a:path extrusionOk="0" h="423" w="422">
                  <a:moveTo>
                    <a:pt x="211" y="1"/>
                  </a:moveTo>
                  <a:lnTo>
                    <a:pt x="132" y="27"/>
                  </a:lnTo>
                  <a:lnTo>
                    <a:pt x="53" y="53"/>
                  </a:lnTo>
                  <a:lnTo>
                    <a:pt x="27" y="132"/>
                  </a:lnTo>
                  <a:lnTo>
                    <a:pt x="0" y="211"/>
                  </a:lnTo>
                  <a:lnTo>
                    <a:pt x="27" y="290"/>
                  </a:lnTo>
                  <a:lnTo>
                    <a:pt x="53" y="369"/>
                  </a:lnTo>
                  <a:lnTo>
                    <a:pt x="132" y="422"/>
                  </a:lnTo>
                  <a:lnTo>
                    <a:pt x="290" y="422"/>
                  </a:lnTo>
                  <a:lnTo>
                    <a:pt x="369" y="369"/>
                  </a:lnTo>
                  <a:lnTo>
                    <a:pt x="422" y="290"/>
                  </a:lnTo>
                  <a:lnTo>
                    <a:pt x="422" y="211"/>
                  </a:lnTo>
                  <a:lnTo>
                    <a:pt x="422" y="132"/>
                  </a:lnTo>
                  <a:lnTo>
                    <a:pt x="369" y="53"/>
                  </a:lnTo>
                  <a:lnTo>
                    <a:pt x="290" y="27"/>
                  </a:lnTo>
                  <a:lnTo>
                    <a:pt x="2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160"/>
            <p:cNvSpPr/>
            <p:nvPr/>
          </p:nvSpPr>
          <p:spPr>
            <a:xfrm>
              <a:off x="3329294" y="4282893"/>
              <a:ext cx="149760" cy="10953"/>
            </a:xfrm>
            <a:custGeom>
              <a:rect b="b" l="l" r="r" t="t"/>
              <a:pathLst>
                <a:path extrusionOk="0" h="422" w="5770">
                  <a:moveTo>
                    <a:pt x="132" y="0"/>
                  </a:moveTo>
                  <a:lnTo>
                    <a:pt x="53" y="53"/>
                  </a:lnTo>
                  <a:lnTo>
                    <a:pt x="27" y="132"/>
                  </a:lnTo>
                  <a:lnTo>
                    <a:pt x="0" y="211"/>
                  </a:lnTo>
                  <a:lnTo>
                    <a:pt x="27" y="290"/>
                  </a:lnTo>
                  <a:lnTo>
                    <a:pt x="53" y="369"/>
                  </a:lnTo>
                  <a:lnTo>
                    <a:pt x="132" y="395"/>
                  </a:lnTo>
                  <a:lnTo>
                    <a:pt x="211" y="422"/>
                  </a:lnTo>
                  <a:lnTo>
                    <a:pt x="5559" y="422"/>
                  </a:lnTo>
                  <a:lnTo>
                    <a:pt x="5638" y="395"/>
                  </a:lnTo>
                  <a:lnTo>
                    <a:pt x="5717" y="369"/>
                  </a:lnTo>
                  <a:lnTo>
                    <a:pt x="5770" y="290"/>
                  </a:lnTo>
                  <a:lnTo>
                    <a:pt x="5770" y="211"/>
                  </a:lnTo>
                  <a:lnTo>
                    <a:pt x="5770" y="132"/>
                  </a:lnTo>
                  <a:lnTo>
                    <a:pt x="5717" y="53"/>
                  </a:lnTo>
                  <a:lnTo>
                    <a:pt x="5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160"/>
            <p:cNvSpPr/>
            <p:nvPr/>
          </p:nvSpPr>
          <p:spPr>
            <a:xfrm>
              <a:off x="3317666" y="4306123"/>
              <a:ext cx="173016" cy="10979"/>
            </a:xfrm>
            <a:custGeom>
              <a:rect b="b" l="l" r="r" t="t"/>
              <a:pathLst>
                <a:path extrusionOk="0" h="423" w="6666">
                  <a:moveTo>
                    <a:pt x="132" y="1"/>
                  </a:moveTo>
                  <a:lnTo>
                    <a:pt x="80" y="54"/>
                  </a:lnTo>
                  <a:lnTo>
                    <a:pt x="27" y="133"/>
                  </a:lnTo>
                  <a:lnTo>
                    <a:pt x="1" y="212"/>
                  </a:lnTo>
                  <a:lnTo>
                    <a:pt x="27" y="291"/>
                  </a:lnTo>
                  <a:lnTo>
                    <a:pt x="80" y="370"/>
                  </a:lnTo>
                  <a:lnTo>
                    <a:pt x="132" y="396"/>
                  </a:lnTo>
                  <a:lnTo>
                    <a:pt x="211" y="422"/>
                  </a:lnTo>
                  <a:lnTo>
                    <a:pt x="6455" y="422"/>
                  </a:lnTo>
                  <a:lnTo>
                    <a:pt x="6534" y="396"/>
                  </a:lnTo>
                  <a:lnTo>
                    <a:pt x="6613" y="370"/>
                  </a:lnTo>
                  <a:lnTo>
                    <a:pt x="6665" y="291"/>
                  </a:lnTo>
                  <a:lnTo>
                    <a:pt x="6665" y="212"/>
                  </a:lnTo>
                  <a:lnTo>
                    <a:pt x="6665" y="133"/>
                  </a:lnTo>
                  <a:lnTo>
                    <a:pt x="6613" y="54"/>
                  </a:lnTo>
                  <a:lnTo>
                    <a:pt x="65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0" name="Google Shape;17680;p160"/>
          <p:cNvGrpSpPr/>
          <p:nvPr/>
        </p:nvGrpSpPr>
        <p:grpSpPr>
          <a:xfrm>
            <a:off x="4849246" y="4034015"/>
            <a:ext cx="250957" cy="369905"/>
            <a:chOff x="4849247" y="4034015"/>
            <a:chExt cx="250957" cy="369905"/>
          </a:xfrm>
        </p:grpSpPr>
        <p:sp>
          <p:nvSpPr>
            <p:cNvPr id="17681" name="Google Shape;17681;p160"/>
            <p:cNvSpPr/>
            <p:nvPr/>
          </p:nvSpPr>
          <p:spPr>
            <a:xfrm>
              <a:off x="4918987" y="4034015"/>
              <a:ext cx="69767" cy="50612"/>
            </a:xfrm>
            <a:custGeom>
              <a:rect b="b" l="l" r="r" t="t"/>
              <a:pathLst>
                <a:path extrusionOk="0" h="1950" w="2688">
                  <a:moveTo>
                    <a:pt x="1370" y="0"/>
                  </a:moveTo>
                  <a:lnTo>
                    <a:pt x="1265" y="26"/>
                  </a:lnTo>
                  <a:lnTo>
                    <a:pt x="1186" y="79"/>
                  </a:lnTo>
                  <a:lnTo>
                    <a:pt x="0" y="1660"/>
                  </a:lnTo>
                  <a:lnTo>
                    <a:pt x="685" y="1950"/>
                  </a:lnTo>
                  <a:lnTo>
                    <a:pt x="2029" y="1950"/>
                  </a:lnTo>
                  <a:lnTo>
                    <a:pt x="2687" y="1660"/>
                  </a:lnTo>
                  <a:lnTo>
                    <a:pt x="1528" y="79"/>
                  </a:lnTo>
                  <a:lnTo>
                    <a:pt x="1449" y="26"/>
                  </a:lnTo>
                  <a:lnTo>
                    <a:pt x="13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160"/>
            <p:cNvSpPr/>
            <p:nvPr/>
          </p:nvSpPr>
          <p:spPr>
            <a:xfrm>
              <a:off x="4849247" y="4077073"/>
              <a:ext cx="209924" cy="224978"/>
            </a:xfrm>
            <a:custGeom>
              <a:rect b="b" l="l" r="r" t="t"/>
              <a:pathLst>
                <a:path extrusionOk="0" h="8668" w="8088">
                  <a:moveTo>
                    <a:pt x="2687" y="1"/>
                  </a:moveTo>
                  <a:lnTo>
                    <a:pt x="0" y="8088"/>
                  </a:lnTo>
                  <a:lnTo>
                    <a:pt x="1265" y="8668"/>
                  </a:lnTo>
                  <a:lnTo>
                    <a:pt x="6823" y="8668"/>
                  </a:lnTo>
                  <a:lnTo>
                    <a:pt x="8088" y="8088"/>
                  </a:lnTo>
                  <a:lnTo>
                    <a:pt x="53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160"/>
            <p:cNvSpPr/>
            <p:nvPr/>
          </p:nvSpPr>
          <p:spPr>
            <a:xfrm>
              <a:off x="4884104" y="4100329"/>
              <a:ext cx="140209" cy="163439"/>
            </a:xfrm>
            <a:custGeom>
              <a:rect b="b" l="l" r="r" t="t"/>
              <a:pathLst>
                <a:path extrusionOk="0" h="6297" w="5402">
                  <a:moveTo>
                    <a:pt x="2135" y="0"/>
                  </a:moveTo>
                  <a:lnTo>
                    <a:pt x="2082" y="27"/>
                  </a:lnTo>
                  <a:lnTo>
                    <a:pt x="2029" y="53"/>
                  </a:lnTo>
                  <a:lnTo>
                    <a:pt x="1977" y="79"/>
                  </a:lnTo>
                  <a:lnTo>
                    <a:pt x="1950" y="132"/>
                  </a:lnTo>
                  <a:lnTo>
                    <a:pt x="1" y="6033"/>
                  </a:lnTo>
                  <a:lnTo>
                    <a:pt x="1" y="6138"/>
                  </a:lnTo>
                  <a:lnTo>
                    <a:pt x="27" y="6218"/>
                  </a:lnTo>
                  <a:lnTo>
                    <a:pt x="80" y="6270"/>
                  </a:lnTo>
                  <a:lnTo>
                    <a:pt x="185" y="6297"/>
                  </a:lnTo>
                  <a:lnTo>
                    <a:pt x="2240" y="6297"/>
                  </a:lnTo>
                  <a:lnTo>
                    <a:pt x="2714" y="6007"/>
                  </a:lnTo>
                  <a:lnTo>
                    <a:pt x="3162" y="6297"/>
                  </a:lnTo>
                  <a:lnTo>
                    <a:pt x="5217" y="6297"/>
                  </a:lnTo>
                  <a:lnTo>
                    <a:pt x="5322" y="6270"/>
                  </a:lnTo>
                  <a:lnTo>
                    <a:pt x="5375" y="6218"/>
                  </a:lnTo>
                  <a:lnTo>
                    <a:pt x="5401" y="6138"/>
                  </a:lnTo>
                  <a:lnTo>
                    <a:pt x="5401" y="6033"/>
                  </a:lnTo>
                  <a:lnTo>
                    <a:pt x="3426" y="132"/>
                  </a:lnTo>
                  <a:lnTo>
                    <a:pt x="3399" y="79"/>
                  </a:lnTo>
                  <a:lnTo>
                    <a:pt x="3373" y="53"/>
                  </a:lnTo>
                  <a:lnTo>
                    <a:pt x="3294" y="27"/>
                  </a:lnTo>
                  <a:lnTo>
                    <a:pt x="3241" y="0"/>
                  </a:lnTo>
                  <a:lnTo>
                    <a:pt x="3162" y="0"/>
                  </a:lnTo>
                  <a:lnTo>
                    <a:pt x="2714" y="290"/>
                  </a:lnTo>
                  <a:lnTo>
                    <a:pt x="22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160"/>
            <p:cNvSpPr/>
            <p:nvPr/>
          </p:nvSpPr>
          <p:spPr>
            <a:xfrm>
              <a:off x="4942242" y="4100329"/>
              <a:ext cx="23956" cy="163439"/>
            </a:xfrm>
            <a:custGeom>
              <a:rect b="b" l="l" r="r" t="t"/>
              <a:pathLst>
                <a:path extrusionOk="0" h="6297" w="923">
                  <a:moveTo>
                    <a:pt x="0" y="0"/>
                  </a:moveTo>
                  <a:lnTo>
                    <a:pt x="0" y="685"/>
                  </a:lnTo>
                  <a:lnTo>
                    <a:pt x="290" y="896"/>
                  </a:lnTo>
                  <a:lnTo>
                    <a:pt x="0" y="1133"/>
                  </a:lnTo>
                  <a:lnTo>
                    <a:pt x="0" y="1581"/>
                  </a:lnTo>
                  <a:lnTo>
                    <a:pt x="290" y="1818"/>
                  </a:lnTo>
                  <a:lnTo>
                    <a:pt x="0" y="2029"/>
                  </a:lnTo>
                  <a:lnTo>
                    <a:pt x="0" y="2477"/>
                  </a:lnTo>
                  <a:lnTo>
                    <a:pt x="290" y="2714"/>
                  </a:lnTo>
                  <a:lnTo>
                    <a:pt x="0" y="2925"/>
                  </a:lnTo>
                  <a:lnTo>
                    <a:pt x="0" y="3399"/>
                  </a:lnTo>
                  <a:lnTo>
                    <a:pt x="290" y="3609"/>
                  </a:lnTo>
                  <a:lnTo>
                    <a:pt x="0" y="3820"/>
                  </a:lnTo>
                  <a:lnTo>
                    <a:pt x="0" y="4294"/>
                  </a:lnTo>
                  <a:lnTo>
                    <a:pt x="290" y="4505"/>
                  </a:lnTo>
                  <a:lnTo>
                    <a:pt x="0" y="4716"/>
                  </a:lnTo>
                  <a:lnTo>
                    <a:pt x="0" y="6297"/>
                  </a:lnTo>
                  <a:lnTo>
                    <a:pt x="922" y="6297"/>
                  </a:lnTo>
                  <a:lnTo>
                    <a:pt x="922" y="4716"/>
                  </a:lnTo>
                  <a:lnTo>
                    <a:pt x="632" y="4505"/>
                  </a:lnTo>
                  <a:lnTo>
                    <a:pt x="922" y="4294"/>
                  </a:lnTo>
                  <a:lnTo>
                    <a:pt x="922" y="3820"/>
                  </a:lnTo>
                  <a:lnTo>
                    <a:pt x="632" y="3609"/>
                  </a:lnTo>
                  <a:lnTo>
                    <a:pt x="922" y="3399"/>
                  </a:lnTo>
                  <a:lnTo>
                    <a:pt x="922" y="2925"/>
                  </a:lnTo>
                  <a:lnTo>
                    <a:pt x="632" y="2714"/>
                  </a:lnTo>
                  <a:lnTo>
                    <a:pt x="922" y="2477"/>
                  </a:lnTo>
                  <a:lnTo>
                    <a:pt x="922" y="2029"/>
                  </a:lnTo>
                  <a:lnTo>
                    <a:pt x="632" y="1818"/>
                  </a:lnTo>
                  <a:lnTo>
                    <a:pt x="922" y="1581"/>
                  </a:lnTo>
                  <a:lnTo>
                    <a:pt x="922" y="1133"/>
                  </a:lnTo>
                  <a:lnTo>
                    <a:pt x="632" y="896"/>
                  </a:lnTo>
                  <a:lnTo>
                    <a:pt x="922" y="685"/>
                  </a:lnTo>
                  <a:lnTo>
                    <a:pt x="9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160"/>
            <p:cNvSpPr/>
            <p:nvPr/>
          </p:nvSpPr>
          <p:spPr>
            <a:xfrm>
              <a:off x="4872502" y="4373137"/>
              <a:ext cx="23256" cy="30783"/>
            </a:xfrm>
            <a:custGeom>
              <a:rect b="b" l="l" r="r" t="t"/>
              <a:pathLst>
                <a:path extrusionOk="0" h="1186" w="896">
                  <a:moveTo>
                    <a:pt x="0" y="1"/>
                  </a:moveTo>
                  <a:lnTo>
                    <a:pt x="0" y="1002"/>
                  </a:lnTo>
                  <a:lnTo>
                    <a:pt x="26" y="1081"/>
                  </a:lnTo>
                  <a:lnTo>
                    <a:pt x="53" y="1133"/>
                  </a:lnTo>
                  <a:lnTo>
                    <a:pt x="132" y="1160"/>
                  </a:lnTo>
                  <a:lnTo>
                    <a:pt x="184" y="1186"/>
                  </a:lnTo>
                  <a:lnTo>
                    <a:pt x="711" y="1186"/>
                  </a:lnTo>
                  <a:lnTo>
                    <a:pt x="790" y="1160"/>
                  </a:lnTo>
                  <a:lnTo>
                    <a:pt x="843" y="1133"/>
                  </a:lnTo>
                  <a:lnTo>
                    <a:pt x="896" y="1081"/>
                  </a:lnTo>
                  <a:lnTo>
                    <a:pt x="896" y="1002"/>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160"/>
            <p:cNvSpPr/>
            <p:nvPr/>
          </p:nvSpPr>
          <p:spPr>
            <a:xfrm>
              <a:off x="5012657" y="4373137"/>
              <a:ext cx="23282" cy="30783"/>
            </a:xfrm>
            <a:custGeom>
              <a:rect b="b" l="l" r="r" t="t"/>
              <a:pathLst>
                <a:path extrusionOk="0" h="1186" w="897">
                  <a:moveTo>
                    <a:pt x="1" y="1"/>
                  </a:moveTo>
                  <a:lnTo>
                    <a:pt x="1" y="1002"/>
                  </a:lnTo>
                  <a:lnTo>
                    <a:pt x="1" y="1081"/>
                  </a:lnTo>
                  <a:lnTo>
                    <a:pt x="53" y="1133"/>
                  </a:lnTo>
                  <a:lnTo>
                    <a:pt x="106" y="1160"/>
                  </a:lnTo>
                  <a:lnTo>
                    <a:pt x="185" y="1186"/>
                  </a:lnTo>
                  <a:lnTo>
                    <a:pt x="712" y="1186"/>
                  </a:lnTo>
                  <a:lnTo>
                    <a:pt x="764" y="1160"/>
                  </a:lnTo>
                  <a:lnTo>
                    <a:pt x="844" y="1133"/>
                  </a:lnTo>
                  <a:lnTo>
                    <a:pt x="870" y="1081"/>
                  </a:lnTo>
                  <a:lnTo>
                    <a:pt x="896" y="1002"/>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160"/>
            <p:cNvSpPr/>
            <p:nvPr/>
          </p:nvSpPr>
          <p:spPr>
            <a:xfrm>
              <a:off x="4849247" y="4286994"/>
              <a:ext cx="209924" cy="93698"/>
            </a:xfrm>
            <a:custGeom>
              <a:rect b="b" l="l" r="r" t="t"/>
              <a:pathLst>
                <a:path extrusionOk="0" h="3610" w="8088">
                  <a:moveTo>
                    <a:pt x="0" y="0"/>
                  </a:moveTo>
                  <a:lnTo>
                    <a:pt x="0" y="3399"/>
                  </a:lnTo>
                  <a:lnTo>
                    <a:pt x="0" y="3478"/>
                  </a:lnTo>
                  <a:lnTo>
                    <a:pt x="53" y="3557"/>
                  </a:lnTo>
                  <a:lnTo>
                    <a:pt x="106" y="3583"/>
                  </a:lnTo>
                  <a:lnTo>
                    <a:pt x="185" y="3609"/>
                  </a:lnTo>
                  <a:lnTo>
                    <a:pt x="7903" y="3609"/>
                  </a:lnTo>
                  <a:lnTo>
                    <a:pt x="7983" y="3583"/>
                  </a:lnTo>
                  <a:lnTo>
                    <a:pt x="8035" y="3557"/>
                  </a:lnTo>
                  <a:lnTo>
                    <a:pt x="8088" y="3478"/>
                  </a:lnTo>
                  <a:lnTo>
                    <a:pt x="8088" y="3399"/>
                  </a:lnTo>
                  <a:lnTo>
                    <a:pt x="80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160"/>
            <p:cNvSpPr/>
            <p:nvPr/>
          </p:nvSpPr>
          <p:spPr>
            <a:xfrm>
              <a:off x="4946343" y="4118107"/>
              <a:ext cx="153861" cy="145659"/>
            </a:xfrm>
            <a:custGeom>
              <a:rect b="b" l="l" r="r" t="t"/>
              <a:pathLst>
                <a:path extrusionOk="0" h="5612" w="5928">
                  <a:moveTo>
                    <a:pt x="5638" y="0"/>
                  </a:moveTo>
                  <a:lnTo>
                    <a:pt x="5559" y="53"/>
                  </a:lnTo>
                  <a:lnTo>
                    <a:pt x="0" y="5612"/>
                  </a:lnTo>
                  <a:lnTo>
                    <a:pt x="606" y="5612"/>
                  </a:lnTo>
                  <a:lnTo>
                    <a:pt x="5875" y="369"/>
                  </a:lnTo>
                  <a:lnTo>
                    <a:pt x="5901" y="290"/>
                  </a:lnTo>
                  <a:lnTo>
                    <a:pt x="5928" y="211"/>
                  </a:lnTo>
                  <a:lnTo>
                    <a:pt x="5901" y="132"/>
                  </a:lnTo>
                  <a:lnTo>
                    <a:pt x="5875" y="53"/>
                  </a:lnTo>
                  <a:lnTo>
                    <a:pt x="5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160"/>
            <p:cNvSpPr/>
            <p:nvPr/>
          </p:nvSpPr>
          <p:spPr>
            <a:xfrm>
              <a:off x="5056416" y="4126309"/>
              <a:ext cx="34909" cy="35584"/>
            </a:xfrm>
            <a:custGeom>
              <a:rect b="b" l="l" r="r" t="t"/>
              <a:pathLst>
                <a:path extrusionOk="0" h="1371" w="1345">
                  <a:moveTo>
                    <a:pt x="659" y="0"/>
                  </a:moveTo>
                  <a:lnTo>
                    <a:pt x="527" y="27"/>
                  </a:lnTo>
                  <a:lnTo>
                    <a:pt x="396" y="53"/>
                  </a:lnTo>
                  <a:lnTo>
                    <a:pt x="290" y="132"/>
                  </a:lnTo>
                  <a:lnTo>
                    <a:pt x="185" y="211"/>
                  </a:lnTo>
                  <a:lnTo>
                    <a:pt x="106" y="317"/>
                  </a:lnTo>
                  <a:lnTo>
                    <a:pt x="53" y="422"/>
                  </a:lnTo>
                  <a:lnTo>
                    <a:pt x="1" y="554"/>
                  </a:lnTo>
                  <a:lnTo>
                    <a:pt x="1" y="685"/>
                  </a:lnTo>
                  <a:lnTo>
                    <a:pt x="1" y="817"/>
                  </a:lnTo>
                  <a:lnTo>
                    <a:pt x="53" y="949"/>
                  </a:lnTo>
                  <a:lnTo>
                    <a:pt x="106" y="1054"/>
                  </a:lnTo>
                  <a:lnTo>
                    <a:pt x="185" y="1160"/>
                  </a:lnTo>
                  <a:lnTo>
                    <a:pt x="290" y="1239"/>
                  </a:lnTo>
                  <a:lnTo>
                    <a:pt x="396" y="1318"/>
                  </a:lnTo>
                  <a:lnTo>
                    <a:pt x="527" y="1344"/>
                  </a:lnTo>
                  <a:lnTo>
                    <a:pt x="659" y="1370"/>
                  </a:lnTo>
                  <a:lnTo>
                    <a:pt x="817" y="1344"/>
                  </a:lnTo>
                  <a:lnTo>
                    <a:pt x="923" y="1318"/>
                  </a:lnTo>
                  <a:lnTo>
                    <a:pt x="1054" y="1239"/>
                  </a:lnTo>
                  <a:lnTo>
                    <a:pt x="1133" y="1160"/>
                  </a:lnTo>
                  <a:lnTo>
                    <a:pt x="1239" y="1054"/>
                  </a:lnTo>
                  <a:lnTo>
                    <a:pt x="1291" y="949"/>
                  </a:lnTo>
                  <a:lnTo>
                    <a:pt x="1318" y="817"/>
                  </a:lnTo>
                  <a:lnTo>
                    <a:pt x="1344" y="685"/>
                  </a:lnTo>
                  <a:lnTo>
                    <a:pt x="1318" y="554"/>
                  </a:lnTo>
                  <a:lnTo>
                    <a:pt x="1291" y="422"/>
                  </a:lnTo>
                  <a:lnTo>
                    <a:pt x="1239" y="317"/>
                  </a:lnTo>
                  <a:lnTo>
                    <a:pt x="1133" y="211"/>
                  </a:lnTo>
                  <a:lnTo>
                    <a:pt x="1054" y="132"/>
                  </a:lnTo>
                  <a:lnTo>
                    <a:pt x="923" y="53"/>
                  </a:lnTo>
                  <a:lnTo>
                    <a:pt x="817" y="27"/>
                  </a:lnTo>
                  <a:lnTo>
                    <a:pt x="6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160"/>
            <p:cNvSpPr/>
            <p:nvPr/>
          </p:nvSpPr>
          <p:spPr>
            <a:xfrm>
              <a:off x="4942242" y="4211778"/>
              <a:ext cx="23956" cy="10953"/>
            </a:xfrm>
            <a:custGeom>
              <a:rect b="b" l="l" r="r" t="t"/>
              <a:pathLst>
                <a:path extrusionOk="0" h="422" w="923">
                  <a:moveTo>
                    <a:pt x="0" y="0"/>
                  </a:moveTo>
                  <a:lnTo>
                    <a:pt x="0" y="422"/>
                  </a:lnTo>
                  <a:lnTo>
                    <a:pt x="922" y="422"/>
                  </a:lnTo>
                  <a:lnTo>
                    <a:pt x="9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160"/>
            <p:cNvSpPr/>
            <p:nvPr/>
          </p:nvSpPr>
          <p:spPr>
            <a:xfrm>
              <a:off x="4942242" y="4188522"/>
              <a:ext cx="23956" cy="10979"/>
            </a:xfrm>
            <a:custGeom>
              <a:rect b="b" l="l" r="r" t="t"/>
              <a:pathLst>
                <a:path extrusionOk="0" h="423" w="923">
                  <a:moveTo>
                    <a:pt x="0" y="1"/>
                  </a:moveTo>
                  <a:lnTo>
                    <a:pt x="0" y="422"/>
                  </a:lnTo>
                  <a:lnTo>
                    <a:pt x="922" y="422"/>
                  </a:lnTo>
                  <a:lnTo>
                    <a:pt x="9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160"/>
            <p:cNvSpPr/>
            <p:nvPr/>
          </p:nvSpPr>
          <p:spPr>
            <a:xfrm>
              <a:off x="4942242" y="4164592"/>
              <a:ext cx="23956" cy="11654"/>
            </a:xfrm>
            <a:custGeom>
              <a:rect b="b" l="l" r="r" t="t"/>
              <a:pathLst>
                <a:path extrusionOk="0" h="449" w="923">
                  <a:moveTo>
                    <a:pt x="0" y="1"/>
                  </a:moveTo>
                  <a:lnTo>
                    <a:pt x="0" y="449"/>
                  </a:lnTo>
                  <a:lnTo>
                    <a:pt x="922" y="449"/>
                  </a:lnTo>
                  <a:lnTo>
                    <a:pt x="9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160"/>
            <p:cNvSpPr/>
            <p:nvPr/>
          </p:nvSpPr>
          <p:spPr>
            <a:xfrm>
              <a:off x="4942242" y="4141363"/>
              <a:ext cx="23956" cy="11628"/>
            </a:xfrm>
            <a:custGeom>
              <a:rect b="b" l="l" r="r" t="t"/>
              <a:pathLst>
                <a:path extrusionOk="0" h="448" w="923">
                  <a:moveTo>
                    <a:pt x="0" y="0"/>
                  </a:moveTo>
                  <a:lnTo>
                    <a:pt x="0" y="448"/>
                  </a:lnTo>
                  <a:lnTo>
                    <a:pt x="922" y="448"/>
                  </a:lnTo>
                  <a:lnTo>
                    <a:pt x="9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160"/>
            <p:cNvSpPr/>
            <p:nvPr/>
          </p:nvSpPr>
          <p:spPr>
            <a:xfrm>
              <a:off x="4942242" y="4118107"/>
              <a:ext cx="23956" cy="11654"/>
            </a:xfrm>
            <a:custGeom>
              <a:rect b="b" l="l" r="r" t="t"/>
              <a:pathLst>
                <a:path extrusionOk="0" h="449" w="923">
                  <a:moveTo>
                    <a:pt x="0" y="0"/>
                  </a:moveTo>
                  <a:lnTo>
                    <a:pt x="0" y="448"/>
                  </a:lnTo>
                  <a:lnTo>
                    <a:pt x="922" y="448"/>
                  </a:lnTo>
                  <a:lnTo>
                    <a:pt x="9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5" name="Google Shape;17695;p160"/>
          <p:cNvGrpSpPr/>
          <p:nvPr/>
        </p:nvGrpSpPr>
        <p:grpSpPr>
          <a:xfrm>
            <a:off x="5574704" y="4068872"/>
            <a:ext cx="369911" cy="300196"/>
            <a:chOff x="5574704" y="4068872"/>
            <a:chExt cx="369911" cy="300196"/>
          </a:xfrm>
        </p:grpSpPr>
        <p:sp>
          <p:nvSpPr>
            <p:cNvPr id="17696" name="Google Shape;17696;p160"/>
            <p:cNvSpPr/>
            <p:nvPr/>
          </p:nvSpPr>
          <p:spPr>
            <a:xfrm>
              <a:off x="5574704" y="4068872"/>
              <a:ext cx="369911" cy="300196"/>
            </a:xfrm>
            <a:custGeom>
              <a:rect b="b" l="l" r="r" t="t"/>
              <a:pathLst>
                <a:path extrusionOk="0" h="11566" w="14252">
                  <a:moveTo>
                    <a:pt x="132" y="1"/>
                  </a:moveTo>
                  <a:lnTo>
                    <a:pt x="53" y="53"/>
                  </a:lnTo>
                  <a:lnTo>
                    <a:pt x="26" y="106"/>
                  </a:lnTo>
                  <a:lnTo>
                    <a:pt x="0" y="185"/>
                  </a:lnTo>
                  <a:lnTo>
                    <a:pt x="0" y="11381"/>
                  </a:lnTo>
                  <a:lnTo>
                    <a:pt x="26" y="11460"/>
                  </a:lnTo>
                  <a:lnTo>
                    <a:pt x="53" y="11513"/>
                  </a:lnTo>
                  <a:lnTo>
                    <a:pt x="132" y="11565"/>
                  </a:lnTo>
                  <a:lnTo>
                    <a:pt x="1370" y="11565"/>
                  </a:lnTo>
                  <a:lnTo>
                    <a:pt x="1818" y="11276"/>
                  </a:lnTo>
                  <a:lnTo>
                    <a:pt x="2266" y="11565"/>
                  </a:lnTo>
                  <a:lnTo>
                    <a:pt x="14147" y="11565"/>
                  </a:lnTo>
                  <a:lnTo>
                    <a:pt x="14199" y="11513"/>
                  </a:lnTo>
                  <a:lnTo>
                    <a:pt x="14252" y="11460"/>
                  </a:lnTo>
                  <a:lnTo>
                    <a:pt x="14252" y="11381"/>
                  </a:lnTo>
                  <a:lnTo>
                    <a:pt x="14252" y="185"/>
                  </a:lnTo>
                  <a:lnTo>
                    <a:pt x="14252" y="106"/>
                  </a:lnTo>
                  <a:lnTo>
                    <a:pt x="14199" y="53"/>
                  </a:lnTo>
                  <a:lnTo>
                    <a:pt x="14147" y="1"/>
                  </a:lnTo>
                  <a:lnTo>
                    <a:pt x="2266" y="1"/>
                  </a:lnTo>
                  <a:lnTo>
                    <a:pt x="1818" y="290"/>
                  </a:lnTo>
                  <a:lnTo>
                    <a:pt x="13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160"/>
            <p:cNvSpPr/>
            <p:nvPr/>
          </p:nvSpPr>
          <p:spPr>
            <a:xfrm>
              <a:off x="5653320" y="4077774"/>
              <a:ext cx="282416" cy="283091"/>
            </a:xfrm>
            <a:custGeom>
              <a:rect b="b" l="l" r="r" t="t"/>
              <a:pathLst>
                <a:path extrusionOk="0" h="10907" w="10881">
                  <a:moveTo>
                    <a:pt x="5427" y="5111"/>
                  </a:moveTo>
                  <a:lnTo>
                    <a:pt x="5559" y="5137"/>
                  </a:lnTo>
                  <a:lnTo>
                    <a:pt x="5664" y="5216"/>
                  </a:lnTo>
                  <a:lnTo>
                    <a:pt x="5743" y="5321"/>
                  </a:lnTo>
                  <a:lnTo>
                    <a:pt x="5770" y="5453"/>
                  </a:lnTo>
                  <a:lnTo>
                    <a:pt x="5743" y="5559"/>
                  </a:lnTo>
                  <a:lnTo>
                    <a:pt x="5664" y="5664"/>
                  </a:lnTo>
                  <a:lnTo>
                    <a:pt x="5559" y="5743"/>
                  </a:lnTo>
                  <a:lnTo>
                    <a:pt x="5427" y="5769"/>
                  </a:lnTo>
                  <a:lnTo>
                    <a:pt x="5322" y="5743"/>
                  </a:lnTo>
                  <a:lnTo>
                    <a:pt x="5217" y="5664"/>
                  </a:lnTo>
                  <a:lnTo>
                    <a:pt x="5138" y="5559"/>
                  </a:lnTo>
                  <a:lnTo>
                    <a:pt x="5111" y="5453"/>
                  </a:lnTo>
                  <a:lnTo>
                    <a:pt x="5138" y="5321"/>
                  </a:lnTo>
                  <a:lnTo>
                    <a:pt x="5217" y="5216"/>
                  </a:lnTo>
                  <a:lnTo>
                    <a:pt x="5322" y="5137"/>
                  </a:lnTo>
                  <a:lnTo>
                    <a:pt x="5427" y="5111"/>
                  </a:lnTo>
                  <a:close/>
                  <a:moveTo>
                    <a:pt x="5427" y="0"/>
                  </a:moveTo>
                  <a:lnTo>
                    <a:pt x="5059" y="26"/>
                  </a:lnTo>
                  <a:lnTo>
                    <a:pt x="4716" y="53"/>
                  </a:lnTo>
                  <a:lnTo>
                    <a:pt x="4347" y="105"/>
                  </a:lnTo>
                  <a:lnTo>
                    <a:pt x="3978" y="211"/>
                  </a:lnTo>
                  <a:lnTo>
                    <a:pt x="3636" y="316"/>
                  </a:lnTo>
                  <a:lnTo>
                    <a:pt x="3320" y="448"/>
                  </a:lnTo>
                  <a:lnTo>
                    <a:pt x="2977" y="606"/>
                  </a:lnTo>
                  <a:lnTo>
                    <a:pt x="2661" y="764"/>
                  </a:lnTo>
                  <a:lnTo>
                    <a:pt x="2371" y="948"/>
                  </a:lnTo>
                  <a:lnTo>
                    <a:pt x="2082" y="1186"/>
                  </a:lnTo>
                  <a:lnTo>
                    <a:pt x="1792" y="1396"/>
                  </a:lnTo>
                  <a:lnTo>
                    <a:pt x="1528" y="1660"/>
                  </a:lnTo>
                  <a:lnTo>
                    <a:pt x="1291" y="1923"/>
                  </a:lnTo>
                  <a:lnTo>
                    <a:pt x="1054" y="2213"/>
                  </a:lnTo>
                  <a:lnTo>
                    <a:pt x="844" y="2503"/>
                  </a:lnTo>
                  <a:lnTo>
                    <a:pt x="659" y="2845"/>
                  </a:lnTo>
                  <a:lnTo>
                    <a:pt x="501" y="3135"/>
                  </a:lnTo>
                  <a:lnTo>
                    <a:pt x="369" y="3451"/>
                  </a:lnTo>
                  <a:lnTo>
                    <a:pt x="264" y="3767"/>
                  </a:lnTo>
                  <a:lnTo>
                    <a:pt x="159" y="4110"/>
                  </a:lnTo>
                  <a:lnTo>
                    <a:pt x="80" y="4426"/>
                  </a:lnTo>
                  <a:lnTo>
                    <a:pt x="27" y="4768"/>
                  </a:lnTo>
                  <a:lnTo>
                    <a:pt x="1" y="5111"/>
                  </a:lnTo>
                  <a:lnTo>
                    <a:pt x="1" y="5453"/>
                  </a:lnTo>
                  <a:lnTo>
                    <a:pt x="1" y="5796"/>
                  </a:lnTo>
                  <a:lnTo>
                    <a:pt x="27" y="6138"/>
                  </a:lnTo>
                  <a:lnTo>
                    <a:pt x="80" y="6454"/>
                  </a:lnTo>
                  <a:lnTo>
                    <a:pt x="159" y="6797"/>
                  </a:lnTo>
                  <a:lnTo>
                    <a:pt x="264" y="7113"/>
                  </a:lnTo>
                  <a:lnTo>
                    <a:pt x="369" y="7429"/>
                  </a:lnTo>
                  <a:lnTo>
                    <a:pt x="501" y="7745"/>
                  </a:lnTo>
                  <a:lnTo>
                    <a:pt x="659" y="8061"/>
                  </a:lnTo>
                  <a:lnTo>
                    <a:pt x="844" y="8377"/>
                  </a:lnTo>
                  <a:lnTo>
                    <a:pt x="1054" y="8667"/>
                  </a:lnTo>
                  <a:lnTo>
                    <a:pt x="1291" y="8957"/>
                  </a:lnTo>
                  <a:lnTo>
                    <a:pt x="1528" y="9247"/>
                  </a:lnTo>
                  <a:lnTo>
                    <a:pt x="1792" y="9484"/>
                  </a:lnTo>
                  <a:lnTo>
                    <a:pt x="2055" y="9721"/>
                  </a:lnTo>
                  <a:lnTo>
                    <a:pt x="2345" y="9932"/>
                  </a:lnTo>
                  <a:lnTo>
                    <a:pt x="2661" y="10142"/>
                  </a:lnTo>
                  <a:lnTo>
                    <a:pt x="2977" y="10300"/>
                  </a:lnTo>
                  <a:lnTo>
                    <a:pt x="3294" y="10459"/>
                  </a:lnTo>
                  <a:lnTo>
                    <a:pt x="3636" y="10590"/>
                  </a:lnTo>
                  <a:lnTo>
                    <a:pt x="3978" y="10696"/>
                  </a:lnTo>
                  <a:lnTo>
                    <a:pt x="4347" y="10775"/>
                  </a:lnTo>
                  <a:lnTo>
                    <a:pt x="4690" y="10854"/>
                  </a:lnTo>
                  <a:lnTo>
                    <a:pt x="5059" y="10880"/>
                  </a:lnTo>
                  <a:lnTo>
                    <a:pt x="5427" y="10906"/>
                  </a:lnTo>
                  <a:lnTo>
                    <a:pt x="5823" y="10880"/>
                  </a:lnTo>
                  <a:lnTo>
                    <a:pt x="6191" y="10854"/>
                  </a:lnTo>
                  <a:lnTo>
                    <a:pt x="6534" y="10775"/>
                  </a:lnTo>
                  <a:lnTo>
                    <a:pt x="6903" y="10696"/>
                  </a:lnTo>
                  <a:lnTo>
                    <a:pt x="7245" y="10590"/>
                  </a:lnTo>
                  <a:lnTo>
                    <a:pt x="7588" y="10459"/>
                  </a:lnTo>
                  <a:lnTo>
                    <a:pt x="7904" y="10300"/>
                  </a:lnTo>
                  <a:lnTo>
                    <a:pt x="8220" y="10142"/>
                  </a:lnTo>
                  <a:lnTo>
                    <a:pt x="8536" y="9932"/>
                  </a:lnTo>
                  <a:lnTo>
                    <a:pt x="8826" y="9721"/>
                  </a:lnTo>
                  <a:lnTo>
                    <a:pt x="9089" y="9484"/>
                  </a:lnTo>
                  <a:lnTo>
                    <a:pt x="9353" y="9247"/>
                  </a:lnTo>
                  <a:lnTo>
                    <a:pt x="9590" y="8957"/>
                  </a:lnTo>
                  <a:lnTo>
                    <a:pt x="9827" y="8667"/>
                  </a:lnTo>
                  <a:lnTo>
                    <a:pt x="10037" y="8377"/>
                  </a:lnTo>
                  <a:lnTo>
                    <a:pt x="10222" y="8061"/>
                  </a:lnTo>
                  <a:lnTo>
                    <a:pt x="10380" y="7745"/>
                  </a:lnTo>
                  <a:lnTo>
                    <a:pt x="10512" y="7429"/>
                  </a:lnTo>
                  <a:lnTo>
                    <a:pt x="10617" y="7113"/>
                  </a:lnTo>
                  <a:lnTo>
                    <a:pt x="10722" y="6797"/>
                  </a:lnTo>
                  <a:lnTo>
                    <a:pt x="10801" y="6454"/>
                  </a:lnTo>
                  <a:lnTo>
                    <a:pt x="10854" y="6138"/>
                  </a:lnTo>
                  <a:lnTo>
                    <a:pt x="10880" y="5796"/>
                  </a:lnTo>
                  <a:lnTo>
                    <a:pt x="10880" y="5453"/>
                  </a:lnTo>
                  <a:lnTo>
                    <a:pt x="10880" y="5111"/>
                  </a:lnTo>
                  <a:lnTo>
                    <a:pt x="10854" y="4768"/>
                  </a:lnTo>
                  <a:lnTo>
                    <a:pt x="10801" y="4426"/>
                  </a:lnTo>
                  <a:lnTo>
                    <a:pt x="10722" y="4110"/>
                  </a:lnTo>
                  <a:lnTo>
                    <a:pt x="10617" y="3767"/>
                  </a:lnTo>
                  <a:lnTo>
                    <a:pt x="10512" y="3451"/>
                  </a:lnTo>
                  <a:lnTo>
                    <a:pt x="10380" y="3135"/>
                  </a:lnTo>
                  <a:lnTo>
                    <a:pt x="10222" y="2845"/>
                  </a:lnTo>
                  <a:lnTo>
                    <a:pt x="10037" y="2503"/>
                  </a:lnTo>
                  <a:lnTo>
                    <a:pt x="9827" y="2213"/>
                  </a:lnTo>
                  <a:lnTo>
                    <a:pt x="9590" y="1923"/>
                  </a:lnTo>
                  <a:lnTo>
                    <a:pt x="9353" y="1660"/>
                  </a:lnTo>
                  <a:lnTo>
                    <a:pt x="9089" y="1396"/>
                  </a:lnTo>
                  <a:lnTo>
                    <a:pt x="8799" y="1186"/>
                  </a:lnTo>
                  <a:lnTo>
                    <a:pt x="8510" y="948"/>
                  </a:lnTo>
                  <a:lnTo>
                    <a:pt x="8220" y="764"/>
                  </a:lnTo>
                  <a:lnTo>
                    <a:pt x="7904" y="606"/>
                  </a:lnTo>
                  <a:lnTo>
                    <a:pt x="7561" y="448"/>
                  </a:lnTo>
                  <a:lnTo>
                    <a:pt x="7245" y="316"/>
                  </a:lnTo>
                  <a:lnTo>
                    <a:pt x="6903" y="211"/>
                  </a:lnTo>
                  <a:lnTo>
                    <a:pt x="6534" y="105"/>
                  </a:lnTo>
                  <a:lnTo>
                    <a:pt x="6165" y="53"/>
                  </a:lnTo>
                  <a:lnTo>
                    <a:pt x="5823" y="26"/>
                  </a:lnTo>
                  <a:lnTo>
                    <a:pt x="54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160"/>
            <p:cNvSpPr/>
            <p:nvPr/>
          </p:nvSpPr>
          <p:spPr>
            <a:xfrm>
              <a:off x="5667673" y="4092127"/>
              <a:ext cx="253710" cy="253684"/>
            </a:xfrm>
            <a:custGeom>
              <a:rect b="b" l="l" r="r" t="t"/>
              <a:pathLst>
                <a:path extrusionOk="0" h="9774" w="9775">
                  <a:moveTo>
                    <a:pt x="5059" y="4005"/>
                  </a:moveTo>
                  <a:lnTo>
                    <a:pt x="5243" y="4057"/>
                  </a:lnTo>
                  <a:lnTo>
                    <a:pt x="5375" y="4136"/>
                  </a:lnTo>
                  <a:lnTo>
                    <a:pt x="5507" y="4268"/>
                  </a:lnTo>
                  <a:lnTo>
                    <a:pt x="5638" y="4400"/>
                  </a:lnTo>
                  <a:lnTo>
                    <a:pt x="5717" y="4531"/>
                  </a:lnTo>
                  <a:lnTo>
                    <a:pt x="5770" y="4716"/>
                  </a:lnTo>
                  <a:lnTo>
                    <a:pt x="5770" y="4900"/>
                  </a:lnTo>
                  <a:lnTo>
                    <a:pt x="5770" y="5058"/>
                  </a:lnTo>
                  <a:lnTo>
                    <a:pt x="5717" y="5243"/>
                  </a:lnTo>
                  <a:lnTo>
                    <a:pt x="5638" y="5374"/>
                  </a:lnTo>
                  <a:lnTo>
                    <a:pt x="5507" y="5506"/>
                  </a:lnTo>
                  <a:lnTo>
                    <a:pt x="5375" y="5638"/>
                  </a:lnTo>
                  <a:lnTo>
                    <a:pt x="5243" y="5717"/>
                  </a:lnTo>
                  <a:lnTo>
                    <a:pt x="5059" y="5770"/>
                  </a:lnTo>
                  <a:lnTo>
                    <a:pt x="4716" y="5770"/>
                  </a:lnTo>
                  <a:lnTo>
                    <a:pt x="4532" y="5717"/>
                  </a:lnTo>
                  <a:lnTo>
                    <a:pt x="4400" y="5638"/>
                  </a:lnTo>
                  <a:lnTo>
                    <a:pt x="4268" y="5506"/>
                  </a:lnTo>
                  <a:lnTo>
                    <a:pt x="4137" y="5374"/>
                  </a:lnTo>
                  <a:lnTo>
                    <a:pt x="4058" y="5243"/>
                  </a:lnTo>
                  <a:lnTo>
                    <a:pt x="4005" y="5058"/>
                  </a:lnTo>
                  <a:lnTo>
                    <a:pt x="4005" y="4900"/>
                  </a:lnTo>
                  <a:lnTo>
                    <a:pt x="4005" y="4716"/>
                  </a:lnTo>
                  <a:lnTo>
                    <a:pt x="4058" y="4531"/>
                  </a:lnTo>
                  <a:lnTo>
                    <a:pt x="4137" y="4400"/>
                  </a:lnTo>
                  <a:lnTo>
                    <a:pt x="4268" y="4268"/>
                  </a:lnTo>
                  <a:lnTo>
                    <a:pt x="4400" y="4136"/>
                  </a:lnTo>
                  <a:lnTo>
                    <a:pt x="4532" y="4057"/>
                  </a:lnTo>
                  <a:lnTo>
                    <a:pt x="4716" y="4005"/>
                  </a:lnTo>
                  <a:close/>
                  <a:moveTo>
                    <a:pt x="4874" y="0"/>
                  </a:moveTo>
                  <a:lnTo>
                    <a:pt x="4532" y="27"/>
                  </a:lnTo>
                  <a:lnTo>
                    <a:pt x="4216" y="53"/>
                  </a:lnTo>
                  <a:lnTo>
                    <a:pt x="3873" y="106"/>
                  </a:lnTo>
                  <a:lnTo>
                    <a:pt x="3557" y="185"/>
                  </a:lnTo>
                  <a:lnTo>
                    <a:pt x="3241" y="290"/>
                  </a:lnTo>
                  <a:lnTo>
                    <a:pt x="2925" y="422"/>
                  </a:lnTo>
                  <a:lnTo>
                    <a:pt x="2635" y="554"/>
                  </a:lnTo>
                  <a:lnTo>
                    <a:pt x="2372" y="712"/>
                  </a:lnTo>
                  <a:lnTo>
                    <a:pt x="2082" y="896"/>
                  </a:lnTo>
                  <a:lnTo>
                    <a:pt x="1845" y="1080"/>
                  </a:lnTo>
                  <a:lnTo>
                    <a:pt x="1581" y="1291"/>
                  </a:lnTo>
                  <a:lnTo>
                    <a:pt x="1371" y="1502"/>
                  </a:lnTo>
                  <a:lnTo>
                    <a:pt x="1134" y="1765"/>
                  </a:lnTo>
                  <a:lnTo>
                    <a:pt x="949" y="2002"/>
                  </a:lnTo>
                  <a:lnTo>
                    <a:pt x="765" y="2266"/>
                  </a:lnTo>
                  <a:lnTo>
                    <a:pt x="607" y="2556"/>
                  </a:lnTo>
                  <a:lnTo>
                    <a:pt x="475" y="2819"/>
                  </a:lnTo>
                  <a:lnTo>
                    <a:pt x="343" y="3083"/>
                  </a:lnTo>
                  <a:lnTo>
                    <a:pt x="238" y="3372"/>
                  </a:lnTo>
                  <a:lnTo>
                    <a:pt x="159" y="3662"/>
                  </a:lnTo>
                  <a:lnTo>
                    <a:pt x="80" y="3952"/>
                  </a:lnTo>
                  <a:lnTo>
                    <a:pt x="27" y="4268"/>
                  </a:lnTo>
                  <a:lnTo>
                    <a:pt x="1" y="4584"/>
                  </a:lnTo>
                  <a:lnTo>
                    <a:pt x="1" y="4900"/>
                  </a:lnTo>
                  <a:lnTo>
                    <a:pt x="1" y="5216"/>
                  </a:lnTo>
                  <a:lnTo>
                    <a:pt x="27" y="5532"/>
                  </a:lnTo>
                  <a:lnTo>
                    <a:pt x="80" y="5822"/>
                  </a:lnTo>
                  <a:lnTo>
                    <a:pt x="159" y="6112"/>
                  </a:lnTo>
                  <a:lnTo>
                    <a:pt x="238" y="6402"/>
                  </a:lnTo>
                  <a:lnTo>
                    <a:pt x="343" y="6692"/>
                  </a:lnTo>
                  <a:lnTo>
                    <a:pt x="449" y="6955"/>
                  </a:lnTo>
                  <a:lnTo>
                    <a:pt x="580" y="7218"/>
                  </a:lnTo>
                  <a:lnTo>
                    <a:pt x="765" y="7508"/>
                  </a:lnTo>
                  <a:lnTo>
                    <a:pt x="949" y="7772"/>
                  </a:lnTo>
                  <a:lnTo>
                    <a:pt x="1134" y="8035"/>
                  </a:lnTo>
                  <a:lnTo>
                    <a:pt x="1344" y="8272"/>
                  </a:lnTo>
                  <a:lnTo>
                    <a:pt x="1581" y="8509"/>
                  </a:lnTo>
                  <a:lnTo>
                    <a:pt x="1818" y="8720"/>
                  </a:lnTo>
                  <a:lnTo>
                    <a:pt x="2082" y="8904"/>
                  </a:lnTo>
                  <a:lnTo>
                    <a:pt x="2345" y="9089"/>
                  </a:lnTo>
                  <a:lnTo>
                    <a:pt x="2635" y="9247"/>
                  </a:lnTo>
                  <a:lnTo>
                    <a:pt x="2925" y="9379"/>
                  </a:lnTo>
                  <a:lnTo>
                    <a:pt x="3241" y="9510"/>
                  </a:lnTo>
                  <a:lnTo>
                    <a:pt x="3557" y="9589"/>
                  </a:lnTo>
                  <a:lnTo>
                    <a:pt x="3873" y="9668"/>
                  </a:lnTo>
                  <a:lnTo>
                    <a:pt x="4216" y="9747"/>
                  </a:lnTo>
                  <a:lnTo>
                    <a:pt x="4532" y="9774"/>
                  </a:lnTo>
                  <a:lnTo>
                    <a:pt x="5243" y="9774"/>
                  </a:lnTo>
                  <a:lnTo>
                    <a:pt x="5559" y="9747"/>
                  </a:lnTo>
                  <a:lnTo>
                    <a:pt x="5902" y="9668"/>
                  </a:lnTo>
                  <a:lnTo>
                    <a:pt x="6218" y="9589"/>
                  </a:lnTo>
                  <a:lnTo>
                    <a:pt x="6534" y="9510"/>
                  </a:lnTo>
                  <a:lnTo>
                    <a:pt x="6850" y="9379"/>
                  </a:lnTo>
                  <a:lnTo>
                    <a:pt x="7140" y="9247"/>
                  </a:lnTo>
                  <a:lnTo>
                    <a:pt x="7430" y="9089"/>
                  </a:lnTo>
                  <a:lnTo>
                    <a:pt x="7693" y="8904"/>
                  </a:lnTo>
                  <a:lnTo>
                    <a:pt x="7957" y="8720"/>
                  </a:lnTo>
                  <a:lnTo>
                    <a:pt x="8194" y="8509"/>
                  </a:lnTo>
                  <a:lnTo>
                    <a:pt x="8431" y="8272"/>
                  </a:lnTo>
                  <a:lnTo>
                    <a:pt x="8642" y="8035"/>
                  </a:lnTo>
                  <a:lnTo>
                    <a:pt x="8826" y="7772"/>
                  </a:lnTo>
                  <a:lnTo>
                    <a:pt x="9010" y="7508"/>
                  </a:lnTo>
                  <a:lnTo>
                    <a:pt x="9195" y="7218"/>
                  </a:lnTo>
                  <a:lnTo>
                    <a:pt x="9326" y="6955"/>
                  </a:lnTo>
                  <a:lnTo>
                    <a:pt x="9432" y="6692"/>
                  </a:lnTo>
                  <a:lnTo>
                    <a:pt x="9537" y="6402"/>
                  </a:lnTo>
                  <a:lnTo>
                    <a:pt x="9616" y="6112"/>
                  </a:lnTo>
                  <a:lnTo>
                    <a:pt x="9695" y="5822"/>
                  </a:lnTo>
                  <a:lnTo>
                    <a:pt x="9748" y="5532"/>
                  </a:lnTo>
                  <a:lnTo>
                    <a:pt x="9774" y="5216"/>
                  </a:lnTo>
                  <a:lnTo>
                    <a:pt x="9774" y="4900"/>
                  </a:lnTo>
                  <a:lnTo>
                    <a:pt x="9774" y="4584"/>
                  </a:lnTo>
                  <a:lnTo>
                    <a:pt x="9748" y="4268"/>
                  </a:lnTo>
                  <a:lnTo>
                    <a:pt x="9695" y="3952"/>
                  </a:lnTo>
                  <a:lnTo>
                    <a:pt x="9616" y="3662"/>
                  </a:lnTo>
                  <a:lnTo>
                    <a:pt x="9537" y="3372"/>
                  </a:lnTo>
                  <a:lnTo>
                    <a:pt x="9432" y="3083"/>
                  </a:lnTo>
                  <a:lnTo>
                    <a:pt x="9300" y="2819"/>
                  </a:lnTo>
                  <a:lnTo>
                    <a:pt x="9168" y="2556"/>
                  </a:lnTo>
                  <a:lnTo>
                    <a:pt x="9010" y="2266"/>
                  </a:lnTo>
                  <a:lnTo>
                    <a:pt x="8826" y="2002"/>
                  </a:lnTo>
                  <a:lnTo>
                    <a:pt x="8642" y="1765"/>
                  </a:lnTo>
                  <a:lnTo>
                    <a:pt x="8404" y="1502"/>
                  </a:lnTo>
                  <a:lnTo>
                    <a:pt x="8194" y="1291"/>
                  </a:lnTo>
                  <a:lnTo>
                    <a:pt x="7930" y="1080"/>
                  </a:lnTo>
                  <a:lnTo>
                    <a:pt x="7693" y="896"/>
                  </a:lnTo>
                  <a:lnTo>
                    <a:pt x="7403" y="712"/>
                  </a:lnTo>
                  <a:lnTo>
                    <a:pt x="7140" y="554"/>
                  </a:lnTo>
                  <a:lnTo>
                    <a:pt x="6824" y="422"/>
                  </a:lnTo>
                  <a:lnTo>
                    <a:pt x="6534" y="290"/>
                  </a:lnTo>
                  <a:lnTo>
                    <a:pt x="6218" y="185"/>
                  </a:lnTo>
                  <a:lnTo>
                    <a:pt x="5902" y="106"/>
                  </a:lnTo>
                  <a:lnTo>
                    <a:pt x="5559" y="53"/>
                  </a:lnTo>
                  <a:lnTo>
                    <a:pt x="5243" y="27"/>
                  </a:lnTo>
                  <a:lnTo>
                    <a:pt x="48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160"/>
            <p:cNvSpPr/>
            <p:nvPr/>
          </p:nvSpPr>
          <p:spPr>
            <a:xfrm>
              <a:off x="5814680" y="4158441"/>
              <a:ext cx="106701" cy="121054"/>
            </a:xfrm>
            <a:custGeom>
              <a:rect b="b" l="l" r="r" t="t"/>
              <a:pathLst>
                <a:path extrusionOk="0" h="4664" w="4111">
                  <a:moveTo>
                    <a:pt x="3504" y="1"/>
                  </a:moveTo>
                  <a:lnTo>
                    <a:pt x="791" y="1476"/>
                  </a:lnTo>
                  <a:lnTo>
                    <a:pt x="27" y="1924"/>
                  </a:lnTo>
                  <a:lnTo>
                    <a:pt x="80" y="2134"/>
                  </a:lnTo>
                  <a:lnTo>
                    <a:pt x="106" y="2345"/>
                  </a:lnTo>
                  <a:lnTo>
                    <a:pt x="106" y="2451"/>
                  </a:lnTo>
                  <a:lnTo>
                    <a:pt x="80" y="2582"/>
                  </a:lnTo>
                  <a:lnTo>
                    <a:pt x="1" y="2793"/>
                  </a:lnTo>
                  <a:lnTo>
                    <a:pt x="765" y="3162"/>
                  </a:lnTo>
                  <a:lnTo>
                    <a:pt x="3531" y="4663"/>
                  </a:lnTo>
                  <a:lnTo>
                    <a:pt x="3662" y="4400"/>
                  </a:lnTo>
                  <a:lnTo>
                    <a:pt x="3768" y="4137"/>
                  </a:lnTo>
                  <a:lnTo>
                    <a:pt x="3873" y="3847"/>
                  </a:lnTo>
                  <a:lnTo>
                    <a:pt x="3952" y="3557"/>
                  </a:lnTo>
                  <a:lnTo>
                    <a:pt x="4031" y="3267"/>
                  </a:lnTo>
                  <a:lnTo>
                    <a:pt x="4084" y="2977"/>
                  </a:lnTo>
                  <a:lnTo>
                    <a:pt x="4110" y="2661"/>
                  </a:lnTo>
                  <a:lnTo>
                    <a:pt x="4110" y="2345"/>
                  </a:lnTo>
                  <a:lnTo>
                    <a:pt x="4110" y="2029"/>
                  </a:lnTo>
                  <a:lnTo>
                    <a:pt x="4084" y="1713"/>
                  </a:lnTo>
                  <a:lnTo>
                    <a:pt x="4031" y="1397"/>
                  </a:lnTo>
                  <a:lnTo>
                    <a:pt x="3952" y="1107"/>
                  </a:lnTo>
                  <a:lnTo>
                    <a:pt x="3873" y="817"/>
                  </a:lnTo>
                  <a:lnTo>
                    <a:pt x="3768" y="528"/>
                  </a:lnTo>
                  <a:lnTo>
                    <a:pt x="3636" y="264"/>
                  </a:lnTo>
                  <a:lnTo>
                    <a:pt x="35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160"/>
            <p:cNvSpPr/>
            <p:nvPr/>
          </p:nvSpPr>
          <p:spPr>
            <a:xfrm>
              <a:off x="5667673" y="4158441"/>
              <a:ext cx="106701" cy="121054"/>
            </a:xfrm>
            <a:custGeom>
              <a:rect b="b" l="l" r="r" t="t"/>
              <a:pathLst>
                <a:path extrusionOk="0" h="4664" w="4111">
                  <a:moveTo>
                    <a:pt x="607" y="1"/>
                  </a:moveTo>
                  <a:lnTo>
                    <a:pt x="475" y="264"/>
                  </a:lnTo>
                  <a:lnTo>
                    <a:pt x="343" y="528"/>
                  </a:lnTo>
                  <a:lnTo>
                    <a:pt x="238" y="817"/>
                  </a:lnTo>
                  <a:lnTo>
                    <a:pt x="159" y="1107"/>
                  </a:lnTo>
                  <a:lnTo>
                    <a:pt x="80" y="1397"/>
                  </a:lnTo>
                  <a:lnTo>
                    <a:pt x="27" y="1713"/>
                  </a:lnTo>
                  <a:lnTo>
                    <a:pt x="1" y="2029"/>
                  </a:lnTo>
                  <a:lnTo>
                    <a:pt x="1" y="2345"/>
                  </a:lnTo>
                  <a:lnTo>
                    <a:pt x="1" y="2661"/>
                  </a:lnTo>
                  <a:lnTo>
                    <a:pt x="27" y="2977"/>
                  </a:lnTo>
                  <a:lnTo>
                    <a:pt x="80" y="3267"/>
                  </a:lnTo>
                  <a:lnTo>
                    <a:pt x="159" y="3557"/>
                  </a:lnTo>
                  <a:lnTo>
                    <a:pt x="238" y="3847"/>
                  </a:lnTo>
                  <a:lnTo>
                    <a:pt x="343" y="4137"/>
                  </a:lnTo>
                  <a:lnTo>
                    <a:pt x="449" y="4400"/>
                  </a:lnTo>
                  <a:lnTo>
                    <a:pt x="580" y="4663"/>
                  </a:lnTo>
                  <a:lnTo>
                    <a:pt x="3346" y="3162"/>
                  </a:lnTo>
                  <a:lnTo>
                    <a:pt x="4110" y="2767"/>
                  </a:lnTo>
                  <a:lnTo>
                    <a:pt x="4031" y="2556"/>
                  </a:lnTo>
                  <a:lnTo>
                    <a:pt x="4005" y="2345"/>
                  </a:lnTo>
                  <a:lnTo>
                    <a:pt x="4031" y="2108"/>
                  </a:lnTo>
                  <a:lnTo>
                    <a:pt x="4110" y="1897"/>
                  </a:lnTo>
                  <a:lnTo>
                    <a:pt x="3320" y="1476"/>
                  </a:lnTo>
                  <a:lnTo>
                    <a:pt x="6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160"/>
            <p:cNvSpPr/>
            <p:nvPr/>
          </p:nvSpPr>
          <p:spPr>
            <a:xfrm>
              <a:off x="5749041" y="4172794"/>
              <a:ext cx="90972" cy="91647"/>
            </a:xfrm>
            <a:custGeom>
              <a:rect b="b" l="l" r="r" t="t"/>
              <a:pathLst>
                <a:path extrusionOk="0" h="3531" w="3505">
                  <a:moveTo>
                    <a:pt x="1924" y="897"/>
                  </a:moveTo>
                  <a:lnTo>
                    <a:pt x="2108" y="949"/>
                  </a:lnTo>
                  <a:lnTo>
                    <a:pt x="2240" y="1028"/>
                  </a:lnTo>
                  <a:lnTo>
                    <a:pt x="2372" y="1160"/>
                  </a:lnTo>
                  <a:lnTo>
                    <a:pt x="2503" y="1292"/>
                  </a:lnTo>
                  <a:lnTo>
                    <a:pt x="2582" y="1423"/>
                  </a:lnTo>
                  <a:lnTo>
                    <a:pt x="2635" y="1608"/>
                  </a:lnTo>
                  <a:lnTo>
                    <a:pt x="2635" y="1792"/>
                  </a:lnTo>
                  <a:lnTo>
                    <a:pt x="2635" y="1950"/>
                  </a:lnTo>
                  <a:lnTo>
                    <a:pt x="2582" y="2135"/>
                  </a:lnTo>
                  <a:lnTo>
                    <a:pt x="2503" y="2266"/>
                  </a:lnTo>
                  <a:lnTo>
                    <a:pt x="2372" y="2398"/>
                  </a:lnTo>
                  <a:lnTo>
                    <a:pt x="2240" y="2530"/>
                  </a:lnTo>
                  <a:lnTo>
                    <a:pt x="2108" y="2609"/>
                  </a:lnTo>
                  <a:lnTo>
                    <a:pt x="1924" y="2662"/>
                  </a:lnTo>
                  <a:lnTo>
                    <a:pt x="1581" y="2662"/>
                  </a:lnTo>
                  <a:lnTo>
                    <a:pt x="1397" y="2609"/>
                  </a:lnTo>
                  <a:lnTo>
                    <a:pt x="1265" y="2530"/>
                  </a:lnTo>
                  <a:lnTo>
                    <a:pt x="1133" y="2398"/>
                  </a:lnTo>
                  <a:lnTo>
                    <a:pt x="1002" y="2266"/>
                  </a:lnTo>
                  <a:lnTo>
                    <a:pt x="923" y="2135"/>
                  </a:lnTo>
                  <a:lnTo>
                    <a:pt x="870" y="1950"/>
                  </a:lnTo>
                  <a:lnTo>
                    <a:pt x="870" y="1792"/>
                  </a:lnTo>
                  <a:lnTo>
                    <a:pt x="870" y="1608"/>
                  </a:lnTo>
                  <a:lnTo>
                    <a:pt x="923" y="1423"/>
                  </a:lnTo>
                  <a:lnTo>
                    <a:pt x="1002" y="1292"/>
                  </a:lnTo>
                  <a:lnTo>
                    <a:pt x="1133" y="1160"/>
                  </a:lnTo>
                  <a:lnTo>
                    <a:pt x="1265" y="1028"/>
                  </a:lnTo>
                  <a:lnTo>
                    <a:pt x="1397" y="949"/>
                  </a:lnTo>
                  <a:lnTo>
                    <a:pt x="1581" y="897"/>
                  </a:lnTo>
                  <a:close/>
                  <a:moveTo>
                    <a:pt x="1766" y="1"/>
                  </a:moveTo>
                  <a:lnTo>
                    <a:pt x="1502" y="27"/>
                  </a:lnTo>
                  <a:lnTo>
                    <a:pt x="1265" y="54"/>
                  </a:lnTo>
                  <a:lnTo>
                    <a:pt x="1054" y="159"/>
                  </a:lnTo>
                  <a:lnTo>
                    <a:pt x="844" y="264"/>
                  </a:lnTo>
                  <a:lnTo>
                    <a:pt x="633" y="396"/>
                  </a:lnTo>
                  <a:lnTo>
                    <a:pt x="475" y="554"/>
                  </a:lnTo>
                  <a:lnTo>
                    <a:pt x="317" y="738"/>
                  </a:lnTo>
                  <a:lnTo>
                    <a:pt x="185" y="923"/>
                  </a:lnTo>
                  <a:lnTo>
                    <a:pt x="106" y="1134"/>
                  </a:lnTo>
                  <a:lnTo>
                    <a:pt x="53" y="1318"/>
                  </a:lnTo>
                  <a:lnTo>
                    <a:pt x="1" y="1529"/>
                  </a:lnTo>
                  <a:lnTo>
                    <a:pt x="1" y="1766"/>
                  </a:lnTo>
                  <a:lnTo>
                    <a:pt x="1" y="1977"/>
                  </a:lnTo>
                  <a:lnTo>
                    <a:pt x="53" y="2214"/>
                  </a:lnTo>
                  <a:lnTo>
                    <a:pt x="132" y="2424"/>
                  </a:lnTo>
                  <a:lnTo>
                    <a:pt x="211" y="2609"/>
                  </a:lnTo>
                  <a:lnTo>
                    <a:pt x="343" y="2820"/>
                  </a:lnTo>
                  <a:lnTo>
                    <a:pt x="501" y="2978"/>
                  </a:lnTo>
                  <a:lnTo>
                    <a:pt x="659" y="3136"/>
                  </a:lnTo>
                  <a:lnTo>
                    <a:pt x="844" y="3267"/>
                  </a:lnTo>
                  <a:lnTo>
                    <a:pt x="1054" y="3373"/>
                  </a:lnTo>
                  <a:lnTo>
                    <a:pt x="1265" y="3452"/>
                  </a:lnTo>
                  <a:lnTo>
                    <a:pt x="1502" y="3505"/>
                  </a:lnTo>
                  <a:lnTo>
                    <a:pt x="1766" y="3531"/>
                  </a:lnTo>
                  <a:lnTo>
                    <a:pt x="2003" y="3505"/>
                  </a:lnTo>
                  <a:lnTo>
                    <a:pt x="2240" y="3452"/>
                  </a:lnTo>
                  <a:lnTo>
                    <a:pt x="2451" y="3373"/>
                  </a:lnTo>
                  <a:lnTo>
                    <a:pt x="2661" y="3267"/>
                  </a:lnTo>
                  <a:lnTo>
                    <a:pt x="2846" y="3136"/>
                  </a:lnTo>
                  <a:lnTo>
                    <a:pt x="3004" y="2978"/>
                  </a:lnTo>
                  <a:lnTo>
                    <a:pt x="3162" y="2820"/>
                  </a:lnTo>
                  <a:lnTo>
                    <a:pt x="3294" y="2609"/>
                  </a:lnTo>
                  <a:lnTo>
                    <a:pt x="3373" y="2424"/>
                  </a:lnTo>
                  <a:lnTo>
                    <a:pt x="3452" y="2214"/>
                  </a:lnTo>
                  <a:lnTo>
                    <a:pt x="3504" y="1977"/>
                  </a:lnTo>
                  <a:lnTo>
                    <a:pt x="3504" y="1766"/>
                  </a:lnTo>
                  <a:lnTo>
                    <a:pt x="3504" y="1529"/>
                  </a:lnTo>
                  <a:lnTo>
                    <a:pt x="3452" y="1318"/>
                  </a:lnTo>
                  <a:lnTo>
                    <a:pt x="3399" y="1134"/>
                  </a:lnTo>
                  <a:lnTo>
                    <a:pt x="3320" y="923"/>
                  </a:lnTo>
                  <a:lnTo>
                    <a:pt x="3188" y="738"/>
                  </a:lnTo>
                  <a:lnTo>
                    <a:pt x="3030" y="554"/>
                  </a:lnTo>
                  <a:lnTo>
                    <a:pt x="2872" y="396"/>
                  </a:lnTo>
                  <a:lnTo>
                    <a:pt x="2661" y="264"/>
                  </a:lnTo>
                  <a:lnTo>
                    <a:pt x="2451" y="159"/>
                  </a:lnTo>
                  <a:lnTo>
                    <a:pt x="2240" y="54"/>
                  </a:lnTo>
                  <a:lnTo>
                    <a:pt x="2003" y="27"/>
                  </a:lnTo>
                  <a:lnTo>
                    <a:pt x="17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160"/>
            <p:cNvSpPr/>
            <p:nvPr/>
          </p:nvSpPr>
          <p:spPr>
            <a:xfrm>
              <a:off x="5610235" y="4068872"/>
              <a:ext cx="23282" cy="300196"/>
            </a:xfrm>
            <a:custGeom>
              <a:rect b="b" l="l" r="r" t="t"/>
              <a:pathLst>
                <a:path extrusionOk="0" h="11566" w="897">
                  <a:moveTo>
                    <a:pt x="1" y="1"/>
                  </a:moveTo>
                  <a:lnTo>
                    <a:pt x="1" y="11565"/>
                  </a:lnTo>
                  <a:lnTo>
                    <a:pt x="897" y="11565"/>
                  </a:lnTo>
                  <a:lnTo>
                    <a:pt x="8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3" name="Google Shape;17703;p160"/>
          <p:cNvGrpSpPr/>
          <p:nvPr/>
        </p:nvGrpSpPr>
        <p:grpSpPr>
          <a:xfrm>
            <a:off x="7191725" y="4034015"/>
            <a:ext cx="276966" cy="369907"/>
            <a:chOff x="7191727" y="4034015"/>
            <a:chExt cx="276966" cy="369907"/>
          </a:xfrm>
        </p:grpSpPr>
        <p:sp>
          <p:nvSpPr>
            <p:cNvPr id="17704" name="Google Shape;17704;p160"/>
            <p:cNvSpPr/>
            <p:nvPr/>
          </p:nvSpPr>
          <p:spPr>
            <a:xfrm>
              <a:off x="7232086" y="4294521"/>
              <a:ext cx="109426" cy="109400"/>
            </a:xfrm>
            <a:custGeom>
              <a:rect b="b" l="l" r="r" t="t"/>
              <a:pathLst>
                <a:path extrusionOk="0" h="4215" w="4216">
                  <a:moveTo>
                    <a:pt x="3583" y="0"/>
                  </a:moveTo>
                  <a:lnTo>
                    <a:pt x="132" y="3451"/>
                  </a:lnTo>
                  <a:lnTo>
                    <a:pt x="79" y="3530"/>
                  </a:lnTo>
                  <a:lnTo>
                    <a:pt x="26" y="3609"/>
                  </a:lnTo>
                  <a:lnTo>
                    <a:pt x="0" y="3688"/>
                  </a:lnTo>
                  <a:lnTo>
                    <a:pt x="0" y="3767"/>
                  </a:lnTo>
                  <a:lnTo>
                    <a:pt x="0" y="3846"/>
                  </a:lnTo>
                  <a:lnTo>
                    <a:pt x="26" y="3925"/>
                  </a:lnTo>
                  <a:lnTo>
                    <a:pt x="79" y="4004"/>
                  </a:lnTo>
                  <a:lnTo>
                    <a:pt x="132" y="4083"/>
                  </a:lnTo>
                  <a:lnTo>
                    <a:pt x="211" y="4136"/>
                  </a:lnTo>
                  <a:lnTo>
                    <a:pt x="290" y="4189"/>
                  </a:lnTo>
                  <a:lnTo>
                    <a:pt x="369" y="4215"/>
                  </a:lnTo>
                  <a:lnTo>
                    <a:pt x="527" y="4215"/>
                  </a:lnTo>
                  <a:lnTo>
                    <a:pt x="606" y="4189"/>
                  </a:lnTo>
                  <a:lnTo>
                    <a:pt x="685" y="4136"/>
                  </a:lnTo>
                  <a:lnTo>
                    <a:pt x="764" y="4083"/>
                  </a:lnTo>
                  <a:lnTo>
                    <a:pt x="4215" y="606"/>
                  </a:lnTo>
                  <a:lnTo>
                    <a:pt x="35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160"/>
            <p:cNvSpPr/>
            <p:nvPr/>
          </p:nvSpPr>
          <p:spPr>
            <a:xfrm>
              <a:off x="7318904" y="4294521"/>
              <a:ext cx="109426" cy="109400"/>
            </a:xfrm>
            <a:custGeom>
              <a:rect b="b" l="l" r="r" t="t"/>
              <a:pathLst>
                <a:path extrusionOk="0" h="4215" w="4216">
                  <a:moveTo>
                    <a:pt x="607" y="0"/>
                  </a:moveTo>
                  <a:lnTo>
                    <a:pt x="1" y="606"/>
                  </a:lnTo>
                  <a:lnTo>
                    <a:pt x="3452" y="4083"/>
                  </a:lnTo>
                  <a:lnTo>
                    <a:pt x="3531" y="4136"/>
                  </a:lnTo>
                  <a:lnTo>
                    <a:pt x="3610" y="4189"/>
                  </a:lnTo>
                  <a:lnTo>
                    <a:pt x="3689" y="4215"/>
                  </a:lnTo>
                  <a:lnTo>
                    <a:pt x="3847" y="4215"/>
                  </a:lnTo>
                  <a:lnTo>
                    <a:pt x="3926" y="4189"/>
                  </a:lnTo>
                  <a:lnTo>
                    <a:pt x="4005" y="4136"/>
                  </a:lnTo>
                  <a:lnTo>
                    <a:pt x="4084" y="4083"/>
                  </a:lnTo>
                  <a:lnTo>
                    <a:pt x="4137" y="4004"/>
                  </a:lnTo>
                  <a:lnTo>
                    <a:pt x="4189" y="3925"/>
                  </a:lnTo>
                  <a:lnTo>
                    <a:pt x="4216" y="3846"/>
                  </a:lnTo>
                  <a:lnTo>
                    <a:pt x="4216" y="3767"/>
                  </a:lnTo>
                  <a:lnTo>
                    <a:pt x="4216" y="3688"/>
                  </a:lnTo>
                  <a:lnTo>
                    <a:pt x="4189" y="3609"/>
                  </a:lnTo>
                  <a:lnTo>
                    <a:pt x="4137" y="3530"/>
                  </a:lnTo>
                  <a:lnTo>
                    <a:pt x="4084" y="3451"/>
                  </a:lnTo>
                  <a:lnTo>
                    <a:pt x="6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160"/>
            <p:cNvSpPr/>
            <p:nvPr/>
          </p:nvSpPr>
          <p:spPr>
            <a:xfrm>
              <a:off x="7318904" y="4250061"/>
              <a:ext cx="22607" cy="153861"/>
            </a:xfrm>
            <a:custGeom>
              <a:rect b="b" l="l" r="r" t="t"/>
              <a:pathLst>
                <a:path extrusionOk="0" h="5928" w="871">
                  <a:moveTo>
                    <a:pt x="264" y="1"/>
                  </a:moveTo>
                  <a:lnTo>
                    <a:pt x="1" y="580"/>
                  </a:lnTo>
                  <a:lnTo>
                    <a:pt x="1" y="5717"/>
                  </a:lnTo>
                  <a:lnTo>
                    <a:pt x="1" y="5796"/>
                  </a:lnTo>
                  <a:lnTo>
                    <a:pt x="53" y="5875"/>
                  </a:lnTo>
                  <a:lnTo>
                    <a:pt x="106" y="5902"/>
                  </a:lnTo>
                  <a:lnTo>
                    <a:pt x="185" y="5928"/>
                  </a:lnTo>
                  <a:lnTo>
                    <a:pt x="686" y="5928"/>
                  </a:lnTo>
                  <a:lnTo>
                    <a:pt x="765" y="5902"/>
                  </a:lnTo>
                  <a:lnTo>
                    <a:pt x="817" y="5875"/>
                  </a:lnTo>
                  <a:lnTo>
                    <a:pt x="870" y="5796"/>
                  </a:lnTo>
                  <a:lnTo>
                    <a:pt x="870" y="5717"/>
                  </a:lnTo>
                  <a:lnTo>
                    <a:pt x="870" y="580"/>
                  </a:lnTo>
                  <a:lnTo>
                    <a:pt x="5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160"/>
            <p:cNvSpPr/>
            <p:nvPr/>
          </p:nvSpPr>
          <p:spPr>
            <a:xfrm>
              <a:off x="7318904" y="4034015"/>
              <a:ext cx="22607" cy="231129"/>
            </a:xfrm>
            <a:custGeom>
              <a:rect b="b" l="l" r="r" t="t"/>
              <a:pathLst>
                <a:path extrusionOk="0" h="8905" w="871">
                  <a:moveTo>
                    <a:pt x="185" y="0"/>
                  </a:moveTo>
                  <a:lnTo>
                    <a:pt x="106" y="26"/>
                  </a:lnTo>
                  <a:lnTo>
                    <a:pt x="53" y="53"/>
                  </a:lnTo>
                  <a:lnTo>
                    <a:pt x="1" y="132"/>
                  </a:lnTo>
                  <a:lnTo>
                    <a:pt x="1" y="184"/>
                  </a:lnTo>
                  <a:lnTo>
                    <a:pt x="1" y="8904"/>
                  </a:lnTo>
                  <a:lnTo>
                    <a:pt x="870" y="8904"/>
                  </a:lnTo>
                  <a:lnTo>
                    <a:pt x="870" y="184"/>
                  </a:lnTo>
                  <a:lnTo>
                    <a:pt x="870" y="132"/>
                  </a:lnTo>
                  <a:lnTo>
                    <a:pt x="817" y="53"/>
                  </a:lnTo>
                  <a:lnTo>
                    <a:pt x="765" y="26"/>
                  </a:lnTo>
                  <a:lnTo>
                    <a:pt x="6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160"/>
            <p:cNvSpPr/>
            <p:nvPr/>
          </p:nvSpPr>
          <p:spPr>
            <a:xfrm>
              <a:off x="7191727" y="4059294"/>
              <a:ext cx="276966" cy="43786"/>
            </a:xfrm>
            <a:custGeom>
              <a:rect b="b" l="l" r="r" t="t"/>
              <a:pathLst>
                <a:path extrusionOk="0" h="1687" w="10671">
                  <a:moveTo>
                    <a:pt x="4980" y="1"/>
                  </a:moveTo>
                  <a:lnTo>
                    <a:pt x="4637" y="53"/>
                  </a:lnTo>
                  <a:lnTo>
                    <a:pt x="4295" y="106"/>
                  </a:lnTo>
                  <a:lnTo>
                    <a:pt x="3952" y="212"/>
                  </a:lnTo>
                  <a:lnTo>
                    <a:pt x="3610" y="317"/>
                  </a:lnTo>
                  <a:lnTo>
                    <a:pt x="3294" y="449"/>
                  </a:lnTo>
                  <a:lnTo>
                    <a:pt x="2978" y="607"/>
                  </a:lnTo>
                  <a:lnTo>
                    <a:pt x="2662" y="817"/>
                  </a:lnTo>
                  <a:lnTo>
                    <a:pt x="343" y="817"/>
                  </a:lnTo>
                  <a:lnTo>
                    <a:pt x="264" y="844"/>
                  </a:lnTo>
                  <a:lnTo>
                    <a:pt x="185" y="870"/>
                  </a:lnTo>
                  <a:lnTo>
                    <a:pt x="133" y="949"/>
                  </a:lnTo>
                  <a:lnTo>
                    <a:pt x="80" y="1002"/>
                  </a:lnTo>
                  <a:lnTo>
                    <a:pt x="27" y="1081"/>
                  </a:lnTo>
                  <a:lnTo>
                    <a:pt x="1" y="1160"/>
                  </a:lnTo>
                  <a:lnTo>
                    <a:pt x="1" y="1265"/>
                  </a:lnTo>
                  <a:lnTo>
                    <a:pt x="1" y="1344"/>
                  </a:lnTo>
                  <a:lnTo>
                    <a:pt x="27" y="1423"/>
                  </a:lnTo>
                  <a:lnTo>
                    <a:pt x="80" y="1502"/>
                  </a:lnTo>
                  <a:lnTo>
                    <a:pt x="133" y="1555"/>
                  </a:lnTo>
                  <a:lnTo>
                    <a:pt x="185" y="1634"/>
                  </a:lnTo>
                  <a:lnTo>
                    <a:pt x="264" y="1660"/>
                  </a:lnTo>
                  <a:lnTo>
                    <a:pt x="343" y="1687"/>
                  </a:lnTo>
                  <a:lnTo>
                    <a:pt x="10328" y="1687"/>
                  </a:lnTo>
                  <a:lnTo>
                    <a:pt x="10407" y="1660"/>
                  </a:lnTo>
                  <a:lnTo>
                    <a:pt x="10486" y="1634"/>
                  </a:lnTo>
                  <a:lnTo>
                    <a:pt x="10538" y="1555"/>
                  </a:lnTo>
                  <a:lnTo>
                    <a:pt x="10591" y="1502"/>
                  </a:lnTo>
                  <a:lnTo>
                    <a:pt x="10644" y="1423"/>
                  </a:lnTo>
                  <a:lnTo>
                    <a:pt x="10670" y="1344"/>
                  </a:lnTo>
                  <a:lnTo>
                    <a:pt x="10670" y="1265"/>
                  </a:lnTo>
                  <a:lnTo>
                    <a:pt x="10670" y="1160"/>
                  </a:lnTo>
                  <a:lnTo>
                    <a:pt x="10644" y="1081"/>
                  </a:lnTo>
                  <a:lnTo>
                    <a:pt x="10591" y="1002"/>
                  </a:lnTo>
                  <a:lnTo>
                    <a:pt x="10538" y="949"/>
                  </a:lnTo>
                  <a:lnTo>
                    <a:pt x="10486" y="870"/>
                  </a:lnTo>
                  <a:lnTo>
                    <a:pt x="10407" y="844"/>
                  </a:lnTo>
                  <a:lnTo>
                    <a:pt x="10328" y="817"/>
                  </a:lnTo>
                  <a:lnTo>
                    <a:pt x="8009" y="817"/>
                  </a:lnTo>
                  <a:lnTo>
                    <a:pt x="7693" y="607"/>
                  </a:lnTo>
                  <a:lnTo>
                    <a:pt x="7377" y="449"/>
                  </a:lnTo>
                  <a:lnTo>
                    <a:pt x="7061" y="317"/>
                  </a:lnTo>
                  <a:lnTo>
                    <a:pt x="6718" y="212"/>
                  </a:lnTo>
                  <a:lnTo>
                    <a:pt x="6376" y="106"/>
                  </a:lnTo>
                  <a:lnTo>
                    <a:pt x="6034" y="53"/>
                  </a:lnTo>
                  <a:lnTo>
                    <a:pt x="56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160"/>
            <p:cNvSpPr/>
            <p:nvPr/>
          </p:nvSpPr>
          <p:spPr>
            <a:xfrm>
              <a:off x="7191727" y="4126309"/>
              <a:ext cx="276966" cy="43786"/>
            </a:xfrm>
            <a:custGeom>
              <a:rect b="b" l="l" r="r" t="t"/>
              <a:pathLst>
                <a:path extrusionOk="0" h="1687" w="10671">
                  <a:moveTo>
                    <a:pt x="343" y="0"/>
                  </a:moveTo>
                  <a:lnTo>
                    <a:pt x="264" y="27"/>
                  </a:lnTo>
                  <a:lnTo>
                    <a:pt x="185" y="80"/>
                  </a:lnTo>
                  <a:lnTo>
                    <a:pt x="133" y="132"/>
                  </a:lnTo>
                  <a:lnTo>
                    <a:pt x="80" y="185"/>
                  </a:lnTo>
                  <a:lnTo>
                    <a:pt x="27" y="264"/>
                  </a:lnTo>
                  <a:lnTo>
                    <a:pt x="1" y="343"/>
                  </a:lnTo>
                  <a:lnTo>
                    <a:pt x="1" y="448"/>
                  </a:lnTo>
                  <a:lnTo>
                    <a:pt x="1" y="527"/>
                  </a:lnTo>
                  <a:lnTo>
                    <a:pt x="27" y="606"/>
                  </a:lnTo>
                  <a:lnTo>
                    <a:pt x="80" y="685"/>
                  </a:lnTo>
                  <a:lnTo>
                    <a:pt x="133" y="764"/>
                  </a:lnTo>
                  <a:lnTo>
                    <a:pt x="185" y="817"/>
                  </a:lnTo>
                  <a:lnTo>
                    <a:pt x="264" y="843"/>
                  </a:lnTo>
                  <a:lnTo>
                    <a:pt x="343" y="870"/>
                  </a:lnTo>
                  <a:lnTo>
                    <a:pt x="2662" y="870"/>
                  </a:lnTo>
                  <a:lnTo>
                    <a:pt x="2978" y="1081"/>
                  </a:lnTo>
                  <a:lnTo>
                    <a:pt x="3294" y="1239"/>
                  </a:lnTo>
                  <a:lnTo>
                    <a:pt x="3610" y="1370"/>
                  </a:lnTo>
                  <a:lnTo>
                    <a:pt x="3952" y="1476"/>
                  </a:lnTo>
                  <a:lnTo>
                    <a:pt x="4295" y="1581"/>
                  </a:lnTo>
                  <a:lnTo>
                    <a:pt x="4637" y="1634"/>
                  </a:lnTo>
                  <a:lnTo>
                    <a:pt x="4980" y="1686"/>
                  </a:lnTo>
                  <a:lnTo>
                    <a:pt x="5691" y="1686"/>
                  </a:lnTo>
                  <a:lnTo>
                    <a:pt x="6034" y="1634"/>
                  </a:lnTo>
                  <a:lnTo>
                    <a:pt x="6376" y="1581"/>
                  </a:lnTo>
                  <a:lnTo>
                    <a:pt x="6718" y="1476"/>
                  </a:lnTo>
                  <a:lnTo>
                    <a:pt x="7061" y="1370"/>
                  </a:lnTo>
                  <a:lnTo>
                    <a:pt x="7377" y="1239"/>
                  </a:lnTo>
                  <a:lnTo>
                    <a:pt x="7693" y="1081"/>
                  </a:lnTo>
                  <a:lnTo>
                    <a:pt x="8009" y="870"/>
                  </a:lnTo>
                  <a:lnTo>
                    <a:pt x="10328" y="870"/>
                  </a:lnTo>
                  <a:lnTo>
                    <a:pt x="10407" y="843"/>
                  </a:lnTo>
                  <a:lnTo>
                    <a:pt x="10486" y="817"/>
                  </a:lnTo>
                  <a:lnTo>
                    <a:pt x="10538" y="764"/>
                  </a:lnTo>
                  <a:lnTo>
                    <a:pt x="10591" y="685"/>
                  </a:lnTo>
                  <a:lnTo>
                    <a:pt x="10644" y="606"/>
                  </a:lnTo>
                  <a:lnTo>
                    <a:pt x="10670" y="527"/>
                  </a:lnTo>
                  <a:lnTo>
                    <a:pt x="10670" y="448"/>
                  </a:lnTo>
                  <a:lnTo>
                    <a:pt x="10670" y="343"/>
                  </a:lnTo>
                  <a:lnTo>
                    <a:pt x="10644" y="264"/>
                  </a:lnTo>
                  <a:lnTo>
                    <a:pt x="10591" y="185"/>
                  </a:lnTo>
                  <a:lnTo>
                    <a:pt x="10538" y="132"/>
                  </a:lnTo>
                  <a:lnTo>
                    <a:pt x="10486" y="80"/>
                  </a:lnTo>
                  <a:lnTo>
                    <a:pt x="10407" y="27"/>
                  </a:lnTo>
                  <a:lnTo>
                    <a:pt x="103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0" name="Google Shape;17710;p160"/>
          <p:cNvGrpSpPr/>
          <p:nvPr/>
        </p:nvGrpSpPr>
        <p:grpSpPr>
          <a:xfrm>
            <a:off x="4004814" y="4068872"/>
            <a:ext cx="369937" cy="300193"/>
            <a:chOff x="4004814" y="4068872"/>
            <a:chExt cx="369937" cy="300193"/>
          </a:xfrm>
        </p:grpSpPr>
        <p:sp>
          <p:nvSpPr>
            <p:cNvPr id="17711" name="Google Shape;17711;p160"/>
            <p:cNvSpPr/>
            <p:nvPr/>
          </p:nvSpPr>
          <p:spPr>
            <a:xfrm>
              <a:off x="4027395" y="4107155"/>
              <a:ext cx="324126" cy="84821"/>
            </a:xfrm>
            <a:custGeom>
              <a:rect b="b" l="l" r="r" t="t"/>
              <a:pathLst>
                <a:path extrusionOk="0" h="3268" w="12488">
                  <a:moveTo>
                    <a:pt x="0" y="1"/>
                  </a:moveTo>
                  <a:lnTo>
                    <a:pt x="0" y="2978"/>
                  </a:lnTo>
                  <a:lnTo>
                    <a:pt x="685" y="3267"/>
                  </a:lnTo>
                  <a:lnTo>
                    <a:pt x="11802" y="3267"/>
                  </a:lnTo>
                  <a:lnTo>
                    <a:pt x="12487" y="2978"/>
                  </a:lnTo>
                  <a:lnTo>
                    <a:pt x="124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160"/>
            <p:cNvSpPr/>
            <p:nvPr/>
          </p:nvSpPr>
          <p:spPr>
            <a:xfrm>
              <a:off x="4004814" y="4092127"/>
              <a:ext cx="369937" cy="22581"/>
            </a:xfrm>
            <a:custGeom>
              <a:rect b="b" l="l" r="r" t="t"/>
              <a:pathLst>
                <a:path extrusionOk="0" h="870" w="14253">
                  <a:moveTo>
                    <a:pt x="106" y="0"/>
                  </a:moveTo>
                  <a:lnTo>
                    <a:pt x="54" y="53"/>
                  </a:lnTo>
                  <a:lnTo>
                    <a:pt x="1" y="106"/>
                  </a:lnTo>
                  <a:lnTo>
                    <a:pt x="1" y="185"/>
                  </a:lnTo>
                  <a:lnTo>
                    <a:pt x="1" y="685"/>
                  </a:lnTo>
                  <a:lnTo>
                    <a:pt x="1" y="764"/>
                  </a:lnTo>
                  <a:lnTo>
                    <a:pt x="54" y="817"/>
                  </a:lnTo>
                  <a:lnTo>
                    <a:pt x="106" y="870"/>
                  </a:lnTo>
                  <a:lnTo>
                    <a:pt x="14121" y="870"/>
                  </a:lnTo>
                  <a:lnTo>
                    <a:pt x="14174" y="817"/>
                  </a:lnTo>
                  <a:lnTo>
                    <a:pt x="14227" y="764"/>
                  </a:lnTo>
                  <a:lnTo>
                    <a:pt x="14253" y="685"/>
                  </a:lnTo>
                  <a:lnTo>
                    <a:pt x="14253" y="185"/>
                  </a:lnTo>
                  <a:lnTo>
                    <a:pt x="14227" y="106"/>
                  </a:lnTo>
                  <a:lnTo>
                    <a:pt x="14174" y="53"/>
                  </a:lnTo>
                  <a:lnTo>
                    <a:pt x="141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160"/>
            <p:cNvSpPr/>
            <p:nvPr/>
          </p:nvSpPr>
          <p:spPr>
            <a:xfrm>
              <a:off x="4181902" y="4068872"/>
              <a:ext cx="77294" cy="99849"/>
            </a:xfrm>
            <a:custGeom>
              <a:rect b="b" l="l" r="r" t="t"/>
              <a:pathLst>
                <a:path extrusionOk="0" h="3847" w="2978">
                  <a:moveTo>
                    <a:pt x="291" y="1"/>
                  </a:moveTo>
                  <a:lnTo>
                    <a:pt x="1" y="396"/>
                  </a:lnTo>
                  <a:lnTo>
                    <a:pt x="1" y="3557"/>
                  </a:lnTo>
                  <a:lnTo>
                    <a:pt x="291" y="3847"/>
                  </a:lnTo>
                  <a:lnTo>
                    <a:pt x="2978" y="3847"/>
                  </a:lnTo>
                  <a:lnTo>
                    <a:pt x="2978" y="185"/>
                  </a:lnTo>
                  <a:lnTo>
                    <a:pt x="2951" y="106"/>
                  </a:lnTo>
                  <a:lnTo>
                    <a:pt x="2899" y="53"/>
                  </a:lnTo>
                  <a:lnTo>
                    <a:pt x="28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160"/>
            <p:cNvSpPr/>
            <p:nvPr/>
          </p:nvSpPr>
          <p:spPr>
            <a:xfrm>
              <a:off x="4207208" y="4085976"/>
              <a:ext cx="34209" cy="11654"/>
            </a:xfrm>
            <a:custGeom>
              <a:rect b="b" l="l" r="r" t="t"/>
              <a:pathLst>
                <a:path extrusionOk="0" h="449" w="1318">
                  <a:moveTo>
                    <a:pt x="211" y="0"/>
                  </a:moveTo>
                  <a:lnTo>
                    <a:pt x="132" y="27"/>
                  </a:lnTo>
                  <a:lnTo>
                    <a:pt x="53" y="79"/>
                  </a:lnTo>
                  <a:lnTo>
                    <a:pt x="1" y="132"/>
                  </a:lnTo>
                  <a:lnTo>
                    <a:pt x="1" y="237"/>
                  </a:lnTo>
                  <a:lnTo>
                    <a:pt x="1" y="316"/>
                  </a:lnTo>
                  <a:lnTo>
                    <a:pt x="53" y="369"/>
                  </a:lnTo>
                  <a:lnTo>
                    <a:pt x="132" y="422"/>
                  </a:lnTo>
                  <a:lnTo>
                    <a:pt x="211" y="448"/>
                  </a:lnTo>
                  <a:lnTo>
                    <a:pt x="1107" y="448"/>
                  </a:lnTo>
                  <a:lnTo>
                    <a:pt x="1186" y="422"/>
                  </a:lnTo>
                  <a:lnTo>
                    <a:pt x="1239" y="369"/>
                  </a:lnTo>
                  <a:lnTo>
                    <a:pt x="1291" y="316"/>
                  </a:lnTo>
                  <a:lnTo>
                    <a:pt x="1318" y="237"/>
                  </a:lnTo>
                  <a:lnTo>
                    <a:pt x="1291" y="132"/>
                  </a:lnTo>
                  <a:lnTo>
                    <a:pt x="1239" y="79"/>
                  </a:lnTo>
                  <a:lnTo>
                    <a:pt x="1186" y="27"/>
                  </a:lnTo>
                  <a:lnTo>
                    <a:pt x="11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160"/>
            <p:cNvSpPr/>
            <p:nvPr/>
          </p:nvSpPr>
          <p:spPr>
            <a:xfrm>
              <a:off x="4207208" y="4109205"/>
              <a:ext cx="34209" cy="11654"/>
            </a:xfrm>
            <a:custGeom>
              <a:rect b="b" l="l" r="r" t="t"/>
              <a:pathLst>
                <a:path extrusionOk="0" h="449" w="1318">
                  <a:moveTo>
                    <a:pt x="211" y="1"/>
                  </a:moveTo>
                  <a:lnTo>
                    <a:pt x="132" y="27"/>
                  </a:lnTo>
                  <a:lnTo>
                    <a:pt x="53" y="80"/>
                  </a:lnTo>
                  <a:lnTo>
                    <a:pt x="1" y="133"/>
                  </a:lnTo>
                  <a:lnTo>
                    <a:pt x="1" y="212"/>
                  </a:lnTo>
                  <a:lnTo>
                    <a:pt x="1" y="317"/>
                  </a:lnTo>
                  <a:lnTo>
                    <a:pt x="53" y="370"/>
                  </a:lnTo>
                  <a:lnTo>
                    <a:pt x="132" y="422"/>
                  </a:lnTo>
                  <a:lnTo>
                    <a:pt x="211" y="449"/>
                  </a:lnTo>
                  <a:lnTo>
                    <a:pt x="1107" y="449"/>
                  </a:lnTo>
                  <a:lnTo>
                    <a:pt x="1186" y="422"/>
                  </a:lnTo>
                  <a:lnTo>
                    <a:pt x="1239" y="370"/>
                  </a:lnTo>
                  <a:lnTo>
                    <a:pt x="1291" y="317"/>
                  </a:lnTo>
                  <a:lnTo>
                    <a:pt x="1318" y="212"/>
                  </a:lnTo>
                  <a:lnTo>
                    <a:pt x="1291" y="133"/>
                  </a:lnTo>
                  <a:lnTo>
                    <a:pt x="1239" y="80"/>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160"/>
            <p:cNvSpPr/>
            <p:nvPr/>
          </p:nvSpPr>
          <p:spPr>
            <a:xfrm>
              <a:off x="4207208" y="4132460"/>
              <a:ext cx="34209" cy="10979"/>
            </a:xfrm>
            <a:custGeom>
              <a:rect b="b" l="l" r="r" t="t"/>
              <a:pathLst>
                <a:path extrusionOk="0" h="423" w="1318">
                  <a:moveTo>
                    <a:pt x="211" y="1"/>
                  </a:moveTo>
                  <a:lnTo>
                    <a:pt x="132" y="27"/>
                  </a:lnTo>
                  <a:lnTo>
                    <a:pt x="53" y="53"/>
                  </a:lnTo>
                  <a:lnTo>
                    <a:pt x="1" y="132"/>
                  </a:lnTo>
                  <a:lnTo>
                    <a:pt x="1" y="211"/>
                  </a:lnTo>
                  <a:lnTo>
                    <a:pt x="1" y="290"/>
                  </a:lnTo>
                  <a:lnTo>
                    <a:pt x="53" y="369"/>
                  </a:lnTo>
                  <a:lnTo>
                    <a:pt x="132" y="422"/>
                  </a:lnTo>
                  <a:lnTo>
                    <a:pt x="1186" y="422"/>
                  </a:lnTo>
                  <a:lnTo>
                    <a:pt x="1239" y="369"/>
                  </a:lnTo>
                  <a:lnTo>
                    <a:pt x="1291" y="290"/>
                  </a:lnTo>
                  <a:lnTo>
                    <a:pt x="1318" y="211"/>
                  </a:lnTo>
                  <a:lnTo>
                    <a:pt x="1291" y="132"/>
                  </a:lnTo>
                  <a:lnTo>
                    <a:pt x="1239" y="53"/>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160"/>
            <p:cNvSpPr/>
            <p:nvPr/>
          </p:nvSpPr>
          <p:spPr>
            <a:xfrm>
              <a:off x="4120390" y="4068872"/>
              <a:ext cx="69066" cy="99849"/>
            </a:xfrm>
            <a:custGeom>
              <a:rect b="b" l="l" r="r" t="t"/>
              <a:pathLst>
                <a:path extrusionOk="0" h="3847" w="2661">
                  <a:moveTo>
                    <a:pt x="105" y="1"/>
                  </a:moveTo>
                  <a:lnTo>
                    <a:pt x="53" y="53"/>
                  </a:lnTo>
                  <a:lnTo>
                    <a:pt x="0" y="106"/>
                  </a:lnTo>
                  <a:lnTo>
                    <a:pt x="0" y="185"/>
                  </a:lnTo>
                  <a:lnTo>
                    <a:pt x="0" y="3847"/>
                  </a:lnTo>
                  <a:lnTo>
                    <a:pt x="2661" y="3847"/>
                  </a:lnTo>
                  <a:lnTo>
                    <a:pt x="266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160"/>
            <p:cNvSpPr/>
            <p:nvPr/>
          </p:nvSpPr>
          <p:spPr>
            <a:xfrm>
              <a:off x="4137468" y="4085976"/>
              <a:ext cx="34209" cy="11654"/>
            </a:xfrm>
            <a:custGeom>
              <a:rect b="b" l="l" r="r" t="t"/>
              <a:pathLst>
                <a:path extrusionOk="0" h="449" w="1318">
                  <a:moveTo>
                    <a:pt x="211" y="0"/>
                  </a:moveTo>
                  <a:lnTo>
                    <a:pt x="132" y="27"/>
                  </a:lnTo>
                  <a:lnTo>
                    <a:pt x="80" y="79"/>
                  </a:lnTo>
                  <a:lnTo>
                    <a:pt x="27" y="132"/>
                  </a:lnTo>
                  <a:lnTo>
                    <a:pt x="1" y="237"/>
                  </a:lnTo>
                  <a:lnTo>
                    <a:pt x="27" y="316"/>
                  </a:lnTo>
                  <a:lnTo>
                    <a:pt x="80" y="369"/>
                  </a:lnTo>
                  <a:lnTo>
                    <a:pt x="132" y="422"/>
                  </a:lnTo>
                  <a:lnTo>
                    <a:pt x="211" y="448"/>
                  </a:lnTo>
                  <a:lnTo>
                    <a:pt x="1107" y="448"/>
                  </a:lnTo>
                  <a:lnTo>
                    <a:pt x="1186" y="422"/>
                  </a:lnTo>
                  <a:lnTo>
                    <a:pt x="1265" y="369"/>
                  </a:lnTo>
                  <a:lnTo>
                    <a:pt x="1318" y="316"/>
                  </a:lnTo>
                  <a:lnTo>
                    <a:pt x="1318" y="237"/>
                  </a:lnTo>
                  <a:lnTo>
                    <a:pt x="1318" y="132"/>
                  </a:lnTo>
                  <a:lnTo>
                    <a:pt x="1265" y="79"/>
                  </a:lnTo>
                  <a:lnTo>
                    <a:pt x="1186" y="27"/>
                  </a:lnTo>
                  <a:lnTo>
                    <a:pt x="11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160"/>
            <p:cNvSpPr/>
            <p:nvPr/>
          </p:nvSpPr>
          <p:spPr>
            <a:xfrm>
              <a:off x="4137468" y="4109205"/>
              <a:ext cx="34209" cy="11654"/>
            </a:xfrm>
            <a:custGeom>
              <a:rect b="b" l="l" r="r" t="t"/>
              <a:pathLst>
                <a:path extrusionOk="0" h="449" w="1318">
                  <a:moveTo>
                    <a:pt x="211" y="1"/>
                  </a:moveTo>
                  <a:lnTo>
                    <a:pt x="132" y="27"/>
                  </a:lnTo>
                  <a:lnTo>
                    <a:pt x="80" y="80"/>
                  </a:lnTo>
                  <a:lnTo>
                    <a:pt x="27" y="133"/>
                  </a:lnTo>
                  <a:lnTo>
                    <a:pt x="1" y="212"/>
                  </a:lnTo>
                  <a:lnTo>
                    <a:pt x="27" y="317"/>
                  </a:lnTo>
                  <a:lnTo>
                    <a:pt x="80" y="370"/>
                  </a:lnTo>
                  <a:lnTo>
                    <a:pt x="132" y="422"/>
                  </a:lnTo>
                  <a:lnTo>
                    <a:pt x="211" y="449"/>
                  </a:lnTo>
                  <a:lnTo>
                    <a:pt x="1107" y="449"/>
                  </a:lnTo>
                  <a:lnTo>
                    <a:pt x="1186" y="422"/>
                  </a:lnTo>
                  <a:lnTo>
                    <a:pt x="1265" y="370"/>
                  </a:lnTo>
                  <a:lnTo>
                    <a:pt x="1318" y="317"/>
                  </a:lnTo>
                  <a:lnTo>
                    <a:pt x="1318" y="212"/>
                  </a:lnTo>
                  <a:lnTo>
                    <a:pt x="1318" y="133"/>
                  </a:lnTo>
                  <a:lnTo>
                    <a:pt x="1265" y="80"/>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160"/>
            <p:cNvSpPr/>
            <p:nvPr/>
          </p:nvSpPr>
          <p:spPr>
            <a:xfrm>
              <a:off x="4137468" y="4132460"/>
              <a:ext cx="34209" cy="10979"/>
            </a:xfrm>
            <a:custGeom>
              <a:rect b="b" l="l" r="r" t="t"/>
              <a:pathLst>
                <a:path extrusionOk="0" h="423" w="1318">
                  <a:moveTo>
                    <a:pt x="211" y="1"/>
                  </a:moveTo>
                  <a:lnTo>
                    <a:pt x="132" y="27"/>
                  </a:lnTo>
                  <a:lnTo>
                    <a:pt x="80" y="53"/>
                  </a:lnTo>
                  <a:lnTo>
                    <a:pt x="27" y="132"/>
                  </a:lnTo>
                  <a:lnTo>
                    <a:pt x="1" y="211"/>
                  </a:lnTo>
                  <a:lnTo>
                    <a:pt x="27" y="290"/>
                  </a:lnTo>
                  <a:lnTo>
                    <a:pt x="80" y="369"/>
                  </a:lnTo>
                  <a:lnTo>
                    <a:pt x="132" y="422"/>
                  </a:lnTo>
                  <a:lnTo>
                    <a:pt x="1186" y="422"/>
                  </a:lnTo>
                  <a:lnTo>
                    <a:pt x="1265" y="369"/>
                  </a:lnTo>
                  <a:lnTo>
                    <a:pt x="1318" y="290"/>
                  </a:lnTo>
                  <a:lnTo>
                    <a:pt x="1318" y="211"/>
                  </a:lnTo>
                  <a:lnTo>
                    <a:pt x="1318" y="132"/>
                  </a:lnTo>
                  <a:lnTo>
                    <a:pt x="1265" y="53"/>
                  </a:lnTo>
                  <a:lnTo>
                    <a:pt x="1186" y="27"/>
                  </a:lnTo>
                  <a:lnTo>
                    <a:pt x="11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160"/>
            <p:cNvSpPr/>
            <p:nvPr/>
          </p:nvSpPr>
          <p:spPr>
            <a:xfrm>
              <a:off x="4097134" y="4161192"/>
              <a:ext cx="184644" cy="30783"/>
            </a:xfrm>
            <a:custGeom>
              <a:rect b="b" l="l" r="r" t="t"/>
              <a:pathLst>
                <a:path extrusionOk="0" h="1186" w="7114">
                  <a:moveTo>
                    <a:pt x="185" y="0"/>
                  </a:moveTo>
                  <a:lnTo>
                    <a:pt x="106" y="26"/>
                  </a:lnTo>
                  <a:lnTo>
                    <a:pt x="53" y="53"/>
                  </a:lnTo>
                  <a:lnTo>
                    <a:pt x="0" y="132"/>
                  </a:lnTo>
                  <a:lnTo>
                    <a:pt x="0" y="184"/>
                  </a:lnTo>
                  <a:lnTo>
                    <a:pt x="0" y="1185"/>
                  </a:lnTo>
                  <a:lnTo>
                    <a:pt x="7113" y="1185"/>
                  </a:lnTo>
                  <a:lnTo>
                    <a:pt x="7113" y="184"/>
                  </a:lnTo>
                  <a:lnTo>
                    <a:pt x="7113" y="132"/>
                  </a:lnTo>
                  <a:lnTo>
                    <a:pt x="7060" y="53"/>
                  </a:lnTo>
                  <a:lnTo>
                    <a:pt x="7008" y="26"/>
                  </a:lnTo>
                  <a:lnTo>
                    <a:pt x="69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160"/>
            <p:cNvSpPr/>
            <p:nvPr/>
          </p:nvSpPr>
          <p:spPr>
            <a:xfrm>
              <a:off x="4027395" y="4184421"/>
              <a:ext cx="324126" cy="30108"/>
            </a:xfrm>
            <a:custGeom>
              <a:rect b="b" l="l" r="r" t="t"/>
              <a:pathLst>
                <a:path extrusionOk="0" h="1160" w="12488">
                  <a:moveTo>
                    <a:pt x="0" y="1"/>
                  </a:moveTo>
                  <a:lnTo>
                    <a:pt x="0" y="1160"/>
                  </a:lnTo>
                  <a:lnTo>
                    <a:pt x="12487" y="1160"/>
                  </a:lnTo>
                  <a:lnTo>
                    <a:pt x="12487" y="1"/>
                  </a:lnTo>
                  <a:lnTo>
                    <a:pt x="11802" y="1"/>
                  </a:lnTo>
                  <a:lnTo>
                    <a:pt x="11591" y="290"/>
                  </a:lnTo>
                  <a:lnTo>
                    <a:pt x="11381" y="1"/>
                  </a:lnTo>
                  <a:lnTo>
                    <a:pt x="10907" y="1"/>
                  </a:lnTo>
                  <a:lnTo>
                    <a:pt x="10696" y="290"/>
                  </a:lnTo>
                  <a:lnTo>
                    <a:pt x="10485" y="1"/>
                  </a:lnTo>
                  <a:lnTo>
                    <a:pt x="10011" y="1"/>
                  </a:lnTo>
                  <a:lnTo>
                    <a:pt x="9800" y="290"/>
                  </a:lnTo>
                  <a:lnTo>
                    <a:pt x="9589" y="1"/>
                  </a:lnTo>
                  <a:lnTo>
                    <a:pt x="9142" y="1"/>
                  </a:lnTo>
                  <a:lnTo>
                    <a:pt x="8931" y="290"/>
                  </a:lnTo>
                  <a:lnTo>
                    <a:pt x="8694" y="1"/>
                  </a:lnTo>
                  <a:lnTo>
                    <a:pt x="8219" y="1"/>
                  </a:lnTo>
                  <a:lnTo>
                    <a:pt x="8009" y="290"/>
                  </a:lnTo>
                  <a:lnTo>
                    <a:pt x="7798" y="1"/>
                  </a:lnTo>
                  <a:lnTo>
                    <a:pt x="7350" y="1"/>
                  </a:lnTo>
                  <a:lnTo>
                    <a:pt x="7139" y="290"/>
                  </a:lnTo>
                  <a:lnTo>
                    <a:pt x="6929" y="1"/>
                  </a:lnTo>
                  <a:lnTo>
                    <a:pt x="6454" y="1"/>
                  </a:lnTo>
                  <a:lnTo>
                    <a:pt x="6244" y="290"/>
                  </a:lnTo>
                  <a:lnTo>
                    <a:pt x="6033" y="1"/>
                  </a:lnTo>
                  <a:lnTo>
                    <a:pt x="5559" y="1"/>
                  </a:lnTo>
                  <a:lnTo>
                    <a:pt x="5348" y="290"/>
                  </a:lnTo>
                  <a:lnTo>
                    <a:pt x="5137" y="1"/>
                  </a:lnTo>
                  <a:lnTo>
                    <a:pt x="4689" y="1"/>
                  </a:lnTo>
                  <a:lnTo>
                    <a:pt x="4452" y="290"/>
                  </a:lnTo>
                  <a:lnTo>
                    <a:pt x="4242" y="1"/>
                  </a:lnTo>
                  <a:lnTo>
                    <a:pt x="3794" y="1"/>
                  </a:lnTo>
                  <a:lnTo>
                    <a:pt x="3583" y="290"/>
                  </a:lnTo>
                  <a:lnTo>
                    <a:pt x="3346" y="1"/>
                  </a:lnTo>
                  <a:lnTo>
                    <a:pt x="2898" y="1"/>
                  </a:lnTo>
                  <a:lnTo>
                    <a:pt x="2687" y="290"/>
                  </a:lnTo>
                  <a:lnTo>
                    <a:pt x="2477" y="1"/>
                  </a:lnTo>
                  <a:lnTo>
                    <a:pt x="2002" y="1"/>
                  </a:lnTo>
                  <a:lnTo>
                    <a:pt x="1792" y="290"/>
                  </a:lnTo>
                  <a:lnTo>
                    <a:pt x="1581" y="1"/>
                  </a:lnTo>
                  <a:lnTo>
                    <a:pt x="1107" y="1"/>
                  </a:lnTo>
                  <a:lnTo>
                    <a:pt x="896" y="290"/>
                  </a:lnTo>
                  <a:lnTo>
                    <a:pt x="6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160"/>
            <p:cNvSpPr/>
            <p:nvPr/>
          </p:nvSpPr>
          <p:spPr>
            <a:xfrm>
              <a:off x="4068403"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160"/>
            <p:cNvSpPr/>
            <p:nvPr/>
          </p:nvSpPr>
          <p:spPr>
            <a:xfrm>
              <a:off x="4091658"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160"/>
            <p:cNvSpPr/>
            <p:nvPr/>
          </p:nvSpPr>
          <p:spPr>
            <a:xfrm>
              <a:off x="4114213" y="4184421"/>
              <a:ext cx="11654" cy="30108"/>
            </a:xfrm>
            <a:custGeom>
              <a:rect b="b" l="l" r="r" t="t"/>
              <a:pathLst>
                <a:path extrusionOk="0" h="1160" w="449">
                  <a:moveTo>
                    <a:pt x="1" y="1"/>
                  </a:moveTo>
                  <a:lnTo>
                    <a:pt x="1" y="1160"/>
                  </a:lnTo>
                  <a:lnTo>
                    <a:pt x="449" y="1160"/>
                  </a:lnTo>
                  <a:lnTo>
                    <a:pt x="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160"/>
            <p:cNvSpPr/>
            <p:nvPr/>
          </p:nvSpPr>
          <p:spPr>
            <a:xfrm>
              <a:off x="4137468" y="4184421"/>
              <a:ext cx="11654" cy="30108"/>
            </a:xfrm>
            <a:custGeom>
              <a:rect b="b" l="l" r="r" t="t"/>
              <a:pathLst>
                <a:path extrusionOk="0" h="1160" w="449">
                  <a:moveTo>
                    <a:pt x="1" y="1"/>
                  </a:moveTo>
                  <a:lnTo>
                    <a:pt x="1" y="1160"/>
                  </a:lnTo>
                  <a:lnTo>
                    <a:pt x="448" y="1160"/>
                  </a:lnTo>
                  <a:lnTo>
                    <a:pt x="4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160"/>
            <p:cNvSpPr/>
            <p:nvPr/>
          </p:nvSpPr>
          <p:spPr>
            <a:xfrm>
              <a:off x="4160723" y="4184421"/>
              <a:ext cx="10953" cy="30108"/>
            </a:xfrm>
            <a:custGeom>
              <a:rect b="b" l="l" r="r" t="t"/>
              <a:pathLst>
                <a:path extrusionOk="0" h="1160" w="422">
                  <a:moveTo>
                    <a:pt x="0" y="1"/>
                  </a:moveTo>
                  <a:lnTo>
                    <a:pt x="0"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160"/>
            <p:cNvSpPr/>
            <p:nvPr/>
          </p:nvSpPr>
          <p:spPr>
            <a:xfrm>
              <a:off x="4207208"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160"/>
            <p:cNvSpPr/>
            <p:nvPr/>
          </p:nvSpPr>
          <p:spPr>
            <a:xfrm>
              <a:off x="4253018" y="4184421"/>
              <a:ext cx="11654" cy="30108"/>
            </a:xfrm>
            <a:custGeom>
              <a:rect b="b" l="l" r="r" t="t"/>
              <a:pathLst>
                <a:path extrusionOk="0" h="1160" w="449">
                  <a:moveTo>
                    <a:pt x="1" y="1"/>
                  </a:moveTo>
                  <a:lnTo>
                    <a:pt x="1" y="1160"/>
                  </a:lnTo>
                  <a:lnTo>
                    <a:pt x="449" y="1160"/>
                  </a:lnTo>
                  <a:lnTo>
                    <a:pt x="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160"/>
            <p:cNvSpPr/>
            <p:nvPr/>
          </p:nvSpPr>
          <p:spPr>
            <a:xfrm>
              <a:off x="4299528" y="4184421"/>
              <a:ext cx="10953" cy="30108"/>
            </a:xfrm>
            <a:custGeom>
              <a:rect b="b" l="l" r="r" t="t"/>
              <a:pathLst>
                <a:path extrusionOk="0" h="1160" w="422">
                  <a:moveTo>
                    <a:pt x="0" y="1"/>
                  </a:moveTo>
                  <a:lnTo>
                    <a:pt x="0"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160"/>
            <p:cNvSpPr/>
            <p:nvPr/>
          </p:nvSpPr>
          <p:spPr>
            <a:xfrm>
              <a:off x="4183953"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160"/>
            <p:cNvSpPr/>
            <p:nvPr/>
          </p:nvSpPr>
          <p:spPr>
            <a:xfrm>
              <a:off x="4229762"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160"/>
            <p:cNvSpPr/>
            <p:nvPr/>
          </p:nvSpPr>
          <p:spPr>
            <a:xfrm>
              <a:off x="4276273" y="4184421"/>
              <a:ext cx="10953" cy="30108"/>
            </a:xfrm>
            <a:custGeom>
              <a:rect b="b" l="l" r="r" t="t"/>
              <a:pathLst>
                <a:path extrusionOk="0" h="1160" w="422">
                  <a:moveTo>
                    <a:pt x="0" y="1"/>
                  </a:moveTo>
                  <a:lnTo>
                    <a:pt x="0"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160"/>
            <p:cNvSpPr/>
            <p:nvPr/>
          </p:nvSpPr>
          <p:spPr>
            <a:xfrm>
              <a:off x="4045173" y="4184421"/>
              <a:ext cx="10953" cy="30108"/>
            </a:xfrm>
            <a:custGeom>
              <a:rect b="b" l="l" r="r" t="t"/>
              <a:pathLst>
                <a:path extrusionOk="0" h="1160" w="422">
                  <a:moveTo>
                    <a:pt x="0" y="1"/>
                  </a:moveTo>
                  <a:lnTo>
                    <a:pt x="0"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160"/>
            <p:cNvSpPr/>
            <p:nvPr/>
          </p:nvSpPr>
          <p:spPr>
            <a:xfrm>
              <a:off x="4322758" y="4184421"/>
              <a:ext cx="10979" cy="30108"/>
            </a:xfrm>
            <a:custGeom>
              <a:rect b="b" l="l" r="r" t="t"/>
              <a:pathLst>
                <a:path extrusionOk="0" h="1160" w="423">
                  <a:moveTo>
                    <a:pt x="1" y="1"/>
                  </a:moveTo>
                  <a:lnTo>
                    <a:pt x="1" y="1160"/>
                  </a:lnTo>
                  <a:lnTo>
                    <a:pt x="422" y="1160"/>
                  </a:lnTo>
                  <a:lnTo>
                    <a:pt x="4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160"/>
            <p:cNvSpPr/>
            <p:nvPr/>
          </p:nvSpPr>
          <p:spPr>
            <a:xfrm>
              <a:off x="4027395" y="4223405"/>
              <a:ext cx="324126" cy="145659"/>
            </a:xfrm>
            <a:custGeom>
              <a:rect b="b" l="l" r="r" t="t"/>
              <a:pathLst>
                <a:path extrusionOk="0" h="5612" w="12488">
                  <a:moveTo>
                    <a:pt x="0" y="0"/>
                  </a:moveTo>
                  <a:lnTo>
                    <a:pt x="0" y="5427"/>
                  </a:lnTo>
                  <a:lnTo>
                    <a:pt x="27" y="5506"/>
                  </a:lnTo>
                  <a:lnTo>
                    <a:pt x="79" y="5559"/>
                  </a:lnTo>
                  <a:lnTo>
                    <a:pt x="132" y="5611"/>
                  </a:lnTo>
                  <a:lnTo>
                    <a:pt x="2687" y="5611"/>
                  </a:lnTo>
                  <a:lnTo>
                    <a:pt x="3135" y="5322"/>
                  </a:lnTo>
                  <a:lnTo>
                    <a:pt x="3583" y="5611"/>
                  </a:lnTo>
                  <a:lnTo>
                    <a:pt x="4900" y="5611"/>
                  </a:lnTo>
                  <a:lnTo>
                    <a:pt x="6244" y="5322"/>
                  </a:lnTo>
                  <a:lnTo>
                    <a:pt x="7587" y="5611"/>
                  </a:lnTo>
                  <a:lnTo>
                    <a:pt x="8931" y="5611"/>
                  </a:lnTo>
                  <a:lnTo>
                    <a:pt x="9352" y="5322"/>
                  </a:lnTo>
                  <a:lnTo>
                    <a:pt x="9800" y="5611"/>
                  </a:lnTo>
                  <a:lnTo>
                    <a:pt x="12355" y="5611"/>
                  </a:lnTo>
                  <a:lnTo>
                    <a:pt x="12434" y="5559"/>
                  </a:lnTo>
                  <a:lnTo>
                    <a:pt x="12461" y="5506"/>
                  </a:lnTo>
                  <a:lnTo>
                    <a:pt x="12487" y="5427"/>
                  </a:lnTo>
                  <a:lnTo>
                    <a:pt x="124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160"/>
            <p:cNvSpPr/>
            <p:nvPr/>
          </p:nvSpPr>
          <p:spPr>
            <a:xfrm>
              <a:off x="4154572" y="4345781"/>
              <a:ext cx="69767" cy="23282"/>
            </a:xfrm>
            <a:custGeom>
              <a:rect b="b" l="l" r="r" t="t"/>
              <a:pathLst>
                <a:path extrusionOk="0" h="897" w="2688">
                  <a:moveTo>
                    <a:pt x="211" y="1"/>
                  </a:moveTo>
                  <a:lnTo>
                    <a:pt x="132" y="27"/>
                  </a:lnTo>
                  <a:lnTo>
                    <a:pt x="79" y="80"/>
                  </a:lnTo>
                  <a:lnTo>
                    <a:pt x="27" y="133"/>
                  </a:lnTo>
                  <a:lnTo>
                    <a:pt x="0" y="212"/>
                  </a:lnTo>
                  <a:lnTo>
                    <a:pt x="0" y="896"/>
                  </a:lnTo>
                  <a:lnTo>
                    <a:pt x="2687" y="896"/>
                  </a:lnTo>
                  <a:lnTo>
                    <a:pt x="2687" y="212"/>
                  </a:lnTo>
                  <a:lnTo>
                    <a:pt x="2661" y="133"/>
                  </a:lnTo>
                  <a:lnTo>
                    <a:pt x="2635" y="80"/>
                  </a:lnTo>
                  <a:lnTo>
                    <a:pt x="2556" y="27"/>
                  </a:lnTo>
                  <a:lnTo>
                    <a:pt x="24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160"/>
            <p:cNvSpPr/>
            <p:nvPr/>
          </p:nvSpPr>
          <p:spPr>
            <a:xfrm>
              <a:off x="4097134" y="4292444"/>
              <a:ext cx="23256" cy="76619"/>
            </a:xfrm>
            <a:custGeom>
              <a:rect b="b" l="l" r="r" t="t"/>
              <a:pathLst>
                <a:path extrusionOk="0" h="2952" w="896">
                  <a:moveTo>
                    <a:pt x="0" y="1"/>
                  </a:moveTo>
                  <a:lnTo>
                    <a:pt x="0" y="2951"/>
                  </a:lnTo>
                  <a:lnTo>
                    <a:pt x="896" y="2951"/>
                  </a:lnTo>
                  <a:lnTo>
                    <a:pt x="8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160"/>
            <p:cNvSpPr/>
            <p:nvPr/>
          </p:nvSpPr>
          <p:spPr>
            <a:xfrm>
              <a:off x="4259169" y="4292444"/>
              <a:ext cx="22607" cy="76619"/>
            </a:xfrm>
            <a:custGeom>
              <a:rect b="b" l="l" r="r" t="t"/>
              <a:pathLst>
                <a:path extrusionOk="0" h="2952" w="871">
                  <a:moveTo>
                    <a:pt x="1" y="1"/>
                  </a:moveTo>
                  <a:lnTo>
                    <a:pt x="1" y="2951"/>
                  </a:lnTo>
                  <a:lnTo>
                    <a:pt x="870" y="2951"/>
                  </a:lnTo>
                  <a:lnTo>
                    <a:pt x="8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160"/>
            <p:cNvSpPr/>
            <p:nvPr/>
          </p:nvSpPr>
          <p:spPr>
            <a:xfrm>
              <a:off x="4004814" y="4207677"/>
              <a:ext cx="369937" cy="22581"/>
            </a:xfrm>
            <a:custGeom>
              <a:rect b="b" l="l" r="r" t="t"/>
              <a:pathLst>
                <a:path extrusionOk="0" h="870" w="14253">
                  <a:moveTo>
                    <a:pt x="106" y="0"/>
                  </a:moveTo>
                  <a:lnTo>
                    <a:pt x="54" y="53"/>
                  </a:lnTo>
                  <a:lnTo>
                    <a:pt x="1" y="106"/>
                  </a:lnTo>
                  <a:lnTo>
                    <a:pt x="1" y="185"/>
                  </a:lnTo>
                  <a:lnTo>
                    <a:pt x="1" y="685"/>
                  </a:lnTo>
                  <a:lnTo>
                    <a:pt x="1" y="764"/>
                  </a:lnTo>
                  <a:lnTo>
                    <a:pt x="54" y="817"/>
                  </a:lnTo>
                  <a:lnTo>
                    <a:pt x="106" y="870"/>
                  </a:lnTo>
                  <a:lnTo>
                    <a:pt x="14121" y="870"/>
                  </a:lnTo>
                  <a:lnTo>
                    <a:pt x="14174" y="817"/>
                  </a:lnTo>
                  <a:lnTo>
                    <a:pt x="14227" y="764"/>
                  </a:lnTo>
                  <a:lnTo>
                    <a:pt x="14253" y="685"/>
                  </a:lnTo>
                  <a:lnTo>
                    <a:pt x="14253" y="185"/>
                  </a:lnTo>
                  <a:lnTo>
                    <a:pt x="14227" y="106"/>
                  </a:lnTo>
                  <a:lnTo>
                    <a:pt x="14174" y="53"/>
                  </a:lnTo>
                  <a:lnTo>
                    <a:pt x="141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160"/>
            <p:cNvSpPr/>
            <p:nvPr/>
          </p:nvSpPr>
          <p:spPr>
            <a:xfrm>
              <a:off x="4073879" y="4276742"/>
              <a:ext cx="231129" cy="23256"/>
            </a:xfrm>
            <a:custGeom>
              <a:rect b="b" l="l" r="r" t="t"/>
              <a:pathLst>
                <a:path extrusionOk="0" h="896" w="8905">
                  <a:moveTo>
                    <a:pt x="343" y="0"/>
                  </a:moveTo>
                  <a:lnTo>
                    <a:pt x="264" y="26"/>
                  </a:lnTo>
                  <a:lnTo>
                    <a:pt x="132" y="132"/>
                  </a:lnTo>
                  <a:lnTo>
                    <a:pt x="27" y="264"/>
                  </a:lnTo>
                  <a:lnTo>
                    <a:pt x="1" y="343"/>
                  </a:lnTo>
                  <a:lnTo>
                    <a:pt x="1" y="422"/>
                  </a:lnTo>
                  <a:lnTo>
                    <a:pt x="1" y="685"/>
                  </a:lnTo>
                  <a:lnTo>
                    <a:pt x="27" y="764"/>
                  </a:lnTo>
                  <a:lnTo>
                    <a:pt x="53" y="843"/>
                  </a:lnTo>
                  <a:lnTo>
                    <a:pt x="132" y="869"/>
                  </a:lnTo>
                  <a:lnTo>
                    <a:pt x="185" y="896"/>
                  </a:lnTo>
                  <a:lnTo>
                    <a:pt x="8720" y="896"/>
                  </a:lnTo>
                  <a:lnTo>
                    <a:pt x="8799" y="869"/>
                  </a:lnTo>
                  <a:lnTo>
                    <a:pt x="8852" y="843"/>
                  </a:lnTo>
                  <a:lnTo>
                    <a:pt x="8905" y="764"/>
                  </a:lnTo>
                  <a:lnTo>
                    <a:pt x="8905" y="685"/>
                  </a:lnTo>
                  <a:lnTo>
                    <a:pt x="8905" y="422"/>
                  </a:lnTo>
                  <a:lnTo>
                    <a:pt x="8905" y="343"/>
                  </a:lnTo>
                  <a:lnTo>
                    <a:pt x="8878" y="264"/>
                  </a:lnTo>
                  <a:lnTo>
                    <a:pt x="8773" y="132"/>
                  </a:lnTo>
                  <a:lnTo>
                    <a:pt x="8641" y="26"/>
                  </a:lnTo>
                  <a:lnTo>
                    <a:pt x="85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160"/>
            <p:cNvSpPr/>
            <p:nvPr/>
          </p:nvSpPr>
          <p:spPr>
            <a:xfrm>
              <a:off x="4172351" y="4345781"/>
              <a:ext cx="10953" cy="23282"/>
            </a:xfrm>
            <a:custGeom>
              <a:rect b="b" l="l" r="r" t="t"/>
              <a:pathLst>
                <a:path extrusionOk="0" h="897" w="422">
                  <a:moveTo>
                    <a:pt x="0" y="1"/>
                  </a:moveTo>
                  <a:lnTo>
                    <a:pt x="0" y="896"/>
                  </a:lnTo>
                  <a:lnTo>
                    <a:pt x="422" y="896"/>
                  </a:lnTo>
                  <a:lnTo>
                    <a:pt x="4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160"/>
            <p:cNvSpPr/>
            <p:nvPr/>
          </p:nvSpPr>
          <p:spPr>
            <a:xfrm>
              <a:off x="4195580" y="4345781"/>
              <a:ext cx="10979" cy="23282"/>
            </a:xfrm>
            <a:custGeom>
              <a:rect b="b" l="l" r="r" t="t"/>
              <a:pathLst>
                <a:path extrusionOk="0" h="897" w="423">
                  <a:moveTo>
                    <a:pt x="1" y="1"/>
                  </a:moveTo>
                  <a:lnTo>
                    <a:pt x="1" y="896"/>
                  </a:lnTo>
                  <a:lnTo>
                    <a:pt x="422" y="896"/>
                  </a:lnTo>
                  <a:lnTo>
                    <a:pt x="4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4" name="Google Shape;17744;p160"/>
          <p:cNvGrpSpPr/>
          <p:nvPr/>
        </p:nvGrpSpPr>
        <p:grpSpPr>
          <a:xfrm>
            <a:off x="6383202" y="4034015"/>
            <a:ext cx="324121" cy="369905"/>
            <a:chOff x="6382878" y="4034015"/>
            <a:chExt cx="324121" cy="369905"/>
          </a:xfrm>
        </p:grpSpPr>
        <p:sp>
          <p:nvSpPr>
            <p:cNvPr id="17745" name="Google Shape;17745;p160"/>
            <p:cNvSpPr/>
            <p:nvPr/>
          </p:nvSpPr>
          <p:spPr>
            <a:xfrm>
              <a:off x="6382878" y="4149564"/>
              <a:ext cx="65666" cy="185319"/>
            </a:xfrm>
            <a:custGeom>
              <a:rect b="b" l="l" r="r" t="t"/>
              <a:pathLst>
                <a:path extrusionOk="0" h="7140" w="2530">
                  <a:moveTo>
                    <a:pt x="0" y="0"/>
                  </a:moveTo>
                  <a:lnTo>
                    <a:pt x="0" y="6244"/>
                  </a:lnTo>
                  <a:lnTo>
                    <a:pt x="27" y="6428"/>
                  </a:lnTo>
                  <a:lnTo>
                    <a:pt x="79" y="6586"/>
                  </a:lnTo>
                  <a:lnTo>
                    <a:pt x="158" y="6744"/>
                  </a:lnTo>
                  <a:lnTo>
                    <a:pt x="264" y="6876"/>
                  </a:lnTo>
                  <a:lnTo>
                    <a:pt x="395" y="6981"/>
                  </a:lnTo>
                  <a:lnTo>
                    <a:pt x="553" y="7060"/>
                  </a:lnTo>
                  <a:lnTo>
                    <a:pt x="712" y="7113"/>
                  </a:lnTo>
                  <a:lnTo>
                    <a:pt x="896" y="7139"/>
                  </a:lnTo>
                  <a:lnTo>
                    <a:pt x="2529" y="7139"/>
                  </a:lnTo>
                  <a:lnTo>
                    <a:pt x="2529" y="6244"/>
                  </a:lnTo>
                  <a:lnTo>
                    <a:pt x="1344" y="6244"/>
                  </a:lnTo>
                  <a:lnTo>
                    <a:pt x="1238" y="6217"/>
                  </a:lnTo>
                  <a:lnTo>
                    <a:pt x="1159" y="6217"/>
                  </a:lnTo>
                  <a:lnTo>
                    <a:pt x="1080" y="6165"/>
                  </a:lnTo>
                  <a:lnTo>
                    <a:pt x="1028" y="6112"/>
                  </a:lnTo>
                  <a:lnTo>
                    <a:pt x="975" y="6059"/>
                  </a:lnTo>
                  <a:lnTo>
                    <a:pt x="949" y="5980"/>
                  </a:lnTo>
                  <a:lnTo>
                    <a:pt x="922" y="5901"/>
                  </a:lnTo>
                  <a:lnTo>
                    <a:pt x="896" y="579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160"/>
            <p:cNvSpPr/>
            <p:nvPr/>
          </p:nvSpPr>
          <p:spPr>
            <a:xfrm>
              <a:off x="6492951" y="4201526"/>
              <a:ext cx="11654" cy="34884"/>
            </a:xfrm>
            <a:custGeom>
              <a:rect b="b" l="l" r="r" t="t"/>
              <a:pathLst>
                <a:path extrusionOk="0" h="1344" w="449">
                  <a:moveTo>
                    <a:pt x="211" y="0"/>
                  </a:moveTo>
                  <a:lnTo>
                    <a:pt x="132" y="27"/>
                  </a:lnTo>
                  <a:lnTo>
                    <a:pt x="80" y="79"/>
                  </a:lnTo>
                  <a:lnTo>
                    <a:pt x="27" y="132"/>
                  </a:lnTo>
                  <a:lnTo>
                    <a:pt x="1" y="237"/>
                  </a:lnTo>
                  <a:lnTo>
                    <a:pt x="1" y="1107"/>
                  </a:lnTo>
                  <a:lnTo>
                    <a:pt x="27" y="1212"/>
                  </a:lnTo>
                  <a:lnTo>
                    <a:pt x="80" y="1265"/>
                  </a:lnTo>
                  <a:lnTo>
                    <a:pt x="132" y="1317"/>
                  </a:lnTo>
                  <a:lnTo>
                    <a:pt x="211" y="1344"/>
                  </a:lnTo>
                  <a:lnTo>
                    <a:pt x="317" y="1317"/>
                  </a:lnTo>
                  <a:lnTo>
                    <a:pt x="369" y="1265"/>
                  </a:lnTo>
                  <a:lnTo>
                    <a:pt x="422" y="1212"/>
                  </a:lnTo>
                  <a:lnTo>
                    <a:pt x="448" y="1107"/>
                  </a:lnTo>
                  <a:lnTo>
                    <a:pt x="448" y="237"/>
                  </a:lnTo>
                  <a:lnTo>
                    <a:pt x="422" y="132"/>
                  </a:lnTo>
                  <a:lnTo>
                    <a:pt x="369" y="79"/>
                  </a:lnTo>
                  <a:lnTo>
                    <a:pt x="317" y="27"/>
                  </a:lnTo>
                  <a:lnTo>
                    <a:pt x="2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160"/>
            <p:cNvSpPr/>
            <p:nvPr/>
          </p:nvSpPr>
          <p:spPr>
            <a:xfrm>
              <a:off x="6533285" y="4207677"/>
              <a:ext cx="23282" cy="53363"/>
            </a:xfrm>
            <a:custGeom>
              <a:rect b="b" l="l" r="r" t="t"/>
              <a:pathLst>
                <a:path extrusionOk="0" h="2056" w="897">
                  <a:moveTo>
                    <a:pt x="133" y="0"/>
                  </a:moveTo>
                  <a:lnTo>
                    <a:pt x="54" y="53"/>
                  </a:lnTo>
                  <a:lnTo>
                    <a:pt x="27" y="106"/>
                  </a:lnTo>
                  <a:lnTo>
                    <a:pt x="1" y="185"/>
                  </a:lnTo>
                  <a:lnTo>
                    <a:pt x="1" y="2055"/>
                  </a:lnTo>
                  <a:lnTo>
                    <a:pt x="897" y="2055"/>
                  </a:lnTo>
                  <a:lnTo>
                    <a:pt x="897" y="185"/>
                  </a:lnTo>
                  <a:lnTo>
                    <a:pt x="870" y="106"/>
                  </a:lnTo>
                  <a:lnTo>
                    <a:pt x="844" y="53"/>
                  </a:lnTo>
                  <a:lnTo>
                    <a:pt x="7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160"/>
            <p:cNvSpPr/>
            <p:nvPr/>
          </p:nvSpPr>
          <p:spPr>
            <a:xfrm>
              <a:off x="6440990" y="4269215"/>
              <a:ext cx="207874" cy="119004"/>
            </a:xfrm>
            <a:custGeom>
              <a:rect b="b" l="l" r="r" t="t"/>
              <a:pathLst>
                <a:path extrusionOk="0" h="4585" w="8009">
                  <a:moveTo>
                    <a:pt x="0" y="0"/>
                  </a:moveTo>
                  <a:lnTo>
                    <a:pt x="0" y="4584"/>
                  </a:lnTo>
                  <a:lnTo>
                    <a:pt x="8009" y="4584"/>
                  </a:lnTo>
                  <a:lnTo>
                    <a:pt x="80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160"/>
            <p:cNvSpPr/>
            <p:nvPr/>
          </p:nvSpPr>
          <p:spPr>
            <a:xfrm>
              <a:off x="6429362" y="4253487"/>
              <a:ext cx="231129" cy="23282"/>
            </a:xfrm>
            <a:custGeom>
              <a:rect b="b" l="l" r="r" t="t"/>
              <a:pathLst>
                <a:path extrusionOk="0" h="897" w="8905">
                  <a:moveTo>
                    <a:pt x="185" y="0"/>
                  </a:moveTo>
                  <a:lnTo>
                    <a:pt x="132" y="27"/>
                  </a:lnTo>
                  <a:lnTo>
                    <a:pt x="53" y="53"/>
                  </a:lnTo>
                  <a:lnTo>
                    <a:pt x="27" y="132"/>
                  </a:lnTo>
                  <a:lnTo>
                    <a:pt x="1" y="211"/>
                  </a:lnTo>
                  <a:lnTo>
                    <a:pt x="1" y="712"/>
                  </a:lnTo>
                  <a:lnTo>
                    <a:pt x="27" y="791"/>
                  </a:lnTo>
                  <a:lnTo>
                    <a:pt x="53" y="843"/>
                  </a:lnTo>
                  <a:lnTo>
                    <a:pt x="132" y="870"/>
                  </a:lnTo>
                  <a:lnTo>
                    <a:pt x="185" y="896"/>
                  </a:lnTo>
                  <a:lnTo>
                    <a:pt x="8720" y="896"/>
                  </a:lnTo>
                  <a:lnTo>
                    <a:pt x="8799" y="870"/>
                  </a:lnTo>
                  <a:lnTo>
                    <a:pt x="8852" y="843"/>
                  </a:lnTo>
                  <a:lnTo>
                    <a:pt x="8905" y="791"/>
                  </a:lnTo>
                  <a:lnTo>
                    <a:pt x="8905" y="712"/>
                  </a:lnTo>
                  <a:lnTo>
                    <a:pt x="8905" y="211"/>
                  </a:lnTo>
                  <a:lnTo>
                    <a:pt x="8905" y="132"/>
                  </a:lnTo>
                  <a:lnTo>
                    <a:pt x="8852" y="53"/>
                  </a:lnTo>
                  <a:lnTo>
                    <a:pt x="8799" y="27"/>
                  </a:lnTo>
                  <a:lnTo>
                    <a:pt x="8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160"/>
            <p:cNvSpPr/>
            <p:nvPr/>
          </p:nvSpPr>
          <p:spPr>
            <a:xfrm>
              <a:off x="6583896" y="4045616"/>
              <a:ext cx="107376" cy="138833"/>
            </a:xfrm>
            <a:custGeom>
              <a:rect b="b" l="l" r="r" t="t"/>
              <a:pathLst>
                <a:path extrusionOk="0" h="5349" w="4137">
                  <a:moveTo>
                    <a:pt x="3846" y="1"/>
                  </a:moveTo>
                  <a:lnTo>
                    <a:pt x="290" y="1792"/>
                  </a:lnTo>
                  <a:lnTo>
                    <a:pt x="0" y="2082"/>
                  </a:lnTo>
                  <a:lnTo>
                    <a:pt x="0" y="3241"/>
                  </a:lnTo>
                  <a:lnTo>
                    <a:pt x="290" y="3557"/>
                  </a:lnTo>
                  <a:lnTo>
                    <a:pt x="3846" y="5349"/>
                  </a:lnTo>
                  <a:lnTo>
                    <a:pt x="4136" y="4927"/>
                  </a:lnTo>
                  <a:lnTo>
                    <a:pt x="4136" y="422"/>
                  </a:lnTo>
                  <a:lnTo>
                    <a:pt x="38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160"/>
            <p:cNvSpPr/>
            <p:nvPr/>
          </p:nvSpPr>
          <p:spPr>
            <a:xfrm>
              <a:off x="6382878" y="4092127"/>
              <a:ext cx="208574" cy="103950"/>
            </a:xfrm>
            <a:custGeom>
              <a:rect b="b" l="l" r="r" t="t"/>
              <a:pathLst>
                <a:path extrusionOk="0" h="4005" w="8036">
                  <a:moveTo>
                    <a:pt x="1818" y="0"/>
                  </a:moveTo>
                  <a:lnTo>
                    <a:pt x="1607" y="27"/>
                  </a:lnTo>
                  <a:lnTo>
                    <a:pt x="1423" y="79"/>
                  </a:lnTo>
                  <a:lnTo>
                    <a:pt x="1238" y="158"/>
                  </a:lnTo>
                  <a:lnTo>
                    <a:pt x="1054" y="237"/>
                  </a:lnTo>
                  <a:lnTo>
                    <a:pt x="896" y="343"/>
                  </a:lnTo>
                  <a:lnTo>
                    <a:pt x="738" y="448"/>
                  </a:lnTo>
                  <a:lnTo>
                    <a:pt x="606" y="580"/>
                  </a:lnTo>
                  <a:lnTo>
                    <a:pt x="474" y="712"/>
                  </a:lnTo>
                  <a:lnTo>
                    <a:pt x="343" y="870"/>
                  </a:lnTo>
                  <a:lnTo>
                    <a:pt x="264" y="1028"/>
                  </a:lnTo>
                  <a:lnTo>
                    <a:pt x="158" y="1212"/>
                  </a:lnTo>
                  <a:lnTo>
                    <a:pt x="106" y="1397"/>
                  </a:lnTo>
                  <a:lnTo>
                    <a:pt x="53" y="1581"/>
                  </a:lnTo>
                  <a:lnTo>
                    <a:pt x="27" y="1792"/>
                  </a:lnTo>
                  <a:lnTo>
                    <a:pt x="0" y="2002"/>
                  </a:lnTo>
                  <a:lnTo>
                    <a:pt x="27" y="2187"/>
                  </a:lnTo>
                  <a:lnTo>
                    <a:pt x="53" y="2398"/>
                  </a:lnTo>
                  <a:lnTo>
                    <a:pt x="106" y="2582"/>
                  </a:lnTo>
                  <a:lnTo>
                    <a:pt x="158" y="2766"/>
                  </a:lnTo>
                  <a:lnTo>
                    <a:pt x="264" y="2951"/>
                  </a:lnTo>
                  <a:lnTo>
                    <a:pt x="343" y="3109"/>
                  </a:lnTo>
                  <a:lnTo>
                    <a:pt x="474" y="3267"/>
                  </a:lnTo>
                  <a:lnTo>
                    <a:pt x="606" y="3399"/>
                  </a:lnTo>
                  <a:lnTo>
                    <a:pt x="738" y="3530"/>
                  </a:lnTo>
                  <a:lnTo>
                    <a:pt x="896" y="3662"/>
                  </a:lnTo>
                  <a:lnTo>
                    <a:pt x="1054" y="3767"/>
                  </a:lnTo>
                  <a:lnTo>
                    <a:pt x="1238" y="3846"/>
                  </a:lnTo>
                  <a:lnTo>
                    <a:pt x="1423" y="3899"/>
                  </a:lnTo>
                  <a:lnTo>
                    <a:pt x="1607" y="3952"/>
                  </a:lnTo>
                  <a:lnTo>
                    <a:pt x="1818" y="3978"/>
                  </a:lnTo>
                  <a:lnTo>
                    <a:pt x="2029" y="4005"/>
                  </a:lnTo>
                  <a:lnTo>
                    <a:pt x="4031" y="4005"/>
                  </a:lnTo>
                  <a:lnTo>
                    <a:pt x="4031" y="3109"/>
                  </a:lnTo>
                  <a:lnTo>
                    <a:pt x="2029" y="3109"/>
                  </a:lnTo>
                  <a:lnTo>
                    <a:pt x="1871" y="3083"/>
                  </a:lnTo>
                  <a:lnTo>
                    <a:pt x="1765" y="3056"/>
                  </a:lnTo>
                  <a:lnTo>
                    <a:pt x="1634" y="3003"/>
                  </a:lnTo>
                  <a:lnTo>
                    <a:pt x="1555" y="2898"/>
                  </a:lnTo>
                  <a:lnTo>
                    <a:pt x="1449" y="2819"/>
                  </a:lnTo>
                  <a:lnTo>
                    <a:pt x="1396" y="2687"/>
                  </a:lnTo>
                  <a:lnTo>
                    <a:pt x="1370" y="2582"/>
                  </a:lnTo>
                  <a:lnTo>
                    <a:pt x="1344" y="2450"/>
                  </a:lnTo>
                  <a:lnTo>
                    <a:pt x="1370" y="2292"/>
                  </a:lnTo>
                  <a:lnTo>
                    <a:pt x="1396" y="2187"/>
                  </a:lnTo>
                  <a:lnTo>
                    <a:pt x="1449" y="2055"/>
                  </a:lnTo>
                  <a:lnTo>
                    <a:pt x="1555" y="1976"/>
                  </a:lnTo>
                  <a:lnTo>
                    <a:pt x="1634" y="1897"/>
                  </a:lnTo>
                  <a:lnTo>
                    <a:pt x="1765" y="1818"/>
                  </a:lnTo>
                  <a:lnTo>
                    <a:pt x="1871" y="1792"/>
                  </a:lnTo>
                  <a:lnTo>
                    <a:pt x="2029" y="1765"/>
                  </a:lnTo>
                  <a:lnTo>
                    <a:pt x="8035" y="1765"/>
                  </a:lnTo>
                  <a:lnTo>
                    <a:pt x="80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160"/>
            <p:cNvSpPr/>
            <p:nvPr/>
          </p:nvSpPr>
          <p:spPr>
            <a:xfrm>
              <a:off x="6475873" y="4161192"/>
              <a:ext cx="45837" cy="46511"/>
            </a:xfrm>
            <a:custGeom>
              <a:rect b="b" l="l" r="r" t="t"/>
              <a:pathLst>
                <a:path extrusionOk="0" h="1792" w="1766">
                  <a:moveTo>
                    <a:pt x="869" y="0"/>
                  </a:moveTo>
                  <a:lnTo>
                    <a:pt x="711" y="26"/>
                  </a:lnTo>
                  <a:lnTo>
                    <a:pt x="527" y="79"/>
                  </a:lnTo>
                  <a:lnTo>
                    <a:pt x="395" y="158"/>
                  </a:lnTo>
                  <a:lnTo>
                    <a:pt x="263" y="263"/>
                  </a:lnTo>
                  <a:lnTo>
                    <a:pt x="132" y="395"/>
                  </a:lnTo>
                  <a:lnTo>
                    <a:pt x="53" y="553"/>
                  </a:lnTo>
                  <a:lnTo>
                    <a:pt x="0" y="711"/>
                  </a:lnTo>
                  <a:lnTo>
                    <a:pt x="0" y="896"/>
                  </a:lnTo>
                  <a:lnTo>
                    <a:pt x="0" y="1080"/>
                  </a:lnTo>
                  <a:lnTo>
                    <a:pt x="53" y="1238"/>
                  </a:lnTo>
                  <a:lnTo>
                    <a:pt x="132" y="1396"/>
                  </a:lnTo>
                  <a:lnTo>
                    <a:pt x="263" y="1528"/>
                  </a:lnTo>
                  <a:lnTo>
                    <a:pt x="395" y="1633"/>
                  </a:lnTo>
                  <a:lnTo>
                    <a:pt x="527" y="1712"/>
                  </a:lnTo>
                  <a:lnTo>
                    <a:pt x="711" y="1765"/>
                  </a:lnTo>
                  <a:lnTo>
                    <a:pt x="869" y="1791"/>
                  </a:lnTo>
                  <a:lnTo>
                    <a:pt x="1054" y="1765"/>
                  </a:lnTo>
                  <a:lnTo>
                    <a:pt x="1238" y="1712"/>
                  </a:lnTo>
                  <a:lnTo>
                    <a:pt x="1370" y="1633"/>
                  </a:lnTo>
                  <a:lnTo>
                    <a:pt x="1502" y="1528"/>
                  </a:lnTo>
                  <a:lnTo>
                    <a:pt x="1633" y="1396"/>
                  </a:lnTo>
                  <a:lnTo>
                    <a:pt x="1712" y="1238"/>
                  </a:lnTo>
                  <a:lnTo>
                    <a:pt x="1765" y="1080"/>
                  </a:lnTo>
                  <a:lnTo>
                    <a:pt x="1765" y="896"/>
                  </a:lnTo>
                  <a:lnTo>
                    <a:pt x="1765" y="711"/>
                  </a:lnTo>
                  <a:lnTo>
                    <a:pt x="1712" y="553"/>
                  </a:lnTo>
                  <a:lnTo>
                    <a:pt x="1633" y="395"/>
                  </a:lnTo>
                  <a:lnTo>
                    <a:pt x="1502" y="263"/>
                  </a:lnTo>
                  <a:lnTo>
                    <a:pt x="1370" y="158"/>
                  </a:lnTo>
                  <a:lnTo>
                    <a:pt x="1238" y="79"/>
                  </a:lnTo>
                  <a:lnTo>
                    <a:pt x="1054" y="26"/>
                  </a:lnTo>
                  <a:lnTo>
                    <a:pt x="8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160"/>
            <p:cNvSpPr/>
            <p:nvPr/>
          </p:nvSpPr>
          <p:spPr>
            <a:xfrm>
              <a:off x="6447141" y="4224755"/>
              <a:ext cx="196272" cy="11654"/>
            </a:xfrm>
            <a:custGeom>
              <a:rect b="b" l="l" r="r" t="t"/>
              <a:pathLst>
                <a:path extrusionOk="0" h="449" w="7562">
                  <a:moveTo>
                    <a:pt x="211" y="1"/>
                  </a:moveTo>
                  <a:lnTo>
                    <a:pt x="132" y="27"/>
                  </a:lnTo>
                  <a:lnTo>
                    <a:pt x="53" y="80"/>
                  </a:lnTo>
                  <a:lnTo>
                    <a:pt x="1" y="133"/>
                  </a:lnTo>
                  <a:lnTo>
                    <a:pt x="1" y="212"/>
                  </a:lnTo>
                  <a:lnTo>
                    <a:pt x="1" y="317"/>
                  </a:lnTo>
                  <a:lnTo>
                    <a:pt x="53" y="370"/>
                  </a:lnTo>
                  <a:lnTo>
                    <a:pt x="132" y="422"/>
                  </a:lnTo>
                  <a:lnTo>
                    <a:pt x="211" y="449"/>
                  </a:lnTo>
                  <a:lnTo>
                    <a:pt x="7324" y="449"/>
                  </a:lnTo>
                  <a:lnTo>
                    <a:pt x="7429" y="422"/>
                  </a:lnTo>
                  <a:lnTo>
                    <a:pt x="7482" y="370"/>
                  </a:lnTo>
                  <a:lnTo>
                    <a:pt x="7535" y="317"/>
                  </a:lnTo>
                  <a:lnTo>
                    <a:pt x="7561" y="212"/>
                  </a:lnTo>
                  <a:lnTo>
                    <a:pt x="7535" y="133"/>
                  </a:lnTo>
                  <a:lnTo>
                    <a:pt x="7482" y="80"/>
                  </a:lnTo>
                  <a:lnTo>
                    <a:pt x="7429" y="27"/>
                  </a:lnTo>
                  <a:lnTo>
                    <a:pt x="7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160"/>
            <p:cNvSpPr/>
            <p:nvPr/>
          </p:nvSpPr>
          <p:spPr>
            <a:xfrm>
              <a:off x="6475873" y="4299971"/>
              <a:ext cx="138807" cy="57464"/>
            </a:xfrm>
            <a:custGeom>
              <a:rect b="b" l="l" r="r" t="t"/>
              <a:pathLst>
                <a:path extrusionOk="0" h="2214" w="5348">
                  <a:moveTo>
                    <a:pt x="105" y="1"/>
                  </a:moveTo>
                  <a:lnTo>
                    <a:pt x="53" y="53"/>
                  </a:lnTo>
                  <a:lnTo>
                    <a:pt x="0" y="106"/>
                  </a:lnTo>
                  <a:lnTo>
                    <a:pt x="0" y="185"/>
                  </a:lnTo>
                  <a:lnTo>
                    <a:pt x="0" y="2029"/>
                  </a:lnTo>
                  <a:lnTo>
                    <a:pt x="0" y="2108"/>
                  </a:lnTo>
                  <a:lnTo>
                    <a:pt x="53" y="2161"/>
                  </a:lnTo>
                  <a:lnTo>
                    <a:pt x="105" y="2214"/>
                  </a:lnTo>
                  <a:lnTo>
                    <a:pt x="5216" y="2214"/>
                  </a:lnTo>
                  <a:lnTo>
                    <a:pt x="5269" y="2161"/>
                  </a:lnTo>
                  <a:lnTo>
                    <a:pt x="5321" y="2108"/>
                  </a:lnTo>
                  <a:lnTo>
                    <a:pt x="5348" y="2029"/>
                  </a:lnTo>
                  <a:lnTo>
                    <a:pt x="5348" y="185"/>
                  </a:lnTo>
                  <a:lnTo>
                    <a:pt x="5321" y="106"/>
                  </a:lnTo>
                  <a:lnTo>
                    <a:pt x="5269" y="53"/>
                  </a:lnTo>
                  <a:lnTo>
                    <a:pt x="52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160"/>
            <p:cNvSpPr/>
            <p:nvPr/>
          </p:nvSpPr>
          <p:spPr>
            <a:xfrm>
              <a:off x="6492951" y="4323227"/>
              <a:ext cx="103950" cy="10953"/>
            </a:xfrm>
            <a:custGeom>
              <a:rect b="b" l="l" r="r" t="t"/>
              <a:pathLst>
                <a:path extrusionOk="0" h="422" w="4005">
                  <a:moveTo>
                    <a:pt x="211" y="0"/>
                  </a:moveTo>
                  <a:lnTo>
                    <a:pt x="132" y="27"/>
                  </a:lnTo>
                  <a:lnTo>
                    <a:pt x="80" y="53"/>
                  </a:lnTo>
                  <a:lnTo>
                    <a:pt x="27" y="132"/>
                  </a:lnTo>
                  <a:lnTo>
                    <a:pt x="1" y="211"/>
                  </a:lnTo>
                  <a:lnTo>
                    <a:pt x="27" y="290"/>
                  </a:lnTo>
                  <a:lnTo>
                    <a:pt x="80" y="369"/>
                  </a:lnTo>
                  <a:lnTo>
                    <a:pt x="159" y="422"/>
                  </a:lnTo>
                  <a:lnTo>
                    <a:pt x="3873" y="422"/>
                  </a:lnTo>
                  <a:lnTo>
                    <a:pt x="3952" y="369"/>
                  </a:lnTo>
                  <a:lnTo>
                    <a:pt x="3979" y="290"/>
                  </a:lnTo>
                  <a:lnTo>
                    <a:pt x="4005" y="211"/>
                  </a:lnTo>
                  <a:lnTo>
                    <a:pt x="3979" y="132"/>
                  </a:lnTo>
                  <a:lnTo>
                    <a:pt x="3926" y="53"/>
                  </a:lnTo>
                  <a:lnTo>
                    <a:pt x="3873" y="27"/>
                  </a:lnTo>
                  <a:lnTo>
                    <a:pt x="37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160"/>
            <p:cNvSpPr/>
            <p:nvPr/>
          </p:nvSpPr>
          <p:spPr>
            <a:xfrm>
              <a:off x="6413634" y="4380664"/>
              <a:ext cx="262587" cy="23256"/>
            </a:xfrm>
            <a:custGeom>
              <a:rect b="b" l="l" r="r" t="t"/>
              <a:pathLst>
                <a:path extrusionOk="0" h="896" w="10117">
                  <a:moveTo>
                    <a:pt x="686" y="0"/>
                  </a:moveTo>
                  <a:lnTo>
                    <a:pt x="607" y="27"/>
                  </a:lnTo>
                  <a:lnTo>
                    <a:pt x="554" y="53"/>
                  </a:lnTo>
                  <a:lnTo>
                    <a:pt x="53" y="554"/>
                  </a:lnTo>
                  <a:lnTo>
                    <a:pt x="27" y="606"/>
                  </a:lnTo>
                  <a:lnTo>
                    <a:pt x="1" y="659"/>
                  </a:lnTo>
                  <a:lnTo>
                    <a:pt x="1" y="712"/>
                  </a:lnTo>
                  <a:lnTo>
                    <a:pt x="27" y="764"/>
                  </a:lnTo>
                  <a:lnTo>
                    <a:pt x="53" y="817"/>
                  </a:lnTo>
                  <a:lnTo>
                    <a:pt x="80" y="870"/>
                  </a:lnTo>
                  <a:lnTo>
                    <a:pt x="132" y="896"/>
                  </a:lnTo>
                  <a:lnTo>
                    <a:pt x="9985" y="896"/>
                  </a:lnTo>
                  <a:lnTo>
                    <a:pt x="10038" y="870"/>
                  </a:lnTo>
                  <a:lnTo>
                    <a:pt x="10090" y="817"/>
                  </a:lnTo>
                  <a:lnTo>
                    <a:pt x="10117" y="764"/>
                  </a:lnTo>
                  <a:lnTo>
                    <a:pt x="10117" y="712"/>
                  </a:lnTo>
                  <a:lnTo>
                    <a:pt x="10117" y="659"/>
                  </a:lnTo>
                  <a:lnTo>
                    <a:pt x="10090" y="606"/>
                  </a:lnTo>
                  <a:lnTo>
                    <a:pt x="10064" y="554"/>
                  </a:lnTo>
                  <a:lnTo>
                    <a:pt x="9563" y="53"/>
                  </a:lnTo>
                  <a:lnTo>
                    <a:pt x="9511" y="27"/>
                  </a:lnTo>
                  <a:lnTo>
                    <a:pt x="94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160"/>
            <p:cNvSpPr/>
            <p:nvPr/>
          </p:nvSpPr>
          <p:spPr>
            <a:xfrm>
              <a:off x="6683717" y="4034015"/>
              <a:ext cx="23282" cy="162063"/>
            </a:xfrm>
            <a:custGeom>
              <a:rect b="b" l="l" r="r" t="t"/>
              <a:pathLst>
                <a:path extrusionOk="0" h="6244" w="897">
                  <a:moveTo>
                    <a:pt x="343" y="0"/>
                  </a:moveTo>
                  <a:lnTo>
                    <a:pt x="264" y="26"/>
                  </a:lnTo>
                  <a:lnTo>
                    <a:pt x="185" y="79"/>
                  </a:lnTo>
                  <a:lnTo>
                    <a:pt x="132" y="132"/>
                  </a:lnTo>
                  <a:lnTo>
                    <a:pt x="80" y="184"/>
                  </a:lnTo>
                  <a:lnTo>
                    <a:pt x="27" y="264"/>
                  </a:lnTo>
                  <a:lnTo>
                    <a:pt x="0" y="343"/>
                  </a:lnTo>
                  <a:lnTo>
                    <a:pt x="0" y="422"/>
                  </a:lnTo>
                  <a:lnTo>
                    <a:pt x="0" y="5796"/>
                  </a:lnTo>
                  <a:lnTo>
                    <a:pt x="0" y="5901"/>
                  </a:lnTo>
                  <a:lnTo>
                    <a:pt x="27" y="5980"/>
                  </a:lnTo>
                  <a:lnTo>
                    <a:pt x="80" y="6033"/>
                  </a:lnTo>
                  <a:lnTo>
                    <a:pt x="132" y="6112"/>
                  </a:lnTo>
                  <a:lnTo>
                    <a:pt x="185" y="6164"/>
                  </a:lnTo>
                  <a:lnTo>
                    <a:pt x="264" y="6191"/>
                  </a:lnTo>
                  <a:lnTo>
                    <a:pt x="343" y="6217"/>
                  </a:lnTo>
                  <a:lnTo>
                    <a:pt x="422" y="6244"/>
                  </a:lnTo>
                  <a:lnTo>
                    <a:pt x="448" y="6244"/>
                  </a:lnTo>
                  <a:lnTo>
                    <a:pt x="554" y="6217"/>
                  </a:lnTo>
                  <a:lnTo>
                    <a:pt x="633" y="6191"/>
                  </a:lnTo>
                  <a:lnTo>
                    <a:pt x="712" y="6164"/>
                  </a:lnTo>
                  <a:lnTo>
                    <a:pt x="764" y="6112"/>
                  </a:lnTo>
                  <a:lnTo>
                    <a:pt x="817" y="6033"/>
                  </a:lnTo>
                  <a:lnTo>
                    <a:pt x="870" y="5980"/>
                  </a:lnTo>
                  <a:lnTo>
                    <a:pt x="896" y="5901"/>
                  </a:lnTo>
                  <a:lnTo>
                    <a:pt x="896" y="5796"/>
                  </a:lnTo>
                  <a:lnTo>
                    <a:pt x="896" y="422"/>
                  </a:lnTo>
                  <a:lnTo>
                    <a:pt x="896" y="343"/>
                  </a:lnTo>
                  <a:lnTo>
                    <a:pt x="870" y="264"/>
                  </a:lnTo>
                  <a:lnTo>
                    <a:pt x="817" y="184"/>
                  </a:lnTo>
                  <a:lnTo>
                    <a:pt x="764" y="132"/>
                  </a:lnTo>
                  <a:lnTo>
                    <a:pt x="712" y="79"/>
                  </a:lnTo>
                  <a:lnTo>
                    <a:pt x="633" y="26"/>
                  </a:lnTo>
                  <a:lnTo>
                    <a:pt x="5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8" name="Google Shape;17758;p160"/>
          <p:cNvGrpSpPr/>
          <p:nvPr/>
        </p:nvGrpSpPr>
        <p:grpSpPr>
          <a:xfrm>
            <a:off x="8011190" y="4034015"/>
            <a:ext cx="207899" cy="369907"/>
            <a:chOff x="8011528" y="4034015"/>
            <a:chExt cx="207899" cy="369907"/>
          </a:xfrm>
        </p:grpSpPr>
        <p:sp>
          <p:nvSpPr>
            <p:cNvPr id="17759" name="Google Shape;17759;p160"/>
            <p:cNvSpPr/>
            <p:nvPr/>
          </p:nvSpPr>
          <p:spPr>
            <a:xfrm>
              <a:off x="8023156" y="4034015"/>
              <a:ext cx="45162" cy="64965"/>
            </a:xfrm>
            <a:custGeom>
              <a:rect b="b" l="l" r="r" t="t"/>
              <a:pathLst>
                <a:path extrusionOk="0" h="2503" w="1740">
                  <a:moveTo>
                    <a:pt x="870" y="0"/>
                  </a:moveTo>
                  <a:lnTo>
                    <a:pt x="738" y="26"/>
                  </a:lnTo>
                  <a:lnTo>
                    <a:pt x="607" y="53"/>
                  </a:lnTo>
                  <a:lnTo>
                    <a:pt x="501" y="132"/>
                  </a:lnTo>
                  <a:lnTo>
                    <a:pt x="422" y="264"/>
                  </a:lnTo>
                  <a:lnTo>
                    <a:pt x="53" y="790"/>
                  </a:lnTo>
                  <a:lnTo>
                    <a:pt x="1" y="896"/>
                  </a:lnTo>
                  <a:lnTo>
                    <a:pt x="27" y="975"/>
                  </a:lnTo>
                  <a:lnTo>
                    <a:pt x="422" y="2213"/>
                  </a:lnTo>
                  <a:lnTo>
                    <a:pt x="870" y="2503"/>
                  </a:lnTo>
                  <a:lnTo>
                    <a:pt x="1318" y="2213"/>
                  </a:lnTo>
                  <a:lnTo>
                    <a:pt x="1739" y="975"/>
                  </a:lnTo>
                  <a:lnTo>
                    <a:pt x="1739" y="896"/>
                  </a:lnTo>
                  <a:lnTo>
                    <a:pt x="1713" y="790"/>
                  </a:lnTo>
                  <a:lnTo>
                    <a:pt x="1344" y="264"/>
                  </a:lnTo>
                  <a:lnTo>
                    <a:pt x="1265" y="132"/>
                  </a:lnTo>
                  <a:lnTo>
                    <a:pt x="1134" y="53"/>
                  </a:lnTo>
                  <a:lnTo>
                    <a:pt x="1002" y="26"/>
                  </a:lnTo>
                  <a:lnTo>
                    <a:pt x="8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160"/>
            <p:cNvSpPr/>
            <p:nvPr/>
          </p:nvSpPr>
          <p:spPr>
            <a:xfrm>
              <a:off x="8023156" y="4091426"/>
              <a:ext cx="45837" cy="99875"/>
            </a:xfrm>
            <a:custGeom>
              <a:rect b="b" l="l" r="r" t="t"/>
              <a:pathLst>
                <a:path extrusionOk="0" h="3848" w="1766">
                  <a:moveTo>
                    <a:pt x="185" y="1"/>
                  </a:moveTo>
                  <a:lnTo>
                    <a:pt x="106" y="27"/>
                  </a:lnTo>
                  <a:lnTo>
                    <a:pt x="53" y="54"/>
                  </a:lnTo>
                  <a:lnTo>
                    <a:pt x="1" y="133"/>
                  </a:lnTo>
                  <a:lnTo>
                    <a:pt x="1" y="212"/>
                  </a:lnTo>
                  <a:lnTo>
                    <a:pt x="1" y="897"/>
                  </a:lnTo>
                  <a:lnTo>
                    <a:pt x="264" y="1344"/>
                  </a:lnTo>
                  <a:lnTo>
                    <a:pt x="1" y="1792"/>
                  </a:lnTo>
                  <a:lnTo>
                    <a:pt x="1" y="3847"/>
                  </a:lnTo>
                  <a:lnTo>
                    <a:pt x="1766" y="3847"/>
                  </a:lnTo>
                  <a:lnTo>
                    <a:pt x="1766" y="1792"/>
                  </a:lnTo>
                  <a:lnTo>
                    <a:pt x="1476" y="1344"/>
                  </a:lnTo>
                  <a:lnTo>
                    <a:pt x="1766" y="897"/>
                  </a:lnTo>
                  <a:lnTo>
                    <a:pt x="1766" y="212"/>
                  </a:lnTo>
                  <a:lnTo>
                    <a:pt x="1766" y="133"/>
                  </a:lnTo>
                  <a:lnTo>
                    <a:pt x="1713" y="54"/>
                  </a:lnTo>
                  <a:lnTo>
                    <a:pt x="1660" y="27"/>
                  </a:lnTo>
                  <a:lnTo>
                    <a:pt x="15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160"/>
            <p:cNvSpPr/>
            <p:nvPr/>
          </p:nvSpPr>
          <p:spPr>
            <a:xfrm>
              <a:off x="8023156" y="4114681"/>
              <a:ext cx="45837" cy="23282"/>
            </a:xfrm>
            <a:custGeom>
              <a:rect b="b" l="l" r="r" t="t"/>
              <a:pathLst>
                <a:path extrusionOk="0" h="897" w="1766">
                  <a:moveTo>
                    <a:pt x="1" y="1"/>
                  </a:moveTo>
                  <a:lnTo>
                    <a:pt x="1" y="896"/>
                  </a:lnTo>
                  <a:lnTo>
                    <a:pt x="1766" y="896"/>
                  </a:lnTo>
                  <a:lnTo>
                    <a:pt x="17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160"/>
            <p:cNvSpPr/>
            <p:nvPr/>
          </p:nvSpPr>
          <p:spPr>
            <a:xfrm>
              <a:off x="8034109" y="4241859"/>
              <a:ext cx="185319" cy="162063"/>
            </a:xfrm>
            <a:custGeom>
              <a:rect b="b" l="l" r="r" t="t"/>
              <a:pathLst>
                <a:path extrusionOk="0" h="6244" w="7140">
                  <a:moveTo>
                    <a:pt x="4927" y="1"/>
                  </a:moveTo>
                  <a:lnTo>
                    <a:pt x="4637" y="27"/>
                  </a:lnTo>
                  <a:lnTo>
                    <a:pt x="4400" y="106"/>
                  </a:lnTo>
                  <a:lnTo>
                    <a:pt x="4163" y="238"/>
                  </a:lnTo>
                  <a:lnTo>
                    <a:pt x="3978" y="396"/>
                  </a:lnTo>
                  <a:lnTo>
                    <a:pt x="3794" y="606"/>
                  </a:lnTo>
                  <a:lnTo>
                    <a:pt x="3688" y="817"/>
                  </a:lnTo>
                  <a:lnTo>
                    <a:pt x="3609" y="1081"/>
                  </a:lnTo>
                  <a:lnTo>
                    <a:pt x="3583" y="1344"/>
                  </a:lnTo>
                  <a:lnTo>
                    <a:pt x="3583" y="4900"/>
                  </a:lnTo>
                  <a:lnTo>
                    <a:pt x="3557" y="4980"/>
                  </a:lnTo>
                  <a:lnTo>
                    <a:pt x="3530" y="5085"/>
                  </a:lnTo>
                  <a:lnTo>
                    <a:pt x="3504" y="5138"/>
                  </a:lnTo>
                  <a:lnTo>
                    <a:pt x="3451" y="5217"/>
                  </a:lnTo>
                  <a:lnTo>
                    <a:pt x="3372" y="5269"/>
                  </a:lnTo>
                  <a:lnTo>
                    <a:pt x="3293" y="5322"/>
                  </a:lnTo>
                  <a:lnTo>
                    <a:pt x="3214" y="5348"/>
                  </a:lnTo>
                  <a:lnTo>
                    <a:pt x="1265" y="5348"/>
                  </a:lnTo>
                  <a:lnTo>
                    <a:pt x="1186" y="5322"/>
                  </a:lnTo>
                  <a:lnTo>
                    <a:pt x="1107" y="5269"/>
                  </a:lnTo>
                  <a:lnTo>
                    <a:pt x="1028" y="5217"/>
                  </a:lnTo>
                  <a:lnTo>
                    <a:pt x="975" y="5138"/>
                  </a:lnTo>
                  <a:lnTo>
                    <a:pt x="949" y="5085"/>
                  </a:lnTo>
                  <a:lnTo>
                    <a:pt x="922" y="4980"/>
                  </a:lnTo>
                  <a:lnTo>
                    <a:pt x="896" y="4900"/>
                  </a:lnTo>
                  <a:lnTo>
                    <a:pt x="896" y="3715"/>
                  </a:lnTo>
                  <a:lnTo>
                    <a:pt x="0" y="3715"/>
                  </a:lnTo>
                  <a:lnTo>
                    <a:pt x="0" y="4900"/>
                  </a:lnTo>
                  <a:lnTo>
                    <a:pt x="27" y="5164"/>
                  </a:lnTo>
                  <a:lnTo>
                    <a:pt x="106" y="5427"/>
                  </a:lnTo>
                  <a:lnTo>
                    <a:pt x="237" y="5664"/>
                  </a:lnTo>
                  <a:lnTo>
                    <a:pt x="395" y="5849"/>
                  </a:lnTo>
                  <a:lnTo>
                    <a:pt x="606" y="6007"/>
                  </a:lnTo>
                  <a:lnTo>
                    <a:pt x="843" y="6139"/>
                  </a:lnTo>
                  <a:lnTo>
                    <a:pt x="1080" y="6218"/>
                  </a:lnTo>
                  <a:lnTo>
                    <a:pt x="1344" y="6244"/>
                  </a:lnTo>
                  <a:lnTo>
                    <a:pt x="3135" y="6244"/>
                  </a:lnTo>
                  <a:lnTo>
                    <a:pt x="3399" y="6218"/>
                  </a:lnTo>
                  <a:lnTo>
                    <a:pt x="3636" y="6139"/>
                  </a:lnTo>
                  <a:lnTo>
                    <a:pt x="3873" y="6007"/>
                  </a:lnTo>
                  <a:lnTo>
                    <a:pt x="4084" y="5849"/>
                  </a:lnTo>
                  <a:lnTo>
                    <a:pt x="4242" y="5664"/>
                  </a:lnTo>
                  <a:lnTo>
                    <a:pt x="4373" y="5427"/>
                  </a:lnTo>
                  <a:lnTo>
                    <a:pt x="4452" y="5164"/>
                  </a:lnTo>
                  <a:lnTo>
                    <a:pt x="4479" y="4900"/>
                  </a:lnTo>
                  <a:lnTo>
                    <a:pt x="4479" y="1344"/>
                  </a:lnTo>
                  <a:lnTo>
                    <a:pt x="4479" y="1265"/>
                  </a:lnTo>
                  <a:lnTo>
                    <a:pt x="4505" y="1186"/>
                  </a:lnTo>
                  <a:lnTo>
                    <a:pt x="4558" y="1107"/>
                  </a:lnTo>
                  <a:lnTo>
                    <a:pt x="4610" y="1028"/>
                  </a:lnTo>
                  <a:lnTo>
                    <a:pt x="4663" y="975"/>
                  </a:lnTo>
                  <a:lnTo>
                    <a:pt x="4742" y="949"/>
                  </a:lnTo>
                  <a:lnTo>
                    <a:pt x="4821" y="923"/>
                  </a:lnTo>
                  <a:lnTo>
                    <a:pt x="4927" y="896"/>
                  </a:lnTo>
                  <a:lnTo>
                    <a:pt x="5796" y="896"/>
                  </a:lnTo>
                  <a:lnTo>
                    <a:pt x="5875" y="923"/>
                  </a:lnTo>
                  <a:lnTo>
                    <a:pt x="5980" y="949"/>
                  </a:lnTo>
                  <a:lnTo>
                    <a:pt x="6033" y="975"/>
                  </a:lnTo>
                  <a:lnTo>
                    <a:pt x="6112" y="1028"/>
                  </a:lnTo>
                  <a:lnTo>
                    <a:pt x="6165" y="1107"/>
                  </a:lnTo>
                  <a:lnTo>
                    <a:pt x="6217" y="1186"/>
                  </a:lnTo>
                  <a:lnTo>
                    <a:pt x="6244" y="1265"/>
                  </a:lnTo>
                  <a:lnTo>
                    <a:pt x="6244" y="1344"/>
                  </a:lnTo>
                  <a:lnTo>
                    <a:pt x="6244" y="6060"/>
                  </a:lnTo>
                  <a:lnTo>
                    <a:pt x="6270" y="6139"/>
                  </a:lnTo>
                  <a:lnTo>
                    <a:pt x="6296" y="6191"/>
                  </a:lnTo>
                  <a:lnTo>
                    <a:pt x="6349" y="6218"/>
                  </a:lnTo>
                  <a:lnTo>
                    <a:pt x="6428" y="6244"/>
                  </a:lnTo>
                  <a:lnTo>
                    <a:pt x="6955" y="6244"/>
                  </a:lnTo>
                  <a:lnTo>
                    <a:pt x="7034" y="6218"/>
                  </a:lnTo>
                  <a:lnTo>
                    <a:pt x="7087" y="6191"/>
                  </a:lnTo>
                  <a:lnTo>
                    <a:pt x="7113" y="6139"/>
                  </a:lnTo>
                  <a:lnTo>
                    <a:pt x="7139" y="6060"/>
                  </a:lnTo>
                  <a:lnTo>
                    <a:pt x="7139" y="1344"/>
                  </a:lnTo>
                  <a:lnTo>
                    <a:pt x="7113" y="1081"/>
                  </a:lnTo>
                  <a:lnTo>
                    <a:pt x="7034" y="817"/>
                  </a:lnTo>
                  <a:lnTo>
                    <a:pt x="6902" y="606"/>
                  </a:lnTo>
                  <a:lnTo>
                    <a:pt x="6744" y="396"/>
                  </a:lnTo>
                  <a:lnTo>
                    <a:pt x="6534" y="238"/>
                  </a:lnTo>
                  <a:lnTo>
                    <a:pt x="6323" y="106"/>
                  </a:lnTo>
                  <a:lnTo>
                    <a:pt x="6059" y="27"/>
                  </a:lnTo>
                  <a:lnTo>
                    <a:pt x="57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160"/>
            <p:cNvSpPr/>
            <p:nvPr/>
          </p:nvSpPr>
          <p:spPr>
            <a:xfrm>
              <a:off x="8023156" y="4315025"/>
              <a:ext cx="45837" cy="30783"/>
            </a:xfrm>
            <a:custGeom>
              <a:rect b="b" l="l" r="r" t="t"/>
              <a:pathLst>
                <a:path extrusionOk="0" h="1186" w="1766">
                  <a:moveTo>
                    <a:pt x="1" y="0"/>
                  </a:moveTo>
                  <a:lnTo>
                    <a:pt x="1" y="1001"/>
                  </a:lnTo>
                  <a:lnTo>
                    <a:pt x="1" y="1080"/>
                  </a:lnTo>
                  <a:lnTo>
                    <a:pt x="53" y="1133"/>
                  </a:lnTo>
                  <a:lnTo>
                    <a:pt x="106" y="1186"/>
                  </a:lnTo>
                  <a:lnTo>
                    <a:pt x="1660" y="1186"/>
                  </a:lnTo>
                  <a:lnTo>
                    <a:pt x="1713" y="1133"/>
                  </a:lnTo>
                  <a:lnTo>
                    <a:pt x="1766" y="1080"/>
                  </a:lnTo>
                  <a:lnTo>
                    <a:pt x="1766" y="1001"/>
                  </a:lnTo>
                  <a:lnTo>
                    <a:pt x="17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160"/>
            <p:cNvSpPr/>
            <p:nvPr/>
          </p:nvSpPr>
          <p:spPr>
            <a:xfrm>
              <a:off x="8011528" y="4183747"/>
              <a:ext cx="69092" cy="116953"/>
            </a:xfrm>
            <a:custGeom>
              <a:rect b="b" l="l" r="r" t="t"/>
              <a:pathLst>
                <a:path extrusionOk="0" h="4506" w="2662">
                  <a:moveTo>
                    <a:pt x="185" y="0"/>
                  </a:moveTo>
                  <a:lnTo>
                    <a:pt x="106" y="27"/>
                  </a:lnTo>
                  <a:lnTo>
                    <a:pt x="54" y="79"/>
                  </a:lnTo>
                  <a:lnTo>
                    <a:pt x="1" y="132"/>
                  </a:lnTo>
                  <a:lnTo>
                    <a:pt x="1" y="211"/>
                  </a:lnTo>
                  <a:lnTo>
                    <a:pt x="1" y="4031"/>
                  </a:lnTo>
                  <a:lnTo>
                    <a:pt x="554" y="4505"/>
                  </a:lnTo>
                  <a:lnTo>
                    <a:pt x="2082" y="4505"/>
                  </a:lnTo>
                  <a:lnTo>
                    <a:pt x="2662" y="4031"/>
                  </a:lnTo>
                  <a:lnTo>
                    <a:pt x="2662" y="211"/>
                  </a:lnTo>
                  <a:lnTo>
                    <a:pt x="2635" y="132"/>
                  </a:lnTo>
                  <a:lnTo>
                    <a:pt x="2609" y="79"/>
                  </a:lnTo>
                  <a:lnTo>
                    <a:pt x="2556" y="27"/>
                  </a:lnTo>
                  <a:lnTo>
                    <a:pt x="24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160"/>
            <p:cNvSpPr/>
            <p:nvPr/>
          </p:nvSpPr>
          <p:spPr>
            <a:xfrm>
              <a:off x="8011528" y="4288344"/>
              <a:ext cx="69092" cy="34235"/>
            </a:xfrm>
            <a:custGeom>
              <a:rect b="b" l="l" r="r" t="t"/>
              <a:pathLst>
                <a:path extrusionOk="0" h="1319" w="2662">
                  <a:moveTo>
                    <a:pt x="1" y="1"/>
                  </a:moveTo>
                  <a:lnTo>
                    <a:pt x="1" y="1134"/>
                  </a:lnTo>
                  <a:lnTo>
                    <a:pt x="1" y="1213"/>
                  </a:lnTo>
                  <a:lnTo>
                    <a:pt x="54" y="1265"/>
                  </a:lnTo>
                  <a:lnTo>
                    <a:pt x="106" y="1318"/>
                  </a:lnTo>
                  <a:lnTo>
                    <a:pt x="2556" y="1318"/>
                  </a:lnTo>
                  <a:lnTo>
                    <a:pt x="2609" y="1265"/>
                  </a:lnTo>
                  <a:lnTo>
                    <a:pt x="2635" y="1213"/>
                  </a:lnTo>
                  <a:lnTo>
                    <a:pt x="2662" y="1134"/>
                  </a:lnTo>
                  <a:lnTo>
                    <a:pt x="26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6" name="Google Shape;17766;p160"/>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7767" name="Google Shape;17767;p160"/>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7768" name="Google Shape;17768;p160">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160"/>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7770" name="Google Shape;17770;p160">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7774" name="Shape 17774"/>
        <p:cNvGrpSpPr/>
        <p:nvPr/>
      </p:nvGrpSpPr>
      <p:grpSpPr>
        <a:xfrm>
          <a:off x="0" y="0"/>
          <a:ext cx="0" cy="0"/>
          <a:chOff x="0" y="0"/>
          <a:chExt cx="0" cy="0"/>
        </a:xfrm>
      </p:grpSpPr>
      <p:sp>
        <p:nvSpPr>
          <p:cNvPr id="17775" name="Google Shape;17775;p161"/>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7776" name="Google Shape;17776;p161"/>
          <p:cNvGrpSpPr/>
          <p:nvPr/>
        </p:nvGrpSpPr>
        <p:grpSpPr>
          <a:xfrm>
            <a:off x="898993" y="1672504"/>
            <a:ext cx="1565021" cy="935410"/>
            <a:chOff x="1007150" y="1337225"/>
            <a:chExt cx="1263744" cy="755338"/>
          </a:xfrm>
        </p:grpSpPr>
        <p:sp>
          <p:nvSpPr>
            <p:cNvPr id="17777" name="Google Shape;17777;p161"/>
            <p:cNvSpPr/>
            <p:nvPr/>
          </p:nvSpPr>
          <p:spPr>
            <a:xfrm>
              <a:off x="1597113" y="1494965"/>
              <a:ext cx="673781" cy="597598"/>
            </a:xfrm>
            <a:custGeom>
              <a:rect b="b" l="l" r="r" t="t"/>
              <a:pathLst>
                <a:path extrusionOk="0" h="18120" w="20430">
                  <a:moveTo>
                    <a:pt x="546" y="1"/>
                  </a:moveTo>
                  <a:cubicBezTo>
                    <a:pt x="421" y="1"/>
                    <a:pt x="292" y="82"/>
                    <a:pt x="281" y="246"/>
                  </a:cubicBezTo>
                  <a:cubicBezTo>
                    <a:pt x="0" y="5010"/>
                    <a:pt x="71" y="10358"/>
                    <a:pt x="4111" y="13627"/>
                  </a:cubicBezTo>
                  <a:cubicBezTo>
                    <a:pt x="8431" y="17130"/>
                    <a:pt x="14573" y="17247"/>
                    <a:pt x="19804" y="18111"/>
                  </a:cubicBezTo>
                  <a:cubicBezTo>
                    <a:pt x="19834" y="18117"/>
                    <a:pt x="19863" y="18120"/>
                    <a:pt x="19890" y="18120"/>
                  </a:cubicBezTo>
                  <a:cubicBezTo>
                    <a:pt x="20292" y="18120"/>
                    <a:pt x="20429" y="17517"/>
                    <a:pt x="20014" y="17364"/>
                  </a:cubicBezTo>
                  <a:cubicBezTo>
                    <a:pt x="15203" y="15776"/>
                    <a:pt x="9762" y="16336"/>
                    <a:pt x="5395" y="13441"/>
                  </a:cubicBezTo>
                  <a:cubicBezTo>
                    <a:pt x="935" y="10475"/>
                    <a:pt x="678" y="5103"/>
                    <a:pt x="794" y="246"/>
                  </a:cubicBezTo>
                  <a:cubicBezTo>
                    <a:pt x="794" y="82"/>
                    <a:pt x="672" y="1"/>
                    <a:pt x="5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161"/>
            <p:cNvSpPr/>
            <p:nvPr/>
          </p:nvSpPr>
          <p:spPr>
            <a:xfrm>
              <a:off x="1007150" y="1388310"/>
              <a:ext cx="1259308" cy="257277"/>
            </a:xfrm>
            <a:custGeom>
              <a:rect b="b" l="l" r="r" t="t"/>
              <a:pathLst>
                <a:path extrusionOk="0" h="7801" w="38184">
                  <a:moveTo>
                    <a:pt x="19314" y="0"/>
                  </a:moveTo>
                  <a:lnTo>
                    <a:pt x="1" y="7800"/>
                  </a:lnTo>
                  <a:lnTo>
                    <a:pt x="1" y="7800"/>
                  </a:lnTo>
                  <a:lnTo>
                    <a:pt x="38183" y="6563"/>
                  </a:lnTo>
                  <a:lnTo>
                    <a:pt x="193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161"/>
            <p:cNvSpPr/>
            <p:nvPr/>
          </p:nvSpPr>
          <p:spPr>
            <a:xfrm>
              <a:off x="1617889" y="1337225"/>
              <a:ext cx="64740" cy="66752"/>
            </a:xfrm>
            <a:custGeom>
              <a:rect b="b" l="l" r="r" t="t"/>
              <a:pathLst>
                <a:path extrusionOk="0" h="2024" w="1963">
                  <a:moveTo>
                    <a:pt x="981" y="1"/>
                  </a:moveTo>
                  <a:cubicBezTo>
                    <a:pt x="466" y="1"/>
                    <a:pt x="1" y="423"/>
                    <a:pt x="1" y="966"/>
                  </a:cubicBezTo>
                  <a:cubicBezTo>
                    <a:pt x="1" y="1269"/>
                    <a:pt x="118" y="1549"/>
                    <a:pt x="351" y="1760"/>
                  </a:cubicBezTo>
                  <a:cubicBezTo>
                    <a:pt x="527" y="1936"/>
                    <a:pt x="764" y="2024"/>
                    <a:pt x="1004" y="2024"/>
                  </a:cubicBezTo>
                  <a:cubicBezTo>
                    <a:pt x="1209" y="2024"/>
                    <a:pt x="1417" y="1959"/>
                    <a:pt x="1589" y="1830"/>
                  </a:cubicBezTo>
                  <a:cubicBezTo>
                    <a:pt x="1752" y="1713"/>
                    <a:pt x="1869" y="1526"/>
                    <a:pt x="1916" y="1339"/>
                  </a:cubicBezTo>
                  <a:cubicBezTo>
                    <a:pt x="1939" y="1269"/>
                    <a:pt x="1939" y="1176"/>
                    <a:pt x="1939" y="1106"/>
                  </a:cubicBezTo>
                  <a:cubicBezTo>
                    <a:pt x="1963" y="872"/>
                    <a:pt x="1916" y="662"/>
                    <a:pt x="1823" y="475"/>
                  </a:cubicBezTo>
                  <a:cubicBezTo>
                    <a:pt x="1659" y="218"/>
                    <a:pt x="1402" y="31"/>
                    <a:pt x="1099" y="8"/>
                  </a:cubicBezTo>
                  <a:cubicBezTo>
                    <a:pt x="1059" y="3"/>
                    <a:pt x="1020" y="1"/>
                    <a:pt x="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0" name="Google Shape;17780;p161"/>
          <p:cNvGrpSpPr/>
          <p:nvPr/>
        </p:nvGrpSpPr>
        <p:grpSpPr>
          <a:xfrm>
            <a:off x="5031154" y="1672500"/>
            <a:ext cx="992168" cy="935416"/>
            <a:chOff x="2754175" y="1337225"/>
            <a:chExt cx="801169" cy="755343"/>
          </a:xfrm>
        </p:grpSpPr>
        <p:sp>
          <p:nvSpPr>
            <p:cNvPr id="17781" name="Google Shape;17781;p161"/>
            <p:cNvSpPr/>
            <p:nvPr/>
          </p:nvSpPr>
          <p:spPr>
            <a:xfrm>
              <a:off x="2754175" y="1337225"/>
              <a:ext cx="801169" cy="755343"/>
            </a:xfrm>
            <a:custGeom>
              <a:rect b="b" l="l" r="r" t="t"/>
              <a:pathLst>
                <a:path extrusionOk="0" h="21988" w="23322">
                  <a:moveTo>
                    <a:pt x="11495" y="9347"/>
                  </a:moveTo>
                  <a:cubicBezTo>
                    <a:pt x="11595" y="9347"/>
                    <a:pt x="11697" y="9356"/>
                    <a:pt x="11800" y="9375"/>
                  </a:cubicBezTo>
                  <a:cubicBezTo>
                    <a:pt x="12508" y="9498"/>
                    <a:pt x="13063" y="10053"/>
                    <a:pt x="13217" y="10761"/>
                  </a:cubicBezTo>
                  <a:cubicBezTo>
                    <a:pt x="13340" y="11470"/>
                    <a:pt x="13001" y="12179"/>
                    <a:pt x="12354" y="12518"/>
                  </a:cubicBezTo>
                  <a:cubicBezTo>
                    <a:pt x="12132" y="12615"/>
                    <a:pt x="11898" y="12662"/>
                    <a:pt x="11665" y="12662"/>
                  </a:cubicBezTo>
                  <a:cubicBezTo>
                    <a:pt x="11381" y="12662"/>
                    <a:pt x="11099" y="12591"/>
                    <a:pt x="10845" y="12456"/>
                  </a:cubicBezTo>
                  <a:cubicBezTo>
                    <a:pt x="10598" y="12333"/>
                    <a:pt x="10382" y="12148"/>
                    <a:pt x="10228" y="11963"/>
                  </a:cubicBezTo>
                  <a:cubicBezTo>
                    <a:pt x="9920" y="11532"/>
                    <a:pt x="9828" y="11008"/>
                    <a:pt x="9951" y="10515"/>
                  </a:cubicBezTo>
                  <a:cubicBezTo>
                    <a:pt x="10140" y="9813"/>
                    <a:pt x="10780" y="9347"/>
                    <a:pt x="11495" y="9347"/>
                  </a:cubicBezTo>
                  <a:close/>
                  <a:moveTo>
                    <a:pt x="11056" y="1"/>
                  </a:moveTo>
                  <a:cubicBezTo>
                    <a:pt x="6409" y="1"/>
                    <a:pt x="2192" y="3105"/>
                    <a:pt x="925" y="7742"/>
                  </a:cubicBezTo>
                  <a:cubicBezTo>
                    <a:pt x="0" y="11039"/>
                    <a:pt x="678" y="14551"/>
                    <a:pt x="2712" y="17293"/>
                  </a:cubicBezTo>
                  <a:cubicBezTo>
                    <a:pt x="3790" y="18710"/>
                    <a:pt x="5176" y="19850"/>
                    <a:pt x="6747" y="20681"/>
                  </a:cubicBezTo>
                  <a:cubicBezTo>
                    <a:pt x="8419" y="21534"/>
                    <a:pt x="10300" y="21988"/>
                    <a:pt x="12168" y="21988"/>
                  </a:cubicBezTo>
                  <a:cubicBezTo>
                    <a:pt x="13741" y="21988"/>
                    <a:pt x="15306" y="21666"/>
                    <a:pt x="16729" y="20989"/>
                  </a:cubicBezTo>
                  <a:cubicBezTo>
                    <a:pt x="20919" y="18987"/>
                    <a:pt x="23321" y="13935"/>
                    <a:pt x="22428" y="9375"/>
                  </a:cubicBezTo>
                  <a:cubicBezTo>
                    <a:pt x="21565" y="4816"/>
                    <a:pt x="17622" y="1088"/>
                    <a:pt x="13063" y="195"/>
                  </a:cubicBezTo>
                  <a:cubicBezTo>
                    <a:pt x="12390" y="64"/>
                    <a:pt x="11719" y="1"/>
                    <a:pt x="11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161"/>
            <p:cNvSpPr/>
            <p:nvPr/>
          </p:nvSpPr>
          <p:spPr>
            <a:xfrm>
              <a:off x="3024051" y="1593600"/>
              <a:ext cx="257197" cy="243010"/>
            </a:xfrm>
            <a:custGeom>
              <a:rect b="b" l="l" r="r" t="t"/>
              <a:pathLst>
                <a:path extrusionOk="0" h="7074" w="7487">
                  <a:moveTo>
                    <a:pt x="3639" y="1884"/>
                  </a:moveTo>
                  <a:cubicBezTo>
                    <a:pt x="3739" y="1884"/>
                    <a:pt x="3841" y="1893"/>
                    <a:pt x="3944" y="1912"/>
                  </a:cubicBezTo>
                  <a:cubicBezTo>
                    <a:pt x="4652" y="2035"/>
                    <a:pt x="5207" y="2590"/>
                    <a:pt x="5361" y="3298"/>
                  </a:cubicBezTo>
                  <a:cubicBezTo>
                    <a:pt x="5484" y="4007"/>
                    <a:pt x="5145" y="4716"/>
                    <a:pt x="4498" y="5055"/>
                  </a:cubicBezTo>
                  <a:cubicBezTo>
                    <a:pt x="4276" y="5152"/>
                    <a:pt x="4042" y="5199"/>
                    <a:pt x="3809" y="5199"/>
                  </a:cubicBezTo>
                  <a:cubicBezTo>
                    <a:pt x="3525" y="5199"/>
                    <a:pt x="3243" y="5128"/>
                    <a:pt x="2989" y="4993"/>
                  </a:cubicBezTo>
                  <a:cubicBezTo>
                    <a:pt x="2742" y="4870"/>
                    <a:pt x="2526" y="4685"/>
                    <a:pt x="2372" y="4500"/>
                  </a:cubicBezTo>
                  <a:cubicBezTo>
                    <a:pt x="2064" y="4069"/>
                    <a:pt x="1972" y="3545"/>
                    <a:pt x="2095" y="3052"/>
                  </a:cubicBezTo>
                  <a:cubicBezTo>
                    <a:pt x="2284" y="2350"/>
                    <a:pt x="2924" y="1884"/>
                    <a:pt x="3639" y="1884"/>
                  </a:cubicBezTo>
                  <a:close/>
                  <a:moveTo>
                    <a:pt x="3539" y="0"/>
                  </a:moveTo>
                  <a:cubicBezTo>
                    <a:pt x="2049" y="0"/>
                    <a:pt x="681" y="990"/>
                    <a:pt x="278" y="2498"/>
                  </a:cubicBezTo>
                  <a:cubicBezTo>
                    <a:pt x="0" y="3545"/>
                    <a:pt x="216" y="4685"/>
                    <a:pt x="863" y="5578"/>
                  </a:cubicBezTo>
                  <a:cubicBezTo>
                    <a:pt x="1202" y="6010"/>
                    <a:pt x="1664" y="6379"/>
                    <a:pt x="2157" y="6656"/>
                  </a:cubicBezTo>
                  <a:cubicBezTo>
                    <a:pt x="2681" y="6935"/>
                    <a:pt x="3265" y="7074"/>
                    <a:pt x="3851" y="7074"/>
                  </a:cubicBezTo>
                  <a:cubicBezTo>
                    <a:pt x="4367" y="7074"/>
                    <a:pt x="4884" y="6966"/>
                    <a:pt x="5361" y="6749"/>
                  </a:cubicBezTo>
                  <a:cubicBezTo>
                    <a:pt x="6747" y="6040"/>
                    <a:pt x="7486" y="4531"/>
                    <a:pt x="7209" y="3021"/>
                  </a:cubicBezTo>
                  <a:cubicBezTo>
                    <a:pt x="6901" y="1512"/>
                    <a:pt x="5700" y="341"/>
                    <a:pt x="4190" y="64"/>
                  </a:cubicBezTo>
                  <a:cubicBezTo>
                    <a:pt x="3972" y="21"/>
                    <a:pt x="3754" y="0"/>
                    <a:pt x="35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161"/>
            <p:cNvSpPr/>
            <p:nvPr/>
          </p:nvSpPr>
          <p:spPr>
            <a:xfrm>
              <a:off x="2828240" y="1430699"/>
              <a:ext cx="333906" cy="594882"/>
            </a:xfrm>
            <a:custGeom>
              <a:rect b="b" l="l" r="r" t="t"/>
              <a:pathLst>
                <a:path extrusionOk="0" h="17317" w="9720">
                  <a:moveTo>
                    <a:pt x="5210" y="1"/>
                  </a:moveTo>
                  <a:cubicBezTo>
                    <a:pt x="5126" y="1"/>
                    <a:pt x="5041" y="11"/>
                    <a:pt x="4992" y="31"/>
                  </a:cubicBezTo>
                  <a:cubicBezTo>
                    <a:pt x="3205" y="924"/>
                    <a:pt x="1788" y="2033"/>
                    <a:pt x="925" y="3882"/>
                  </a:cubicBezTo>
                  <a:cubicBezTo>
                    <a:pt x="32" y="5730"/>
                    <a:pt x="1" y="8071"/>
                    <a:pt x="371" y="10043"/>
                  </a:cubicBezTo>
                  <a:cubicBezTo>
                    <a:pt x="740" y="12138"/>
                    <a:pt x="1880" y="14048"/>
                    <a:pt x="3513" y="15434"/>
                  </a:cubicBezTo>
                  <a:cubicBezTo>
                    <a:pt x="5023" y="16697"/>
                    <a:pt x="7148" y="17159"/>
                    <a:pt x="9058" y="17313"/>
                  </a:cubicBezTo>
                  <a:cubicBezTo>
                    <a:pt x="9069" y="17315"/>
                    <a:pt x="9081" y="17316"/>
                    <a:pt x="9094" y="17316"/>
                  </a:cubicBezTo>
                  <a:cubicBezTo>
                    <a:pt x="9298" y="17316"/>
                    <a:pt x="9720" y="17096"/>
                    <a:pt x="9459" y="17067"/>
                  </a:cubicBezTo>
                  <a:cubicBezTo>
                    <a:pt x="7610" y="16882"/>
                    <a:pt x="5546" y="16451"/>
                    <a:pt x="4068" y="15219"/>
                  </a:cubicBezTo>
                  <a:cubicBezTo>
                    <a:pt x="2496" y="13925"/>
                    <a:pt x="1418" y="12138"/>
                    <a:pt x="987" y="10135"/>
                  </a:cubicBezTo>
                  <a:cubicBezTo>
                    <a:pt x="586" y="8287"/>
                    <a:pt x="648" y="6377"/>
                    <a:pt x="1202" y="4559"/>
                  </a:cubicBezTo>
                  <a:cubicBezTo>
                    <a:pt x="1849" y="2434"/>
                    <a:pt x="3390" y="1109"/>
                    <a:pt x="5331" y="154"/>
                  </a:cubicBezTo>
                  <a:cubicBezTo>
                    <a:pt x="5562" y="49"/>
                    <a:pt x="5391" y="1"/>
                    <a:pt x="5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4" name="Google Shape;17784;p161"/>
            <p:cNvGrpSpPr/>
            <p:nvPr/>
          </p:nvGrpSpPr>
          <p:grpSpPr>
            <a:xfrm>
              <a:off x="2879048" y="1417885"/>
              <a:ext cx="600107" cy="594779"/>
              <a:chOff x="2879048" y="1417885"/>
              <a:chExt cx="600107" cy="594779"/>
            </a:xfrm>
          </p:grpSpPr>
          <p:sp>
            <p:nvSpPr>
              <p:cNvPr id="17785" name="Google Shape;17785;p161"/>
              <p:cNvSpPr/>
              <p:nvPr/>
            </p:nvSpPr>
            <p:spPr>
              <a:xfrm>
                <a:off x="3221442" y="1417885"/>
                <a:ext cx="257712" cy="594779"/>
              </a:xfrm>
              <a:custGeom>
                <a:rect b="b" l="l" r="r" t="t"/>
                <a:pathLst>
                  <a:path extrusionOk="0" h="17314" w="7502">
                    <a:moveTo>
                      <a:pt x="635" y="1"/>
                    </a:moveTo>
                    <a:cubicBezTo>
                      <a:pt x="456" y="1"/>
                      <a:pt x="1" y="253"/>
                      <a:pt x="292" y="311"/>
                    </a:cubicBezTo>
                    <a:cubicBezTo>
                      <a:pt x="4236" y="897"/>
                      <a:pt x="6885" y="4994"/>
                      <a:pt x="6639" y="8783"/>
                    </a:cubicBezTo>
                    <a:cubicBezTo>
                      <a:pt x="6423" y="12449"/>
                      <a:pt x="4143" y="15653"/>
                      <a:pt x="755" y="17070"/>
                    </a:cubicBezTo>
                    <a:cubicBezTo>
                      <a:pt x="462" y="17192"/>
                      <a:pt x="632" y="17314"/>
                      <a:pt x="838" y="17314"/>
                    </a:cubicBezTo>
                    <a:cubicBezTo>
                      <a:pt x="892" y="17314"/>
                      <a:pt x="949" y="17305"/>
                      <a:pt x="1001" y="17286"/>
                    </a:cubicBezTo>
                    <a:cubicBezTo>
                      <a:pt x="4544" y="15715"/>
                      <a:pt x="6947" y="12665"/>
                      <a:pt x="7224" y="8691"/>
                    </a:cubicBezTo>
                    <a:cubicBezTo>
                      <a:pt x="7501" y="4747"/>
                      <a:pt x="4698" y="619"/>
                      <a:pt x="662" y="3"/>
                    </a:cubicBezTo>
                    <a:cubicBezTo>
                      <a:pt x="654" y="2"/>
                      <a:pt x="645" y="1"/>
                      <a:pt x="6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161"/>
              <p:cNvSpPr/>
              <p:nvPr/>
            </p:nvSpPr>
            <p:spPr>
              <a:xfrm>
                <a:off x="2879048" y="1457941"/>
                <a:ext cx="355686" cy="510135"/>
              </a:xfrm>
              <a:custGeom>
                <a:rect b="b" l="l" r="r" t="t"/>
                <a:pathLst>
                  <a:path extrusionOk="0" h="14850" w="10354">
                    <a:moveTo>
                      <a:pt x="5235" y="0"/>
                    </a:moveTo>
                    <a:cubicBezTo>
                      <a:pt x="5136" y="0"/>
                      <a:pt x="5020" y="15"/>
                      <a:pt x="4961" y="39"/>
                    </a:cubicBezTo>
                    <a:cubicBezTo>
                      <a:pt x="3266" y="840"/>
                      <a:pt x="1634" y="1979"/>
                      <a:pt x="833" y="3766"/>
                    </a:cubicBezTo>
                    <a:cubicBezTo>
                      <a:pt x="1" y="5707"/>
                      <a:pt x="124" y="7894"/>
                      <a:pt x="740" y="9866"/>
                    </a:cubicBezTo>
                    <a:cubicBezTo>
                      <a:pt x="1325" y="11715"/>
                      <a:pt x="2558" y="13409"/>
                      <a:pt x="4345" y="14272"/>
                    </a:cubicBezTo>
                    <a:cubicBezTo>
                      <a:pt x="5238" y="14687"/>
                      <a:pt x="6201" y="14849"/>
                      <a:pt x="7171" y="14849"/>
                    </a:cubicBezTo>
                    <a:cubicBezTo>
                      <a:pt x="8142" y="14849"/>
                      <a:pt x="9120" y="14687"/>
                      <a:pt x="10044" y="14456"/>
                    </a:cubicBezTo>
                    <a:cubicBezTo>
                      <a:pt x="10335" y="14403"/>
                      <a:pt x="10353" y="14259"/>
                      <a:pt x="10137" y="14259"/>
                    </a:cubicBezTo>
                    <a:cubicBezTo>
                      <a:pt x="10102" y="14259"/>
                      <a:pt x="10060" y="14263"/>
                      <a:pt x="10013" y="14272"/>
                    </a:cubicBezTo>
                    <a:cubicBezTo>
                      <a:pt x="9217" y="14468"/>
                      <a:pt x="8394" y="14586"/>
                      <a:pt x="7584" y="14586"/>
                    </a:cubicBezTo>
                    <a:cubicBezTo>
                      <a:pt x="6234" y="14586"/>
                      <a:pt x="4919" y="14257"/>
                      <a:pt x="3821" y="13409"/>
                    </a:cubicBezTo>
                    <a:cubicBezTo>
                      <a:pt x="2434" y="12300"/>
                      <a:pt x="1479" y="10729"/>
                      <a:pt x="1110" y="9004"/>
                    </a:cubicBezTo>
                    <a:cubicBezTo>
                      <a:pt x="678" y="7340"/>
                      <a:pt x="740" y="5615"/>
                      <a:pt x="1295" y="3982"/>
                    </a:cubicBezTo>
                    <a:cubicBezTo>
                      <a:pt x="2003" y="2134"/>
                      <a:pt x="3574" y="963"/>
                      <a:pt x="5300" y="131"/>
                    </a:cubicBezTo>
                    <a:cubicBezTo>
                      <a:pt x="5507" y="37"/>
                      <a:pt x="5391" y="0"/>
                      <a:pt x="5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161"/>
              <p:cNvSpPr/>
              <p:nvPr/>
            </p:nvSpPr>
            <p:spPr>
              <a:xfrm>
                <a:off x="2984648" y="1472747"/>
                <a:ext cx="433116" cy="432670"/>
              </a:xfrm>
              <a:custGeom>
                <a:rect b="b" l="l" r="r" t="t"/>
                <a:pathLst>
                  <a:path extrusionOk="0" h="12595" w="12608">
                    <a:moveTo>
                      <a:pt x="5520" y="0"/>
                    </a:moveTo>
                    <a:cubicBezTo>
                      <a:pt x="3379" y="0"/>
                      <a:pt x="1210" y="925"/>
                      <a:pt x="7" y="2627"/>
                    </a:cubicBezTo>
                    <a:cubicBezTo>
                      <a:pt x="0" y="2634"/>
                      <a:pt x="22" y="2638"/>
                      <a:pt x="61" y="2638"/>
                    </a:cubicBezTo>
                    <a:cubicBezTo>
                      <a:pt x="187" y="2638"/>
                      <a:pt x="491" y="2598"/>
                      <a:pt x="562" y="2503"/>
                    </a:cubicBezTo>
                    <a:cubicBezTo>
                      <a:pt x="1676" y="950"/>
                      <a:pt x="3335" y="255"/>
                      <a:pt x="5029" y="255"/>
                    </a:cubicBezTo>
                    <a:cubicBezTo>
                      <a:pt x="7130" y="255"/>
                      <a:pt x="9284" y="1325"/>
                      <a:pt x="10513" y="3150"/>
                    </a:cubicBezTo>
                    <a:cubicBezTo>
                      <a:pt x="12608" y="6231"/>
                      <a:pt x="11437" y="9897"/>
                      <a:pt x="9311" y="12577"/>
                    </a:cubicBezTo>
                    <a:cubicBezTo>
                      <a:pt x="9301" y="12588"/>
                      <a:pt x="9349" y="12595"/>
                      <a:pt x="9421" y="12595"/>
                    </a:cubicBezTo>
                    <a:cubicBezTo>
                      <a:pt x="9564" y="12595"/>
                      <a:pt x="9804" y="12567"/>
                      <a:pt x="9866" y="12485"/>
                    </a:cubicBezTo>
                    <a:cubicBezTo>
                      <a:pt x="11252" y="10729"/>
                      <a:pt x="12299" y="8665"/>
                      <a:pt x="12207" y="6416"/>
                    </a:cubicBezTo>
                    <a:cubicBezTo>
                      <a:pt x="12115" y="4383"/>
                      <a:pt x="11098" y="2473"/>
                      <a:pt x="9465" y="1271"/>
                    </a:cubicBezTo>
                    <a:cubicBezTo>
                      <a:pt x="8357" y="410"/>
                      <a:pt x="6945" y="0"/>
                      <a:pt x="5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161"/>
              <p:cNvSpPr/>
              <p:nvPr/>
            </p:nvSpPr>
            <p:spPr>
              <a:xfrm>
                <a:off x="2938306" y="1604490"/>
                <a:ext cx="120028" cy="294470"/>
              </a:xfrm>
              <a:custGeom>
                <a:rect b="b" l="l" r="r" t="t"/>
                <a:pathLst>
                  <a:path extrusionOk="0" h="8572" w="3494">
                    <a:moveTo>
                      <a:pt x="982" y="0"/>
                    </a:moveTo>
                    <a:cubicBezTo>
                      <a:pt x="845" y="0"/>
                      <a:pt x="692" y="62"/>
                      <a:pt x="648" y="178"/>
                    </a:cubicBezTo>
                    <a:cubicBezTo>
                      <a:pt x="63" y="1718"/>
                      <a:pt x="1" y="3382"/>
                      <a:pt x="401" y="4953"/>
                    </a:cubicBezTo>
                    <a:cubicBezTo>
                      <a:pt x="771" y="6401"/>
                      <a:pt x="1634" y="7664"/>
                      <a:pt x="2835" y="8527"/>
                    </a:cubicBezTo>
                    <a:cubicBezTo>
                      <a:pt x="2879" y="8558"/>
                      <a:pt x="2934" y="8571"/>
                      <a:pt x="2991" y="8571"/>
                    </a:cubicBezTo>
                    <a:cubicBezTo>
                      <a:pt x="3220" y="8571"/>
                      <a:pt x="3494" y="8360"/>
                      <a:pt x="3297" y="8188"/>
                    </a:cubicBezTo>
                    <a:cubicBezTo>
                      <a:pt x="2157" y="7356"/>
                      <a:pt x="1326" y="6185"/>
                      <a:pt x="987" y="4799"/>
                    </a:cubicBezTo>
                    <a:cubicBezTo>
                      <a:pt x="586" y="3290"/>
                      <a:pt x="648" y="1688"/>
                      <a:pt x="1202" y="240"/>
                    </a:cubicBezTo>
                    <a:cubicBezTo>
                      <a:pt x="1267" y="77"/>
                      <a:pt x="1135" y="0"/>
                      <a:pt x="9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161"/>
              <p:cNvSpPr/>
              <p:nvPr/>
            </p:nvSpPr>
            <p:spPr>
              <a:xfrm>
                <a:off x="3086470" y="1596761"/>
                <a:ext cx="274133" cy="317658"/>
              </a:xfrm>
              <a:custGeom>
                <a:rect b="b" l="l" r="r" t="t"/>
                <a:pathLst>
                  <a:path extrusionOk="0" h="9247" w="7980">
                    <a:moveTo>
                      <a:pt x="6619" y="0"/>
                    </a:moveTo>
                    <a:cubicBezTo>
                      <a:pt x="6429" y="0"/>
                      <a:pt x="6150" y="109"/>
                      <a:pt x="6193" y="218"/>
                    </a:cubicBezTo>
                    <a:cubicBezTo>
                      <a:pt x="6933" y="2067"/>
                      <a:pt x="7179" y="3977"/>
                      <a:pt x="6594" y="5887"/>
                    </a:cubicBezTo>
                    <a:cubicBezTo>
                      <a:pt x="5917" y="8132"/>
                      <a:pt x="3674" y="8952"/>
                      <a:pt x="1531" y="8952"/>
                    </a:cubicBezTo>
                    <a:cubicBezTo>
                      <a:pt x="1233" y="8952"/>
                      <a:pt x="937" y="8936"/>
                      <a:pt x="648" y="8906"/>
                    </a:cubicBezTo>
                    <a:cubicBezTo>
                      <a:pt x="525" y="8906"/>
                      <a:pt x="1" y="9121"/>
                      <a:pt x="278" y="9183"/>
                    </a:cubicBezTo>
                    <a:cubicBezTo>
                      <a:pt x="640" y="9224"/>
                      <a:pt x="1015" y="9246"/>
                      <a:pt x="1393" y="9246"/>
                    </a:cubicBezTo>
                    <a:cubicBezTo>
                      <a:pt x="3299" y="9246"/>
                      <a:pt x="5314" y="8682"/>
                      <a:pt x="6470" y="7088"/>
                    </a:cubicBezTo>
                    <a:cubicBezTo>
                      <a:pt x="7980" y="5055"/>
                      <a:pt x="7641" y="2251"/>
                      <a:pt x="6778" y="64"/>
                    </a:cubicBezTo>
                    <a:cubicBezTo>
                      <a:pt x="6760" y="19"/>
                      <a:pt x="6697" y="0"/>
                      <a:pt x="66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161"/>
              <p:cNvSpPr/>
              <p:nvPr/>
            </p:nvSpPr>
            <p:spPr>
              <a:xfrm>
                <a:off x="3043323" y="1541246"/>
                <a:ext cx="198867" cy="46582"/>
              </a:xfrm>
              <a:custGeom>
                <a:rect b="b" l="l" r="r" t="t"/>
                <a:pathLst>
                  <a:path extrusionOk="0" h="1356" w="5789">
                    <a:moveTo>
                      <a:pt x="3971" y="0"/>
                    </a:moveTo>
                    <a:cubicBezTo>
                      <a:pt x="2679" y="0"/>
                      <a:pt x="1410" y="324"/>
                      <a:pt x="271" y="972"/>
                    </a:cubicBezTo>
                    <a:cubicBezTo>
                      <a:pt x="1" y="1144"/>
                      <a:pt x="142" y="1355"/>
                      <a:pt x="351" y="1355"/>
                    </a:cubicBezTo>
                    <a:cubicBezTo>
                      <a:pt x="404" y="1355"/>
                      <a:pt x="462" y="1342"/>
                      <a:pt x="518" y="1310"/>
                    </a:cubicBezTo>
                    <a:cubicBezTo>
                      <a:pt x="1539" y="711"/>
                      <a:pt x="2706" y="399"/>
                      <a:pt x="3877" y="399"/>
                    </a:cubicBezTo>
                    <a:cubicBezTo>
                      <a:pt x="4330" y="399"/>
                      <a:pt x="4784" y="446"/>
                      <a:pt x="5231" y="540"/>
                    </a:cubicBezTo>
                    <a:cubicBezTo>
                      <a:pt x="5252" y="545"/>
                      <a:pt x="5273" y="547"/>
                      <a:pt x="5295" y="547"/>
                    </a:cubicBezTo>
                    <a:cubicBezTo>
                      <a:pt x="5551" y="547"/>
                      <a:pt x="5788" y="225"/>
                      <a:pt x="5447" y="140"/>
                    </a:cubicBezTo>
                    <a:cubicBezTo>
                      <a:pt x="4955" y="47"/>
                      <a:pt x="4462" y="0"/>
                      <a:pt x="3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91" name="Google Shape;17791;p161"/>
          <p:cNvGrpSpPr/>
          <p:nvPr/>
        </p:nvGrpSpPr>
        <p:grpSpPr>
          <a:xfrm rot="-1799980">
            <a:off x="2842732" y="1748368"/>
            <a:ext cx="1432876" cy="783750"/>
            <a:chOff x="3890575" y="1576125"/>
            <a:chExt cx="1157027" cy="632867"/>
          </a:xfrm>
        </p:grpSpPr>
        <p:sp>
          <p:nvSpPr>
            <p:cNvPr id="17792" name="Google Shape;17792;p161"/>
            <p:cNvSpPr/>
            <p:nvPr/>
          </p:nvSpPr>
          <p:spPr>
            <a:xfrm>
              <a:off x="3890575" y="1576125"/>
              <a:ext cx="1157027" cy="632867"/>
            </a:xfrm>
            <a:custGeom>
              <a:rect b="b" l="l" r="r" t="t"/>
              <a:pathLst>
                <a:path extrusionOk="0" h="21280" w="38908">
                  <a:moveTo>
                    <a:pt x="5645" y="1"/>
                  </a:moveTo>
                  <a:cubicBezTo>
                    <a:pt x="4294" y="1"/>
                    <a:pt x="2985" y="226"/>
                    <a:pt x="2102" y="1421"/>
                  </a:cubicBezTo>
                  <a:cubicBezTo>
                    <a:pt x="1" y="4247"/>
                    <a:pt x="3364" y="5134"/>
                    <a:pt x="5465" y="6092"/>
                  </a:cubicBezTo>
                  <a:cubicBezTo>
                    <a:pt x="11187" y="8684"/>
                    <a:pt x="16885" y="11276"/>
                    <a:pt x="22607" y="13868"/>
                  </a:cubicBezTo>
                  <a:cubicBezTo>
                    <a:pt x="26063" y="15433"/>
                    <a:pt x="28889" y="16554"/>
                    <a:pt x="30010" y="20477"/>
                  </a:cubicBezTo>
                  <a:cubicBezTo>
                    <a:pt x="30174" y="21051"/>
                    <a:pt x="30414" y="21279"/>
                    <a:pt x="30692" y="21279"/>
                  </a:cubicBezTo>
                  <a:cubicBezTo>
                    <a:pt x="31639" y="21279"/>
                    <a:pt x="33038" y="18646"/>
                    <a:pt x="33489" y="17979"/>
                  </a:cubicBezTo>
                  <a:cubicBezTo>
                    <a:pt x="35171" y="15433"/>
                    <a:pt x="36338" y="12584"/>
                    <a:pt x="37249" y="9688"/>
                  </a:cubicBezTo>
                  <a:cubicBezTo>
                    <a:pt x="37716" y="8170"/>
                    <a:pt x="38113" y="6629"/>
                    <a:pt x="38510" y="5111"/>
                  </a:cubicBezTo>
                  <a:cubicBezTo>
                    <a:pt x="38627" y="4667"/>
                    <a:pt x="38907" y="3920"/>
                    <a:pt x="38837" y="3430"/>
                  </a:cubicBezTo>
                  <a:cubicBezTo>
                    <a:pt x="38821" y="3164"/>
                    <a:pt x="38701" y="2971"/>
                    <a:pt x="38378" y="2971"/>
                  </a:cubicBezTo>
                  <a:cubicBezTo>
                    <a:pt x="38218" y="2971"/>
                    <a:pt x="38009" y="3018"/>
                    <a:pt x="37739" y="3126"/>
                  </a:cubicBezTo>
                  <a:cubicBezTo>
                    <a:pt x="36922" y="3476"/>
                    <a:pt x="36245" y="3780"/>
                    <a:pt x="35334" y="3850"/>
                  </a:cubicBezTo>
                  <a:cubicBezTo>
                    <a:pt x="34425" y="3897"/>
                    <a:pt x="33516" y="3920"/>
                    <a:pt x="32607" y="3920"/>
                  </a:cubicBezTo>
                  <a:cubicBezTo>
                    <a:pt x="28546" y="3920"/>
                    <a:pt x="24502" y="3450"/>
                    <a:pt x="20551" y="2495"/>
                  </a:cubicBezTo>
                  <a:cubicBezTo>
                    <a:pt x="15974" y="1421"/>
                    <a:pt x="11140" y="207"/>
                    <a:pt x="6423" y="20"/>
                  </a:cubicBezTo>
                  <a:cubicBezTo>
                    <a:pt x="6164" y="9"/>
                    <a:pt x="5904" y="1"/>
                    <a:pt x="56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161"/>
            <p:cNvSpPr/>
            <p:nvPr/>
          </p:nvSpPr>
          <p:spPr>
            <a:xfrm rot="-4638540">
              <a:off x="4518431" y="1458307"/>
              <a:ext cx="107053" cy="491491"/>
            </a:xfrm>
            <a:custGeom>
              <a:rect b="b" l="l" r="r" t="t"/>
              <a:pathLst>
                <a:path extrusionOk="0" h="19659" w="4282">
                  <a:moveTo>
                    <a:pt x="3251" y="2343"/>
                  </a:moveTo>
                  <a:cubicBezTo>
                    <a:pt x="3245" y="2356"/>
                    <a:pt x="3238" y="2369"/>
                    <a:pt x="3231" y="2382"/>
                  </a:cubicBezTo>
                  <a:lnTo>
                    <a:pt x="3231" y="2406"/>
                  </a:lnTo>
                  <a:lnTo>
                    <a:pt x="3251" y="2343"/>
                  </a:lnTo>
                  <a:close/>
                  <a:moveTo>
                    <a:pt x="1876" y="0"/>
                  </a:moveTo>
                  <a:cubicBezTo>
                    <a:pt x="1713" y="0"/>
                    <a:pt x="1573" y="24"/>
                    <a:pt x="1409" y="47"/>
                  </a:cubicBezTo>
                  <a:cubicBezTo>
                    <a:pt x="872" y="211"/>
                    <a:pt x="428" y="631"/>
                    <a:pt x="288" y="1168"/>
                  </a:cubicBezTo>
                  <a:cubicBezTo>
                    <a:pt x="1" y="2235"/>
                    <a:pt x="813" y="3211"/>
                    <a:pt x="1838" y="3211"/>
                  </a:cubicBezTo>
                  <a:cubicBezTo>
                    <a:pt x="1980" y="3211"/>
                    <a:pt x="2126" y="3193"/>
                    <a:pt x="2273" y="3153"/>
                  </a:cubicBezTo>
                  <a:cubicBezTo>
                    <a:pt x="2693" y="3036"/>
                    <a:pt x="3044" y="2733"/>
                    <a:pt x="3254" y="2336"/>
                  </a:cubicBezTo>
                  <a:lnTo>
                    <a:pt x="3254" y="2336"/>
                  </a:lnTo>
                  <a:lnTo>
                    <a:pt x="3251" y="2343"/>
                  </a:lnTo>
                  <a:lnTo>
                    <a:pt x="3251" y="2343"/>
                  </a:lnTo>
                  <a:cubicBezTo>
                    <a:pt x="3378" y="2099"/>
                    <a:pt x="3441" y="1854"/>
                    <a:pt x="3441" y="1588"/>
                  </a:cubicBezTo>
                  <a:lnTo>
                    <a:pt x="3464" y="1565"/>
                  </a:lnTo>
                  <a:cubicBezTo>
                    <a:pt x="3464" y="701"/>
                    <a:pt x="2740" y="0"/>
                    <a:pt x="1876" y="0"/>
                  </a:cubicBezTo>
                  <a:close/>
                  <a:moveTo>
                    <a:pt x="1741" y="4482"/>
                  </a:moveTo>
                  <a:cubicBezTo>
                    <a:pt x="84" y="4482"/>
                    <a:pt x="84" y="7009"/>
                    <a:pt x="1741" y="7009"/>
                  </a:cubicBezTo>
                  <a:cubicBezTo>
                    <a:pt x="1770" y="7009"/>
                    <a:pt x="1799" y="7008"/>
                    <a:pt x="1829" y="7006"/>
                  </a:cubicBezTo>
                  <a:cubicBezTo>
                    <a:pt x="2040" y="7006"/>
                    <a:pt x="2273" y="6936"/>
                    <a:pt x="2460" y="6843"/>
                  </a:cubicBezTo>
                  <a:cubicBezTo>
                    <a:pt x="2647" y="6726"/>
                    <a:pt x="2810" y="6563"/>
                    <a:pt x="2904" y="6376"/>
                  </a:cubicBezTo>
                  <a:cubicBezTo>
                    <a:pt x="3184" y="5979"/>
                    <a:pt x="3207" y="5488"/>
                    <a:pt x="2997" y="5068"/>
                  </a:cubicBezTo>
                  <a:lnTo>
                    <a:pt x="2997" y="5068"/>
                  </a:lnTo>
                  <a:lnTo>
                    <a:pt x="2997" y="5091"/>
                  </a:lnTo>
                  <a:cubicBezTo>
                    <a:pt x="2730" y="4713"/>
                    <a:pt x="2335" y="4483"/>
                    <a:pt x="1893" y="4483"/>
                  </a:cubicBezTo>
                  <a:cubicBezTo>
                    <a:pt x="1872" y="4483"/>
                    <a:pt x="1851" y="4483"/>
                    <a:pt x="1829" y="4484"/>
                  </a:cubicBezTo>
                  <a:cubicBezTo>
                    <a:pt x="1799" y="4483"/>
                    <a:pt x="1770" y="4482"/>
                    <a:pt x="1741" y="4482"/>
                  </a:cubicBezTo>
                  <a:close/>
                  <a:moveTo>
                    <a:pt x="2142" y="8719"/>
                  </a:moveTo>
                  <a:cubicBezTo>
                    <a:pt x="2058" y="8719"/>
                    <a:pt x="1977" y="8725"/>
                    <a:pt x="1899" y="8734"/>
                  </a:cubicBezTo>
                  <a:cubicBezTo>
                    <a:pt x="1432" y="8828"/>
                    <a:pt x="1059" y="9108"/>
                    <a:pt x="825" y="9505"/>
                  </a:cubicBezTo>
                  <a:cubicBezTo>
                    <a:pt x="755" y="9575"/>
                    <a:pt x="708" y="9669"/>
                    <a:pt x="662" y="9739"/>
                  </a:cubicBezTo>
                  <a:lnTo>
                    <a:pt x="568" y="9855"/>
                  </a:lnTo>
                  <a:cubicBezTo>
                    <a:pt x="452" y="10066"/>
                    <a:pt x="382" y="10322"/>
                    <a:pt x="382" y="10556"/>
                  </a:cubicBezTo>
                  <a:cubicBezTo>
                    <a:pt x="405" y="11187"/>
                    <a:pt x="732" y="11747"/>
                    <a:pt x="1269" y="12074"/>
                  </a:cubicBezTo>
                  <a:cubicBezTo>
                    <a:pt x="1565" y="12261"/>
                    <a:pt x="1902" y="12354"/>
                    <a:pt x="2239" y="12354"/>
                  </a:cubicBezTo>
                  <a:cubicBezTo>
                    <a:pt x="2408" y="12354"/>
                    <a:pt x="2577" y="12331"/>
                    <a:pt x="2740" y="12284"/>
                  </a:cubicBezTo>
                  <a:cubicBezTo>
                    <a:pt x="3114" y="12191"/>
                    <a:pt x="3464" y="11981"/>
                    <a:pt x="3744" y="11700"/>
                  </a:cubicBezTo>
                  <a:cubicBezTo>
                    <a:pt x="4141" y="11233"/>
                    <a:pt x="4281" y="10603"/>
                    <a:pt x="4118" y="10019"/>
                  </a:cubicBezTo>
                  <a:lnTo>
                    <a:pt x="4118" y="10019"/>
                  </a:lnTo>
                  <a:lnTo>
                    <a:pt x="4118" y="10042"/>
                  </a:lnTo>
                  <a:cubicBezTo>
                    <a:pt x="3978" y="9598"/>
                    <a:pt x="3674" y="9201"/>
                    <a:pt x="3277" y="8968"/>
                  </a:cubicBezTo>
                  <a:cubicBezTo>
                    <a:pt x="3044" y="8851"/>
                    <a:pt x="2810" y="8781"/>
                    <a:pt x="2553" y="8758"/>
                  </a:cubicBezTo>
                  <a:lnTo>
                    <a:pt x="2507" y="8758"/>
                  </a:lnTo>
                  <a:cubicBezTo>
                    <a:pt x="2384" y="8730"/>
                    <a:pt x="2260" y="8719"/>
                    <a:pt x="2142" y="8719"/>
                  </a:cubicBezTo>
                  <a:close/>
                  <a:moveTo>
                    <a:pt x="2530" y="14456"/>
                  </a:moveTo>
                  <a:cubicBezTo>
                    <a:pt x="2296" y="14456"/>
                    <a:pt x="2086" y="14503"/>
                    <a:pt x="1899" y="14619"/>
                  </a:cubicBezTo>
                  <a:cubicBezTo>
                    <a:pt x="1619" y="14783"/>
                    <a:pt x="1432" y="15040"/>
                    <a:pt x="1339" y="15343"/>
                  </a:cubicBezTo>
                  <a:cubicBezTo>
                    <a:pt x="1246" y="15694"/>
                    <a:pt x="1292" y="16067"/>
                    <a:pt x="1479" y="16371"/>
                  </a:cubicBezTo>
                  <a:cubicBezTo>
                    <a:pt x="1713" y="16768"/>
                    <a:pt x="2115" y="16966"/>
                    <a:pt x="2518" y="16966"/>
                  </a:cubicBezTo>
                  <a:cubicBezTo>
                    <a:pt x="2921" y="16966"/>
                    <a:pt x="3324" y="16768"/>
                    <a:pt x="3558" y="16371"/>
                  </a:cubicBezTo>
                  <a:cubicBezTo>
                    <a:pt x="3768" y="16044"/>
                    <a:pt x="3814" y="15670"/>
                    <a:pt x="3698" y="15320"/>
                  </a:cubicBezTo>
                  <a:lnTo>
                    <a:pt x="3698" y="15320"/>
                  </a:lnTo>
                  <a:lnTo>
                    <a:pt x="3698" y="15343"/>
                  </a:lnTo>
                  <a:cubicBezTo>
                    <a:pt x="3604" y="15086"/>
                    <a:pt x="3464" y="14876"/>
                    <a:pt x="3254" y="14713"/>
                  </a:cubicBezTo>
                  <a:cubicBezTo>
                    <a:pt x="3044" y="14549"/>
                    <a:pt x="2787" y="14456"/>
                    <a:pt x="2530" y="14456"/>
                  </a:cubicBezTo>
                  <a:close/>
                  <a:moveTo>
                    <a:pt x="2343" y="18216"/>
                  </a:moveTo>
                  <a:cubicBezTo>
                    <a:pt x="1689" y="18216"/>
                    <a:pt x="1386" y="18986"/>
                    <a:pt x="1829" y="19454"/>
                  </a:cubicBezTo>
                  <a:cubicBezTo>
                    <a:pt x="1971" y="19595"/>
                    <a:pt x="2148" y="19658"/>
                    <a:pt x="2323" y="19658"/>
                  </a:cubicBezTo>
                  <a:cubicBezTo>
                    <a:pt x="2699" y="19658"/>
                    <a:pt x="3067" y="19369"/>
                    <a:pt x="3067" y="18940"/>
                  </a:cubicBezTo>
                  <a:cubicBezTo>
                    <a:pt x="3067" y="18543"/>
                    <a:pt x="2740" y="18216"/>
                    <a:pt x="2343" y="182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17794" name="Google Shape;17794;p161"/>
          <p:cNvSpPr/>
          <p:nvPr/>
        </p:nvSpPr>
        <p:spPr>
          <a:xfrm>
            <a:off x="6547309" y="2265599"/>
            <a:ext cx="8700" cy="5108"/>
          </a:xfrm>
          <a:custGeom>
            <a:rect b="b" l="l" r="r" t="t"/>
            <a:pathLst>
              <a:path extrusionOk="0" h="165" w="281">
                <a:moveTo>
                  <a:pt x="281" y="1"/>
                </a:moveTo>
                <a:lnTo>
                  <a:pt x="0" y="164"/>
                </a:lnTo>
                <a:close/>
              </a:path>
            </a:pathLst>
          </a:custGeom>
          <a:solidFill>
            <a:srgbClr val="F2D8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95" name="Google Shape;17795;p161"/>
          <p:cNvGrpSpPr/>
          <p:nvPr/>
        </p:nvGrpSpPr>
        <p:grpSpPr>
          <a:xfrm>
            <a:off x="940443" y="3122929"/>
            <a:ext cx="2878153" cy="844027"/>
            <a:chOff x="2118425" y="2100550"/>
            <a:chExt cx="2425751" cy="711359"/>
          </a:xfrm>
        </p:grpSpPr>
        <p:sp>
          <p:nvSpPr>
            <p:cNvPr id="17796" name="Google Shape;17796;p161"/>
            <p:cNvSpPr/>
            <p:nvPr/>
          </p:nvSpPr>
          <p:spPr>
            <a:xfrm>
              <a:off x="2225603" y="2278637"/>
              <a:ext cx="2227483" cy="533271"/>
            </a:xfrm>
            <a:custGeom>
              <a:rect b="b" l="l" r="r" t="t"/>
              <a:pathLst>
                <a:path extrusionOk="0" h="10807" w="45141">
                  <a:moveTo>
                    <a:pt x="24031" y="1996"/>
                  </a:moveTo>
                  <a:lnTo>
                    <a:pt x="24031" y="1996"/>
                  </a:lnTo>
                  <a:cubicBezTo>
                    <a:pt x="24521" y="2580"/>
                    <a:pt x="24381" y="4939"/>
                    <a:pt x="23844" y="5312"/>
                  </a:cubicBezTo>
                  <a:cubicBezTo>
                    <a:pt x="23914" y="4215"/>
                    <a:pt x="23961" y="3187"/>
                    <a:pt x="24031" y="1996"/>
                  </a:cubicBezTo>
                  <a:close/>
                  <a:moveTo>
                    <a:pt x="16371" y="595"/>
                  </a:moveTo>
                  <a:cubicBezTo>
                    <a:pt x="16628" y="2206"/>
                    <a:pt x="16441" y="3818"/>
                    <a:pt x="16231" y="5429"/>
                  </a:cubicBezTo>
                  <a:lnTo>
                    <a:pt x="15974" y="5452"/>
                  </a:lnTo>
                  <a:lnTo>
                    <a:pt x="15974" y="5429"/>
                  </a:lnTo>
                  <a:cubicBezTo>
                    <a:pt x="16021" y="3818"/>
                    <a:pt x="16091" y="2206"/>
                    <a:pt x="16137" y="595"/>
                  </a:cubicBezTo>
                  <a:close/>
                  <a:moveTo>
                    <a:pt x="3083" y="1062"/>
                  </a:moveTo>
                  <a:lnTo>
                    <a:pt x="3083" y="1062"/>
                  </a:lnTo>
                  <a:cubicBezTo>
                    <a:pt x="3036" y="2767"/>
                    <a:pt x="2990" y="4378"/>
                    <a:pt x="2966" y="5990"/>
                  </a:cubicBezTo>
                  <a:lnTo>
                    <a:pt x="2779" y="6013"/>
                  </a:lnTo>
                  <a:cubicBezTo>
                    <a:pt x="2476" y="5686"/>
                    <a:pt x="2522" y="5219"/>
                    <a:pt x="2546" y="4822"/>
                  </a:cubicBezTo>
                  <a:cubicBezTo>
                    <a:pt x="2616" y="3584"/>
                    <a:pt x="2709" y="2370"/>
                    <a:pt x="2803" y="1132"/>
                  </a:cubicBezTo>
                  <a:cubicBezTo>
                    <a:pt x="2803" y="1109"/>
                    <a:pt x="2919" y="1109"/>
                    <a:pt x="3083" y="1062"/>
                  </a:cubicBezTo>
                  <a:close/>
                  <a:moveTo>
                    <a:pt x="5185" y="7484"/>
                  </a:moveTo>
                  <a:lnTo>
                    <a:pt x="5185" y="9399"/>
                  </a:lnTo>
                  <a:lnTo>
                    <a:pt x="4928" y="9399"/>
                  </a:lnTo>
                  <a:cubicBezTo>
                    <a:pt x="4904" y="8769"/>
                    <a:pt x="4904" y="8138"/>
                    <a:pt x="4904" y="7484"/>
                  </a:cubicBezTo>
                  <a:close/>
                  <a:moveTo>
                    <a:pt x="23984" y="5382"/>
                  </a:moveTo>
                  <a:lnTo>
                    <a:pt x="24124" y="5452"/>
                  </a:lnTo>
                  <a:lnTo>
                    <a:pt x="24124" y="5452"/>
                  </a:lnTo>
                  <a:cubicBezTo>
                    <a:pt x="24101" y="6799"/>
                    <a:pt x="24077" y="8146"/>
                    <a:pt x="24054" y="9493"/>
                  </a:cubicBezTo>
                  <a:lnTo>
                    <a:pt x="23891" y="9516"/>
                  </a:lnTo>
                  <a:cubicBezTo>
                    <a:pt x="23797" y="9282"/>
                    <a:pt x="23727" y="9025"/>
                    <a:pt x="23680" y="8769"/>
                  </a:cubicBezTo>
                  <a:cubicBezTo>
                    <a:pt x="23704" y="7741"/>
                    <a:pt x="23774" y="6690"/>
                    <a:pt x="23844" y="5663"/>
                  </a:cubicBezTo>
                  <a:cubicBezTo>
                    <a:pt x="23867" y="5569"/>
                    <a:pt x="23914" y="5452"/>
                    <a:pt x="23984" y="5382"/>
                  </a:cubicBezTo>
                  <a:close/>
                  <a:moveTo>
                    <a:pt x="12775" y="6714"/>
                  </a:moveTo>
                  <a:lnTo>
                    <a:pt x="12775" y="6714"/>
                  </a:lnTo>
                  <a:cubicBezTo>
                    <a:pt x="13288" y="7694"/>
                    <a:pt x="13125" y="9236"/>
                    <a:pt x="12588" y="9633"/>
                  </a:cubicBezTo>
                  <a:cubicBezTo>
                    <a:pt x="12634" y="8652"/>
                    <a:pt x="12704" y="7694"/>
                    <a:pt x="12775" y="6714"/>
                  </a:cubicBezTo>
                  <a:close/>
                  <a:moveTo>
                    <a:pt x="18986" y="7204"/>
                  </a:moveTo>
                  <a:lnTo>
                    <a:pt x="18986" y="7204"/>
                  </a:lnTo>
                  <a:cubicBezTo>
                    <a:pt x="19454" y="7741"/>
                    <a:pt x="19524" y="9212"/>
                    <a:pt x="19103" y="9796"/>
                  </a:cubicBezTo>
                  <a:cubicBezTo>
                    <a:pt x="19057" y="8885"/>
                    <a:pt x="19033" y="8091"/>
                    <a:pt x="18986" y="7204"/>
                  </a:cubicBezTo>
                  <a:close/>
                  <a:moveTo>
                    <a:pt x="2546" y="6246"/>
                  </a:moveTo>
                  <a:lnTo>
                    <a:pt x="2546" y="6246"/>
                  </a:lnTo>
                  <a:cubicBezTo>
                    <a:pt x="3036" y="6457"/>
                    <a:pt x="3153" y="9352"/>
                    <a:pt x="2756" y="9819"/>
                  </a:cubicBezTo>
                  <a:lnTo>
                    <a:pt x="2569" y="9819"/>
                  </a:lnTo>
                  <a:lnTo>
                    <a:pt x="2569" y="9796"/>
                  </a:lnTo>
                  <a:cubicBezTo>
                    <a:pt x="2569" y="8628"/>
                    <a:pt x="2569" y="7437"/>
                    <a:pt x="2546" y="6246"/>
                  </a:cubicBezTo>
                  <a:close/>
                  <a:moveTo>
                    <a:pt x="26133" y="7251"/>
                  </a:moveTo>
                  <a:cubicBezTo>
                    <a:pt x="26133" y="8161"/>
                    <a:pt x="26133" y="9072"/>
                    <a:pt x="26133" y="10076"/>
                  </a:cubicBezTo>
                  <a:cubicBezTo>
                    <a:pt x="25712" y="9679"/>
                    <a:pt x="25689" y="7834"/>
                    <a:pt x="25969" y="7251"/>
                  </a:cubicBezTo>
                  <a:close/>
                  <a:moveTo>
                    <a:pt x="29472" y="782"/>
                  </a:moveTo>
                  <a:lnTo>
                    <a:pt x="29706" y="805"/>
                  </a:lnTo>
                  <a:cubicBezTo>
                    <a:pt x="29472" y="3981"/>
                    <a:pt x="29239" y="7157"/>
                    <a:pt x="29005" y="10357"/>
                  </a:cubicBezTo>
                  <a:lnTo>
                    <a:pt x="28818" y="10403"/>
                  </a:lnTo>
                  <a:cubicBezTo>
                    <a:pt x="28771" y="10263"/>
                    <a:pt x="28678" y="10170"/>
                    <a:pt x="28678" y="10030"/>
                  </a:cubicBezTo>
                  <a:cubicBezTo>
                    <a:pt x="28771" y="8535"/>
                    <a:pt x="28842" y="7040"/>
                    <a:pt x="28958" y="5593"/>
                  </a:cubicBezTo>
                  <a:cubicBezTo>
                    <a:pt x="29052" y="4682"/>
                    <a:pt x="29239" y="3771"/>
                    <a:pt x="29332" y="2860"/>
                  </a:cubicBezTo>
                  <a:cubicBezTo>
                    <a:pt x="29379" y="2370"/>
                    <a:pt x="29309" y="1879"/>
                    <a:pt x="29309" y="1389"/>
                  </a:cubicBezTo>
                  <a:cubicBezTo>
                    <a:pt x="29355" y="1179"/>
                    <a:pt x="29402" y="969"/>
                    <a:pt x="29472" y="782"/>
                  </a:cubicBezTo>
                  <a:close/>
                  <a:moveTo>
                    <a:pt x="34937" y="1342"/>
                  </a:moveTo>
                  <a:cubicBezTo>
                    <a:pt x="35450" y="1716"/>
                    <a:pt x="35264" y="2183"/>
                    <a:pt x="35264" y="2580"/>
                  </a:cubicBezTo>
                  <a:cubicBezTo>
                    <a:pt x="35217" y="3911"/>
                    <a:pt x="35147" y="5219"/>
                    <a:pt x="35077" y="6527"/>
                  </a:cubicBezTo>
                  <a:cubicBezTo>
                    <a:pt x="35007" y="7437"/>
                    <a:pt x="34890" y="8325"/>
                    <a:pt x="34867" y="9212"/>
                  </a:cubicBezTo>
                  <a:cubicBezTo>
                    <a:pt x="34867" y="9633"/>
                    <a:pt x="34937" y="10030"/>
                    <a:pt x="35007" y="10450"/>
                  </a:cubicBezTo>
                  <a:lnTo>
                    <a:pt x="34633" y="10473"/>
                  </a:lnTo>
                  <a:cubicBezTo>
                    <a:pt x="34703" y="7461"/>
                    <a:pt x="34656" y="4448"/>
                    <a:pt x="34937" y="1342"/>
                  </a:cubicBezTo>
                  <a:close/>
                  <a:moveTo>
                    <a:pt x="9839" y="0"/>
                  </a:moveTo>
                  <a:cubicBezTo>
                    <a:pt x="9704" y="0"/>
                    <a:pt x="9569" y="3"/>
                    <a:pt x="9435" y="11"/>
                  </a:cubicBezTo>
                  <a:cubicBezTo>
                    <a:pt x="8781" y="81"/>
                    <a:pt x="8151" y="198"/>
                    <a:pt x="7520" y="361"/>
                  </a:cubicBezTo>
                  <a:cubicBezTo>
                    <a:pt x="7473" y="373"/>
                    <a:pt x="7427" y="379"/>
                    <a:pt x="7383" y="379"/>
                  </a:cubicBezTo>
                  <a:cubicBezTo>
                    <a:pt x="7339" y="379"/>
                    <a:pt x="7298" y="373"/>
                    <a:pt x="7263" y="361"/>
                  </a:cubicBezTo>
                  <a:cubicBezTo>
                    <a:pt x="6960" y="291"/>
                    <a:pt x="6656" y="221"/>
                    <a:pt x="6376" y="128"/>
                  </a:cubicBezTo>
                  <a:cubicBezTo>
                    <a:pt x="6329" y="2020"/>
                    <a:pt x="6306" y="3911"/>
                    <a:pt x="6236" y="5803"/>
                  </a:cubicBezTo>
                  <a:cubicBezTo>
                    <a:pt x="6216" y="6345"/>
                    <a:pt x="6052" y="6470"/>
                    <a:pt x="5437" y="6470"/>
                  </a:cubicBezTo>
                  <a:cubicBezTo>
                    <a:pt x="5310" y="6470"/>
                    <a:pt x="5165" y="6465"/>
                    <a:pt x="4998" y="6457"/>
                  </a:cubicBezTo>
                  <a:cubicBezTo>
                    <a:pt x="4391" y="6433"/>
                    <a:pt x="4484" y="6013"/>
                    <a:pt x="4507" y="5663"/>
                  </a:cubicBezTo>
                  <a:cubicBezTo>
                    <a:pt x="4578" y="4588"/>
                    <a:pt x="4718" y="3514"/>
                    <a:pt x="4788" y="2440"/>
                  </a:cubicBezTo>
                  <a:cubicBezTo>
                    <a:pt x="4834" y="1693"/>
                    <a:pt x="4834" y="969"/>
                    <a:pt x="4834" y="245"/>
                  </a:cubicBezTo>
                  <a:cubicBezTo>
                    <a:pt x="4671" y="198"/>
                    <a:pt x="4507" y="175"/>
                    <a:pt x="4344" y="175"/>
                  </a:cubicBezTo>
                  <a:cubicBezTo>
                    <a:pt x="3480" y="268"/>
                    <a:pt x="2639" y="361"/>
                    <a:pt x="1798" y="548"/>
                  </a:cubicBezTo>
                  <a:cubicBezTo>
                    <a:pt x="1075" y="712"/>
                    <a:pt x="864" y="1039"/>
                    <a:pt x="864" y="1763"/>
                  </a:cubicBezTo>
                  <a:cubicBezTo>
                    <a:pt x="888" y="2276"/>
                    <a:pt x="864" y="2767"/>
                    <a:pt x="818" y="3281"/>
                  </a:cubicBezTo>
                  <a:cubicBezTo>
                    <a:pt x="724" y="4845"/>
                    <a:pt x="607" y="6387"/>
                    <a:pt x="491" y="7951"/>
                  </a:cubicBezTo>
                  <a:cubicBezTo>
                    <a:pt x="444" y="8465"/>
                    <a:pt x="374" y="9002"/>
                    <a:pt x="304" y="9539"/>
                  </a:cubicBezTo>
                  <a:cubicBezTo>
                    <a:pt x="257" y="9633"/>
                    <a:pt x="94" y="9703"/>
                    <a:pt x="0" y="9796"/>
                  </a:cubicBezTo>
                  <a:cubicBezTo>
                    <a:pt x="561" y="9960"/>
                    <a:pt x="1121" y="10053"/>
                    <a:pt x="1705" y="10146"/>
                  </a:cubicBezTo>
                  <a:cubicBezTo>
                    <a:pt x="2896" y="10216"/>
                    <a:pt x="4087" y="10240"/>
                    <a:pt x="5255" y="10263"/>
                  </a:cubicBezTo>
                  <a:cubicBezTo>
                    <a:pt x="6259" y="10263"/>
                    <a:pt x="7286" y="10240"/>
                    <a:pt x="8291" y="10240"/>
                  </a:cubicBezTo>
                  <a:cubicBezTo>
                    <a:pt x="8151" y="9796"/>
                    <a:pt x="8057" y="9352"/>
                    <a:pt x="8034" y="8885"/>
                  </a:cubicBezTo>
                  <a:cubicBezTo>
                    <a:pt x="8034" y="7508"/>
                    <a:pt x="8081" y="6106"/>
                    <a:pt x="8151" y="4752"/>
                  </a:cubicBezTo>
                  <a:cubicBezTo>
                    <a:pt x="8197" y="3397"/>
                    <a:pt x="8267" y="2043"/>
                    <a:pt x="8384" y="688"/>
                  </a:cubicBezTo>
                  <a:cubicBezTo>
                    <a:pt x="8781" y="1226"/>
                    <a:pt x="8641" y="1856"/>
                    <a:pt x="8594" y="2440"/>
                  </a:cubicBezTo>
                  <a:cubicBezTo>
                    <a:pt x="8478" y="3654"/>
                    <a:pt x="8337" y="4869"/>
                    <a:pt x="8314" y="6083"/>
                  </a:cubicBezTo>
                  <a:cubicBezTo>
                    <a:pt x="8291" y="7414"/>
                    <a:pt x="8384" y="8745"/>
                    <a:pt x="8431" y="10053"/>
                  </a:cubicBezTo>
                  <a:cubicBezTo>
                    <a:pt x="8431" y="10123"/>
                    <a:pt x="8407" y="10170"/>
                    <a:pt x="8384" y="10216"/>
                  </a:cubicBezTo>
                  <a:lnTo>
                    <a:pt x="10673" y="10053"/>
                  </a:lnTo>
                  <a:cubicBezTo>
                    <a:pt x="10626" y="9376"/>
                    <a:pt x="10509" y="8675"/>
                    <a:pt x="10509" y="7998"/>
                  </a:cubicBezTo>
                  <a:cubicBezTo>
                    <a:pt x="10509" y="7064"/>
                    <a:pt x="10579" y="6153"/>
                    <a:pt x="10626" y="5219"/>
                  </a:cubicBezTo>
                  <a:cubicBezTo>
                    <a:pt x="10649" y="4425"/>
                    <a:pt x="10719" y="3654"/>
                    <a:pt x="10719" y="2860"/>
                  </a:cubicBezTo>
                  <a:cubicBezTo>
                    <a:pt x="10673" y="2393"/>
                    <a:pt x="10719" y="1903"/>
                    <a:pt x="10789" y="1436"/>
                  </a:cubicBezTo>
                  <a:cubicBezTo>
                    <a:pt x="10860" y="1552"/>
                    <a:pt x="11000" y="1646"/>
                    <a:pt x="11000" y="1739"/>
                  </a:cubicBezTo>
                  <a:cubicBezTo>
                    <a:pt x="10976" y="2253"/>
                    <a:pt x="10930" y="2767"/>
                    <a:pt x="10930" y="3281"/>
                  </a:cubicBezTo>
                  <a:cubicBezTo>
                    <a:pt x="10930" y="3748"/>
                    <a:pt x="11046" y="4215"/>
                    <a:pt x="11023" y="4658"/>
                  </a:cubicBezTo>
                  <a:cubicBezTo>
                    <a:pt x="10953" y="6083"/>
                    <a:pt x="10836" y="7531"/>
                    <a:pt x="10766" y="8955"/>
                  </a:cubicBezTo>
                  <a:cubicBezTo>
                    <a:pt x="10743" y="9329"/>
                    <a:pt x="10789" y="9679"/>
                    <a:pt x="10789" y="10053"/>
                  </a:cubicBezTo>
                  <a:cubicBezTo>
                    <a:pt x="10906" y="10123"/>
                    <a:pt x="11023" y="10216"/>
                    <a:pt x="11140" y="10216"/>
                  </a:cubicBezTo>
                  <a:cubicBezTo>
                    <a:pt x="11909" y="10251"/>
                    <a:pt x="12678" y="10272"/>
                    <a:pt x="13457" y="10272"/>
                  </a:cubicBezTo>
                  <a:cubicBezTo>
                    <a:pt x="13742" y="10272"/>
                    <a:pt x="14028" y="10269"/>
                    <a:pt x="14316" y="10263"/>
                  </a:cubicBezTo>
                  <a:cubicBezTo>
                    <a:pt x="14783" y="10193"/>
                    <a:pt x="15250" y="10123"/>
                    <a:pt x="15717" y="9983"/>
                  </a:cubicBezTo>
                  <a:cubicBezTo>
                    <a:pt x="15740" y="8699"/>
                    <a:pt x="15787" y="7414"/>
                    <a:pt x="15857" y="6130"/>
                  </a:cubicBezTo>
                  <a:lnTo>
                    <a:pt x="16067" y="6083"/>
                  </a:lnTo>
                  <a:cubicBezTo>
                    <a:pt x="16137" y="6223"/>
                    <a:pt x="16277" y="6363"/>
                    <a:pt x="16277" y="6480"/>
                  </a:cubicBezTo>
                  <a:cubicBezTo>
                    <a:pt x="16231" y="7601"/>
                    <a:pt x="16161" y="8699"/>
                    <a:pt x="16091" y="9819"/>
                  </a:cubicBezTo>
                  <a:cubicBezTo>
                    <a:pt x="16091" y="9913"/>
                    <a:pt x="15974" y="10006"/>
                    <a:pt x="15904" y="10100"/>
                  </a:cubicBezTo>
                  <a:cubicBezTo>
                    <a:pt x="16161" y="10193"/>
                    <a:pt x="16418" y="10263"/>
                    <a:pt x="16698" y="10310"/>
                  </a:cubicBezTo>
                  <a:cubicBezTo>
                    <a:pt x="18753" y="10427"/>
                    <a:pt x="20831" y="10543"/>
                    <a:pt x="22886" y="10590"/>
                  </a:cubicBezTo>
                  <a:cubicBezTo>
                    <a:pt x="23285" y="10605"/>
                    <a:pt x="23685" y="10610"/>
                    <a:pt x="24087" y="10610"/>
                  </a:cubicBezTo>
                  <a:cubicBezTo>
                    <a:pt x="24980" y="10610"/>
                    <a:pt x="25877" y="10583"/>
                    <a:pt x="26763" y="10567"/>
                  </a:cubicBezTo>
                  <a:cubicBezTo>
                    <a:pt x="27186" y="10550"/>
                    <a:pt x="27621" y="10435"/>
                    <a:pt x="28024" y="10435"/>
                  </a:cubicBezTo>
                  <a:cubicBezTo>
                    <a:pt x="28177" y="10435"/>
                    <a:pt x="28326" y="10452"/>
                    <a:pt x="28468" y="10497"/>
                  </a:cubicBezTo>
                  <a:cubicBezTo>
                    <a:pt x="29021" y="10639"/>
                    <a:pt x="29588" y="10700"/>
                    <a:pt x="30157" y="10700"/>
                  </a:cubicBezTo>
                  <a:cubicBezTo>
                    <a:pt x="30334" y="10700"/>
                    <a:pt x="30510" y="10695"/>
                    <a:pt x="30686" y="10684"/>
                  </a:cubicBezTo>
                  <a:cubicBezTo>
                    <a:pt x="30785" y="10681"/>
                    <a:pt x="30884" y="10680"/>
                    <a:pt x="30983" y="10680"/>
                  </a:cubicBezTo>
                  <a:cubicBezTo>
                    <a:pt x="31982" y="10680"/>
                    <a:pt x="32983" y="10779"/>
                    <a:pt x="34003" y="10800"/>
                  </a:cubicBezTo>
                  <a:cubicBezTo>
                    <a:pt x="34203" y="10805"/>
                    <a:pt x="34404" y="10807"/>
                    <a:pt x="34605" y="10807"/>
                  </a:cubicBezTo>
                  <a:cubicBezTo>
                    <a:pt x="35455" y="10807"/>
                    <a:pt x="36305" y="10773"/>
                    <a:pt x="37155" y="10754"/>
                  </a:cubicBezTo>
                  <a:cubicBezTo>
                    <a:pt x="37879" y="10754"/>
                    <a:pt x="38580" y="10707"/>
                    <a:pt x="39280" y="10707"/>
                  </a:cubicBezTo>
                  <a:cubicBezTo>
                    <a:pt x="39537" y="10707"/>
                    <a:pt x="39794" y="10730"/>
                    <a:pt x="40028" y="10730"/>
                  </a:cubicBezTo>
                  <a:cubicBezTo>
                    <a:pt x="40168" y="9236"/>
                    <a:pt x="40308" y="7741"/>
                    <a:pt x="40401" y="6246"/>
                  </a:cubicBezTo>
                  <a:cubicBezTo>
                    <a:pt x="40471" y="4869"/>
                    <a:pt x="40495" y="3491"/>
                    <a:pt x="40565" y="2113"/>
                  </a:cubicBezTo>
                  <a:cubicBezTo>
                    <a:pt x="40565" y="1973"/>
                    <a:pt x="40588" y="1856"/>
                    <a:pt x="40635" y="1739"/>
                  </a:cubicBezTo>
                  <a:lnTo>
                    <a:pt x="40798" y="1716"/>
                  </a:lnTo>
                  <a:cubicBezTo>
                    <a:pt x="40868" y="1879"/>
                    <a:pt x="40915" y="2043"/>
                    <a:pt x="40938" y="2206"/>
                  </a:cubicBezTo>
                  <a:cubicBezTo>
                    <a:pt x="40892" y="3491"/>
                    <a:pt x="40868" y="4775"/>
                    <a:pt x="40798" y="6060"/>
                  </a:cubicBezTo>
                  <a:cubicBezTo>
                    <a:pt x="40705" y="7601"/>
                    <a:pt x="40541" y="9166"/>
                    <a:pt x="40425" y="10707"/>
                  </a:cubicBezTo>
                  <a:cubicBezTo>
                    <a:pt x="40682" y="10754"/>
                    <a:pt x="40915" y="10800"/>
                    <a:pt x="41172" y="10800"/>
                  </a:cubicBezTo>
                  <a:cubicBezTo>
                    <a:pt x="42270" y="10754"/>
                    <a:pt x="43391" y="10684"/>
                    <a:pt x="44488" y="10590"/>
                  </a:cubicBezTo>
                  <a:cubicBezTo>
                    <a:pt x="44582" y="9376"/>
                    <a:pt x="44722" y="8161"/>
                    <a:pt x="44745" y="6947"/>
                  </a:cubicBezTo>
                  <a:cubicBezTo>
                    <a:pt x="44745" y="5826"/>
                    <a:pt x="44652" y="4705"/>
                    <a:pt x="44628" y="3608"/>
                  </a:cubicBezTo>
                  <a:cubicBezTo>
                    <a:pt x="44605" y="3514"/>
                    <a:pt x="44605" y="3421"/>
                    <a:pt x="44628" y="3327"/>
                  </a:cubicBezTo>
                  <a:cubicBezTo>
                    <a:pt x="45140" y="2283"/>
                    <a:pt x="44179" y="1256"/>
                    <a:pt x="43179" y="1256"/>
                  </a:cubicBezTo>
                  <a:cubicBezTo>
                    <a:pt x="43039" y="1256"/>
                    <a:pt x="42898" y="1276"/>
                    <a:pt x="42760" y="1319"/>
                  </a:cubicBezTo>
                  <a:cubicBezTo>
                    <a:pt x="43157" y="2440"/>
                    <a:pt x="42900" y="3608"/>
                    <a:pt x="42900" y="4752"/>
                  </a:cubicBezTo>
                  <a:cubicBezTo>
                    <a:pt x="42877" y="5266"/>
                    <a:pt x="42900" y="5803"/>
                    <a:pt x="42970" y="6340"/>
                  </a:cubicBezTo>
                  <a:cubicBezTo>
                    <a:pt x="43040" y="6760"/>
                    <a:pt x="42970" y="6970"/>
                    <a:pt x="42573" y="7087"/>
                  </a:cubicBezTo>
                  <a:cubicBezTo>
                    <a:pt x="42550" y="7881"/>
                    <a:pt x="42503" y="8699"/>
                    <a:pt x="42480" y="9563"/>
                  </a:cubicBezTo>
                  <a:cubicBezTo>
                    <a:pt x="42153" y="9282"/>
                    <a:pt x="42106" y="7508"/>
                    <a:pt x="42363" y="7017"/>
                  </a:cubicBezTo>
                  <a:cubicBezTo>
                    <a:pt x="41499" y="6970"/>
                    <a:pt x="41499" y="6970"/>
                    <a:pt x="41569" y="6060"/>
                  </a:cubicBezTo>
                  <a:cubicBezTo>
                    <a:pt x="41686" y="4705"/>
                    <a:pt x="41779" y="3351"/>
                    <a:pt x="41966" y="2020"/>
                  </a:cubicBezTo>
                  <a:cubicBezTo>
                    <a:pt x="42013" y="1763"/>
                    <a:pt x="42480" y="1552"/>
                    <a:pt x="42760" y="1319"/>
                  </a:cubicBezTo>
                  <a:cubicBezTo>
                    <a:pt x="42620" y="1249"/>
                    <a:pt x="42456" y="1179"/>
                    <a:pt x="42293" y="1155"/>
                  </a:cubicBezTo>
                  <a:cubicBezTo>
                    <a:pt x="41102" y="1085"/>
                    <a:pt x="39934" y="1039"/>
                    <a:pt x="38767" y="992"/>
                  </a:cubicBezTo>
                  <a:cubicBezTo>
                    <a:pt x="38720" y="1669"/>
                    <a:pt x="38627" y="2346"/>
                    <a:pt x="38627" y="3024"/>
                  </a:cubicBezTo>
                  <a:cubicBezTo>
                    <a:pt x="38603" y="4191"/>
                    <a:pt x="38346" y="5359"/>
                    <a:pt x="38556" y="6527"/>
                  </a:cubicBezTo>
                  <a:cubicBezTo>
                    <a:pt x="38580" y="6690"/>
                    <a:pt x="38230" y="6970"/>
                    <a:pt x="37996" y="7111"/>
                  </a:cubicBezTo>
                  <a:cubicBezTo>
                    <a:pt x="37842" y="7168"/>
                    <a:pt x="37673" y="7210"/>
                    <a:pt x="37513" y="7210"/>
                  </a:cubicBezTo>
                  <a:cubicBezTo>
                    <a:pt x="37479" y="7210"/>
                    <a:pt x="37445" y="7208"/>
                    <a:pt x="37412" y="7204"/>
                  </a:cubicBezTo>
                  <a:lnTo>
                    <a:pt x="37412" y="7204"/>
                  </a:lnTo>
                  <a:cubicBezTo>
                    <a:pt x="37412" y="7881"/>
                    <a:pt x="37436" y="8535"/>
                    <a:pt x="37436" y="9189"/>
                  </a:cubicBezTo>
                  <a:lnTo>
                    <a:pt x="37202" y="9189"/>
                  </a:lnTo>
                  <a:cubicBezTo>
                    <a:pt x="36945" y="8558"/>
                    <a:pt x="37085" y="7905"/>
                    <a:pt x="37155" y="7227"/>
                  </a:cubicBezTo>
                  <a:cubicBezTo>
                    <a:pt x="36735" y="6970"/>
                    <a:pt x="36735" y="6714"/>
                    <a:pt x="36898" y="6223"/>
                  </a:cubicBezTo>
                  <a:cubicBezTo>
                    <a:pt x="37085" y="5569"/>
                    <a:pt x="36968" y="4822"/>
                    <a:pt x="36968" y="4121"/>
                  </a:cubicBezTo>
                  <a:cubicBezTo>
                    <a:pt x="36992" y="3281"/>
                    <a:pt x="36992" y="2417"/>
                    <a:pt x="37038" y="1552"/>
                  </a:cubicBezTo>
                  <a:cubicBezTo>
                    <a:pt x="37038" y="1366"/>
                    <a:pt x="37225" y="1179"/>
                    <a:pt x="37319" y="992"/>
                  </a:cubicBezTo>
                  <a:cubicBezTo>
                    <a:pt x="36968" y="969"/>
                    <a:pt x="36641" y="899"/>
                    <a:pt x="36291" y="875"/>
                  </a:cubicBezTo>
                  <a:lnTo>
                    <a:pt x="33372" y="688"/>
                  </a:lnTo>
                  <a:cubicBezTo>
                    <a:pt x="33325" y="1809"/>
                    <a:pt x="33279" y="2930"/>
                    <a:pt x="33255" y="4075"/>
                  </a:cubicBezTo>
                  <a:cubicBezTo>
                    <a:pt x="33232" y="4869"/>
                    <a:pt x="33232" y="5663"/>
                    <a:pt x="33302" y="6457"/>
                  </a:cubicBezTo>
                  <a:cubicBezTo>
                    <a:pt x="33325" y="7134"/>
                    <a:pt x="33045" y="7391"/>
                    <a:pt x="32415" y="7391"/>
                  </a:cubicBezTo>
                  <a:cubicBezTo>
                    <a:pt x="32368" y="7391"/>
                    <a:pt x="32321" y="7461"/>
                    <a:pt x="32274" y="7484"/>
                  </a:cubicBezTo>
                  <a:cubicBezTo>
                    <a:pt x="32321" y="7531"/>
                    <a:pt x="32438" y="7601"/>
                    <a:pt x="32438" y="7648"/>
                  </a:cubicBezTo>
                  <a:cubicBezTo>
                    <a:pt x="32415" y="8348"/>
                    <a:pt x="32391" y="9049"/>
                    <a:pt x="32368" y="9796"/>
                  </a:cubicBezTo>
                  <a:cubicBezTo>
                    <a:pt x="31924" y="9516"/>
                    <a:pt x="31877" y="8255"/>
                    <a:pt x="32228" y="7508"/>
                  </a:cubicBezTo>
                  <a:lnTo>
                    <a:pt x="32228" y="7508"/>
                  </a:lnTo>
                  <a:cubicBezTo>
                    <a:pt x="32174" y="7515"/>
                    <a:pt x="32123" y="7519"/>
                    <a:pt x="32076" y="7519"/>
                  </a:cubicBezTo>
                  <a:cubicBezTo>
                    <a:pt x="31689" y="7519"/>
                    <a:pt x="31509" y="7272"/>
                    <a:pt x="31550" y="6877"/>
                  </a:cubicBezTo>
                  <a:cubicBezTo>
                    <a:pt x="31691" y="5149"/>
                    <a:pt x="31854" y="3444"/>
                    <a:pt x="32018" y="1739"/>
                  </a:cubicBezTo>
                  <a:cubicBezTo>
                    <a:pt x="32064" y="1366"/>
                    <a:pt x="32134" y="1015"/>
                    <a:pt x="32181" y="665"/>
                  </a:cubicBezTo>
                  <a:lnTo>
                    <a:pt x="29986" y="478"/>
                  </a:lnTo>
                  <a:cubicBezTo>
                    <a:pt x="29986" y="572"/>
                    <a:pt x="29962" y="665"/>
                    <a:pt x="29939" y="922"/>
                  </a:cubicBezTo>
                  <a:cubicBezTo>
                    <a:pt x="29869" y="688"/>
                    <a:pt x="29846" y="595"/>
                    <a:pt x="29822" y="502"/>
                  </a:cubicBezTo>
                  <a:lnTo>
                    <a:pt x="27090" y="618"/>
                  </a:lnTo>
                  <a:cubicBezTo>
                    <a:pt x="27160" y="1039"/>
                    <a:pt x="27207" y="1482"/>
                    <a:pt x="27230" y="1903"/>
                  </a:cubicBezTo>
                  <a:cubicBezTo>
                    <a:pt x="27207" y="3024"/>
                    <a:pt x="27137" y="4121"/>
                    <a:pt x="27113" y="5242"/>
                  </a:cubicBezTo>
                  <a:cubicBezTo>
                    <a:pt x="27113" y="5569"/>
                    <a:pt x="27207" y="5896"/>
                    <a:pt x="27230" y="6246"/>
                  </a:cubicBezTo>
                  <a:cubicBezTo>
                    <a:pt x="27251" y="6576"/>
                    <a:pt x="27144" y="6796"/>
                    <a:pt x="26816" y="6796"/>
                  </a:cubicBezTo>
                  <a:cubicBezTo>
                    <a:pt x="26771" y="6796"/>
                    <a:pt x="26723" y="6792"/>
                    <a:pt x="26670" y="6784"/>
                  </a:cubicBezTo>
                  <a:cubicBezTo>
                    <a:pt x="26506" y="6737"/>
                    <a:pt x="26319" y="6737"/>
                    <a:pt x="26156" y="6714"/>
                  </a:cubicBezTo>
                  <a:cubicBezTo>
                    <a:pt x="26144" y="6714"/>
                    <a:pt x="26131" y="6714"/>
                    <a:pt x="26119" y="6714"/>
                  </a:cubicBezTo>
                  <a:cubicBezTo>
                    <a:pt x="25624" y="6714"/>
                    <a:pt x="25271" y="6259"/>
                    <a:pt x="25385" y="5803"/>
                  </a:cubicBezTo>
                  <a:cubicBezTo>
                    <a:pt x="25502" y="4238"/>
                    <a:pt x="25595" y="2673"/>
                    <a:pt x="25736" y="1132"/>
                  </a:cubicBezTo>
                  <a:cubicBezTo>
                    <a:pt x="25782" y="875"/>
                    <a:pt x="25876" y="642"/>
                    <a:pt x="25969" y="408"/>
                  </a:cubicBezTo>
                  <a:cubicBezTo>
                    <a:pt x="25292" y="361"/>
                    <a:pt x="24615" y="338"/>
                    <a:pt x="23937" y="315"/>
                  </a:cubicBezTo>
                  <a:cubicBezTo>
                    <a:pt x="23470" y="291"/>
                    <a:pt x="22980" y="291"/>
                    <a:pt x="22513" y="291"/>
                  </a:cubicBezTo>
                  <a:cubicBezTo>
                    <a:pt x="22256" y="3561"/>
                    <a:pt x="22022" y="6830"/>
                    <a:pt x="21765" y="10100"/>
                  </a:cubicBezTo>
                  <a:lnTo>
                    <a:pt x="21579" y="10076"/>
                  </a:lnTo>
                  <a:cubicBezTo>
                    <a:pt x="21392" y="6830"/>
                    <a:pt x="21859" y="3608"/>
                    <a:pt x="22162" y="385"/>
                  </a:cubicBezTo>
                  <a:lnTo>
                    <a:pt x="20364" y="291"/>
                  </a:lnTo>
                  <a:cubicBezTo>
                    <a:pt x="20341" y="1949"/>
                    <a:pt x="20318" y="3631"/>
                    <a:pt x="20294" y="5289"/>
                  </a:cubicBezTo>
                  <a:cubicBezTo>
                    <a:pt x="20318" y="5569"/>
                    <a:pt x="20341" y="5849"/>
                    <a:pt x="20341" y="6106"/>
                  </a:cubicBezTo>
                  <a:cubicBezTo>
                    <a:pt x="20321" y="6404"/>
                    <a:pt x="20402" y="6853"/>
                    <a:pt x="19998" y="6853"/>
                  </a:cubicBezTo>
                  <a:cubicBezTo>
                    <a:pt x="19927" y="6853"/>
                    <a:pt x="19839" y="6839"/>
                    <a:pt x="19734" y="6807"/>
                  </a:cubicBezTo>
                  <a:cubicBezTo>
                    <a:pt x="19717" y="6804"/>
                    <a:pt x="19700" y="6802"/>
                    <a:pt x="19682" y="6802"/>
                  </a:cubicBezTo>
                  <a:cubicBezTo>
                    <a:pt x="19572" y="6802"/>
                    <a:pt x="19437" y="6857"/>
                    <a:pt x="19337" y="6877"/>
                  </a:cubicBezTo>
                  <a:cubicBezTo>
                    <a:pt x="19248" y="6898"/>
                    <a:pt x="19168" y="6909"/>
                    <a:pt x="19096" y="6909"/>
                  </a:cubicBezTo>
                  <a:cubicBezTo>
                    <a:pt x="18769" y="6909"/>
                    <a:pt x="18613" y="6695"/>
                    <a:pt x="18613" y="6293"/>
                  </a:cubicBezTo>
                  <a:cubicBezTo>
                    <a:pt x="18660" y="5009"/>
                    <a:pt x="18706" y="3748"/>
                    <a:pt x="18753" y="2463"/>
                  </a:cubicBezTo>
                  <a:cubicBezTo>
                    <a:pt x="18753" y="2066"/>
                    <a:pt x="18776" y="1669"/>
                    <a:pt x="18846" y="1296"/>
                  </a:cubicBezTo>
                  <a:cubicBezTo>
                    <a:pt x="18916" y="969"/>
                    <a:pt x="19033" y="642"/>
                    <a:pt x="19173" y="315"/>
                  </a:cubicBezTo>
                  <a:cubicBezTo>
                    <a:pt x="18146" y="221"/>
                    <a:pt x="17095" y="105"/>
                    <a:pt x="16067" y="35"/>
                  </a:cubicBezTo>
                  <a:cubicBezTo>
                    <a:pt x="15857" y="19"/>
                    <a:pt x="15647" y="14"/>
                    <a:pt x="15437" y="14"/>
                  </a:cubicBezTo>
                  <a:cubicBezTo>
                    <a:pt x="15016" y="14"/>
                    <a:pt x="14596" y="35"/>
                    <a:pt x="14176" y="35"/>
                  </a:cubicBezTo>
                  <a:cubicBezTo>
                    <a:pt x="14129" y="1319"/>
                    <a:pt x="14059" y="2580"/>
                    <a:pt x="14012" y="3841"/>
                  </a:cubicBezTo>
                  <a:cubicBezTo>
                    <a:pt x="13989" y="4402"/>
                    <a:pt x="14012" y="4962"/>
                    <a:pt x="14036" y="5523"/>
                  </a:cubicBezTo>
                  <a:cubicBezTo>
                    <a:pt x="14057" y="5975"/>
                    <a:pt x="13880" y="6229"/>
                    <a:pt x="13467" y="6229"/>
                  </a:cubicBezTo>
                  <a:cubicBezTo>
                    <a:pt x="13433" y="6229"/>
                    <a:pt x="13396" y="6227"/>
                    <a:pt x="13358" y="6223"/>
                  </a:cubicBezTo>
                  <a:cubicBezTo>
                    <a:pt x="13055" y="6200"/>
                    <a:pt x="12775" y="6130"/>
                    <a:pt x="12518" y="6013"/>
                  </a:cubicBezTo>
                  <a:cubicBezTo>
                    <a:pt x="12401" y="5966"/>
                    <a:pt x="12354" y="5733"/>
                    <a:pt x="12354" y="5593"/>
                  </a:cubicBezTo>
                  <a:cubicBezTo>
                    <a:pt x="12354" y="4448"/>
                    <a:pt x="12377" y="3304"/>
                    <a:pt x="12424" y="2160"/>
                  </a:cubicBezTo>
                  <a:cubicBezTo>
                    <a:pt x="12448" y="1623"/>
                    <a:pt x="12518" y="1085"/>
                    <a:pt x="12564" y="642"/>
                  </a:cubicBezTo>
                  <a:cubicBezTo>
                    <a:pt x="12558" y="554"/>
                    <a:pt x="12612" y="532"/>
                    <a:pt x="12682" y="532"/>
                  </a:cubicBezTo>
                  <a:cubicBezTo>
                    <a:pt x="12747" y="532"/>
                    <a:pt x="12826" y="551"/>
                    <a:pt x="12882" y="551"/>
                  </a:cubicBezTo>
                  <a:cubicBezTo>
                    <a:pt x="12974" y="551"/>
                    <a:pt x="13006" y="502"/>
                    <a:pt x="12821" y="245"/>
                  </a:cubicBezTo>
                  <a:cubicBezTo>
                    <a:pt x="12798" y="245"/>
                    <a:pt x="12938" y="105"/>
                    <a:pt x="13008" y="35"/>
                  </a:cubicBezTo>
                  <a:lnTo>
                    <a:pt x="13008" y="35"/>
                  </a:lnTo>
                  <a:cubicBezTo>
                    <a:pt x="12634" y="58"/>
                    <a:pt x="12284" y="105"/>
                    <a:pt x="11910" y="105"/>
                  </a:cubicBezTo>
                  <a:cubicBezTo>
                    <a:pt x="11227" y="85"/>
                    <a:pt x="10527" y="0"/>
                    <a:pt x="98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161"/>
            <p:cNvSpPr/>
            <p:nvPr/>
          </p:nvSpPr>
          <p:spPr>
            <a:xfrm>
              <a:off x="2118425" y="2108988"/>
              <a:ext cx="2425751" cy="693396"/>
            </a:xfrm>
            <a:custGeom>
              <a:rect b="b" l="l" r="r" t="t"/>
              <a:pathLst>
                <a:path extrusionOk="0" h="14052" w="49159">
                  <a:moveTo>
                    <a:pt x="5096" y="1"/>
                  </a:moveTo>
                  <a:cubicBezTo>
                    <a:pt x="4939" y="1"/>
                    <a:pt x="4782" y="5"/>
                    <a:pt x="4624" y="16"/>
                  </a:cubicBezTo>
                  <a:cubicBezTo>
                    <a:pt x="4467" y="27"/>
                    <a:pt x="4309" y="30"/>
                    <a:pt x="4150" y="30"/>
                  </a:cubicBezTo>
                  <a:cubicBezTo>
                    <a:pt x="3905" y="30"/>
                    <a:pt x="3658" y="22"/>
                    <a:pt x="3412" y="22"/>
                  </a:cubicBezTo>
                  <a:cubicBezTo>
                    <a:pt x="2747" y="22"/>
                    <a:pt x="2090" y="77"/>
                    <a:pt x="1495" y="483"/>
                  </a:cubicBezTo>
                  <a:cubicBezTo>
                    <a:pt x="1285" y="623"/>
                    <a:pt x="1168" y="834"/>
                    <a:pt x="1145" y="1067"/>
                  </a:cubicBezTo>
                  <a:cubicBezTo>
                    <a:pt x="1098" y="1604"/>
                    <a:pt x="1168" y="2141"/>
                    <a:pt x="1098" y="2678"/>
                  </a:cubicBezTo>
                  <a:cubicBezTo>
                    <a:pt x="911" y="3823"/>
                    <a:pt x="678" y="4967"/>
                    <a:pt x="514" y="6111"/>
                  </a:cubicBezTo>
                  <a:cubicBezTo>
                    <a:pt x="397" y="6859"/>
                    <a:pt x="421" y="7653"/>
                    <a:pt x="327" y="8400"/>
                  </a:cubicBezTo>
                  <a:cubicBezTo>
                    <a:pt x="257" y="9124"/>
                    <a:pt x="24" y="9871"/>
                    <a:pt x="24" y="10619"/>
                  </a:cubicBezTo>
                  <a:cubicBezTo>
                    <a:pt x="0" y="11132"/>
                    <a:pt x="164" y="11646"/>
                    <a:pt x="444" y="12090"/>
                  </a:cubicBezTo>
                  <a:cubicBezTo>
                    <a:pt x="841" y="12697"/>
                    <a:pt x="1448" y="13117"/>
                    <a:pt x="2149" y="13234"/>
                  </a:cubicBezTo>
                  <a:cubicBezTo>
                    <a:pt x="2266" y="13164"/>
                    <a:pt x="2429" y="13071"/>
                    <a:pt x="2453" y="12977"/>
                  </a:cubicBezTo>
                  <a:cubicBezTo>
                    <a:pt x="2523" y="12440"/>
                    <a:pt x="2593" y="11926"/>
                    <a:pt x="2639" y="11389"/>
                  </a:cubicBezTo>
                  <a:cubicBezTo>
                    <a:pt x="2756" y="9825"/>
                    <a:pt x="2873" y="8260"/>
                    <a:pt x="2966" y="6719"/>
                  </a:cubicBezTo>
                  <a:cubicBezTo>
                    <a:pt x="3013" y="6205"/>
                    <a:pt x="3036" y="5714"/>
                    <a:pt x="3036" y="5224"/>
                  </a:cubicBezTo>
                  <a:cubicBezTo>
                    <a:pt x="3036" y="4500"/>
                    <a:pt x="3223" y="4150"/>
                    <a:pt x="3947" y="3986"/>
                  </a:cubicBezTo>
                  <a:cubicBezTo>
                    <a:pt x="4788" y="3799"/>
                    <a:pt x="5652" y="3729"/>
                    <a:pt x="6493" y="3613"/>
                  </a:cubicBezTo>
                  <a:cubicBezTo>
                    <a:pt x="6656" y="3613"/>
                    <a:pt x="6820" y="3636"/>
                    <a:pt x="6983" y="3683"/>
                  </a:cubicBezTo>
                  <a:cubicBezTo>
                    <a:pt x="7280" y="3456"/>
                    <a:pt x="7577" y="3247"/>
                    <a:pt x="7885" y="3247"/>
                  </a:cubicBezTo>
                  <a:cubicBezTo>
                    <a:pt x="8085" y="3247"/>
                    <a:pt x="8289" y="3336"/>
                    <a:pt x="8501" y="3566"/>
                  </a:cubicBezTo>
                  <a:cubicBezTo>
                    <a:pt x="8828" y="3659"/>
                    <a:pt x="9108" y="3753"/>
                    <a:pt x="9412" y="3823"/>
                  </a:cubicBezTo>
                  <a:lnTo>
                    <a:pt x="9669" y="3823"/>
                  </a:lnTo>
                  <a:cubicBezTo>
                    <a:pt x="10299" y="3659"/>
                    <a:pt x="10930" y="3519"/>
                    <a:pt x="11584" y="3449"/>
                  </a:cubicBezTo>
                  <a:cubicBezTo>
                    <a:pt x="11718" y="3441"/>
                    <a:pt x="11852" y="3438"/>
                    <a:pt x="11987" y="3438"/>
                  </a:cubicBezTo>
                  <a:cubicBezTo>
                    <a:pt x="12676" y="3438"/>
                    <a:pt x="13376" y="3523"/>
                    <a:pt x="14059" y="3543"/>
                  </a:cubicBezTo>
                  <a:cubicBezTo>
                    <a:pt x="14126" y="3547"/>
                    <a:pt x="14194" y="3549"/>
                    <a:pt x="14262" y="3549"/>
                  </a:cubicBezTo>
                  <a:cubicBezTo>
                    <a:pt x="14551" y="3549"/>
                    <a:pt x="14850" y="3515"/>
                    <a:pt x="15133" y="3496"/>
                  </a:cubicBezTo>
                  <a:cubicBezTo>
                    <a:pt x="15387" y="3436"/>
                    <a:pt x="15641" y="3214"/>
                    <a:pt x="15894" y="3214"/>
                  </a:cubicBezTo>
                  <a:cubicBezTo>
                    <a:pt x="16038" y="3214"/>
                    <a:pt x="16181" y="3285"/>
                    <a:pt x="16324" y="3496"/>
                  </a:cubicBezTo>
                  <a:cubicBezTo>
                    <a:pt x="16745" y="3496"/>
                    <a:pt x="17165" y="3475"/>
                    <a:pt x="17585" y="3475"/>
                  </a:cubicBezTo>
                  <a:cubicBezTo>
                    <a:pt x="17796" y="3475"/>
                    <a:pt x="18006" y="3480"/>
                    <a:pt x="18216" y="3496"/>
                  </a:cubicBezTo>
                  <a:cubicBezTo>
                    <a:pt x="19243" y="3543"/>
                    <a:pt x="20294" y="3659"/>
                    <a:pt x="21322" y="3753"/>
                  </a:cubicBezTo>
                  <a:cubicBezTo>
                    <a:pt x="21571" y="3650"/>
                    <a:pt x="21820" y="3437"/>
                    <a:pt x="22070" y="3437"/>
                  </a:cubicBezTo>
                  <a:cubicBezTo>
                    <a:pt x="22217" y="3437"/>
                    <a:pt x="22365" y="3512"/>
                    <a:pt x="22513" y="3729"/>
                  </a:cubicBezTo>
                  <a:lnTo>
                    <a:pt x="24311" y="3846"/>
                  </a:lnTo>
                  <a:lnTo>
                    <a:pt x="24661" y="3753"/>
                  </a:lnTo>
                  <a:cubicBezTo>
                    <a:pt x="24895" y="3764"/>
                    <a:pt x="25129" y="3764"/>
                    <a:pt x="25365" y="3764"/>
                  </a:cubicBezTo>
                  <a:cubicBezTo>
                    <a:pt x="25601" y="3764"/>
                    <a:pt x="25841" y="3764"/>
                    <a:pt x="26086" y="3776"/>
                  </a:cubicBezTo>
                  <a:cubicBezTo>
                    <a:pt x="26763" y="3799"/>
                    <a:pt x="27440" y="3823"/>
                    <a:pt x="28118" y="3846"/>
                  </a:cubicBezTo>
                  <a:cubicBezTo>
                    <a:pt x="28160" y="3857"/>
                    <a:pt x="28204" y="3861"/>
                    <a:pt x="28248" y="3861"/>
                  </a:cubicBezTo>
                  <a:cubicBezTo>
                    <a:pt x="28433" y="3861"/>
                    <a:pt x="28632" y="3787"/>
                    <a:pt x="28815" y="3787"/>
                  </a:cubicBezTo>
                  <a:cubicBezTo>
                    <a:pt x="28975" y="3787"/>
                    <a:pt x="29123" y="3844"/>
                    <a:pt x="29239" y="4056"/>
                  </a:cubicBezTo>
                  <a:lnTo>
                    <a:pt x="31948" y="3940"/>
                  </a:lnTo>
                  <a:lnTo>
                    <a:pt x="32134" y="3940"/>
                  </a:lnTo>
                  <a:lnTo>
                    <a:pt x="34330" y="4103"/>
                  </a:lnTo>
                  <a:lnTo>
                    <a:pt x="35497" y="4126"/>
                  </a:lnTo>
                  <a:cubicBezTo>
                    <a:pt x="36478" y="4196"/>
                    <a:pt x="37436" y="4267"/>
                    <a:pt x="38416" y="4337"/>
                  </a:cubicBezTo>
                  <a:cubicBezTo>
                    <a:pt x="38767" y="4360"/>
                    <a:pt x="39117" y="4407"/>
                    <a:pt x="39467" y="4430"/>
                  </a:cubicBezTo>
                  <a:cubicBezTo>
                    <a:pt x="39779" y="4430"/>
                    <a:pt x="40080" y="4181"/>
                    <a:pt x="40384" y="4181"/>
                  </a:cubicBezTo>
                  <a:cubicBezTo>
                    <a:pt x="40536" y="4181"/>
                    <a:pt x="40690" y="4243"/>
                    <a:pt x="40845" y="4430"/>
                  </a:cubicBezTo>
                  <a:cubicBezTo>
                    <a:pt x="42013" y="4477"/>
                    <a:pt x="43204" y="4523"/>
                    <a:pt x="44372" y="4593"/>
                  </a:cubicBezTo>
                  <a:cubicBezTo>
                    <a:pt x="44535" y="4617"/>
                    <a:pt x="44699" y="4687"/>
                    <a:pt x="44862" y="4757"/>
                  </a:cubicBezTo>
                  <a:cubicBezTo>
                    <a:pt x="44994" y="4718"/>
                    <a:pt x="45129" y="4700"/>
                    <a:pt x="45264" y="4700"/>
                  </a:cubicBezTo>
                  <a:cubicBezTo>
                    <a:pt x="46270" y="4700"/>
                    <a:pt x="47245" y="5715"/>
                    <a:pt x="46730" y="6765"/>
                  </a:cubicBezTo>
                  <a:cubicBezTo>
                    <a:pt x="46707" y="6859"/>
                    <a:pt x="46707" y="6952"/>
                    <a:pt x="46707" y="7046"/>
                  </a:cubicBezTo>
                  <a:cubicBezTo>
                    <a:pt x="46754" y="8143"/>
                    <a:pt x="46847" y="9264"/>
                    <a:pt x="46824" y="10385"/>
                  </a:cubicBezTo>
                  <a:cubicBezTo>
                    <a:pt x="46800" y="11599"/>
                    <a:pt x="46684" y="12814"/>
                    <a:pt x="46590" y="14051"/>
                  </a:cubicBezTo>
                  <a:cubicBezTo>
                    <a:pt x="47524" y="14051"/>
                    <a:pt x="48108" y="13444"/>
                    <a:pt x="48365" y="12697"/>
                  </a:cubicBezTo>
                  <a:cubicBezTo>
                    <a:pt x="48622" y="11950"/>
                    <a:pt x="48552" y="11086"/>
                    <a:pt x="48598" y="10268"/>
                  </a:cubicBezTo>
                  <a:cubicBezTo>
                    <a:pt x="48598" y="10035"/>
                    <a:pt x="48482" y="9778"/>
                    <a:pt x="48575" y="9614"/>
                  </a:cubicBezTo>
                  <a:cubicBezTo>
                    <a:pt x="49159" y="8540"/>
                    <a:pt x="48832" y="7326"/>
                    <a:pt x="49089" y="6205"/>
                  </a:cubicBezTo>
                  <a:cubicBezTo>
                    <a:pt x="49136" y="5855"/>
                    <a:pt x="49159" y="5528"/>
                    <a:pt x="49159" y="5201"/>
                  </a:cubicBezTo>
                  <a:cubicBezTo>
                    <a:pt x="49136" y="4150"/>
                    <a:pt x="49112" y="3146"/>
                    <a:pt x="49112" y="2118"/>
                  </a:cubicBezTo>
                  <a:cubicBezTo>
                    <a:pt x="49136" y="1814"/>
                    <a:pt x="48902" y="1534"/>
                    <a:pt x="48598" y="1487"/>
                  </a:cubicBezTo>
                  <a:cubicBezTo>
                    <a:pt x="46520" y="880"/>
                    <a:pt x="44372" y="950"/>
                    <a:pt x="42246" y="787"/>
                  </a:cubicBezTo>
                  <a:cubicBezTo>
                    <a:pt x="41974" y="771"/>
                    <a:pt x="41699" y="766"/>
                    <a:pt x="41423" y="766"/>
                  </a:cubicBezTo>
                  <a:cubicBezTo>
                    <a:pt x="40871" y="766"/>
                    <a:pt x="40316" y="787"/>
                    <a:pt x="39771" y="787"/>
                  </a:cubicBezTo>
                  <a:cubicBezTo>
                    <a:pt x="38884" y="717"/>
                    <a:pt x="37949" y="623"/>
                    <a:pt x="37085" y="600"/>
                  </a:cubicBezTo>
                  <a:cubicBezTo>
                    <a:pt x="36221" y="577"/>
                    <a:pt x="35357" y="577"/>
                    <a:pt x="34470" y="577"/>
                  </a:cubicBezTo>
                  <a:cubicBezTo>
                    <a:pt x="34317" y="577"/>
                    <a:pt x="34144" y="719"/>
                    <a:pt x="33989" y="719"/>
                  </a:cubicBezTo>
                  <a:cubicBezTo>
                    <a:pt x="33978" y="719"/>
                    <a:pt x="33967" y="718"/>
                    <a:pt x="33956" y="717"/>
                  </a:cubicBezTo>
                  <a:cubicBezTo>
                    <a:pt x="33419" y="647"/>
                    <a:pt x="32905" y="437"/>
                    <a:pt x="32391" y="437"/>
                  </a:cubicBezTo>
                  <a:cubicBezTo>
                    <a:pt x="32118" y="427"/>
                    <a:pt x="31845" y="423"/>
                    <a:pt x="31571" y="423"/>
                  </a:cubicBezTo>
                  <a:cubicBezTo>
                    <a:pt x="30665" y="423"/>
                    <a:pt x="29757" y="464"/>
                    <a:pt x="28839" y="464"/>
                  </a:cubicBezTo>
                  <a:cubicBezTo>
                    <a:pt x="28684" y="464"/>
                    <a:pt x="28530" y="463"/>
                    <a:pt x="28375" y="460"/>
                  </a:cubicBezTo>
                  <a:cubicBezTo>
                    <a:pt x="26553" y="437"/>
                    <a:pt x="24708" y="367"/>
                    <a:pt x="22887" y="320"/>
                  </a:cubicBezTo>
                  <a:cubicBezTo>
                    <a:pt x="21602" y="296"/>
                    <a:pt x="20294" y="273"/>
                    <a:pt x="19010" y="273"/>
                  </a:cubicBezTo>
                  <a:cubicBezTo>
                    <a:pt x="17936" y="250"/>
                    <a:pt x="16861" y="250"/>
                    <a:pt x="15811" y="250"/>
                  </a:cubicBezTo>
                  <a:cubicBezTo>
                    <a:pt x="15787" y="250"/>
                    <a:pt x="15764" y="156"/>
                    <a:pt x="15764" y="86"/>
                  </a:cubicBezTo>
                  <a:cubicBezTo>
                    <a:pt x="15203" y="63"/>
                    <a:pt x="14643" y="16"/>
                    <a:pt x="14082" y="16"/>
                  </a:cubicBezTo>
                  <a:cubicBezTo>
                    <a:pt x="12985" y="40"/>
                    <a:pt x="11864" y="86"/>
                    <a:pt x="10766" y="86"/>
                  </a:cubicBezTo>
                  <a:cubicBezTo>
                    <a:pt x="10486" y="91"/>
                    <a:pt x="10206" y="93"/>
                    <a:pt x="9926" y="93"/>
                  </a:cubicBezTo>
                  <a:cubicBezTo>
                    <a:pt x="8805" y="93"/>
                    <a:pt x="7684" y="63"/>
                    <a:pt x="6563" y="63"/>
                  </a:cubicBezTo>
                  <a:cubicBezTo>
                    <a:pt x="6084" y="45"/>
                    <a:pt x="5591" y="1"/>
                    <a:pt x="50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161"/>
            <p:cNvSpPr/>
            <p:nvPr/>
          </p:nvSpPr>
          <p:spPr>
            <a:xfrm>
              <a:off x="2904347" y="2100550"/>
              <a:ext cx="3503" cy="2369"/>
            </a:xfrm>
            <a:custGeom>
              <a:rect b="b" l="l" r="r" t="t"/>
              <a:pathLst>
                <a:path extrusionOk="0" h="48" w="71">
                  <a:moveTo>
                    <a:pt x="0" y="0"/>
                  </a:moveTo>
                  <a:lnTo>
                    <a:pt x="47" y="47"/>
                  </a:lnTo>
                  <a:lnTo>
                    <a:pt x="70" y="24"/>
                  </a:lnTo>
                  <a:cubicBezTo>
                    <a:pt x="70" y="24"/>
                    <a:pt x="47" y="0"/>
                    <a:pt x="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161"/>
            <p:cNvSpPr/>
            <p:nvPr/>
          </p:nvSpPr>
          <p:spPr>
            <a:xfrm>
              <a:off x="2441094" y="2267584"/>
              <a:ext cx="1911823" cy="382078"/>
            </a:xfrm>
            <a:custGeom>
              <a:rect b="b" l="l" r="r" t="t"/>
              <a:pathLst>
                <a:path extrusionOk="0" h="7743" w="38744">
                  <a:moveTo>
                    <a:pt x="9379" y="0"/>
                  </a:moveTo>
                  <a:cubicBezTo>
                    <a:pt x="9125" y="0"/>
                    <a:pt x="8871" y="222"/>
                    <a:pt x="8618" y="282"/>
                  </a:cubicBezTo>
                  <a:cubicBezTo>
                    <a:pt x="8548" y="352"/>
                    <a:pt x="8408" y="469"/>
                    <a:pt x="8431" y="492"/>
                  </a:cubicBezTo>
                  <a:cubicBezTo>
                    <a:pt x="8626" y="749"/>
                    <a:pt x="8600" y="798"/>
                    <a:pt x="8511" y="798"/>
                  </a:cubicBezTo>
                  <a:cubicBezTo>
                    <a:pt x="8457" y="798"/>
                    <a:pt x="8379" y="780"/>
                    <a:pt x="8314" y="780"/>
                  </a:cubicBezTo>
                  <a:cubicBezTo>
                    <a:pt x="8245" y="780"/>
                    <a:pt x="8191" y="801"/>
                    <a:pt x="8197" y="889"/>
                  </a:cubicBezTo>
                  <a:cubicBezTo>
                    <a:pt x="8151" y="1309"/>
                    <a:pt x="8081" y="1870"/>
                    <a:pt x="8057" y="2407"/>
                  </a:cubicBezTo>
                  <a:cubicBezTo>
                    <a:pt x="8010" y="3551"/>
                    <a:pt x="7987" y="4696"/>
                    <a:pt x="7964" y="5840"/>
                  </a:cubicBezTo>
                  <a:cubicBezTo>
                    <a:pt x="7964" y="5980"/>
                    <a:pt x="8034" y="6214"/>
                    <a:pt x="8151" y="6260"/>
                  </a:cubicBezTo>
                  <a:cubicBezTo>
                    <a:pt x="8408" y="6354"/>
                    <a:pt x="8688" y="6424"/>
                    <a:pt x="8991" y="6470"/>
                  </a:cubicBezTo>
                  <a:cubicBezTo>
                    <a:pt x="9027" y="6474"/>
                    <a:pt x="9061" y="6476"/>
                    <a:pt x="9094" y="6476"/>
                  </a:cubicBezTo>
                  <a:cubicBezTo>
                    <a:pt x="9511" y="6476"/>
                    <a:pt x="9690" y="6203"/>
                    <a:pt x="9669" y="5770"/>
                  </a:cubicBezTo>
                  <a:cubicBezTo>
                    <a:pt x="9645" y="5209"/>
                    <a:pt x="9622" y="4649"/>
                    <a:pt x="9645" y="4088"/>
                  </a:cubicBezTo>
                  <a:cubicBezTo>
                    <a:pt x="9692" y="2804"/>
                    <a:pt x="9762" y="1543"/>
                    <a:pt x="9809" y="282"/>
                  </a:cubicBezTo>
                  <a:cubicBezTo>
                    <a:pt x="9665" y="71"/>
                    <a:pt x="9522" y="0"/>
                    <a:pt x="9379" y="0"/>
                  </a:cubicBezTo>
                  <a:close/>
                  <a:moveTo>
                    <a:pt x="1352" y="33"/>
                  </a:moveTo>
                  <a:cubicBezTo>
                    <a:pt x="1042" y="33"/>
                    <a:pt x="750" y="242"/>
                    <a:pt x="467" y="469"/>
                  </a:cubicBezTo>
                  <a:cubicBezTo>
                    <a:pt x="444" y="1193"/>
                    <a:pt x="467" y="1940"/>
                    <a:pt x="397" y="2641"/>
                  </a:cubicBezTo>
                  <a:cubicBezTo>
                    <a:pt x="327" y="3738"/>
                    <a:pt x="187" y="4812"/>
                    <a:pt x="117" y="5887"/>
                  </a:cubicBezTo>
                  <a:cubicBezTo>
                    <a:pt x="94" y="6237"/>
                    <a:pt x="0" y="6657"/>
                    <a:pt x="631" y="6681"/>
                  </a:cubicBezTo>
                  <a:cubicBezTo>
                    <a:pt x="794" y="6689"/>
                    <a:pt x="936" y="6694"/>
                    <a:pt x="1060" y="6694"/>
                  </a:cubicBezTo>
                  <a:cubicBezTo>
                    <a:pt x="1662" y="6694"/>
                    <a:pt x="1826" y="6569"/>
                    <a:pt x="1845" y="6027"/>
                  </a:cubicBezTo>
                  <a:cubicBezTo>
                    <a:pt x="1915" y="4158"/>
                    <a:pt x="1939" y="2244"/>
                    <a:pt x="1985" y="352"/>
                  </a:cubicBezTo>
                  <a:cubicBezTo>
                    <a:pt x="1764" y="122"/>
                    <a:pt x="1554" y="33"/>
                    <a:pt x="1352" y="33"/>
                  </a:cubicBezTo>
                  <a:close/>
                  <a:moveTo>
                    <a:pt x="22283" y="585"/>
                  </a:moveTo>
                  <a:cubicBezTo>
                    <a:pt x="22090" y="585"/>
                    <a:pt x="21884" y="665"/>
                    <a:pt x="21701" y="665"/>
                  </a:cubicBezTo>
                  <a:cubicBezTo>
                    <a:pt x="21667" y="665"/>
                    <a:pt x="21634" y="662"/>
                    <a:pt x="21602" y="656"/>
                  </a:cubicBezTo>
                  <a:cubicBezTo>
                    <a:pt x="21485" y="866"/>
                    <a:pt x="21392" y="1123"/>
                    <a:pt x="21345" y="1356"/>
                  </a:cubicBezTo>
                  <a:cubicBezTo>
                    <a:pt x="21228" y="2921"/>
                    <a:pt x="21112" y="4462"/>
                    <a:pt x="20995" y="6027"/>
                  </a:cubicBezTo>
                  <a:cubicBezTo>
                    <a:pt x="20878" y="6517"/>
                    <a:pt x="21252" y="6961"/>
                    <a:pt x="21766" y="6961"/>
                  </a:cubicBezTo>
                  <a:cubicBezTo>
                    <a:pt x="21929" y="6961"/>
                    <a:pt x="22116" y="6984"/>
                    <a:pt x="22279" y="7008"/>
                  </a:cubicBezTo>
                  <a:cubicBezTo>
                    <a:pt x="22345" y="7021"/>
                    <a:pt x="22404" y="7028"/>
                    <a:pt x="22457" y="7028"/>
                  </a:cubicBezTo>
                  <a:cubicBezTo>
                    <a:pt x="22761" y="7028"/>
                    <a:pt x="22860" y="6809"/>
                    <a:pt x="22840" y="6470"/>
                  </a:cubicBezTo>
                  <a:cubicBezTo>
                    <a:pt x="22816" y="6144"/>
                    <a:pt x="22723" y="5793"/>
                    <a:pt x="22723" y="5466"/>
                  </a:cubicBezTo>
                  <a:cubicBezTo>
                    <a:pt x="22746" y="4369"/>
                    <a:pt x="22816" y="3248"/>
                    <a:pt x="22840" y="2150"/>
                  </a:cubicBezTo>
                  <a:cubicBezTo>
                    <a:pt x="22816" y="1706"/>
                    <a:pt x="22770" y="1286"/>
                    <a:pt x="22723" y="842"/>
                  </a:cubicBezTo>
                  <a:cubicBezTo>
                    <a:pt x="22598" y="640"/>
                    <a:pt x="22445" y="585"/>
                    <a:pt x="22283" y="585"/>
                  </a:cubicBezTo>
                  <a:close/>
                  <a:moveTo>
                    <a:pt x="15562" y="206"/>
                  </a:moveTo>
                  <a:cubicBezTo>
                    <a:pt x="15310" y="206"/>
                    <a:pt x="15058" y="426"/>
                    <a:pt x="14806" y="515"/>
                  </a:cubicBezTo>
                  <a:cubicBezTo>
                    <a:pt x="14666" y="842"/>
                    <a:pt x="14549" y="1169"/>
                    <a:pt x="14456" y="1520"/>
                  </a:cubicBezTo>
                  <a:lnTo>
                    <a:pt x="14479" y="1520"/>
                  </a:lnTo>
                  <a:cubicBezTo>
                    <a:pt x="14409" y="1893"/>
                    <a:pt x="14386" y="2290"/>
                    <a:pt x="14386" y="2687"/>
                  </a:cubicBezTo>
                  <a:cubicBezTo>
                    <a:pt x="14339" y="3972"/>
                    <a:pt x="14293" y="5233"/>
                    <a:pt x="14246" y="6517"/>
                  </a:cubicBezTo>
                  <a:cubicBezTo>
                    <a:pt x="14246" y="6919"/>
                    <a:pt x="14402" y="7133"/>
                    <a:pt x="14716" y="7133"/>
                  </a:cubicBezTo>
                  <a:cubicBezTo>
                    <a:pt x="14785" y="7133"/>
                    <a:pt x="14862" y="7122"/>
                    <a:pt x="14946" y="7101"/>
                  </a:cubicBezTo>
                  <a:cubicBezTo>
                    <a:pt x="15059" y="7082"/>
                    <a:pt x="15187" y="7018"/>
                    <a:pt x="15294" y="7018"/>
                  </a:cubicBezTo>
                  <a:cubicBezTo>
                    <a:pt x="15319" y="7018"/>
                    <a:pt x="15344" y="7022"/>
                    <a:pt x="15367" y="7031"/>
                  </a:cubicBezTo>
                  <a:cubicBezTo>
                    <a:pt x="15463" y="7057"/>
                    <a:pt x="15543" y="7069"/>
                    <a:pt x="15611" y="7069"/>
                  </a:cubicBezTo>
                  <a:cubicBezTo>
                    <a:pt x="16020" y="7069"/>
                    <a:pt x="15954" y="6631"/>
                    <a:pt x="15974" y="6330"/>
                  </a:cubicBezTo>
                  <a:cubicBezTo>
                    <a:pt x="15974" y="6050"/>
                    <a:pt x="15951" y="5793"/>
                    <a:pt x="15927" y="5513"/>
                  </a:cubicBezTo>
                  <a:cubicBezTo>
                    <a:pt x="15951" y="3832"/>
                    <a:pt x="15974" y="2173"/>
                    <a:pt x="15997" y="492"/>
                  </a:cubicBezTo>
                  <a:cubicBezTo>
                    <a:pt x="15852" y="279"/>
                    <a:pt x="15707" y="206"/>
                    <a:pt x="15562" y="206"/>
                  </a:cubicBezTo>
                  <a:close/>
                  <a:moveTo>
                    <a:pt x="38346" y="1543"/>
                  </a:moveTo>
                  <a:cubicBezTo>
                    <a:pt x="38066" y="1776"/>
                    <a:pt x="37599" y="1963"/>
                    <a:pt x="37552" y="2244"/>
                  </a:cubicBezTo>
                  <a:cubicBezTo>
                    <a:pt x="37365" y="3575"/>
                    <a:pt x="37249" y="4929"/>
                    <a:pt x="37155" y="6260"/>
                  </a:cubicBezTo>
                  <a:cubicBezTo>
                    <a:pt x="37085" y="7194"/>
                    <a:pt x="37085" y="7194"/>
                    <a:pt x="37949" y="7241"/>
                  </a:cubicBezTo>
                  <a:lnTo>
                    <a:pt x="38160" y="7288"/>
                  </a:lnTo>
                  <a:cubicBezTo>
                    <a:pt x="38557" y="7194"/>
                    <a:pt x="38627" y="6961"/>
                    <a:pt x="38557" y="6541"/>
                  </a:cubicBezTo>
                  <a:cubicBezTo>
                    <a:pt x="38486" y="6027"/>
                    <a:pt x="38463" y="5490"/>
                    <a:pt x="38486" y="4976"/>
                  </a:cubicBezTo>
                  <a:cubicBezTo>
                    <a:pt x="38486" y="3808"/>
                    <a:pt x="38743" y="2664"/>
                    <a:pt x="38346" y="1543"/>
                  </a:cubicBezTo>
                  <a:close/>
                  <a:moveTo>
                    <a:pt x="33873" y="955"/>
                  </a:moveTo>
                  <a:cubicBezTo>
                    <a:pt x="33553" y="955"/>
                    <a:pt x="33241" y="1200"/>
                    <a:pt x="32928" y="1216"/>
                  </a:cubicBezTo>
                  <a:cubicBezTo>
                    <a:pt x="32812" y="1403"/>
                    <a:pt x="32625" y="1590"/>
                    <a:pt x="32601" y="1776"/>
                  </a:cubicBezTo>
                  <a:lnTo>
                    <a:pt x="32625" y="1776"/>
                  </a:lnTo>
                  <a:cubicBezTo>
                    <a:pt x="32578" y="2641"/>
                    <a:pt x="32578" y="3505"/>
                    <a:pt x="32578" y="4369"/>
                  </a:cubicBezTo>
                  <a:cubicBezTo>
                    <a:pt x="32578" y="5046"/>
                    <a:pt x="32695" y="5793"/>
                    <a:pt x="32485" y="6447"/>
                  </a:cubicBezTo>
                  <a:cubicBezTo>
                    <a:pt x="32321" y="6938"/>
                    <a:pt x="32345" y="7194"/>
                    <a:pt x="32742" y="7475"/>
                  </a:cubicBezTo>
                  <a:cubicBezTo>
                    <a:pt x="32788" y="7405"/>
                    <a:pt x="32835" y="7335"/>
                    <a:pt x="32882" y="7264"/>
                  </a:cubicBezTo>
                  <a:lnTo>
                    <a:pt x="32998" y="7428"/>
                  </a:lnTo>
                  <a:cubicBezTo>
                    <a:pt x="33209" y="7428"/>
                    <a:pt x="33395" y="7405"/>
                    <a:pt x="33582" y="7335"/>
                  </a:cubicBezTo>
                  <a:cubicBezTo>
                    <a:pt x="33816" y="7194"/>
                    <a:pt x="34166" y="6914"/>
                    <a:pt x="34143" y="6751"/>
                  </a:cubicBezTo>
                  <a:cubicBezTo>
                    <a:pt x="33933" y="5583"/>
                    <a:pt x="34213" y="4415"/>
                    <a:pt x="34236" y="3248"/>
                  </a:cubicBezTo>
                  <a:cubicBezTo>
                    <a:pt x="34236" y="2570"/>
                    <a:pt x="34306" y="1893"/>
                    <a:pt x="34353" y="1193"/>
                  </a:cubicBezTo>
                  <a:cubicBezTo>
                    <a:pt x="34191" y="1015"/>
                    <a:pt x="34031" y="955"/>
                    <a:pt x="33873" y="955"/>
                  </a:cubicBezTo>
                  <a:close/>
                  <a:moveTo>
                    <a:pt x="27814" y="866"/>
                  </a:moveTo>
                  <a:cubicBezTo>
                    <a:pt x="27721" y="1239"/>
                    <a:pt x="27651" y="1590"/>
                    <a:pt x="27627" y="1963"/>
                  </a:cubicBezTo>
                  <a:lnTo>
                    <a:pt x="27627" y="1940"/>
                  </a:lnTo>
                  <a:cubicBezTo>
                    <a:pt x="27464" y="3668"/>
                    <a:pt x="27300" y="5373"/>
                    <a:pt x="27160" y="7101"/>
                  </a:cubicBezTo>
                  <a:cubicBezTo>
                    <a:pt x="27119" y="7496"/>
                    <a:pt x="27299" y="7743"/>
                    <a:pt x="27702" y="7743"/>
                  </a:cubicBezTo>
                  <a:cubicBezTo>
                    <a:pt x="27751" y="7743"/>
                    <a:pt x="27804" y="7739"/>
                    <a:pt x="27861" y="7732"/>
                  </a:cubicBezTo>
                  <a:lnTo>
                    <a:pt x="27884" y="7708"/>
                  </a:lnTo>
                  <a:cubicBezTo>
                    <a:pt x="27931" y="7685"/>
                    <a:pt x="27977" y="7615"/>
                    <a:pt x="28024" y="7615"/>
                  </a:cubicBezTo>
                  <a:cubicBezTo>
                    <a:pt x="28655" y="7615"/>
                    <a:pt x="28935" y="7358"/>
                    <a:pt x="28912" y="6681"/>
                  </a:cubicBezTo>
                  <a:cubicBezTo>
                    <a:pt x="28842" y="5887"/>
                    <a:pt x="28865" y="5093"/>
                    <a:pt x="28865" y="4299"/>
                  </a:cubicBezTo>
                  <a:cubicBezTo>
                    <a:pt x="28888" y="3154"/>
                    <a:pt x="28935" y="2033"/>
                    <a:pt x="28982" y="912"/>
                  </a:cubicBezTo>
                  <a:lnTo>
                    <a:pt x="27814" y="86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161"/>
            <p:cNvSpPr/>
            <p:nvPr/>
          </p:nvSpPr>
          <p:spPr>
            <a:xfrm>
              <a:off x="2346597" y="2294132"/>
              <a:ext cx="1976366" cy="514027"/>
            </a:xfrm>
            <a:custGeom>
              <a:rect b="b" l="l" r="r" t="t"/>
              <a:pathLst>
                <a:path extrusionOk="0" h="10417" w="40052">
                  <a:moveTo>
                    <a:pt x="21579" y="1659"/>
                  </a:moveTo>
                  <a:lnTo>
                    <a:pt x="21579" y="1659"/>
                  </a:lnTo>
                  <a:cubicBezTo>
                    <a:pt x="21509" y="2850"/>
                    <a:pt x="21462" y="3877"/>
                    <a:pt x="21392" y="4975"/>
                  </a:cubicBezTo>
                  <a:cubicBezTo>
                    <a:pt x="21929" y="4625"/>
                    <a:pt x="22069" y="2266"/>
                    <a:pt x="21579" y="1659"/>
                  </a:cubicBezTo>
                  <a:close/>
                  <a:moveTo>
                    <a:pt x="13685" y="258"/>
                  </a:moveTo>
                  <a:cubicBezTo>
                    <a:pt x="13639" y="1892"/>
                    <a:pt x="13569" y="3504"/>
                    <a:pt x="13522" y="5138"/>
                  </a:cubicBezTo>
                  <a:lnTo>
                    <a:pt x="13779" y="5115"/>
                  </a:lnTo>
                  <a:cubicBezTo>
                    <a:pt x="13989" y="3504"/>
                    <a:pt x="14176" y="1892"/>
                    <a:pt x="13919" y="258"/>
                  </a:cubicBezTo>
                  <a:close/>
                  <a:moveTo>
                    <a:pt x="631" y="748"/>
                  </a:moveTo>
                  <a:lnTo>
                    <a:pt x="631" y="748"/>
                  </a:lnTo>
                  <a:cubicBezTo>
                    <a:pt x="467" y="795"/>
                    <a:pt x="327" y="795"/>
                    <a:pt x="327" y="818"/>
                  </a:cubicBezTo>
                  <a:cubicBezTo>
                    <a:pt x="234" y="2056"/>
                    <a:pt x="140" y="3270"/>
                    <a:pt x="94" y="4508"/>
                  </a:cubicBezTo>
                  <a:cubicBezTo>
                    <a:pt x="70" y="4905"/>
                    <a:pt x="0" y="5372"/>
                    <a:pt x="327" y="5699"/>
                  </a:cubicBezTo>
                  <a:lnTo>
                    <a:pt x="491" y="5676"/>
                  </a:lnTo>
                  <a:cubicBezTo>
                    <a:pt x="538" y="4064"/>
                    <a:pt x="584" y="2453"/>
                    <a:pt x="631" y="748"/>
                  </a:cubicBezTo>
                  <a:close/>
                  <a:moveTo>
                    <a:pt x="34773" y="6726"/>
                  </a:moveTo>
                  <a:cubicBezTo>
                    <a:pt x="34727" y="6797"/>
                    <a:pt x="34680" y="6867"/>
                    <a:pt x="34633" y="6937"/>
                  </a:cubicBezTo>
                  <a:cubicBezTo>
                    <a:pt x="34586" y="7591"/>
                    <a:pt x="34446" y="8244"/>
                    <a:pt x="34703" y="8875"/>
                  </a:cubicBezTo>
                  <a:lnTo>
                    <a:pt x="34937" y="8875"/>
                  </a:lnTo>
                  <a:cubicBezTo>
                    <a:pt x="34937" y="8221"/>
                    <a:pt x="34913" y="7567"/>
                    <a:pt x="34890" y="6913"/>
                  </a:cubicBezTo>
                  <a:lnTo>
                    <a:pt x="34773" y="6726"/>
                  </a:lnTo>
                  <a:close/>
                  <a:moveTo>
                    <a:pt x="2429" y="7170"/>
                  </a:moveTo>
                  <a:cubicBezTo>
                    <a:pt x="2452" y="7801"/>
                    <a:pt x="2476" y="8455"/>
                    <a:pt x="2476" y="9085"/>
                  </a:cubicBezTo>
                  <a:lnTo>
                    <a:pt x="2733" y="9085"/>
                  </a:lnTo>
                  <a:lnTo>
                    <a:pt x="2733" y="7170"/>
                  </a:lnTo>
                  <a:close/>
                  <a:moveTo>
                    <a:pt x="21532" y="5045"/>
                  </a:moveTo>
                  <a:cubicBezTo>
                    <a:pt x="21462" y="5138"/>
                    <a:pt x="21415" y="5232"/>
                    <a:pt x="21392" y="5325"/>
                  </a:cubicBezTo>
                  <a:cubicBezTo>
                    <a:pt x="21322" y="6376"/>
                    <a:pt x="21252" y="7404"/>
                    <a:pt x="21228" y="8431"/>
                  </a:cubicBezTo>
                  <a:cubicBezTo>
                    <a:pt x="21275" y="8688"/>
                    <a:pt x="21345" y="8945"/>
                    <a:pt x="21439" y="9202"/>
                  </a:cubicBezTo>
                  <a:lnTo>
                    <a:pt x="21602" y="9155"/>
                  </a:lnTo>
                  <a:cubicBezTo>
                    <a:pt x="21625" y="7801"/>
                    <a:pt x="21649" y="6446"/>
                    <a:pt x="21672" y="5115"/>
                  </a:cubicBezTo>
                  <a:lnTo>
                    <a:pt x="21532" y="5045"/>
                  </a:lnTo>
                  <a:close/>
                  <a:moveTo>
                    <a:pt x="39864" y="6703"/>
                  </a:moveTo>
                  <a:cubicBezTo>
                    <a:pt x="39607" y="7194"/>
                    <a:pt x="39631" y="8968"/>
                    <a:pt x="39981" y="9249"/>
                  </a:cubicBezTo>
                  <a:cubicBezTo>
                    <a:pt x="40004" y="8385"/>
                    <a:pt x="40028" y="7567"/>
                    <a:pt x="40051" y="6750"/>
                  </a:cubicBezTo>
                  <a:lnTo>
                    <a:pt x="39864" y="6703"/>
                  </a:lnTo>
                  <a:close/>
                  <a:moveTo>
                    <a:pt x="10323" y="6376"/>
                  </a:moveTo>
                  <a:lnTo>
                    <a:pt x="10323" y="6376"/>
                  </a:lnTo>
                  <a:cubicBezTo>
                    <a:pt x="10252" y="7357"/>
                    <a:pt x="10182" y="8314"/>
                    <a:pt x="10136" y="9295"/>
                  </a:cubicBezTo>
                  <a:cubicBezTo>
                    <a:pt x="10673" y="8922"/>
                    <a:pt x="10836" y="7380"/>
                    <a:pt x="10323" y="6376"/>
                  </a:cubicBezTo>
                  <a:close/>
                  <a:moveTo>
                    <a:pt x="29776" y="7170"/>
                  </a:moveTo>
                  <a:lnTo>
                    <a:pt x="29752" y="7194"/>
                  </a:lnTo>
                  <a:cubicBezTo>
                    <a:pt x="29379" y="7964"/>
                    <a:pt x="29425" y="9202"/>
                    <a:pt x="29892" y="9482"/>
                  </a:cubicBezTo>
                  <a:cubicBezTo>
                    <a:pt x="29916" y="8735"/>
                    <a:pt x="29939" y="8034"/>
                    <a:pt x="29939" y="7334"/>
                  </a:cubicBezTo>
                  <a:cubicBezTo>
                    <a:pt x="29939" y="7287"/>
                    <a:pt x="29846" y="7240"/>
                    <a:pt x="29776" y="7170"/>
                  </a:cubicBezTo>
                  <a:close/>
                  <a:moveTo>
                    <a:pt x="94" y="5932"/>
                  </a:moveTo>
                  <a:cubicBezTo>
                    <a:pt x="94" y="7123"/>
                    <a:pt x="117" y="8314"/>
                    <a:pt x="117" y="9482"/>
                  </a:cubicBezTo>
                  <a:lnTo>
                    <a:pt x="304" y="9505"/>
                  </a:lnTo>
                  <a:cubicBezTo>
                    <a:pt x="701" y="9038"/>
                    <a:pt x="584" y="6143"/>
                    <a:pt x="94" y="5932"/>
                  </a:cubicBezTo>
                  <a:close/>
                  <a:moveTo>
                    <a:pt x="16534" y="6890"/>
                  </a:moveTo>
                  <a:cubicBezTo>
                    <a:pt x="16581" y="7801"/>
                    <a:pt x="16605" y="8571"/>
                    <a:pt x="16651" y="9505"/>
                  </a:cubicBezTo>
                  <a:cubicBezTo>
                    <a:pt x="17072" y="8922"/>
                    <a:pt x="17002" y="7427"/>
                    <a:pt x="16534" y="6890"/>
                  </a:cubicBezTo>
                  <a:close/>
                  <a:moveTo>
                    <a:pt x="8337" y="1122"/>
                  </a:moveTo>
                  <a:cubicBezTo>
                    <a:pt x="8267" y="1589"/>
                    <a:pt x="8221" y="2079"/>
                    <a:pt x="8267" y="2546"/>
                  </a:cubicBezTo>
                  <a:cubicBezTo>
                    <a:pt x="8267" y="3340"/>
                    <a:pt x="8197" y="4111"/>
                    <a:pt x="8174" y="4905"/>
                  </a:cubicBezTo>
                  <a:cubicBezTo>
                    <a:pt x="8127" y="5839"/>
                    <a:pt x="8057" y="6750"/>
                    <a:pt x="8057" y="7684"/>
                  </a:cubicBezTo>
                  <a:cubicBezTo>
                    <a:pt x="8057" y="8361"/>
                    <a:pt x="8174" y="9062"/>
                    <a:pt x="8221" y="9739"/>
                  </a:cubicBezTo>
                  <a:lnTo>
                    <a:pt x="8337" y="9739"/>
                  </a:lnTo>
                  <a:cubicBezTo>
                    <a:pt x="8337" y="9365"/>
                    <a:pt x="8291" y="9015"/>
                    <a:pt x="8314" y="8641"/>
                  </a:cubicBezTo>
                  <a:cubicBezTo>
                    <a:pt x="8384" y="7217"/>
                    <a:pt x="8501" y="5769"/>
                    <a:pt x="8571" y="4344"/>
                  </a:cubicBezTo>
                  <a:cubicBezTo>
                    <a:pt x="8594" y="3901"/>
                    <a:pt x="8478" y="3434"/>
                    <a:pt x="8478" y="2990"/>
                  </a:cubicBezTo>
                  <a:cubicBezTo>
                    <a:pt x="8478" y="2453"/>
                    <a:pt x="8524" y="1939"/>
                    <a:pt x="8548" y="1425"/>
                  </a:cubicBezTo>
                  <a:cubicBezTo>
                    <a:pt x="8548" y="1332"/>
                    <a:pt x="8408" y="1238"/>
                    <a:pt x="8337" y="1122"/>
                  </a:cubicBezTo>
                  <a:close/>
                  <a:moveTo>
                    <a:pt x="23517" y="6937"/>
                  </a:moveTo>
                  <a:cubicBezTo>
                    <a:pt x="23237" y="7520"/>
                    <a:pt x="23260" y="9365"/>
                    <a:pt x="23681" y="9762"/>
                  </a:cubicBezTo>
                  <a:lnTo>
                    <a:pt x="23681" y="6937"/>
                  </a:lnTo>
                  <a:close/>
                  <a:moveTo>
                    <a:pt x="13569" y="5769"/>
                  </a:moveTo>
                  <a:lnTo>
                    <a:pt x="13335" y="5816"/>
                  </a:lnTo>
                  <a:cubicBezTo>
                    <a:pt x="13312" y="7100"/>
                    <a:pt x="13288" y="8385"/>
                    <a:pt x="13265" y="9669"/>
                  </a:cubicBezTo>
                  <a:lnTo>
                    <a:pt x="13405" y="9786"/>
                  </a:lnTo>
                  <a:cubicBezTo>
                    <a:pt x="13452" y="9692"/>
                    <a:pt x="13569" y="9599"/>
                    <a:pt x="13569" y="9505"/>
                  </a:cubicBezTo>
                  <a:cubicBezTo>
                    <a:pt x="13639" y="8385"/>
                    <a:pt x="13709" y="7287"/>
                    <a:pt x="13755" y="6166"/>
                  </a:cubicBezTo>
                  <a:cubicBezTo>
                    <a:pt x="13755" y="6049"/>
                    <a:pt x="13639" y="5909"/>
                    <a:pt x="13569" y="5769"/>
                  </a:cubicBezTo>
                  <a:close/>
                  <a:moveTo>
                    <a:pt x="20037" y="1"/>
                  </a:moveTo>
                  <a:lnTo>
                    <a:pt x="19687" y="94"/>
                  </a:lnTo>
                  <a:cubicBezTo>
                    <a:pt x="19407" y="3317"/>
                    <a:pt x="18916" y="6540"/>
                    <a:pt x="19127" y="9786"/>
                  </a:cubicBezTo>
                  <a:lnTo>
                    <a:pt x="19103" y="9786"/>
                  </a:lnTo>
                  <a:lnTo>
                    <a:pt x="19290" y="9809"/>
                  </a:lnTo>
                  <a:cubicBezTo>
                    <a:pt x="19547" y="6540"/>
                    <a:pt x="19804" y="3270"/>
                    <a:pt x="20037" y="1"/>
                  </a:cubicBezTo>
                  <a:close/>
                  <a:moveTo>
                    <a:pt x="5932" y="374"/>
                  </a:moveTo>
                  <a:cubicBezTo>
                    <a:pt x="5815" y="1729"/>
                    <a:pt x="5745" y="3083"/>
                    <a:pt x="5699" y="4461"/>
                  </a:cubicBezTo>
                  <a:cubicBezTo>
                    <a:pt x="5629" y="5816"/>
                    <a:pt x="5582" y="7217"/>
                    <a:pt x="5582" y="8595"/>
                  </a:cubicBezTo>
                  <a:cubicBezTo>
                    <a:pt x="5605" y="9038"/>
                    <a:pt x="5699" y="9482"/>
                    <a:pt x="5839" y="9926"/>
                  </a:cubicBezTo>
                  <a:lnTo>
                    <a:pt x="5932" y="9926"/>
                  </a:lnTo>
                  <a:cubicBezTo>
                    <a:pt x="5955" y="9879"/>
                    <a:pt x="5979" y="9809"/>
                    <a:pt x="5979" y="9762"/>
                  </a:cubicBezTo>
                  <a:cubicBezTo>
                    <a:pt x="5932" y="8431"/>
                    <a:pt x="5839" y="7100"/>
                    <a:pt x="5862" y="5792"/>
                  </a:cubicBezTo>
                  <a:cubicBezTo>
                    <a:pt x="5885" y="4578"/>
                    <a:pt x="6026" y="3340"/>
                    <a:pt x="6119" y="2126"/>
                  </a:cubicBezTo>
                  <a:cubicBezTo>
                    <a:pt x="6189" y="1542"/>
                    <a:pt x="6329" y="935"/>
                    <a:pt x="5932" y="374"/>
                  </a:cubicBezTo>
                  <a:close/>
                  <a:moveTo>
                    <a:pt x="27020" y="468"/>
                  </a:moveTo>
                  <a:cubicBezTo>
                    <a:pt x="26950" y="655"/>
                    <a:pt x="26903" y="865"/>
                    <a:pt x="26857" y="1075"/>
                  </a:cubicBezTo>
                  <a:cubicBezTo>
                    <a:pt x="26857" y="1565"/>
                    <a:pt x="26927" y="2056"/>
                    <a:pt x="26880" y="2546"/>
                  </a:cubicBezTo>
                  <a:cubicBezTo>
                    <a:pt x="26787" y="3457"/>
                    <a:pt x="26600" y="4368"/>
                    <a:pt x="26506" y="5279"/>
                  </a:cubicBezTo>
                  <a:cubicBezTo>
                    <a:pt x="26390" y="6750"/>
                    <a:pt x="26319" y="8244"/>
                    <a:pt x="26226" y="9716"/>
                  </a:cubicBezTo>
                  <a:cubicBezTo>
                    <a:pt x="26226" y="9832"/>
                    <a:pt x="26319" y="9973"/>
                    <a:pt x="26366" y="10089"/>
                  </a:cubicBezTo>
                  <a:lnTo>
                    <a:pt x="26553" y="10043"/>
                  </a:lnTo>
                  <a:cubicBezTo>
                    <a:pt x="26787" y="6867"/>
                    <a:pt x="27020" y="3667"/>
                    <a:pt x="27230" y="491"/>
                  </a:cubicBezTo>
                  <a:lnTo>
                    <a:pt x="27020" y="468"/>
                  </a:lnTo>
                  <a:close/>
                  <a:moveTo>
                    <a:pt x="32485" y="1052"/>
                  </a:moveTo>
                  <a:cubicBezTo>
                    <a:pt x="32204" y="4134"/>
                    <a:pt x="32251" y="7147"/>
                    <a:pt x="32181" y="10183"/>
                  </a:cubicBezTo>
                  <a:lnTo>
                    <a:pt x="32555" y="10136"/>
                  </a:lnTo>
                  <a:cubicBezTo>
                    <a:pt x="32485" y="9739"/>
                    <a:pt x="32415" y="9319"/>
                    <a:pt x="32415" y="8898"/>
                  </a:cubicBezTo>
                  <a:cubicBezTo>
                    <a:pt x="32438" y="8011"/>
                    <a:pt x="32555" y="7123"/>
                    <a:pt x="32625" y="6236"/>
                  </a:cubicBezTo>
                  <a:cubicBezTo>
                    <a:pt x="32695" y="4905"/>
                    <a:pt x="32765" y="3597"/>
                    <a:pt x="32812" y="2289"/>
                  </a:cubicBezTo>
                  <a:cubicBezTo>
                    <a:pt x="32812" y="1869"/>
                    <a:pt x="32998" y="1402"/>
                    <a:pt x="32485" y="1052"/>
                  </a:cubicBezTo>
                  <a:close/>
                  <a:moveTo>
                    <a:pt x="38276" y="1402"/>
                  </a:moveTo>
                  <a:lnTo>
                    <a:pt x="38136" y="1425"/>
                  </a:lnTo>
                  <a:cubicBezTo>
                    <a:pt x="38089" y="1542"/>
                    <a:pt x="38066" y="1659"/>
                    <a:pt x="38043" y="1799"/>
                  </a:cubicBezTo>
                  <a:cubicBezTo>
                    <a:pt x="37996" y="3177"/>
                    <a:pt x="37973" y="4555"/>
                    <a:pt x="37879" y="5909"/>
                  </a:cubicBezTo>
                  <a:cubicBezTo>
                    <a:pt x="37786" y="7427"/>
                    <a:pt x="37646" y="8922"/>
                    <a:pt x="37529" y="10416"/>
                  </a:cubicBezTo>
                  <a:lnTo>
                    <a:pt x="37926" y="10393"/>
                  </a:lnTo>
                  <a:cubicBezTo>
                    <a:pt x="38043" y="8828"/>
                    <a:pt x="38183" y="7287"/>
                    <a:pt x="38276" y="5746"/>
                  </a:cubicBezTo>
                  <a:cubicBezTo>
                    <a:pt x="38346" y="4461"/>
                    <a:pt x="38393" y="3177"/>
                    <a:pt x="38416" y="1892"/>
                  </a:cubicBezTo>
                  <a:cubicBezTo>
                    <a:pt x="38393" y="1706"/>
                    <a:pt x="38346" y="1542"/>
                    <a:pt x="38276" y="14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161"/>
            <p:cNvSpPr/>
            <p:nvPr/>
          </p:nvSpPr>
          <p:spPr>
            <a:xfrm>
              <a:off x="3694858" y="2303359"/>
              <a:ext cx="8142" cy="20774"/>
            </a:xfrm>
            <a:custGeom>
              <a:rect b="b" l="l" r="r" t="t"/>
              <a:pathLst>
                <a:path extrusionOk="0" h="421" w="165">
                  <a:moveTo>
                    <a:pt x="1" y="1"/>
                  </a:moveTo>
                  <a:cubicBezTo>
                    <a:pt x="24" y="94"/>
                    <a:pt x="47" y="187"/>
                    <a:pt x="141" y="421"/>
                  </a:cubicBezTo>
                  <a:cubicBezTo>
                    <a:pt x="164" y="164"/>
                    <a:pt x="164" y="94"/>
                    <a:pt x="164" y="1"/>
                  </a:cubicBezTo>
                  <a:close/>
                </a:path>
              </a:pathLst>
            </a:custGeom>
            <a:solidFill>
              <a:srgbClr val="5884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2" name="Google Shape;17802;p161"/>
          <p:cNvGrpSpPr/>
          <p:nvPr/>
        </p:nvGrpSpPr>
        <p:grpSpPr>
          <a:xfrm>
            <a:off x="4332990" y="2466830"/>
            <a:ext cx="477930" cy="1551127"/>
            <a:chOff x="7363725" y="1337225"/>
            <a:chExt cx="385925" cy="1252525"/>
          </a:xfrm>
        </p:grpSpPr>
        <p:sp>
          <p:nvSpPr>
            <p:cNvPr id="17803" name="Google Shape;17803;p161"/>
            <p:cNvSpPr/>
            <p:nvPr/>
          </p:nvSpPr>
          <p:spPr>
            <a:xfrm>
              <a:off x="7405175" y="1363450"/>
              <a:ext cx="299525" cy="463025"/>
            </a:xfrm>
            <a:custGeom>
              <a:rect b="b" l="l" r="r" t="t"/>
              <a:pathLst>
                <a:path extrusionOk="0" h="18521" w="11981">
                  <a:moveTo>
                    <a:pt x="6184" y="0"/>
                  </a:moveTo>
                  <a:cubicBezTo>
                    <a:pt x="5670" y="0"/>
                    <a:pt x="5156" y="40"/>
                    <a:pt x="4648" y="119"/>
                  </a:cubicBezTo>
                  <a:cubicBezTo>
                    <a:pt x="3574" y="282"/>
                    <a:pt x="2499" y="586"/>
                    <a:pt x="1495" y="1006"/>
                  </a:cubicBezTo>
                  <a:cubicBezTo>
                    <a:pt x="1098" y="1170"/>
                    <a:pt x="794" y="1520"/>
                    <a:pt x="701" y="1940"/>
                  </a:cubicBezTo>
                  <a:cubicBezTo>
                    <a:pt x="141" y="4602"/>
                    <a:pt x="0" y="7428"/>
                    <a:pt x="0" y="10137"/>
                  </a:cubicBezTo>
                  <a:cubicBezTo>
                    <a:pt x="0" y="11515"/>
                    <a:pt x="47" y="12893"/>
                    <a:pt x="187" y="14271"/>
                  </a:cubicBezTo>
                  <a:cubicBezTo>
                    <a:pt x="234" y="14855"/>
                    <a:pt x="211" y="15578"/>
                    <a:pt x="374" y="16116"/>
                  </a:cubicBezTo>
                  <a:lnTo>
                    <a:pt x="397" y="16186"/>
                  </a:lnTo>
                  <a:cubicBezTo>
                    <a:pt x="631" y="16699"/>
                    <a:pt x="958" y="17143"/>
                    <a:pt x="1378" y="17540"/>
                  </a:cubicBezTo>
                  <a:cubicBezTo>
                    <a:pt x="2382" y="18521"/>
                    <a:pt x="3971" y="18311"/>
                    <a:pt x="5278" y="18428"/>
                  </a:cubicBezTo>
                  <a:cubicBezTo>
                    <a:pt x="5635" y="18467"/>
                    <a:pt x="5993" y="18486"/>
                    <a:pt x="6350" y="18486"/>
                  </a:cubicBezTo>
                  <a:cubicBezTo>
                    <a:pt x="7700" y="18486"/>
                    <a:pt x="9039" y="18206"/>
                    <a:pt x="10276" y="17634"/>
                  </a:cubicBezTo>
                  <a:cubicBezTo>
                    <a:pt x="10393" y="17587"/>
                    <a:pt x="10509" y="17517"/>
                    <a:pt x="10626" y="17423"/>
                  </a:cubicBezTo>
                  <a:cubicBezTo>
                    <a:pt x="10766" y="17307"/>
                    <a:pt x="10883" y="17166"/>
                    <a:pt x="10976" y="16980"/>
                  </a:cubicBezTo>
                  <a:cubicBezTo>
                    <a:pt x="11537" y="16092"/>
                    <a:pt x="11444" y="14691"/>
                    <a:pt x="11537" y="13664"/>
                  </a:cubicBezTo>
                  <a:cubicBezTo>
                    <a:pt x="11677" y="12402"/>
                    <a:pt x="11794" y="11141"/>
                    <a:pt x="11864" y="9880"/>
                  </a:cubicBezTo>
                  <a:cubicBezTo>
                    <a:pt x="11981" y="7475"/>
                    <a:pt x="11981" y="5046"/>
                    <a:pt x="11841" y="2617"/>
                  </a:cubicBezTo>
                  <a:cubicBezTo>
                    <a:pt x="11607" y="1940"/>
                    <a:pt x="11117" y="1380"/>
                    <a:pt x="10486" y="1053"/>
                  </a:cubicBezTo>
                  <a:cubicBezTo>
                    <a:pt x="9926" y="749"/>
                    <a:pt x="9342" y="516"/>
                    <a:pt x="8711" y="329"/>
                  </a:cubicBezTo>
                  <a:cubicBezTo>
                    <a:pt x="7894" y="110"/>
                    <a:pt x="7040" y="0"/>
                    <a:pt x="6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161"/>
            <p:cNvSpPr/>
            <p:nvPr/>
          </p:nvSpPr>
          <p:spPr>
            <a:xfrm>
              <a:off x="7379800" y="1416600"/>
              <a:ext cx="369850" cy="358250"/>
            </a:xfrm>
            <a:custGeom>
              <a:rect b="b" l="l" r="r" t="t"/>
              <a:pathLst>
                <a:path extrusionOk="0" h="14330" w="14794">
                  <a:moveTo>
                    <a:pt x="6454" y="0"/>
                  </a:moveTo>
                  <a:cubicBezTo>
                    <a:pt x="4503" y="0"/>
                    <a:pt x="2602" y="699"/>
                    <a:pt x="1109" y="1963"/>
                  </a:cubicBezTo>
                  <a:cubicBezTo>
                    <a:pt x="1015" y="2056"/>
                    <a:pt x="945" y="2173"/>
                    <a:pt x="969" y="2313"/>
                  </a:cubicBezTo>
                  <a:cubicBezTo>
                    <a:pt x="945" y="2336"/>
                    <a:pt x="922" y="2360"/>
                    <a:pt x="875" y="2383"/>
                  </a:cubicBezTo>
                  <a:cubicBezTo>
                    <a:pt x="659" y="2578"/>
                    <a:pt x="784" y="3094"/>
                    <a:pt x="1026" y="3094"/>
                  </a:cubicBezTo>
                  <a:cubicBezTo>
                    <a:pt x="1045" y="3094"/>
                    <a:pt x="1065" y="3090"/>
                    <a:pt x="1086" y="3084"/>
                  </a:cubicBezTo>
                  <a:cubicBezTo>
                    <a:pt x="1856" y="2733"/>
                    <a:pt x="2650" y="2476"/>
                    <a:pt x="3468" y="2313"/>
                  </a:cubicBezTo>
                  <a:cubicBezTo>
                    <a:pt x="3678" y="2266"/>
                    <a:pt x="3888" y="2243"/>
                    <a:pt x="4098" y="2243"/>
                  </a:cubicBezTo>
                  <a:cubicBezTo>
                    <a:pt x="4238" y="2336"/>
                    <a:pt x="4355" y="2453"/>
                    <a:pt x="4425" y="2593"/>
                  </a:cubicBezTo>
                  <a:lnTo>
                    <a:pt x="4425" y="2967"/>
                  </a:lnTo>
                  <a:cubicBezTo>
                    <a:pt x="4448" y="3107"/>
                    <a:pt x="4355" y="3247"/>
                    <a:pt x="4215" y="3294"/>
                  </a:cubicBezTo>
                  <a:cubicBezTo>
                    <a:pt x="3865" y="3364"/>
                    <a:pt x="3491" y="3434"/>
                    <a:pt x="3141" y="3527"/>
                  </a:cubicBezTo>
                  <a:cubicBezTo>
                    <a:pt x="2440" y="3644"/>
                    <a:pt x="1669" y="3714"/>
                    <a:pt x="1062" y="3994"/>
                  </a:cubicBezTo>
                  <a:cubicBezTo>
                    <a:pt x="1004" y="3959"/>
                    <a:pt x="934" y="3942"/>
                    <a:pt x="864" y="3942"/>
                  </a:cubicBezTo>
                  <a:cubicBezTo>
                    <a:pt x="794" y="3942"/>
                    <a:pt x="724" y="3959"/>
                    <a:pt x="665" y="3994"/>
                  </a:cubicBezTo>
                  <a:cubicBezTo>
                    <a:pt x="502" y="4111"/>
                    <a:pt x="385" y="4275"/>
                    <a:pt x="315" y="4485"/>
                  </a:cubicBezTo>
                  <a:cubicBezTo>
                    <a:pt x="292" y="4718"/>
                    <a:pt x="315" y="4975"/>
                    <a:pt x="362" y="5209"/>
                  </a:cubicBezTo>
                  <a:cubicBezTo>
                    <a:pt x="420" y="5213"/>
                    <a:pt x="479" y="5215"/>
                    <a:pt x="538" y="5215"/>
                  </a:cubicBezTo>
                  <a:cubicBezTo>
                    <a:pt x="1147" y="5215"/>
                    <a:pt x="1819" y="5012"/>
                    <a:pt x="2393" y="4905"/>
                  </a:cubicBezTo>
                  <a:cubicBezTo>
                    <a:pt x="2814" y="4812"/>
                    <a:pt x="3234" y="4765"/>
                    <a:pt x="3654" y="4765"/>
                  </a:cubicBezTo>
                  <a:cubicBezTo>
                    <a:pt x="3683" y="4763"/>
                    <a:pt x="3711" y="4762"/>
                    <a:pt x="3739" y="4762"/>
                  </a:cubicBezTo>
                  <a:cubicBezTo>
                    <a:pt x="3991" y="4762"/>
                    <a:pt x="4236" y="4854"/>
                    <a:pt x="4425" y="5022"/>
                  </a:cubicBezTo>
                  <a:cubicBezTo>
                    <a:pt x="4775" y="5349"/>
                    <a:pt x="4308" y="5606"/>
                    <a:pt x="3981" y="5629"/>
                  </a:cubicBezTo>
                  <a:cubicBezTo>
                    <a:pt x="3257" y="5699"/>
                    <a:pt x="2510" y="5769"/>
                    <a:pt x="1763" y="5839"/>
                  </a:cubicBezTo>
                  <a:cubicBezTo>
                    <a:pt x="1529" y="5839"/>
                    <a:pt x="1296" y="5863"/>
                    <a:pt x="1062" y="5933"/>
                  </a:cubicBezTo>
                  <a:cubicBezTo>
                    <a:pt x="829" y="6003"/>
                    <a:pt x="618" y="6120"/>
                    <a:pt x="478" y="6306"/>
                  </a:cubicBezTo>
                  <a:cubicBezTo>
                    <a:pt x="221" y="6633"/>
                    <a:pt x="432" y="6984"/>
                    <a:pt x="805" y="7054"/>
                  </a:cubicBezTo>
                  <a:cubicBezTo>
                    <a:pt x="910" y="7077"/>
                    <a:pt x="1010" y="7089"/>
                    <a:pt x="1106" y="7089"/>
                  </a:cubicBezTo>
                  <a:cubicBezTo>
                    <a:pt x="1202" y="7089"/>
                    <a:pt x="1296" y="7077"/>
                    <a:pt x="1389" y="7054"/>
                  </a:cubicBezTo>
                  <a:lnTo>
                    <a:pt x="3771" y="6773"/>
                  </a:lnTo>
                  <a:cubicBezTo>
                    <a:pt x="3845" y="6766"/>
                    <a:pt x="3914" y="6759"/>
                    <a:pt x="3978" y="6759"/>
                  </a:cubicBezTo>
                  <a:cubicBezTo>
                    <a:pt x="4116" y="6759"/>
                    <a:pt x="4228" y="6793"/>
                    <a:pt x="4308" y="6937"/>
                  </a:cubicBezTo>
                  <a:cubicBezTo>
                    <a:pt x="4402" y="7124"/>
                    <a:pt x="4425" y="7334"/>
                    <a:pt x="4378" y="7521"/>
                  </a:cubicBezTo>
                  <a:cubicBezTo>
                    <a:pt x="4355" y="7614"/>
                    <a:pt x="4308" y="7684"/>
                    <a:pt x="4238" y="7754"/>
                  </a:cubicBezTo>
                  <a:cubicBezTo>
                    <a:pt x="4145" y="7848"/>
                    <a:pt x="4028" y="7894"/>
                    <a:pt x="3888" y="7918"/>
                  </a:cubicBezTo>
                  <a:cubicBezTo>
                    <a:pt x="3000" y="8128"/>
                    <a:pt x="2066" y="8105"/>
                    <a:pt x="1156" y="8175"/>
                  </a:cubicBezTo>
                  <a:cubicBezTo>
                    <a:pt x="992" y="8175"/>
                    <a:pt x="852" y="8221"/>
                    <a:pt x="689" y="8268"/>
                  </a:cubicBezTo>
                  <a:cubicBezTo>
                    <a:pt x="408" y="8385"/>
                    <a:pt x="198" y="8618"/>
                    <a:pt x="128" y="8922"/>
                  </a:cubicBezTo>
                  <a:cubicBezTo>
                    <a:pt x="1" y="9347"/>
                    <a:pt x="722" y="9366"/>
                    <a:pt x="1030" y="9366"/>
                  </a:cubicBezTo>
                  <a:cubicBezTo>
                    <a:pt x="1061" y="9366"/>
                    <a:pt x="1088" y="9366"/>
                    <a:pt x="1109" y="9366"/>
                  </a:cubicBezTo>
                  <a:cubicBezTo>
                    <a:pt x="1936" y="9309"/>
                    <a:pt x="2763" y="9117"/>
                    <a:pt x="3590" y="9117"/>
                  </a:cubicBezTo>
                  <a:cubicBezTo>
                    <a:pt x="3790" y="9117"/>
                    <a:pt x="3991" y="9128"/>
                    <a:pt x="4192" y="9155"/>
                  </a:cubicBezTo>
                  <a:cubicBezTo>
                    <a:pt x="4378" y="9155"/>
                    <a:pt x="4542" y="9249"/>
                    <a:pt x="4659" y="9412"/>
                  </a:cubicBezTo>
                  <a:cubicBezTo>
                    <a:pt x="4705" y="9529"/>
                    <a:pt x="4705" y="9646"/>
                    <a:pt x="4659" y="9739"/>
                  </a:cubicBezTo>
                  <a:cubicBezTo>
                    <a:pt x="4518" y="10323"/>
                    <a:pt x="3631" y="10253"/>
                    <a:pt x="3141" y="10276"/>
                  </a:cubicBezTo>
                  <a:cubicBezTo>
                    <a:pt x="2510" y="10300"/>
                    <a:pt x="1880" y="10347"/>
                    <a:pt x="1272" y="10463"/>
                  </a:cubicBezTo>
                  <a:cubicBezTo>
                    <a:pt x="992" y="10463"/>
                    <a:pt x="735" y="10650"/>
                    <a:pt x="642" y="10930"/>
                  </a:cubicBezTo>
                  <a:cubicBezTo>
                    <a:pt x="548" y="11164"/>
                    <a:pt x="525" y="11421"/>
                    <a:pt x="759" y="11514"/>
                  </a:cubicBezTo>
                  <a:cubicBezTo>
                    <a:pt x="857" y="11552"/>
                    <a:pt x="974" y="11565"/>
                    <a:pt x="1099" y="11565"/>
                  </a:cubicBezTo>
                  <a:cubicBezTo>
                    <a:pt x="1360" y="11565"/>
                    <a:pt x="1651" y="11507"/>
                    <a:pt x="1856" y="11491"/>
                  </a:cubicBezTo>
                  <a:cubicBezTo>
                    <a:pt x="2253" y="11467"/>
                    <a:pt x="2627" y="11444"/>
                    <a:pt x="3024" y="11444"/>
                  </a:cubicBezTo>
                  <a:cubicBezTo>
                    <a:pt x="3108" y="11439"/>
                    <a:pt x="3192" y="11437"/>
                    <a:pt x="3276" y="11437"/>
                  </a:cubicBezTo>
                  <a:cubicBezTo>
                    <a:pt x="3505" y="11437"/>
                    <a:pt x="3734" y="11451"/>
                    <a:pt x="3963" y="11451"/>
                  </a:cubicBezTo>
                  <a:cubicBezTo>
                    <a:pt x="4047" y="11451"/>
                    <a:pt x="4131" y="11449"/>
                    <a:pt x="4215" y="11444"/>
                  </a:cubicBezTo>
                  <a:cubicBezTo>
                    <a:pt x="4332" y="11444"/>
                    <a:pt x="4448" y="11608"/>
                    <a:pt x="4448" y="11794"/>
                  </a:cubicBezTo>
                  <a:lnTo>
                    <a:pt x="4448" y="12051"/>
                  </a:lnTo>
                  <a:cubicBezTo>
                    <a:pt x="4472" y="12448"/>
                    <a:pt x="4168" y="12799"/>
                    <a:pt x="3748" y="12822"/>
                  </a:cubicBezTo>
                  <a:lnTo>
                    <a:pt x="2720" y="12822"/>
                  </a:lnTo>
                  <a:cubicBezTo>
                    <a:pt x="2220" y="12805"/>
                    <a:pt x="1626" y="12670"/>
                    <a:pt x="1080" y="12670"/>
                  </a:cubicBezTo>
                  <a:cubicBezTo>
                    <a:pt x="860" y="12670"/>
                    <a:pt x="649" y="12692"/>
                    <a:pt x="455" y="12752"/>
                  </a:cubicBezTo>
                  <a:cubicBezTo>
                    <a:pt x="128" y="12892"/>
                    <a:pt x="35" y="13289"/>
                    <a:pt x="268" y="13546"/>
                  </a:cubicBezTo>
                  <a:lnTo>
                    <a:pt x="315" y="13593"/>
                  </a:lnTo>
                  <a:cubicBezTo>
                    <a:pt x="338" y="13616"/>
                    <a:pt x="338" y="13639"/>
                    <a:pt x="362" y="13639"/>
                  </a:cubicBezTo>
                  <a:cubicBezTo>
                    <a:pt x="385" y="13779"/>
                    <a:pt x="502" y="13896"/>
                    <a:pt x="642" y="13943"/>
                  </a:cubicBezTo>
                  <a:cubicBezTo>
                    <a:pt x="1922" y="14244"/>
                    <a:pt x="3230" y="14330"/>
                    <a:pt x="4539" y="14330"/>
                  </a:cubicBezTo>
                  <a:cubicBezTo>
                    <a:pt x="5665" y="14330"/>
                    <a:pt x="6792" y="14266"/>
                    <a:pt x="7905" y="14223"/>
                  </a:cubicBezTo>
                  <a:cubicBezTo>
                    <a:pt x="8691" y="14183"/>
                    <a:pt x="9477" y="14125"/>
                    <a:pt x="10264" y="14125"/>
                  </a:cubicBezTo>
                  <a:cubicBezTo>
                    <a:pt x="10388" y="14125"/>
                    <a:pt x="10513" y="14127"/>
                    <a:pt x="10637" y="14130"/>
                  </a:cubicBezTo>
                  <a:cubicBezTo>
                    <a:pt x="10802" y="14139"/>
                    <a:pt x="10967" y="14144"/>
                    <a:pt x="11132" y="14144"/>
                  </a:cubicBezTo>
                  <a:cubicBezTo>
                    <a:pt x="11807" y="14144"/>
                    <a:pt x="12479" y="14065"/>
                    <a:pt x="13136" y="13896"/>
                  </a:cubicBezTo>
                  <a:cubicBezTo>
                    <a:pt x="13346" y="13826"/>
                    <a:pt x="13836" y="13709"/>
                    <a:pt x="13720" y="13406"/>
                  </a:cubicBezTo>
                  <a:cubicBezTo>
                    <a:pt x="13603" y="13126"/>
                    <a:pt x="12996" y="13126"/>
                    <a:pt x="12762" y="13126"/>
                  </a:cubicBezTo>
                  <a:lnTo>
                    <a:pt x="12435" y="13102"/>
                  </a:lnTo>
                  <a:cubicBezTo>
                    <a:pt x="12134" y="13123"/>
                    <a:pt x="11833" y="13134"/>
                    <a:pt x="11532" y="13134"/>
                  </a:cubicBezTo>
                  <a:cubicBezTo>
                    <a:pt x="10831" y="13134"/>
                    <a:pt x="10133" y="13076"/>
                    <a:pt x="9446" y="12962"/>
                  </a:cubicBezTo>
                  <a:cubicBezTo>
                    <a:pt x="9212" y="12915"/>
                    <a:pt x="8979" y="12822"/>
                    <a:pt x="8909" y="12612"/>
                  </a:cubicBezTo>
                  <a:cubicBezTo>
                    <a:pt x="8709" y="11846"/>
                    <a:pt x="10133" y="11780"/>
                    <a:pt x="11146" y="11780"/>
                  </a:cubicBezTo>
                  <a:cubicBezTo>
                    <a:pt x="11358" y="11780"/>
                    <a:pt x="11551" y="11783"/>
                    <a:pt x="11708" y="11783"/>
                  </a:cubicBezTo>
                  <a:cubicBezTo>
                    <a:pt x="11855" y="11783"/>
                    <a:pt x="11970" y="11781"/>
                    <a:pt x="12038" y="11771"/>
                  </a:cubicBezTo>
                  <a:cubicBezTo>
                    <a:pt x="12459" y="11701"/>
                    <a:pt x="13393" y="11561"/>
                    <a:pt x="13626" y="11187"/>
                  </a:cubicBezTo>
                  <a:cubicBezTo>
                    <a:pt x="13720" y="11094"/>
                    <a:pt x="13720" y="10954"/>
                    <a:pt x="13673" y="10837"/>
                  </a:cubicBezTo>
                  <a:cubicBezTo>
                    <a:pt x="13579" y="10697"/>
                    <a:pt x="13439" y="10627"/>
                    <a:pt x="13276" y="10603"/>
                  </a:cubicBezTo>
                  <a:cubicBezTo>
                    <a:pt x="12867" y="10531"/>
                    <a:pt x="12444" y="10504"/>
                    <a:pt x="12017" y="10504"/>
                  </a:cubicBezTo>
                  <a:cubicBezTo>
                    <a:pt x="11348" y="10504"/>
                    <a:pt x="10672" y="10570"/>
                    <a:pt x="10030" y="10627"/>
                  </a:cubicBezTo>
                  <a:cubicBezTo>
                    <a:pt x="9946" y="10641"/>
                    <a:pt x="9854" y="10650"/>
                    <a:pt x="9762" y="10650"/>
                  </a:cubicBezTo>
                  <a:cubicBezTo>
                    <a:pt x="9545" y="10650"/>
                    <a:pt x="9327" y="10597"/>
                    <a:pt x="9212" y="10417"/>
                  </a:cubicBezTo>
                  <a:cubicBezTo>
                    <a:pt x="9072" y="10136"/>
                    <a:pt x="9142" y="9809"/>
                    <a:pt x="9376" y="9623"/>
                  </a:cubicBezTo>
                  <a:cubicBezTo>
                    <a:pt x="9546" y="9481"/>
                    <a:pt x="9786" y="9459"/>
                    <a:pt x="10026" y="9459"/>
                  </a:cubicBezTo>
                  <a:cubicBezTo>
                    <a:pt x="10128" y="9459"/>
                    <a:pt x="10230" y="9463"/>
                    <a:pt x="10327" y="9463"/>
                  </a:cubicBezTo>
                  <a:cubicBezTo>
                    <a:pt x="10377" y="9463"/>
                    <a:pt x="10426" y="9462"/>
                    <a:pt x="10474" y="9459"/>
                  </a:cubicBezTo>
                  <a:cubicBezTo>
                    <a:pt x="11408" y="9412"/>
                    <a:pt x="12342" y="9389"/>
                    <a:pt x="13276" y="9389"/>
                  </a:cubicBezTo>
                  <a:cubicBezTo>
                    <a:pt x="13314" y="9392"/>
                    <a:pt x="13353" y="9393"/>
                    <a:pt x="13390" y="9393"/>
                  </a:cubicBezTo>
                  <a:cubicBezTo>
                    <a:pt x="13650" y="9393"/>
                    <a:pt x="13892" y="9325"/>
                    <a:pt x="14117" y="9202"/>
                  </a:cubicBezTo>
                  <a:cubicBezTo>
                    <a:pt x="14537" y="8852"/>
                    <a:pt x="14187" y="8361"/>
                    <a:pt x="13790" y="8221"/>
                  </a:cubicBezTo>
                  <a:cubicBezTo>
                    <a:pt x="13546" y="8126"/>
                    <a:pt x="13283" y="8098"/>
                    <a:pt x="13016" y="8098"/>
                  </a:cubicBezTo>
                  <a:cubicBezTo>
                    <a:pt x="12695" y="8098"/>
                    <a:pt x="12368" y="8139"/>
                    <a:pt x="12062" y="8151"/>
                  </a:cubicBezTo>
                  <a:cubicBezTo>
                    <a:pt x="11863" y="8135"/>
                    <a:pt x="11654" y="8118"/>
                    <a:pt x="11449" y="8118"/>
                  </a:cubicBezTo>
                  <a:cubicBezTo>
                    <a:pt x="11364" y="8118"/>
                    <a:pt x="11280" y="8121"/>
                    <a:pt x="11197" y="8128"/>
                  </a:cubicBezTo>
                  <a:cubicBezTo>
                    <a:pt x="10614" y="8105"/>
                    <a:pt x="10030" y="8058"/>
                    <a:pt x="9446" y="8058"/>
                  </a:cubicBezTo>
                  <a:cubicBezTo>
                    <a:pt x="9306" y="8058"/>
                    <a:pt x="9166" y="8035"/>
                    <a:pt x="9049" y="7941"/>
                  </a:cubicBezTo>
                  <a:cubicBezTo>
                    <a:pt x="8815" y="7754"/>
                    <a:pt x="8839" y="7404"/>
                    <a:pt x="9049" y="7241"/>
                  </a:cubicBezTo>
                  <a:cubicBezTo>
                    <a:pt x="9417" y="7249"/>
                    <a:pt x="9784" y="7254"/>
                    <a:pt x="10151" y="7254"/>
                  </a:cubicBezTo>
                  <a:cubicBezTo>
                    <a:pt x="10785" y="7254"/>
                    <a:pt x="11416" y="7238"/>
                    <a:pt x="12038" y="7194"/>
                  </a:cubicBezTo>
                  <a:cubicBezTo>
                    <a:pt x="12529" y="7170"/>
                    <a:pt x="13019" y="7124"/>
                    <a:pt x="13509" y="7030"/>
                  </a:cubicBezTo>
                  <a:cubicBezTo>
                    <a:pt x="13790" y="6960"/>
                    <a:pt x="14794" y="6540"/>
                    <a:pt x="14163" y="6166"/>
                  </a:cubicBezTo>
                  <a:cubicBezTo>
                    <a:pt x="14056" y="6095"/>
                    <a:pt x="13922" y="6064"/>
                    <a:pt x="13781" y="6064"/>
                  </a:cubicBezTo>
                  <a:cubicBezTo>
                    <a:pt x="13738" y="6064"/>
                    <a:pt x="13694" y="6067"/>
                    <a:pt x="13650" y="6073"/>
                  </a:cubicBezTo>
                  <a:cubicBezTo>
                    <a:pt x="12342" y="6073"/>
                    <a:pt x="11011" y="6003"/>
                    <a:pt x="9703" y="5886"/>
                  </a:cubicBezTo>
                  <a:cubicBezTo>
                    <a:pt x="9563" y="5863"/>
                    <a:pt x="9446" y="5839"/>
                    <a:pt x="9329" y="5793"/>
                  </a:cubicBezTo>
                  <a:cubicBezTo>
                    <a:pt x="9189" y="5746"/>
                    <a:pt x="9096" y="5629"/>
                    <a:pt x="9072" y="5512"/>
                  </a:cubicBezTo>
                  <a:cubicBezTo>
                    <a:pt x="9049" y="5396"/>
                    <a:pt x="9096" y="5279"/>
                    <a:pt x="9166" y="5185"/>
                  </a:cubicBezTo>
                  <a:cubicBezTo>
                    <a:pt x="9306" y="5022"/>
                    <a:pt x="9493" y="4905"/>
                    <a:pt x="9703" y="4859"/>
                  </a:cubicBezTo>
                  <a:lnTo>
                    <a:pt x="11688" y="4859"/>
                  </a:lnTo>
                  <a:cubicBezTo>
                    <a:pt x="11932" y="4859"/>
                    <a:pt x="12215" y="4881"/>
                    <a:pt x="12500" y="4881"/>
                  </a:cubicBezTo>
                  <a:cubicBezTo>
                    <a:pt x="12870" y="4881"/>
                    <a:pt x="13242" y="4843"/>
                    <a:pt x="13533" y="4672"/>
                  </a:cubicBezTo>
                  <a:cubicBezTo>
                    <a:pt x="14047" y="4391"/>
                    <a:pt x="13790" y="3831"/>
                    <a:pt x="13323" y="3808"/>
                  </a:cubicBezTo>
                  <a:cubicBezTo>
                    <a:pt x="13299" y="3714"/>
                    <a:pt x="13229" y="3644"/>
                    <a:pt x="13136" y="3621"/>
                  </a:cubicBezTo>
                  <a:cubicBezTo>
                    <a:pt x="12552" y="3481"/>
                    <a:pt x="11945" y="3387"/>
                    <a:pt x="11338" y="3364"/>
                  </a:cubicBezTo>
                  <a:cubicBezTo>
                    <a:pt x="11034" y="3341"/>
                    <a:pt x="10754" y="3317"/>
                    <a:pt x="10474" y="3270"/>
                  </a:cubicBezTo>
                  <a:cubicBezTo>
                    <a:pt x="10053" y="3224"/>
                    <a:pt x="9259" y="3364"/>
                    <a:pt x="9306" y="2733"/>
                  </a:cubicBezTo>
                  <a:cubicBezTo>
                    <a:pt x="9329" y="2360"/>
                    <a:pt x="9446" y="2336"/>
                    <a:pt x="9680" y="2290"/>
                  </a:cubicBezTo>
                  <a:cubicBezTo>
                    <a:pt x="10534" y="2317"/>
                    <a:pt x="11454" y="2434"/>
                    <a:pt x="12338" y="2434"/>
                  </a:cubicBezTo>
                  <a:cubicBezTo>
                    <a:pt x="12952" y="2434"/>
                    <a:pt x="13548" y="2378"/>
                    <a:pt x="14093" y="2196"/>
                  </a:cubicBezTo>
                  <a:cubicBezTo>
                    <a:pt x="14327" y="2103"/>
                    <a:pt x="14303" y="1729"/>
                    <a:pt x="14047" y="1682"/>
                  </a:cubicBezTo>
                  <a:cubicBezTo>
                    <a:pt x="13790" y="1659"/>
                    <a:pt x="13556" y="1659"/>
                    <a:pt x="13299" y="1659"/>
                  </a:cubicBezTo>
                  <a:cubicBezTo>
                    <a:pt x="13299" y="1612"/>
                    <a:pt x="13299" y="1566"/>
                    <a:pt x="13276" y="1519"/>
                  </a:cubicBezTo>
                  <a:cubicBezTo>
                    <a:pt x="13276" y="1426"/>
                    <a:pt x="13206" y="1332"/>
                    <a:pt x="13136" y="1285"/>
                  </a:cubicBezTo>
                  <a:cubicBezTo>
                    <a:pt x="11221" y="281"/>
                    <a:pt x="8699" y="24"/>
                    <a:pt x="6550" y="1"/>
                  </a:cubicBezTo>
                  <a:cubicBezTo>
                    <a:pt x="6518" y="1"/>
                    <a:pt x="6486" y="0"/>
                    <a:pt x="64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161"/>
            <p:cNvSpPr/>
            <p:nvPr/>
          </p:nvSpPr>
          <p:spPr>
            <a:xfrm>
              <a:off x="7543550" y="1929825"/>
              <a:ext cx="60725" cy="659925"/>
            </a:xfrm>
            <a:custGeom>
              <a:rect b="b" l="l" r="r" t="t"/>
              <a:pathLst>
                <a:path extrusionOk="0" h="26397" w="2429">
                  <a:moveTo>
                    <a:pt x="581" y="0"/>
                  </a:moveTo>
                  <a:cubicBezTo>
                    <a:pt x="475" y="0"/>
                    <a:pt x="368" y="36"/>
                    <a:pt x="304" y="116"/>
                  </a:cubicBezTo>
                  <a:cubicBezTo>
                    <a:pt x="164" y="163"/>
                    <a:pt x="47" y="280"/>
                    <a:pt x="47" y="443"/>
                  </a:cubicBezTo>
                  <a:cubicBezTo>
                    <a:pt x="0" y="4016"/>
                    <a:pt x="117" y="7613"/>
                    <a:pt x="257" y="11186"/>
                  </a:cubicBezTo>
                  <a:cubicBezTo>
                    <a:pt x="24" y="15016"/>
                    <a:pt x="70" y="18869"/>
                    <a:pt x="350" y="22675"/>
                  </a:cubicBezTo>
                  <a:cubicBezTo>
                    <a:pt x="417" y="23557"/>
                    <a:pt x="254" y="26396"/>
                    <a:pt x="1729" y="26396"/>
                  </a:cubicBezTo>
                  <a:cubicBezTo>
                    <a:pt x="1816" y="26396"/>
                    <a:pt x="1909" y="26386"/>
                    <a:pt x="2009" y="26365"/>
                  </a:cubicBezTo>
                  <a:cubicBezTo>
                    <a:pt x="2149" y="26342"/>
                    <a:pt x="2289" y="26272"/>
                    <a:pt x="2406" y="26155"/>
                  </a:cubicBezTo>
                  <a:cubicBezTo>
                    <a:pt x="2429" y="24380"/>
                    <a:pt x="2335" y="22582"/>
                    <a:pt x="2242" y="20784"/>
                  </a:cubicBezTo>
                  <a:cubicBezTo>
                    <a:pt x="2125" y="18449"/>
                    <a:pt x="2219" y="16113"/>
                    <a:pt x="2265" y="13778"/>
                  </a:cubicBezTo>
                  <a:cubicBezTo>
                    <a:pt x="2312" y="9901"/>
                    <a:pt x="1938" y="6048"/>
                    <a:pt x="2079" y="2171"/>
                  </a:cubicBezTo>
                  <a:cubicBezTo>
                    <a:pt x="2055" y="1588"/>
                    <a:pt x="1985" y="980"/>
                    <a:pt x="1938" y="373"/>
                  </a:cubicBezTo>
                  <a:cubicBezTo>
                    <a:pt x="1938" y="238"/>
                    <a:pt x="1816" y="140"/>
                    <a:pt x="1687" y="140"/>
                  </a:cubicBezTo>
                  <a:cubicBezTo>
                    <a:pt x="1637" y="140"/>
                    <a:pt x="1587" y="154"/>
                    <a:pt x="1541" y="186"/>
                  </a:cubicBezTo>
                  <a:cubicBezTo>
                    <a:pt x="1495" y="163"/>
                    <a:pt x="1436" y="151"/>
                    <a:pt x="1378" y="151"/>
                  </a:cubicBezTo>
                  <a:cubicBezTo>
                    <a:pt x="1320" y="151"/>
                    <a:pt x="1261" y="163"/>
                    <a:pt x="1215" y="186"/>
                  </a:cubicBezTo>
                  <a:cubicBezTo>
                    <a:pt x="1168" y="175"/>
                    <a:pt x="1127" y="169"/>
                    <a:pt x="1086" y="169"/>
                  </a:cubicBezTo>
                  <a:cubicBezTo>
                    <a:pt x="1045" y="169"/>
                    <a:pt x="1004" y="175"/>
                    <a:pt x="958" y="186"/>
                  </a:cubicBezTo>
                  <a:cubicBezTo>
                    <a:pt x="888" y="116"/>
                    <a:pt x="794" y="70"/>
                    <a:pt x="724" y="23"/>
                  </a:cubicBezTo>
                  <a:cubicBezTo>
                    <a:pt x="680" y="8"/>
                    <a:pt x="631" y="0"/>
                    <a:pt x="5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06" name="Google Shape;17806;p161"/>
            <p:cNvGrpSpPr/>
            <p:nvPr/>
          </p:nvGrpSpPr>
          <p:grpSpPr>
            <a:xfrm>
              <a:off x="7452475" y="1791050"/>
              <a:ext cx="207275" cy="213775"/>
              <a:chOff x="7452475" y="1791050"/>
              <a:chExt cx="207275" cy="213775"/>
            </a:xfrm>
          </p:grpSpPr>
          <p:sp>
            <p:nvSpPr>
              <p:cNvPr id="17807" name="Google Shape;17807;p161"/>
              <p:cNvSpPr/>
              <p:nvPr/>
            </p:nvSpPr>
            <p:spPr>
              <a:xfrm>
                <a:off x="7452475" y="1791050"/>
                <a:ext cx="207275" cy="176575"/>
              </a:xfrm>
              <a:custGeom>
                <a:rect b="b" l="l" r="r" t="t"/>
                <a:pathLst>
                  <a:path extrusionOk="0" h="7063" w="8291">
                    <a:moveTo>
                      <a:pt x="7877" y="0"/>
                    </a:moveTo>
                    <a:cubicBezTo>
                      <a:pt x="7794" y="0"/>
                      <a:pt x="7717" y="46"/>
                      <a:pt x="7683" y="156"/>
                    </a:cubicBezTo>
                    <a:cubicBezTo>
                      <a:pt x="7450" y="786"/>
                      <a:pt x="7263" y="1464"/>
                      <a:pt x="6889" y="2024"/>
                    </a:cubicBezTo>
                    <a:cubicBezTo>
                      <a:pt x="6329" y="2795"/>
                      <a:pt x="5511" y="3075"/>
                      <a:pt x="4601" y="3168"/>
                    </a:cubicBezTo>
                    <a:cubicBezTo>
                      <a:pt x="4376" y="3193"/>
                      <a:pt x="4156" y="3212"/>
                      <a:pt x="3943" y="3212"/>
                    </a:cubicBezTo>
                    <a:cubicBezTo>
                      <a:pt x="3361" y="3212"/>
                      <a:pt x="2833" y="3074"/>
                      <a:pt x="2405" y="2561"/>
                    </a:cubicBezTo>
                    <a:cubicBezTo>
                      <a:pt x="1938" y="1977"/>
                      <a:pt x="1682" y="1230"/>
                      <a:pt x="1378" y="553"/>
                    </a:cubicBezTo>
                    <a:cubicBezTo>
                      <a:pt x="1309" y="398"/>
                      <a:pt x="1139" y="307"/>
                      <a:pt x="970" y="307"/>
                    </a:cubicBezTo>
                    <a:cubicBezTo>
                      <a:pt x="909" y="307"/>
                      <a:pt x="849" y="318"/>
                      <a:pt x="794" y="343"/>
                    </a:cubicBezTo>
                    <a:cubicBezTo>
                      <a:pt x="794" y="319"/>
                      <a:pt x="771" y="296"/>
                      <a:pt x="747" y="273"/>
                    </a:cubicBezTo>
                    <a:cubicBezTo>
                      <a:pt x="701" y="168"/>
                      <a:pt x="596" y="115"/>
                      <a:pt x="490" y="115"/>
                    </a:cubicBezTo>
                    <a:cubicBezTo>
                      <a:pt x="385" y="115"/>
                      <a:pt x="280" y="168"/>
                      <a:pt x="234" y="273"/>
                    </a:cubicBezTo>
                    <a:cubicBezTo>
                      <a:pt x="0" y="950"/>
                      <a:pt x="187" y="1931"/>
                      <a:pt x="467" y="2561"/>
                    </a:cubicBezTo>
                    <a:cubicBezTo>
                      <a:pt x="537" y="2701"/>
                      <a:pt x="584" y="2818"/>
                      <a:pt x="654" y="2935"/>
                    </a:cubicBezTo>
                    <a:cubicBezTo>
                      <a:pt x="958" y="3589"/>
                      <a:pt x="1308" y="4219"/>
                      <a:pt x="1938" y="4570"/>
                    </a:cubicBezTo>
                    <a:cubicBezTo>
                      <a:pt x="2125" y="4686"/>
                      <a:pt x="2452" y="4733"/>
                      <a:pt x="2616" y="4873"/>
                    </a:cubicBezTo>
                    <a:cubicBezTo>
                      <a:pt x="2756" y="5013"/>
                      <a:pt x="2849" y="5200"/>
                      <a:pt x="2849" y="5387"/>
                    </a:cubicBezTo>
                    <a:cubicBezTo>
                      <a:pt x="2896" y="5667"/>
                      <a:pt x="2896" y="5947"/>
                      <a:pt x="2966" y="6204"/>
                    </a:cubicBezTo>
                    <a:cubicBezTo>
                      <a:pt x="2989" y="6485"/>
                      <a:pt x="3153" y="6742"/>
                      <a:pt x="3363" y="6905"/>
                    </a:cubicBezTo>
                    <a:cubicBezTo>
                      <a:pt x="3573" y="7010"/>
                      <a:pt x="3796" y="7063"/>
                      <a:pt x="4013" y="7063"/>
                    </a:cubicBezTo>
                    <a:cubicBezTo>
                      <a:pt x="4085" y="7063"/>
                      <a:pt x="4157" y="7057"/>
                      <a:pt x="4227" y="7045"/>
                    </a:cubicBezTo>
                    <a:cubicBezTo>
                      <a:pt x="4290" y="7041"/>
                      <a:pt x="4353" y="7039"/>
                      <a:pt x="4416" y="7039"/>
                    </a:cubicBezTo>
                    <a:cubicBezTo>
                      <a:pt x="4597" y="7039"/>
                      <a:pt x="4775" y="7052"/>
                      <a:pt x="4943" y="7052"/>
                    </a:cubicBezTo>
                    <a:cubicBezTo>
                      <a:pt x="5366" y="7052"/>
                      <a:pt x="5716" y="6970"/>
                      <a:pt x="5838" y="6391"/>
                    </a:cubicBezTo>
                    <a:cubicBezTo>
                      <a:pt x="5908" y="6088"/>
                      <a:pt x="5885" y="5737"/>
                      <a:pt x="5932" y="5434"/>
                    </a:cubicBezTo>
                    <a:cubicBezTo>
                      <a:pt x="5955" y="5317"/>
                      <a:pt x="6002" y="5200"/>
                      <a:pt x="6049" y="5083"/>
                    </a:cubicBezTo>
                    <a:cubicBezTo>
                      <a:pt x="6119" y="4920"/>
                      <a:pt x="6235" y="4780"/>
                      <a:pt x="6376" y="4686"/>
                    </a:cubicBezTo>
                    <a:cubicBezTo>
                      <a:pt x="6656" y="4336"/>
                      <a:pt x="7123" y="4056"/>
                      <a:pt x="7333" y="3799"/>
                    </a:cubicBezTo>
                    <a:cubicBezTo>
                      <a:pt x="7613" y="3495"/>
                      <a:pt x="7800" y="3145"/>
                      <a:pt x="7940" y="2748"/>
                    </a:cubicBezTo>
                    <a:cubicBezTo>
                      <a:pt x="8197" y="2141"/>
                      <a:pt x="8290" y="1487"/>
                      <a:pt x="8267" y="833"/>
                    </a:cubicBezTo>
                    <a:cubicBezTo>
                      <a:pt x="8267" y="740"/>
                      <a:pt x="8220" y="646"/>
                      <a:pt x="8127" y="623"/>
                    </a:cubicBezTo>
                    <a:cubicBezTo>
                      <a:pt x="8150" y="506"/>
                      <a:pt x="8174" y="413"/>
                      <a:pt x="8174" y="319"/>
                    </a:cubicBezTo>
                    <a:cubicBezTo>
                      <a:pt x="8189" y="141"/>
                      <a:pt x="802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161"/>
              <p:cNvSpPr/>
              <p:nvPr/>
            </p:nvSpPr>
            <p:spPr>
              <a:xfrm>
                <a:off x="7489825" y="1872275"/>
                <a:ext cx="146575" cy="132550"/>
              </a:xfrm>
              <a:custGeom>
                <a:rect b="b" l="l" r="r" t="t"/>
                <a:pathLst>
                  <a:path extrusionOk="0" h="5302" w="5863">
                    <a:moveTo>
                      <a:pt x="5065" y="0"/>
                    </a:moveTo>
                    <a:cubicBezTo>
                      <a:pt x="4915" y="0"/>
                      <a:pt x="4776" y="84"/>
                      <a:pt x="4765" y="270"/>
                    </a:cubicBezTo>
                    <a:cubicBezTo>
                      <a:pt x="4718" y="947"/>
                      <a:pt x="4718" y="1624"/>
                      <a:pt x="4695" y="2301"/>
                    </a:cubicBezTo>
                    <a:cubicBezTo>
                      <a:pt x="4695" y="2815"/>
                      <a:pt x="4695" y="3773"/>
                      <a:pt x="4251" y="4100"/>
                    </a:cubicBezTo>
                    <a:cubicBezTo>
                      <a:pt x="3971" y="4310"/>
                      <a:pt x="3504" y="4310"/>
                      <a:pt x="3177" y="4333"/>
                    </a:cubicBezTo>
                    <a:cubicBezTo>
                      <a:pt x="2983" y="4347"/>
                      <a:pt x="2757" y="4385"/>
                      <a:pt x="2542" y="4385"/>
                    </a:cubicBezTo>
                    <a:cubicBezTo>
                      <a:pt x="2393" y="4385"/>
                      <a:pt x="2250" y="4367"/>
                      <a:pt x="2126" y="4310"/>
                    </a:cubicBezTo>
                    <a:cubicBezTo>
                      <a:pt x="1402" y="3983"/>
                      <a:pt x="1308" y="3493"/>
                      <a:pt x="1238" y="2792"/>
                    </a:cubicBezTo>
                    <a:cubicBezTo>
                      <a:pt x="1168" y="2045"/>
                      <a:pt x="1168" y="1297"/>
                      <a:pt x="1145" y="527"/>
                    </a:cubicBezTo>
                    <a:cubicBezTo>
                      <a:pt x="1134" y="246"/>
                      <a:pt x="934" y="115"/>
                      <a:pt x="720" y="115"/>
                    </a:cubicBezTo>
                    <a:cubicBezTo>
                      <a:pt x="470" y="115"/>
                      <a:pt x="200" y="293"/>
                      <a:pt x="188" y="620"/>
                    </a:cubicBezTo>
                    <a:cubicBezTo>
                      <a:pt x="164" y="1741"/>
                      <a:pt x="1" y="3493"/>
                      <a:pt x="655" y="4450"/>
                    </a:cubicBezTo>
                    <a:cubicBezTo>
                      <a:pt x="1134" y="5150"/>
                      <a:pt x="1956" y="5302"/>
                      <a:pt x="2740" y="5302"/>
                    </a:cubicBezTo>
                    <a:cubicBezTo>
                      <a:pt x="2872" y="5302"/>
                      <a:pt x="3002" y="5297"/>
                      <a:pt x="3130" y="5291"/>
                    </a:cubicBezTo>
                    <a:cubicBezTo>
                      <a:pt x="4017" y="5244"/>
                      <a:pt x="4928" y="5081"/>
                      <a:pt x="5349" y="4216"/>
                    </a:cubicBezTo>
                    <a:cubicBezTo>
                      <a:pt x="5862" y="3096"/>
                      <a:pt x="5559" y="1461"/>
                      <a:pt x="5442" y="293"/>
                    </a:cubicBezTo>
                    <a:cubicBezTo>
                      <a:pt x="5417" y="107"/>
                      <a:pt x="5234" y="0"/>
                      <a:pt x="5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09" name="Google Shape;17809;p161"/>
            <p:cNvSpPr/>
            <p:nvPr/>
          </p:nvSpPr>
          <p:spPr>
            <a:xfrm>
              <a:off x="7363725" y="1737725"/>
              <a:ext cx="359075" cy="148900"/>
            </a:xfrm>
            <a:custGeom>
              <a:rect b="b" l="l" r="r" t="t"/>
              <a:pathLst>
                <a:path extrusionOk="0" h="5956" w="14363">
                  <a:moveTo>
                    <a:pt x="0" y="0"/>
                  </a:moveTo>
                  <a:lnTo>
                    <a:pt x="24" y="5955"/>
                  </a:lnTo>
                  <a:lnTo>
                    <a:pt x="14363" y="5932"/>
                  </a:lnTo>
                  <a:lnTo>
                    <a:pt x="14129" y="49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161"/>
            <p:cNvSpPr/>
            <p:nvPr/>
          </p:nvSpPr>
          <p:spPr>
            <a:xfrm>
              <a:off x="7404600" y="1337225"/>
              <a:ext cx="318200" cy="134300"/>
            </a:xfrm>
            <a:custGeom>
              <a:rect b="b" l="l" r="r" t="t"/>
              <a:pathLst>
                <a:path extrusionOk="0" h="5372" w="12728">
                  <a:moveTo>
                    <a:pt x="11957" y="0"/>
                  </a:moveTo>
                  <a:lnTo>
                    <a:pt x="467" y="23"/>
                  </a:lnTo>
                  <a:lnTo>
                    <a:pt x="0" y="5371"/>
                  </a:lnTo>
                  <a:lnTo>
                    <a:pt x="12728" y="4928"/>
                  </a:lnTo>
                  <a:lnTo>
                    <a:pt x="119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1" name="Google Shape;17811;p161"/>
          <p:cNvGrpSpPr/>
          <p:nvPr/>
        </p:nvGrpSpPr>
        <p:grpSpPr>
          <a:xfrm rot="4500056">
            <a:off x="6962822" y="1488116"/>
            <a:ext cx="1190881" cy="1304082"/>
            <a:chOff x="6625825" y="1337225"/>
            <a:chExt cx="961635" cy="1053044"/>
          </a:xfrm>
        </p:grpSpPr>
        <p:sp>
          <p:nvSpPr>
            <p:cNvPr id="17812" name="Google Shape;17812;p161"/>
            <p:cNvSpPr/>
            <p:nvPr/>
          </p:nvSpPr>
          <p:spPr>
            <a:xfrm>
              <a:off x="6744196" y="2008413"/>
              <a:ext cx="60265" cy="56046"/>
            </a:xfrm>
            <a:custGeom>
              <a:rect b="b" l="l" r="r" t="t"/>
              <a:pathLst>
                <a:path extrusionOk="0" h="1634" w="1757">
                  <a:moveTo>
                    <a:pt x="1601" y="0"/>
                  </a:moveTo>
                  <a:cubicBezTo>
                    <a:pt x="1517" y="0"/>
                    <a:pt x="1421" y="44"/>
                    <a:pt x="1356" y="87"/>
                  </a:cubicBezTo>
                  <a:cubicBezTo>
                    <a:pt x="894" y="426"/>
                    <a:pt x="493" y="796"/>
                    <a:pt x="124" y="1196"/>
                  </a:cubicBezTo>
                  <a:cubicBezTo>
                    <a:pt x="62" y="1227"/>
                    <a:pt x="31" y="1319"/>
                    <a:pt x="0" y="1381"/>
                  </a:cubicBezTo>
                  <a:cubicBezTo>
                    <a:pt x="31" y="1443"/>
                    <a:pt x="62" y="1504"/>
                    <a:pt x="124" y="1535"/>
                  </a:cubicBezTo>
                  <a:cubicBezTo>
                    <a:pt x="181" y="1561"/>
                    <a:pt x="233" y="1572"/>
                    <a:pt x="282" y="1572"/>
                  </a:cubicBezTo>
                  <a:cubicBezTo>
                    <a:pt x="467" y="1572"/>
                    <a:pt x="600" y="1411"/>
                    <a:pt x="771" y="1289"/>
                  </a:cubicBezTo>
                  <a:cubicBezTo>
                    <a:pt x="847" y="1222"/>
                    <a:pt x="914" y="1193"/>
                    <a:pt x="977" y="1193"/>
                  </a:cubicBezTo>
                  <a:cubicBezTo>
                    <a:pt x="1115" y="1193"/>
                    <a:pt x="1228" y="1334"/>
                    <a:pt x="1356" y="1504"/>
                  </a:cubicBezTo>
                  <a:cubicBezTo>
                    <a:pt x="1436" y="1557"/>
                    <a:pt x="1515" y="1634"/>
                    <a:pt x="1595" y="1634"/>
                  </a:cubicBezTo>
                  <a:cubicBezTo>
                    <a:pt x="1608" y="1634"/>
                    <a:pt x="1621" y="1632"/>
                    <a:pt x="1633" y="1628"/>
                  </a:cubicBezTo>
                  <a:cubicBezTo>
                    <a:pt x="1695" y="1566"/>
                    <a:pt x="1756" y="1504"/>
                    <a:pt x="1756" y="1412"/>
                  </a:cubicBezTo>
                  <a:cubicBezTo>
                    <a:pt x="1756" y="1042"/>
                    <a:pt x="1448" y="1135"/>
                    <a:pt x="1356" y="857"/>
                  </a:cubicBezTo>
                  <a:cubicBezTo>
                    <a:pt x="1294" y="672"/>
                    <a:pt x="1448" y="580"/>
                    <a:pt x="1572" y="457"/>
                  </a:cubicBezTo>
                  <a:cubicBezTo>
                    <a:pt x="1633" y="395"/>
                    <a:pt x="1695" y="334"/>
                    <a:pt x="1726" y="272"/>
                  </a:cubicBezTo>
                  <a:cubicBezTo>
                    <a:pt x="1756" y="180"/>
                    <a:pt x="1756" y="87"/>
                    <a:pt x="1695" y="26"/>
                  </a:cubicBezTo>
                  <a:cubicBezTo>
                    <a:pt x="1668" y="7"/>
                    <a:pt x="1635" y="0"/>
                    <a:pt x="16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161"/>
            <p:cNvSpPr/>
            <p:nvPr/>
          </p:nvSpPr>
          <p:spPr>
            <a:xfrm>
              <a:off x="6810774" y="1947118"/>
              <a:ext cx="60265" cy="56046"/>
            </a:xfrm>
            <a:custGeom>
              <a:rect b="b" l="l" r="r" t="t"/>
              <a:pathLst>
                <a:path extrusionOk="0" h="1634" w="1757">
                  <a:moveTo>
                    <a:pt x="1575" y="0"/>
                  </a:moveTo>
                  <a:cubicBezTo>
                    <a:pt x="1499" y="0"/>
                    <a:pt x="1412" y="44"/>
                    <a:pt x="1325" y="87"/>
                  </a:cubicBezTo>
                  <a:cubicBezTo>
                    <a:pt x="894" y="426"/>
                    <a:pt x="493" y="796"/>
                    <a:pt x="93" y="1196"/>
                  </a:cubicBezTo>
                  <a:cubicBezTo>
                    <a:pt x="31" y="1227"/>
                    <a:pt x="0" y="1320"/>
                    <a:pt x="0" y="1381"/>
                  </a:cubicBezTo>
                  <a:cubicBezTo>
                    <a:pt x="0" y="1443"/>
                    <a:pt x="62" y="1504"/>
                    <a:pt x="123" y="1535"/>
                  </a:cubicBezTo>
                  <a:cubicBezTo>
                    <a:pt x="181" y="1561"/>
                    <a:pt x="233" y="1572"/>
                    <a:pt x="281" y="1572"/>
                  </a:cubicBezTo>
                  <a:cubicBezTo>
                    <a:pt x="466" y="1572"/>
                    <a:pt x="593" y="1411"/>
                    <a:pt x="740" y="1289"/>
                  </a:cubicBezTo>
                  <a:cubicBezTo>
                    <a:pt x="825" y="1222"/>
                    <a:pt x="897" y="1194"/>
                    <a:pt x="960" y="1194"/>
                  </a:cubicBezTo>
                  <a:cubicBezTo>
                    <a:pt x="1102" y="1194"/>
                    <a:pt x="1207" y="1334"/>
                    <a:pt x="1356" y="1504"/>
                  </a:cubicBezTo>
                  <a:cubicBezTo>
                    <a:pt x="1409" y="1558"/>
                    <a:pt x="1485" y="1634"/>
                    <a:pt x="1564" y="1634"/>
                  </a:cubicBezTo>
                  <a:cubicBezTo>
                    <a:pt x="1577" y="1634"/>
                    <a:pt x="1590" y="1632"/>
                    <a:pt x="1602" y="1628"/>
                  </a:cubicBezTo>
                  <a:cubicBezTo>
                    <a:pt x="1695" y="1566"/>
                    <a:pt x="1725" y="1504"/>
                    <a:pt x="1725" y="1412"/>
                  </a:cubicBezTo>
                  <a:cubicBezTo>
                    <a:pt x="1725" y="1042"/>
                    <a:pt x="1448" y="1135"/>
                    <a:pt x="1356" y="858"/>
                  </a:cubicBezTo>
                  <a:cubicBezTo>
                    <a:pt x="1263" y="673"/>
                    <a:pt x="1448" y="580"/>
                    <a:pt x="1571" y="457"/>
                  </a:cubicBezTo>
                  <a:cubicBezTo>
                    <a:pt x="1633" y="395"/>
                    <a:pt x="1695" y="334"/>
                    <a:pt x="1725" y="272"/>
                  </a:cubicBezTo>
                  <a:cubicBezTo>
                    <a:pt x="1756" y="180"/>
                    <a:pt x="1725" y="87"/>
                    <a:pt x="1664" y="26"/>
                  </a:cubicBezTo>
                  <a:cubicBezTo>
                    <a:pt x="1637" y="8"/>
                    <a:pt x="1607" y="0"/>
                    <a:pt x="15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161"/>
            <p:cNvSpPr/>
            <p:nvPr/>
          </p:nvSpPr>
          <p:spPr>
            <a:xfrm>
              <a:off x="6873098" y="1882668"/>
              <a:ext cx="60265" cy="56046"/>
            </a:xfrm>
            <a:custGeom>
              <a:rect b="b" l="l" r="r" t="t"/>
              <a:pathLst>
                <a:path extrusionOk="0" h="1634" w="1757">
                  <a:moveTo>
                    <a:pt x="1593" y="1"/>
                  </a:moveTo>
                  <a:cubicBezTo>
                    <a:pt x="1506" y="1"/>
                    <a:pt x="1423" y="51"/>
                    <a:pt x="1356" y="118"/>
                  </a:cubicBezTo>
                  <a:cubicBezTo>
                    <a:pt x="894" y="426"/>
                    <a:pt x="494" y="796"/>
                    <a:pt x="124" y="1196"/>
                  </a:cubicBezTo>
                  <a:cubicBezTo>
                    <a:pt x="62" y="1258"/>
                    <a:pt x="1" y="1319"/>
                    <a:pt x="1" y="1381"/>
                  </a:cubicBezTo>
                  <a:cubicBezTo>
                    <a:pt x="1" y="1443"/>
                    <a:pt x="62" y="1504"/>
                    <a:pt x="124" y="1535"/>
                  </a:cubicBezTo>
                  <a:cubicBezTo>
                    <a:pt x="187" y="1563"/>
                    <a:pt x="244" y="1575"/>
                    <a:pt x="297" y="1575"/>
                  </a:cubicBezTo>
                  <a:cubicBezTo>
                    <a:pt x="475" y="1575"/>
                    <a:pt x="605" y="1438"/>
                    <a:pt x="771" y="1319"/>
                  </a:cubicBezTo>
                  <a:cubicBezTo>
                    <a:pt x="853" y="1237"/>
                    <a:pt x="925" y="1203"/>
                    <a:pt x="991" y="1203"/>
                  </a:cubicBezTo>
                  <a:cubicBezTo>
                    <a:pt x="1124" y="1203"/>
                    <a:pt x="1233" y="1340"/>
                    <a:pt x="1356" y="1504"/>
                  </a:cubicBezTo>
                  <a:cubicBezTo>
                    <a:pt x="1436" y="1557"/>
                    <a:pt x="1493" y="1634"/>
                    <a:pt x="1586" y="1634"/>
                  </a:cubicBezTo>
                  <a:cubicBezTo>
                    <a:pt x="1601" y="1634"/>
                    <a:pt x="1617" y="1632"/>
                    <a:pt x="1634" y="1627"/>
                  </a:cubicBezTo>
                  <a:cubicBezTo>
                    <a:pt x="1695" y="1597"/>
                    <a:pt x="1726" y="1504"/>
                    <a:pt x="1726" y="1443"/>
                  </a:cubicBezTo>
                  <a:cubicBezTo>
                    <a:pt x="1726" y="1073"/>
                    <a:pt x="1449" y="1135"/>
                    <a:pt x="1356" y="888"/>
                  </a:cubicBezTo>
                  <a:cubicBezTo>
                    <a:pt x="1264" y="672"/>
                    <a:pt x="1449" y="611"/>
                    <a:pt x="1572" y="488"/>
                  </a:cubicBezTo>
                  <a:cubicBezTo>
                    <a:pt x="1634" y="426"/>
                    <a:pt x="1695" y="334"/>
                    <a:pt x="1726" y="272"/>
                  </a:cubicBezTo>
                  <a:cubicBezTo>
                    <a:pt x="1757" y="180"/>
                    <a:pt x="1757" y="87"/>
                    <a:pt x="1695" y="25"/>
                  </a:cubicBezTo>
                  <a:cubicBezTo>
                    <a:pt x="1661" y="8"/>
                    <a:pt x="1626" y="1"/>
                    <a:pt x="15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15" name="Google Shape;17815;p161"/>
            <p:cNvGrpSpPr/>
            <p:nvPr/>
          </p:nvGrpSpPr>
          <p:grpSpPr>
            <a:xfrm>
              <a:off x="6769544" y="1905718"/>
              <a:ext cx="201858" cy="188788"/>
              <a:chOff x="6769544" y="1905718"/>
              <a:chExt cx="201858" cy="188788"/>
            </a:xfrm>
          </p:grpSpPr>
          <p:sp>
            <p:nvSpPr>
              <p:cNvPr id="17816" name="Google Shape;17816;p161"/>
              <p:cNvSpPr/>
              <p:nvPr/>
            </p:nvSpPr>
            <p:spPr>
              <a:xfrm>
                <a:off x="6769544" y="2030605"/>
                <a:ext cx="72956" cy="63901"/>
              </a:xfrm>
              <a:custGeom>
                <a:rect b="b" l="l" r="r" t="t"/>
                <a:pathLst>
                  <a:path extrusionOk="0" h="1863" w="2127">
                    <a:moveTo>
                      <a:pt x="1287" y="0"/>
                    </a:moveTo>
                    <a:cubicBezTo>
                      <a:pt x="1213" y="0"/>
                      <a:pt x="1146" y="33"/>
                      <a:pt x="1110" y="87"/>
                    </a:cubicBezTo>
                    <a:cubicBezTo>
                      <a:pt x="802" y="364"/>
                      <a:pt x="278" y="734"/>
                      <a:pt x="124" y="1104"/>
                    </a:cubicBezTo>
                    <a:cubicBezTo>
                      <a:pt x="1" y="1381"/>
                      <a:pt x="401" y="1689"/>
                      <a:pt x="648" y="1812"/>
                    </a:cubicBezTo>
                    <a:cubicBezTo>
                      <a:pt x="736" y="1845"/>
                      <a:pt x="825" y="1863"/>
                      <a:pt x="910" y="1863"/>
                    </a:cubicBezTo>
                    <a:cubicBezTo>
                      <a:pt x="1063" y="1863"/>
                      <a:pt x="1207" y="1808"/>
                      <a:pt x="1325" y="1689"/>
                    </a:cubicBezTo>
                    <a:cubicBezTo>
                      <a:pt x="1541" y="1535"/>
                      <a:pt x="2126" y="1135"/>
                      <a:pt x="2126" y="857"/>
                    </a:cubicBezTo>
                    <a:cubicBezTo>
                      <a:pt x="2126" y="734"/>
                      <a:pt x="2096" y="642"/>
                      <a:pt x="2034" y="580"/>
                    </a:cubicBezTo>
                    <a:cubicBezTo>
                      <a:pt x="1880" y="364"/>
                      <a:pt x="1664" y="180"/>
                      <a:pt x="1449" y="56"/>
                    </a:cubicBezTo>
                    <a:cubicBezTo>
                      <a:pt x="1397" y="18"/>
                      <a:pt x="1340" y="0"/>
                      <a:pt x="12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161"/>
              <p:cNvSpPr/>
              <p:nvPr/>
            </p:nvSpPr>
            <p:spPr>
              <a:xfrm>
                <a:off x="6836122" y="1969104"/>
                <a:ext cx="72956" cy="64107"/>
              </a:xfrm>
              <a:custGeom>
                <a:rect b="b" l="l" r="r" t="t"/>
                <a:pathLst>
                  <a:path extrusionOk="0" h="1869" w="2127">
                    <a:moveTo>
                      <a:pt x="1264" y="1"/>
                    </a:moveTo>
                    <a:cubicBezTo>
                      <a:pt x="1202" y="1"/>
                      <a:pt x="1140" y="62"/>
                      <a:pt x="1079" y="93"/>
                    </a:cubicBezTo>
                    <a:cubicBezTo>
                      <a:pt x="709" y="371"/>
                      <a:pt x="370" y="709"/>
                      <a:pt x="124" y="1079"/>
                    </a:cubicBezTo>
                    <a:cubicBezTo>
                      <a:pt x="1" y="1387"/>
                      <a:pt x="401" y="1695"/>
                      <a:pt x="648" y="1818"/>
                    </a:cubicBezTo>
                    <a:cubicBezTo>
                      <a:pt x="725" y="1852"/>
                      <a:pt x="810" y="1869"/>
                      <a:pt x="896" y="1869"/>
                    </a:cubicBezTo>
                    <a:cubicBezTo>
                      <a:pt x="1050" y="1869"/>
                      <a:pt x="1207" y="1814"/>
                      <a:pt x="1325" y="1695"/>
                    </a:cubicBezTo>
                    <a:cubicBezTo>
                      <a:pt x="1510" y="1510"/>
                      <a:pt x="2126" y="1141"/>
                      <a:pt x="2126" y="863"/>
                    </a:cubicBezTo>
                    <a:cubicBezTo>
                      <a:pt x="2126" y="740"/>
                      <a:pt x="2065" y="648"/>
                      <a:pt x="2003" y="586"/>
                    </a:cubicBezTo>
                    <a:cubicBezTo>
                      <a:pt x="1849" y="340"/>
                      <a:pt x="1664" y="186"/>
                      <a:pt x="1418" y="62"/>
                    </a:cubicBezTo>
                    <a:cubicBezTo>
                      <a:pt x="1387" y="32"/>
                      <a:pt x="1325" y="1"/>
                      <a:pt x="1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161"/>
              <p:cNvSpPr/>
              <p:nvPr/>
            </p:nvSpPr>
            <p:spPr>
              <a:xfrm>
                <a:off x="6898480" y="1905718"/>
                <a:ext cx="72922" cy="63524"/>
              </a:xfrm>
              <a:custGeom>
                <a:rect b="b" l="l" r="r" t="t"/>
                <a:pathLst>
                  <a:path extrusionOk="0" h="1852" w="2126">
                    <a:moveTo>
                      <a:pt x="1294" y="0"/>
                    </a:moveTo>
                    <a:cubicBezTo>
                      <a:pt x="1202" y="0"/>
                      <a:pt x="1140" y="31"/>
                      <a:pt x="1109" y="93"/>
                    </a:cubicBezTo>
                    <a:cubicBezTo>
                      <a:pt x="709" y="339"/>
                      <a:pt x="401" y="678"/>
                      <a:pt x="123" y="1079"/>
                    </a:cubicBezTo>
                    <a:cubicBezTo>
                      <a:pt x="0" y="1356"/>
                      <a:pt x="432" y="1664"/>
                      <a:pt x="647" y="1787"/>
                    </a:cubicBezTo>
                    <a:cubicBezTo>
                      <a:pt x="734" y="1831"/>
                      <a:pt x="822" y="1851"/>
                      <a:pt x="906" y="1851"/>
                    </a:cubicBezTo>
                    <a:cubicBezTo>
                      <a:pt x="1060" y="1851"/>
                      <a:pt x="1206" y="1783"/>
                      <a:pt x="1325" y="1664"/>
                    </a:cubicBezTo>
                    <a:cubicBezTo>
                      <a:pt x="1541" y="1510"/>
                      <a:pt x="2126" y="1109"/>
                      <a:pt x="2126" y="832"/>
                    </a:cubicBezTo>
                    <a:cubicBezTo>
                      <a:pt x="2126" y="740"/>
                      <a:pt x="2095" y="617"/>
                      <a:pt x="2033" y="555"/>
                    </a:cubicBezTo>
                    <a:cubicBezTo>
                      <a:pt x="1879" y="339"/>
                      <a:pt x="1664" y="154"/>
                      <a:pt x="1417" y="31"/>
                    </a:cubicBezTo>
                    <a:cubicBezTo>
                      <a:pt x="1387" y="0"/>
                      <a:pt x="1325" y="0"/>
                      <a:pt x="1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19" name="Google Shape;17819;p161"/>
            <p:cNvSpPr/>
            <p:nvPr/>
          </p:nvSpPr>
          <p:spPr>
            <a:xfrm>
              <a:off x="6625825" y="1337225"/>
              <a:ext cx="961635" cy="1053044"/>
            </a:xfrm>
            <a:custGeom>
              <a:rect b="b" l="l" r="r" t="t"/>
              <a:pathLst>
                <a:path extrusionOk="0" h="30701" w="28036">
                  <a:moveTo>
                    <a:pt x="21905" y="0"/>
                  </a:moveTo>
                  <a:cubicBezTo>
                    <a:pt x="21751" y="0"/>
                    <a:pt x="21566" y="0"/>
                    <a:pt x="21412" y="62"/>
                  </a:cubicBezTo>
                  <a:cubicBezTo>
                    <a:pt x="20981" y="277"/>
                    <a:pt x="20888" y="863"/>
                    <a:pt x="20857" y="1325"/>
                  </a:cubicBezTo>
                  <a:cubicBezTo>
                    <a:pt x="20642" y="3697"/>
                    <a:pt x="19625" y="5915"/>
                    <a:pt x="18270" y="7887"/>
                  </a:cubicBezTo>
                  <a:cubicBezTo>
                    <a:pt x="16914" y="9828"/>
                    <a:pt x="15250" y="11522"/>
                    <a:pt x="13587" y="13216"/>
                  </a:cubicBezTo>
                  <a:cubicBezTo>
                    <a:pt x="12416" y="14418"/>
                    <a:pt x="11246" y="15619"/>
                    <a:pt x="10075" y="16821"/>
                  </a:cubicBezTo>
                  <a:cubicBezTo>
                    <a:pt x="7980" y="18947"/>
                    <a:pt x="5885" y="21072"/>
                    <a:pt x="3790" y="23198"/>
                  </a:cubicBezTo>
                  <a:cubicBezTo>
                    <a:pt x="2835" y="24153"/>
                    <a:pt x="1880" y="25108"/>
                    <a:pt x="925" y="26094"/>
                  </a:cubicBezTo>
                  <a:cubicBezTo>
                    <a:pt x="278" y="26802"/>
                    <a:pt x="1" y="27788"/>
                    <a:pt x="186" y="28712"/>
                  </a:cubicBezTo>
                  <a:cubicBezTo>
                    <a:pt x="278" y="29483"/>
                    <a:pt x="740" y="30160"/>
                    <a:pt x="1449" y="30530"/>
                  </a:cubicBezTo>
                  <a:cubicBezTo>
                    <a:pt x="1726" y="30649"/>
                    <a:pt x="2014" y="30701"/>
                    <a:pt x="2305" y="30701"/>
                  </a:cubicBezTo>
                  <a:cubicBezTo>
                    <a:pt x="3145" y="30701"/>
                    <a:pt x="4013" y="30271"/>
                    <a:pt x="4745" y="29791"/>
                  </a:cubicBezTo>
                  <a:cubicBezTo>
                    <a:pt x="6470" y="28743"/>
                    <a:pt x="8072" y="27511"/>
                    <a:pt x="9551" y="26094"/>
                  </a:cubicBezTo>
                  <a:cubicBezTo>
                    <a:pt x="9828" y="25847"/>
                    <a:pt x="9952" y="25509"/>
                    <a:pt x="10198" y="25262"/>
                  </a:cubicBezTo>
                  <a:cubicBezTo>
                    <a:pt x="10568" y="24923"/>
                    <a:pt x="10968" y="24615"/>
                    <a:pt x="11369" y="24307"/>
                  </a:cubicBezTo>
                  <a:cubicBezTo>
                    <a:pt x="12170" y="23753"/>
                    <a:pt x="12848" y="23075"/>
                    <a:pt x="13371" y="22274"/>
                  </a:cubicBezTo>
                  <a:cubicBezTo>
                    <a:pt x="13433" y="22181"/>
                    <a:pt x="13433" y="22089"/>
                    <a:pt x="13433" y="22027"/>
                  </a:cubicBezTo>
                  <a:cubicBezTo>
                    <a:pt x="13412" y="21921"/>
                    <a:pt x="13302" y="21888"/>
                    <a:pt x="13186" y="21888"/>
                  </a:cubicBezTo>
                  <a:cubicBezTo>
                    <a:pt x="13133" y="21888"/>
                    <a:pt x="13080" y="21895"/>
                    <a:pt x="13032" y="21904"/>
                  </a:cubicBezTo>
                  <a:cubicBezTo>
                    <a:pt x="12601" y="22058"/>
                    <a:pt x="12201" y="22335"/>
                    <a:pt x="11893" y="22674"/>
                  </a:cubicBezTo>
                  <a:cubicBezTo>
                    <a:pt x="9705" y="24646"/>
                    <a:pt x="7703" y="26864"/>
                    <a:pt x="5300" y="28558"/>
                  </a:cubicBezTo>
                  <a:cubicBezTo>
                    <a:pt x="4807" y="28928"/>
                    <a:pt x="4222" y="29205"/>
                    <a:pt x="3605" y="29329"/>
                  </a:cubicBezTo>
                  <a:cubicBezTo>
                    <a:pt x="3517" y="29341"/>
                    <a:pt x="3428" y="29348"/>
                    <a:pt x="3340" y="29348"/>
                  </a:cubicBezTo>
                  <a:cubicBezTo>
                    <a:pt x="2787" y="29348"/>
                    <a:pt x="2265" y="29098"/>
                    <a:pt x="1973" y="28620"/>
                  </a:cubicBezTo>
                  <a:cubicBezTo>
                    <a:pt x="1480" y="27757"/>
                    <a:pt x="2219" y="26710"/>
                    <a:pt x="2928" y="26001"/>
                  </a:cubicBezTo>
                  <a:cubicBezTo>
                    <a:pt x="8226" y="20364"/>
                    <a:pt x="13587" y="14726"/>
                    <a:pt x="19748" y="10105"/>
                  </a:cubicBezTo>
                  <a:cubicBezTo>
                    <a:pt x="20950" y="9088"/>
                    <a:pt x="22336" y="8287"/>
                    <a:pt x="23815" y="7702"/>
                  </a:cubicBezTo>
                  <a:cubicBezTo>
                    <a:pt x="24986" y="7302"/>
                    <a:pt x="26218" y="7147"/>
                    <a:pt x="27388" y="6809"/>
                  </a:cubicBezTo>
                  <a:cubicBezTo>
                    <a:pt x="27543" y="6778"/>
                    <a:pt x="27697" y="6716"/>
                    <a:pt x="27820" y="6624"/>
                  </a:cubicBezTo>
                  <a:cubicBezTo>
                    <a:pt x="28035" y="6377"/>
                    <a:pt x="27912" y="5977"/>
                    <a:pt x="27758" y="5669"/>
                  </a:cubicBezTo>
                  <a:cubicBezTo>
                    <a:pt x="27050" y="4159"/>
                    <a:pt x="26064" y="2773"/>
                    <a:pt x="24862" y="1602"/>
                  </a:cubicBezTo>
                  <a:cubicBezTo>
                    <a:pt x="24031" y="832"/>
                    <a:pt x="23045" y="93"/>
                    <a:pt x="219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161"/>
            <p:cNvSpPr/>
            <p:nvPr/>
          </p:nvSpPr>
          <p:spPr>
            <a:xfrm>
              <a:off x="6832966" y="1877111"/>
              <a:ext cx="446860" cy="406283"/>
            </a:xfrm>
            <a:custGeom>
              <a:rect b="b" l="l" r="r" t="t"/>
              <a:pathLst>
                <a:path extrusionOk="0" h="11845" w="13028">
                  <a:moveTo>
                    <a:pt x="11854" y="1"/>
                  </a:moveTo>
                  <a:cubicBezTo>
                    <a:pt x="11826" y="1"/>
                    <a:pt x="11798" y="1"/>
                    <a:pt x="11768" y="3"/>
                  </a:cubicBezTo>
                  <a:cubicBezTo>
                    <a:pt x="11491" y="3"/>
                    <a:pt x="11183" y="95"/>
                    <a:pt x="10937" y="249"/>
                  </a:cubicBezTo>
                  <a:cubicBezTo>
                    <a:pt x="10043" y="650"/>
                    <a:pt x="9211" y="1235"/>
                    <a:pt x="8503" y="1913"/>
                  </a:cubicBezTo>
                  <a:cubicBezTo>
                    <a:pt x="6624" y="3638"/>
                    <a:pt x="4806" y="5456"/>
                    <a:pt x="3019" y="7242"/>
                  </a:cubicBezTo>
                  <a:cubicBezTo>
                    <a:pt x="2249" y="8013"/>
                    <a:pt x="1479" y="8752"/>
                    <a:pt x="801" y="9553"/>
                  </a:cubicBezTo>
                  <a:cubicBezTo>
                    <a:pt x="401" y="10015"/>
                    <a:pt x="0" y="10569"/>
                    <a:pt x="154" y="11155"/>
                  </a:cubicBezTo>
                  <a:cubicBezTo>
                    <a:pt x="247" y="11494"/>
                    <a:pt x="524" y="11771"/>
                    <a:pt x="863" y="11833"/>
                  </a:cubicBezTo>
                  <a:cubicBezTo>
                    <a:pt x="901" y="11840"/>
                    <a:pt x="938" y="11844"/>
                    <a:pt x="973" y="11844"/>
                  </a:cubicBezTo>
                  <a:cubicBezTo>
                    <a:pt x="1078" y="11844"/>
                    <a:pt x="1171" y="11809"/>
                    <a:pt x="1263" y="11740"/>
                  </a:cubicBezTo>
                  <a:cubicBezTo>
                    <a:pt x="1417" y="11555"/>
                    <a:pt x="1263" y="11278"/>
                    <a:pt x="1202" y="11062"/>
                  </a:cubicBezTo>
                  <a:cubicBezTo>
                    <a:pt x="1048" y="10569"/>
                    <a:pt x="1356" y="10107"/>
                    <a:pt x="1664" y="9738"/>
                  </a:cubicBezTo>
                  <a:cubicBezTo>
                    <a:pt x="2342" y="8968"/>
                    <a:pt x="3081" y="8259"/>
                    <a:pt x="3882" y="7643"/>
                  </a:cubicBezTo>
                  <a:cubicBezTo>
                    <a:pt x="4929" y="6719"/>
                    <a:pt x="6008" y="5764"/>
                    <a:pt x="6963" y="4839"/>
                  </a:cubicBezTo>
                  <a:cubicBezTo>
                    <a:pt x="7918" y="3946"/>
                    <a:pt x="8780" y="2960"/>
                    <a:pt x="9766" y="2067"/>
                  </a:cubicBezTo>
                  <a:cubicBezTo>
                    <a:pt x="9982" y="1820"/>
                    <a:pt x="10228" y="1605"/>
                    <a:pt x="10536" y="1451"/>
                  </a:cubicBezTo>
                  <a:cubicBezTo>
                    <a:pt x="10626" y="1412"/>
                    <a:pt x="10725" y="1390"/>
                    <a:pt x="10821" y="1390"/>
                  </a:cubicBezTo>
                  <a:cubicBezTo>
                    <a:pt x="10955" y="1390"/>
                    <a:pt x="11080" y="1435"/>
                    <a:pt x="11152" y="1543"/>
                  </a:cubicBezTo>
                  <a:cubicBezTo>
                    <a:pt x="11245" y="1728"/>
                    <a:pt x="11214" y="1943"/>
                    <a:pt x="11091" y="2098"/>
                  </a:cubicBezTo>
                  <a:cubicBezTo>
                    <a:pt x="10321" y="3576"/>
                    <a:pt x="8934" y="4593"/>
                    <a:pt x="7702" y="5702"/>
                  </a:cubicBezTo>
                  <a:cubicBezTo>
                    <a:pt x="7517" y="5856"/>
                    <a:pt x="7332" y="6072"/>
                    <a:pt x="7455" y="6287"/>
                  </a:cubicBezTo>
                  <a:cubicBezTo>
                    <a:pt x="7532" y="6389"/>
                    <a:pt x="7651" y="6449"/>
                    <a:pt x="7777" y="6449"/>
                  </a:cubicBezTo>
                  <a:cubicBezTo>
                    <a:pt x="7803" y="6449"/>
                    <a:pt x="7830" y="6447"/>
                    <a:pt x="7856" y="6441"/>
                  </a:cubicBezTo>
                  <a:cubicBezTo>
                    <a:pt x="8441" y="6411"/>
                    <a:pt x="8780" y="5979"/>
                    <a:pt x="9181" y="5579"/>
                  </a:cubicBezTo>
                  <a:cubicBezTo>
                    <a:pt x="9612" y="5147"/>
                    <a:pt x="10074" y="4685"/>
                    <a:pt x="10536" y="4254"/>
                  </a:cubicBezTo>
                  <a:cubicBezTo>
                    <a:pt x="11245" y="3576"/>
                    <a:pt x="11892" y="2806"/>
                    <a:pt x="12446" y="2005"/>
                  </a:cubicBezTo>
                  <a:cubicBezTo>
                    <a:pt x="12928" y="1253"/>
                    <a:pt x="13027" y="1"/>
                    <a:pt x="118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1" name="Google Shape;17821;p161"/>
            <p:cNvGrpSpPr/>
            <p:nvPr/>
          </p:nvGrpSpPr>
          <p:grpSpPr>
            <a:xfrm>
              <a:off x="6817119" y="1947667"/>
              <a:ext cx="332883" cy="330241"/>
              <a:chOff x="6817119" y="1947667"/>
              <a:chExt cx="332883" cy="330241"/>
            </a:xfrm>
          </p:grpSpPr>
          <p:sp>
            <p:nvSpPr>
              <p:cNvPr id="17822" name="Google Shape;17822;p161"/>
              <p:cNvSpPr/>
              <p:nvPr/>
            </p:nvSpPr>
            <p:spPr>
              <a:xfrm>
                <a:off x="6817119" y="2071354"/>
                <a:ext cx="207138" cy="206555"/>
              </a:xfrm>
              <a:custGeom>
                <a:rect b="b" l="l" r="r" t="t"/>
                <a:pathLst>
                  <a:path extrusionOk="0" h="6022" w="6039">
                    <a:moveTo>
                      <a:pt x="1061" y="1"/>
                    </a:moveTo>
                    <a:cubicBezTo>
                      <a:pt x="644" y="1"/>
                      <a:pt x="198" y="439"/>
                      <a:pt x="92" y="809"/>
                    </a:cubicBezTo>
                    <a:cubicBezTo>
                      <a:pt x="0" y="1333"/>
                      <a:pt x="678" y="1918"/>
                      <a:pt x="986" y="2319"/>
                    </a:cubicBezTo>
                    <a:cubicBezTo>
                      <a:pt x="1941" y="3520"/>
                      <a:pt x="2988" y="4629"/>
                      <a:pt x="4159" y="5646"/>
                    </a:cubicBezTo>
                    <a:cubicBezTo>
                      <a:pt x="4313" y="5800"/>
                      <a:pt x="4529" y="5954"/>
                      <a:pt x="4775" y="6016"/>
                    </a:cubicBezTo>
                    <a:cubicBezTo>
                      <a:pt x="4817" y="6019"/>
                      <a:pt x="4859" y="6021"/>
                      <a:pt x="4900" y="6021"/>
                    </a:cubicBezTo>
                    <a:cubicBezTo>
                      <a:pt x="5196" y="6021"/>
                      <a:pt x="5483" y="5924"/>
                      <a:pt x="5699" y="5707"/>
                    </a:cubicBezTo>
                    <a:cubicBezTo>
                      <a:pt x="5884" y="5615"/>
                      <a:pt x="6007" y="5430"/>
                      <a:pt x="6038" y="5215"/>
                    </a:cubicBezTo>
                    <a:cubicBezTo>
                      <a:pt x="6007" y="5061"/>
                      <a:pt x="5915" y="4906"/>
                      <a:pt x="5792" y="4814"/>
                    </a:cubicBezTo>
                    <a:cubicBezTo>
                      <a:pt x="4405" y="3335"/>
                      <a:pt x="3019" y="1826"/>
                      <a:pt x="1633" y="347"/>
                    </a:cubicBezTo>
                    <a:cubicBezTo>
                      <a:pt x="1540" y="224"/>
                      <a:pt x="1417" y="101"/>
                      <a:pt x="1263" y="39"/>
                    </a:cubicBezTo>
                    <a:cubicBezTo>
                      <a:pt x="1198" y="13"/>
                      <a:pt x="1130" y="1"/>
                      <a:pt x="10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161"/>
              <p:cNvSpPr/>
              <p:nvPr/>
            </p:nvSpPr>
            <p:spPr>
              <a:xfrm>
                <a:off x="6878380" y="2010059"/>
                <a:ext cx="207172" cy="207584"/>
              </a:xfrm>
              <a:custGeom>
                <a:rect b="b" l="l" r="r" t="t"/>
                <a:pathLst>
                  <a:path extrusionOk="0" h="6052" w="6040">
                    <a:moveTo>
                      <a:pt x="1062" y="1"/>
                    </a:moveTo>
                    <a:cubicBezTo>
                      <a:pt x="646" y="1"/>
                      <a:pt x="203" y="439"/>
                      <a:pt x="124" y="809"/>
                    </a:cubicBezTo>
                    <a:cubicBezTo>
                      <a:pt x="1" y="1333"/>
                      <a:pt x="679" y="1949"/>
                      <a:pt x="987" y="2319"/>
                    </a:cubicBezTo>
                    <a:cubicBezTo>
                      <a:pt x="1942" y="3520"/>
                      <a:pt x="2989" y="4629"/>
                      <a:pt x="4160" y="5646"/>
                    </a:cubicBezTo>
                    <a:cubicBezTo>
                      <a:pt x="4345" y="5831"/>
                      <a:pt x="4530" y="5954"/>
                      <a:pt x="4776" y="6047"/>
                    </a:cubicBezTo>
                    <a:cubicBezTo>
                      <a:pt x="4811" y="6050"/>
                      <a:pt x="4845" y="6051"/>
                      <a:pt x="4880" y="6051"/>
                    </a:cubicBezTo>
                    <a:cubicBezTo>
                      <a:pt x="5183" y="6051"/>
                      <a:pt x="5482" y="5932"/>
                      <a:pt x="5731" y="5738"/>
                    </a:cubicBezTo>
                    <a:cubicBezTo>
                      <a:pt x="5885" y="5615"/>
                      <a:pt x="6008" y="5430"/>
                      <a:pt x="6039" y="5246"/>
                    </a:cubicBezTo>
                    <a:cubicBezTo>
                      <a:pt x="6008" y="5061"/>
                      <a:pt x="5916" y="4937"/>
                      <a:pt x="5793" y="4814"/>
                    </a:cubicBezTo>
                    <a:lnTo>
                      <a:pt x="1664" y="347"/>
                    </a:lnTo>
                    <a:cubicBezTo>
                      <a:pt x="1541" y="224"/>
                      <a:pt x="1418" y="132"/>
                      <a:pt x="1264" y="39"/>
                    </a:cubicBezTo>
                    <a:cubicBezTo>
                      <a:pt x="1198" y="13"/>
                      <a:pt x="1130" y="1"/>
                      <a:pt x="10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161"/>
              <p:cNvSpPr/>
              <p:nvPr/>
            </p:nvSpPr>
            <p:spPr>
              <a:xfrm>
                <a:off x="6942865" y="1947667"/>
                <a:ext cx="207138" cy="206589"/>
              </a:xfrm>
              <a:custGeom>
                <a:rect b="b" l="l" r="r" t="t"/>
                <a:pathLst>
                  <a:path extrusionOk="0" h="6023" w="6039">
                    <a:moveTo>
                      <a:pt x="1052" y="1"/>
                    </a:moveTo>
                    <a:cubicBezTo>
                      <a:pt x="638" y="1"/>
                      <a:pt x="198" y="417"/>
                      <a:pt x="93" y="811"/>
                    </a:cubicBezTo>
                    <a:cubicBezTo>
                      <a:pt x="0" y="1334"/>
                      <a:pt x="678" y="1920"/>
                      <a:pt x="986" y="2320"/>
                    </a:cubicBezTo>
                    <a:cubicBezTo>
                      <a:pt x="1910" y="3522"/>
                      <a:pt x="2988" y="4631"/>
                      <a:pt x="4159" y="5647"/>
                    </a:cubicBezTo>
                    <a:cubicBezTo>
                      <a:pt x="4313" y="5801"/>
                      <a:pt x="4529" y="5956"/>
                      <a:pt x="4775" y="6017"/>
                    </a:cubicBezTo>
                    <a:cubicBezTo>
                      <a:pt x="4818" y="6021"/>
                      <a:pt x="4860" y="6023"/>
                      <a:pt x="4902" y="6023"/>
                    </a:cubicBezTo>
                    <a:cubicBezTo>
                      <a:pt x="5197" y="6023"/>
                      <a:pt x="5484" y="5929"/>
                      <a:pt x="5699" y="5740"/>
                    </a:cubicBezTo>
                    <a:cubicBezTo>
                      <a:pt x="5884" y="5617"/>
                      <a:pt x="6007" y="5432"/>
                      <a:pt x="6038" y="5216"/>
                    </a:cubicBezTo>
                    <a:cubicBezTo>
                      <a:pt x="6007" y="5062"/>
                      <a:pt x="5915" y="4908"/>
                      <a:pt x="5792" y="4816"/>
                    </a:cubicBezTo>
                    <a:lnTo>
                      <a:pt x="1633" y="349"/>
                    </a:lnTo>
                    <a:cubicBezTo>
                      <a:pt x="1540" y="225"/>
                      <a:pt x="1417" y="102"/>
                      <a:pt x="1263" y="41"/>
                    </a:cubicBezTo>
                    <a:cubicBezTo>
                      <a:pt x="1195" y="13"/>
                      <a:pt x="1124" y="1"/>
                      <a:pt x="10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25" name="Google Shape;17825;p161"/>
          <p:cNvGrpSpPr/>
          <p:nvPr/>
        </p:nvGrpSpPr>
        <p:grpSpPr>
          <a:xfrm rot="1800035">
            <a:off x="7230644" y="2902318"/>
            <a:ext cx="579047" cy="1198410"/>
            <a:chOff x="6960046" y="3693904"/>
            <a:chExt cx="478956" cy="349762"/>
          </a:xfrm>
        </p:grpSpPr>
        <p:sp>
          <p:nvSpPr>
            <p:cNvPr id="17826" name="Google Shape;17826;p161"/>
            <p:cNvSpPr/>
            <p:nvPr/>
          </p:nvSpPr>
          <p:spPr>
            <a:xfrm rot="4793253">
              <a:off x="7123890" y="3764911"/>
              <a:ext cx="97945" cy="145620"/>
            </a:xfrm>
            <a:custGeom>
              <a:rect b="b" l="l" r="r" t="t"/>
              <a:pathLst>
                <a:path extrusionOk="0" h="4713" w="3170">
                  <a:moveTo>
                    <a:pt x="1643" y="1"/>
                  </a:moveTo>
                  <a:cubicBezTo>
                    <a:pt x="922" y="1"/>
                    <a:pt x="524" y="548"/>
                    <a:pt x="334" y="1274"/>
                  </a:cubicBezTo>
                  <a:cubicBezTo>
                    <a:pt x="101" y="2041"/>
                    <a:pt x="1" y="2875"/>
                    <a:pt x="134" y="3709"/>
                  </a:cubicBezTo>
                  <a:cubicBezTo>
                    <a:pt x="197" y="4334"/>
                    <a:pt x="728" y="4712"/>
                    <a:pt x="1265" y="4712"/>
                  </a:cubicBezTo>
                  <a:cubicBezTo>
                    <a:pt x="1587" y="4712"/>
                    <a:pt x="1910" y="4576"/>
                    <a:pt x="2136" y="4276"/>
                  </a:cubicBezTo>
                  <a:cubicBezTo>
                    <a:pt x="2836" y="3509"/>
                    <a:pt x="3170" y="2508"/>
                    <a:pt x="3070" y="1474"/>
                  </a:cubicBezTo>
                  <a:cubicBezTo>
                    <a:pt x="2936" y="707"/>
                    <a:pt x="2603" y="73"/>
                    <a:pt x="1769" y="6"/>
                  </a:cubicBezTo>
                  <a:cubicBezTo>
                    <a:pt x="1726" y="3"/>
                    <a:pt x="1684" y="1"/>
                    <a:pt x="16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161"/>
            <p:cNvSpPr/>
            <p:nvPr/>
          </p:nvSpPr>
          <p:spPr>
            <a:xfrm rot="5400000">
              <a:off x="7330814" y="3831385"/>
              <a:ext cx="94824" cy="121551"/>
            </a:xfrm>
            <a:custGeom>
              <a:rect b="b" l="l" r="r" t="t"/>
              <a:pathLst>
                <a:path extrusionOk="0" h="3934" w="3069">
                  <a:moveTo>
                    <a:pt x="1743" y="0"/>
                  </a:moveTo>
                  <a:cubicBezTo>
                    <a:pt x="1189" y="0"/>
                    <a:pt x="695" y="318"/>
                    <a:pt x="467" y="830"/>
                  </a:cubicBezTo>
                  <a:cubicBezTo>
                    <a:pt x="134" y="1364"/>
                    <a:pt x="0" y="2031"/>
                    <a:pt x="100" y="2664"/>
                  </a:cubicBezTo>
                  <a:cubicBezTo>
                    <a:pt x="359" y="3409"/>
                    <a:pt x="1058" y="3933"/>
                    <a:pt x="1861" y="3933"/>
                  </a:cubicBezTo>
                  <a:cubicBezTo>
                    <a:pt x="1885" y="3933"/>
                    <a:pt x="1910" y="3933"/>
                    <a:pt x="1935" y="3932"/>
                  </a:cubicBezTo>
                  <a:cubicBezTo>
                    <a:pt x="2769" y="3865"/>
                    <a:pt x="3002" y="3298"/>
                    <a:pt x="3036" y="2631"/>
                  </a:cubicBezTo>
                  <a:cubicBezTo>
                    <a:pt x="3069" y="2197"/>
                    <a:pt x="3036" y="1730"/>
                    <a:pt x="3036" y="1697"/>
                  </a:cubicBezTo>
                  <a:cubicBezTo>
                    <a:pt x="2902" y="696"/>
                    <a:pt x="2702" y="163"/>
                    <a:pt x="2035" y="29"/>
                  </a:cubicBezTo>
                  <a:cubicBezTo>
                    <a:pt x="1937" y="10"/>
                    <a:pt x="1839" y="0"/>
                    <a:pt x="17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161"/>
            <p:cNvSpPr/>
            <p:nvPr/>
          </p:nvSpPr>
          <p:spPr>
            <a:xfrm rot="5400000">
              <a:off x="6969331" y="3684620"/>
              <a:ext cx="94855" cy="113425"/>
            </a:xfrm>
            <a:custGeom>
              <a:rect b="b" l="l" r="r" t="t"/>
              <a:pathLst>
                <a:path extrusionOk="0" h="3671" w="3070">
                  <a:moveTo>
                    <a:pt x="1610" y="1"/>
                  </a:moveTo>
                  <a:cubicBezTo>
                    <a:pt x="1488" y="1"/>
                    <a:pt x="1363" y="21"/>
                    <a:pt x="1235" y="64"/>
                  </a:cubicBezTo>
                  <a:cubicBezTo>
                    <a:pt x="634" y="264"/>
                    <a:pt x="1" y="1832"/>
                    <a:pt x="134" y="2699"/>
                  </a:cubicBezTo>
                  <a:cubicBezTo>
                    <a:pt x="304" y="3293"/>
                    <a:pt x="857" y="3671"/>
                    <a:pt x="1448" y="3671"/>
                  </a:cubicBezTo>
                  <a:cubicBezTo>
                    <a:pt x="1554" y="3671"/>
                    <a:pt x="1662" y="3658"/>
                    <a:pt x="1769" y="3633"/>
                  </a:cubicBezTo>
                  <a:cubicBezTo>
                    <a:pt x="2603" y="3466"/>
                    <a:pt x="3070" y="2299"/>
                    <a:pt x="2769" y="1064"/>
                  </a:cubicBezTo>
                  <a:cubicBezTo>
                    <a:pt x="2606" y="410"/>
                    <a:pt x="2152" y="1"/>
                    <a:pt x="16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161"/>
            <p:cNvSpPr/>
            <p:nvPr/>
          </p:nvSpPr>
          <p:spPr>
            <a:xfrm rot="5400000">
              <a:off x="7127994" y="3939526"/>
              <a:ext cx="94855" cy="113425"/>
            </a:xfrm>
            <a:custGeom>
              <a:rect b="b" l="l" r="r" t="t"/>
              <a:pathLst>
                <a:path extrusionOk="0" h="3671" w="3070">
                  <a:moveTo>
                    <a:pt x="1760" y="0"/>
                  </a:moveTo>
                  <a:cubicBezTo>
                    <a:pt x="1641" y="0"/>
                    <a:pt x="1520" y="19"/>
                    <a:pt x="1401" y="59"/>
                  </a:cubicBezTo>
                  <a:cubicBezTo>
                    <a:pt x="734" y="259"/>
                    <a:pt x="0" y="1727"/>
                    <a:pt x="67" y="2627"/>
                  </a:cubicBezTo>
                  <a:cubicBezTo>
                    <a:pt x="100" y="3194"/>
                    <a:pt x="334" y="3628"/>
                    <a:pt x="968" y="3661"/>
                  </a:cubicBezTo>
                  <a:cubicBezTo>
                    <a:pt x="1009" y="3667"/>
                    <a:pt x="1051" y="3670"/>
                    <a:pt x="1094" y="3670"/>
                  </a:cubicBezTo>
                  <a:cubicBezTo>
                    <a:pt x="1295" y="3670"/>
                    <a:pt x="1509" y="3610"/>
                    <a:pt x="1701" y="3528"/>
                  </a:cubicBezTo>
                  <a:cubicBezTo>
                    <a:pt x="2335" y="3194"/>
                    <a:pt x="3069" y="1593"/>
                    <a:pt x="2869" y="893"/>
                  </a:cubicBezTo>
                  <a:cubicBezTo>
                    <a:pt x="2836" y="759"/>
                    <a:pt x="2769" y="626"/>
                    <a:pt x="2736" y="526"/>
                  </a:cubicBezTo>
                  <a:cubicBezTo>
                    <a:pt x="2507" y="195"/>
                    <a:pt x="2142" y="0"/>
                    <a:pt x="1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161"/>
            <p:cNvSpPr/>
            <p:nvPr/>
          </p:nvSpPr>
          <p:spPr>
            <a:xfrm rot="5400000">
              <a:off x="7273004" y="3688564"/>
              <a:ext cx="90715" cy="105515"/>
            </a:xfrm>
            <a:custGeom>
              <a:rect b="b" l="l" r="r" t="t"/>
              <a:pathLst>
                <a:path extrusionOk="0" h="3415" w="2936">
                  <a:moveTo>
                    <a:pt x="1501" y="0"/>
                  </a:moveTo>
                  <a:cubicBezTo>
                    <a:pt x="634" y="167"/>
                    <a:pt x="467" y="801"/>
                    <a:pt x="267" y="1401"/>
                  </a:cubicBezTo>
                  <a:cubicBezTo>
                    <a:pt x="0" y="2002"/>
                    <a:pt x="67" y="2669"/>
                    <a:pt x="467" y="3169"/>
                  </a:cubicBezTo>
                  <a:cubicBezTo>
                    <a:pt x="601" y="3303"/>
                    <a:pt x="801" y="3403"/>
                    <a:pt x="968" y="3403"/>
                  </a:cubicBezTo>
                  <a:cubicBezTo>
                    <a:pt x="1037" y="3410"/>
                    <a:pt x="1104" y="3414"/>
                    <a:pt x="1167" y="3414"/>
                  </a:cubicBezTo>
                  <a:cubicBezTo>
                    <a:pt x="1924" y="3414"/>
                    <a:pt x="2248" y="2879"/>
                    <a:pt x="2402" y="2202"/>
                  </a:cubicBezTo>
                  <a:cubicBezTo>
                    <a:pt x="2602" y="1501"/>
                    <a:pt x="2936" y="734"/>
                    <a:pt x="2102" y="167"/>
                  </a:cubicBezTo>
                  <a:cubicBezTo>
                    <a:pt x="1935" y="67"/>
                    <a:pt x="1701" y="0"/>
                    <a:pt x="15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1" name="Google Shape;17831;p161"/>
          <p:cNvGrpSpPr/>
          <p:nvPr/>
        </p:nvGrpSpPr>
        <p:grpSpPr>
          <a:xfrm>
            <a:off x="5410294" y="3311873"/>
            <a:ext cx="499083" cy="511284"/>
            <a:chOff x="4941360" y="3471498"/>
            <a:chExt cx="499083" cy="511284"/>
          </a:xfrm>
        </p:grpSpPr>
        <p:sp>
          <p:nvSpPr>
            <p:cNvPr id="17832" name="Google Shape;17832;p161"/>
            <p:cNvSpPr/>
            <p:nvPr/>
          </p:nvSpPr>
          <p:spPr>
            <a:xfrm>
              <a:off x="5062792" y="3819579"/>
              <a:ext cx="138065" cy="163203"/>
            </a:xfrm>
            <a:custGeom>
              <a:rect b="b" l="l" r="r" t="t"/>
              <a:pathLst>
                <a:path extrusionOk="0" h="7966" w="6739">
                  <a:moveTo>
                    <a:pt x="2236" y="1"/>
                  </a:moveTo>
                  <a:cubicBezTo>
                    <a:pt x="970" y="1"/>
                    <a:pt x="28" y="919"/>
                    <a:pt x="0" y="2540"/>
                  </a:cubicBezTo>
                  <a:cubicBezTo>
                    <a:pt x="434" y="4142"/>
                    <a:pt x="1001" y="5976"/>
                    <a:pt x="2502" y="7377"/>
                  </a:cubicBezTo>
                  <a:cubicBezTo>
                    <a:pt x="2914" y="7770"/>
                    <a:pt x="3442" y="7966"/>
                    <a:pt x="3969" y="7966"/>
                  </a:cubicBezTo>
                  <a:cubicBezTo>
                    <a:pt x="4339" y="7966"/>
                    <a:pt x="4708" y="7870"/>
                    <a:pt x="5037" y="7677"/>
                  </a:cubicBezTo>
                  <a:cubicBezTo>
                    <a:pt x="6038" y="7244"/>
                    <a:pt x="6705" y="6243"/>
                    <a:pt x="6705" y="5176"/>
                  </a:cubicBezTo>
                  <a:cubicBezTo>
                    <a:pt x="6739" y="3441"/>
                    <a:pt x="4604" y="572"/>
                    <a:pt x="3003" y="105"/>
                  </a:cubicBezTo>
                  <a:cubicBezTo>
                    <a:pt x="2738" y="35"/>
                    <a:pt x="2481" y="1"/>
                    <a:pt x="22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161"/>
            <p:cNvSpPr/>
            <p:nvPr/>
          </p:nvSpPr>
          <p:spPr>
            <a:xfrm>
              <a:off x="4941360" y="3594958"/>
              <a:ext cx="120139" cy="143064"/>
            </a:xfrm>
            <a:custGeom>
              <a:rect b="b" l="l" r="r" t="t"/>
              <a:pathLst>
                <a:path extrusionOk="0" h="6983" w="5864">
                  <a:moveTo>
                    <a:pt x="2090" y="1"/>
                  </a:moveTo>
                  <a:cubicBezTo>
                    <a:pt x="1245" y="1"/>
                    <a:pt x="511" y="629"/>
                    <a:pt x="301" y="1634"/>
                  </a:cubicBezTo>
                  <a:cubicBezTo>
                    <a:pt x="1" y="3435"/>
                    <a:pt x="1302" y="6003"/>
                    <a:pt x="2936" y="6737"/>
                  </a:cubicBezTo>
                  <a:cubicBezTo>
                    <a:pt x="3322" y="6903"/>
                    <a:pt x="3690" y="6982"/>
                    <a:pt x="4025" y="6982"/>
                  </a:cubicBezTo>
                  <a:cubicBezTo>
                    <a:pt x="5111" y="6982"/>
                    <a:pt x="5864" y="6147"/>
                    <a:pt x="5838" y="4669"/>
                  </a:cubicBezTo>
                  <a:cubicBezTo>
                    <a:pt x="5638" y="2934"/>
                    <a:pt x="4671" y="1333"/>
                    <a:pt x="3203" y="366"/>
                  </a:cubicBezTo>
                  <a:cubicBezTo>
                    <a:pt x="2833" y="116"/>
                    <a:pt x="2451" y="1"/>
                    <a:pt x="20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161"/>
            <p:cNvSpPr/>
            <p:nvPr/>
          </p:nvSpPr>
          <p:spPr>
            <a:xfrm>
              <a:off x="5322394" y="3819572"/>
              <a:ext cx="118049" cy="133947"/>
            </a:xfrm>
            <a:custGeom>
              <a:rect b="b" l="l" r="r" t="t"/>
              <a:pathLst>
                <a:path extrusionOk="0" h="6538" w="5762">
                  <a:moveTo>
                    <a:pt x="1946" y="0"/>
                  </a:moveTo>
                  <a:cubicBezTo>
                    <a:pt x="757" y="0"/>
                    <a:pt x="1" y="991"/>
                    <a:pt x="424" y="2201"/>
                  </a:cubicBezTo>
                  <a:cubicBezTo>
                    <a:pt x="825" y="3335"/>
                    <a:pt x="1325" y="4436"/>
                    <a:pt x="1859" y="5503"/>
                  </a:cubicBezTo>
                  <a:cubicBezTo>
                    <a:pt x="2092" y="6070"/>
                    <a:pt x="2626" y="6470"/>
                    <a:pt x="3260" y="6537"/>
                  </a:cubicBezTo>
                  <a:cubicBezTo>
                    <a:pt x="4027" y="6537"/>
                    <a:pt x="5595" y="4969"/>
                    <a:pt x="5661" y="4102"/>
                  </a:cubicBezTo>
                  <a:cubicBezTo>
                    <a:pt x="5761" y="2501"/>
                    <a:pt x="3927" y="266"/>
                    <a:pt x="2326" y="33"/>
                  </a:cubicBezTo>
                  <a:cubicBezTo>
                    <a:pt x="2195" y="11"/>
                    <a:pt x="2068" y="0"/>
                    <a:pt x="19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161"/>
            <p:cNvSpPr/>
            <p:nvPr/>
          </p:nvSpPr>
          <p:spPr>
            <a:xfrm>
              <a:off x="5159557" y="3646184"/>
              <a:ext cx="103482" cy="125875"/>
            </a:xfrm>
            <a:custGeom>
              <a:rect b="b" l="l" r="r" t="t"/>
              <a:pathLst>
                <a:path extrusionOk="0" h="6144" w="5051">
                  <a:moveTo>
                    <a:pt x="1962" y="1"/>
                  </a:moveTo>
                  <a:cubicBezTo>
                    <a:pt x="1767" y="1"/>
                    <a:pt x="1558" y="33"/>
                    <a:pt x="1334" y="104"/>
                  </a:cubicBezTo>
                  <a:cubicBezTo>
                    <a:pt x="200" y="437"/>
                    <a:pt x="0" y="1371"/>
                    <a:pt x="34" y="2372"/>
                  </a:cubicBezTo>
                  <a:cubicBezTo>
                    <a:pt x="67" y="4373"/>
                    <a:pt x="901" y="5608"/>
                    <a:pt x="2502" y="6041"/>
                  </a:cubicBezTo>
                  <a:cubicBezTo>
                    <a:pt x="2726" y="6111"/>
                    <a:pt x="2945" y="6143"/>
                    <a:pt x="3154" y="6143"/>
                  </a:cubicBezTo>
                  <a:cubicBezTo>
                    <a:pt x="4248" y="6143"/>
                    <a:pt x="5050" y="5244"/>
                    <a:pt x="4770" y="4040"/>
                  </a:cubicBezTo>
                  <a:cubicBezTo>
                    <a:pt x="4537" y="3072"/>
                    <a:pt x="4203" y="2172"/>
                    <a:pt x="3736" y="1304"/>
                  </a:cubicBezTo>
                  <a:cubicBezTo>
                    <a:pt x="3359" y="576"/>
                    <a:pt x="2785" y="1"/>
                    <a:pt x="19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161"/>
            <p:cNvSpPr/>
            <p:nvPr/>
          </p:nvSpPr>
          <p:spPr>
            <a:xfrm>
              <a:off x="5088775" y="3471498"/>
              <a:ext cx="86109" cy="101270"/>
            </a:xfrm>
            <a:custGeom>
              <a:rect b="b" l="l" r="r" t="t"/>
              <a:pathLst>
                <a:path extrusionOk="0" h="4943" w="4203">
                  <a:moveTo>
                    <a:pt x="1746" y="1"/>
                  </a:moveTo>
                  <a:cubicBezTo>
                    <a:pt x="1720" y="1"/>
                    <a:pt x="1693" y="2"/>
                    <a:pt x="1667" y="3"/>
                  </a:cubicBezTo>
                  <a:cubicBezTo>
                    <a:pt x="700" y="3"/>
                    <a:pt x="66" y="804"/>
                    <a:pt x="33" y="2004"/>
                  </a:cubicBezTo>
                  <a:cubicBezTo>
                    <a:pt x="0" y="3441"/>
                    <a:pt x="1246" y="4942"/>
                    <a:pt x="2457" y="4942"/>
                  </a:cubicBezTo>
                  <a:cubicBezTo>
                    <a:pt x="2483" y="4942"/>
                    <a:pt x="2509" y="4941"/>
                    <a:pt x="2535" y="4940"/>
                  </a:cubicBezTo>
                  <a:cubicBezTo>
                    <a:pt x="3469" y="4940"/>
                    <a:pt x="4203" y="4073"/>
                    <a:pt x="4203" y="2938"/>
                  </a:cubicBezTo>
                  <a:cubicBezTo>
                    <a:pt x="4203" y="1502"/>
                    <a:pt x="2956" y="1"/>
                    <a:pt x="17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161"/>
            <p:cNvSpPr/>
            <p:nvPr/>
          </p:nvSpPr>
          <p:spPr>
            <a:xfrm>
              <a:off x="5338375" y="3658473"/>
              <a:ext cx="86109" cy="101270"/>
            </a:xfrm>
            <a:custGeom>
              <a:rect b="b" l="l" r="r" t="t"/>
              <a:pathLst>
                <a:path extrusionOk="0" h="4943" w="4203">
                  <a:moveTo>
                    <a:pt x="1746" y="1"/>
                  </a:moveTo>
                  <a:cubicBezTo>
                    <a:pt x="1720" y="1"/>
                    <a:pt x="1693" y="2"/>
                    <a:pt x="1667" y="3"/>
                  </a:cubicBezTo>
                  <a:cubicBezTo>
                    <a:pt x="700" y="3"/>
                    <a:pt x="66" y="804"/>
                    <a:pt x="33" y="2004"/>
                  </a:cubicBezTo>
                  <a:cubicBezTo>
                    <a:pt x="0" y="3441"/>
                    <a:pt x="1246" y="4942"/>
                    <a:pt x="2457" y="4942"/>
                  </a:cubicBezTo>
                  <a:cubicBezTo>
                    <a:pt x="2483" y="4942"/>
                    <a:pt x="2509" y="4941"/>
                    <a:pt x="2535" y="4940"/>
                  </a:cubicBezTo>
                  <a:cubicBezTo>
                    <a:pt x="3469" y="4940"/>
                    <a:pt x="4203" y="4073"/>
                    <a:pt x="4203" y="2938"/>
                  </a:cubicBezTo>
                  <a:cubicBezTo>
                    <a:pt x="4203" y="1502"/>
                    <a:pt x="2956" y="1"/>
                    <a:pt x="17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161"/>
          <p:cNvGrpSpPr/>
          <p:nvPr/>
        </p:nvGrpSpPr>
        <p:grpSpPr>
          <a:xfrm>
            <a:off x="6311811" y="2607932"/>
            <a:ext cx="479688" cy="1417010"/>
            <a:chOff x="3609600" y="3102588"/>
            <a:chExt cx="322003" cy="951205"/>
          </a:xfrm>
        </p:grpSpPr>
        <p:sp>
          <p:nvSpPr>
            <p:cNvPr id="17839" name="Google Shape;17839;p161"/>
            <p:cNvSpPr/>
            <p:nvPr/>
          </p:nvSpPr>
          <p:spPr>
            <a:xfrm>
              <a:off x="3609600" y="3102588"/>
              <a:ext cx="322003" cy="951205"/>
            </a:xfrm>
            <a:custGeom>
              <a:rect b="b" l="l" r="r" t="t"/>
              <a:pathLst>
                <a:path extrusionOk="0" h="25251" w="8548">
                  <a:moveTo>
                    <a:pt x="2896" y="2854"/>
                  </a:moveTo>
                  <a:cubicBezTo>
                    <a:pt x="3877" y="2878"/>
                    <a:pt x="4858" y="2924"/>
                    <a:pt x="5815" y="2971"/>
                  </a:cubicBezTo>
                  <a:lnTo>
                    <a:pt x="5885" y="2971"/>
                  </a:lnTo>
                  <a:cubicBezTo>
                    <a:pt x="6282" y="3158"/>
                    <a:pt x="6679" y="3368"/>
                    <a:pt x="6609" y="3718"/>
                  </a:cubicBezTo>
                  <a:cubicBezTo>
                    <a:pt x="6539" y="4069"/>
                    <a:pt x="6329" y="4232"/>
                    <a:pt x="5768" y="4232"/>
                  </a:cubicBezTo>
                  <a:lnTo>
                    <a:pt x="4998" y="4232"/>
                  </a:lnTo>
                  <a:lnTo>
                    <a:pt x="2639" y="4115"/>
                  </a:lnTo>
                  <a:cubicBezTo>
                    <a:pt x="2335" y="4115"/>
                    <a:pt x="2079" y="3905"/>
                    <a:pt x="2008" y="3625"/>
                  </a:cubicBezTo>
                  <a:cubicBezTo>
                    <a:pt x="1938" y="3298"/>
                    <a:pt x="2195" y="3135"/>
                    <a:pt x="2429" y="2994"/>
                  </a:cubicBezTo>
                  <a:cubicBezTo>
                    <a:pt x="2569" y="2901"/>
                    <a:pt x="2732" y="2854"/>
                    <a:pt x="2896" y="2854"/>
                  </a:cubicBezTo>
                  <a:close/>
                  <a:moveTo>
                    <a:pt x="2708" y="5071"/>
                  </a:moveTo>
                  <a:cubicBezTo>
                    <a:pt x="2724" y="5071"/>
                    <a:pt x="2740" y="5072"/>
                    <a:pt x="2756" y="5073"/>
                  </a:cubicBezTo>
                  <a:cubicBezTo>
                    <a:pt x="3596" y="5096"/>
                    <a:pt x="4437" y="5143"/>
                    <a:pt x="5255" y="5213"/>
                  </a:cubicBezTo>
                  <a:cubicBezTo>
                    <a:pt x="5270" y="5212"/>
                    <a:pt x="5286" y="5211"/>
                    <a:pt x="5302" y="5211"/>
                  </a:cubicBezTo>
                  <a:cubicBezTo>
                    <a:pt x="5566" y="5211"/>
                    <a:pt x="5820" y="5392"/>
                    <a:pt x="5908" y="5657"/>
                  </a:cubicBezTo>
                  <a:cubicBezTo>
                    <a:pt x="6002" y="6007"/>
                    <a:pt x="5698" y="6147"/>
                    <a:pt x="5465" y="6287"/>
                  </a:cubicBezTo>
                  <a:cubicBezTo>
                    <a:pt x="5278" y="6381"/>
                    <a:pt x="5091" y="6427"/>
                    <a:pt x="4881" y="6451"/>
                  </a:cubicBezTo>
                  <a:cubicBezTo>
                    <a:pt x="4741" y="6462"/>
                    <a:pt x="4601" y="6468"/>
                    <a:pt x="4463" y="6468"/>
                  </a:cubicBezTo>
                  <a:cubicBezTo>
                    <a:pt x="4326" y="6468"/>
                    <a:pt x="4192" y="6462"/>
                    <a:pt x="4064" y="6451"/>
                  </a:cubicBezTo>
                  <a:lnTo>
                    <a:pt x="4064" y="6497"/>
                  </a:lnTo>
                  <a:cubicBezTo>
                    <a:pt x="3550" y="6451"/>
                    <a:pt x="3036" y="6404"/>
                    <a:pt x="2546" y="6311"/>
                  </a:cubicBezTo>
                  <a:cubicBezTo>
                    <a:pt x="2125" y="6217"/>
                    <a:pt x="1938" y="5937"/>
                    <a:pt x="2008" y="5633"/>
                  </a:cubicBezTo>
                  <a:cubicBezTo>
                    <a:pt x="2075" y="5299"/>
                    <a:pt x="2376" y="5071"/>
                    <a:pt x="2708" y="5071"/>
                  </a:cubicBezTo>
                  <a:close/>
                  <a:moveTo>
                    <a:pt x="3347" y="7732"/>
                  </a:moveTo>
                  <a:cubicBezTo>
                    <a:pt x="3801" y="7732"/>
                    <a:pt x="4259" y="7745"/>
                    <a:pt x="4717" y="7759"/>
                  </a:cubicBezTo>
                  <a:cubicBezTo>
                    <a:pt x="5021" y="7759"/>
                    <a:pt x="5301" y="8015"/>
                    <a:pt x="5325" y="8319"/>
                  </a:cubicBezTo>
                  <a:cubicBezTo>
                    <a:pt x="5371" y="8693"/>
                    <a:pt x="5091" y="8856"/>
                    <a:pt x="4787" y="8903"/>
                  </a:cubicBezTo>
                  <a:cubicBezTo>
                    <a:pt x="4344" y="8973"/>
                    <a:pt x="3900" y="8973"/>
                    <a:pt x="3480" y="9020"/>
                  </a:cubicBezTo>
                  <a:lnTo>
                    <a:pt x="3480" y="8973"/>
                  </a:lnTo>
                  <a:lnTo>
                    <a:pt x="3456" y="8973"/>
                  </a:lnTo>
                  <a:cubicBezTo>
                    <a:pt x="3223" y="8973"/>
                    <a:pt x="2989" y="8983"/>
                    <a:pt x="2763" y="8983"/>
                  </a:cubicBezTo>
                  <a:cubicBezTo>
                    <a:pt x="2649" y="8983"/>
                    <a:pt x="2538" y="8981"/>
                    <a:pt x="2429" y="8973"/>
                  </a:cubicBezTo>
                  <a:cubicBezTo>
                    <a:pt x="1985" y="8950"/>
                    <a:pt x="1728" y="8739"/>
                    <a:pt x="1728" y="8459"/>
                  </a:cubicBezTo>
                  <a:cubicBezTo>
                    <a:pt x="1705" y="8085"/>
                    <a:pt x="1985" y="7782"/>
                    <a:pt x="2359" y="7759"/>
                  </a:cubicBezTo>
                  <a:cubicBezTo>
                    <a:pt x="2684" y="7739"/>
                    <a:pt x="3014" y="7732"/>
                    <a:pt x="3347" y="7732"/>
                  </a:cubicBezTo>
                  <a:close/>
                  <a:moveTo>
                    <a:pt x="3797" y="1"/>
                  </a:moveTo>
                  <a:cubicBezTo>
                    <a:pt x="3344" y="1"/>
                    <a:pt x="2877" y="70"/>
                    <a:pt x="2429" y="192"/>
                  </a:cubicBezTo>
                  <a:cubicBezTo>
                    <a:pt x="1611" y="356"/>
                    <a:pt x="1004" y="1009"/>
                    <a:pt x="887" y="1827"/>
                  </a:cubicBezTo>
                  <a:cubicBezTo>
                    <a:pt x="841" y="2200"/>
                    <a:pt x="747" y="2551"/>
                    <a:pt x="701" y="2924"/>
                  </a:cubicBezTo>
                  <a:cubicBezTo>
                    <a:pt x="561" y="4209"/>
                    <a:pt x="467" y="5517"/>
                    <a:pt x="327" y="6801"/>
                  </a:cubicBezTo>
                  <a:cubicBezTo>
                    <a:pt x="257" y="7712"/>
                    <a:pt x="140" y="8599"/>
                    <a:pt x="70" y="9510"/>
                  </a:cubicBezTo>
                  <a:cubicBezTo>
                    <a:pt x="0" y="10117"/>
                    <a:pt x="117" y="10608"/>
                    <a:pt x="747" y="10958"/>
                  </a:cubicBezTo>
                  <a:cubicBezTo>
                    <a:pt x="1329" y="11302"/>
                    <a:pt x="1870" y="11667"/>
                    <a:pt x="2555" y="11667"/>
                  </a:cubicBezTo>
                  <a:cubicBezTo>
                    <a:pt x="2613" y="11667"/>
                    <a:pt x="2672" y="11664"/>
                    <a:pt x="2732" y="11659"/>
                  </a:cubicBezTo>
                  <a:cubicBezTo>
                    <a:pt x="2802" y="11659"/>
                    <a:pt x="2849" y="11729"/>
                    <a:pt x="2966" y="11799"/>
                  </a:cubicBezTo>
                  <a:cubicBezTo>
                    <a:pt x="2896" y="12429"/>
                    <a:pt x="2802" y="13060"/>
                    <a:pt x="2732" y="13737"/>
                  </a:cubicBezTo>
                  <a:cubicBezTo>
                    <a:pt x="2662" y="14438"/>
                    <a:pt x="2592" y="15115"/>
                    <a:pt x="2522" y="15815"/>
                  </a:cubicBezTo>
                  <a:cubicBezTo>
                    <a:pt x="2405" y="16212"/>
                    <a:pt x="2289" y="16633"/>
                    <a:pt x="2219" y="17053"/>
                  </a:cubicBezTo>
                  <a:cubicBezTo>
                    <a:pt x="2102" y="17847"/>
                    <a:pt x="2055" y="18618"/>
                    <a:pt x="1962" y="19388"/>
                  </a:cubicBezTo>
                  <a:cubicBezTo>
                    <a:pt x="1845" y="20369"/>
                    <a:pt x="1681" y="21303"/>
                    <a:pt x="1611" y="22284"/>
                  </a:cubicBezTo>
                  <a:cubicBezTo>
                    <a:pt x="1541" y="23265"/>
                    <a:pt x="1541" y="24269"/>
                    <a:pt x="1284" y="25227"/>
                  </a:cubicBezTo>
                  <a:lnTo>
                    <a:pt x="2849" y="25250"/>
                  </a:lnTo>
                  <a:cubicBezTo>
                    <a:pt x="2966" y="24152"/>
                    <a:pt x="3106" y="23078"/>
                    <a:pt x="3223" y="22004"/>
                  </a:cubicBezTo>
                  <a:cubicBezTo>
                    <a:pt x="3340" y="20836"/>
                    <a:pt x="3433" y="19692"/>
                    <a:pt x="3550" y="18524"/>
                  </a:cubicBezTo>
                  <a:cubicBezTo>
                    <a:pt x="3596" y="18104"/>
                    <a:pt x="3713" y="17684"/>
                    <a:pt x="3783" y="17263"/>
                  </a:cubicBezTo>
                  <a:cubicBezTo>
                    <a:pt x="3853" y="16539"/>
                    <a:pt x="3900" y="15839"/>
                    <a:pt x="3993" y="15115"/>
                  </a:cubicBezTo>
                  <a:cubicBezTo>
                    <a:pt x="4087" y="14111"/>
                    <a:pt x="4250" y="13106"/>
                    <a:pt x="4390" y="12102"/>
                  </a:cubicBezTo>
                  <a:cubicBezTo>
                    <a:pt x="4431" y="11760"/>
                    <a:pt x="4592" y="11523"/>
                    <a:pt x="4919" y="11523"/>
                  </a:cubicBezTo>
                  <a:cubicBezTo>
                    <a:pt x="4972" y="11523"/>
                    <a:pt x="5029" y="11529"/>
                    <a:pt x="5091" y="11542"/>
                  </a:cubicBezTo>
                  <a:cubicBezTo>
                    <a:pt x="5180" y="11556"/>
                    <a:pt x="5264" y="11563"/>
                    <a:pt x="5346" y="11563"/>
                  </a:cubicBezTo>
                  <a:cubicBezTo>
                    <a:pt x="5779" y="11563"/>
                    <a:pt x="6126" y="11376"/>
                    <a:pt x="6539" y="11238"/>
                  </a:cubicBezTo>
                  <a:cubicBezTo>
                    <a:pt x="7076" y="11121"/>
                    <a:pt x="7473" y="10678"/>
                    <a:pt x="7590" y="10141"/>
                  </a:cubicBezTo>
                  <a:cubicBezTo>
                    <a:pt x="7730" y="9487"/>
                    <a:pt x="7847" y="8833"/>
                    <a:pt x="7940" y="8179"/>
                  </a:cubicBezTo>
                  <a:cubicBezTo>
                    <a:pt x="8034" y="7548"/>
                    <a:pt x="8104" y="6941"/>
                    <a:pt x="8197" y="6334"/>
                  </a:cubicBezTo>
                  <a:cubicBezTo>
                    <a:pt x="8220" y="6030"/>
                    <a:pt x="8267" y="5727"/>
                    <a:pt x="8290" y="5423"/>
                  </a:cubicBezTo>
                  <a:cubicBezTo>
                    <a:pt x="8361" y="4442"/>
                    <a:pt x="8431" y="3485"/>
                    <a:pt x="8477" y="2504"/>
                  </a:cubicBezTo>
                  <a:cubicBezTo>
                    <a:pt x="8477" y="2084"/>
                    <a:pt x="8547" y="1593"/>
                    <a:pt x="8174" y="1266"/>
                  </a:cubicBezTo>
                  <a:cubicBezTo>
                    <a:pt x="7567" y="729"/>
                    <a:pt x="6913" y="262"/>
                    <a:pt x="6072" y="169"/>
                  </a:cubicBezTo>
                  <a:cubicBezTo>
                    <a:pt x="5371" y="99"/>
                    <a:pt x="4694" y="5"/>
                    <a:pt x="3993" y="5"/>
                  </a:cubicBezTo>
                  <a:cubicBezTo>
                    <a:pt x="3928" y="2"/>
                    <a:pt x="3863" y="1"/>
                    <a:pt x="3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nvGrpSpPr>
            <p:cNvPr id="17840" name="Google Shape;17840;p161"/>
            <p:cNvGrpSpPr/>
            <p:nvPr/>
          </p:nvGrpSpPr>
          <p:grpSpPr>
            <a:xfrm>
              <a:off x="3672925" y="3210100"/>
              <a:ext cx="188313" cy="232277"/>
              <a:chOff x="3672925" y="3210100"/>
              <a:chExt cx="188313" cy="232277"/>
            </a:xfrm>
          </p:grpSpPr>
          <p:sp>
            <p:nvSpPr>
              <p:cNvPr id="17841" name="Google Shape;17841;p161"/>
              <p:cNvSpPr/>
              <p:nvPr/>
            </p:nvSpPr>
            <p:spPr>
              <a:xfrm>
                <a:off x="3682606" y="3210100"/>
                <a:ext cx="178631" cy="51947"/>
              </a:xfrm>
              <a:custGeom>
                <a:rect b="b" l="l" r="r" t="t"/>
                <a:pathLst>
                  <a:path extrusionOk="0" h="1379" w="4742">
                    <a:moveTo>
                      <a:pt x="981" y="0"/>
                    </a:moveTo>
                    <a:cubicBezTo>
                      <a:pt x="818" y="0"/>
                      <a:pt x="654" y="47"/>
                      <a:pt x="514" y="117"/>
                    </a:cubicBezTo>
                    <a:cubicBezTo>
                      <a:pt x="281" y="257"/>
                      <a:pt x="0" y="421"/>
                      <a:pt x="94" y="771"/>
                    </a:cubicBezTo>
                    <a:cubicBezTo>
                      <a:pt x="141" y="1051"/>
                      <a:pt x="397" y="1238"/>
                      <a:pt x="701" y="1238"/>
                    </a:cubicBezTo>
                    <a:lnTo>
                      <a:pt x="3060" y="1378"/>
                    </a:lnTo>
                    <a:lnTo>
                      <a:pt x="3830" y="1378"/>
                    </a:lnTo>
                    <a:cubicBezTo>
                      <a:pt x="4391" y="1355"/>
                      <a:pt x="4624" y="1168"/>
                      <a:pt x="4671" y="841"/>
                    </a:cubicBezTo>
                    <a:cubicBezTo>
                      <a:pt x="4741" y="514"/>
                      <a:pt x="4344" y="281"/>
                      <a:pt x="3970" y="94"/>
                    </a:cubicBezTo>
                    <a:lnTo>
                      <a:pt x="3900" y="94"/>
                    </a:lnTo>
                    <a:cubicBezTo>
                      <a:pt x="2920" y="70"/>
                      <a:pt x="1939" y="24"/>
                      <a:pt x="9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161"/>
              <p:cNvSpPr/>
              <p:nvPr/>
            </p:nvSpPr>
            <p:spPr>
              <a:xfrm>
                <a:off x="3682606" y="3293616"/>
                <a:ext cx="153091" cy="53755"/>
              </a:xfrm>
              <a:custGeom>
                <a:rect b="b" l="l" r="r" t="t"/>
                <a:pathLst>
                  <a:path extrusionOk="0" h="1427" w="4064">
                    <a:moveTo>
                      <a:pt x="770" y="0"/>
                    </a:moveTo>
                    <a:cubicBezTo>
                      <a:pt x="438" y="0"/>
                      <a:pt x="137" y="228"/>
                      <a:pt x="70" y="562"/>
                    </a:cubicBezTo>
                    <a:cubicBezTo>
                      <a:pt x="0" y="866"/>
                      <a:pt x="187" y="1146"/>
                      <a:pt x="608" y="1240"/>
                    </a:cubicBezTo>
                    <a:cubicBezTo>
                      <a:pt x="1098" y="1333"/>
                      <a:pt x="1612" y="1380"/>
                      <a:pt x="2126" y="1426"/>
                    </a:cubicBezTo>
                    <a:lnTo>
                      <a:pt x="2126" y="1380"/>
                    </a:lnTo>
                    <a:cubicBezTo>
                      <a:pt x="2254" y="1391"/>
                      <a:pt x="2388" y="1397"/>
                      <a:pt x="2525" y="1397"/>
                    </a:cubicBezTo>
                    <a:cubicBezTo>
                      <a:pt x="2663" y="1397"/>
                      <a:pt x="2803" y="1391"/>
                      <a:pt x="2943" y="1380"/>
                    </a:cubicBezTo>
                    <a:cubicBezTo>
                      <a:pt x="3153" y="1356"/>
                      <a:pt x="3340" y="1310"/>
                      <a:pt x="3527" y="1216"/>
                    </a:cubicBezTo>
                    <a:cubicBezTo>
                      <a:pt x="3760" y="1076"/>
                      <a:pt x="4064" y="936"/>
                      <a:pt x="3970" y="586"/>
                    </a:cubicBezTo>
                    <a:cubicBezTo>
                      <a:pt x="3882" y="321"/>
                      <a:pt x="3628" y="140"/>
                      <a:pt x="3364" y="140"/>
                    </a:cubicBezTo>
                    <a:cubicBezTo>
                      <a:pt x="3348" y="140"/>
                      <a:pt x="3332" y="141"/>
                      <a:pt x="3317" y="142"/>
                    </a:cubicBezTo>
                    <a:cubicBezTo>
                      <a:pt x="2499" y="72"/>
                      <a:pt x="1658" y="25"/>
                      <a:pt x="818" y="2"/>
                    </a:cubicBezTo>
                    <a:cubicBezTo>
                      <a:pt x="802" y="1"/>
                      <a:pt x="786" y="0"/>
                      <a:pt x="7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161"/>
              <p:cNvSpPr/>
              <p:nvPr/>
            </p:nvSpPr>
            <p:spPr>
              <a:xfrm>
                <a:off x="3672925" y="3393519"/>
                <a:ext cx="139040" cy="48858"/>
              </a:xfrm>
              <a:custGeom>
                <a:rect b="b" l="l" r="r" t="t"/>
                <a:pathLst>
                  <a:path extrusionOk="0" h="1297" w="3691">
                    <a:moveTo>
                      <a:pt x="1845" y="0"/>
                    </a:moveTo>
                    <a:cubicBezTo>
                      <a:pt x="1448" y="0"/>
                      <a:pt x="1051" y="12"/>
                      <a:pt x="654" y="36"/>
                    </a:cubicBezTo>
                    <a:cubicBezTo>
                      <a:pt x="304" y="36"/>
                      <a:pt x="0" y="362"/>
                      <a:pt x="24" y="736"/>
                    </a:cubicBezTo>
                    <a:cubicBezTo>
                      <a:pt x="47" y="1016"/>
                      <a:pt x="304" y="1227"/>
                      <a:pt x="724" y="1250"/>
                    </a:cubicBezTo>
                    <a:cubicBezTo>
                      <a:pt x="841" y="1258"/>
                      <a:pt x="958" y="1260"/>
                      <a:pt x="1075" y="1260"/>
                    </a:cubicBezTo>
                    <a:cubicBezTo>
                      <a:pt x="1308" y="1260"/>
                      <a:pt x="1542" y="1250"/>
                      <a:pt x="1775" y="1250"/>
                    </a:cubicBezTo>
                    <a:lnTo>
                      <a:pt x="1775" y="1297"/>
                    </a:lnTo>
                    <a:cubicBezTo>
                      <a:pt x="2219" y="1250"/>
                      <a:pt x="2663" y="1250"/>
                      <a:pt x="3083" y="1180"/>
                    </a:cubicBezTo>
                    <a:cubicBezTo>
                      <a:pt x="3410" y="1156"/>
                      <a:pt x="3690" y="970"/>
                      <a:pt x="3644" y="596"/>
                    </a:cubicBezTo>
                    <a:cubicBezTo>
                      <a:pt x="3620" y="269"/>
                      <a:pt x="3340" y="36"/>
                      <a:pt x="3036" y="36"/>
                    </a:cubicBezTo>
                    <a:cubicBezTo>
                      <a:pt x="2639" y="12"/>
                      <a:pt x="2242" y="0"/>
                      <a:pt x="18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844" name="Google Shape;17844;p161"/>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7845" name="Google Shape;17845;p161"/>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7846" name="Google Shape;17846;p161">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47" name="Google Shape;17847;p161"/>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7848" name="Google Shape;17848;p161">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7852" name="Shape 17852"/>
        <p:cNvGrpSpPr/>
        <p:nvPr/>
      </p:nvGrpSpPr>
      <p:grpSpPr>
        <a:xfrm>
          <a:off x="0" y="0"/>
          <a:ext cx="0" cy="0"/>
          <a:chOff x="0" y="0"/>
          <a:chExt cx="0" cy="0"/>
        </a:xfrm>
      </p:grpSpPr>
      <p:sp>
        <p:nvSpPr>
          <p:cNvPr id="17853" name="Google Shape;17853;p162"/>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alternative resources</a:t>
            </a:r>
            <a:endParaRPr/>
          </a:p>
        </p:txBody>
      </p:sp>
      <p:sp>
        <p:nvSpPr>
          <p:cNvPr id="17854" name="Google Shape;17854;p162"/>
          <p:cNvSpPr txBox="1"/>
          <p:nvPr>
            <p:ph idx="4294967295" type="body"/>
          </p:nvPr>
        </p:nvSpPr>
        <p:spPr>
          <a:xfrm>
            <a:off x="727300" y="1040475"/>
            <a:ext cx="7689300" cy="3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sz="1400"/>
          </a:p>
          <a:p>
            <a:pPr indent="-317500" lvl="0" marL="457200" rtl="0" algn="l">
              <a:spcBef>
                <a:spcPts val="1000"/>
              </a:spcBef>
              <a:spcAft>
                <a:spcPts val="0"/>
              </a:spcAft>
              <a:buClr>
                <a:schemeClr val="dk1"/>
              </a:buClr>
              <a:buSzPts val="1400"/>
              <a:buChar char="●"/>
            </a:pPr>
            <a:r>
              <a:rPr lang="en">
                <a:solidFill>
                  <a:schemeClr val="hlink"/>
                </a:solidFill>
                <a:uFill>
                  <a:noFill/>
                </a:uFill>
                <a:hlinkClick r:id="rId3"/>
              </a:rPr>
              <a:t>Little girl learning how to play the cello at home</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4"/>
              </a:rPr>
              <a:t>Pretty teenage girl wearing hat playing guitar at home</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5"/>
              </a:rPr>
              <a:t>Portrait of a girl singing song with microphone</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6"/>
              </a:rPr>
              <a:t>Cute girl listening to music and dancing</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7"/>
              </a:rPr>
              <a:t>Close-up of boys' hand playing piano keys</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8"/>
              </a:rPr>
              <a:t>Young boy reading with copy-space</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9"/>
              </a:rPr>
              <a:t>Top view boy listening music on headphones</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10"/>
              </a:rPr>
              <a:t>Grandma and girl listening music at home</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11"/>
              </a:rPr>
              <a:t>Girl with ice cream licking fingers</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12"/>
              </a:rPr>
              <a:t>Girl enjoying music throw headphones</a:t>
            </a:r>
            <a:endParaRPr/>
          </a:p>
        </p:txBody>
      </p:sp>
      <p:sp>
        <p:nvSpPr>
          <p:cNvPr id="17855" name="Google Shape;17855;p162"/>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7856" name="Google Shape;17856;p162"/>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7857" name="Google Shape;17857;p162">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162"/>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7859" name="Google Shape;17859;p162">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7863" name="Shape 17863"/>
        <p:cNvGrpSpPr/>
        <p:nvPr/>
      </p:nvGrpSpPr>
      <p:grpSpPr>
        <a:xfrm>
          <a:off x="0" y="0"/>
          <a:ext cx="0" cy="0"/>
          <a:chOff x="0" y="0"/>
          <a:chExt cx="0" cy="0"/>
        </a:xfrm>
      </p:grpSpPr>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7867" name="Shape 17867"/>
        <p:cNvGrpSpPr/>
        <p:nvPr/>
      </p:nvGrpSpPr>
      <p:grpSpPr>
        <a:xfrm>
          <a:off x="0" y="0"/>
          <a:ext cx="0" cy="0"/>
          <a:chOff x="0" y="0"/>
          <a:chExt cx="0" cy="0"/>
        </a:xfrm>
      </p:grpSpPr>
      <p:sp>
        <p:nvSpPr>
          <p:cNvPr id="17868" name="Google Shape;17868;p164"/>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alternative resources</a:t>
            </a:r>
            <a:endParaRPr/>
          </a:p>
        </p:txBody>
      </p:sp>
      <p:sp>
        <p:nvSpPr>
          <p:cNvPr id="17869" name="Google Shape;17869;p164"/>
          <p:cNvSpPr txBox="1"/>
          <p:nvPr>
            <p:ph idx="4294967295" type="body"/>
          </p:nvPr>
        </p:nvSpPr>
        <p:spPr>
          <a:xfrm>
            <a:off x="727300" y="1040475"/>
            <a:ext cx="7689300" cy="66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317500" lvl="0" marL="457200" rtl="0" algn="l">
              <a:spcBef>
                <a:spcPts val="1000"/>
              </a:spcBef>
              <a:spcAft>
                <a:spcPts val="0"/>
              </a:spcAft>
              <a:buClr>
                <a:schemeClr val="dk1"/>
              </a:buClr>
              <a:buSzPts val="1400"/>
              <a:buChar char="●"/>
            </a:pPr>
            <a:r>
              <a:rPr lang="en">
                <a:solidFill>
                  <a:schemeClr val="hlink"/>
                </a:solidFill>
                <a:uFill>
                  <a:noFill/>
                </a:uFill>
                <a:hlinkClick r:id="rId3"/>
              </a:rPr>
              <a:t>Music festival background in flat style</a:t>
            </a:r>
            <a:endParaRPr/>
          </a:p>
        </p:txBody>
      </p:sp>
      <p:grpSp>
        <p:nvGrpSpPr>
          <p:cNvPr id="17870" name="Google Shape;17870;p164"/>
          <p:cNvGrpSpPr/>
          <p:nvPr/>
        </p:nvGrpSpPr>
        <p:grpSpPr>
          <a:xfrm>
            <a:off x="901800" y="2506175"/>
            <a:ext cx="607250" cy="941000"/>
            <a:chOff x="727300" y="2265750"/>
            <a:chExt cx="607250" cy="941000"/>
          </a:xfrm>
        </p:grpSpPr>
        <p:sp>
          <p:nvSpPr>
            <p:cNvPr id="17871" name="Google Shape;17871;p164"/>
            <p:cNvSpPr/>
            <p:nvPr/>
          </p:nvSpPr>
          <p:spPr>
            <a:xfrm>
              <a:off x="727300" y="2265750"/>
              <a:ext cx="607250" cy="941000"/>
            </a:xfrm>
            <a:custGeom>
              <a:rect b="b" l="l" r="r" t="t"/>
              <a:pathLst>
                <a:path extrusionOk="0" h="37640" w="24290">
                  <a:moveTo>
                    <a:pt x="4394" y="1"/>
                  </a:moveTo>
                  <a:lnTo>
                    <a:pt x="4020" y="58"/>
                  </a:lnTo>
                  <a:lnTo>
                    <a:pt x="3647" y="144"/>
                  </a:lnTo>
                  <a:lnTo>
                    <a:pt x="3274" y="259"/>
                  </a:lnTo>
                  <a:lnTo>
                    <a:pt x="2929" y="432"/>
                  </a:lnTo>
                  <a:lnTo>
                    <a:pt x="2614" y="604"/>
                  </a:lnTo>
                  <a:lnTo>
                    <a:pt x="2298" y="833"/>
                  </a:lnTo>
                  <a:lnTo>
                    <a:pt x="2039" y="1063"/>
                  </a:lnTo>
                  <a:lnTo>
                    <a:pt x="1781" y="1322"/>
                  </a:lnTo>
                  <a:lnTo>
                    <a:pt x="1551" y="1609"/>
                  </a:lnTo>
                  <a:lnTo>
                    <a:pt x="1322" y="1924"/>
                  </a:lnTo>
                  <a:lnTo>
                    <a:pt x="1149" y="2269"/>
                  </a:lnTo>
                  <a:lnTo>
                    <a:pt x="1035" y="2613"/>
                  </a:lnTo>
                  <a:lnTo>
                    <a:pt x="920" y="2987"/>
                  </a:lnTo>
                  <a:lnTo>
                    <a:pt x="834" y="3360"/>
                  </a:lnTo>
                  <a:lnTo>
                    <a:pt x="805" y="3762"/>
                  </a:lnTo>
                  <a:lnTo>
                    <a:pt x="1" y="33218"/>
                  </a:lnTo>
                  <a:lnTo>
                    <a:pt x="1" y="33620"/>
                  </a:lnTo>
                  <a:lnTo>
                    <a:pt x="58" y="33993"/>
                  </a:lnTo>
                  <a:lnTo>
                    <a:pt x="144" y="34367"/>
                  </a:lnTo>
                  <a:lnTo>
                    <a:pt x="259" y="34740"/>
                  </a:lnTo>
                  <a:lnTo>
                    <a:pt x="403" y="35056"/>
                  </a:lnTo>
                  <a:lnTo>
                    <a:pt x="604" y="35400"/>
                  </a:lnTo>
                  <a:lnTo>
                    <a:pt x="805" y="35687"/>
                  </a:lnTo>
                  <a:lnTo>
                    <a:pt x="1035" y="35974"/>
                  </a:lnTo>
                  <a:lnTo>
                    <a:pt x="1322" y="36233"/>
                  </a:lnTo>
                  <a:lnTo>
                    <a:pt x="1609" y="36462"/>
                  </a:lnTo>
                  <a:lnTo>
                    <a:pt x="1925" y="36663"/>
                  </a:lnTo>
                  <a:lnTo>
                    <a:pt x="2240" y="36836"/>
                  </a:lnTo>
                  <a:lnTo>
                    <a:pt x="2614" y="36979"/>
                  </a:lnTo>
                  <a:lnTo>
                    <a:pt x="2958" y="37094"/>
                  </a:lnTo>
                  <a:lnTo>
                    <a:pt x="3360" y="37151"/>
                  </a:lnTo>
                  <a:lnTo>
                    <a:pt x="3733" y="37180"/>
                  </a:lnTo>
                  <a:lnTo>
                    <a:pt x="19495" y="37639"/>
                  </a:lnTo>
                  <a:lnTo>
                    <a:pt x="19897" y="37611"/>
                  </a:lnTo>
                  <a:lnTo>
                    <a:pt x="20270" y="37582"/>
                  </a:lnTo>
                  <a:lnTo>
                    <a:pt x="20643" y="37496"/>
                  </a:lnTo>
                  <a:lnTo>
                    <a:pt x="21017" y="37381"/>
                  </a:lnTo>
                  <a:lnTo>
                    <a:pt x="21361" y="37209"/>
                  </a:lnTo>
                  <a:lnTo>
                    <a:pt x="21677" y="37037"/>
                  </a:lnTo>
                  <a:lnTo>
                    <a:pt x="21993" y="36807"/>
                  </a:lnTo>
                  <a:lnTo>
                    <a:pt x="22251" y="36577"/>
                  </a:lnTo>
                  <a:lnTo>
                    <a:pt x="22510" y="36290"/>
                  </a:lnTo>
                  <a:lnTo>
                    <a:pt x="22739" y="36003"/>
                  </a:lnTo>
                  <a:lnTo>
                    <a:pt x="22940" y="35687"/>
                  </a:lnTo>
                  <a:lnTo>
                    <a:pt x="23112" y="35371"/>
                  </a:lnTo>
                  <a:lnTo>
                    <a:pt x="23256" y="35027"/>
                  </a:lnTo>
                  <a:lnTo>
                    <a:pt x="23371" y="34654"/>
                  </a:lnTo>
                  <a:lnTo>
                    <a:pt x="23428" y="34280"/>
                  </a:lnTo>
                  <a:lnTo>
                    <a:pt x="23486" y="33878"/>
                  </a:lnTo>
                  <a:lnTo>
                    <a:pt x="24290" y="4422"/>
                  </a:lnTo>
                  <a:lnTo>
                    <a:pt x="24290" y="4020"/>
                  </a:lnTo>
                  <a:lnTo>
                    <a:pt x="24232" y="3647"/>
                  </a:lnTo>
                  <a:lnTo>
                    <a:pt x="24146" y="3274"/>
                  </a:lnTo>
                  <a:lnTo>
                    <a:pt x="24031" y="2901"/>
                  </a:lnTo>
                  <a:lnTo>
                    <a:pt x="23888" y="2556"/>
                  </a:lnTo>
                  <a:lnTo>
                    <a:pt x="23687" y="2240"/>
                  </a:lnTo>
                  <a:lnTo>
                    <a:pt x="23486" y="1924"/>
                  </a:lnTo>
                  <a:lnTo>
                    <a:pt x="23227" y="1666"/>
                  </a:lnTo>
                  <a:lnTo>
                    <a:pt x="22969" y="1408"/>
                  </a:lnTo>
                  <a:lnTo>
                    <a:pt x="22682" y="1178"/>
                  </a:lnTo>
                  <a:lnTo>
                    <a:pt x="22366" y="977"/>
                  </a:lnTo>
                  <a:lnTo>
                    <a:pt x="22050" y="805"/>
                  </a:lnTo>
                  <a:lnTo>
                    <a:pt x="21677" y="661"/>
                  </a:lnTo>
                  <a:lnTo>
                    <a:pt x="21332" y="546"/>
                  </a:lnTo>
                  <a:lnTo>
                    <a:pt x="20930" y="489"/>
                  </a:lnTo>
                  <a:lnTo>
                    <a:pt x="20557" y="460"/>
                  </a:lnTo>
                  <a:lnTo>
                    <a:pt x="47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164"/>
            <p:cNvSpPr/>
            <p:nvPr/>
          </p:nvSpPr>
          <p:spPr>
            <a:xfrm>
              <a:off x="812725" y="2338975"/>
              <a:ext cx="446475" cy="446450"/>
            </a:xfrm>
            <a:custGeom>
              <a:rect b="b" l="l" r="r" t="t"/>
              <a:pathLst>
                <a:path extrusionOk="0" h="17858" w="17859">
                  <a:moveTo>
                    <a:pt x="9130" y="1378"/>
                  </a:moveTo>
                  <a:lnTo>
                    <a:pt x="9532" y="1407"/>
                  </a:lnTo>
                  <a:lnTo>
                    <a:pt x="9905" y="1436"/>
                  </a:lnTo>
                  <a:lnTo>
                    <a:pt x="10279" y="1493"/>
                  </a:lnTo>
                  <a:lnTo>
                    <a:pt x="10652" y="1579"/>
                  </a:lnTo>
                  <a:lnTo>
                    <a:pt x="11025" y="1665"/>
                  </a:lnTo>
                  <a:lnTo>
                    <a:pt x="11370" y="1780"/>
                  </a:lnTo>
                  <a:lnTo>
                    <a:pt x="11714" y="1924"/>
                  </a:lnTo>
                  <a:lnTo>
                    <a:pt x="12059" y="2067"/>
                  </a:lnTo>
                  <a:lnTo>
                    <a:pt x="12374" y="2211"/>
                  </a:lnTo>
                  <a:lnTo>
                    <a:pt x="12719" y="2383"/>
                  </a:lnTo>
                  <a:lnTo>
                    <a:pt x="13006" y="2584"/>
                  </a:lnTo>
                  <a:lnTo>
                    <a:pt x="13322" y="2785"/>
                  </a:lnTo>
                  <a:lnTo>
                    <a:pt x="13609" y="3015"/>
                  </a:lnTo>
                  <a:lnTo>
                    <a:pt x="13896" y="3245"/>
                  </a:lnTo>
                  <a:lnTo>
                    <a:pt x="14154" y="3474"/>
                  </a:lnTo>
                  <a:lnTo>
                    <a:pt x="14413" y="3733"/>
                  </a:lnTo>
                  <a:lnTo>
                    <a:pt x="14643" y="4020"/>
                  </a:lnTo>
                  <a:lnTo>
                    <a:pt x="14872" y="4307"/>
                  </a:lnTo>
                  <a:lnTo>
                    <a:pt x="15102" y="4594"/>
                  </a:lnTo>
                  <a:lnTo>
                    <a:pt x="15303" y="4881"/>
                  </a:lnTo>
                  <a:lnTo>
                    <a:pt x="15504" y="5197"/>
                  </a:lnTo>
                  <a:lnTo>
                    <a:pt x="15676" y="5513"/>
                  </a:lnTo>
                  <a:lnTo>
                    <a:pt x="15820" y="5857"/>
                  </a:lnTo>
                  <a:lnTo>
                    <a:pt x="15963" y="6202"/>
                  </a:lnTo>
                  <a:lnTo>
                    <a:pt x="16078" y="6546"/>
                  </a:lnTo>
                  <a:lnTo>
                    <a:pt x="16193" y="6891"/>
                  </a:lnTo>
                  <a:lnTo>
                    <a:pt x="16279" y="7264"/>
                  </a:lnTo>
                  <a:lnTo>
                    <a:pt x="16365" y="7608"/>
                  </a:lnTo>
                  <a:lnTo>
                    <a:pt x="16423" y="7982"/>
                  </a:lnTo>
                  <a:lnTo>
                    <a:pt x="16451" y="8384"/>
                  </a:lnTo>
                  <a:lnTo>
                    <a:pt x="16480" y="8757"/>
                  </a:lnTo>
                  <a:lnTo>
                    <a:pt x="16480" y="9159"/>
                  </a:lnTo>
                  <a:lnTo>
                    <a:pt x="16451" y="9532"/>
                  </a:lnTo>
                  <a:lnTo>
                    <a:pt x="16423" y="9905"/>
                  </a:lnTo>
                  <a:lnTo>
                    <a:pt x="16365" y="10278"/>
                  </a:lnTo>
                  <a:lnTo>
                    <a:pt x="16279" y="10652"/>
                  </a:lnTo>
                  <a:lnTo>
                    <a:pt x="16193" y="11025"/>
                  </a:lnTo>
                  <a:lnTo>
                    <a:pt x="16078" y="11369"/>
                  </a:lnTo>
                  <a:lnTo>
                    <a:pt x="15934" y="11714"/>
                  </a:lnTo>
                  <a:lnTo>
                    <a:pt x="15791" y="12058"/>
                  </a:lnTo>
                  <a:lnTo>
                    <a:pt x="15647" y="12403"/>
                  </a:lnTo>
                  <a:lnTo>
                    <a:pt x="15475" y="12719"/>
                  </a:lnTo>
                  <a:lnTo>
                    <a:pt x="15274" y="13035"/>
                  </a:lnTo>
                  <a:lnTo>
                    <a:pt x="15073" y="13322"/>
                  </a:lnTo>
                  <a:lnTo>
                    <a:pt x="14843" y="13609"/>
                  </a:lnTo>
                  <a:lnTo>
                    <a:pt x="14614" y="13896"/>
                  </a:lnTo>
                  <a:lnTo>
                    <a:pt x="14355" y="14154"/>
                  </a:lnTo>
                  <a:lnTo>
                    <a:pt x="14097" y="14413"/>
                  </a:lnTo>
                  <a:lnTo>
                    <a:pt x="13839" y="14671"/>
                  </a:lnTo>
                  <a:lnTo>
                    <a:pt x="13552" y="14901"/>
                  </a:lnTo>
                  <a:lnTo>
                    <a:pt x="13264" y="15102"/>
                  </a:lnTo>
                  <a:lnTo>
                    <a:pt x="12977" y="15303"/>
                  </a:lnTo>
                  <a:lnTo>
                    <a:pt x="12662" y="15504"/>
                  </a:lnTo>
                  <a:lnTo>
                    <a:pt x="12346" y="15676"/>
                  </a:lnTo>
                  <a:lnTo>
                    <a:pt x="12001" y="15819"/>
                  </a:lnTo>
                  <a:lnTo>
                    <a:pt x="11657" y="15963"/>
                  </a:lnTo>
                  <a:lnTo>
                    <a:pt x="11312" y="16106"/>
                  </a:lnTo>
                  <a:lnTo>
                    <a:pt x="10968" y="16221"/>
                  </a:lnTo>
                  <a:lnTo>
                    <a:pt x="10594" y="16307"/>
                  </a:lnTo>
                  <a:lnTo>
                    <a:pt x="10221" y="16365"/>
                  </a:lnTo>
                  <a:lnTo>
                    <a:pt x="9848" y="16422"/>
                  </a:lnTo>
                  <a:lnTo>
                    <a:pt x="9475" y="16480"/>
                  </a:lnTo>
                  <a:lnTo>
                    <a:pt x="8326" y="16480"/>
                  </a:lnTo>
                  <a:lnTo>
                    <a:pt x="7953" y="16422"/>
                  </a:lnTo>
                  <a:lnTo>
                    <a:pt x="7551" y="16365"/>
                  </a:lnTo>
                  <a:lnTo>
                    <a:pt x="7207" y="16279"/>
                  </a:lnTo>
                  <a:lnTo>
                    <a:pt x="6833" y="16193"/>
                  </a:lnTo>
                  <a:lnTo>
                    <a:pt x="6489" y="16078"/>
                  </a:lnTo>
                  <a:lnTo>
                    <a:pt x="6116" y="15963"/>
                  </a:lnTo>
                  <a:lnTo>
                    <a:pt x="5800" y="15819"/>
                  </a:lnTo>
                  <a:lnTo>
                    <a:pt x="5455" y="15647"/>
                  </a:lnTo>
                  <a:lnTo>
                    <a:pt x="5140" y="15475"/>
                  </a:lnTo>
                  <a:lnTo>
                    <a:pt x="4824" y="15274"/>
                  </a:lnTo>
                  <a:lnTo>
                    <a:pt x="4537" y="15073"/>
                  </a:lnTo>
                  <a:lnTo>
                    <a:pt x="4221" y="14872"/>
                  </a:lnTo>
                  <a:lnTo>
                    <a:pt x="3962" y="14614"/>
                  </a:lnTo>
                  <a:lnTo>
                    <a:pt x="3675" y="14384"/>
                  </a:lnTo>
                  <a:lnTo>
                    <a:pt x="3446" y="14126"/>
                  </a:lnTo>
                  <a:lnTo>
                    <a:pt x="3187" y="13867"/>
                  </a:lnTo>
                  <a:lnTo>
                    <a:pt x="2958" y="13580"/>
                  </a:lnTo>
                  <a:lnTo>
                    <a:pt x="2757" y="13293"/>
                  </a:lnTo>
                  <a:lnTo>
                    <a:pt x="2527" y="12977"/>
                  </a:lnTo>
                  <a:lnTo>
                    <a:pt x="2355" y="12661"/>
                  </a:lnTo>
                  <a:lnTo>
                    <a:pt x="2182" y="12346"/>
                  </a:lnTo>
                  <a:lnTo>
                    <a:pt x="2010" y="12001"/>
                  </a:lnTo>
                  <a:lnTo>
                    <a:pt x="1867" y="11685"/>
                  </a:lnTo>
                  <a:lnTo>
                    <a:pt x="1752" y="11341"/>
                  </a:lnTo>
                  <a:lnTo>
                    <a:pt x="1637" y="10967"/>
                  </a:lnTo>
                  <a:lnTo>
                    <a:pt x="1551" y="10623"/>
                  </a:lnTo>
                  <a:lnTo>
                    <a:pt x="1465" y="10250"/>
                  </a:lnTo>
                  <a:lnTo>
                    <a:pt x="1436" y="9876"/>
                  </a:lnTo>
                  <a:lnTo>
                    <a:pt x="1379" y="9503"/>
                  </a:lnTo>
                  <a:lnTo>
                    <a:pt x="1379" y="9101"/>
                  </a:lnTo>
                  <a:lnTo>
                    <a:pt x="1379" y="8728"/>
                  </a:lnTo>
                  <a:lnTo>
                    <a:pt x="1379" y="8326"/>
                  </a:lnTo>
                  <a:lnTo>
                    <a:pt x="1436" y="7953"/>
                  </a:lnTo>
                  <a:lnTo>
                    <a:pt x="1493" y="7580"/>
                  </a:lnTo>
                  <a:lnTo>
                    <a:pt x="1551" y="7206"/>
                  </a:lnTo>
                  <a:lnTo>
                    <a:pt x="1666" y="6833"/>
                  </a:lnTo>
                  <a:lnTo>
                    <a:pt x="1780" y="6489"/>
                  </a:lnTo>
                  <a:lnTo>
                    <a:pt x="1895" y="6144"/>
                  </a:lnTo>
                  <a:lnTo>
                    <a:pt x="2039" y="5800"/>
                  </a:lnTo>
                  <a:lnTo>
                    <a:pt x="2211" y="5484"/>
                  </a:lnTo>
                  <a:lnTo>
                    <a:pt x="2383" y="5139"/>
                  </a:lnTo>
                  <a:lnTo>
                    <a:pt x="2584" y="4824"/>
                  </a:lnTo>
                  <a:lnTo>
                    <a:pt x="2785" y="4536"/>
                  </a:lnTo>
                  <a:lnTo>
                    <a:pt x="2986" y="4249"/>
                  </a:lnTo>
                  <a:lnTo>
                    <a:pt x="3216" y="3962"/>
                  </a:lnTo>
                  <a:lnTo>
                    <a:pt x="3474" y="3704"/>
                  </a:lnTo>
                  <a:lnTo>
                    <a:pt x="3733" y="3445"/>
                  </a:lnTo>
                  <a:lnTo>
                    <a:pt x="3991" y="3187"/>
                  </a:lnTo>
                  <a:lnTo>
                    <a:pt x="4278" y="2957"/>
                  </a:lnTo>
                  <a:lnTo>
                    <a:pt x="4565" y="2756"/>
                  </a:lnTo>
                  <a:lnTo>
                    <a:pt x="4881" y="2555"/>
                  </a:lnTo>
                  <a:lnTo>
                    <a:pt x="5197" y="2355"/>
                  </a:lnTo>
                  <a:lnTo>
                    <a:pt x="5513" y="2182"/>
                  </a:lnTo>
                  <a:lnTo>
                    <a:pt x="5829" y="2039"/>
                  </a:lnTo>
                  <a:lnTo>
                    <a:pt x="6173" y="1895"/>
                  </a:lnTo>
                  <a:lnTo>
                    <a:pt x="6518" y="1752"/>
                  </a:lnTo>
                  <a:lnTo>
                    <a:pt x="6891" y="1665"/>
                  </a:lnTo>
                  <a:lnTo>
                    <a:pt x="7235" y="1551"/>
                  </a:lnTo>
                  <a:lnTo>
                    <a:pt x="7609" y="1493"/>
                  </a:lnTo>
                  <a:lnTo>
                    <a:pt x="7982" y="1436"/>
                  </a:lnTo>
                  <a:lnTo>
                    <a:pt x="8355" y="1407"/>
                  </a:lnTo>
                  <a:lnTo>
                    <a:pt x="8757" y="1378"/>
                  </a:lnTo>
                  <a:close/>
                  <a:moveTo>
                    <a:pt x="8700" y="0"/>
                  </a:moveTo>
                  <a:lnTo>
                    <a:pt x="8269" y="29"/>
                  </a:lnTo>
                  <a:lnTo>
                    <a:pt x="7810" y="86"/>
                  </a:lnTo>
                  <a:lnTo>
                    <a:pt x="7379" y="144"/>
                  </a:lnTo>
                  <a:lnTo>
                    <a:pt x="6948" y="230"/>
                  </a:lnTo>
                  <a:lnTo>
                    <a:pt x="6518" y="345"/>
                  </a:lnTo>
                  <a:lnTo>
                    <a:pt x="6087" y="460"/>
                  </a:lnTo>
                  <a:lnTo>
                    <a:pt x="5685" y="603"/>
                  </a:lnTo>
                  <a:lnTo>
                    <a:pt x="5283" y="775"/>
                  </a:lnTo>
                  <a:lnTo>
                    <a:pt x="4881" y="976"/>
                  </a:lnTo>
                  <a:lnTo>
                    <a:pt x="4508" y="1177"/>
                  </a:lnTo>
                  <a:lnTo>
                    <a:pt x="4135" y="1407"/>
                  </a:lnTo>
                  <a:lnTo>
                    <a:pt x="3790" y="1637"/>
                  </a:lnTo>
                  <a:lnTo>
                    <a:pt x="3446" y="1895"/>
                  </a:lnTo>
                  <a:lnTo>
                    <a:pt x="3101" y="2154"/>
                  </a:lnTo>
                  <a:lnTo>
                    <a:pt x="2785" y="2441"/>
                  </a:lnTo>
                  <a:lnTo>
                    <a:pt x="2498" y="2756"/>
                  </a:lnTo>
                  <a:lnTo>
                    <a:pt x="2211" y="3072"/>
                  </a:lnTo>
                  <a:lnTo>
                    <a:pt x="1924" y="3388"/>
                  </a:lnTo>
                  <a:lnTo>
                    <a:pt x="1666" y="3733"/>
                  </a:lnTo>
                  <a:lnTo>
                    <a:pt x="1436" y="4106"/>
                  </a:lnTo>
                  <a:lnTo>
                    <a:pt x="1206" y="4450"/>
                  </a:lnTo>
                  <a:lnTo>
                    <a:pt x="977" y="4852"/>
                  </a:lnTo>
                  <a:lnTo>
                    <a:pt x="804" y="5225"/>
                  </a:lnTo>
                  <a:lnTo>
                    <a:pt x="632" y="5627"/>
                  </a:lnTo>
                  <a:lnTo>
                    <a:pt x="489" y="6058"/>
                  </a:lnTo>
                  <a:lnTo>
                    <a:pt x="345" y="6460"/>
                  </a:lnTo>
                  <a:lnTo>
                    <a:pt x="230" y="6891"/>
                  </a:lnTo>
                  <a:lnTo>
                    <a:pt x="144" y="7321"/>
                  </a:lnTo>
                  <a:lnTo>
                    <a:pt x="58" y="7781"/>
                  </a:lnTo>
                  <a:lnTo>
                    <a:pt x="29" y="8211"/>
                  </a:lnTo>
                  <a:lnTo>
                    <a:pt x="0" y="8671"/>
                  </a:lnTo>
                  <a:lnTo>
                    <a:pt x="0" y="9130"/>
                  </a:lnTo>
                  <a:lnTo>
                    <a:pt x="29" y="9589"/>
                  </a:lnTo>
                  <a:lnTo>
                    <a:pt x="58" y="10049"/>
                  </a:lnTo>
                  <a:lnTo>
                    <a:pt x="144" y="10479"/>
                  </a:lnTo>
                  <a:lnTo>
                    <a:pt x="230" y="10910"/>
                  </a:lnTo>
                  <a:lnTo>
                    <a:pt x="316" y="11341"/>
                  </a:lnTo>
                  <a:lnTo>
                    <a:pt x="460" y="11771"/>
                  </a:lnTo>
                  <a:lnTo>
                    <a:pt x="603" y="12173"/>
                  </a:lnTo>
                  <a:lnTo>
                    <a:pt x="776" y="12575"/>
                  </a:lnTo>
                  <a:lnTo>
                    <a:pt x="948" y="12948"/>
                  </a:lnTo>
                  <a:lnTo>
                    <a:pt x="1178" y="13350"/>
                  </a:lnTo>
                  <a:lnTo>
                    <a:pt x="1379" y="13724"/>
                  </a:lnTo>
                  <a:lnTo>
                    <a:pt x="1637" y="14068"/>
                  </a:lnTo>
                  <a:lnTo>
                    <a:pt x="1867" y="14413"/>
                  </a:lnTo>
                  <a:lnTo>
                    <a:pt x="2154" y="14757"/>
                  </a:lnTo>
                  <a:lnTo>
                    <a:pt x="2441" y="15073"/>
                  </a:lnTo>
                  <a:lnTo>
                    <a:pt x="2728" y="15360"/>
                  </a:lnTo>
                  <a:lnTo>
                    <a:pt x="3044" y="15647"/>
                  </a:lnTo>
                  <a:lnTo>
                    <a:pt x="3388" y="15934"/>
                  </a:lnTo>
                  <a:lnTo>
                    <a:pt x="3733" y="16193"/>
                  </a:lnTo>
                  <a:lnTo>
                    <a:pt x="4077" y="16422"/>
                  </a:lnTo>
                  <a:lnTo>
                    <a:pt x="4450" y="16652"/>
                  </a:lnTo>
                  <a:lnTo>
                    <a:pt x="4824" y="16853"/>
                  </a:lnTo>
                  <a:lnTo>
                    <a:pt x="5226" y="17054"/>
                  </a:lnTo>
                  <a:lnTo>
                    <a:pt x="5628" y="17226"/>
                  </a:lnTo>
                  <a:lnTo>
                    <a:pt x="6030" y="17370"/>
                  </a:lnTo>
                  <a:lnTo>
                    <a:pt x="6460" y="17513"/>
                  </a:lnTo>
                  <a:lnTo>
                    <a:pt x="6891" y="17628"/>
                  </a:lnTo>
                  <a:lnTo>
                    <a:pt x="7321" y="17714"/>
                  </a:lnTo>
                  <a:lnTo>
                    <a:pt x="7752" y="17772"/>
                  </a:lnTo>
                  <a:lnTo>
                    <a:pt x="8211" y="17829"/>
                  </a:lnTo>
                  <a:lnTo>
                    <a:pt x="8671" y="17858"/>
                  </a:lnTo>
                  <a:lnTo>
                    <a:pt x="9130" y="17858"/>
                  </a:lnTo>
                  <a:lnTo>
                    <a:pt x="9590" y="17829"/>
                  </a:lnTo>
                  <a:lnTo>
                    <a:pt x="10020" y="17800"/>
                  </a:lnTo>
                  <a:lnTo>
                    <a:pt x="10480" y="17714"/>
                  </a:lnTo>
                  <a:lnTo>
                    <a:pt x="10910" y="17628"/>
                  </a:lnTo>
                  <a:lnTo>
                    <a:pt x="11341" y="17513"/>
                  </a:lnTo>
                  <a:lnTo>
                    <a:pt x="11743" y="17398"/>
                  </a:lnTo>
                  <a:lnTo>
                    <a:pt x="12173" y="17255"/>
                  </a:lnTo>
                  <a:lnTo>
                    <a:pt x="12547" y="17083"/>
                  </a:lnTo>
                  <a:lnTo>
                    <a:pt x="12949" y="16882"/>
                  </a:lnTo>
                  <a:lnTo>
                    <a:pt x="13322" y="16681"/>
                  </a:lnTo>
                  <a:lnTo>
                    <a:pt x="13695" y="16480"/>
                  </a:lnTo>
                  <a:lnTo>
                    <a:pt x="14068" y="16221"/>
                  </a:lnTo>
                  <a:lnTo>
                    <a:pt x="14413" y="15963"/>
                  </a:lnTo>
                  <a:lnTo>
                    <a:pt x="14729" y="15705"/>
                  </a:lnTo>
                  <a:lnTo>
                    <a:pt x="15044" y="15417"/>
                  </a:lnTo>
                  <a:lnTo>
                    <a:pt x="15360" y="15102"/>
                  </a:lnTo>
                  <a:lnTo>
                    <a:pt x="15647" y="14786"/>
                  </a:lnTo>
                  <a:lnTo>
                    <a:pt x="15906" y="14470"/>
                  </a:lnTo>
                  <a:lnTo>
                    <a:pt x="16164" y="14126"/>
                  </a:lnTo>
                  <a:lnTo>
                    <a:pt x="16423" y="13781"/>
                  </a:lnTo>
                  <a:lnTo>
                    <a:pt x="16652" y="13408"/>
                  </a:lnTo>
                  <a:lnTo>
                    <a:pt x="16853" y="13035"/>
                  </a:lnTo>
                  <a:lnTo>
                    <a:pt x="17054" y="12633"/>
                  </a:lnTo>
                  <a:lnTo>
                    <a:pt x="17226" y="12231"/>
                  </a:lnTo>
                  <a:lnTo>
                    <a:pt x="17370" y="11829"/>
                  </a:lnTo>
                  <a:lnTo>
                    <a:pt x="17513" y="11398"/>
                  </a:lnTo>
                  <a:lnTo>
                    <a:pt x="17600" y="10967"/>
                  </a:lnTo>
                  <a:lnTo>
                    <a:pt x="17714" y="10537"/>
                  </a:lnTo>
                  <a:lnTo>
                    <a:pt x="17772" y="10106"/>
                  </a:lnTo>
                  <a:lnTo>
                    <a:pt x="17829" y="9647"/>
                  </a:lnTo>
                  <a:lnTo>
                    <a:pt x="17858" y="9187"/>
                  </a:lnTo>
                  <a:lnTo>
                    <a:pt x="17858" y="8728"/>
                  </a:lnTo>
                  <a:lnTo>
                    <a:pt x="17829" y="8269"/>
                  </a:lnTo>
                  <a:lnTo>
                    <a:pt x="17772" y="7838"/>
                  </a:lnTo>
                  <a:lnTo>
                    <a:pt x="17714" y="7379"/>
                  </a:lnTo>
                  <a:lnTo>
                    <a:pt x="17628" y="6948"/>
                  </a:lnTo>
                  <a:lnTo>
                    <a:pt x="17513" y="6517"/>
                  </a:lnTo>
                  <a:lnTo>
                    <a:pt x="17399" y="6115"/>
                  </a:lnTo>
                  <a:lnTo>
                    <a:pt x="17226" y="5685"/>
                  </a:lnTo>
                  <a:lnTo>
                    <a:pt x="17083" y="5283"/>
                  </a:lnTo>
                  <a:lnTo>
                    <a:pt x="16882" y="4910"/>
                  </a:lnTo>
                  <a:lnTo>
                    <a:pt x="16681" y="4536"/>
                  </a:lnTo>
                  <a:lnTo>
                    <a:pt x="16451" y="4163"/>
                  </a:lnTo>
                  <a:lnTo>
                    <a:pt x="16222" y="3790"/>
                  </a:lnTo>
                  <a:lnTo>
                    <a:pt x="15963" y="3445"/>
                  </a:lnTo>
                  <a:lnTo>
                    <a:pt x="15705" y="3130"/>
                  </a:lnTo>
                  <a:lnTo>
                    <a:pt x="15418" y="2814"/>
                  </a:lnTo>
                  <a:lnTo>
                    <a:pt x="15102" y="2498"/>
                  </a:lnTo>
                  <a:lnTo>
                    <a:pt x="14786" y="2211"/>
                  </a:lnTo>
                  <a:lnTo>
                    <a:pt x="14470" y="1924"/>
                  </a:lnTo>
                  <a:lnTo>
                    <a:pt x="14126" y="1665"/>
                  </a:lnTo>
                  <a:lnTo>
                    <a:pt x="13752" y="1436"/>
                  </a:lnTo>
                  <a:lnTo>
                    <a:pt x="13379" y="1206"/>
                  </a:lnTo>
                  <a:lnTo>
                    <a:pt x="13006" y="1005"/>
                  </a:lnTo>
                  <a:lnTo>
                    <a:pt x="12633" y="804"/>
                  </a:lnTo>
                  <a:lnTo>
                    <a:pt x="12231" y="632"/>
                  </a:lnTo>
                  <a:lnTo>
                    <a:pt x="11800" y="488"/>
                  </a:lnTo>
                  <a:lnTo>
                    <a:pt x="11398" y="345"/>
                  </a:lnTo>
                  <a:lnTo>
                    <a:pt x="10968" y="230"/>
                  </a:lnTo>
                  <a:lnTo>
                    <a:pt x="10537" y="144"/>
                  </a:lnTo>
                  <a:lnTo>
                    <a:pt x="10078" y="86"/>
                  </a:lnTo>
                  <a:lnTo>
                    <a:pt x="9618" y="29"/>
                  </a:lnTo>
                  <a:lnTo>
                    <a:pt x="91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164"/>
            <p:cNvSpPr/>
            <p:nvPr/>
          </p:nvSpPr>
          <p:spPr>
            <a:xfrm>
              <a:off x="834975" y="2361225"/>
              <a:ext cx="401975" cy="401950"/>
            </a:xfrm>
            <a:custGeom>
              <a:rect b="b" l="l" r="r" t="t"/>
              <a:pathLst>
                <a:path extrusionOk="0" h="16078" w="16079">
                  <a:moveTo>
                    <a:pt x="7838" y="0"/>
                  </a:moveTo>
                  <a:lnTo>
                    <a:pt x="7436" y="29"/>
                  </a:lnTo>
                  <a:lnTo>
                    <a:pt x="7034" y="58"/>
                  </a:lnTo>
                  <a:lnTo>
                    <a:pt x="6632" y="115"/>
                  </a:lnTo>
                  <a:lnTo>
                    <a:pt x="6230" y="201"/>
                  </a:lnTo>
                  <a:lnTo>
                    <a:pt x="5857" y="287"/>
                  </a:lnTo>
                  <a:lnTo>
                    <a:pt x="5484" y="402"/>
                  </a:lnTo>
                  <a:lnTo>
                    <a:pt x="5111" y="546"/>
                  </a:lnTo>
                  <a:lnTo>
                    <a:pt x="4738" y="689"/>
                  </a:lnTo>
                  <a:lnTo>
                    <a:pt x="4393" y="862"/>
                  </a:lnTo>
                  <a:lnTo>
                    <a:pt x="4049" y="1063"/>
                  </a:lnTo>
                  <a:lnTo>
                    <a:pt x="3733" y="1264"/>
                  </a:lnTo>
                  <a:lnTo>
                    <a:pt x="3417" y="1465"/>
                  </a:lnTo>
                  <a:lnTo>
                    <a:pt x="3101" y="1694"/>
                  </a:lnTo>
                  <a:lnTo>
                    <a:pt x="2785" y="1953"/>
                  </a:lnTo>
                  <a:lnTo>
                    <a:pt x="2498" y="2211"/>
                  </a:lnTo>
                  <a:lnTo>
                    <a:pt x="2240" y="2469"/>
                  </a:lnTo>
                  <a:lnTo>
                    <a:pt x="1981" y="2756"/>
                  </a:lnTo>
                  <a:lnTo>
                    <a:pt x="1723" y="3044"/>
                  </a:lnTo>
                  <a:lnTo>
                    <a:pt x="1493" y="3359"/>
                  </a:lnTo>
                  <a:lnTo>
                    <a:pt x="1264" y="3675"/>
                  </a:lnTo>
                  <a:lnTo>
                    <a:pt x="1063" y="4020"/>
                  </a:lnTo>
                  <a:lnTo>
                    <a:pt x="890" y="4364"/>
                  </a:lnTo>
                  <a:lnTo>
                    <a:pt x="718" y="4709"/>
                  </a:lnTo>
                  <a:lnTo>
                    <a:pt x="546" y="5082"/>
                  </a:lnTo>
                  <a:lnTo>
                    <a:pt x="431" y="5426"/>
                  </a:lnTo>
                  <a:lnTo>
                    <a:pt x="316" y="5828"/>
                  </a:lnTo>
                  <a:lnTo>
                    <a:pt x="201" y="6202"/>
                  </a:lnTo>
                  <a:lnTo>
                    <a:pt x="115" y="6604"/>
                  </a:lnTo>
                  <a:lnTo>
                    <a:pt x="58" y="7005"/>
                  </a:lnTo>
                  <a:lnTo>
                    <a:pt x="29" y="7407"/>
                  </a:lnTo>
                  <a:lnTo>
                    <a:pt x="0" y="7809"/>
                  </a:lnTo>
                  <a:lnTo>
                    <a:pt x="0" y="8240"/>
                  </a:lnTo>
                  <a:lnTo>
                    <a:pt x="0" y="8642"/>
                  </a:lnTo>
                  <a:lnTo>
                    <a:pt x="58" y="9044"/>
                  </a:lnTo>
                  <a:lnTo>
                    <a:pt x="115" y="9446"/>
                  </a:lnTo>
                  <a:lnTo>
                    <a:pt x="201" y="9819"/>
                  </a:lnTo>
                  <a:lnTo>
                    <a:pt x="288" y="10221"/>
                  </a:lnTo>
                  <a:lnTo>
                    <a:pt x="402" y="10594"/>
                  </a:lnTo>
                  <a:lnTo>
                    <a:pt x="546" y="10967"/>
                  </a:lnTo>
                  <a:lnTo>
                    <a:pt x="689" y="11312"/>
                  </a:lnTo>
                  <a:lnTo>
                    <a:pt x="862" y="11685"/>
                  </a:lnTo>
                  <a:lnTo>
                    <a:pt x="1034" y="12030"/>
                  </a:lnTo>
                  <a:lnTo>
                    <a:pt x="1235" y="12346"/>
                  </a:lnTo>
                  <a:lnTo>
                    <a:pt x="1465" y="12661"/>
                  </a:lnTo>
                  <a:lnTo>
                    <a:pt x="1694" y="12977"/>
                  </a:lnTo>
                  <a:lnTo>
                    <a:pt x="1924" y="13293"/>
                  </a:lnTo>
                  <a:lnTo>
                    <a:pt x="2182" y="13580"/>
                  </a:lnTo>
                  <a:lnTo>
                    <a:pt x="2469" y="13838"/>
                  </a:lnTo>
                  <a:lnTo>
                    <a:pt x="2757" y="14097"/>
                  </a:lnTo>
                  <a:lnTo>
                    <a:pt x="3044" y="14355"/>
                  </a:lnTo>
                  <a:lnTo>
                    <a:pt x="3360" y="14585"/>
                  </a:lnTo>
                  <a:lnTo>
                    <a:pt x="3675" y="14786"/>
                  </a:lnTo>
                  <a:lnTo>
                    <a:pt x="3991" y="15016"/>
                  </a:lnTo>
                  <a:lnTo>
                    <a:pt x="4336" y="15188"/>
                  </a:lnTo>
                  <a:lnTo>
                    <a:pt x="4709" y="15360"/>
                  </a:lnTo>
                  <a:lnTo>
                    <a:pt x="5053" y="15504"/>
                  </a:lnTo>
                  <a:lnTo>
                    <a:pt x="5427" y="15647"/>
                  </a:lnTo>
                  <a:lnTo>
                    <a:pt x="5800" y="15762"/>
                  </a:lnTo>
                  <a:lnTo>
                    <a:pt x="6202" y="15877"/>
                  </a:lnTo>
                  <a:lnTo>
                    <a:pt x="6575" y="15963"/>
                  </a:lnTo>
                  <a:lnTo>
                    <a:pt x="6977" y="16020"/>
                  </a:lnTo>
                  <a:lnTo>
                    <a:pt x="7379" y="16049"/>
                  </a:lnTo>
                  <a:lnTo>
                    <a:pt x="7810" y="16078"/>
                  </a:lnTo>
                  <a:lnTo>
                    <a:pt x="8211" y="16078"/>
                  </a:lnTo>
                  <a:lnTo>
                    <a:pt x="8642" y="16049"/>
                  </a:lnTo>
                  <a:lnTo>
                    <a:pt x="9044" y="16020"/>
                  </a:lnTo>
                  <a:lnTo>
                    <a:pt x="9417" y="15963"/>
                  </a:lnTo>
                  <a:lnTo>
                    <a:pt x="9819" y="15877"/>
                  </a:lnTo>
                  <a:lnTo>
                    <a:pt x="10192" y="15791"/>
                  </a:lnTo>
                  <a:lnTo>
                    <a:pt x="10594" y="15676"/>
                  </a:lnTo>
                  <a:lnTo>
                    <a:pt x="10939" y="15532"/>
                  </a:lnTo>
                  <a:lnTo>
                    <a:pt x="11312" y="15389"/>
                  </a:lnTo>
                  <a:lnTo>
                    <a:pt x="11657" y="15216"/>
                  </a:lnTo>
                  <a:lnTo>
                    <a:pt x="12001" y="15044"/>
                  </a:lnTo>
                  <a:lnTo>
                    <a:pt x="12346" y="14843"/>
                  </a:lnTo>
                  <a:lnTo>
                    <a:pt x="12662" y="14614"/>
                  </a:lnTo>
                  <a:lnTo>
                    <a:pt x="12977" y="14384"/>
                  </a:lnTo>
                  <a:lnTo>
                    <a:pt x="13264" y="14154"/>
                  </a:lnTo>
                  <a:lnTo>
                    <a:pt x="13552" y="13896"/>
                  </a:lnTo>
                  <a:lnTo>
                    <a:pt x="13839" y="13609"/>
                  </a:lnTo>
                  <a:lnTo>
                    <a:pt x="14097" y="13322"/>
                  </a:lnTo>
                  <a:lnTo>
                    <a:pt x="14327" y="13035"/>
                  </a:lnTo>
                  <a:lnTo>
                    <a:pt x="14556" y="12719"/>
                  </a:lnTo>
                  <a:lnTo>
                    <a:pt x="14786" y="12403"/>
                  </a:lnTo>
                  <a:lnTo>
                    <a:pt x="14987" y="12058"/>
                  </a:lnTo>
                  <a:lnTo>
                    <a:pt x="15188" y="11743"/>
                  </a:lnTo>
                  <a:lnTo>
                    <a:pt x="15360" y="11369"/>
                  </a:lnTo>
                  <a:lnTo>
                    <a:pt x="15504" y="11025"/>
                  </a:lnTo>
                  <a:lnTo>
                    <a:pt x="15647" y="10652"/>
                  </a:lnTo>
                  <a:lnTo>
                    <a:pt x="15762" y="10278"/>
                  </a:lnTo>
                  <a:lnTo>
                    <a:pt x="15848" y="9876"/>
                  </a:lnTo>
                  <a:lnTo>
                    <a:pt x="15934" y="9503"/>
                  </a:lnTo>
                  <a:lnTo>
                    <a:pt x="15992" y="9101"/>
                  </a:lnTo>
                  <a:lnTo>
                    <a:pt x="16049" y="8671"/>
                  </a:lnTo>
                  <a:lnTo>
                    <a:pt x="16078" y="8269"/>
                  </a:lnTo>
                  <a:lnTo>
                    <a:pt x="16078" y="7867"/>
                  </a:lnTo>
                  <a:lnTo>
                    <a:pt x="16049" y="7436"/>
                  </a:lnTo>
                  <a:lnTo>
                    <a:pt x="16021" y="7034"/>
                  </a:lnTo>
                  <a:lnTo>
                    <a:pt x="15963" y="6632"/>
                  </a:lnTo>
                  <a:lnTo>
                    <a:pt x="15877" y="6259"/>
                  </a:lnTo>
                  <a:lnTo>
                    <a:pt x="15762" y="5857"/>
                  </a:lnTo>
                  <a:lnTo>
                    <a:pt x="15647" y="5484"/>
                  </a:lnTo>
                  <a:lnTo>
                    <a:pt x="15533" y="5111"/>
                  </a:lnTo>
                  <a:lnTo>
                    <a:pt x="15360" y="4766"/>
                  </a:lnTo>
                  <a:lnTo>
                    <a:pt x="15217" y="4422"/>
                  </a:lnTo>
                  <a:lnTo>
                    <a:pt x="15016" y="4077"/>
                  </a:lnTo>
                  <a:lnTo>
                    <a:pt x="14815" y="3733"/>
                  </a:lnTo>
                  <a:lnTo>
                    <a:pt x="14614" y="3417"/>
                  </a:lnTo>
                  <a:lnTo>
                    <a:pt x="14384" y="3101"/>
                  </a:lnTo>
                  <a:lnTo>
                    <a:pt x="14126" y="2814"/>
                  </a:lnTo>
                  <a:lnTo>
                    <a:pt x="13867" y="2527"/>
                  </a:lnTo>
                  <a:lnTo>
                    <a:pt x="13609" y="2240"/>
                  </a:lnTo>
                  <a:lnTo>
                    <a:pt x="13322" y="1981"/>
                  </a:lnTo>
                  <a:lnTo>
                    <a:pt x="13035" y="1752"/>
                  </a:lnTo>
                  <a:lnTo>
                    <a:pt x="12719" y="1493"/>
                  </a:lnTo>
                  <a:lnTo>
                    <a:pt x="12403" y="1292"/>
                  </a:lnTo>
                  <a:lnTo>
                    <a:pt x="12059" y="1091"/>
                  </a:lnTo>
                  <a:lnTo>
                    <a:pt x="11714" y="890"/>
                  </a:lnTo>
                  <a:lnTo>
                    <a:pt x="11370" y="718"/>
                  </a:lnTo>
                  <a:lnTo>
                    <a:pt x="10996" y="574"/>
                  </a:lnTo>
                  <a:lnTo>
                    <a:pt x="10623" y="431"/>
                  </a:lnTo>
                  <a:lnTo>
                    <a:pt x="10250" y="316"/>
                  </a:lnTo>
                  <a:lnTo>
                    <a:pt x="9877" y="201"/>
                  </a:lnTo>
                  <a:lnTo>
                    <a:pt x="9475" y="144"/>
                  </a:lnTo>
                  <a:lnTo>
                    <a:pt x="9073" y="58"/>
                  </a:lnTo>
                  <a:lnTo>
                    <a:pt x="8671" y="29"/>
                  </a:lnTo>
                  <a:lnTo>
                    <a:pt x="82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164"/>
            <p:cNvSpPr/>
            <p:nvPr/>
          </p:nvSpPr>
          <p:spPr>
            <a:xfrm>
              <a:off x="871575" y="2398550"/>
              <a:ext cx="328050" cy="327300"/>
            </a:xfrm>
            <a:custGeom>
              <a:rect b="b" l="l" r="r" t="t"/>
              <a:pathLst>
                <a:path extrusionOk="0" h="13092" w="13122">
                  <a:moveTo>
                    <a:pt x="6719" y="1091"/>
                  </a:moveTo>
                  <a:lnTo>
                    <a:pt x="7178" y="1120"/>
                  </a:lnTo>
                  <a:lnTo>
                    <a:pt x="7609" y="1177"/>
                  </a:lnTo>
                  <a:lnTo>
                    <a:pt x="8068" y="1292"/>
                  </a:lnTo>
                  <a:lnTo>
                    <a:pt x="8499" y="1436"/>
                  </a:lnTo>
                  <a:lnTo>
                    <a:pt x="8901" y="1608"/>
                  </a:lnTo>
                  <a:lnTo>
                    <a:pt x="9274" y="1780"/>
                  </a:lnTo>
                  <a:lnTo>
                    <a:pt x="9618" y="2010"/>
                  </a:lnTo>
                  <a:lnTo>
                    <a:pt x="9963" y="2268"/>
                  </a:lnTo>
                  <a:lnTo>
                    <a:pt x="10279" y="2555"/>
                  </a:lnTo>
                  <a:lnTo>
                    <a:pt x="10595" y="2842"/>
                  </a:lnTo>
                  <a:lnTo>
                    <a:pt x="10853" y="3158"/>
                  </a:lnTo>
                  <a:lnTo>
                    <a:pt x="11111" y="3503"/>
                  </a:lnTo>
                  <a:lnTo>
                    <a:pt x="11312" y="3847"/>
                  </a:lnTo>
                  <a:lnTo>
                    <a:pt x="11513" y="4221"/>
                  </a:lnTo>
                  <a:lnTo>
                    <a:pt x="11686" y="4622"/>
                  </a:lnTo>
                  <a:lnTo>
                    <a:pt x="11829" y="4996"/>
                  </a:lnTo>
                  <a:lnTo>
                    <a:pt x="11915" y="5426"/>
                  </a:lnTo>
                  <a:lnTo>
                    <a:pt x="12001" y="5828"/>
                  </a:lnTo>
                  <a:lnTo>
                    <a:pt x="12030" y="6259"/>
                  </a:lnTo>
                  <a:lnTo>
                    <a:pt x="12030" y="6690"/>
                  </a:lnTo>
                  <a:lnTo>
                    <a:pt x="12001" y="7235"/>
                  </a:lnTo>
                  <a:lnTo>
                    <a:pt x="11887" y="7781"/>
                  </a:lnTo>
                  <a:lnTo>
                    <a:pt x="11743" y="8297"/>
                  </a:lnTo>
                  <a:lnTo>
                    <a:pt x="11571" y="8785"/>
                  </a:lnTo>
                  <a:lnTo>
                    <a:pt x="11312" y="9273"/>
                  </a:lnTo>
                  <a:lnTo>
                    <a:pt x="11025" y="9704"/>
                  </a:lnTo>
                  <a:lnTo>
                    <a:pt x="10709" y="10135"/>
                  </a:lnTo>
                  <a:lnTo>
                    <a:pt x="10336" y="10537"/>
                  </a:lnTo>
                  <a:lnTo>
                    <a:pt x="9906" y="10881"/>
                  </a:lnTo>
                  <a:lnTo>
                    <a:pt x="9475" y="11197"/>
                  </a:lnTo>
                  <a:lnTo>
                    <a:pt x="9016" y="11455"/>
                  </a:lnTo>
                  <a:lnTo>
                    <a:pt x="8527" y="11656"/>
                  </a:lnTo>
                  <a:lnTo>
                    <a:pt x="8011" y="11829"/>
                  </a:lnTo>
                  <a:lnTo>
                    <a:pt x="7494" y="11943"/>
                  </a:lnTo>
                  <a:lnTo>
                    <a:pt x="6948" y="12001"/>
                  </a:lnTo>
                  <a:lnTo>
                    <a:pt x="6403" y="12030"/>
                  </a:lnTo>
                  <a:lnTo>
                    <a:pt x="5972" y="12001"/>
                  </a:lnTo>
                  <a:lnTo>
                    <a:pt x="5513" y="11915"/>
                  </a:lnTo>
                  <a:lnTo>
                    <a:pt x="5082" y="11829"/>
                  </a:lnTo>
                  <a:lnTo>
                    <a:pt x="4652" y="11685"/>
                  </a:lnTo>
                  <a:lnTo>
                    <a:pt x="4250" y="11513"/>
                  </a:lnTo>
                  <a:lnTo>
                    <a:pt x="3876" y="11312"/>
                  </a:lnTo>
                  <a:lnTo>
                    <a:pt x="3503" y="11082"/>
                  </a:lnTo>
                  <a:lnTo>
                    <a:pt x="3159" y="10824"/>
                  </a:lnTo>
                  <a:lnTo>
                    <a:pt x="2843" y="10565"/>
                  </a:lnTo>
                  <a:lnTo>
                    <a:pt x="2556" y="10250"/>
                  </a:lnTo>
                  <a:lnTo>
                    <a:pt x="2269" y="9934"/>
                  </a:lnTo>
                  <a:lnTo>
                    <a:pt x="2039" y="9618"/>
                  </a:lnTo>
                  <a:lnTo>
                    <a:pt x="1809" y="9245"/>
                  </a:lnTo>
                  <a:lnTo>
                    <a:pt x="1608" y="8872"/>
                  </a:lnTo>
                  <a:lnTo>
                    <a:pt x="1465" y="8498"/>
                  </a:lnTo>
                  <a:lnTo>
                    <a:pt x="1321" y="8096"/>
                  </a:lnTo>
                  <a:lnTo>
                    <a:pt x="1206" y="7694"/>
                  </a:lnTo>
                  <a:lnTo>
                    <a:pt x="1149" y="7264"/>
                  </a:lnTo>
                  <a:lnTo>
                    <a:pt x="1092" y="6833"/>
                  </a:lnTo>
                  <a:lnTo>
                    <a:pt x="1092" y="6402"/>
                  </a:lnTo>
                  <a:lnTo>
                    <a:pt x="1149" y="5828"/>
                  </a:lnTo>
                  <a:lnTo>
                    <a:pt x="1235" y="5312"/>
                  </a:lnTo>
                  <a:lnTo>
                    <a:pt x="1379" y="4766"/>
                  </a:lnTo>
                  <a:lnTo>
                    <a:pt x="1580" y="4278"/>
                  </a:lnTo>
                  <a:lnTo>
                    <a:pt x="1838" y="3819"/>
                  </a:lnTo>
                  <a:lnTo>
                    <a:pt x="2125" y="3359"/>
                  </a:lnTo>
                  <a:lnTo>
                    <a:pt x="2441" y="2957"/>
                  </a:lnTo>
                  <a:lnTo>
                    <a:pt x="2814" y="2584"/>
                  </a:lnTo>
                  <a:lnTo>
                    <a:pt x="3216" y="2240"/>
                  </a:lnTo>
                  <a:lnTo>
                    <a:pt x="3647" y="1924"/>
                  </a:lnTo>
                  <a:lnTo>
                    <a:pt x="4106" y="1665"/>
                  </a:lnTo>
                  <a:lnTo>
                    <a:pt x="4594" y="1464"/>
                  </a:lnTo>
                  <a:lnTo>
                    <a:pt x="5082" y="1292"/>
                  </a:lnTo>
                  <a:lnTo>
                    <a:pt x="5628" y="1149"/>
                  </a:lnTo>
                  <a:lnTo>
                    <a:pt x="6173" y="1091"/>
                  </a:lnTo>
                  <a:close/>
                  <a:moveTo>
                    <a:pt x="6087" y="0"/>
                  </a:moveTo>
                  <a:lnTo>
                    <a:pt x="5427" y="86"/>
                  </a:lnTo>
                  <a:lnTo>
                    <a:pt x="4795" y="230"/>
                  </a:lnTo>
                  <a:lnTo>
                    <a:pt x="4192" y="431"/>
                  </a:lnTo>
                  <a:lnTo>
                    <a:pt x="3618" y="689"/>
                  </a:lnTo>
                  <a:lnTo>
                    <a:pt x="3044" y="1005"/>
                  </a:lnTo>
                  <a:lnTo>
                    <a:pt x="2556" y="1378"/>
                  </a:lnTo>
                  <a:lnTo>
                    <a:pt x="2068" y="1780"/>
                  </a:lnTo>
                  <a:lnTo>
                    <a:pt x="1637" y="2240"/>
                  </a:lnTo>
                  <a:lnTo>
                    <a:pt x="1235" y="2728"/>
                  </a:lnTo>
                  <a:lnTo>
                    <a:pt x="891" y="3273"/>
                  </a:lnTo>
                  <a:lnTo>
                    <a:pt x="604" y="3819"/>
                  </a:lnTo>
                  <a:lnTo>
                    <a:pt x="374" y="4422"/>
                  </a:lnTo>
                  <a:lnTo>
                    <a:pt x="173" y="5053"/>
                  </a:lnTo>
                  <a:lnTo>
                    <a:pt x="58" y="5685"/>
                  </a:lnTo>
                  <a:lnTo>
                    <a:pt x="1" y="6374"/>
                  </a:lnTo>
                  <a:lnTo>
                    <a:pt x="29" y="6891"/>
                  </a:lnTo>
                  <a:lnTo>
                    <a:pt x="58" y="7407"/>
                  </a:lnTo>
                  <a:lnTo>
                    <a:pt x="144" y="7895"/>
                  </a:lnTo>
                  <a:lnTo>
                    <a:pt x="288" y="8412"/>
                  </a:lnTo>
                  <a:lnTo>
                    <a:pt x="431" y="8872"/>
                  </a:lnTo>
                  <a:lnTo>
                    <a:pt x="632" y="9331"/>
                  </a:lnTo>
                  <a:lnTo>
                    <a:pt x="862" y="9790"/>
                  </a:lnTo>
                  <a:lnTo>
                    <a:pt x="1120" y="10221"/>
                  </a:lnTo>
                  <a:lnTo>
                    <a:pt x="1436" y="10623"/>
                  </a:lnTo>
                  <a:lnTo>
                    <a:pt x="1752" y="10996"/>
                  </a:lnTo>
                  <a:lnTo>
                    <a:pt x="2096" y="11369"/>
                  </a:lnTo>
                  <a:lnTo>
                    <a:pt x="2498" y="11685"/>
                  </a:lnTo>
                  <a:lnTo>
                    <a:pt x="2900" y="11972"/>
                  </a:lnTo>
                  <a:lnTo>
                    <a:pt x="3331" y="12259"/>
                  </a:lnTo>
                  <a:lnTo>
                    <a:pt x="3790" y="12489"/>
                  </a:lnTo>
                  <a:lnTo>
                    <a:pt x="4278" y="12690"/>
                  </a:lnTo>
                  <a:lnTo>
                    <a:pt x="4795" y="12862"/>
                  </a:lnTo>
                  <a:lnTo>
                    <a:pt x="5312" y="12977"/>
                  </a:lnTo>
                  <a:lnTo>
                    <a:pt x="5829" y="13063"/>
                  </a:lnTo>
                  <a:lnTo>
                    <a:pt x="6374" y="13092"/>
                  </a:lnTo>
                  <a:lnTo>
                    <a:pt x="7035" y="13092"/>
                  </a:lnTo>
                  <a:lnTo>
                    <a:pt x="7666" y="13006"/>
                  </a:lnTo>
                  <a:lnTo>
                    <a:pt x="8298" y="12891"/>
                  </a:lnTo>
                  <a:lnTo>
                    <a:pt x="8901" y="12690"/>
                  </a:lnTo>
                  <a:lnTo>
                    <a:pt x="9504" y="12432"/>
                  </a:lnTo>
                  <a:lnTo>
                    <a:pt x="10049" y="12116"/>
                  </a:lnTo>
                  <a:lnTo>
                    <a:pt x="10566" y="11743"/>
                  </a:lnTo>
                  <a:lnTo>
                    <a:pt x="11083" y="11312"/>
                  </a:lnTo>
                  <a:lnTo>
                    <a:pt x="11513" y="10853"/>
                  </a:lnTo>
                  <a:lnTo>
                    <a:pt x="11915" y="10336"/>
                  </a:lnTo>
                  <a:lnTo>
                    <a:pt x="12260" y="9790"/>
                  </a:lnTo>
                  <a:lnTo>
                    <a:pt x="12547" y="9216"/>
                  </a:lnTo>
                  <a:lnTo>
                    <a:pt x="12777" y="8642"/>
                  </a:lnTo>
                  <a:lnTo>
                    <a:pt x="12949" y="8010"/>
                  </a:lnTo>
                  <a:lnTo>
                    <a:pt x="13064" y="7379"/>
                  </a:lnTo>
                  <a:lnTo>
                    <a:pt x="13121" y="6747"/>
                  </a:lnTo>
                  <a:lnTo>
                    <a:pt x="13121" y="6202"/>
                  </a:lnTo>
                  <a:lnTo>
                    <a:pt x="13064" y="5685"/>
                  </a:lnTo>
                  <a:lnTo>
                    <a:pt x="12978" y="5197"/>
                  </a:lnTo>
                  <a:lnTo>
                    <a:pt x="12863" y="4709"/>
                  </a:lnTo>
                  <a:lnTo>
                    <a:pt x="12690" y="4221"/>
                  </a:lnTo>
                  <a:lnTo>
                    <a:pt x="12489" y="3761"/>
                  </a:lnTo>
                  <a:lnTo>
                    <a:pt x="12260" y="3302"/>
                  </a:lnTo>
                  <a:lnTo>
                    <a:pt x="12001" y="2900"/>
                  </a:lnTo>
                  <a:lnTo>
                    <a:pt x="11714" y="2469"/>
                  </a:lnTo>
                  <a:lnTo>
                    <a:pt x="11398" y="2096"/>
                  </a:lnTo>
                  <a:lnTo>
                    <a:pt x="11025" y="1752"/>
                  </a:lnTo>
                  <a:lnTo>
                    <a:pt x="10652" y="1407"/>
                  </a:lnTo>
                  <a:lnTo>
                    <a:pt x="10250" y="1120"/>
                  </a:lnTo>
                  <a:lnTo>
                    <a:pt x="9819" y="833"/>
                  </a:lnTo>
                  <a:lnTo>
                    <a:pt x="9360" y="603"/>
                  </a:lnTo>
                  <a:lnTo>
                    <a:pt x="8872" y="402"/>
                  </a:lnTo>
                  <a:lnTo>
                    <a:pt x="8355" y="230"/>
                  </a:lnTo>
                  <a:lnTo>
                    <a:pt x="7838" y="115"/>
                  </a:lnTo>
                  <a:lnTo>
                    <a:pt x="7293" y="29"/>
                  </a:lnTo>
                  <a:lnTo>
                    <a:pt x="67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164"/>
            <p:cNvSpPr/>
            <p:nvPr/>
          </p:nvSpPr>
          <p:spPr>
            <a:xfrm>
              <a:off x="954125" y="2480375"/>
              <a:ext cx="163675" cy="163650"/>
            </a:xfrm>
            <a:custGeom>
              <a:rect b="b" l="l" r="r" t="t"/>
              <a:pathLst>
                <a:path extrusionOk="0" h="6546" w="6547">
                  <a:moveTo>
                    <a:pt x="3015" y="0"/>
                  </a:moveTo>
                  <a:lnTo>
                    <a:pt x="2699" y="58"/>
                  </a:lnTo>
                  <a:lnTo>
                    <a:pt x="2383" y="115"/>
                  </a:lnTo>
                  <a:lnTo>
                    <a:pt x="2067" y="230"/>
                  </a:lnTo>
                  <a:lnTo>
                    <a:pt x="1780" y="345"/>
                  </a:lnTo>
                  <a:lnTo>
                    <a:pt x="1522" y="517"/>
                  </a:lnTo>
                  <a:lnTo>
                    <a:pt x="1264" y="689"/>
                  </a:lnTo>
                  <a:lnTo>
                    <a:pt x="1005" y="890"/>
                  </a:lnTo>
                  <a:lnTo>
                    <a:pt x="804" y="1120"/>
                  </a:lnTo>
                  <a:lnTo>
                    <a:pt x="603" y="1378"/>
                  </a:lnTo>
                  <a:lnTo>
                    <a:pt x="431" y="1637"/>
                  </a:lnTo>
                  <a:lnTo>
                    <a:pt x="287" y="1924"/>
                  </a:lnTo>
                  <a:lnTo>
                    <a:pt x="173" y="2211"/>
                  </a:lnTo>
                  <a:lnTo>
                    <a:pt x="86" y="2527"/>
                  </a:lnTo>
                  <a:lnTo>
                    <a:pt x="29" y="2842"/>
                  </a:lnTo>
                  <a:lnTo>
                    <a:pt x="0" y="3187"/>
                  </a:lnTo>
                  <a:lnTo>
                    <a:pt x="0" y="3445"/>
                  </a:lnTo>
                  <a:lnTo>
                    <a:pt x="29" y="3704"/>
                  </a:lnTo>
                  <a:lnTo>
                    <a:pt x="58" y="3962"/>
                  </a:lnTo>
                  <a:lnTo>
                    <a:pt x="115" y="4192"/>
                  </a:lnTo>
                  <a:lnTo>
                    <a:pt x="201" y="4450"/>
                  </a:lnTo>
                  <a:lnTo>
                    <a:pt x="316" y="4680"/>
                  </a:lnTo>
                  <a:lnTo>
                    <a:pt x="431" y="4881"/>
                  </a:lnTo>
                  <a:lnTo>
                    <a:pt x="546" y="5110"/>
                  </a:lnTo>
                  <a:lnTo>
                    <a:pt x="689" y="5311"/>
                  </a:lnTo>
                  <a:lnTo>
                    <a:pt x="862" y="5512"/>
                  </a:lnTo>
                  <a:lnTo>
                    <a:pt x="1034" y="5685"/>
                  </a:lnTo>
                  <a:lnTo>
                    <a:pt x="1235" y="5828"/>
                  </a:lnTo>
                  <a:lnTo>
                    <a:pt x="1436" y="6000"/>
                  </a:lnTo>
                  <a:lnTo>
                    <a:pt x="1637" y="6115"/>
                  </a:lnTo>
                  <a:lnTo>
                    <a:pt x="1866" y="6230"/>
                  </a:lnTo>
                  <a:lnTo>
                    <a:pt x="2125" y="6345"/>
                  </a:lnTo>
                  <a:lnTo>
                    <a:pt x="2383" y="6431"/>
                  </a:lnTo>
                  <a:lnTo>
                    <a:pt x="2642" y="6489"/>
                  </a:lnTo>
                  <a:lnTo>
                    <a:pt x="2900" y="6517"/>
                  </a:lnTo>
                  <a:lnTo>
                    <a:pt x="3187" y="6546"/>
                  </a:lnTo>
                  <a:lnTo>
                    <a:pt x="3503" y="6546"/>
                  </a:lnTo>
                  <a:lnTo>
                    <a:pt x="3847" y="6489"/>
                  </a:lnTo>
                  <a:lnTo>
                    <a:pt x="4163" y="6431"/>
                  </a:lnTo>
                  <a:lnTo>
                    <a:pt x="4450" y="6316"/>
                  </a:lnTo>
                  <a:lnTo>
                    <a:pt x="4737" y="6201"/>
                  </a:lnTo>
                  <a:lnTo>
                    <a:pt x="5025" y="6029"/>
                  </a:lnTo>
                  <a:lnTo>
                    <a:pt x="5283" y="5857"/>
                  </a:lnTo>
                  <a:lnTo>
                    <a:pt x="5513" y="5656"/>
                  </a:lnTo>
                  <a:lnTo>
                    <a:pt x="5742" y="5426"/>
                  </a:lnTo>
                  <a:lnTo>
                    <a:pt x="5915" y="5168"/>
                  </a:lnTo>
                  <a:lnTo>
                    <a:pt x="6087" y="4910"/>
                  </a:lnTo>
                  <a:lnTo>
                    <a:pt x="6259" y="4622"/>
                  </a:lnTo>
                  <a:lnTo>
                    <a:pt x="6374" y="4335"/>
                  </a:lnTo>
                  <a:lnTo>
                    <a:pt x="6460" y="4019"/>
                  </a:lnTo>
                  <a:lnTo>
                    <a:pt x="6517" y="3704"/>
                  </a:lnTo>
                  <a:lnTo>
                    <a:pt x="6546" y="3359"/>
                  </a:lnTo>
                  <a:lnTo>
                    <a:pt x="6546" y="3101"/>
                  </a:lnTo>
                  <a:lnTo>
                    <a:pt x="6517" y="2842"/>
                  </a:lnTo>
                  <a:lnTo>
                    <a:pt x="6460" y="2613"/>
                  </a:lnTo>
                  <a:lnTo>
                    <a:pt x="6403" y="2354"/>
                  </a:lnTo>
                  <a:lnTo>
                    <a:pt x="6316" y="2125"/>
                  </a:lnTo>
                  <a:lnTo>
                    <a:pt x="6230" y="1895"/>
                  </a:lnTo>
                  <a:lnTo>
                    <a:pt x="6116" y="1665"/>
                  </a:lnTo>
                  <a:lnTo>
                    <a:pt x="5972" y="1436"/>
                  </a:lnTo>
                  <a:lnTo>
                    <a:pt x="5828" y="1235"/>
                  </a:lnTo>
                  <a:lnTo>
                    <a:pt x="5685" y="1062"/>
                  </a:lnTo>
                  <a:lnTo>
                    <a:pt x="5484" y="890"/>
                  </a:lnTo>
                  <a:lnTo>
                    <a:pt x="5312" y="718"/>
                  </a:lnTo>
                  <a:lnTo>
                    <a:pt x="5111" y="574"/>
                  </a:lnTo>
                  <a:lnTo>
                    <a:pt x="4881" y="431"/>
                  </a:lnTo>
                  <a:lnTo>
                    <a:pt x="4651" y="316"/>
                  </a:lnTo>
                  <a:lnTo>
                    <a:pt x="4422" y="201"/>
                  </a:lnTo>
                  <a:lnTo>
                    <a:pt x="4163" y="115"/>
                  </a:lnTo>
                  <a:lnTo>
                    <a:pt x="3905" y="58"/>
                  </a:lnTo>
                  <a:lnTo>
                    <a:pt x="3618" y="29"/>
                  </a:lnTo>
                  <a:lnTo>
                    <a:pt x="3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164"/>
            <p:cNvSpPr/>
            <p:nvPr/>
          </p:nvSpPr>
          <p:spPr>
            <a:xfrm>
              <a:off x="1000775" y="2527025"/>
              <a:ext cx="70375" cy="70350"/>
            </a:xfrm>
            <a:custGeom>
              <a:rect b="b" l="l" r="r" t="t"/>
              <a:pathLst>
                <a:path extrusionOk="0" h="2814" w="2815">
                  <a:moveTo>
                    <a:pt x="1436" y="0"/>
                  </a:moveTo>
                  <a:lnTo>
                    <a:pt x="1149" y="29"/>
                  </a:lnTo>
                  <a:lnTo>
                    <a:pt x="890" y="115"/>
                  </a:lnTo>
                  <a:lnTo>
                    <a:pt x="661" y="230"/>
                  </a:lnTo>
                  <a:lnTo>
                    <a:pt x="431" y="402"/>
                  </a:lnTo>
                  <a:lnTo>
                    <a:pt x="259" y="603"/>
                  </a:lnTo>
                  <a:lnTo>
                    <a:pt x="115" y="833"/>
                  </a:lnTo>
                  <a:lnTo>
                    <a:pt x="29" y="1091"/>
                  </a:lnTo>
                  <a:lnTo>
                    <a:pt x="0" y="1378"/>
                  </a:lnTo>
                  <a:lnTo>
                    <a:pt x="29" y="1665"/>
                  </a:lnTo>
                  <a:lnTo>
                    <a:pt x="87" y="1924"/>
                  </a:lnTo>
                  <a:lnTo>
                    <a:pt x="201" y="2153"/>
                  </a:lnTo>
                  <a:lnTo>
                    <a:pt x="374" y="2383"/>
                  </a:lnTo>
                  <a:lnTo>
                    <a:pt x="575" y="2555"/>
                  </a:lnTo>
                  <a:lnTo>
                    <a:pt x="804" y="2699"/>
                  </a:lnTo>
                  <a:lnTo>
                    <a:pt x="1091" y="2785"/>
                  </a:lnTo>
                  <a:lnTo>
                    <a:pt x="1350" y="2814"/>
                  </a:lnTo>
                  <a:lnTo>
                    <a:pt x="1637" y="2785"/>
                  </a:lnTo>
                  <a:lnTo>
                    <a:pt x="1924" y="2728"/>
                  </a:lnTo>
                  <a:lnTo>
                    <a:pt x="2154" y="2584"/>
                  </a:lnTo>
                  <a:lnTo>
                    <a:pt x="2355" y="2441"/>
                  </a:lnTo>
                  <a:lnTo>
                    <a:pt x="2556" y="2240"/>
                  </a:lnTo>
                  <a:lnTo>
                    <a:pt x="2670" y="1981"/>
                  </a:lnTo>
                  <a:lnTo>
                    <a:pt x="2757" y="1723"/>
                  </a:lnTo>
                  <a:lnTo>
                    <a:pt x="2814" y="1464"/>
                  </a:lnTo>
                  <a:lnTo>
                    <a:pt x="2785" y="1177"/>
                  </a:lnTo>
                  <a:lnTo>
                    <a:pt x="2699" y="890"/>
                  </a:lnTo>
                  <a:lnTo>
                    <a:pt x="2584" y="661"/>
                  </a:lnTo>
                  <a:lnTo>
                    <a:pt x="2412" y="460"/>
                  </a:lnTo>
                  <a:lnTo>
                    <a:pt x="2211" y="259"/>
                  </a:lnTo>
                  <a:lnTo>
                    <a:pt x="1981" y="144"/>
                  </a:lnTo>
                  <a:lnTo>
                    <a:pt x="1723" y="58"/>
                  </a:lnTo>
                  <a:lnTo>
                    <a:pt x="1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164"/>
            <p:cNvSpPr/>
            <p:nvPr/>
          </p:nvSpPr>
          <p:spPr>
            <a:xfrm>
              <a:off x="868000" y="2821300"/>
              <a:ext cx="312225" cy="311525"/>
            </a:xfrm>
            <a:custGeom>
              <a:rect b="b" l="l" r="r" t="t"/>
              <a:pathLst>
                <a:path extrusionOk="0" h="12461" w="12489">
                  <a:moveTo>
                    <a:pt x="6374" y="1149"/>
                  </a:moveTo>
                  <a:lnTo>
                    <a:pt x="6919" y="1206"/>
                  </a:lnTo>
                  <a:lnTo>
                    <a:pt x="7407" y="1292"/>
                  </a:lnTo>
                  <a:lnTo>
                    <a:pt x="7895" y="1436"/>
                  </a:lnTo>
                  <a:lnTo>
                    <a:pt x="8355" y="1608"/>
                  </a:lnTo>
                  <a:lnTo>
                    <a:pt x="8785" y="1838"/>
                  </a:lnTo>
                  <a:lnTo>
                    <a:pt x="9187" y="2096"/>
                  </a:lnTo>
                  <a:lnTo>
                    <a:pt x="9589" y="2412"/>
                  </a:lnTo>
                  <a:lnTo>
                    <a:pt x="9934" y="2756"/>
                  </a:lnTo>
                  <a:lnTo>
                    <a:pt x="10250" y="3130"/>
                  </a:lnTo>
                  <a:lnTo>
                    <a:pt x="10537" y="3503"/>
                  </a:lnTo>
                  <a:lnTo>
                    <a:pt x="10766" y="3934"/>
                  </a:lnTo>
                  <a:lnTo>
                    <a:pt x="10967" y="4393"/>
                  </a:lnTo>
                  <a:lnTo>
                    <a:pt x="11140" y="4852"/>
                  </a:lnTo>
                  <a:lnTo>
                    <a:pt x="11254" y="5340"/>
                  </a:lnTo>
                  <a:lnTo>
                    <a:pt x="11312" y="5857"/>
                  </a:lnTo>
                  <a:lnTo>
                    <a:pt x="11312" y="6374"/>
                  </a:lnTo>
                  <a:lnTo>
                    <a:pt x="11283" y="6891"/>
                  </a:lnTo>
                  <a:lnTo>
                    <a:pt x="11197" y="7407"/>
                  </a:lnTo>
                  <a:lnTo>
                    <a:pt x="11053" y="7867"/>
                  </a:lnTo>
                  <a:lnTo>
                    <a:pt x="10852" y="8326"/>
                  </a:lnTo>
                  <a:lnTo>
                    <a:pt x="10651" y="8785"/>
                  </a:lnTo>
                  <a:lnTo>
                    <a:pt x="10364" y="9187"/>
                  </a:lnTo>
                  <a:lnTo>
                    <a:pt x="10077" y="9561"/>
                  </a:lnTo>
                  <a:lnTo>
                    <a:pt x="9733" y="9934"/>
                  </a:lnTo>
                  <a:lnTo>
                    <a:pt x="9360" y="10250"/>
                  </a:lnTo>
                  <a:lnTo>
                    <a:pt x="8958" y="10508"/>
                  </a:lnTo>
                  <a:lnTo>
                    <a:pt x="8527" y="10766"/>
                  </a:lnTo>
                  <a:lnTo>
                    <a:pt x="8096" y="10967"/>
                  </a:lnTo>
                  <a:lnTo>
                    <a:pt x="7608" y="11111"/>
                  </a:lnTo>
                  <a:lnTo>
                    <a:pt x="7120" y="11226"/>
                  </a:lnTo>
                  <a:lnTo>
                    <a:pt x="6632" y="11312"/>
                  </a:lnTo>
                  <a:lnTo>
                    <a:pt x="6115" y="11312"/>
                  </a:lnTo>
                  <a:lnTo>
                    <a:pt x="5599" y="11283"/>
                  </a:lnTo>
                  <a:lnTo>
                    <a:pt x="5082" y="11168"/>
                  </a:lnTo>
                  <a:lnTo>
                    <a:pt x="4594" y="11054"/>
                  </a:lnTo>
                  <a:lnTo>
                    <a:pt x="4134" y="10853"/>
                  </a:lnTo>
                  <a:lnTo>
                    <a:pt x="3704" y="10623"/>
                  </a:lnTo>
                  <a:lnTo>
                    <a:pt x="3302" y="10365"/>
                  </a:lnTo>
                  <a:lnTo>
                    <a:pt x="2900" y="10049"/>
                  </a:lnTo>
                  <a:lnTo>
                    <a:pt x="2555" y="9733"/>
                  </a:lnTo>
                  <a:lnTo>
                    <a:pt x="2239" y="9360"/>
                  </a:lnTo>
                  <a:lnTo>
                    <a:pt x="1952" y="8958"/>
                  </a:lnTo>
                  <a:lnTo>
                    <a:pt x="1723" y="8527"/>
                  </a:lnTo>
                  <a:lnTo>
                    <a:pt x="1522" y="8068"/>
                  </a:lnTo>
                  <a:lnTo>
                    <a:pt x="1349" y="7608"/>
                  </a:lnTo>
                  <a:lnTo>
                    <a:pt x="1235" y="7120"/>
                  </a:lnTo>
                  <a:lnTo>
                    <a:pt x="1177" y="6604"/>
                  </a:lnTo>
                  <a:lnTo>
                    <a:pt x="1177" y="6087"/>
                  </a:lnTo>
                  <a:lnTo>
                    <a:pt x="1206" y="5570"/>
                  </a:lnTo>
                  <a:lnTo>
                    <a:pt x="1292" y="5082"/>
                  </a:lnTo>
                  <a:lnTo>
                    <a:pt x="1436" y="4594"/>
                  </a:lnTo>
                  <a:lnTo>
                    <a:pt x="1637" y="4134"/>
                  </a:lnTo>
                  <a:lnTo>
                    <a:pt x="1838" y="3704"/>
                  </a:lnTo>
                  <a:lnTo>
                    <a:pt x="2125" y="3273"/>
                  </a:lnTo>
                  <a:lnTo>
                    <a:pt x="2412" y="2900"/>
                  </a:lnTo>
                  <a:lnTo>
                    <a:pt x="2756" y="2555"/>
                  </a:lnTo>
                  <a:lnTo>
                    <a:pt x="3129" y="2240"/>
                  </a:lnTo>
                  <a:lnTo>
                    <a:pt x="3531" y="1953"/>
                  </a:lnTo>
                  <a:lnTo>
                    <a:pt x="3962" y="1694"/>
                  </a:lnTo>
                  <a:lnTo>
                    <a:pt x="4393" y="1493"/>
                  </a:lnTo>
                  <a:lnTo>
                    <a:pt x="4881" y="1350"/>
                  </a:lnTo>
                  <a:lnTo>
                    <a:pt x="5369" y="1235"/>
                  </a:lnTo>
                  <a:lnTo>
                    <a:pt x="5857" y="1177"/>
                  </a:lnTo>
                  <a:lnTo>
                    <a:pt x="6374" y="1149"/>
                  </a:lnTo>
                  <a:close/>
                  <a:moveTo>
                    <a:pt x="5771" y="0"/>
                  </a:moveTo>
                  <a:lnTo>
                    <a:pt x="5168" y="86"/>
                  </a:lnTo>
                  <a:lnTo>
                    <a:pt x="4565" y="230"/>
                  </a:lnTo>
                  <a:lnTo>
                    <a:pt x="3991" y="431"/>
                  </a:lnTo>
                  <a:lnTo>
                    <a:pt x="3417" y="661"/>
                  </a:lnTo>
                  <a:lnTo>
                    <a:pt x="2900" y="976"/>
                  </a:lnTo>
                  <a:lnTo>
                    <a:pt x="2412" y="1321"/>
                  </a:lnTo>
                  <a:lnTo>
                    <a:pt x="1952" y="1694"/>
                  </a:lnTo>
                  <a:lnTo>
                    <a:pt x="1550" y="2125"/>
                  </a:lnTo>
                  <a:lnTo>
                    <a:pt x="1177" y="2613"/>
                  </a:lnTo>
                  <a:lnTo>
                    <a:pt x="833" y="3101"/>
                  </a:lnTo>
                  <a:lnTo>
                    <a:pt x="574" y="3646"/>
                  </a:lnTo>
                  <a:lnTo>
                    <a:pt x="345" y="4221"/>
                  </a:lnTo>
                  <a:lnTo>
                    <a:pt x="172" y="4795"/>
                  </a:lnTo>
                  <a:lnTo>
                    <a:pt x="58" y="5426"/>
                  </a:lnTo>
                  <a:lnTo>
                    <a:pt x="0" y="6058"/>
                  </a:lnTo>
                  <a:lnTo>
                    <a:pt x="29" y="6690"/>
                  </a:lnTo>
                  <a:lnTo>
                    <a:pt x="86" y="7321"/>
                  </a:lnTo>
                  <a:lnTo>
                    <a:pt x="230" y="7924"/>
                  </a:lnTo>
                  <a:lnTo>
                    <a:pt x="431" y="8498"/>
                  </a:lnTo>
                  <a:lnTo>
                    <a:pt x="689" y="9044"/>
                  </a:lnTo>
                  <a:lnTo>
                    <a:pt x="976" y="9561"/>
                  </a:lnTo>
                  <a:lnTo>
                    <a:pt x="1321" y="10077"/>
                  </a:lnTo>
                  <a:lnTo>
                    <a:pt x="1723" y="10508"/>
                  </a:lnTo>
                  <a:lnTo>
                    <a:pt x="2153" y="10939"/>
                  </a:lnTo>
                  <a:lnTo>
                    <a:pt x="2613" y="11312"/>
                  </a:lnTo>
                  <a:lnTo>
                    <a:pt x="3129" y="11628"/>
                  </a:lnTo>
                  <a:lnTo>
                    <a:pt x="3646" y="11915"/>
                  </a:lnTo>
                  <a:lnTo>
                    <a:pt x="4220" y="12145"/>
                  </a:lnTo>
                  <a:lnTo>
                    <a:pt x="4823" y="12317"/>
                  </a:lnTo>
                  <a:lnTo>
                    <a:pt x="5426" y="12432"/>
                  </a:lnTo>
                  <a:lnTo>
                    <a:pt x="6058" y="12460"/>
                  </a:lnTo>
                  <a:lnTo>
                    <a:pt x="6718" y="12460"/>
                  </a:lnTo>
                  <a:lnTo>
                    <a:pt x="7321" y="12374"/>
                  </a:lnTo>
                  <a:lnTo>
                    <a:pt x="7924" y="12231"/>
                  </a:lnTo>
                  <a:lnTo>
                    <a:pt x="8498" y="12058"/>
                  </a:lnTo>
                  <a:lnTo>
                    <a:pt x="9072" y="11800"/>
                  </a:lnTo>
                  <a:lnTo>
                    <a:pt x="9589" y="11513"/>
                  </a:lnTo>
                  <a:lnTo>
                    <a:pt x="10077" y="11168"/>
                  </a:lnTo>
                  <a:lnTo>
                    <a:pt x="10537" y="10766"/>
                  </a:lnTo>
                  <a:lnTo>
                    <a:pt x="10939" y="10336"/>
                  </a:lnTo>
                  <a:lnTo>
                    <a:pt x="11312" y="9876"/>
                  </a:lnTo>
                  <a:lnTo>
                    <a:pt x="11656" y="9360"/>
                  </a:lnTo>
                  <a:lnTo>
                    <a:pt x="11915" y="8814"/>
                  </a:lnTo>
                  <a:lnTo>
                    <a:pt x="12144" y="8269"/>
                  </a:lnTo>
                  <a:lnTo>
                    <a:pt x="12317" y="7666"/>
                  </a:lnTo>
                  <a:lnTo>
                    <a:pt x="12432" y="7034"/>
                  </a:lnTo>
                  <a:lnTo>
                    <a:pt x="12489" y="6403"/>
                  </a:lnTo>
                  <a:lnTo>
                    <a:pt x="12460" y="5771"/>
                  </a:lnTo>
                  <a:lnTo>
                    <a:pt x="12403" y="5139"/>
                  </a:lnTo>
                  <a:lnTo>
                    <a:pt x="12259" y="4536"/>
                  </a:lnTo>
                  <a:lnTo>
                    <a:pt x="12058" y="3962"/>
                  </a:lnTo>
                  <a:lnTo>
                    <a:pt x="11800" y="3417"/>
                  </a:lnTo>
                  <a:lnTo>
                    <a:pt x="11513" y="2900"/>
                  </a:lnTo>
                  <a:lnTo>
                    <a:pt x="11168" y="2412"/>
                  </a:lnTo>
                  <a:lnTo>
                    <a:pt x="10766" y="1953"/>
                  </a:lnTo>
                  <a:lnTo>
                    <a:pt x="10336" y="1522"/>
                  </a:lnTo>
                  <a:lnTo>
                    <a:pt x="9876" y="1149"/>
                  </a:lnTo>
                  <a:lnTo>
                    <a:pt x="9360" y="833"/>
                  </a:lnTo>
                  <a:lnTo>
                    <a:pt x="8843" y="546"/>
                  </a:lnTo>
                  <a:lnTo>
                    <a:pt x="8269" y="345"/>
                  </a:lnTo>
                  <a:lnTo>
                    <a:pt x="7666" y="173"/>
                  </a:lnTo>
                  <a:lnTo>
                    <a:pt x="7063" y="58"/>
                  </a:lnTo>
                  <a:lnTo>
                    <a:pt x="64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164"/>
            <p:cNvSpPr/>
            <p:nvPr/>
          </p:nvSpPr>
          <p:spPr>
            <a:xfrm>
              <a:off x="888800" y="2842100"/>
              <a:ext cx="270625" cy="269900"/>
            </a:xfrm>
            <a:custGeom>
              <a:rect b="b" l="l" r="r" t="t"/>
              <a:pathLst>
                <a:path extrusionOk="0" h="10796" w="10825">
                  <a:moveTo>
                    <a:pt x="5570" y="1"/>
                  </a:moveTo>
                  <a:lnTo>
                    <a:pt x="5025" y="30"/>
                  </a:lnTo>
                  <a:lnTo>
                    <a:pt x="4479" y="87"/>
                  </a:lnTo>
                  <a:lnTo>
                    <a:pt x="3963" y="202"/>
                  </a:lnTo>
                  <a:lnTo>
                    <a:pt x="3446" y="374"/>
                  </a:lnTo>
                  <a:lnTo>
                    <a:pt x="2958" y="575"/>
                  </a:lnTo>
                  <a:lnTo>
                    <a:pt x="2527" y="833"/>
                  </a:lnTo>
                  <a:lnTo>
                    <a:pt x="2097" y="1149"/>
                  </a:lnTo>
                  <a:lnTo>
                    <a:pt x="1695" y="1465"/>
                  </a:lnTo>
                  <a:lnTo>
                    <a:pt x="1350" y="1838"/>
                  </a:lnTo>
                  <a:lnTo>
                    <a:pt x="1034" y="2269"/>
                  </a:lnTo>
                  <a:lnTo>
                    <a:pt x="747" y="2700"/>
                  </a:lnTo>
                  <a:lnTo>
                    <a:pt x="489" y="3159"/>
                  </a:lnTo>
                  <a:lnTo>
                    <a:pt x="288" y="3647"/>
                  </a:lnTo>
                  <a:lnTo>
                    <a:pt x="144" y="4164"/>
                  </a:lnTo>
                  <a:lnTo>
                    <a:pt x="58" y="4709"/>
                  </a:lnTo>
                  <a:lnTo>
                    <a:pt x="1" y="5255"/>
                  </a:lnTo>
                  <a:lnTo>
                    <a:pt x="29" y="5800"/>
                  </a:lnTo>
                  <a:lnTo>
                    <a:pt x="87" y="6346"/>
                  </a:lnTo>
                  <a:lnTo>
                    <a:pt x="202" y="6863"/>
                  </a:lnTo>
                  <a:lnTo>
                    <a:pt x="374" y="7351"/>
                  </a:lnTo>
                  <a:lnTo>
                    <a:pt x="604" y="7839"/>
                  </a:lnTo>
                  <a:lnTo>
                    <a:pt x="862" y="8298"/>
                  </a:lnTo>
                  <a:lnTo>
                    <a:pt x="1149" y="8729"/>
                  </a:lnTo>
                  <a:lnTo>
                    <a:pt x="1494" y="9102"/>
                  </a:lnTo>
                  <a:lnTo>
                    <a:pt x="1867" y="9475"/>
                  </a:lnTo>
                  <a:lnTo>
                    <a:pt x="2269" y="9791"/>
                  </a:lnTo>
                  <a:lnTo>
                    <a:pt x="2699" y="10078"/>
                  </a:lnTo>
                  <a:lnTo>
                    <a:pt x="3159" y="10308"/>
                  </a:lnTo>
                  <a:lnTo>
                    <a:pt x="3676" y="10509"/>
                  </a:lnTo>
                  <a:lnTo>
                    <a:pt x="4164" y="10652"/>
                  </a:lnTo>
                  <a:lnTo>
                    <a:pt x="4709" y="10767"/>
                  </a:lnTo>
                  <a:lnTo>
                    <a:pt x="5255" y="10796"/>
                  </a:lnTo>
                  <a:lnTo>
                    <a:pt x="5829" y="10796"/>
                  </a:lnTo>
                  <a:lnTo>
                    <a:pt x="6346" y="10710"/>
                  </a:lnTo>
                  <a:lnTo>
                    <a:pt x="6862" y="10595"/>
                  </a:lnTo>
                  <a:lnTo>
                    <a:pt x="7379" y="10451"/>
                  </a:lnTo>
                  <a:lnTo>
                    <a:pt x="7867" y="10222"/>
                  </a:lnTo>
                  <a:lnTo>
                    <a:pt x="8298" y="9963"/>
                  </a:lnTo>
                  <a:lnTo>
                    <a:pt x="8729" y="9676"/>
                  </a:lnTo>
                  <a:lnTo>
                    <a:pt x="9130" y="9332"/>
                  </a:lnTo>
                  <a:lnTo>
                    <a:pt x="9475" y="8958"/>
                  </a:lnTo>
                  <a:lnTo>
                    <a:pt x="9819" y="8556"/>
                  </a:lnTo>
                  <a:lnTo>
                    <a:pt x="10078" y="8097"/>
                  </a:lnTo>
                  <a:lnTo>
                    <a:pt x="10336" y="7638"/>
                  </a:lnTo>
                  <a:lnTo>
                    <a:pt x="10537" y="7150"/>
                  </a:lnTo>
                  <a:lnTo>
                    <a:pt x="10681" y="6633"/>
                  </a:lnTo>
                  <a:lnTo>
                    <a:pt x="10767" y="6116"/>
                  </a:lnTo>
                  <a:lnTo>
                    <a:pt x="10824" y="5542"/>
                  </a:lnTo>
                  <a:lnTo>
                    <a:pt x="10796" y="4996"/>
                  </a:lnTo>
                  <a:lnTo>
                    <a:pt x="10738" y="4451"/>
                  </a:lnTo>
                  <a:lnTo>
                    <a:pt x="10623" y="3934"/>
                  </a:lnTo>
                  <a:lnTo>
                    <a:pt x="10451" y="3446"/>
                  </a:lnTo>
                  <a:lnTo>
                    <a:pt x="10221" y="2958"/>
                  </a:lnTo>
                  <a:lnTo>
                    <a:pt x="9963" y="2499"/>
                  </a:lnTo>
                  <a:lnTo>
                    <a:pt x="9676" y="2097"/>
                  </a:lnTo>
                  <a:lnTo>
                    <a:pt x="9331" y="1695"/>
                  </a:lnTo>
                  <a:lnTo>
                    <a:pt x="8958" y="1322"/>
                  </a:lnTo>
                  <a:lnTo>
                    <a:pt x="8556" y="1006"/>
                  </a:lnTo>
                  <a:lnTo>
                    <a:pt x="8126" y="719"/>
                  </a:lnTo>
                  <a:lnTo>
                    <a:pt x="7666" y="489"/>
                  </a:lnTo>
                  <a:lnTo>
                    <a:pt x="7149" y="288"/>
                  </a:lnTo>
                  <a:lnTo>
                    <a:pt x="6661" y="144"/>
                  </a:lnTo>
                  <a:lnTo>
                    <a:pt x="6116" y="58"/>
                  </a:lnTo>
                  <a:lnTo>
                    <a:pt x="55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164"/>
            <p:cNvSpPr/>
            <p:nvPr/>
          </p:nvSpPr>
          <p:spPr>
            <a:xfrm>
              <a:off x="909625" y="2862925"/>
              <a:ext cx="228975" cy="228975"/>
            </a:xfrm>
            <a:custGeom>
              <a:rect b="b" l="l" r="r" t="t"/>
              <a:pathLst>
                <a:path extrusionOk="0" h="9159" w="9159">
                  <a:moveTo>
                    <a:pt x="4680" y="1063"/>
                  </a:moveTo>
                  <a:lnTo>
                    <a:pt x="4967" y="1091"/>
                  </a:lnTo>
                  <a:lnTo>
                    <a:pt x="5254" y="1149"/>
                  </a:lnTo>
                  <a:lnTo>
                    <a:pt x="5541" y="1206"/>
                  </a:lnTo>
                  <a:lnTo>
                    <a:pt x="5800" y="1292"/>
                  </a:lnTo>
                  <a:lnTo>
                    <a:pt x="6058" y="1407"/>
                  </a:lnTo>
                  <a:lnTo>
                    <a:pt x="6316" y="1522"/>
                  </a:lnTo>
                  <a:lnTo>
                    <a:pt x="6546" y="1666"/>
                  </a:lnTo>
                  <a:lnTo>
                    <a:pt x="6747" y="1838"/>
                  </a:lnTo>
                  <a:lnTo>
                    <a:pt x="6948" y="2010"/>
                  </a:lnTo>
                  <a:lnTo>
                    <a:pt x="7149" y="2211"/>
                  </a:lnTo>
                  <a:lnTo>
                    <a:pt x="7321" y="2412"/>
                  </a:lnTo>
                  <a:lnTo>
                    <a:pt x="7494" y="2613"/>
                  </a:lnTo>
                  <a:lnTo>
                    <a:pt x="7608" y="2843"/>
                  </a:lnTo>
                  <a:lnTo>
                    <a:pt x="7752" y="3072"/>
                  </a:lnTo>
                  <a:lnTo>
                    <a:pt x="7838" y="3331"/>
                  </a:lnTo>
                  <a:lnTo>
                    <a:pt x="7924" y="3589"/>
                  </a:lnTo>
                  <a:lnTo>
                    <a:pt x="8010" y="3848"/>
                  </a:lnTo>
                  <a:lnTo>
                    <a:pt x="8039" y="4106"/>
                  </a:lnTo>
                  <a:lnTo>
                    <a:pt x="8068" y="4393"/>
                  </a:lnTo>
                  <a:lnTo>
                    <a:pt x="8068" y="4680"/>
                  </a:lnTo>
                  <a:lnTo>
                    <a:pt x="8039" y="5025"/>
                  </a:lnTo>
                  <a:lnTo>
                    <a:pt x="7982" y="5340"/>
                  </a:lnTo>
                  <a:lnTo>
                    <a:pt x="7896" y="5685"/>
                  </a:lnTo>
                  <a:lnTo>
                    <a:pt x="7781" y="6001"/>
                  </a:lnTo>
                  <a:lnTo>
                    <a:pt x="7608" y="6317"/>
                  </a:lnTo>
                  <a:lnTo>
                    <a:pt x="7436" y="6604"/>
                  </a:lnTo>
                  <a:lnTo>
                    <a:pt x="7235" y="6862"/>
                  </a:lnTo>
                  <a:lnTo>
                    <a:pt x="6977" y="7120"/>
                  </a:lnTo>
                  <a:lnTo>
                    <a:pt x="6718" y="7350"/>
                  </a:lnTo>
                  <a:lnTo>
                    <a:pt x="6431" y="7522"/>
                  </a:lnTo>
                  <a:lnTo>
                    <a:pt x="6144" y="7695"/>
                  </a:lnTo>
                  <a:lnTo>
                    <a:pt x="5828" y="7838"/>
                  </a:lnTo>
                  <a:lnTo>
                    <a:pt x="5513" y="7953"/>
                  </a:lnTo>
                  <a:lnTo>
                    <a:pt x="5168" y="8010"/>
                  </a:lnTo>
                  <a:lnTo>
                    <a:pt x="4824" y="8068"/>
                  </a:lnTo>
                  <a:lnTo>
                    <a:pt x="4479" y="8068"/>
                  </a:lnTo>
                  <a:lnTo>
                    <a:pt x="4192" y="8039"/>
                  </a:lnTo>
                  <a:lnTo>
                    <a:pt x="3905" y="8010"/>
                  </a:lnTo>
                  <a:lnTo>
                    <a:pt x="3618" y="7924"/>
                  </a:lnTo>
                  <a:lnTo>
                    <a:pt x="3359" y="7838"/>
                  </a:lnTo>
                  <a:lnTo>
                    <a:pt x="3101" y="7752"/>
                  </a:lnTo>
                  <a:lnTo>
                    <a:pt x="2843" y="7609"/>
                  </a:lnTo>
                  <a:lnTo>
                    <a:pt x="2613" y="7465"/>
                  </a:lnTo>
                  <a:lnTo>
                    <a:pt x="2412" y="7321"/>
                  </a:lnTo>
                  <a:lnTo>
                    <a:pt x="2211" y="7120"/>
                  </a:lnTo>
                  <a:lnTo>
                    <a:pt x="2010" y="6948"/>
                  </a:lnTo>
                  <a:lnTo>
                    <a:pt x="1838" y="6747"/>
                  </a:lnTo>
                  <a:lnTo>
                    <a:pt x="1665" y="6518"/>
                  </a:lnTo>
                  <a:lnTo>
                    <a:pt x="1551" y="6288"/>
                  </a:lnTo>
                  <a:lnTo>
                    <a:pt x="1407" y="6058"/>
                  </a:lnTo>
                  <a:lnTo>
                    <a:pt x="1321" y="5800"/>
                  </a:lnTo>
                  <a:lnTo>
                    <a:pt x="1235" y="5541"/>
                  </a:lnTo>
                  <a:lnTo>
                    <a:pt x="1149" y="5283"/>
                  </a:lnTo>
                  <a:lnTo>
                    <a:pt x="1120" y="5025"/>
                  </a:lnTo>
                  <a:lnTo>
                    <a:pt x="1091" y="4738"/>
                  </a:lnTo>
                  <a:lnTo>
                    <a:pt x="1091" y="4479"/>
                  </a:lnTo>
                  <a:lnTo>
                    <a:pt x="1120" y="4135"/>
                  </a:lnTo>
                  <a:lnTo>
                    <a:pt x="1177" y="3790"/>
                  </a:lnTo>
                  <a:lnTo>
                    <a:pt x="1264" y="3446"/>
                  </a:lnTo>
                  <a:lnTo>
                    <a:pt x="1378" y="3130"/>
                  </a:lnTo>
                  <a:lnTo>
                    <a:pt x="1551" y="2843"/>
                  </a:lnTo>
                  <a:lnTo>
                    <a:pt x="1723" y="2556"/>
                  </a:lnTo>
                  <a:lnTo>
                    <a:pt x="1924" y="2269"/>
                  </a:lnTo>
                  <a:lnTo>
                    <a:pt x="2182" y="2039"/>
                  </a:lnTo>
                  <a:lnTo>
                    <a:pt x="2441" y="1809"/>
                  </a:lnTo>
                  <a:lnTo>
                    <a:pt x="2728" y="1608"/>
                  </a:lnTo>
                  <a:lnTo>
                    <a:pt x="3015" y="1436"/>
                  </a:lnTo>
                  <a:lnTo>
                    <a:pt x="3331" y="1292"/>
                  </a:lnTo>
                  <a:lnTo>
                    <a:pt x="3646" y="1206"/>
                  </a:lnTo>
                  <a:lnTo>
                    <a:pt x="3991" y="1120"/>
                  </a:lnTo>
                  <a:lnTo>
                    <a:pt x="4335" y="1091"/>
                  </a:lnTo>
                  <a:lnTo>
                    <a:pt x="4680" y="1063"/>
                  </a:lnTo>
                  <a:close/>
                  <a:moveTo>
                    <a:pt x="4249" y="0"/>
                  </a:moveTo>
                  <a:lnTo>
                    <a:pt x="3819" y="58"/>
                  </a:lnTo>
                  <a:lnTo>
                    <a:pt x="3359" y="144"/>
                  </a:lnTo>
                  <a:lnTo>
                    <a:pt x="2957" y="288"/>
                  </a:lnTo>
                  <a:lnTo>
                    <a:pt x="2527" y="460"/>
                  </a:lnTo>
                  <a:lnTo>
                    <a:pt x="2154" y="689"/>
                  </a:lnTo>
                  <a:lnTo>
                    <a:pt x="1780" y="948"/>
                  </a:lnTo>
                  <a:lnTo>
                    <a:pt x="1436" y="1235"/>
                  </a:lnTo>
                  <a:lnTo>
                    <a:pt x="1120" y="1579"/>
                  </a:lnTo>
                  <a:lnTo>
                    <a:pt x="833" y="1924"/>
                  </a:lnTo>
                  <a:lnTo>
                    <a:pt x="603" y="2297"/>
                  </a:lnTo>
                  <a:lnTo>
                    <a:pt x="402" y="2699"/>
                  </a:lnTo>
                  <a:lnTo>
                    <a:pt x="230" y="3101"/>
                  </a:lnTo>
                  <a:lnTo>
                    <a:pt x="115" y="3532"/>
                  </a:lnTo>
                  <a:lnTo>
                    <a:pt x="29" y="3991"/>
                  </a:lnTo>
                  <a:lnTo>
                    <a:pt x="0" y="4450"/>
                  </a:lnTo>
                  <a:lnTo>
                    <a:pt x="0" y="4795"/>
                  </a:lnTo>
                  <a:lnTo>
                    <a:pt x="29" y="5168"/>
                  </a:lnTo>
                  <a:lnTo>
                    <a:pt x="86" y="5513"/>
                  </a:lnTo>
                  <a:lnTo>
                    <a:pt x="173" y="5857"/>
                  </a:lnTo>
                  <a:lnTo>
                    <a:pt x="287" y="6202"/>
                  </a:lnTo>
                  <a:lnTo>
                    <a:pt x="431" y="6518"/>
                  </a:lnTo>
                  <a:lnTo>
                    <a:pt x="603" y="6833"/>
                  </a:lnTo>
                  <a:lnTo>
                    <a:pt x="775" y="7120"/>
                  </a:lnTo>
                  <a:lnTo>
                    <a:pt x="976" y="7408"/>
                  </a:lnTo>
                  <a:lnTo>
                    <a:pt x="1206" y="7666"/>
                  </a:lnTo>
                  <a:lnTo>
                    <a:pt x="1464" y="7924"/>
                  </a:lnTo>
                  <a:lnTo>
                    <a:pt x="1723" y="8154"/>
                  </a:lnTo>
                  <a:lnTo>
                    <a:pt x="2010" y="8355"/>
                  </a:lnTo>
                  <a:lnTo>
                    <a:pt x="2326" y="8556"/>
                  </a:lnTo>
                  <a:lnTo>
                    <a:pt x="2642" y="8728"/>
                  </a:lnTo>
                  <a:lnTo>
                    <a:pt x="2986" y="8872"/>
                  </a:lnTo>
                  <a:lnTo>
                    <a:pt x="3331" y="8987"/>
                  </a:lnTo>
                  <a:lnTo>
                    <a:pt x="3704" y="9073"/>
                  </a:lnTo>
                  <a:lnTo>
                    <a:pt x="4077" y="9130"/>
                  </a:lnTo>
                  <a:lnTo>
                    <a:pt x="4450" y="9159"/>
                  </a:lnTo>
                  <a:lnTo>
                    <a:pt x="4910" y="9130"/>
                  </a:lnTo>
                  <a:lnTo>
                    <a:pt x="5369" y="9101"/>
                  </a:lnTo>
                  <a:lnTo>
                    <a:pt x="5800" y="8987"/>
                  </a:lnTo>
                  <a:lnTo>
                    <a:pt x="6202" y="8843"/>
                  </a:lnTo>
                  <a:lnTo>
                    <a:pt x="6632" y="8671"/>
                  </a:lnTo>
                  <a:lnTo>
                    <a:pt x="7005" y="8470"/>
                  </a:lnTo>
                  <a:lnTo>
                    <a:pt x="7379" y="8211"/>
                  </a:lnTo>
                  <a:lnTo>
                    <a:pt x="7723" y="7896"/>
                  </a:lnTo>
                  <a:lnTo>
                    <a:pt x="8039" y="7580"/>
                  </a:lnTo>
                  <a:lnTo>
                    <a:pt x="8326" y="7207"/>
                  </a:lnTo>
                  <a:lnTo>
                    <a:pt x="8556" y="6833"/>
                  </a:lnTo>
                  <a:lnTo>
                    <a:pt x="8757" y="6431"/>
                  </a:lnTo>
                  <a:lnTo>
                    <a:pt x="8929" y="6030"/>
                  </a:lnTo>
                  <a:lnTo>
                    <a:pt x="9044" y="5599"/>
                  </a:lnTo>
                  <a:lnTo>
                    <a:pt x="9130" y="5140"/>
                  </a:lnTo>
                  <a:lnTo>
                    <a:pt x="9159" y="4709"/>
                  </a:lnTo>
                  <a:lnTo>
                    <a:pt x="9159" y="4336"/>
                  </a:lnTo>
                  <a:lnTo>
                    <a:pt x="9130" y="3962"/>
                  </a:lnTo>
                  <a:lnTo>
                    <a:pt x="9073" y="3618"/>
                  </a:lnTo>
                  <a:lnTo>
                    <a:pt x="8986" y="3273"/>
                  </a:lnTo>
                  <a:lnTo>
                    <a:pt x="8872" y="2929"/>
                  </a:lnTo>
                  <a:lnTo>
                    <a:pt x="8728" y="2613"/>
                  </a:lnTo>
                  <a:lnTo>
                    <a:pt x="8556" y="2297"/>
                  </a:lnTo>
                  <a:lnTo>
                    <a:pt x="8384" y="2010"/>
                  </a:lnTo>
                  <a:lnTo>
                    <a:pt x="8183" y="1723"/>
                  </a:lnTo>
                  <a:lnTo>
                    <a:pt x="7953" y="1465"/>
                  </a:lnTo>
                  <a:lnTo>
                    <a:pt x="7695" y="1206"/>
                  </a:lnTo>
                  <a:lnTo>
                    <a:pt x="7436" y="977"/>
                  </a:lnTo>
                  <a:lnTo>
                    <a:pt x="7149" y="776"/>
                  </a:lnTo>
                  <a:lnTo>
                    <a:pt x="6833" y="575"/>
                  </a:lnTo>
                  <a:lnTo>
                    <a:pt x="6517" y="402"/>
                  </a:lnTo>
                  <a:lnTo>
                    <a:pt x="6173" y="288"/>
                  </a:lnTo>
                  <a:lnTo>
                    <a:pt x="5828" y="144"/>
                  </a:lnTo>
                  <a:lnTo>
                    <a:pt x="5455" y="58"/>
                  </a:lnTo>
                  <a:lnTo>
                    <a:pt x="50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164"/>
            <p:cNvSpPr/>
            <p:nvPr/>
          </p:nvSpPr>
          <p:spPr>
            <a:xfrm>
              <a:off x="973500" y="2926800"/>
              <a:ext cx="101225" cy="101225"/>
            </a:xfrm>
            <a:custGeom>
              <a:rect b="b" l="l" r="r" t="t"/>
              <a:pathLst>
                <a:path extrusionOk="0" h="4049" w="4049">
                  <a:moveTo>
                    <a:pt x="1867" y="1"/>
                  </a:moveTo>
                  <a:lnTo>
                    <a:pt x="1666" y="29"/>
                  </a:lnTo>
                  <a:lnTo>
                    <a:pt x="1465" y="58"/>
                  </a:lnTo>
                  <a:lnTo>
                    <a:pt x="1292" y="144"/>
                  </a:lnTo>
                  <a:lnTo>
                    <a:pt x="1120" y="202"/>
                  </a:lnTo>
                  <a:lnTo>
                    <a:pt x="948" y="316"/>
                  </a:lnTo>
                  <a:lnTo>
                    <a:pt x="776" y="431"/>
                  </a:lnTo>
                  <a:lnTo>
                    <a:pt x="632" y="546"/>
                  </a:lnTo>
                  <a:lnTo>
                    <a:pt x="489" y="690"/>
                  </a:lnTo>
                  <a:lnTo>
                    <a:pt x="374" y="833"/>
                  </a:lnTo>
                  <a:lnTo>
                    <a:pt x="288" y="1005"/>
                  </a:lnTo>
                  <a:lnTo>
                    <a:pt x="173" y="1178"/>
                  </a:lnTo>
                  <a:lnTo>
                    <a:pt x="115" y="1350"/>
                  </a:lnTo>
                  <a:lnTo>
                    <a:pt x="58" y="1551"/>
                  </a:lnTo>
                  <a:lnTo>
                    <a:pt x="29" y="1752"/>
                  </a:lnTo>
                  <a:lnTo>
                    <a:pt x="0" y="1953"/>
                  </a:lnTo>
                  <a:lnTo>
                    <a:pt x="29" y="2269"/>
                  </a:lnTo>
                  <a:lnTo>
                    <a:pt x="87" y="2585"/>
                  </a:lnTo>
                  <a:lnTo>
                    <a:pt x="201" y="2872"/>
                  </a:lnTo>
                  <a:lnTo>
                    <a:pt x="345" y="3130"/>
                  </a:lnTo>
                  <a:lnTo>
                    <a:pt x="546" y="3388"/>
                  </a:lnTo>
                  <a:lnTo>
                    <a:pt x="776" y="3589"/>
                  </a:lnTo>
                  <a:lnTo>
                    <a:pt x="1034" y="3762"/>
                  </a:lnTo>
                  <a:lnTo>
                    <a:pt x="1321" y="3905"/>
                  </a:lnTo>
                  <a:lnTo>
                    <a:pt x="1637" y="3991"/>
                  </a:lnTo>
                  <a:lnTo>
                    <a:pt x="1981" y="4049"/>
                  </a:lnTo>
                  <a:lnTo>
                    <a:pt x="2182" y="4020"/>
                  </a:lnTo>
                  <a:lnTo>
                    <a:pt x="2383" y="3991"/>
                  </a:lnTo>
                  <a:lnTo>
                    <a:pt x="2584" y="3963"/>
                  </a:lnTo>
                  <a:lnTo>
                    <a:pt x="2757" y="3905"/>
                  </a:lnTo>
                  <a:lnTo>
                    <a:pt x="2929" y="3819"/>
                  </a:lnTo>
                  <a:lnTo>
                    <a:pt x="3101" y="3733"/>
                  </a:lnTo>
                  <a:lnTo>
                    <a:pt x="3273" y="3618"/>
                  </a:lnTo>
                  <a:lnTo>
                    <a:pt x="3417" y="3475"/>
                  </a:lnTo>
                  <a:lnTo>
                    <a:pt x="3560" y="3331"/>
                  </a:lnTo>
                  <a:lnTo>
                    <a:pt x="3675" y="3187"/>
                  </a:lnTo>
                  <a:lnTo>
                    <a:pt x="3761" y="3015"/>
                  </a:lnTo>
                  <a:lnTo>
                    <a:pt x="3876" y="2843"/>
                  </a:lnTo>
                  <a:lnTo>
                    <a:pt x="3934" y="2671"/>
                  </a:lnTo>
                  <a:lnTo>
                    <a:pt x="3991" y="2470"/>
                  </a:lnTo>
                  <a:lnTo>
                    <a:pt x="4020" y="2269"/>
                  </a:lnTo>
                  <a:lnTo>
                    <a:pt x="4049" y="2068"/>
                  </a:lnTo>
                  <a:lnTo>
                    <a:pt x="4020" y="1752"/>
                  </a:lnTo>
                  <a:lnTo>
                    <a:pt x="3962" y="1436"/>
                  </a:lnTo>
                  <a:lnTo>
                    <a:pt x="3848" y="1149"/>
                  </a:lnTo>
                  <a:lnTo>
                    <a:pt x="3704" y="891"/>
                  </a:lnTo>
                  <a:lnTo>
                    <a:pt x="3503" y="632"/>
                  </a:lnTo>
                  <a:lnTo>
                    <a:pt x="3273" y="431"/>
                  </a:lnTo>
                  <a:lnTo>
                    <a:pt x="3015" y="259"/>
                  </a:lnTo>
                  <a:lnTo>
                    <a:pt x="2728" y="115"/>
                  </a:lnTo>
                  <a:lnTo>
                    <a:pt x="2412" y="29"/>
                  </a:lnTo>
                  <a:lnTo>
                    <a:pt x="20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164"/>
            <p:cNvSpPr/>
            <p:nvPr/>
          </p:nvSpPr>
          <p:spPr>
            <a:xfrm>
              <a:off x="1000775" y="2953350"/>
              <a:ext cx="46675" cy="47400"/>
            </a:xfrm>
            <a:custGeom>
              <a:rect b="b" l="l" r="r" t="t"/>
              <a:pathLst>
                <a:path extrusionOk="0" h="1896" w="1867">
                  <a:moveTo>
                    <a:pt x="948" y="1"/>
                  </a:moveTo>
                  <a:lnTo>
                    <a:pt x="776" y="30"/>
                  </a:lnTo>
                  <a:lnTo>
                    <a:pt x="603" y="87"/>
                  </a:lnTo>
                  <a:lnTo>
                    <a:pt x="431" y="144"/>
                  </a:lnTo>
                  <a:lnTo>
                    <a:pt x="288" y="259"/>
                  </a:lnTo>
                  <a:lnTo>
                    <a:pt x="173" y="403"/>
                  </a:lnTo>
                  <a:lnTo>
                    <a:pt x="87" y="575"/>
                  </a:lnTo>
                  <a:lnTo>
                    <a:pt x="29" y="747"/>
                  </a:lnTo>
                  <a:lnTo>
                    <a:pt x="0" y="920"/>
                  </a:lnTo>
                  <a:lnTo>
                    <a:pt x="0" y="1121"/>
                  </a:lnTo>
                  <a:lnTo>
                    <a:pt x="58" y="1293"/>
                  </a:lnTo>
                  <a:lnTo>
                    <a:pt x="144" y="1465"/>
                  </a:lnTo>
                  <a:lnTo>
                    <a:pt x="259" y="1609"/>
                  </a:lnTo>
                  <a:lnTo>
                    <a:pt x="374" y="1723"/>
                  </a:lnTo>
                  <a:lnTo>
                    <a:pt x="546" y="1810"/>
                  </a:lnTo>
                  <a:lnTo>
                    <a:pt x="718" y="1867"/>
                  </a:lnTo>
                  <a:lnTo>
                    <a:pt x="919" y="1896"/>
                  </a:lnTo>
                  <a:lnTo>
                    <a:pt x="1091" y="1867"/>
                  </a:lnTo>
                  <a:lnTo>
                    <a:pt x="1264" y="1838"/>
                  </a:lnTo>
                  <a:lnTo>
                    <a:pt x="1436" y="1752"/>
                  </a:lnTo>
                  <a:lnTo>
                    <a:pt x="1579" y="1637"/>
                  </a:lnTo>
                  <a:lnTo>
                    <a:pt x="1694" y="1494"/>
                  </a:lnTo>
                  <a:lnTo>
                    <a:pt x="1780" y="1350"/>
                  </a:lnTo>
                  <a:lnTo>
                    <a:pt x="1867" y="1178"/>
                  </a:lnTo>
                  <a:lnTo>
                    <a:pt x="1867" y="977"/>
                  </a:lnTo>
                  <a:lnTo>
                    <a:pt x="1867" y="776"/>
                  </a:lnTo>
                  <a:lnTo>
                    <a:pt x="1809" y="604"/>
                  </a:lnTo>
                  <a:lnTo>
                    <a:pt x="1723" y="460"/>
                  </a:lnTo>
                  <a:lnTo>
                    <a:pt x="1608" y="317"/>
                  </a:lnTo>
                  <a:lnTo>
                    <a:pt x="1493" y="173"/>
                  </a:lnTo>
                  <a:lnTo>
                    <a:pt x="1321" y="87"/>
                  </a:lnTo>
                  <a:lnTo>
                    <a:pt x="1149" y="30"/>
                  </a:lnTo>
                  <a:lnTo>
                    <a:pt x="9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2" name="Google Shape;17882;p164"/>
          <p:cNvGrpSpPr/>
          <p:nvPr/>
        </p:nvGrpSpPr>
        <p:grpSpPr>
          <a:xfrm>
            <a:off x="1967838" y="1928763"/>
            <a:ext cx="1004875" cy="2095825"/>
            <a:chOff x="1847700" y="1738550"/>
            <a:chExt cx="1004875" cy="2095825"/>
          </a:xfrm>
        </p:grpSpPr>
        <p:sp>
          <p:nvSpPr>
            <p:cNvPr id="17883" name="Google Shape;17883;p164"/>
            <p:cNvSpPr/>
            <p:nvPr/>
          </p:nvSpPr>
          <p:spPr>
            <a:xfrm>
              <a:off x="1926650" y="2761325"/>
              <a:ext cx="925925" cy="1073050"/>
            </a:xfrm>
            <a:custGeom>
              <a:rect b="b" l="l" r="r" t="t"/>
              <a:pathLst>
                <a:path extrusionOk="0" h="42922" w="37037">
                  <a:moveTo>
                    <a:pt x="17427" y="0"/>
                  </a:moveTo>
                  <a:lnTo>
                    <a:pt x="16566" y="29"/>
                  </a:lnTo>
                  <a:lnTo>
                    <a:pt x="15762" y="87"/>
                  </a:lnTo>
                  <a:lnTo>
                    <a:pt x="15044" y="144"/>
                  </a:lnTo>
                  <a:lnTo>
                    <a:pt x="14384" y="230"/>
                  </a:lnTo>
                  <a:lnTo>
                    <a:pt x="13810" y="316"/>
                  </a:lnTo>
                  <a:lnTo>
                    <a:pt x="13351" y="431"/>
                  </a:lnTo>
                  <a:lnTo>
                    <a:pt x="12690" y="575"/>
                  </a:lnTo>
                  <a:lnTo>
                    <a:pt x="12461" y="661"/>
                  </a:lnTo>
                  <a:lnTo>
                    <a:pt x="12202" y="689"/>
                  </a:lnTo>
                  <a:lnTo>
                    <a:pt x="11542" y="804"/>
                  </a:lnTo>
                  <a:lnTo>
                    <a:pt x="11082" y="919"/>
                  </a:lnTo>
                  <a:lnTo>
                    <a:pt x="10508" y="1063"/>
                  </a:lnTo>
                  <a:lnTo>
                    <a:pt x="9905" y="1264"/>
                  </a:lnTo>
                  <a:lnTo>
                    <a:pt x="9188" y="1493"/>
                  </a:lnTo>
                  <a:lnTo>
                    <a:pt x="8470" y="1780"/>
                  </a:lnTo>
                  <a:lnTo>
                    <a:pt x="7666" y="2154"/>
                  </a:lnTo>
                  <a:lnTo>
                    <a:pt x="6833" y="2556"/>
                  </a:lnTo>
                  <a:lnTo>
                    <a:pt x="5972" y="3015"/>
                  </a:lnTo>
                  <a:lnTo>
                    <a:pt x="5111" y="3560"/>
                  </a:lnTo>
                  <a:lnTo>
                    <a:pt x="4221" y="4192"/>
                  </a:lnTo>
                  <a:lnTo>
                    <a:pt x="3331" y="4910"/>
                  </a:lnTo>
                  <a:lnTo>
                    <a:pt x="2900" y="5283"/>
                  </a:lnTo>
                  <a:lnTo>
                    <a:pt x="2441" y="5685"/>
                  </a:lnTo>
                  <a:lnTo>
                    <a:pt x="2039" y="6116"/>
                  </a:lnTo>
                  <a:lnTo>
                    <a:pt x="1666" y="6518"/>
                  </a:lnTo>
                  <a:lnTo>
                    <a:pt x="1350" y="6948"/>
                  </a:lnTo>
                  <a:lnTo>
                    <a:pt x="1063" y="7350"/>
                  </a:lnTo>
                  <a:lnTo>
                    <a:pt x="833" y="7752"/>
                  </a:lnTo>
                  <a:lnTo>
                    <a:pt x="603" y="8154"/>
                  </a:lnTo>
                  <a:lnTo>
                    <a:pt x="431" y="8556"/>
                  </a:lnTo>
                  <a:lnTo>
                    <a:pt x="316" y="8958"/>
                  </a:lnTo>
                  <a:lnTo>
                    <a:pt x="201" y="9360"/>
                  </a:lnTo>
                  <a:lnTo>
                    <a:pt x="144" y="9733"/>
                  </a:lnTo>
                  <a:lnTo>
                    <a:pt x="115" y="10135"/>
                  </a:lnTo>
                  <a:lnTo>
                    <a:pt x="87" y="10508"/>
                  </a:lnTo>
                  <a:lnTo>
                    <a:pt x="115" y="10881"/>
                  </a:lnTo>
                  <a:lnTo>
                    <a:pt x="144" y="11226"/>
                  </a:lnTo>
                  <a:lnTo>
                    <a:pt x="201" y="11599"/>
                  </a:lnTo>
                  <a:lnTo>
                    <a:pt x="287" y="11944"/>
                  </a:lnTo>
                  <a:lnTo>
                    <a:pt x="374" y="12288"/>
                  </a:lnTo>
                  <a:lnTo>
                    <a:pt x="517" y="12633"/>
                  </a:lnTo>
                  <a:lnTo>
                    <a:pt x="776" y="13293"/>
                  </a:lnTo>
                  <a:lnTo>
                    <a:pt x="1120" y="13925"/>
                  </a:lnTo>
                  <a:lnTo>
                    <a:pt x="1493" y="14528"/>
                  </a:lnTo>
                  <a:lnTo>
                    <a:pt x="1867" y="15073"/>
                  </a:lnTo>
                  <a:lnTo>
                    <a:pt x="2268" y="15590"/>
                  </a:lnTo>
                  <a:lnTo>
                    <a:pt x="3044" y="16509"/>
                  </a:lnTo>
                  <a:lnTo>
                    <a:pt x="3359" y="16911"/>
                  </a:lnTo>
                  <a:lnTo>
                    <a:pt x="3589" y="17312"/>
                  </a:lnTo>
                  <a:lnTo>
                    <a:pt x="3761" y="17714"/>
                  </a:lnTo>
                  <a:lnTo>
                    <a:pt x="3876" y="18088"/>
                  </a:lnTo>
                  <a:lnTo>
                    <a:pt x="3905" y="18490"/>
                  </a:lnTo>
                  <a:lnTo>
                    <a:pt x="3876" y="18863"/>
                  </a:lnTo>
                  <a:lnTo>
                    <a:pt x="3819" y="19265"/>
                  </a:lnTo>
                  <a:lnTo>
                    <a:pt x="3733" y="19667"/>
                  </a:lnTo>
                  <a:lnTo>
                    <a:pt x="3589" y="20040"/>
                  </a:lnTo>
                  <a:lnTo>
                    <a:pt x="3417" y="20442"/>
                  </a:lnTo>
                  <a:lnTo>
                    <a:pt x="2986" y="21246"/>
                  </a:lnTo>
                  <a:lnTo>
                    <a:pt x="2556" y="22078"/>
                  </a:lnTo>
                  <a:lnTo>
                    <a:pt x="2096" y="22940"/>
                  </a:lnTo>
                  <a:lnTo>
                    <a:pt x="1579" y="23944"/>
                  </a:lnTo>
                  <a:lnTo>
                    <a:pt x="1292" y="24576"/>
                  </a:lnTo>
                  <a:lnTo>
                    <a:pt x="1005" y="25265"/>
                  </a:lnTo>
                  <a:lnTo>
                    <a:pt x="718" y="26012"/>
                  </a:lnTo>
                  <a:lnTo>
                    <a:pt x="460" y="26815"/>
                  </a:lnTo>
                  <a:lnTo>
                    <a:pt x="259" y="27677"/>
                  </a:lnTo>
                  <a:lnTo>
                    <a:pt x="173" y="28136"/>
                  </a:lnTo>
                  <a:lnTo>
                    <a:pt x="87" y="28595"/>
                  </a:lnTo>
                  <a:lnTo>
                    <a:pt x="29" y="29055"/>
                  </a:lnTo>
                  <a:lnTo>
                    <a:pt x="0" y="29543"/>
                  </a:lnTo>
                  <a:lnTo>
                    <a:pt x="0" y="30031"/>
                  </a:lnTo>
                  <a:lnTo>
                    <a:pt x="0" y="30548"/>
                  </a:lnTo>
                  <a:lnTo>
                    <a:pt x="29" y="31064"/>
                  </a:lnTo>
                  <a:lnTo>
                    <a:pt x="87" y="31581"/>
                  </a:lnTo>
                  <a:lnTo>
                    <a:pt x="173" y="32127"/>
                  </a:lnTo>
                  <a:lnTo>
                    <a:pt x="287" y="32672"/>
                  </a:lnTo>
                  <a:lnTo>
                    <a:pt x="431" y="33218"/>
                  </a:lnTo>
                  <a:lnTo>
                    <a:pt x="632" y="33763"/>
                  </a:lnTo>
                  <a:lnTo>
                    <a:pt x="833" y="34337"/>
                  </a:lnTo>
                  <a:lnTo>
                    <a:pt x="1091" y="34883"/>
                  </a:lnTo>
                  <a:lnTo>
                    <a:pt x="1378" y="35457"/>
                  </a:lnTo>
                  <a:lnTo>
                    <a:pt x="1723" y="36060"/>
                  </a:lnTo>
                  <a:lnTo>
                    <a:pt x="2096" y="36634"/>
                  </a:lnTo>
                  <a:lnTo>
                    <a:pt x="2527" y="37208"/>
                  </a:lnTo>
                  <a:lnTo>
                    <a:pt x="2958" y="37783"/>
                  </a:lnTo>
                  <a:lnTo>
                    <a:pt x="3446" y="38328"/>
                  </a:lnTo>
                  <a:lnTo>
                    <a:pt x="3934" y="38816"/>
                  </a:lnTo>
                  <a:lnTo>
                    <a:pt x="4450" y="39304"/>
                  </a:lnTo>
                  <a:lnTo>
                    <a:pt x="4967" y="39735"/>
                  </a:lnTo>
                  <a:lnTo>
                    <a:pt x="5513" y="40137"/>
                  </a:lnTo>
                  <a:lnTo>
                    <a:pt x="6058" y="40510"/>
                  </a:lnTo>
                  <a:lnTo>
                    <a:pt x="6632" y="40854"/>
                  </a:lnTo>
                  <a:lnTo>
                    <a:pt x="7207" y="41142"/>
                  </a:lnTo>
                  <a:lnTo>
                    <a:pt x="7781" y="41429"/>
                  </a:lnTo>
                  <a:lnTo>
                    <a:pt x="8384" y="41687"/>
                  </a:lnTo>
                  <a:lnTo>
                    <a:pt x="8987" y="41917"/>
                  </a:lnTo>
                  <a:lnTo>
                    <a:pt x="9618" y="42118"/>
                  </a:lnTo>
                  <a:lnTo>
                    <a:pt x="10250" y="42290"/>
                  </a:lnTo>
                  <a:lnTo>
                    <a:pt x="10881" y="42462"/>
                  </a:lnTo>
                  <a:lnTo>
                    <a:pt x="11513" y="42577"/>
                  </a:lnTo>
                  <a:lnTo>
                    <a:pt x="12145" y="42692"/>
                  </a:lnTo>
                  <a:lnTo>
                    <a:pt x="12776" y="42778"/>
                  </a:lnTo>
                  <a:lnTo>
                    <a:pt x="13437" y="42835"/>
                  </a:lnTo>
                  <a:lnTo>
                    <a:pt x="14068" y="42893"/>
                  </a:lnTo>
                  <a:lnTo>
                    <a:pt x="14729" y="42922"/>
                  </a:lnTo>
                  <a:lnTo>
                    <a:pt x="15360" y="42922"/>
                  </a:lnTo>
                  <a:lnTo>
                    <a:pt x="16652" y="42893"/>
                  </a:lnTo>
                  <a:lnTo>
                    <a:pt x="17915" y="42807"/>
                  </a:lnTo>
                  <a:lnTo>
                    <a:pt x="19150" y="42663"/>
                  </a:lnTo>
                  <a:lnTo>
                    <a:pt x="20356" y="42462"/>
                  </a:lnTo>
                  <a:lnTo>
                    <a:pt x="21533" y="42233"/>
                  </a:lnTo>
                  <a:lnTo>
                    <a:pt x="22681" y="41974"/>
                  </a:lnTo>
                  <a:lnTo>
                    <a:pt x="23858" y="41630"/>
                  </a:lnTo>
                  <a:lnTo>
                    <a:pt x="25035" y="41256"/>
                  </a:lnTo>
                  <a:lnTo>
                    <a:pt x="26241" y="40797"/>
                  </a:lnTo>
                  <a:lnTo>
                    <a:pt x="27418" y="40309"/>
                  </a:lnTo>
                  <a:lnTo>
                    <a:pt x="27993" y="40022"/>
                  </a:lnTo>
                  <a:lnTo>
                    <a:pt x="28567" y="39735"/>
                  </a:lnTo>
                  <a:lnTo>
                    <a:pt x="29141" y="39419"/>
                  </a:lnTo>
                  <a:lnTo>
                    <a:pt x="29686" y="39103"/>
                  </a:lnTo>
                  <a:lnTo>
                    <a:pt x="30232" y="38759"/>
                  </a:lnTo>
                  <a:lnTo>
                    <a:pt x="30777" y="38385"/>
                  </a:lnTo>
                  <a:lnTo>
                    <a:pt x="31294" y="38012"/>
                  </a:lnTo>
                  <a:lnTo>
                    <a:pt x="31811" y="37610"/>
                  </a:lnTo>
                  <a:lnTo>
                    <a:pt x="32299" y="37180"/>
                  </a:lnTo>
                  <a:lnTo>
                    <a:pt x="32758" y="36749"/>
                  </a:lnTo>
                  <a:lnTo>
                    <a:pt x="33218" y="36290"/>
                  </a:lnTo>
                  <a:lnTo>
                    <a:pt x="33677" y="35802"/>
                  </a:lnTo>
                  <a:lnTo>
                    <a:pt x="34079" y="35285"/>
                  </a:lnTo>
                  <a:lnTo>
                    <a:pt x="34481" y="34768"/>
                  </a:lnTo>
                  <a:lnTo>
                    <a:pt x="34854" y="34223"/>
                  </a:lnTo>
                  <a:lnTo>
                    <a:pt x="35199" y="33648"/>
                  </a:lnTo>
                  <a:lnTo>
                    <a:pt x="35515" y="33074"/>
                  </a:lnTo>
                  <a:lnTo>
                    <a:pt x="35830" y="32443"/>
                  </a:lnTo>
                  <a:lnTo>
                    <a:pt x="36089" y="31811"/>
                  </a:lnTo>
                  <a:lnTo>
                    <a:pt x="36318" y="31151"/>
                  </a:lnTo>
                  <a:lnTo>
                    <a:pt x="36548" y="30462"/>
                  </a:lnTo>
                  <a:lnTo>
                    <a:pt x="36720" y="29773"/>
                  </a:lnTo>
                  <a:lnTo>
                    <a:pt x="36864" y="29055"/>
                  </a:lnTo>
                  <a:lnTo>
                    <a:pt x="36950" y="28366"/>
                  </a:lnTo>
                  <a:lnTo>
                    <a:pt x="37008" y="27705"/>
                  </a:lnTo>
                  <a:lnTo>
                    <a:pt x="37036" y="27045"/>
                  </a:lnTo>
                  <a:lnTo>
                    <a:pt x="37036" y="26413"/>
                  </a:lnTo>
                  <a:lnTo>
                    <a:pt x="37008" y="25811"/>
                  </a:lnTo>
                  <a:lnTo>
                    <a:pt x="36950" y="25236"/>
                  </a:lnTo>
                  <a:lnTo>
                    <a:pt x="36864" y="24662"/>
                  </a:lnTo>
                  <a:lnTo>
                    <a:pt x="36749" y="24117"/>
                  </a:lnTo>
                  <a:lnTo>
                    <a:pt x="36606" y="23571"/>
                  </a:lnTo>
                  <a:lnTo>
                    <a:pt x="36462" y="23054"/>
                  </a:lnTo>
                  <a:lnTo>
                    <a:pt x="36290" y="22566"/>
                  </a:lnTo>
                  <a:lnTo>
                    <a:pt x="36089" y="22107"/>
                  </a:lnTo>
                  <a:lnTo>
                    <a:pt x="35859" y="21648"/>
                  </a:lnTo>
                  <a:lnTo>
                    <a:pt x="35629" y="21217"/>
                  </a:lnTo>
                  <a:lnTo>
                    <a:pt x="35400" y="20815"/>
                  </a:lnTo>
                  <a:lnTo>
                    <a:pt x="35141" y="20413"/>
                  </a:lnTo>
                  <a:lnTo>
                    <a:pt x="34883" y="20040"/>
                  </a:lnTo>
                  <a:lnTo>
                    <a:pt x="34337" y="19322"/>
                  </a:lnTo>
                  <a:lnTo>
                    <a:pt x="33763" y="18691"/>
                  </a:lnTo>
                  <a:lnTo>
                    <a:pt x="33189" y="18145"/>
                  </a:lnTo>
                  <a:lnTo>
                    <a:pt x="32644" y="17657"/>
                  </a:lnTo>
                  <a:lnTo>
                    <a:pt x="32098" y="17226"/>
                  </a:lnTo>
                  <a:lnTo>
                    <a:pt x="31610" y="16882"/>
                  </a:lnTo>
                  <a:lnTo>
                    <a:pt x="31151" y="16595"/>
                  </a:lnTo>
                  <a:lnTo>
                    <a:pt x="30261" y="16049"/>
                  </a:lnTo>
                  <a:lnTo>
                    <a:pt x="29457" y="15504"/>
                  </a:lnTo>
                  <a:lnTo>
                    <a:pt x="29084" y="15245"/>
                  </a:lnTo>
                  <a:lnTo>
                    <a:pt x="28739" y="14958"/>
                  </a:lnTo>
                  <a:lnTo>
                    <a:pt x="28423" y="14671"/>
                  </a:lnTo>
                  <a:lnTo>
                    <a:pt x="28136" y="14355"/>
                  </a:lnTo>
                  <a:lnTo>
                    <a:pt x="27906" y="14040"/>
                  </a:lnTo>
                  <a:lnTo>
                    <a:pt x="27705" y="13695"/>
                  </a:lnTo>
                  <a:lnTo>
                    <a:pt x="27562" y="13351"/>
                  </a:lnTo>
                  <a:lnTo>
                    <a:pt x="27476" y="12977"/>
                  </a:lnTo>
                  <a:lnTo>
                    <a:pt x="27418" y="12547"/>
                  </a:lnTo>
                  <a:lnTo>
                    <a:pt x="27418" y="12116"/>
                  </a:lnTo>
                  <a:lnTo>
                    <a:pt x="27476" y="11657"/>
                  </a:lnTo>
                  <a:lnTo>
                    <a:pt x="27619" y="11140"/>
                  </a:lnTo>
                  <a:lnTo>
                    <a:pt x="27935" y="9991"/>
                  </a:lnTo>
                  <a:lnTo>
                    <a:pt x="28079" y="9360"/>
                  </a:lnTo>
                  <a:lnTo>
                    <a:pt x="28194" y="8700"/>
                  </a:lnTo>
                  <a:lnTo>
                    <a:pt x="28280" y="8010"/>
                  </a:lnTo>
                  <a:lnTo>
                    <a:pt x="28308" y="7293"/>
                  </a:lnTo>
                  <a:lnTo>
                    <a:pt x="28308" y="6575"/>
                  </a:lnTo>
                  <a:lnTo>
                    <a:pt x="28280" y="6230"/>
                  </a:lnTo>
                  <a:lnTo>
                    <a:pt x="28222" y="5857"/>
                  </a:lnTo>
                  <a:lnTo>
                    <a:pt x="28136" y="5513"/>
                  </a:lnTo>
                  <a:lnTo>
                    <a:pt x="28050" y="5140"/>
                  </a:lnTo>
                  <a:lnTo>
                    <a:pt x="27935" y="4795"/>
                  </a:lnTo>
                  <a:lnTo>
                    <a:pt x="27792" y="4450"/>
                  </a:lnTo>
                  <a:lnTo>
                    <a:pt x="27619" y="4135"/>
                  </a:lnTo>
                  <a:lnTo>
                    <a:pt x="27418" y="3790"/>
                  </a:lnTo>
                  <a:lnTo>
                    <a:pt x="27217" y="3474"/>
                  </a:lnTo>
                  <a:lnTo>
                    <a:pt x="26959" y="3159"/>
                  </a:lnTo>
                  <a:lnTo>
                    <a:pt x="26672" y="2843"/>
                  </a:lnTo>
                  <a:lnTo>
                    <a:pt x="26356" y="2556"/>
                  </a:lnTo>
                  <a:lnTo>
                    <a:pt x="25983" y="2269"/>
                  </a:lnTo>
                  <a:lnTo>
                    <a:pt x="25610" y="2010"/>
                  </a:lnTo>
                  <a:lnTo>
                    <a:pt x="25179" y="1752"/>
                  </a:lnTo>
                  <a:lnTo>
                    <a:pt x="24691" y="1522"/>
                  </a:lnTo>
                  <a:lnTo>
                    <a:pt x="24203" y="1292"/>
                  </a:lnTo>
                  <a:lnTo>
                    <a:pt x="23657" y="1063"/>
                  </a:lnTo>
                  <a:lnTo>
                    <a:pt x="23083" y="890"/>
                  </a:lnTo>
                  <a:lnTo>
                    <a:pt x="22509" y="718"/>
                  </a:lnTo>
                  <a:lnTo>
                    <a:pt x="21418" y="460"/>
                  </a:lnTo>
                  <a:lnTo>
                    <a:pt x="20356" y="259"/>
                  </a:lnTo>
                  <a:lnTo>
                    <a:pt x="19322" y="115"/>
                  </a:lnTo>
                  <a:lnTo>
                    <a:pt x="18346" y="29"/>
                  </a:lnTo>
                  <a:lnTo>
                    <a:pt x="174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164"/>
            <p:cNvSpPr/>
            <p:nvPr/>
          </p:nvSpPr>
          <p:spPr>
            <a:xfrm>
              <a:off x="2267575" y="3508500"/>
              <a:ext cx="288575" cy="127775"/>
            </a:xfrm>
            <a:custGeom>
              <a:rect b="b" l="l" r="r" t="t"/>
              <a:pathLst>
                <a:path extrusionOk="0" h="5111" w="11543">
                  <a:moveTo>
                    <a:pt x="9877" y="0"/>
                  </a:moveTo>
                  <a:lnTo>
                    <a:pt x="9561" y="58"/>
                  </a:lnTo>
                  <a:lnTo>
                    <a:pt x="1293" y="1838"/>
                  </a:lnTo>
                  <a:lnTo>
                    <a:pt x="977" y="1953"/>
                  </a:lnTo>
                  <a:lnTo>
                    <a:pt x="690" y="2125"/>
                  </a:lnTo>
                  <a:lnTo>
                    <a:pt x="460" y="2326"/>
                  </a:lnTo>
                  <a:lnTo>
                    <a:pt x="259" y="2556"/>
                  </a:lnTo>
                  <a:lnTo>
                    <a:pt x="115" y="2843"/>
                  </a:lnTo>
                  <a:lnTo>
                    <a:pt x="29" y="3158"/>
                  </a:lnTo>
                  <a:lnTo>
                    <a:pt x="1" y="3474"/>
                  </a:lnTo>
                  <a:lnTo>
                    <a:pt x="29" y="3819"/>
                  </a:lnTo>
                  <a:lnTo>
                    <a:pt x="144" y="4135"/>
                  </a:lnTo>
                  <a:lnTo>
                    <a:pt x="288" y="4393"/>
                  </a:lnTo>
                  <a:lnTo>
                    <a:pt x="489" y="4651"/>
                  </a:lnTo>
                  <a:lnTo>
                    <a:pt x="747" y="4852"/>
                  </a:lnTo>
                  <a:lnTo>
                    <a:pt x="1034" y="4996"/>
                  </a:lnTo>
                  <a:lnTo>
                    <a:pt x="1321" y="5082"/>
                  </a:lnTo>
                  <a:lnTo>
                    <a:pt x="1666" y="5111"/>
                  </a:lnTo>
                  <a:lnTo>
                    <a:pt x="1982" y="5053"/>
                  </a:lnTo>
                  <a:lnTo>
                    <a:pt x="10250" y="3273"/>
                  </a:lnTo>
                  <a:lnTo>
                    <a:pt x="10566" y="3158"/>
                  </a:lnTo>
                  <a:lnTo>
                    <a:pt x="10853" y="2986"/>
                  </a:lnTo>
                  <a:lnTo>
                    <a:pt x="11083" y="2785"/>
                  </a:lnTo>
                  <a:lnTo>
                    <a:pt x="11284" y="2556"/>
                  </a:lnTo>
                  <a:lnTo>
                    <a:pt x="11427" y="2268"/>
                  </a:lnTo>
                  <a:lnTo>
                    <a:pt x="11513" y="1953"/>
                  </a:lnTo>
                  <a:lnTo>
                    <a:pt x="11542" y="1637"/>
                  </a:lnTo>
                  <a:lnTo>
                    <a:pt x="11513" y="1292"/>
                  </a:lnTo>
                  <a:lnTo>
                    <a:pt x="11398" y="976"/>
                  </a:lnTo>
                  <a:lnTo>
                    <a:pt x="11255" y="718"/>
                  </a:lnTo>
                  <a:lnTo>
                    <a:pt x="11025" y="460"/>
                  </a:lnTo>
                  <a:lnTo>
                    <a:pt x="10796" y="259"/>
                  </a:lnTo>
                  <a:lnTo>
                    <a:pt x="10508" y="115"/>
                  </a:lnTo>
                  <a:lnTo>
                    <a:pt x="10193" y="29"/>
                  </a:lnTo>
                  <a:lnTo>
                    <a:pt x="98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164"/>
            <p:cNvSpPr/>
            <p:nvPr/>
          </p:nvSpPr>
          <p:spPr>
            <a:xfrm>
              <a:off x="1994125" y="1998350"/>
              <a:ext cx="416300" cy="1098900"/>
            </a:xfrm>
            <a:custGeom>
              <a:rect b="b" l="l" r="r" t="t"/>
              <a:pathLst>
                <a:path extrusionOk="0" h="43956" w="16652">
                  <a:moveTo>
                    <a:pt x="4938" y="1"/>
                  </a:moveTo>
                  <a:lnTo>
                    <a:pt x="2469" y="546"/>
                  </a:lnTo>
                  <a:lnTo>
                    <a:pt x="0" y="1092"/>
                  </a:lnTo>
                  <a:lnTo>
                    <a:pt x="8068" y="43956"/>
                  </a:lnTo>
                  <a:lnTo>
                    <a:pt x="8182" y="43640"/>
                  </a:lnTo>
                  <a:lnTo>
                    <a:pt x="8297" y="43324"/>
                  </a:lnTo>
                  <a:lnTo>
                    <a:pt x="8441" y="43037"/>
                  </a:lnTo>
                  <a:lnTo>
                    <a:pt x="8613" y="42750"/>
                  </a:lnTo>
                  <a:lnTo>
                    <a:pt x="8785" y="42491"/>
                  </a:lnTo>
                  <a:lnTo>
                    <a:pt x="8986" y="42233"/>
                  </a:lnTo>
                  <a:lnTo>
                    <a:pt x="9216" y="41975"/>
                  </a:lnTo>
                  <a:lnTo>
                    <a:pt x="9446" y="41745"/>
                  </a:lnTo>
                  <a:lnTo>
                    <a:pt x="9675" y="41515"/>
                  </a:lnTo>
                  <a:lnTo>
                    <a:pt x="9934" y="41314"/>
                  </a:lnTo>
                  <a:lnTo>
                    <a:pt x="10221" y="41113"/>
                  </a:lnTo>
                  <a:lnTo>
                    <a:pt x="10508" y="40970"/>
                  </a:lnTo>
                  <a:lnTo>
                    <a:pt x="10824" y="40798"/>
                  </a:lnTo>
                  <a:lnTo>
                    <a:pt x="11140" y="40683"/>
                  </a:lnTo>
                  <a:lnTo>
                    <a:pt x="11455" y="40568"/>
                  </a:lnTo>
                  <a:lnTo>
                    <a:pt x="11800" y="40482"/>
                  </a:lnTo>
                  <a:lnTo>
                    <a:pt x="12144" y="40424"/>
                  </a:lnTo>
                  <a:lnTo>
                    <a:pt x="12489" y="40396"/>
                  </a:lnTo>
                  <a:lnTo>
                    <a:pt x="12833" y="40367"/>
                  </a:lnTo>
                  <a:lnTo>
                    <a:pt x="13178" y="40367"/>
                  </a:lnTo>
                  <a:lnTo>
                    <a:pt x="13523" y="40396"/>
                  </a:lnTo>
                  <a:lnTo>
                    <a:pt x="13838" y="40453"/>
                  </a:lnTo>
                  <a:lnTo>
                    <a:pt x="14154" y="40539"/>
                  </a:lnTo>
                  <a:lnTo>
                    <a:pt x="14499" y="40625"/>
                  </a:lnTo>
                  <a:lnTo>
                    <a:pt x="14786" y="40740"/>
                  </a:lnTo>
                  <a:lnTo>
                    <a:pt x="15102" y="40884"/>
                  </a:lnTo>
                  <a:lnTo>
                    <a:pt x="15389" y="41056"/>
                  </a:lnTo>
                  <a:lnTo>
                    <a:pt x="15647" y="41228"/>
                  </a:lnTo>
                  <a:lnTo>
                    <a:pt x="15934" y="41400"/>
                  </a:lnTo>
                  <a:lnTo>
                    <a:pt x="16193" y="41630"/>
                  </a:lnTo>
                  <a:lnTo>
                    <a:pt x="16422" y="41831"/>
                  </a:lnTo>
                  <a:lnTo>
                    <a:pt x="16652" y="42090"/>
                  </a:lnTo>
                  <a:lnTo>
                    <a:pt x="49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164"/>
            <p:cNvSpPr/>
            <p:nvPr/>
          </p:nvSpPr>
          <p:spPr>
            <a:xfrm>
              <a:off x="2060150" y="2054350"/>
              <a:ext cx="357450" cy="1523800"/>
            </a:xfrm>
            <a:custGeom>
              <a:rect b="b" l="l" r="r" t="t"/>
              <a:pathLst>
                <a:path extrusionOk="0" h="60952" w="14298">
                  <a:moveTo>
                    <a:pt x="201" y="0"/>
                  </a:moveTo>
                  <a:lnTo>
                    <a:pt x="115" y="29"/>
                  </a:lnTo>
                  <a:lnTo>
                    <a:pt x="58" y="86"/>
                  </a:lnTo>
                  <a:lnTo>
                    <a:pt x="0" y="173"/>
                  </a:lnTo>
                  <a:lnTo>
                    <a:pt x="29" y="287"/>
                  </a:lnTo>
                  <a:lnTo>
                    <a:pt x="1608" y="7465"/>
                  </a:lnTo>
                  <a:lnTo>
                    <a:pt x="3302" y="14987"/>
                  </a:lnTo>
                  <a:lnTo>
                    <a:pt x="6920" y="30519"/>
                  </a:lnTo>
                  <a:lnTo>
                    <a:pt x="10537" y="46080"/>
                  </a:lnTo>
                  <a:lnTo>
                    <a:pt x="12231" y="53601"/>
                  </a:lnTo>
                  <a:lnTo>
                    <a:pt x="13839" y="60779"/>
                  </a:lnTo>
                  <a:lnTo>
                    <a:pt x="13867" y="60865"/>
                  </a:lnTo>
                  <a:lnTo>
                    <a:pt x="13925" y="60922"/>
                  </a:lnTo>
                  <a:lnTo>
                    <a:pt x="14011" y="60951"/>
                  </a:lnTo>
                  <a:lnTo>
                    <a:pt x="14126" y="60951"/>
                  </a:lnTo>
                  <a:lnTo>
                    <a:pt x="14212" y="60922"/>
                  </a:lnTo>
                  <a:lnTo>
                    <a:pt x="14269" y="60865"/>
                  </a:lnTo>
                  <a:lnTo>
                    <a:pt x="14298" y="60779"/>
                  </a:lnTo>
                  <a:lnTo>
                    <a:pt x="14298" y="60664"/>
                  </a:lnTo>
                  <a:lnTo>
                    <a:pt x="12719" y="53487"/>
                  </a:lnTo>
                  <a:lnTo>
                    <a:pt x="10996" y="45993"/>
                  </a:lnTo>
                  <a:lnTo>
                    <a:pt x="7408" y="30433"/>
                  </a:lnTo>
                  <a:lnTo>
                    <a:pt x="3790" y="14872"/>
                  </a:lnTo>
                  <a:lnTo>
                    <a:pt x="2096" y="7350"/>
                  </a:lnTo>
                  <a:lnTo>
                    <a:pt x="489" y="173"/>
                  </a:lnTo>
                  <a:lnTo>
                    <a:pt x="460" y="86"/>
                  </a:lnTo>
                  <a:lnTo>
                    <a:pt x="374" y="29"/>
                  </a:lnTo>
                  <a:lnTo>
                    <a:pt x="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164"/>
            <p:cNvSpPr/>
            <p:nvPr/>
          </p:nvSpPr>
          <p:spPr>
            <a:xfrm>
              <a:off x="2012775" y="2060800"/>
              <a:ext cx="328750" cy="1534575"/>
            </a:xfrm>
            <a:custGeom>
              <a:rect b="b" l="l" r="r" t="t"/>
              <a:pathLst>
                <a:path extrusionOk="0" h="61383" w="13150">
                  <a:moveTo>
                    <a:pt x="202" y="1"/>
                  </a:moveTo>
                  <a:lnTo>
                    <a:pt x="115" y="29"/>
                  </a:lnTo>
                  <a:lnTo>
                    <a:pt x="29" y="87"/>
                  </a:lnTo>
                  <a:lnTo>
                    <a:pt x="1" y="173"/>
                  </a:lnTo>
                  <a:lnTo>
                    <a:pt x="1" y="288"/>
                  </a:lnTo>
                  <a:lnTo>
                    <a:pt x="1436" y="7523"/>
                  </a:lnTo>
                  <a:lnTo>
                    <a:pt x="3015" y="15073"/>
                  </a:lnTo>
                  <a:lnTo>
                    <a:pt x="4652" y="22854"/>
                  </a:lnTo>
                  <a:lnTo>
                    <a:pt x="6317" y="30720"/>
                  </a:lnTo>
                  <a:lnTo>
                    <a:pt x="8011" y="38615"/>
                  </a:lnTo>
                  <a:lnTo>
                    <a:pt x="9647" y="46396"/>
                  </a:lnTo>
                  <a:lnTo>
                    <a:pt x="11226" y="53946"/>
                  </a:lnTo>
                  <a:lnTo>
                    <a:pt x="12662" y="61181"/>
                  </a:lnTo>
                  <a:lnTo>
                    <a:pt x="12690" y="61267"/>
                  </a:lnTo>
                  <a:lnTo>
                    <a:pt x="12777" y="61354"/>
                  </a:lnTo>
                  <a:lnTo>
                    <a:pt x="12863" y="61382"/>
                  </a:lnTo>
                  <a:lnTo>
                    <a:pt x="12949" y="61354"/>
                  </a:lnTo>
                  <a:lnTo>
                    <a:pt x="13035" y="61325"/>
                  </a:lnTo>
                  <a:lnTo>
                    <a:pt x="13092" y="61267"/>
                  </a:lnTo>
                  <a:lnTo>
                    <a:pt x="13150" y="61181"/>
                  </a:lnTo>
                  <a:lnTo>
                    <a:pt x="13150" y="61066"/>
                  </a:lnTo>
                  <a:lnTo>
                    <a:pt x="11686" y="53832"/>
                  </a:lnTo>
                  <a:lnTo>
                    <a:pt x="10135" y="46281"/>
                  </a:lnTo>
                  <a:lnTo>
                    <a:pt x="8499" y="38501"/>
                  </a:lnTo>
                  <a:lnTo>
                    <a:pt x="6805" y="30634"/>
                  </a:lnTo>
                  <a:lnTo>
                    <a:pt x="5140" y="22739"/>
                  </a:lnTo>
                  <a:lnTo>
                    <a:pt x="3503" y="14959"/>
                  </a:lnTo>
                  <a:lnTo>
                    <a:pt x="1924" y="7408"/>
                  </a:lnTo>
                  <a:lnTo>
                    <a:pt x="489" y="173"/>
                  </a:lnTo>
                  <a:lnTo>
                    <a:pt x="431" y="87"/>
                  </a:lnTo>
                  <a:lnTo>
                    <a:pt x="374" y="29"/>
                  </a:lnTo>
                  <a:lnTo>
                    <a:pt x="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164"/>
            <p:cNvSpPr/>
            <p:nvPr/>
          </p:nvSpPr>
          <p:spPr>
            <a:xfrm>
              <a:off x="2111825" y="2039275"/>
              <a:ext cx="387600" cy="1520925"/>
            </a:xfrm>
            <a:custGeom>
              <a:rect b="b" l="l" r="r" t="t"/>
              <a:pathLst>
                <a:path extrusionOk="0" h="60837" w="15504">
                  <a:moveTo>
                    <a:pt x="173" y="0"/>
                  </a:moveTo>
                  <a:lnTo>
                    <a:pt x="87" y="29"/>
                  </a:lnTo>
                  <a:lnTo>
                    <a:pt x="29" y="87"/>
                  </a:lnTo>
                  <a:lnTo>
                    <a:pt x="1" y="173"/>
                  </a:lnTo>
                  <a:lnTo>
                    <a:pt x="1" y="288"/>
                  </a:lnTo>
                  <a:lnTo>
                    <a:pt x="1752" y="7436"/>
                  </a:lnTo>
                  <a:lnTo>
                    <a:pt x="3589" y="14929"/>
                  </a:lnTo>
                  <a:lnTo>
                    <a:pt x="7494" y="30461"/>
                  </a:lnTo>
                  <a:lnTo>
                    <a:pt x="11427" y="45993"/>
                  </a:lnTo>
                  <a:lnTo>
                    <a:pt x="13265" y="53487"/>
                  </a:lnTo>
                  <a:lnTo>
                    <a:pt x="15016" y="60664"/>
                  </a:lnTo>
                  <a:lnTo>
                    <a:pt x="15073" y="60750"/>
                  </a:lnTo>
                  <a:lnTo>
                    <a:pt x="15131" y="60836"/>
                  </a:lnTo>
                  <a:lnTo>
                    <a:pt x="15303" y="60836"/>
                  </a:lnTo>
                  <a:lnTo>
                    <a:pt x="15389" y="60808"/>
                  </a:lnTo>
                  <a:lnTo>
                    <a:pt x="15475" y="60750"/>
                  </a:lnTo>
                  <a:lnTo>
                    <a:pt x="15504" y="60664"/>
                  </a:lnTo>
                  <a:lnTo>
                    <a:pt x="15504" y="60549"/>
                  </a:lnTo>
                  <a:lnTo>
                    <a:pt x="13753" y="53401"/>
                  </a:lnTo>
                  <a:lnTo>
                    <a:pt x="11886" y="45907"/>
                  </a:lnTo>
                  <a:lnTo>
                    <a:pt x="7982" y="30375"/>
                  </a:lnTo>
                  <a:lnTo>
                    <a:pt x="4077" y="14843"/>
                  </a:lnTo>
                  <a:lnTo>
                    <a:pt x="2211" y="7350"/>
                  </a:lnTo>
                  <a:lnTo>
                    <a:pt x="489" y="173"/>
                  </a:lnTo>
                  <a:lnTo>
                    <a:pt x="431" y="87"/>
                  </a:lnTo>
                  <a:lnTo>
                    <a:pt x="345" y="29"/>
                  </a:lnTo>
                  <a:lnTo>
                    <a:pt x="2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164"/>
            <p:cNvSpPr/>
            <p:nvPr/>
          </p:nvSpPr>
          <p:spPr>
            <a:xfrm>
              <a:off x="1910850" y="1738550"/>
              <a:ext cx="247650" cy="351700"/>
            </a:xfrm>
            <a:custGeom>
              <a:rect b="b" l="l" r="r" t="t"/>
              <a:pathLst>
                <a:path extrusionOk="0" h="14068" w="9906">
                  <a:moveTo>
                    <a:pt x="5599" y="1981"/>
                  </a:moveTo>
                  <a:lnTo>
                    <a:pt x="5685" y="2010"/>
                  </a:lnTo>
                  <a:lnTo>
                    <a:pt x="5771" y="2067"/>
                  </a:lnTo>
                  <a:lnTo>
                    <a:pt x="5858" y="2125"/>
                  </a:lnTo>
                  <a:lnTo>
                    <a:pt x="5944" y="2211"/>
                  </a:lnTo>
                  <a:lnTo>
                    <a:pt x="5972" y="2297"/>
                  </a:lnTo>
                  <a:lnTo>
                    <a:pt x="6030" y="2412"/>
                  </a:lnTo>
                  <a:lnTo>
                    <a:pt x="7523" y="9302"/>
                  </a:lnTo>
                  <a:lnTo>
                    <a:pt x="7551" y="9417"/>
                  </a:lnTo>
                  <a:lnTo>
                    <a:pt x="7523" y="9532"/>
                  </a:lnTo>
                  <a:lnTo>
                    <a:pt x="7494" y="9618"/>
                  </a:lnTo>
                  <a:lnTo>
                    <a:pt x="7465" y="9704"/>
                  </a:lnTo>
                  <a:lnTo>
                    <a:pt x="7379" y="9790"/>
                  </a:lnTo>
                  <a:lnTo>
                    <a:pt x="7293" y="9876"/>
                  </a:lnTo>
                  <a:lnTo>
                    <a:pt x="7207" y="9934"/>
                  </a:lnTo>
                  <a:lnTo>
                    <a:pt x="7121" y="9962"/>
                  </a:lnTo>
                  <a:lnTo>
                    <a:pt x="6891" y="9962"/>
                  </a:lnTo>
                  <a:lnTo>
                    <a:pt x="6776" y="9934"/>
                  </a:lnTo>
                  <a:lnTo>
                    <a:pt x="6690" y="9876"/>
                  </a:lnTo>
                  <a:lnTo>
                    <a:pt x="6604" y="9819"/>
                  </a:lnTo>
                  <a:lnTo>
                    <a:pt x="6547" y="9733"/>
                  </a:lnTo>
                  <a:lnTo>
                    <a:pt x="6489" y="9646"/>
                  </a:lnTo>
                  <a:lnTo>
                    <a:pt x="6461" y="9532"/>
                  </a:lnTo>
                  <a:lnTo>
                    <a:pt x="4939" y="2641"/>
                  </a:lnTo>
                  <a:lnTo>
                    <a:pt x="4939" y="2526"/>
                  </a:lnTo>
                  <a:lnTo>
                    <a:pt x="4939" y="2412"/>
                  </a:lnTo>
                  <a:lnTo>
                    <a:pt x="4968" y="2325"/>
                  </a:lnTo>
                  <a:lnTo>
                    <a:pt x="5025" y="2211"/>
                  </a:lnTo>
                  <a:lnTo>
                    <a:pt x="5082" y="2125"/>
                  </a:lnTo>
                  <a:lnTo>
                    <a:pt x="5169" y="2067"/>
                  </a:lnTo>
                  <a:lnTo>
                    <a:pt x="5255" y="2010"/>
                  </a:lnTo>
                  <a:lnTo>
                    <a:pt x="5370" y="1981"/>
                  </a:lnTo>
                  <a:close/>
                  <a:moveTo>
                    <a:pt x="2700" y="2613"/>
                  </a:moveTo>
                  <a:lnTo>
                    <a:pt x="2786" y="2641"/>
                  </a:lnTo>
                  <a:lnTo>
                    <a:pt x="2900" y="2699"/>
                  </a:lnTo>
                  <a:lnTo>
                    <a:pt x="2987" y="2756"/>
                  </a:lnTo>
                  <a:lnTo>
                    <a:pt x="3044" y="2842"/>
                  </a:lnTo>
                  <a:lnTo>
                    <a:pt x="3101" y="2928"/>
                  </a:lnTo>
                  <a:lnTo>
                    <a:pt x="3130" y="3043"/>
                  </a:lnTo>
                  <a:lnTo>
                    <a:pt x="4623" y="9934"/>
                  </a:lnTo>
                  <a:lnTo>
                    <a:pt x="4652" y="10048"/>
                  </a:lnTo>
                  <a:lnTo>
                    <a:pt x="4652" y="10163"/>
                  </a:lnTo>
                  <a:lnTo>
                    <a:pt x="4623" y="10249"/>
                  </a:lnTo>
                  <a:lnTo>
                    <a:pt x="4566" y="10336"/>
                  </a:lnTo>
                  <a:lnTo>
                    <a:pt x="4508" y="10422"/>
                  </a:lnTo>
                  <a:lnTo>
                    <a:pt x="4422" y="10508"/>
                  </a:lnTo>
                  <a:lnTo>
                    <a:pt x="4336" y="10565"/>
                  </a:lnTo>
                  <a:lnTo>
                    <a:pt x="4221" y="10594"/>
                  </a:lnTo>
                  <a:lnTo>
                    <a:pt x="3991" y="10594"/>
                  </a:lnTo>
                  <a:lnTo>
                    <a:pt x="3905" y="10565"/>
                  </a:lnTo>
                  <a:lnTo>
                    <a:pt x="3790" y="10508"/>
                  </a:lnTo>
                  <a:lnTo>
                    <a:pt x="3733" y="10450"/>
                  </a:lnTo>
                  <a:lnTo>
                    <a:pt x="3647" y="10364"/>
                  </a:lnTo>
                  <a:lnTo>
                    <a:pt x="3590" y="10278"/>
                  </a:lnTo>
                  <a:lnTo>
                    <a:pt x="3561" y="10163"/>
                  </a:lnTo>
                  <a:lnTo>
                    <a:pt x="2068" y="3273"/>
                  </a:lnTo>
                  <a:lnTo>
                    <a:pt x="2039" y="3158"/>
                  </a:lnTo>
                  <a:lnTo>
                    <a:pt x="2068" y="3043"/>
                  </a:lnTo>
                  <a:lnTo>
                    <a:pt x="2097" y="2957"/>
                  </a:lnTo>
                  <a:lnTo>
                    <a:pt x="2125" y="2842"/>
                  </a:lnTo>
                  <a:lnTo>
                    <a:pt x="2211" y="2756"/>
                  </a:lnTo>
                  <a:lnTo>
                    <a:pt x="2269" y="2699"/>
                  </a:lnTo>
                  <a:lnTo>
                    <a:pt x="2384" y="2641"/>
                  </a:lnTo>
                  <a:lnTo>
                    <a:pt x="2470" y="2613"/>
                  </a:lnTo>
                  <a:close/>
                  <a:moveTo>
                    <a:pt x="5025" y="0"/>
                  </a:moveTo>
                  <a:lnTo>
                    <a:pt x="4681" y="29"/>
                  </a:lnTo>
                  <a:lnTo>
                    <a:pt x="4365" y="57"/>
                  </a:lnTo>
                  <a:lnTo>
                    <a:pt x="2585" y="459"/>
                  </a:lnTo>
                  <a:lnTo>
                    <a:pt x="2269" y="545"/>
                  </a:lnTo>
                  <a:lnTo>
                    <a:pt x="1953" y="660"/>
                  </a:lnTo>
                  <a:lnTo>
                    <a:pt x="1666" y="804"/>
                  </a:lnTo>
                  <a:lnTo>
                    <a:pt x="1408" y="976"/>
                  </a:lnTo>
                  <a:lnTo>
                    <a:pt x="1149" y="1177"/>
                  </a:lnTo>
                  <a:lnTo>
                    <a:pt x="919" y="1407"/>
                  </a:lnTo>
                  <a:lnTo>
                    <a:pt x="719" y="1636"/>
                  </a:lnTo>
                  <a:lnTo>
                    <a:pt x="546" y="1895"/>
                  </a:lnTo>
                  <a:lnTo>
                    <a:pt x="374" y="2153"/>
                  </a:lnTo>
                  <a:lnTo>
                    <a:pt x="259" y="2440"/>
                  </a:lnTo>
                  <a:lnTo>
                    <a:pt x="144" y="2756"/>
                  </a:lnTo>
                  <a:lnTo>
                    <a:pt x="58" y="3072"/>
                  </a:lnTo>
                  <a:lnTo>
                    <a:pt x="29" y="3388"/>
                  </a:lnTo>
                  <a:lnTo>
                    <a:pt x="1" y="3704"/>
                  </a:lnTo>
                  <a:lnTo>
                    <a:pt x="29" y="4048"/>
                  </a:lnTo>
                  <a:lnTo>
                    <a:pt x="87" y="4364"/>
                  </a:lnTo>
                  <a:lnTo>
                    <a:pt x="1637" y="11484"/>
                  </a:lnTo>
                  <a:lnTo>
                    <a:pt x="1723" y="11800"/>
                  </a:lnTo>
                  <a:lnTo>
                    <a:pt x="1838" y="12116"/>
                  </a:lnTo>
                  <a:lnTo>
                    <a:pt x="1982" y="12403"/>
                  </a:lnTo>
                  <a:lnTo>
                    <a:pt x="2154" y="12690"/>
                  </a:lnTo>
                  <a:lnTo>
                    <a:pt x="2355" y="12919"/>
                  </a:lnTo>
                  <a:lnTo>
                    <a:pt x="2585" y="13149"/>
                  </a:lnTo>
                  <a:lnTo>
                    <a:pt x="2814" y="13350"/>
                  </a:lnTo>
                  <a:lnTo>
                    <a:pt x="3073" y="13551"/>
                  </a:lnTo>
                  <a:lnTo>
                    <a:pt x="3360" y="13695"/>
                  </a:lnTo>
                  <a:lnTo>
                    <a:pt x="3647" y="13838"/>
                  </a:lnTo>
                  <a:lnTo>
                    <a:pt x="3934" y="13953"/>
                  </a:lnTo>
                  <a:lnTo>
                    <a:pt x="4250" y="14010"/>
                  </a:lnTo>
                  <a:lnTo>
                    <a:pt x="4566" y="14068"/>
                  </a:lnTo>
                  <a:lnTo>
                    <a:pt x="4881" y="14068"/>
                  </a:lnTo>
                  <a:lnTo>
                    <a:pt x="5226" y="14039"/>
                  </a:lnTo>
                  <a:lnTo>
                    <a:pt x="5542" y="13982"/>
                  </a:lnTo>
                  <a:lnTo>
                    <a:pt x="7322" y="13608"/>
                  </a:lnTo>
                  <a:lnTo>
                    <a:pt x="7638" y="13522"/>
                  </a:lnTo>
                  <a:lnTo>
                    <a:pt x="7953" y="13407"/>
                  </a:lnTo>
                  <a:lnTo>
                    <a:pt x="8241" y="13264"/>
                  </a:lnTo>
                  <a:lnTo>
                    <a:pt x="8499" y="13092"/>
                  </a:lnTo>
                  <a:lnTo>
                    <a:pt x="8757" y="12891"/>
                  </a:lnTo>
                  <a:lnTo>
                    <a:pt x="8987" y="12661"/>
                  </a:lnTo>
                  <a:lnTo>
                    <a:pt x="9188" y="12431"/>
                  </a:lnTo>
                  <a:lnTo>
                    <a:pt x="9389" y="12173"/>
                  </a:lnTo>
                  <a:lnTo>
                    <a:pt x="9532" y="11886"/>
                  </a:lnTo>
                  <a:lnTo>
                    <a:pt x="9676" y="11599"/>
                  </a:lnTo>
                  <a:lnTo>
                    <a:pt x="9762" y="11312"/>
                  </a:lnTo>
                  <a:lnTo>
                    <a:pt x="9848" y="10996"/>
                  </a:lnTo>
                  <a:lnTo>
                    <a:pt x="9877" y="10680"/>
                  </a:lnTo>
                  <a:lnTo>
                    <a:pt x="9906" y="10364"/>
                  </a:lnTo>
                  <a:lnTo>
                    <a:pt x="9877" y="10020"/>
                  </a:lnTo>
                  <a:lnTo>
                    <a:pt x="9820" y="9704"/>
                  </a:lnTo>
                  <a:lnTo>
                    <a:pt x="8269" y="2584"/>
                  </a:lnTo>
                  <a:lnTo>
                    <a:pt x="8183" y="2268"/>
                  </a:lnTo>
                  <a:lnTo>
                    <a:pt x="8068" y="1952"/>
                  </a:lnTo>
                  <a:lnTo>
                    <a:pt x="7925" y="1665"/>
                  </a:lnTo>
                  <a:lnTo>
                    <a:pt x="7752" y="1378"/>
                  </a:lnTo>
                  <a:lnTo>
                    <a:pt x="7551" y="1148"/>
                  </a:lnTo>
                  <a:lnTo>
                    <a:pt x="7322" y="919"/>
                  </a:lnTo>
                  <a:lnTo>
                    <a:pt x="7092" y="689"/>
                  </a:lnTo>
                  <a:lnTo>
                    <a:pt x="6834" y="517"/>
                  </a:lnTo>
                  <a:lnTo>
                    <a:pt x="6575" y="373"/>
                  </a:lnTo>
                  <a:lnTo>
                    <a:pt x="6288" y="230"/>
                  </a:lnTo>
                  <a:lnTo>
                    <a:pt x="5972" y="115"/>
                  </a:lnTo>
                  <a:lnTo>
                    <a:pt x="5657" y="57"/>
                  </a:lnTo>
                  <a:lnTo>
                    <a:pt x="534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164"/>
            <p:cNvSpPr/>
            <p:nvPr/>
          </p:nvSpPr>
          <p:spPr>
            <a:xfrm>
              <a:off x="1847700" y="1841900"/>
              <a:ext cx="68925" cy="48100"/>
            </a:xfrm>
            <a:custGeom>
              <a:rect b="b" l="l" r="r" t="t"/>
              <a:pathLst>
                <a:path extrusionOk="0" h="1924" w="2757">
                  <a:moveTo>
                    <a:pt x="890" y="0"/>
                  </a:moveTo>
                  <a:lnTo>
                    <a:pt x="747" y="29"/>
                  </a:lnTo>
                  <a:lnTo>
                    <a:pt x="546" y="86"/>
                  </a:lnTo>
                  <a:lnTo>
                    <a:pt x="402" y="172"/>
                  </a:lnTo>
                  <a:lnTo>
                    <a:pt x="259" y="287"/>
                  </a:lnTo>
                  <a:lnTo>
                    <a:pt x="144" y="431"/>
                  </a:lnTo>
                  <a:lnTo>
                    <a:pt x="58" y="603"/>
                  </a:lnTo>
                  <a:lnTo>
                    <a:pt x="0" y="775"/>
                  </a:lnTo>
                  <a:lnTo>
                    <a:pt x="0" y="976"/>
                  </a:lnTo>
                  <a:lnTo>
                    <a:pt x="0" y="1177"/>
                  </a:lnTo>
                  <a:lnTo>
                    <a:pt x="86" y="1350"/>
                  </a:lnTo>
                  <a:lnTo>
                    <a:pt x="173" y="1522"/>
                  </a:lnTo>
                  <a:lnTo>
                    <a:pt x="287" y="1665"/>
                  </a:lnTo>
                  <a:lnTo>
                    <a:pt x="431" y="1780"/>
                  </a:lnTo>
                  <a:lnTo>
                    <a:pt x="603" y="1838"/>
                  </a:lnTo>
                  <a:lnTo>
                    <a:pt x="775" y="1895"/>
                  </a:lnTo>
                  <a:lnTo>
                    <a:pt x="948" y="1924"/>
                  </a:lnTo>
                  <a:lnTo>
                    <a:pt x="1149" y="1895"/>
                  </a:lnTo>
                  <a:lnTo>
                    <a:pt x="1292" y="1866"/>
                  </a:lnTo>
                  <a:lnTo>
                    <a:pt x="1407" y="1780"/>
                  </a:lnTo>
                  <a:lnTo>
                    <a:pt x="1522" y="1723"/>
                  </a:lnTo>
                  <a:lnTo>
                    <a:pt x="1637" y="1637"/>
                  </a:lnTo>
                  <a:lnTo>
                    <a:pt x="1723" y="1522"/>
                  </a:lnTo>
                  <a:lnTo>
                    <a:pt x="1809" y="1407"/>
                  </a:lnTo>
                  <a:lnTo>
                    <a:pt x="1838" y="1292"/>
                  </a:lnTo>
                  <a:lnTo>
                    <a:pt x="1895" y="1149"/>
                  </a:lnTo>
                  <a:lnTo>
                    <a:pt x="2756" y="948"/>
                  </a:lnTo>
                  <a:lnTo>
                    <a:pt x="2613" y="201"/>
                  </a:lnTo>
                  <a:lnTo>
                    <a:pt x="1723" y="402"/>
                  </a:lnTo>
                  <a:lnTo>
                    <a:pt x="1637" y="287"/>
                  </a:lnTo>
                  <a:lnTo>
                    <a:pt x="1522" y="201"/>
                  </a:lnTo>
                  <a:lnTo>
                    <a:pt x="1407" y="115"/>
                  </a:lnTo>
                  <a:lnTo>
                    <a:pt x="1292" y="58"/>
                  </a:lnTo>
                  <a:lnTo>
                    <a:pt x="1177" y="29"/>
                  </a:lnTo>
                  <a:lnTo>
                    <a:pt x="10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164"/>
            <p:cNvSpPr/>
            <p:nvPr/>
          </p:nvSpPr>
          <p:spPr>
            <a:xfrm>
              <a:off x="1864925" y="1922275"/>
              <a:ext cx="69650" cy="48125"/>
            </a:xfrm>
            <a:custGeom>
              <a:rect b="b" l="l" r="r" t="t"/>
              <a:pathLst>
                <a:path extrusionOk="0" h="1925" w="2786">
                  <a:moveTo>
                    <a:pt x="890" y="1"/>
                  </a:moveTo>
                  <a:lnTo>
                    <a:pt x="747" y="29"/>
                  </a:lnTo>
                  <a:lnTo>
                    <a:pt x="575" y="87"/>
                  </a:lnTo>
                  <a:lnTo>
                    <a:pt x="402" y="173"/>
                  </a:lnTo>
                  <a:lnTo>
                    <a:pt x="259" y="288"/>
                  </a:lnTo>
                  <a:lnTo>
                    <a:pt x="144" y="431"/>
                  </a:lnTo>
                  <a:lnTo>
                    <a:pt x="58" y="604"/>
                  </a:lnTo>
                  <a:lnTo>
                    <a:pt x="29" y="776"/>
                  </a:lnTo>
                  <a:lnTo>
                    <a:pt x="0" y="977"/>
                  </a:lnTo>
                  <a:lnTo>
                    <a:pt x="29" y="1149"/>
                  </a:lnTo>
                  <a:lnTo>
                    <a:pt x="86" y="1350"/>
                  </a:lnTo>
                  <a:lnTo>
                    <a:pt x="173" y="1522"/>
                  </a:lnTo>
                  <a:lnTo>
                    <a:pt x="287" y="1637"/>
                  </a:lnTo>
                  <a:lnTo>
                    <a:pt x="431" y="1752"/>
                  </a:lnTo>
                  <a:lnTo>
                    <a:pt x="603" y="1838"/>
                  </a:lnTo>
                  <a:lnTo>
                    <a:pt x="776" y="1896"/>
                  </a:lnTo>
                  <a:lnTo>
                    <a:pt x="976" y="1924"/>
                  </a:lnTo>
                  <a:lnTo>
                    <a:pt x="1177" y="1896"/>
                  </a:lnTo>
                  <a:lnTo>
                    <a:pt x="1292" y="1838"/>
                  </a:lnTo>
                  <a:lnTo>
                    <a:pt x="1436" y="1781"/>
                  </a:lnTo>
                  <a:lnTo>
                    <a:pt x="1551" y="1723"/>
                  </a:lnTo>
                  <a:lnTo>
                    <a:pt x="1637" y="1608"/>
                  </a:lnTo>
                  <a:lnTo>
                    <a:pt x="1723" y="1522"/>
                  </a:lnTo>
                  <a:lnTo>
                    <a:pt x="1809" y="1407"/>
                  </a:lnTo>
                  <a:lnTo>
                    <a:pt x="1866" y="1264"/>
                  </a:lnTo>
                  <a:lnTo>
                    <a:pt x="1895" y="1149"/>
                  </a:lnTo>
                  <a:lnTo>
                    <a:pt x="2785" y="948"/>
                  </a:lnTo>
                  <a:lnTo>
                    <a:pt x="2613" y="202"/>
                  </a:lnTo>
                  <a:lnTo>
                    <a:pt x="1723" y="403"/>
                  </a:lnTo>
                  <a:lnTo>
                    <a:pt x="1637" y="288"/>
                  </a:lnTo>
                  <a:lnTo>
                    <a:pt x="1551" y="202"/>
                  </a:lnTo>
                  <a:lnTo>
                    <a:pt x="1436" y="116"/>
                  </a:lnTo>
                  <a:lnTo>
                    <a:pt x="1321" y="58"/>
                  </a:lnTo>
                  <a:lnTo>
                    <a:pt x="1177" y="29"/>
                  </a:lnTo>
                  <a:lnTo>
                    <a:pt x="10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164"/>
            <p:cNvSpPr/>
            <p:nvPr/>
          </p:nvSpPr>
          <p:spPr>
            <a:xfrm>
              <a:off x="1882150" y="2002675"/>
              <a:ext cx="69650" cy="47400"/>
            </a:xfrm>
            <a:custGeom>
              <a:rect b="b" l="l" r="r" t="t"/>
              <a:pathLst>
                <a:path extrusionOk="0" h="1896" w="2786">
                  <a:moveTo>
                    <a:pt x="776" y="0"/>
                  </a:moveTo>
                  <a:lnTo>
                    <a:pt x="575" y="86"/>
                  </a:lnTo>
                  <a:lnTo>
                    <a:pt x="431" y="172"/>
                  </a:lnTo>
                  <a:lnTo>
                    <a:pt x="287" y="287"/>
                  </a:lnTo>
                  <a:lnTo>
                    <a:pt x="173" y="431"/>
                  </a:lnTo>
                  <a:lnTo>
                    <a:pt x="87" y="603"/>
                  </a:lnTo>
                  <a:lnTo>
                    <a:pt x="29" y="775"/>
                  </a:lnTo>
                  <a:lnTo>
                    <a:pt x="0" y="948"/>
                  </a:lnTo>
                  <a:lnTo>
                    <a:pt x="29" y="1149"/>
                  </a:lnTo>
                  <a:lnTo>
                    <a:pt x="87" y="1350"/>
                  </a:lnTo>
                  <a:lnTo>
                    <a:pt x="201" y="1493"/>
                  </a:lnTo>
                  <a:lnTo>
                    <a:pt x="316" y="1637"/>
                  </a:lnTo>
                  <a:lnTo>
                    <a:pt x="460" y="1752"/>
                  </a:lnTo>
                  <a:lnTo>
                    <a:pt x="603" y="1838"/>
                  </a:lnTo>
                  <a:lnTo>
                    <a:pt x="804" y="1895"/>
                  </a:lnTo>
                  <a:lnTo>
                    <a:pt x="1177" y="1895"/>
                  </a:lnTo>
                  <a:lnTo>
                    <a:pt x="1321" y="1838"/>
                  </a:lnTo>
                  <a:lnTo>
                    <a:pt x="1436" y="1780"/>
                  </a:lnTo>
                  <a:lnTo>
                    <a:pt x="1551" y="1723"/>
                  </a:lnTo>
                  <a:lnTo>
                    <a:pt x="1666" y="1608"/>
                  </a:lnTo>
                  <a:lnTo>
                    <a:pt x="1752" y="1522"/>
                  </a:lnTo>
                  <a:lnTo>
                    <a:pt x="1809" y="1407"/>
                  </a:lnTo>
                  <a:lnTo>
                    <a:pt x="1867" y="1263"/>
                  </a:lnTo>
                  <a:lnTo>
                    <a:pt x="1924" y="1149"/>
                  </a:lnTo>
                  <a:lnTo>
                    <a:pt x="2785" y="948"/>
                  </a:lnTo>
                  <a:lnTo>
                    <a:pt x="2642" y="201"/>
                  </a:lnTo>
                  <a:lnTo>
                    <a:pt x="1752" y="402"/>
                  </a:lnTo>
                  <a:lnTo>
                    <a:pt x="1666" y="287"/>
                  </a:lnTo>
                  <a:lnTo>
                    <a:pt x="1551" y="201"/>
                  </a:lnTo>
                  <a:lnTo>
                    <a:pt x="1436" y="115"/>
                  </a:lnTo>
                  <a:lnTo>
                    <a:pt x="1321" y="58"/>
                  </a:lnTo>
                  <a:lnTo>
                    <a:pt x="1177" y="29"/>
                  </a:lnTo>
                  <a:lnTo>
                    <a:pt x="10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164"/>
            <p:cNvSpPr/>
            <p:nvPr/>
          </p:nvSpPr>
          <p:spPr>
            <a:xfrm>
              <a:off x="2117575" y="1778025"/>
              <a:ext cx="69650" cy="48100"/>
            </a:xfrm>
            <a:custGeom>
              <a:rect b="b" l="l" r="r" t="t"/>
              <a:pathLst>
                <a:path extrusionOk="0" h="1924" w="2786">
                  <a:moveTo>
                    <a:pt x="1809" y="0"/>
                  </a:moveTo>
                  <a:lnTo>
                    <a:pt x="1608" y="29"/>
                  </a:lnTo>
                  <a:lnTo>
                    <a:pt x="1464" y="86"/>
                  </a:lnTo>
                  <a:lnTo>
                    <a:pt x="1350" y="144"/>
                  </a:lnTo>
                  <a:lnTo>
                    <a:pt x="1235" y="201"/>
                  </a:lnTo>
                  <a:lnTo>
                    <a:pt x="1120" y="316"/>
                  </a:lnTo>
                  <a:lnTo>
                    <a:pt x="1034" y="402"/>
                  </a:lnTo>
                  <a:lnTo>
                    <a:pt x="976" y="517"/>
                  </a:lnTo>
                  <a:lnTo>
                    <a:pt x="919" y="660"/>
                  </a:lnTo>
                  <a:lnTo>
                    <a:pt x="890" y="775"/>
                  </a:lnTo>
                  <a:lnTo>
                    <a:pt x="0" y="976"/>
                  </a:lnTo>
                  <a:lnTo>
                    <a:pt x="173" y="1723"/>
                  </a:lnTo>
                  <a:lnTo>
                    <a:pt x="1034" y="1522"/>
                  </a:lnTo>
                  <a:lnTo>
                    <a:pt x="1120" y="1636"/>
                  </a:lnTo>
                  <a:lnTo>
                    <a:pt x="1235" y="1723"/>
                  </a:lnTo>
                  <a:lnTo>
                    <a:pt x="1350" y="1809"/>
                  </a:lnTo>
                  <a:lnTo>
                    <a:pt x="1464" y="1866"/>
                  </a:lnTo>
                  <a:lnTo>
                    <a:pt x="1608" y="1895"/>
                  </a:lnTo>
                  <a:lnTo>
                    <a:pt x="1752" y="1924"/>
                  </a:lnTo>
                  <a:lnTo>
                    <a:pt x="1895" y="1924"/>
                  </a:lnTo>
                  <a:lnTo>
                    <a:pt x="2039" y="1895"/>
                  </a:lnTo>
                  <a:lnTo>
                    <a:pt x="2211" y="1837"/>
                  </a:lnTo>
                  <a:lnTo>
                    <a:pt x="2383" y="1751"/>
                  </a:lnTo>
                  <a:lnTo>
                    <a:pt x="2527" y="1636"/>
                  </a:lnTo>
                  <a:lnTo>
                    <a:pt x="2613" y="1493"/>
                  </a:lnTo>
                  <a:lnTo>
                    <a:pt x="2699" y="1321"/>
                  </a:lnTo>
                  <a:lnTo>
                    <a:pt x="2756" y="1148"/>
                  </a:lnTo>
                  <a:lnTo>
                    <a:pt x="2785" y="947"/>
                  </a:lnTo>
                  <a:lnTo>
                    <a:pt x="2756" y="775"/>
                  </a:lnTo>
                  <a:lnTo>
                    <a:pt x="2699" y="574"/>
                  </a:lnTo>
                  <a:lnTo>
                    <a:pt x="2613" y="431"/>
                  </a:lnTo>
                  <a:lnTo>
                    <a:pt x="2469" y="287"/>
                  </a:lnTo>
                  <a:lnTo>
                    <a:pt x="2326" y="172"/>
                  </a:lnTo>
                  <a:lnTo>
                    <a:pt x="2182" y="86"/>
                  </a:lnTo>
                  <a:lnTo>
                    <a:pt x="2010" y="29"/>
                  </a:lnTo>
                  <a:lnTo>
                    <a:pt x="18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164"/>
            <p:cNvSpPr/>
            <p:nvPr/>
          </p:nvSpPr>
          <p:spPr>
            <a:xfrm>
              <a:off x="2134800" y="1858400"/>
              <a:ext cx="69650" cy="48125"/>
            </a:xfrm>
            <a:custGeom>
              <a:rect b="b" l="l" r="r" t="t"/>
              <a:pathLst>
                <a:path extrusionOk="0" h="1925" w="2786">
                  <a:moveTo>
                    <a:pt x="1809" y="1"/>
                  </a:moveTo>
                  <a:lnTo>
                    <a:pt x="1637" y="29"/>
                  </a:lnTo>
                  <a:lnTo>
                    <a:pt x="1493" y="58"/>
                  </a:lnTo>
                  <a:lnTo>
                    <a:pt x="1350" y="144"/>
                  </a:lnTo>
                  <a:lnTo>
                    <a:pt x="1235" y="202"/>
                  </a:lnTo>
                  <a:lnTo>
                    <a:pt x="1149" y="288"/>
                  </a:lnTo>
                  <a:lnTo>
                    <a:pt x="1063" y="402"/>
                  </a:lnTo>
                  <a:lnTo>
                    <a:pt x="976" y="517"/>
                  </a:lnTo>
                  <a:lnTo>
                    <a:pt x="919" y="661"/>
                  </a:lnTo>
                  <a:lnTo>
                    <a:pt x="890" y="776"/>
                  </a:lnTo>
                  <a:lnTo>
                    <a:pt x="0" y="977"/>
                  </a:lnTo>
                  <a:lnTo>
                    <a:pt x="173" y="1723"/>
                  </a:lnTo>
                  <a:lnTo>
                    <a:pt x="1063" y="1522"/>
                  </a:lnTo>
                  <a:lnTo>
                    <a:pt x="1149" y="1637"/>
                  </a:lnTo>
                  <a:lnTo>
                    <a:pt x="1235" y="1723"/>
                  </a:lnTo>
                  <a:lnTo>
                    <a:pt x="1350" y="1809"/>
                  </a:lnTo>
                  <a:lnTo>
                    <a:pt x="1493" y="1867"/>
                  </a:lnTo>
                  <a:lnTo>
                    <a:pt x="1608" y="1895"/>
                  </a:lnTo>
                  <a:lnTo>
                    <a:pt x="1752" y="1924"/>
                  </a:lnTo>
                  <a:lnTo>
                    <a:pt x="1895" y="1924"/>
                  </a:lnTo>
                  <a:lnTo>
                    <a:pt x="2039" y="1895"/>
                  </a:lnTo>
                  <a:lnTo>
                    <a:pt x="2211" y="1838"/>
                  </a:lnTo>
                  <a:lnTo>
                    <a:pt x="2383" y="1752"/>
                  </a:lnTo>
                  <a:lnTo>
                    <a:pt x="2527" y="1637"/>
                  </a:lnTo>
                  <a:lnTo>
                    <a:pt x="2642" y="1493"/>
                  </a:lnTo>
                  <a:lnTo>
                    <a:pt x="2728" y="1321"/>
                  </a:lnTo>
                  <a:lnTo>
                    <a:pt x="2785" y="1149"/>
                  </a:lnTo>
                  <a:lnTo>
                    <a:pt x="2785" y="948"/>
                  </a:lnTo>
                  <a:lnTo>
                    <a:pt x="2756" y="776"/>
                  </a:lnTo>
                  <a:lnTo>
                    <a:pt x="2699" y="575"/>
                  </a:lnTo>
                  <a:lnTo>
                    <a:pt x="2613" y="402"/>
                  </a:lnTo>
                  <a:lnTo>
                    <a:pt x="2498" y="288"/>
                  </a:lnTo>
                  <a:lnTo>
                    <a:pt x="2354" y="173"/>
                  </a:lnTo>
                  <a:lnTo>
                    <a:pt x="2182" y="87"/>
                  </a:lnTo>
                  <a:lnTo>
                    <a:pt x="2010" y="29"/>
                  </a:lnTo>
                  <a:lnTo>
                    <a:pt x="18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164"/>
            <p:cNvSpPr/>
            <p:nvPr/>
          </p:nvSpPr>
          <p:spPr>
            <a:xfrm>
              <a:off x="2152750" y="1938800"/>
              <a:ext cx="69625" cy="48100"/>
            </a:xfrm>
            <a:custGeom>
              <a:rect b="b" l="l" r="r" t="t"/>
              <a:pathLst>
                <a:path extrusionOk="0" h="1924" w="2785">
                  <a:moveTo>
                    <a:pt x="1809" y="0"/>
                  </a:moveTo>
                  <a:lnTo>
                    <a:pt x="1608" y="29"/>
                  </a:lnTo>
                  <a:lnTo>
                    <a:pt x="1464" y="57"/>
                  </a:lnTo>
                  <a:lnTo>
                    <a:pt x="1349" y="115"/>
                  </a:lnTo>
                  <a:lnTo>
                    <a:pt x="1235" y="201"/>
                  </a:lnTo>
                  <a:lnTo>
                    <a:pt x="1120" y="287"/>
                  </a:lnTo>
                  <a:lnTo>
                    <a:pt x="1034" y="402"/>
                  </a:lnTo>
                  <a:lnTo>
                    <a:pt x="976" y="517"/>
                  </a:lnTo>
                  <a:lnTo>
                    <a:pt x="919" y="632"/>
                  </a:lnTo>
                  <a:lnTo>
                    <a:pt x="861" y="775"/>
                  </a:lnTo>
                  <a:lnTo>
                    <a:pt x="0" y="976"/>
                  </a:lnTo>
                  <a:lnTo>
                    <a:pt x="144" y="1723"/>
                  </a:lnTo>
                  <a:lnTo>
                    <a:pt x="1034" y="1522"/>
                  </a:lnTo>
                  <a:lnTo>
                    <a:pt x="1120" y="1636"/>
                  </a:lnTo>
                  <a:lnTo>
                    <a:pt x="1235" y="1723"/>
                  </a:lnTo>
                  <a:lnTo>
                    <a:pt x="1349" y="1809"/>
                  </a:lnTo>
                  <a:lnTo>
                    <a:pt x="1464" y="1866"/>
                  </a:lnTo>
                  <a:lnTo>
                    <a:pt x="1608" y="1895"/>
                  </a:lnTo>
                  <a:lnTo>
                    <a:pt x="1723" y="1924"/>
                  </a:lnTo>
                  <a:lnTo>
                    <a:pt x="1866" y="1924"/>
                  </a:lnTo>
                  <a:lnTo>
                    <a:pt x="2010" y="1895"/>
                  </a:lnTo>
                  <a:lnTo>
                    <a:pt x="2211" y="1837"/>
                  </a:lnTo>
                  <a:lnTo>
                    <a:pt x="2354" y="1751"/>
                  </a:lnTo>
                  <a:lnTo>
                    <a:pt x="2498" y="1636"/>
                  </a:lnTo>
                  <a:lnTo>
                    <a:pt x="2613" y="1493"/>
                  </a:lnTo>
                  <a:lnTo>
                    <a:pt x="2699" y="1321"/>
                  </a:lnTo>
                  <a:lnTo>
                    <a:pt x="2756" y="1148"/>
                  </a:lnTo>
                  <a:lnTo>
                    <a:pt x="2785" y="947"/>
                  </a:lnTo>
                  <a:lnTo>
                    <a:pt x="2756" y="746"/>
                  </a:lnTo>
                  <a:lnTo>
                    <a:pt x="2699" y="574"/>
                  </a:lnTo>
                  <a:lnTo>
                    <a:pt x="2584" y="402"/>
                  </a:lnTo>
                  <a:lnTo>
                    <a:pt x="2469" y="258"/>
                  </a:lnTo>
                  <a:lnTo>
                    <a:pt x="2326" y="144"/>
                  </a:lnTo>
                  <a:lnTo>
                    <a:pt x="2153" y="57"/>
                  </a:lnTo>
                  <a:lnTo>
                    <a:pt x="1981" y="29"/>
                  </a:lnTo>
                  <a:lnTo>
                    <a:pt x="18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164"/>
            <p:cNvSpPr/>
            <p:nvPr/>
          </p:nvSpPr>
          <p:spPr>
            <a:xfrm>
              <a:off x="2165650" y="2983100"/>
              <a:ext cx="300050" cy="300050"/>
            </a:xfrm>
            <a:custGeom>
              <a:rect b="b" l="l" r="r" t="t"/>
              <a:pathLst>
                <a:path extrusionOk="0" h="12002" w="12002">
                  <a:moveTo>
                    <a:pt x="5972" y="1953"/>
                  </a:moveTo>
                  <a:lnTo>
                    <a:pt x="6374" y="1982"/>
                  </a:lnTo>
                  <a:lnTo>
                    <a:pt x="6748" y="2039"/>
                  </a:lnTo>
                  <a:lnTo>
                    <a:pt x="7121" y="2125"/>
                  </a:lnTo>
                  <a:lnTo>
                    <a:pt x="7494" y="2240"/>
                  </a:lnTo>
                  <a:lnTo>
                    <a:pt x="7839" y="2412"/>
                  </a:lnTo>
                  <a:lnTo>
                    <a:pt x="8183" y="2613"/>
                  </a:lnTo>
                  <a:lnTo>
                    <a:pt x="8499" y="2843"/>
                  </a:lnTo>
                  <a:lnTo>
                    <a:pt x="8786" y="3073"/>
                  </a:lnTo>
                  <a:lnTo>
                    <a:pt x="9073" y="3360"/>
                  </a:lnTo>
                  <a:lnTo>
                    <a:pt x="9303" y="3676"/>
                  </a:lnTo>
                  <a:lnTo>
                    <a:pt x="9504" y="3991"/>
                  </a:lnTo>
                  <a:lnTo>
                    <a:pt x="9705" y="4365"/>
                  </a:lnTo>
                  <a:lnTo>
                    <a:pt x="9848" y="4738"/>
                  </a:lnTo>
                  <a:lnTo>
                    <a:pt x="9934" y="5140"/>
                  </a:lnTo>
                  <a:lnTo>
                    <a:pt x="10021" y="5542"/>
                  </a:lnTo>
                  <a:lnTo>
                    <a:pt x="10049" y="5944"/>
                  </a:lnTo>
                  <a:lnTo>
                    <a:pt x="10021" y="6346"/>
                  </a:lnTo>
                  <a:lnTo>
                    <a:pt x="9963" y="6719"/>
                  </a:lnTo>
                  <a:lnTo>
                    <a:pt x="9877" y="7121"/>
                  </a:lnTo>
                  <a:lnTo>
                    <a:pt x="9762" y="7465"/>
                  </a:lnTo>
                  <a:lnTo>
                    <a:pt x="9590" y="7839"/>
                  </a:lnTo>
                  <a:lnTo>
                    <a:pt x="9389" y="8154"/>
                  </a:lnTo>
                  <a:lnTo>
                    <a:pt x="9188" y="8470"/>
                  </a:lnTo>
                  <a:lnTo>
                    <a:pt x="8930" y="8786"/>
                  </a:lnTo>
                  <a:lnTo>
                    <a:pt x="8642" y="9044"/>
                  </a:lnTo>
                  <a:lnTo>
                    <a:pt x="8327" y="9274"/>
                  </a:lnTo>
                  <a:lnTo>
                    <a:pt x="8011" y="9504"/>
                  </a:lnTo>
                  <a:lnTo>
                    <a:pt x="7638" y="9676"/>
                  </a:lnTo>
                  <a:lnTo>
                    <a:pt x="7264" y="9820"/>
                  </a:lnTo>
                  <a:lnTo>
                    <a:pt x="6862" y="9934"/>
                  </a:lnTo>
                  <a:lnTo>
                    <a:pt x="6461" y="9992"/>
                  </a:lnTo>
                  <a:lnTo>
                    <a:pt x="6059" y="10021"/>
                  </a:lnTo>
                  <a:lnTo>
                    <a:pt x="5657" y="9992"/>
                  </a:lnTo>
                  <a:lnTo>
                    <a:pt x="5283" y="9963"/>
                  </a:lnTo>
                  <a:lnTo>
                    <a:pt x="4881" y="9848"/>
                  </a:lnTo>
                  <a:lnTo>
                    <a:pt x="4537" y="9733"/>
                  </a:lnTo>
                  <a:lnTo>
                    <a:pt x="4164" y="9561"/>
                  </a:lnTo>
                  <a:lnTo>
                    <a:pt x="3848" y="9389"/>
                  </a:lnTo>
                  <a:lnTo>
                    <a:pt x="3532" y="9159"/>
                  </a:lnTo>
                  <a:lnTo>
                    <a:pt x="3245" y="8901"/>
                  </a:lnTo>
                  <a:lnTo>
                    <a:pt x="2958" y="8614"/>
                  </a:lnTo>
                  <a:lnTo>
                    <a:pt x="2728" y="8298"/>
                  </a:lnTo>
                  <a:lnTo>
                    <a:pt x="2499" y="7982"/>
                  </a:lnTo>
                  <a:lnTo>
                    <a:pt x="2326" y="7638"/>
                  </a:lnTo>
                  <a:lnTo>
                    <a:pt x="2183" y="7236"/>
                  </a:lnTo>
                  <a:lnTo>
                    <a:pt x="2068" y="6862"/>
                  </a:lnTo>
                  <a:lnTo>
                    <a:pt x="2011" y="6432"/>
                  </a:lnTo>
                  <a:lnTo>
                    <a:pt x="1982" y="6030"/>
                  </a:lnTo>
                  <a:lnTo>
                    <a:pt x="2011" y="5628"/>
                  </a:lnTo>
                  <a:lnTo>
                    <a:pt x="2068" y="5255"/>
                  </a:lnTo>
                  <a:lnTo>
                    <a:pt x="2154" y="4881"/>
                  </a:lnTo>
                  <a:lnTo>
                    <a:pt x="2269" y="4508"/>
                  </a:lnTo>
                  <a:lnTo>
                    <a:pt x="2441" y="4164"/>
                  </a:lnTo>
                  <a:lnTo>
                    <a:pt x="2613" y="3819"/>
                  </a:lnTo>
                  <a:lnTo>
                    <a:pt x="2843" y="3503"/>
                  </a:lnTo>
                  <a:lnTo>
                    <a:pt x="3101" y="3216"/>
                  </a:lnTo>
                  <a:lnTo>
                    <a:pt x="3389" y="2929"/>
                  </a:lnTo>
                  <a:lnTo>
                    <a:pt x="3704" y="2700"/>
                  </a:lnTo>
                  <a:lnTo>
                    <a:pt x="4020" y="2499"/>
                  </a:lnTo>
                  <a:lnTo>
                    <a:pt x="4393" y="2298"/>
                  </a:lnTo>
                  <a:lnTo>
                    <a:pt x="4767" y="2154"/>
                  </a:lnTo>
                  <a:lnTo>
                    <a:pt x="5169" y="2068"/>
                  </a:lnTo>
                  <a:lnTo>
                    <a:pt x="5571" y="1982"/>
                  </a:lnTo>
                  <a:lnTo>
                    <a:pt x="5972" y="1953"/>
                  </a:lnTo>
                  <a:close/>
                  <a:moveTo>
                    <a:pt x="5944" y="1"/>
                  </a:moveTo>
                  <a:lnTo>
                    <a:pt x="5341" y="29"/>
                  </a:lnTo>
                  <a:lnTo>
                    <a:pt x="4738" y="144"/>
                  </a:lnTo>
                  <a:lnTo>
                    <a:pt x="4135" y="288"/>
                  </a:lnTo>
                  <a:lnTo>
                    <a:pt x="3590" y="518"/>
                  </a:lnTo>
                  <a:lnTo>
                    <a:pt x="3044" y="776"/>
                  </a:lnTo>
                  <a:lnTo>
                    <a:pt x="2556" y="1092"/>
                  </a:lnTo>
                  <a:lnTo>
                    <a:pt x="2097" y="1436"/>
                  </a:lnTo>
                  <a:lnTo>
                    <a:pt x="1666" y="1838"/>
                  </a:lnTo>
                  <a:lnTo>
                    <a:pt x="1293" y="2269"/>
                  </a:lnTo>
                  <a:lnTo>
                    <a:pt x="977" y="2757"/>
                  </a:lnTo>
                  <a:lnTo>
                    <a:pt x="690" y="3245"/>
                  </a:lnTo>
                  <a:lnTo>
                    <a:pt x="431" y="3762"/>
                  </a:lnTo>
                  <a:lnTo>
                    <a:pt x="259" y="4336"/>
                  </a:lnTo>
                  <a:lnTo>
                    <a:pt x="116" y="4881"/>
                  </a:lnTo>
                  <a:lnTo>
                    <a:pt x="30" y="5484"/>
                  </a:lnTo>
                  <a:lnTo>
                    <a:pt x="1" y="6059"/>
                  </a:lnTo>
                  <a:lnTo>
                    <a:pt x="58" y="6661"/>
                  </a:lnTo>
                  <a:lnTo>
                    <a:pt x="144" y="7264"/>
                  </a:lnTo>
                  <a:lnTo>
                    <a:pt x="317" y="7867"/>
                  </a:lnTo>
                  <a:lnTo>
                    <a:pt x="518" y="8413"/>
                  </a:lnTo>
                  <a:lnTo>
                    <a:pt x="805" y="8958"/>
                  </a:lnTo>
                  <a:lnTo>
                    <a:pt x="1120" y="9446"/>
                  </a:lnTo>
                  <a:lnTo>
                    <a:pt x="1465" y="9906"/>
                  </a:lnTo>
                  <a:lnTo>
                    <a:pt x="1867" y="10336"/>
                  </a:lnTo>
                  <a:lnTo>
                    <a:pt x="2298" y="10710"/>
                  </a:lnTo>
                  <a:lnTo>
                    <a:pt x="2786" y="11025"/>
                  </a:lnTo>
                  <a:lnTo>
                    <a:pt x="3274" y="11312"/>
                  </a:lnTo>
                  <a:lnTo>
                    <a:pt x="3791" y="11571"/>
                  </a:lnTo>
                  <a:lnTo>
                    <a:pt x="4336" y="11743"/>
                  </a:lnTo>
                  <a:lnTo>
                    <a:pt x="4910" y="11887"/>
                  </a:lnTo>
                  <a:lnTo>
                    <a:pt x="5484" y="11973"/>
                  </a:lnTo>
                  <a:lnTo>
                    <a:pt x="6087" y="12001"/>
                  </a:lnTo>
                  <a:lnTo>
                    <a:pt x="6690" y="11944"/>
                  </a:lnTo>
                  <a:lnTo>
                    <a:pt x="7293" y="11858"/>
                  </a:lnTo>
                  <a:lnTo>
                    <a:pt x="7896" y="11686"/>
                  </a:lnTo>
                  <a:lnTo>
                    <a:pt x="8442" y="11485"/>
                  </a:lnTo>
                  <a:lnTo>
                    <a:pt x="8987" y="11198"/>
                  </a:lnTo>
                  <a:lnTo>
                    <a:pt x="9475" y="10882"/>
                  </a:lnTo>
                  <a:lnTo>
                    <a:pt x="9934" y="10537"/>
                  </a:lnTo>
                  <a:lnTo>
                    <a:pt x="10336" y="10135"/>
                  </a:lnTo>
                  <a:lnTo>
                    <a:pt x="10710" y="9705"/>
                  </a:lnTo>
                  <a:lnTo>
                    <a:pt x="11054" y="9217"/>
                  </a:lnTo>
                  <a:lnTo>
                    <a:pt x="11341" y="8729"/>
                  </a:lnTo>
                  <a:lnTo>
                    <a:pt x="11571" y="8212"/>
                  </a:lnTo>
                  <a:lnTo>
                    <a:pt x="11772" y="7666"/>
                  </a:lnTo>
                  <a:lnTo>
                    <a:pt x="11915" y="7092"/>
                  </a:lnTo>
                  <a:lnTo>
                    <a:pt x="12002" y="6518"/>
                  </a:lnTo>
                  <a:lnTo>
                    <a:pt x="12002" y="5915"/>
                  </a:lnTo>
                  <a:lnTo>
                    <a:pt x="11973" y="5312"/>
                  </a:lnTo>
                  <a:lnTo>
                    <a:pt x="11887" y="4709"/>
                  </a:lnTo>
                  <a:lnTo>
                    <a:pt x="11714" y="4135"/>
                  </a:lnTo>
                  <a:lnTo>
                    <a:pt x="11485" y="3561"/>
                  </a:lnTo>
                  <a:lnTo>
                    <a:pt x="11226" y="3044"/>
                  </a:lnTo>
                  <a:lnTo>
                    <a:pt x="10911" y="2527"/>
                  </a:lnTo>
                  <a:lnTo>
                    <a:pt x="10566" y="2068"/>
                  </a:lnTo>
                  <a:lnTo>
                    <a:pt x="10164" y="1666"/>
                  </a:lnTo>
                  <a:lnTo>
                    <a:pt x="9733" y="1293"/>
                  </a:lnTo>
                  <a:lnTo>
                    <a:pt x="9245" y="948"/>
                  </a:lnTo>
                  <a:lnTo>
                    <a:pt x="8757" y="661"/>
                  </a:lnTo>
                  <a:lnTo>
                    <a:pt x="8241" y="431"/>
                  </a:lnTo>
                  <a:lnTo>
                    <a:pt x="7695" y="230"/>
                  </a:lnTo>
                  <a:lnTo>
                    <a:pt x="7121" y="87"/>
                  </a:lnTo>
                  <a:lnTo>
                    <a:pt x="6547" y="29"/>
                  </a:lnTo>
                  <a:lnTo>
                    <a:pt x="59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164"/>
            <p:cNvSpPr/>
            <p:nvPr/>
          </p:nvSpPr>
          <p:spPr>
            <a:xfrm>
              <a:off x="2190775" y="3007500"/>
              <a:ext cx="250525" cy="250525"/>
            </a:xfrm>
            <a:custGeom>
              <a:rect b="b" l="l" r="r" t="t"/>
              <a:pathLst>
                <a:path extrusionOk="0" h="10021" w="10021">
                  <a:moveTo>
                    <a:pt x="4939" y="1"/>
                  </a:moveTo>
                  <a:lnTo>
                    <a:pt x="4451" y="30"/>
                  </a:lnTo>
                  <a:lnTo>
                    <a:pt x="3934" y="116"/>
                  </a:lnTo>
                  <a:lnTo>
                    <a:pt x="3446" y="259"/>
                  </a:lnTo>
                  <a:lnTo>
                    <a:pt x="2986" y="432"/>
                  </a:lnTo>
                  <a:lnTo>
                    <a:pt x="2527" y="661"/>
                  </a:lnTo>
                  <a:lnTo>
                    <a:pt x="2125" y="920"/>
                  </a:lnTo>
                  <a:lnTo>
                    <a:pt x="1723" y="1207"/>
                  </a:lnTo>
                  <a:lnTo>
                    <a:pt x="1379" y="1551"/>
                  </a:lnTo>
                  <a:lnTo>
                    <a:pt x="1063" y="1924"/>
                  </a:lnTo>
                  <a:lnTo>
                    <a:pt x="805" y="2298"/>
                  </a:lnTo>
                  <a:lnTo>
                    <a:pt x="546" y="2728"/>
                  </a:lnTo>
                  <a:lnTo>
                    <a:pt x="345" y="3159"/>
                  </a:lnTo>
                  <a:lnTo>
                    <a:pt x="202" y="3618"/>
                  </a:lnTo>
                  <a:lnTo>
                    <a:pt x="87" y="4106"/>
                  </a:lnTo>
                  <a:lnTo>
                    <a:pt x="1" y="4566"/>
                  </a:lnTo>
                  <a:lnTo>
                    <a:pt x="1" y="5083"/>
                  </a:lnTo>
                  <a:lnTo>
                    <a:pt x="29" y="5571"/>
                  </a:lnTo>
                  <a:lnTo>
                    <a:pt x="115" y="6087"/>
                  </a:lnTo>
                  <a:lnTo>
                    <a:pt x="259" y="6575"/>
                  </a:lnTo>
                  <a:lnTo>
                    <a:pt x="431" y="7035"/>
                  </a:lnTo>
                  <a:lnTo>
                    <a:pt x="661" y="7494"/>
                  </a:lnTo>
                  <a:lnTo>
                    <a:pt x="919" y="7896"/>
                  </a:lnTo>
                  <a:lnTo>
                    <a:pt x="1206" y="8298"/>
                  </a:lnTo>
                  <a:lnTo>
                    <a:pt x="1551" y="8643"/>
                  </a:lnTo>
                  <a:lnTo>
                    <a:pt x="1896" y="8958"/>
                  </a:lnTo>
                  <a:lnTo>
                    <a:pt x="2297" y="9245"/>
                  </a:lnTo>
                  <a:lnTo>
                    <a:pt x="2728" y="9475"/>
                  </a:lnTo>
                  <a:lnTo>
                    <a:pt x="3159" y="9676"/>
                  </a:lnTo>
                  <a:lnTo>
                    <a:pt x="3618" y="9820"/>
                  </a:lnTo>
                  <a:lnTo>
                    <a:pt x="4077" y="9935"/>
                  </a:lnTo>
                  <a:lnTo>
                    <a:pt x="4566" y="10021"/>
                  </a:lnTo>
                  <a:lnTo>
                    <a:pt x="5054" y="10021"/>
                  </a:lnTo>
                  <a:lnTo>
                    <a:pt x="5570" y="9992"/>
                  </a:lnTo>
                  <a:lnTo>
                    <a:pt x="6087" y="9906"/>
                  </a:lnTo>
                  <a:lnTo>
                    <a:pt x="6575" y="9791"/>
                  </a:lnTo>
                  <a:lnTo>
                    <a:pt x="7035" y="9590"/>
                  </a:lnTo>
                  <a:lnTo>
                    <a:pt x="7494" y="9389"/>
                  </a:lnTo>
                  <a:lnTo>
                    <a:pt x="7896" y="9102"/>
                  </a:lnTo>
                  <a:lnTo>
                    <a:pt x="8269" y="8815"/>
                  </a:lnTo>
                  <a:lnTo>
                    <a:pt x="8642" y="8470"/>
                  </a:lnTo>
                  <a:lnTo>
                    <a:pt x="8958" y="8126"/>
                  </a:lnTo>
                  <a:lnTo>
                    <a:pt x="9217" y="7724"/>
                  </a:lnTo>
                  <a:lnTo>
                    <a:pt x="9475" y="7293"/>
                  </a:lnTo>
                  <a:lnTo>
                    <a:pt x="9676" y="6863"/>
                  </a:lnTo>
                  <a:lnTo>
                    <a:pt x="9819" y="6403"/>
                  </a:lnTo>
                  <a:lnTo>
                    <a:pt x="9934" y="5944"/>
                  </a:lnTo>
                  <a:lnTo>
                    <a:pt x="9992" y="5456"/>
                  </a:lnTo>
                  <a:lnTo>
                    <a:pt x="10020" y="4968"/>
                  </a:lnTo>
                  <a:lnTo>
                    <a:pt x="9992" y="4451"/>
                  </a:lnTo>
                  <a:lnTo>
                    <a:pt x="9906" y="3934"/>
                  </a:lnTo>
                  <a:lnTo>
                    <a:pt x="9762" y="3446"/>
                  </a:lnTo>
                  <a:lnTo>
                    <a:pt x="9590" y="2987"/>
                  </a:lnTo>
                  <a:lnTo>
                    <a:pt x="9360" y="2527"/>
                  </a:lnTo>
                  <a:lnTo>
                    <a:pt x="9102" y="2125"/>
                  </a:lnTo>
                  <a:lnTo>
                    <a:pt x="8815" y="1752"/>
                  </a:lnTo>
                  <a:lnTo>
                    <a:pt x="8470" y="1379"/>
                  </a:lnTo>
                  <a:lnTo>
                    <a:pt x="8097" y="1063"/>
                  </a:lnTo>
                  <a:lnTo>
                    <a:pt x="7724" y="805"/>
                  </a:lnTo>
                  <a:lnTo>
                    <a:pt x="7293" y="546"/>
                  </a:lnTo>
                  <a:lnTo>
                    <a:pt x="6862" y="345"/>
                  </a:lnTo>
                  <a:lnTo>
                    <a:pt x="6403" y="202"/>
                  </a:lnTo>
                  <a:lnTo>
                    <a:pt x="5944" y="87"/>
                  </a:lnTo>
                  <a:lnTo>
                    <a:pt x="5456" y="30"/>
                  </a:lnTo>
                  <a:lnTo>
                    <a:pt x="49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8" name="Google Shape;17898;p164"/>
          <p:cNvGrpSpPr/>
          <p:nvPr/>
        </p:nvGrpSpPr>
        <p:grpSpPr>
          <a:xfrm>
            <a:off x="3431500" y="2453788"/>
            <a:ext cx="1321400" cy="1045775"/>
            <a:chOff x="3257125" y="2243050"/>
            <a:chExt cx="1321400" cy="1045775"/>
          </a:xfrm>
        </p:grpSpPr>
        <p:sp>
          <p:nvSpPr>
            <p:cNvPr id="17899" name="Google Shape;17899;p164"/>
            <p:cNvSpPr/>
            <p:nvPr/>
          </p:nvSpPr>
          <p:spPr>
            <a:xfrm>
              <a:off x="3257125" y="2243050"/>
              <a:ext cx="1321400" cy="1045775"/>
            </a:xfrm>
            <a:custGeom>
              <a:rect b="b" l="l" r="r" t="t"/>
              <a:pathLst>
                <a:path extrusionOk="0" h="41831" w="52856">
                  <a:moveTo>
                    <a:pt x="10049" y="1"/>
                  </a:moveTo>
                  <a:lnTo>
                    <a:pt x="9475" y="58"/>
                  </a:lnTo>
                  <a:lnTo>
                    <a:pt x="8901" y="144"/>
                  </a:lnTo>
                  <a:lnTo>
                    <a:pt x="8356" y="288"/>
                  </a:lnTo>
                  <a:lnTo>
                    <a:pt x="7839" y="489"/>
                  </a:lnTo>
                  <a:lnTo>
                    <a:pt x="7351" y="747"/>
                  </a:lnTo>
                  <a:lnTo>
                    <a:pt x="6863" y="1034"/>
                  </a:lnTo>
                  <a:lnTo>
                    <a:pt x="6432" y="1350"/>
                  </a:lnTo>
                  <a:lnTo>
                    <a:pt x="6030" y="1752"/>
                  </a:lnTo>
                  <a:lnTo>
                    <a:pt x="5657" y="2154"/>
                  </a:lnTo>
                  <a:lnTo>
                    <a:pt x="5312" y="2613"/>
                  </a:lnTo>
                  <a:lnTo>
                    <a:pt x="5025" y="3101"/>
                  </a:lnTo>
                  <a:lnTo>
                    <a:pt x="4796" y="3618"/>
                  </a:lnTo>
                  <a:lnTo>
                    <a:pt x="4595" y="4164"/>
                  </a:lnTo>
                  <a:lnTo>
                    <a:pt x="4451" y="4738"/>
                  </a:lnTo>
                  <a:lnTo>
                    <a:pt x="87" y="28108"/>
                  </a:lnTo>
                  <a:lnTo>
                    <a:pt x="30" y="28682"/>
                  </a:lnTo>
                  <a:lnTo>
                    <a:pt x="1" y="29256"/>
                  </a:lnTo>
                  <a:lnTo>
                    <a:pt x="30" y="29830"/>
                  </a:lnTo>
                  <a:lnTo>
                    <a:pt x="145" y="30404"/>
                  </a:lnTo>
                  <a:lnTo>
                    <a:pt x="288" y="30950"/>
                  </a:lnTo>
                  <a:lnTo>
                    <a:pt x="489" y="31467"/>
                  </a:lnTo>
                  <a:lnTo>
                    <a:pt x="719" y="31955"/>
                  </a:lnTo>
                  <a:lnTo>
                    <a:pt x="1035" y="32443"/>
                  </a:lnTo>
                  <a:lnTo>
                    <a:pt x="1350" y="32873"/>
                  </a:lnTo>
                  <a:lnTo>
                    <a:pt x="1724" y="33275"/>
                  </a:lnTo>
                  <a:lnTo>
                    <a:pt x="2154" y="33649"/>
                  </a:lnTo>
                  <a:lnTo>
                    <a:pt x="2614" y="33993"/>
                  </a:lnTo>
                  <a:lnTo>
                    <a:pt x="3102" y="34280"/>
                  </a:lnTo>
                  <a:lnTo>
                    <a:pt x="3618" y="34510"/>
                  </a:lnTo>
                  <a:lnTo>
                    <a:pt x="4164" y="34711"/>
                  </a:lnTo>
                  <a:lnTo>
                    <a:pt x="4738" y="34854"/>
                  </a:lnTo>
                  <a:lnTo>
                    <a:pt x="41659" y="41745"/>
                  </a:lnTo>
                  <a:lnTo>
                    <a:pt x="42233" y="41802"/>
                  </a:lnTo>
                  <a:lnTo>
                    <a:pt x="42836" y="41831"/>
                  </a:lnTo>
                  <a:lnTo>
                    <a:pt x="43382" y="41802"/>
                  </a:lnTo>
                  <a:lnTo>
                    <a:pt x="43956" y="41687"/>
                  </a:lnTo>
                  <a:lnTo>
                    <a:pt x="44501" y="41544"/>
                  </a:lnTo>
                  <a:lnTo>
                    <a:pt x="45018" y="41343"/>
                  </a:lnTo>
                  <a:lnTo>
                    <a:pt x="45506" y="41113"/>
                  </a:lnTo>
                  <a:lnTo>
                    <a:pt x="45994" y="40797"/>
                  </a:lnTo>
                  <a:lnTo>
                    <a:pt x="46425" y="40481"/>
                  </a:lnTo>
                  <a:lnTo>
                    <a:pt x="46827" y="40108"/>
                  </a:lnTo>
                  <a:lnTo>
                    <a:pt x="47200" y="39678"/>
                  </a:lnTo>
                  <a:lnTo>
                    <a:pt x="47545" y="39218"/>
                  </a:lnTo>
                  <a:lnTo>
                    <a:pt x="47832" y="38759"/>
                  </a:lnTo>
                  <a:lnTo>
                    <a:pt x="48090" y="38213"/>
                  </a:lnTo>
                  <a:lnTo>
                    <a:pt x="48262" y="37668"/>
                  </a:lnTo>
                  <a:lnTo>
                    <a:pt x="48406" y="37094"/>
                  </a:lnTo>
                  <a:lnTo>
                    <a:pt x="52770" y="13724"/>
                  </a:lnTo>
                  <a:lnTo>
                    <a:pt x="52827" y="13150"/>
                  </a:lnTo>
                  <a:lnTo>
                    <a:pt x="52856" y="12576"/>
                  </a:lnTo>
                  <a:lnTo>
                    <a:pt x="52827" y="12001"/>
                  </a:lnTo>
                  <a:lnTo>
                    <a:pt x="52712" y="11427"/>
                  </a:lnTo>
                  <a:lnTo>
                    <a:pt x="52569" y="10910"/>
                  </a:lnTo>
                  <a:lnTo>
                    <a:pt x="52368" y="10365"/>
                  </a:lnTo>
                  <a:lnTo>
                    <a:pt x="52138" y="9877"/>
                  </a:lnTo>
                  <a:lnTo>
                    <a:pt x="51851" y="9417"/>
                  </a:lnTo>
                  <a:lnTo>
                    <a:pt x="51507" y="8958"/>
                  </a:lnTo>
                  <a:lnTo>
                    <a:pt x="51133" y="8556"/>
                  </a:lnTo>
                  <a:lnTo>
                    <a:pt x="50703" y="8183"/>
                  </a:lnTo>
                  <a:lnTo>
                    <a:pt x="50272" y="7838"/>
                  </a:lnTo>
                  <a:lnTo>
                    <a:pt x="49784" y="7551"/>
                  </a:lnTo>
                  <a:lnTo>
                    <a:pt x="49267" y="7322"/>
                  </a:lnTo>
                  <a:lnTo>
                    <a:pt x="48722" y="7121"/>
                  </a:lnTo>
                  <a:lnTo>
                    <a:pt x="48148" y="6977"/>
                  </a:lnTo>
                  <a:lnTo>
                    <a:pt x="11198" y="116"/>
                  </a:lnTo>
                  <a:lnTo>
                    <a:pt x="10624" y="29"/>
                  </a:lnTo>
                  <a:lnTo>
                    <a:pt x="100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164"/>
            <p:cNvSpPr/>
            <p:nvPr/>
          </p:nvSpPr>
          <p:spPr>
            <a:xfrm>
              <a:off x="3417900" y="2383025"/>
              <a:ext cx="712750" cy="712025"/>
            </a:xfrm>
            <a:custGeom>
              <a:rect b="b" l="l" r="r" t="t"/>
              <a:pathLst>
                <a:path extrusionOk="0" h="28481" w="28510">
                  <a:moveTo>
                    <a:pt x="13983" y="0"/>
                  </a:moveTo>
                  <a:lnTo>
                    <a:pt x="13294" y="29"/>
                  </a:lnTo>
                  <a:lnTo>
                    <a:pt x="12576" y="115"/>
                  </a:lnTo>
                  <a:lnTo>
                    <a:pt x="11887" y="201"/>
                  </a:lnTo>
                  <a:lnTo>
                    <a:pt x="11198" y="345"/>
                  </a:lnTo>
                  <a:lnTo>
                    <a:pt x="10538" y="488"/>
                  </a:lnTo>
                  <a:lnTo>
                    <a:pt x="9877" y="689"/>
                  </a:lnTo>
                  <a:lnTo>
                    <a:pt x="9217" y="919"/>
                  </a:lnTo>
                  <a:lnTo>
                    <a:pt x="8585" y="1177"/>
                  </a:lnTo>
                  <a:lnTo>
                    <a:pt x="7982" y="1464"/>
                  </a:lnTo>
                  <a:lnTo>
                    <a:pt x="7351" y="1780"/>
                  </a:lnTo>
                  <a:lnTo>
                    <a:pt x="6777" y="2125"/>
                  </a:lnTo>
                  <a:lnTo>
                    <a:pt x="6202" y="2498"/>
                  </a:lnTo>
                  <a:lnTo>
                    <a:pt x="5657" y="2900"/>
                  </a:lnTo>
                  <a:lnTo>
                    <a:pt x="5111" y="3330"/>
                  </a:lnTo>
                  <a:lnTo>
                    <a:pt x="4595" y="3790"/>
                  </a:lnTo>
                  <a:lnTo>
                    <a:pt x="4107" y="4249"/>
                  </a:lnTo>
                  <a:lnTo>
                    <a:pt x="3647" y="4766"/>
                  </a:lnTo>
                  <a:lnTo>
                    <a:pt x="3188" y="5283"/>
                  </a:lnTo>
                  <a:lnTo>
                    <a:pt x="2757" y="5828"/>
                  </a:lnTo>
                  <a:lnTo>
                    <a:pt x="2384" y="6402"/>
                  </a:lnTo>
                  <a:lnTo>
                    <a:pt x="2011" y="6977"/>
                  </a:lnTo>
                  <a:lnTo>
                    <a:pt x="1666" y="7579"/>
                  </a:lnTo>
                  <a:lnTo>
                    <a:pt x="1350" y="8211"/>
                  </a:lnTo>
                  <a:lnTo>
                    <a:pt x="1063" y="8871"/>
                  </a:lnTo>
                  <a:lnTo>
                    <a:pt x="805" y="9532"/>
                  </a:lnTo>
                  <a:lnTo>
                    <a:pt x="604" y="10221"/>
                  </a:lnTo>
                  <a:lnTo>
                    <a:pt x="403" y="10910"/>
                  </a:lnTo>
                  <a:lnTo>
                    <a:pt x="259" y="11628"/>
                  </a:lnTo>
                  <a:lnTo>
                    <a:pt x="145" y="12374"/>
                  </a:lnTo>
                  <a:lnTo>
                    <a:pt x="58" y="13092"/>
                  </a:lnTo>
                  <a:lnTo>
                    <a:pt x="30" y="13809"/>
                  </a:lnTo>
                  <a:lnTo>
                    <a:pt x="1" y="14527"/>
                  </a:lnTo>
                  <a:lnTo>
                    <a:pt x="30" y="15216"/>
                  </a:lnTo>
                  <a:lnTo>
                    <a:pt x="116" y="15934"/>
                  </a:lnTo>
                  <a:lnTo>
                    <a:pt x="202" y="16623"/>
                  </a:lnTo>
                  <a:lnTo>
                    <a:pt x="346" y="17283"/>
                  </a:lnTo>
                  <a:lnTo>
                    <a:pt x="518" y="17972"/>
                  </a:lnTo>
                  <a:lnTo>
                    <a:pt x="690" y="18633"/>
                  </a:lnTo>
                  <a:lnTo>
                    <a:pt x="920" y="19264"/>
                  </a:lnTo>
                  <a:lnTo>
                    <a:pt x="1178" y="19925"/>
                  </a:lnTo>
                  <a:lnTo>
                    <a:pt x="1465" y="20528"/>
                  </a:lnTo>
                  <a:lnTo>
                    <a:pt x="1781" y="21130"/>
                  </a:lnTo>
                  <a:lnTo>
                    <a:pt x="2126" y="21733"/>
                  </a:lnTo>
                  <a:lnTo>
                    <a:pt x="2499" y="22308"/>
                  </a:lnTo>
                  <a:lnTo>
                    <a:pt x="2901" y="22853"/>
                  </a:lnTo>
                  <a:lnTo>
                    <a:pt x="3331" y="23399"/>
                  </a:lnTo>
                  <a:lnTo>
                    <a:pt x="3791" y="23915"/>
                  </a:lnTo>
                  <a:lnTo>
                    <a:pt x="4279" y="24403"/>
                  </a:lnTo>
                  <a:lnTo>
                    <a:pt x="4767" y="24863"/>
                  </a:lnTo>
                  <a:lnTo>
                    <a:pt x="5284" y="25322"/>
                  </a:lnTo>
                  <a:lnTo>
                    <a:pt x="5829" y="25724"/>
                  </a:lnTo>
                  <a:lnTo>
                    <a:pt x="6403" y="26126"/>
                  </a:lnTo>
                  <a:lnTo>
                    <a:pt x="6977" y="26499"/>
                  </a:lnTo>
                  <a:lnTo>
                    <a:pt x="7609" y="26844"/>
                  </a:lnTo>
                  <a:lnTo>
                    <a:pt x="8241" y="27160"/>
                  </a:lnTo>
                  <a:lnTo>
                    <a:pt x="8872" y="27447"/>
                  </a:lnTo>
                  <a:lnTo>
                    <a:pt x="9533" y="27705"/>
                  </a:lnTo>
                  <a:lnTo>
                    <a:pt x="10222" y="27906"/>
                  </a:lnTo>
                  <a:lnTo>
                    <a:pt x="10939" y="28107"/>
                  </a:lnTo>
                  <a:lnTo>
                    <a:pt x="11657" y="28251"/>
                  </a:lnTo>
                  <a:lnTo>
                    <a:pt x="12375" y="28365"/>
                  </a:lnTo>
                  <a:lnTo>
                    <a:pt x="13093" y="28451"/>
                  </a:lnTo>
                  <a:lnTo>
                    <a:pt x="13810" y="28480"/>
                  </a:lnTo>
                  <a:lnTo>
                    <a:pt x="14528" y="28480"/>
                  </a:lnTo>
                  <a:lnTo>
                    <a:pt x="15217" y="28451"/>
                  </a:lnTo>
                  <a:lnTo>
                    <a:pt x="15935" y="28394"/>
                  </a:lnTo>
                  <a:lnTo>
                    <a:pt x="16624" y="28308"/>
                  </a:lnTo>
                  <a:lnTo>
                    <a:pt x="17313" y="28164"/>
                  </a:lnTo>
                  <a:lnTo>
                    <a:pt x="17973" y="27992"/>
                  </a:lnTo>
                  <a:lnTo>
                    <a:pt x="18634" y="27791"/>
                  </a:lnTo>
                  <a:lnTo>
                    <a:pt x="19294" y="27590"/>
                  </a:lnTo>
                  <a:lnTo>
                    <a:pt x="19926" y="27332"/>
                  </a:lnTo>
                  <a:lnTo>
                    <a:pt x="20529" y="27016"/>
                  </a:lnTo>
                  <a:lnTo>
                    <a:pt x="21160" y="26700"/>
                  </a:lnTo>
                  <a:lnTo>
                    <a:pt x="21734" y="26356"/>
                  </a:lnTo>
                  <a:lnTo>
                    <a:pt x="22309" y="25982"/>
                  </a:lnTo>
                  <a:lnTo>
                    <a:pt x="22854" y="25581"/>
                  </a:lnTo>
                  <a:lnTo>
                    <a:pt x="23400" y="25179"/>
                  </a:lnTo>
                  <a:lnTo>
                    <a:pt x="23916" y="24719"/>
                  </a:lnTo>
                  <a:lnTo>
                    <a:pt x="24404" y="24231"/>
                  </a:lnTo>
                  <a:lnTo>
                    <a:pt x="24864" y="23743"/>
                  </a:lnTo>
                  <a:lnTo>
                    <a:pt x="25323" y="23226"/>
                  </a:lnTo>
                  <a:lnTo>
                    <a:pt x="25754" y="22681"/>
                  </a:lnTo>
                  <a:lnTo>
                    <a:pt x="26156" y="22107"/>
                  </a:lnTo>
                  <a:lnTo>
                    <a:pt x="26500" y="21504"/>
                  </a:lnTo>
                  <a:lnTo>
                    <a:pt x="26845" y="20901"/>
                  </a:lnTo>
                  <a:lnTo>
                    <a:pt x="27161" y="20269"/>
                  </a:lnTo>
                  <a:lnTo>
                    <a:pt x="27448" y="19638"/>
                  </a:lnTo>
                  <a:lnTo>
                    <a:pt x="27706" y="18949"/>
                  </a:lnTo>
                  <a:lnTo>
                    <a:pt x="27907" y="18288"/>
                  </a:lnTo>
                  <a:lnTo>
                    <a:pt x="28108" y="17570"/>
                  </a:lnTo>
                  <a:lnTo>
                    <a:pt x="28252" y="16853"/>
                  </a:lnTo>
                  <a:lnTo>
                    <a:pt x="28366" y="16135"/>
                  </a:lnTo>
                  <a:lnTo>
                    <a:pt x="28453" y="15417"/>
                  </a:lnTo>
                  <a:lnTo>
                    <a:pt x="28481" y="14699"/>
                  </a:lnTo>
                  <a:lnTo>
                    <a:pt x="28510" y="13982"/>
                  </a:lnTo>
                  <a:lnTo>
                    <a:pt x="28481" y="13264"/>
                  </a:lnTo>
                  <a:lnTo>
                    <a:pt x="28395" y="12575"/>
                  </a:lnTo>
                  <a:lnTo>
                    <a:pt x="28309" y="11886"/>
                  </a:lnTo>
                  <a:lnTo>
                    <a:pt x="28165" y="11197"/>
                  </a:lnTo>
                  <a:lnTo>
                    <a:pt x="28022" y="10537"/>
                  </a:lnTo>
                  <a:lnTo>
                    <a:pt x="27821" y="9876"/>
                  </a:lnTo>
                  <a:lnTo>
                    <a:pt x="27591" y="9216"/>
                  </a:lnTo>
                  <a:lnTo>
                    <a:pt x="27333" y="8584"/>
                  </a:lnTo>
                  <a:lnTo>
                    <a:pt x="27046" y="7953"/>
                  </a:lnTo>
                  <a:lnTo>
                    <a:pt x="26730" y="7350"/>
                  </a:lnTo>
                  <a:lnTo>
                    <a:pt x="26385" y="6776"/>
                  </a:lnTo>
                  <a:lnTo>
                    <a:pt x="26012" y="6201"/>
                  </a:lnTo>
                  <a:lnTo>
                    <a:pt x="25610" y="5627"/>
                  </a:lnTo>
                  <a:lnTo>
                    <a:pt x="25180" y="5110"/>
                  </a:lnTo>
                  <a:lnTo>
                    <a:pt x="24720" y="4594"/>
                  </a:lnTo>
                  <a:lnTo>
                    <a:pt x="24261" y="4106"/>
                  </a:lnTo>
                  <a:lnTo>
                    <a:pt x="23744" y="3618"/>
                  </a:lnTo>
                  <a:lnTo>
                    <a:pt x="23227" y="3187"/>
                  </a:lnTo>
                  <a:lnTo>
                    <a:pt x="22682" y="2756"/>
                  </a:lnTo>
                  <a:lnTo>
                    <a:pt x="22108" y="2354"/>
                  </a:lnTo>
                  <a:lnTo>
                    <a:pt x="21533" y="1981"/>
                  </a:lnTo>
                  <a:lnTo>
                    <a:pt x="20902" y="1665"/>
                  </a:lnTo>
                  <a:lnTo>
                    <a:pt x="20270" y="1349"/>
                  </a:lnTo>
                  <a:lnTo>
                    <a:pt x="19639" y="1062"/>
                  </a:lnTo>
                  <a:lnTo>
                    <a:pt x="18978" y="804"/>
                  </a:lnTo>
                  <a:lnTo>
                    <a:pt x="18289" y="574"/>
                  </a:lnTo>
                  <a:lnTo>
                    <a:pt x="17571" y="402"/>
                  </a:lnTo>
                  <a:lnTo>
                    <a:pt x="16854" y="258"/>
                  </a:lnTo>
                  <a:lnTo>
                    <a:pt x="16136" y="144"/>
                  </a:lnTo>
                  <a:lnTo>
                    <a:pt x="15418" y="58"/>
                  </a:lnTo>
                  <a:lnTo>
                    <a:pt x="147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164"/>
            <p:cNvSpPr/>
            <p:nvPr/>
          </p:nvSpPr>
          <p:spPr>
            <a:xfrm>
              <a:off x="3710025" y="2674425"/>
              <a:ext cx="129225" cy="129225"/>
            </a:xfrm>
            <a:custGeom>
              <a:rect b="b" l="l" r="r" t="t"/>
              <a:pathLst>
                <a:path extrusionOk="0" h="5169" w="5169">
                  <a:moveTo>
                    <a:pt x="2527" y="0"/>
                  </a:moveTo>
                  <a:lnTo>
                    <a:pt x="2269" y="29"/>
                  </a:lnTo>
                  <a:lnTo>
                    <a:pt x="2011" y="58"/>
                  </a:lnTo>
                  <a:lnTo>
                    <a:pt x="1781" y="144"/>
                  </a:lnTo>
                  <a:lnTo>
                    <a:pt x="1551" y="230"/>
                  </a:lnTo>
                  <a:lnTo>
                    <a:pt x="1322" y="345"/>
                  </a:lnTo>
                  <a:lnTo>
                    <a:pt x="1121" y="460"/>
                  </a:lnTo>
                  <a:lnTo>
                    <a:pt x="920" y="603"/>
                  </a:lnTo>
                  <a:lnTo>
                    <a:pt x="719" y="775"/>
                  </a:lnTo>
                  <a:lnTo>
                    <a:pt x="575" y="976"/>
                  </a:lnTo>
                  <a:lnTo>
                    <a:pt x="403" y="1177"/>
                  </a:lnTo>
                  <a:lnTo>
                    <a:pt x="288" y="1378"/>
                  </a:lnTo>
                  <a:lnTo>
                    <a:pt x="173" y="1608"/>
                  </a:lnTo>
                  <a:lnTo>
                    <a:pt x="87" y="1866"/>
                  </a:lnTo>
                  <a:lnTo>
                    <a:pt x="30" y="2125"/>
                  </a:lnTo>
                  <a:lnTo>
                    <a:pt x="1" y="2383"/>
                  </a:lnTo>
                  <a:lnTo>
                    <a:pt x="1" y="2642"/>
                  </a:lnTo>
                  <a:lnTo>
                    <a:pt x="1" y="2900"/>
                  </a:lnTo>
                  <a:lnTo>
                    <a:pt x="58" y="3158"/>
                  </a:lnTo>
                  <a:lnTo>
                    <a:pt x="116" y="3388"/>
                  </a:lnTo>
                  <a:lnTo>
                    <a:pt x="202" y="3618"/>
                  </a:lnTo>
                  <a:lnTo>
                    <a:pt x="317" y="3847"/>
                  </a:lnTo>
                  <a:lnTo>
                    <a:pt x="432" y="4048"/>
                  </a:lnTo>
                  <a:lnTo>
                    <a:pt x="604" y="4249"/>
                  </a:lnTo>
                  <a:lnTo>
                    <a:pt x="747" y="4422"/>
                  </a:lnTo>
                  <a:lnTo>
                    <a:pt x="948" y="4594"/>
                  </a:lnTo>
                  <a:lnTo>
                    <a:pt x="1149" y="4737"/>
                  </a:lnTo>
                  <a:lnTo>
                    <a:pt x="1350" y="4881"/>
                  </a:lnTo>
                  <a:lnTo>
                    <a:pt x="1609" y="4996"/>
                  </a:lnTo>
                  <a:lnTo>
                    <a:pt x="1838" y="5082"/>
                  </a:lnTo>
                  <a:lnTo>
                    <a:pt x="2097" y="5139"/>
                  </a:lnTo>
                  <a:lnTo>
                    <a:pt x="2355" y="5168"/>
                  </a:lnTo>
                  <a:lnTo>
                    <a:pt x="2872" y="5168"/>
                  </a:lnTo>
                  <a:lnTo>
                    <a:pt x="3130" y="5111"/>
                  </a:lnTo>
                  <a:lnTo>
                    <a:pt x="3360" y="5053"/>
                  </a:lnTo>
                  <a:lnTo>
                    <a:pt x="3590" y="4967"/>
                  </a:lnTo>
                  <a:lnTo>
                    <a:pt x="3819" y="4852"/>
                  </a:lnTo>
                  <a:lnTo>
                    <a:pt x="4020" y="4737"/>
                  </a:lnTo>
                  <a:lnTo>
                    <a:pt x="4221" y="4565"/>
                  </a:lnTo>
                  <a:lnTo>
                    <a:pt x="4422" y="4393"/>
                  </a:lnTo>
                  <a:lnTo>
                    <a:pt x="4566" y="4221"/>
                  </a:lnTo>
                  <a:lnTo>
                    <a:pt x="4738" y="4020"/>
                  </a:lnTo>
                  <a:lnTo>
                    <a:pt x="4853" y="3790"/>
                  </a:lnTo>
                  <a:lnTo>
                    <a:pt x="4968" y="3560"/>
                  </a:lnTo>
                  <a:lnTo>
                    <a:pt x="5054" y="3331"/>
                  </a:lnTo>
                  <a:lnTo>
                    <a:pt x="5111" y="3072"/>
                  </a:lnTo>
                  <a:lnTo>
                    <a:pt x="5140" y="2814"/>
                  </a:lnTo>
                  <a:lnTo>
                    <a:pt x="5169" y="2555"/>
                  </a:lnTo>
                  <a:lnTo>
                    <a:pt x="5140" y="2297"/>
                  </a:lnTo>
                  <a:lnTo>
                    <a:pt x="5111" y="2039"/>
                  </a:lnTo>
                  <a:lnTo>
                    <a:pt x="5025" y="1809"/>
                  </a:lnTo>
                  <a:lnTo>
                    <a:pt x="4939" y="1551"/>
                  </a:lnTo>
                  <a:lnTo>
                    <a:pt x="4824" y="1350"/>
                  </a:lnTo>
                  <a:lnTo>
                    <a:pt x="4709" y="1120"/>
                  </a:lnTo>
                  <a:lnTo>
                    <a:pt x="4566" y="948"/>
                  </a:lnTo>
                  <a:lnTo>
                    <a:pt x="4394" y="747"/>
                  </a:lnTo>
                  <a:lnTo>
                    <a:pt x="4193" y="574"/>
                  </a:lnTo>
                  <a:lnTo>
                    <a:pt x="3992" y="431"/>
                  </a:lnTo>
                  <a:lnTo>
                    <a:pt x="3791" y="316"/>
                  </a:lnTo>
                  <a:lnTo>
                    <a:pt x="3561" y="201"/>
                  </a:lnTo>
                  <a:lnTo>
                    <a:pt x="3303" y="115"/>
                  </a:lnTo>
                  <a:lnTo>
                    <a:pt x="3044" y="58"/>
                  </a:lnTo>
                  <a:lnTo>
                    <a:pt x="2786" y="29"/>
                  </a:lnTo>
                  <a:lnTo>
                    <a:pt x="2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164"/>
            <p:cNvSpPr/>
            <p:nvPr/>
          </p:nvSpPr>
          <p:spPr>
            <a:xfrm>
              <a:off x="3480350" y="2445450"/>
              <a:ext cx="362500" cy="257700"/>
            </a:xfrm>
            <a:custGeom>
              <a:rect b="b" l="l" r="r" t="t"/>
              <a:pathLst>
                <a:path extrusionOk="0" h="10308" w="14500">
                  <a:moveTo>
                    <a:pt x="11714" y="1"/>
                  </a:moveTo>
                  <a:lnTo>
                    <a:pt x="11111" y="30"/>
                  </a:lnTo>
                  <a:lnTo>
                    <a:pt x="10509" y="87"/>
                  </a:lnTo>
                  <a:lnTo>
                    <a:pt x="9934" y="173"/>
                  </a:lnTo>
                  <a:lnTo>
                    <a:pt x="9360" y="288"/>
                  </a:lnTo>
                  <a:lnTo>
                    <a:pt x="8786" y="431"/>
                  </a:lnTo>
                  <a:lnTo>
                    <a:pt x="8212" y="604"/>
                  </a:lnTo>
                  <a:lnTo>
                    <a:pt x="7666" y="805"/>
                  </a:lnTo>
                  <a:lnTo>
                    <a:pt x="7150" y="1006"/>
                  </a:lnTo>
                  <a:lnTo>
                    <a:pt x="6604" y="1264"/>
                  </a:lnTo>
                  <a:lnTo>
                    <a:pt x="6116" y="1522"/>
                  </a:lnTo>
                  <a:lnTo>
                    <a:pt x="5599" y="1810"/>
                  </a:lnTo>
                  <a:lnTo>
                    <a:pt x="5140" y="2125"/>
                  </a:lnTo>
                  <a:lnTo>
                    <a:pt x="4652" y="2470"/>
                  </a:lnTo>
                  <a:lnTo>
                    <a:pt x="4221" y="2814"/>
                  </a:lnTo>
                  <a:lnTo>
                    <a:pt x="3762" y="3216"/>
                  </a:lnTo>
                  <a:lnTo>
                    <a:pt x="3360" y="3618"/>
                  </a:lnTo>
                  <a:lnTo>
                    <a:pt x="2958" y="4020"/>
                  </a:lnTo>
                  <a:lnTo>
                    <a:pt x="2585" y="4480"/>
                  </a:lnTo>
                  <a:lnTo>
                    <a:pt x="2211" y="4939"/>
                  </a:lnTo>
                  <a:lnTo>
                    <a:pt x="1896" y="5398"/>
                  </a:lnTo>
                  <a:lnTo>
                    <a:pt x="1580" y="5915"/>
                  </a:lnTo>
                  <a:lnTo>
                    <a:pt x="1264" y="6432"/>
                  </a:lnTo>
                  <a:lnTo>
                    <a:pt x="1006" y="6949"/>
                  </a:lnTo>
                  <a:lnTo>
                    <a:pt x="747" y="7494"/>
                  </a:lnTo>
                  <a:lnTo>
                    <a:pt x="518" y="8068"/>
                  </a:lnTo>
                  <a:lnTo>
                    <a:pt x="345" y="8642"/>
                  </a:lnTo>
                  <a:lnTo>
                    <a:pt x="173" y="9245"/>
                  </a:lnTo>
                  <a:lnTo>
                    <a:pt x="1" y="9848"/>
                  </a:lnTo>
                  <a:lnTo>
                    <a:pt x="1" y="9963"/>
                  </a:lnTo>
                  <a:lnTo>
                    <a:pt x="1" y="10021"/>
                  </a:lnTo>
                  <a:lnTo>
                    <a:pt x="29" y="10107"/>
                  </a:lnTo>
                  <a:lnTo>
                    <a:pt x="87" y="10164"/>
                  </a:lnTo>
                  <a:lnTo>
                    <a:pt x="173" y="10250"/>
                  </a:lnTo>
                  <a:lnTo>
                    <a:pt x="317" y="10308"/>
                  </a:lnTo>
                  <a:lnTo>
                    <a:pt x="489" y="10308"/>
                  </a:lnTo>
                  <a:lnTo>
                    <a:pt x="632" y="10279"/>
                  </a:lnTo>
                  <a:lnTo>
                    <a:pt x="747" y="10164"/>
                  </a:lnTo>
                  <a:lnTo>
                    <a:pt x="776" y="10107"/>
                  </a:lnTo>
                  <a:lnTo>
                    <a:pt x="805" y="10021"/>
                  </a:lnTo>
                  <a:lnTo>
                    <a:pt x="948" y="9446"/>
                  </a:lnTo>
                  <a:lnTo>
                    <a:pt x="1092" y="8872"/>
                  </a:lnTo>
                  <a:lnTo>
                    <a:pt x="1293" y="8327"/>
                  </a:lnTo>
                  <a:lnTo>
                    <a:pt x="1494" y="7810"/>
                  </a:lnTo>
                  <a:lnTo>
                    <a:pt x="1723" y="7293"/>
                  </a:lnTo>
                  <a:lnTo>
                    <a:pt x="1982" y="6805"/>
                  </a:lnTo>
                  <a:lnTo>
                    <a:pt x="2269" y="6317"/>
                  </a:lnTo>
                  <a:lnTo>
                    <a:pt x="2556" y="5858"/>
                  </a:lnTo>
                  <a:lnTo>
                    <a:pt x="2872" y="5398"/>
                  </a:lnTo>
                  <a:lnTo>
                    <a:pt x="3188" y="4968"/>
                  </a:lnTo>
                  <a:lnTo>
                    <a:pt x="3561" y="4566"/>
                  </a:lnTo>
                  <a:lnTo>
                    <a:pt x="3934" y="4164"/>
                  </a:lnTo>
                  <a:lnTo>
                    <a:pt x="4307" y="3791"/>
                  </a:lnTo>
                  <a:lnTo>
                    <a:pt x="4709" y="3446"/>
                  </a:lnTo>
                  <a:lnTo>
                    <a:pt x="5140" y="3101"/>
                  </a:lnTo>
                  <a:lnTo>
                    <a:pt x="5570" y="2786"/>
                  </a:lnTo>
                  <a:lnTo>
                    <a:pt x="6030" y="2499"/>
                  </a:lnTo>
                  <a:lnTo>
                    <a:pt x="6489" y="2211"/>
                  </a:lnTo>
                  <a:lnTo>
                    <a:pt x="6977" y="1982"/>
                  </a:lnTo>
                  <a:lnTo>
                    <a:pt x="7465" y="1752"/>
                  </a:lnTo>
                  <a:lnTo>
                    <a:pt x="7953" y="1551"/>
                  </a:lnTo>
                  <a:lnTo>
                    <a:pt x="8470" y="1350"/>
                  </a:lnTo>
                  <a:lnTo>
                    <a:pt x="8987" y="1207"/>
                  </a:lnTo>
                  <a:lnTo>
                    <a:pt x="9532" y="1063"/>
                  </a:lnTo>
                  <a:lnTo>
                    <a:pt x="10049" y="948"/>
                  </a:lnTo>
                  <a:lnTo>
                    <a:pt x="10595" y="891"/>
                  </a:lnTo>
                  <a:lnTo>
                    <a:pt x="11169" y="833"/>
                  </a:lnTo>
                  <a:lnTo>
                    <a:pt x="11714" y="805"/>
                  </a:lnTo>
                  <a:lnTo>
                    <a:pt x="12289" y="776"/>
                  </a:lnTo>
                  <a:lnTo>
                    <a:pt x="12863" y="805"/>
                  </a:lnTo>
                  <a:lnTo>
                    <a:pt x="13437" y="862"/>
                  </a:lnTo>
                  <a:lnTo>
                    <a:pt x="14040" y="948"/>
                  </a:lnTo>
                  <a:lnTo>
                    <a:pt x="14126" y="948"/>
                  </a:lnTo>
                  <a:lnTo>
                    <a:pt x="14212" y="920"/>
                  </a:lnTo>
                  <a:lnTo>
                    <a:pt x="14327" y="862"/>
                  </a:lnTo>
                  <a:lnTo>
                    <a:pt x="14442" y="747"/>
                  </a:lnTo>
                  <a:lnTo>
                    <a:pt x="14499" y="604"/>
                  </a:lnTo>
                  <a:lnTo>
                    <a:pt x="14499" y="460"/>
                  </a:lnTo>
                  <a:lnTo>
                    <a:pt x="14442" y="317"/>
                  </a:lnTo>
                  <a:lnTo>
                    <a:pt x="14384" y="259"/>
                  </a:lnTo>
                  <a:lnTo>
                    <a:pt x="14327" y="202"/>
                  </a:lnTo>
                  <a:lnTo>
                    <a:pt x="14270" y="173"/>
                  </a:lnTo>
                  <a:lnTo>
                    <a:pt x="14183" y="144"/>
                  </a:lnTo>
                  <a:lnTo>
                    <a:pt x="13552" y="58"/>
                  </a:lnTo>
                  <a:lnTo>
                    <a:pt x="12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164"/>
            <p:cNvSpPr/>
            <p:nvPr/>
          </p:nvSpPr>
          <p:spPr>
            <a:xfrm>
              <a:off x="3560750" y="2507900"/>
              <a:ext cx="225400" cy="160075"/>
            </a:xfrm>
            <a:custGeom>
              <a:rect b="b" l="l" r="r" t="t"/>
              <a:pathLst>
                <a:path extrusionOk="0" h="6403" w="9016">
                  <a:moveTo>
                    <a:pt x="8585" y="1"/>
                  </a:moveTo>
                  <a:lnTo>
                    <a:pt x="7838" y="58"/>
                  </a:lnTo>
                  <a:lnTo>
                    <a:pt x="7149" y="144"/>
                  </a:lnTo>
                  <a:lnTo>
                    <a:pt x="6460" y="259"/>
                  </a:lnTo>
                  <a:lnTo>
                    <a:pt x="5800" y="431"/>
                  </a:lnTo>
                  <a:lnTo>
                    <a:pt x="5139" y="661"/>
                  </a:lnTo>
                  <a:lnTo>
                    <a:pt x="4536" y="919"/>
                  </a:lnTo>
                  <a:lnTo>
                    <a:pt x="3934" y="1206"/>
                  </a:lnTo>
                  <a:lnTo>
                    <a:pt x="3359" y="1551"/>
                  </a:lnTo>
                  <a:lnTo>
                    <a:pt x="2843" y="1953"/>
                  </a:lnTo>
                  <a:lnTo>
                    <a:pt x="2326" y="2383"/>
                  </a:lnTo>
                  <a:lnTo>
                    <a:pt x="1866" y="2843"/>
                  </a:lnTo>
                  <a:lnTo>
                    <a:pt x="1436" y="3360"/>
                  </a:lnTo>
                  <a:lnTo>
                    <a:pt x="1005" y="3905"/>
                  </a:lnTo>
                  <a:lnTo>
                    <a:pt x="661" y="4508"/>
                  </a:lnTo>
                  <a:lnTo>
                    <a:pt x="316" y="5140"/>
                  </a:lnTo>
                  <a:lnTo>
                    <a:pt x="29" y="5829"/>
                  </a:lnTo>
                  <a:lnTo>
                    <a:pt x="0" y="5915"/>
                  </a:lnTo>
                  <a:lnTo>
                    <a:pt x="0" y="6001"/>
                  </a:lnTo>
                  <a:lnTo>
                    <a:pt x="29" y="6144"/>
                  </a:lnTo>
                  <a:lnTo>
                    <a:pt x="115" y="6259"/>
                  </a:lnTo>
                  <a:lnTo>
                    <a:pt x="259" y="6345"/>
                  </a:lnTo>
                  <a:lnTo>
                    <a:pt x="373" y="6403"/>
                  </a:lnTo>
                  <a:lnTo>
                    <a:pt x="517" y="6374"/>
                  </a:lnTo>
                  <a:lnTo>
                    <a:pt x="603" y="6345"/>
                  </a:lnTo>
                  <a:lnTo>
                    <a:pt x="661" y="6317"/>
                  </a:lnTo>
                  <a:lnTo>
                    <a:pt x="718" y="6259"/>
                  </a:lnTo>
                  <a:lnTo>
                    <a:pt x="747" y="6173"/>
                  </a:lnTo>
                  <a:lnTo>
                    <a:pt x="1034" y="5542"/>
                  </a:lnTo>
                  <a:lnTo>
                    <a:pt x="1321" y="4939"/>
                  </a:lnTo>
                  <a:lnTo>
                    <a:pt x="1665" y="4393"/>
                  </a:lnTo>
                  <a:lnTo>
                    <a:pt x="2039" y="3876"/>
                  </a:lnTo>
                  <a:lnTo>
                    <a:pt x="2441" y="3417"/>
                  </a:lnTo>
                  <a:lnTo>
                    <a:pt x="2871" y="2986"/>
                  </a:lnTo>
                  <a:lnTo>
                    <a:pt x="3331" y="2584"/>
                  </a:lnTo>
                  <a:lnTo>
                    <a:pt x="3819" y="2240"/>
                  </a:lnTo>
                  <a:lnTo>
                    <a:pt x="4335" y="1895"/>
                  </a:lnTo>
                  <a:lnTo>
                    <a:pt x="4881" y="1637"/>
                  </a:lnTo>
                  <a:lnTo>
                    <a:pt x="5455" y="1407"/>
                  </a:lnTo>
                  <a:lnTo>
                    <a:pt x="6058" y="1206"/>
                  </a:lnTo>
                  <a:lnTo>
                    <a:pt x="6661" y="1034"/>
                  </a:lnTo>
                  <a:lnTo>
                    <a:pt x="7321" y="919"/>
                  </a:lnTo>
                  <a:lnTo>
                    <a:pt x="7982" y="833"/>
                  </a:lnTo>
                  <a:lnTo>
                    <a:pt x="8642" y="804"/>
                  </a:lnTo>
                  <a:lnTo>
                    <a:pt x="8728" y="804"/>
                  </a:lnTo>
                  <a:lnTo>
                    <a:pt x="8814" y="776"/>
                  </a:lnTo>
                  <a:lnTo>
                    <a:pt x="8872" y="747"/>
                  </a:lnTo>
                  <a:lnTo>
                    <a:pt x="8929" y="690"/>
                  </a:lnTo>
                  <a:lnTo>
                    <a:pt x="8986" y="546"/>
                  </a:lnTo>
                  <a:lnTo>
                    <a:pt x="9015" y="403"/>
                  </a:lnTo>
                  <a:lnTo>
                    <a:pt x="8958" y="259"/>
                  </a:lnTo>
                  <a:lnTo>
                    <a:pt x="8872" y="144"/>
                  </a:lnTo>
                  <a:lnTo>
                    <a:pt x="8757" y="29"/>
                  </a:lnTo>
                  <a:lnTo>
                    <a:pt x="8671" y="29"/>
                  </a:lnTo>
                  <a:lnTo>
                    <a:pt x="85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164"/>
            <p:cNvSpPr/>
            <p:nvPr/>
          </p:nvSpPr>
          <p:spPr>
            <a:xfrm>
              <a:off x="3705725" y="2774900"/>
              <a:ext cx="362500" cy="258425"/>
            </a:xfrm>
            <a:custGeom>
              <a:rect b="b" l="l" r="r" t="t"/>
              <a:pathLst>
                <a:path extrusionOk="0" h="10337" w="14500">
                  <a:moveTo>
                    <a:pt x="14040" y="1"/>
                  </a:moveTo>
                  <a:lnTo>
                    <a:pt x="13896" y="58"/>
                  </a:lnTo>
                  <a:lnTo>
                    <a:pt x="13781" y="144"/>
                  </a:lnTo>
                  <a:lnTo>
                    <a:pt x="13724" y="230"/>
                  </a:lnTo>
                  <a:lnTo>
                    <a:pt x="13695" y="316"/>
                  </a:lnTo>
                  <a:lnTo>
                    <a:pt x="13552" y="891"/>
                  </a:lnTo>
                  <a:lnTo>
                    <a:pt x="13408" y="1436"/>
                  </a:lnTo>
                  <a:lnTo>
                    <a:pt x="13207" y="1982"/>
                  </a:lnTo>
                  <a:lnTo>
                    <a:pt x="13006" y="2527"/>
                  </a:lnTo>
                  <a:lnTo>
                    <a:pt x="12777" y="3044"/>
                  </a:lnTo>
                  <a:lnTo>
                    <a:pt x="12518" y="3532"/>
                  </a:lnTo>
                  <a:lnTo>
                    <a:pt x="12260" y="4020"/>
                  </a:lnTo>
                  <a:lnTo>
                    <a:pt x="11944" y="4479"/>
                  </a:lnTo>
                  <a:lnTo>
                    <a:pt x="11628" y="4910"/>
                  </a:lnTo>
                  <a:lnTo>
                    <a:pt x="11312" y="5341"/>
                  </a:lnTo>
                  <a:lnTo>
                    <a:pt x="10939" y="5771"/>
                  </a:lnTo>
                  <a:lnTo>
                    <a:pt x="10566" y="6145"/>
                  </a:lnTo>
                  <a:lnTo>
                    <a:pt x="10193" y="6546"/>
                  </a:lnTo>
                  <a:lnTo>
                    <a:pt x="9791" y="6891"/>
                  </a:lnTo>
                  <a:lnTo>
                    <a:pt x="9360" y="7235"/>
                  </a:lnTo>
                  <a:lnTo>
                    <a:pt x="8929" y="7523"/>
                  </a:lnTo>
                  <a:lnTo>
                    <a:pt x="8470" y="7838"/>
                  </a:lnTo>
                  <a:lnTo>
                    <a:pt x="8011" y="8097"/>
                  </a:lnTo>
                  <a:lnTo>
                    <a:pt x="7523" y="8355"/>
                  </a:lnTo>
                  <a:lnTo>
                    <a:pt x="7035" y="8585"/>
                  </a:lnTo>
                  <a:lnTo>
                    <a:pt x="6547" y="8786"/>
                  </a:lnTo>
                  <a:lnTo>
                    <a:pt x="6030" y="8958"/>
                  </a:lnTo>
                  <a:lnTo>
                    <a:pt x="5513" y="9130"/>
                  </a:lnTo>
                  <a:lnTo>
                    <a:pt x="4996" y="9245"/>
                  </a:lnTo>
                  <a:lnTo>
                    <a:pt x="4451" y="9360"/>
                  </a:lnTo>
                  <a:lnTo>
                    <a:pt x="3905" y="9446"/>
                  </a:lnTo>
                  <a:lnTo>
                    <a:pt x="3331" y="9504"/>
                  </a:lnTo>
                  <a:lnTo>
                    <a:pt x="2786" y="9532"/>
                  </a:lnTo>
                  <a:lnTo>
                    <a:pt x="2211" y="9532"/>
                  </a:lnTo>
                  <a:lnTo>
                    <a:pt x="1637" y="9504"/>
                  </a:lnTo>
                  <a:lnTo>
                    <a:pt x="1063" y="9475"/>
                  </a:lnTo>
                  <a:lnTo>
                    <a:pt x="460" y="9389"/>
                  </a:lnTo>
                  <a:lnTo>
                    <a:pt x="288" y="9389"/>
                  </a:lnTo>
                  <a:lnTo>
                    <a:pt x="173" y="9475"/>
                  </a:lnTo>
                  <a:lnTo>
                    <a:pt x="58" y="9590"/>
                  </a:lnTo>
                  <a:lnTo>
                    <a:pt x="29" y="9733"/>
                  </a:lnTo>
                  <a:lnTo>
                    <a:pt x="1" y="9877"/>
                  </a:lnTo>
                  <a:lnTo>
                    <a:pt x="58" y="10020"/>
                  </a:lnTo>
                  <a:lnTo>
                    <a:pt x="116" y="10078"/>
                  </a:lnTo>
                  <a:lnTo>
                    <a:pt x="173" y="10106"/>
                  </a:lnTo>
                  <a:lnTo>
                    <a:pt x="230" y="10164"/>
                  </a:lnTo>
                  <a:lnTo>
                    <a:pt x="316" y="10164"/>
                  </a:lnTo>
                  <a:lnTo>
                    <a:pt x="948" y="10250"/>
                  </a:lnTo>
                  <a:lnTo>
                    <a:pt x="1580" y="10307"/>
                  </a:lnTo>
                  <a:lnTo>
                    <a:pt x="2183" y="10336"/>
                  </a:lnTo>
                  <a:lnTo>
                    <a:pt x="2786" y="10336"/>
                  </a:lnTo>
                  <a:lnTo>
                    <a:pt x="3388" y="10307"/>
                  </a:lnTo>
                  <a:lnTo>
                    <a:pt x="3991" y="10250"/>
                  </a:lnTo>
                  <a:lnTo>
                    <a:pt x="4566" y="10135"/>
                  </a:lnTo>
                  <a:lnTo>
                    <a:pt x="5140" y="10020"/>
                  </a:lnTo>
                  <a:lnTo>
                    <a:pt x="5714" y="9877"/>
                  </a:lnTo>
                  <a:lnTo>
                    <a:pt x="6288" y="9733"/>
                  </a:lnTo>
                  <a:lnTo>
                    <a:pt x="6834" y="9532"/>
                  </a:lnTo>
                  <a:lnTo>
                    <a:pt x="7350" y="9303"/>
                  </a:lnTo>
                  <a:lnTo>
                    <a:pt x="7896" y="9073"/>
                  </a:lnTo>
                  <a:lnTo>
                    <a:pt x="8384" y="8786"/>
                  </a:lnTo>
                  <a:lnTo>
                    <a:pt x="8901" y="8499"/>
                  </a:lnTo>
                  <a:lnTo>
                    <a:pt x="9389" y="8183"/>
                  </a:lnTo>
                  <a:lnTo>
                    <a:pt x="9848" y="7867"/>
                  </a:lnTo>
                  <a:lnTo>
                    <a:pt x="10308" y="7494"/>
                  </a:lnTo>
                  <a:lnTo>
                    <a:pt x="10738" y="7121"/>
                  </a:lnTo>
                  <a:lnTo>
                    <a:pt x="11140" y="6719"/>
                  </a:lnTo>
                  <a:lnTo>
                    <a:pt x="11542" y="6288"/>
                  </a:lnTo>
                  <a:lnTo>
                    <a:pt x="11915" y="5857"/>
                  </a:lnTo>
                  <a:lnTo>
                    <a:pt x="12289" y="5398"/>
                  </a:lnTo>
                  <a:lnTo>
                    <a:pt x="12604" y="4910"/>
                  </a:lnTo>
                  <a:lnTo>
                    <a:pt x="12920" y="4422"/>
                  </a:lnTo>
                  <a:lnTo>
                    <a:pt x="13236" y="3905"/>
                  </a:lnTo>
                  <a:lnTo>
                    <a:pt x="13494" y="3360"/>
                  </a:lnTo>
                  <a:lnTo>
                    <a:pt x="13753" y="2814"/>
                  </a:lnTo>
                  <a:lnTo>
                    <a:pt x="13982" y="2240"/>
                  </a:lnTo>
                  <a:lnTo>
                    <a:pt x="14183" y="1666"/>
                  </a:lnTo>
                  <a:lnTo>
                    <a:pt x="14356" y="1063"/>
                  </a:lnTo>
                  <a:lnTo>
                    <a:pt x="14499" y="460"/>
                  </a:lnTo>
                  <a:lnTo>
                    <a:pt x="14499" y="374"/>
                  </a:lnTo>
                  <a:lnTo>
                    <a:pt x="14499" y="288"/>
                  </a:lnTo>
                  <a:lnTo>
                    <a:pt x="14470" y="230"/>
                  </a:lnTo>
                  <a:lnTo>
                    <a:pt x="14413" y="144"/>
                  </a:lnTo>
                  <a:lnTo>
                    <a:pt x="14327" y="58"/>
                  </a:lnTo>
                  <a:lnTo>
                    <a:pt x="141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164"/>
            <p:cNvSpPr/>
            <p:nvPr/>
          </p:nvSpPr>
          <p:spPr>
            <a:xfrm>
              <a:off x="3763150" y="2810800"/>
              <a:ext cx="224675" cy="159350"/>
            </a:xfrm>
            <a:custGeom>
              <a:rect b="b" l="l" r="r" t="t"/>
              <a:pathLst>
                <a:path extrusionOk="0" h="6374" w="8987">
                  <a:moveTo>
                    <a:pt x="8470" y="0"/>
                  </a:moveTo>
                  <a:lnTo>
                    <a:pt x="8384" y="29"/>
                  </a:lnTo>
                  <a:lnTo>
                    <a:pt x="8326" y="86"/>
                  </a:lnTo>
                  <a:lnTo>
                    <a:pt x="8269" y="144"/>
                  </a:lnTo>
                  <a:lnTo>
                    <a:pt x="8240" y="230"/>
                  </a:lnTo>
                  <a:lnTo>
                    <a:pt x="7982" y="861"/>
                  </a:lnTo>
                  <a:lnTo>
                    <a:pt x="7666" y="1436"/>
                  </a:lnTo>
                  <a:lnTo>
                    <a:pt x="7321" y="1981"/>
                  </a:lnTo>
                  <a:lnTo>
                    <a:pt x="6948" y="2498"/>
                  </a:lnTo>
                  <a:lnTo>
                    <a:pt x="6546" y="2986"/>
                  </a:lnTo>
                  <a:lnTo>
                    <a:pt x="6116" y="3417"/>
                  </a:lnTo>
                  <a:lnTo>
                    <a:pt x="5656" y="3819"/>
                  </a:lnTo>
                  <a:lnTo>
                    <a:pt x="5168" y="4163"/>
                  </a:lnTo>
                  <a:lnTo>
                    <a:pt x="4651" y="4479"/>
                  </a:lnTo>
                  <a:lnTo>
                    <a:pt x="4106" y="4766"/>
                  </a:lnTo>
                  <a:lnTo>
                    <a:pt x="3532" y="4996"/>
                  </a:lnTo>
                  <a:lnTo>
                    <a:pt x="2929" y="5197"/>
                  </a:lnTo>
                  <a:lnTo>
                    <a:pt x="2326" y="5340"/>
                  </a:lnTo>
                  <a:lnTo>
                    <a:pt x="1694" y="5484"/>
                  </a:lnTo>
                  <a:lnTo>
                    <a:pt x="1034" y="5541"/>
                  </a:lnTo>
                  <a:lnTo>
                    <a:pt x="345" y="5570"/>
                  </a:lnTo>
                  <a:lnTo>
                    <a:pt x="259" y="5599"/>
                  </a:lnTo>
                  <a:lnTo>
                    <a:pt x="173" y="5627"/>
                  </a:lnTo>
                  <a:lnTo>
                    <a:pt x="115" y="5656"/>
                  </a:lnTo>
                  <a:lnTo>
                    <a:pt x="58" y="5713"/>
                  </a:lnTo>
                  <a:lnTo>
                    <a:pt x="0" y="5828"/>
                  </a:lnTo>
                  <a:lnTo>
                    <a:pt x="0" y="6000"/>
                  </a:lnTo>
                  <a:lnTo>
                    <a:pt x="29" y="6144"/>
                  </a:lnTo>
                  <a:lnTo>
                    <a:pt x="115" y="6259"/>
                  </a:lnTo>
                  <a:lnTo>
                    <a:pt x="230" y="6345"/>
                  </a:lnTo>
                  <a:lnTo>
                    <a:pt x="316" y="6374"/>
                  </a:lnTo>
                  <a:lnTo>
                    <a:pt x="402" y="6374"/>
                  </a:lnTo>
                  <a:lnTo>
                    <a:pt x="1149" y="6345"/>
                  </a:lnTo>
                  <a:lnTo>
                    <a:pt x="1838" y="6259"/>
                  </a:lnTo>
                  <a:lnTo>
                    <a:pt x="2527" y="6144"/>
                  </a:lnTo>
                  <a:lnTo>
                    <a:pt x="3187" y="5972"/>
                  </a:lnTo>
                  <a:lnTo>
                    <a:pt x="3848" y="5742"/>
                  </a:lnTo>
                  <a:lnTo>
                    <a:pt x="4451" y="5484"/>
                  </a:lnTo>
                  <a:lnTo>
                    <a:pt x="5053" y="5168"/>
                  </a:lnTo>
                  <a:lnTo>
                    <a:pt x="5628" y="4823"/>
                  </a:lnTo>
                  <a:lnTo>
                    <a:pt x="6144" y="4450"/>
                  </a:lnTo>
                  <a:lnTo>
                    <a:pt x="6661" y="4019"/>
                  </a:lnTo>
                  <a:lnTo>
                    <a:pt x="7121" y="3531"/>
                  </a:lnTo>
                  <a:lnTo>
                    <a:pt x="7580" y="3015"/>
                  </a:lnTo>
                  <a:lnTo>
                    <a:pt x="7982" y="2469"/>
                  </a:lnTo>
                  <a:lnTo>
                    <a:pt x="8326" y="1866"/>
                  </a:lnTo>
                  <a:lnTo>
                    <a:pt x="8671" y="1235"/>
                  </a:lnTo>
                  <a:lnTo>
                    <a:pt x="8958" y="574"/>
                  </a:lnTo>
                  <a:lnTo>
                    <a:pt x="8987" y="488"/>
                  </a:lnTo>
                  <a:lnTo>
                    <a:pt x="8987" y="402"/>
                  </a:lnTo>
                  <a:lnTo>
                    <a:pt x="8958" y="259"/>
                  </a:lnTo>
                  <a:lnTo>
                    <a:pt x="8872" y="115"/>
                  </a:lnTo>
                  <a:lnTo>
                    <a:pt x="8757" y="29"/>
                  </a:lnTo>
                  <a:lnTo>
                    <a:pt x="861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164"/>
            <p:cNvSpPr/>
            <p:nvPr/>
          </p:nvSpPr>
          <p:spPr>
            <a:xfrm>
              <a:off x="3970575" y="2545950"/>
              <a:ext cx="231850" cy="330175"/>
            </a:xfrm>
            <a:custGeom>
              <a:rect b="b" l="l" r="r" t="t"/>
              <a:pathLst>
                <a:path extrusionOk="0" h="13207" w="9274">
                  <a:moveTo>
                    <a:pt x="8786" y="0"/>
                  </a:moveTo>
                  <a:lnTo>
                    <a:pt x="8642" y="58"/>
                  </a:lnTo>
                  <a:lnTo>
                    <a:pt x="8585" y="86"/>
                  </a:lnTo>
                  <a:lnTo>
                    <a:pt x="8527" y="144"/>
                  </a:lnTo>
                  <a:lnTo>
                    <a:pt x="8499" y="230"/>
                  </a:lnTo>
                  <a:lnTo>
                    <a:pt x="8470" y="316"/>
                  </a:lnTo>
                  <a:lnTo>
                    <a:pt x="7695" y="4450"/>
                  </a:lnTo>
                  <a:lnTo>
                    <a:pt x="7350" y="6345"/>
                  </a:lnTo>
                  <a:lnTo>
                    <a:pt x="7322" y="6374"/>
                  </a:lnTo>
                  <a:lnTo>
                    <a:pt x="7264" y="6460"/>
                  </a:lnTo>
                  <a:lnTo>
                    <a:pt x="6805" y="6862"/>
                  </a:lnTo>
                  <a:lnTo>
                    <a:pt x="144" y="12460"/>
                  </a:lnTo>
                  <a:lnTo>
                    <a:pt x="87" y="12518"/>
                  </a:lnTo>
                  <a:lnTo>
                    <a:pt x="29" y="12575"/>
                  </a:lnTo>
                  <a:lnTo>
                    <a:pt x="1" y="12747"/>
                  </a:lnTo>
                  <a:lnTo>
                    <a:pt x="1" y="12891"/>
                  </a:lnTo>
                  <a:lnTo>
                    <a:pt x="87" y="13034"/>
                  </a:lnTo>
                  <a:lnTo>
                    <a:pt x="173" y="13121"/>
                  </a:lnTo>
                  <a:lnTo>
                    <a:pt x="316" y="13207"/>
                  </a:lnTo>
                  <a:lnTo>
                    <a:pt x="374" y="13207"/>
                  </a:lnTo>
                  <a:lnTo>
                    <a:pt x="460" y="13178"/>
                  </a:lnTo>
                  <a:lnTo>
                    <a:pt x="517" y="13149"/>
                  </a:lnTo>
                  <a:lnTo>
                    <a:pt x="604" y="13121"/>
                  </a:lnTo>
                  <a:lnTo>
                    <a:pt x="7666" y="7178"/>
                  </a:lnTo>
                  <a:lnTo>
                    <a:pt x="7867" y="6948"/>
                  </a:lnTo>
                  <a:lnTo>
                    <a:pt x="8039" y="6718"/>
                  </a:lnTo>
                  <a:lnTo>
                    <a:pt x="8126" y="6489"/>
                  </a:lnTo>
                  <a:lnTo>
                    <a:pt x="8212" y="6230"/>
                  </a:lnTo>
                  <a:lnTo>
                    <a:pt x="8298" y="5656"/>
                  </a:lnTo>
                  <a:lnTo>
                    <a:pt x="8384" y="5082"/>
                  </a:lnTo>
                  <a:lnTo>
                    <a:pt x="9245" y="460"/>
                  </a:lnTo>
                  <a:lnTo>
                    <a:pt x="9274" y="373"/>
                  </a:lnTo>
                  <a:lnTo>
                    <a:pt x="9245" y="287"/>
                  </a:lnTo>
                  <a:lnTo>
                    <a:pt x="9217" y="201"/>
                  </a:lnTo>
                  <a:lnTo>
                    <a:pt x="9188" y="144"/>
                  </a:lnTo>
                  <a:lnTo>
                    <a:pt x="9073" y="58"/>
                  </a:lnTo>
                  <a:lnTo>
                    <a:pt x="89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164"/>
            <p:cNvSpPr/>
            <p:nvPr/>
          </p:nvSpPr>
          <p:spPr>
            <a:xfrm>
              <a:off x="4162225" y="2457650"/>
              <a:ext cx="72500" cy="127800"/>
            </a:xfrm>
            <a:custGeom>
              <a:rect b="b" l="l" r="r" t="t"/>
              <a:pathLst>
                <a:path extrusionOk="0" h="5112" w="2900">
                  <a:moveTo>
                    <a:pt x="1665" y="1"/>
                  </a:moveTo>
                  <a:lnTo>
                    <a:pt x="1436" y="30"/>
                  </a:lnTo>
                  <a:lnTo>
                    <a:pt x="1206" y="116"/>
                  </a:lnTo>
                  <a:lnTo>
                    <a:pt x="1005" y="231"/>
                  </a:lnTo>
                  <a:lnTo>
                    <a:pt x="833" y="374"/>
                  </a:lnTo>
                  <a:lnTo>
                    <a:pt x="689" y="546"/>
                  </a:lnTo>
                  <a:lnTo>
                    <a:pt x="574" y="747"/>
                  </a:lnTo>
                  <a:lnTo>
                    <a:pt x="517" y="977"/>
                  </a:lnTo>
                  <a:lnTo>
                    <a:pt x="0" y="3676"/>
                  </a:lnTo>
                  <a:lnTo>
                    <a:pt x="0" y="3905"/>
                  </a:lnTo>
                  <a:lnTo>
                    <a:pt x="29" y="4164"/>
                  </a:lnTo>
                  <a:lnTo>
                    <a:pt x="86" y="4365"/>
                  </a:lnTo>
                  <a:lnTo>
                    <a:pt x="201" y="4566"/>
                  </a:lnTo>
                  <a:lnTo>
                    <a:pt x="345" y="4738"/>
                  </a:lnTo>
                  <a:lnTo>
                    <a:pt x="546" y="4910"/>
                  </a:lnTo>
                  <a:lnTo>
                    <a:pt x="747" y="4996"/>
                  </a:lnTo>
                  <a:lnTo>
                    <a:pt x="976" y="5083"/>
                  </a:lnTo>
                  <a:lnTo>
                    <a:pt x="1235" y="5111"/>
                  </a:lnTo>
                  <a:lnTo>
                    <a:pt x="1464" y="5083"/>
                  </a:lnTo>
                  <a:lnTo>
                    <a:pt x="1665" y="4996"/>
                  </a:lnTo>
                  <a:lnTo>
                    <a:pt x="1866" y="4882"/>
                  </a:lnTo>
                  <a:lnTo>
                    <a:pt x="2067" y="4738"/>
                  </a:lnTo>
                  <a:lnTo>
                    <a:pt x="2211" y="4566"/>
                  </a:lnTo>
                  <a:lnTo>
                    <a:pt x="2326" y="4336"/>
                  </a:lnTo>
                  <a:lnTo>
                    <a:pt x="2383" y="4106"/>
                  </a:lnTo>
                  <a:lnTo>
                    <a:pt x="2871" y="1436"/>
                  </a:lnTo>
                  <a:lnTo>
                    <a:pt x="2900" y="1178"/>
                  </a:lnTo>
                  <a:lnTo>
                    <a:pt x="2871" y="948"/>
                  </a:lnTo>
                  <a:lnTo>
                    <a:pt x="2814" y="719"/>
                  </a:lnTo>
                  <a:lnTo>
                    <a:pt x="2699" y="518"/>
                  </a:lnTo>
                  <a:lnTo>
                    <a:pt x="2555" y="345"/>
                  </a:lnTo>
                  <a:lnTo>
                    <a:pt x="2354" y="202"/>
                  </a:lnTo>
                  <a:lnTo>
                    <a:pt x="2153" y="87"/>
                  </a:lnTo>
                  <a:lnTo>
                    <a:pt x="1924" y="30"/>
                  </a:lnTo>
                  <a:lnTo>
                    <a:pt x="16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164"/>
            <p:cNvSpPr/>
            <p:nvPr/>
          </p:nvSpPr>
          <p:spPr>
            <a:xfrm>
              <a:off x="4186625" y="2515075"/>
              <a:ext cx="140700" cy="628050"/>
            </a:xfrm>
            <a:custGeom>
              <a:rect b="b" l="l" r="r" t="t"/>
              <a:pathLst>
                <a:path extrusionOk="0" h="25122" w="5628">
                  <a:moveTo>
                    <a:pt x="5025" y="1"/>
                  </a:moveTo>
                  <a:lnTo>
                    <a:pt x="4910" y="29"/>
                  </a:lnTo>
                  <a:lnTo>
                    <a:pt x="4795" y="58"/>
                  </a:lnTo>
                  <a:lnTo>
                    <a:pt x="4709" y="116"/>
                  </a:lnTo>
                  <a:lnTo>
                    <a:pt x="4623" y="173"/>
                  </a:lnTo>
                  <a:lnTo>
                    <a:pt x="4536" y="259"/>
                  </a:lnTo>
                  <a:lnTo>
                    <a:pt x="4508" y="374"/>
                  </a:lnTo>
                  <a:lnTo>
                    <a:pt x="4450" y="489"/>
                  </a:lnTo>
                  <a:lnTo>
                    <a:pt x="0" y="24433"/>
                  </a:lnTo>
                  <a:lnTo>
                    <a:pt x="0" y="24548"/>
                  </a:lnTo>
                  <a:lnTo>
                    <a:pt x="0" y="24662"/>
                  </a:lnTo>
                  <a:lnTo>
                    <a:pt x="29" y="24777"/>
                  </a:lnTo>
                  <a:lnTo>
                    <a:pt x="86" y="24863"/>
                  </a:lnTo>
                  <a:lnTo>
                    <a:pt x="173" y="24949"/>
                  </a:lnTo>
                  <a:lnTo>
                    <a:pt x="259" y="25036"/>
                  </a:lnTo>
                  <a:lnTo>
                    <a:pt x="345" y="25093"/>
                  </a:lnTo>
                  <a:lnTo>
                    <a:pt x="460" y="25122"/>
                  </a:lnTo>
                  <a:lnTo>
                    <a:pt x="718" y="25122"/>
                  </a:lnTo>
                  <a:lnTo>
                    <a:pt x="804" y="25064"/>
                  </a:lnTo>
                  <a:lnTo>
                    <a:pt x="919" y="25007"/>
                  </a:lnTo>
                  <a:lnTo>
                    <a:pt x="1005" y="24949"/>
                  </a:lnTo>
                  <a:lnTo>
                    <a:pt x="1063" y="24863"/>
                  </a:lnTo>
                  <a:lnTo>
                    <a:pt x="1120" y="24749"/>
                  </a:lnTo>
                  <a:lnTo>
                    <a:pt x="1149" y="24634"/>
                  </a:lnTo>
                  <a:lnTo>
                    <a:pt x="5627" y="690"/>
                  </a:lnTo>
                  <a:lnTo>
                    <a:pt x="5627" y="575"/>
                  </a:lnTo>
                  <a:lnTo>
                    <a:pt x="5627" y="460"/>
                  </a:lnTo>
                  <a:lnTo>
                    <a:pt x="5570" y="345"/>
                  </a:lnTo>
                  <a:lnTo>
                    <a:pt x="5513" y="259"/>
                  </a:lnTo>
                  <a:lnTo>
                    <a:pt x="5455" y="173"/>
                  </a:lnTo>
                  <a:lnTo>
                    <a:pt x="5369" y="87"/>
                  </a:lnTo>
                  <a:lnTo>
                    <a:pt x="5254" y="58"/>
                  </a:lnTo>
                  <a:lnTo>
                    <a:pt x="51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164"/>
            <p:cNvSpPr/>
            <p:nvPr/>
          </p:nvSpPr>
          <p:spPr>
            <a:xfrm>
              <a:off x="4234000" y="2678000"/>
              <a:ext cx="74650" cy="146450"/>
            </a:xfrm>
            <a:custGeom>
              <a:rect b="b" l="l" r="r" t="t"/>
              <a:pathLst>
                <a:path extrusionOk="0" h="5858" w="2986">
                  <a:moveTo>
                    <a:pt x="1809" y="1"/>
                  </a:moveTo>
                  <a:lnTo>
                    <a:pt x="1579" y="30"/>
                  </a:lnTo>
                  <a:lnTo>
                    <a:pt x="1378" y="87"/>
                  </a:lnTo>
                  <a:lnTo>
                    <a:pt x="1177" y="202"/>
                  </a:lnTo>
                  <a:lnTo>
                    <a:pt x="1005" y="345"/>
                  </a:lnTo>
                  <a:lnTo>
                    <a:pt x="861" y="518"/>
                  </a:lnTo>
                  <a:lnTo>
                    <a:pt x="747" y="719"/>
                  </a:lnTo>
                  <a:lnTo>
                    <a:pt x="689" y="948"/>
                  </a:lnTo>
                  <a:lnTo>
                    <a:pt x="29" y="4508"/>
                  </a:lnTo>
                  <a:lnTo>
                    <a:pt x="0" y="4738"/>
                  </a:lnTo>
                  <a:lnTo>
                    <a:pt x="29" y="4968"/>
                  </a:lnTo>
                  <a:lnTo>
                    <a:pt x="115" y="5169"/>
                  </a:lnTo>
                  <a:lnTo>
                    <a:pt x="201" y="5370"/>
                  </a:lnTo>
                  <a:lnTo>
                    <a:pt x="345" y="5542"/>
                  </a:lnTo>
                  <a:lnTo>
                    <a:pt x="517" y="5685"/>
                  </a:lnTo>
                  <a:lnTo>
                    <a:pt x="718" y="5771"/>
                  </a:lnTo>
                  <a:lnTo>
                    <a:pt x="948" y="5858"/>
                  </a:lnTo>
                  <a:lnTo>
                    <a:pt x="1177" y="5858"/>
                  </a:lnTo>
                  <a:lnTo>
                    <a:pt x="1407" y="5829"/>
                  </a:lnTo>
                  <a:lnTo>
                    <a:pt x="1608" y="5771"/>
                  </a:lnTo>
                  <a:lnTo>
                    <a:pt x="1809" y="5657"/>
                  </a:lnTo>
                  <a:lnTo>
                    <a:pt x="1981" y="5513"/>
                  </a:lnTo>
                  <a:lnTo>
                    <a:pt x="2125" y="5341"/>
                  </a:lnTo>
                  <a:lnTo>
                    <a:pt x="2240" y="5140"/>
                  </a:lnTo>
                  <a:lnTo>
                    <a:pt x="2297" y="4939"/>
                  </a:lnTo>
                  <a:lnTo>
                    <a:pt x="2957" y="1379"/>
                  </a:lnTo>
                  <a:lnTo>
                    <a:pt x="2986" y="1149"/>
                  </a:lnTo>
                  <a:lnTo>
                    <a:pt x="2957" y="920"/>
                  </a:lnTo>
                  <a:lnTo>
                    <a:pt x="2871" y="690"/>
                  </a:lnTo>
                  <a:lnTo>
                    <a:pt x="2785" y="518"/>
                  </a:lnTo>
                  <a:lnTo>
                    <a:pt x="2641" y="345"/>
                  </a:lnTo>
                  <a:lnTo>
                    <a:pt x="2469" y="202"/>
                  </a:lnTo>
                  <a:lnTo>
                    <a:pt x="2268" y="87"/>
                  </a:lnTo>
                  <a:lnTo>
                    <a:pt x="2039" y="30"/>
                  </a:lnTo>
                  <a:lnTo>
                    <a:pt x="18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164"/>
            <p:cNvSpPr/>
            <p:nvPr/>
          </p:nvSpPr>
          <p:spPr>
            <a:xfrm>
              <a:off x="4312950" y="2538775"/>
              <a:ext cx="140700" cy="628050"/>
            </a:xfrm>
            <a:custGeom>
              <a:rect b="b" l="l" r="r" t="t"/>
              <a:pathLst>
                <a:path extrusionOk="0" h="25122" w="5628">
                  <a:moveTo>
                    <a:pt x="4910" y="0"/>
                  </a:moveTo>
                  <a:lnTo>
                    <a:pt x="4795" y="58"/>
                  </a:lnTo>
                  <a:lnTo>
                    <a:pt x="4709" y="115"/>
                  </a:lnTo>
                  <a:lnTo>
                    <a:pt x="4623" y="172"/>
                  </a:lnTo>
                  <a:lnTo>
                    <a:pt x="4536" y="258"/>
                  </a:lnTo>
                  <a:lnTo>
                    <a:pt x="4508" y="373"/>
                  </a:lnTo>
                  <a:lnTo>
                    <a:pt x="4450" y="488"/>
                  </a:lnTo>
                  <a:lnTo>
                    <a:pt x="0" y="24432"/>
                  </a:lnTo>
                  <a:lnTo>
                    <a:pt x="0" y="24547"/>
                  </a:lnTo>
                  <a:lnTo>
                    <a:pt x="0" y="24662"/>
                  </a:lnTo>
                  <a:lnTo>
                    <a:pt x="29" y="24777"/>
                  </a:lnTo>
                  <a:lnTo>
                    <a:pt x="86" y="24863"/>
                  </a:lnTo>
                  <a:lnTo>
                    <a:pt x="173" y="24949"/>
                  </a:lnTo>
                  <a:lnTo>
                    <a:pt x="259" y="25006"/>
                  </a:lnTo>
                  <a:lnTo>
                    <a:pt x="345" y="25064"/>
                  </a:lnTo>
                  <a:lnTo>
                    <a:pt x="460" y="25121"/>
                  </a:lnTo>
                  <a:lnTo>
                    <a:pt x="603" y="25121"/>
                  </a:lnTo>
                  <a:lnTo>
                    <a:pt x="718" y="25092"/>
                  </a:lnTo>
                  <a:lnTo>
                    <a:pt x="804" y="25064"/>
                  </a:lnTo>
                  <a:lnTo>
                    <a:pt x="919" y="25006"/>
                  </a:lnTo>
                  <a:lnTo>
                    <a:pt x="1005" y="24949"/>
                  </a:lnTo>
                  <a:lnTo>
                    <a:pt x="1063" y="24863"/>
                  </a:lnTo>
                  <a:lnTo>
                    <a:pt x="1120" y="24748"/>
                  </a:lnTo>
                  <a:lnTo>
                    <a:pt x="1149" y="24633"/>
                  </a:lnTo>
                  <a:lnTo>
                    <a:pt x="5627" y="689"/>
                  </a:lnTo>
                  <a:lnTo>
                    <a:pt x="5627" y="574"/>
                  </a:lnTo>
                  <a:lnTo>
                    <a:pt x="5627" y="459"/>
                  </a:lnTo>
                  <a:lnTo>
                    <a:pt x="5570" y="345"/>
                  </a:lnTo>
                  <a:lnTo>
                    <a:pt x="5513" y="258"/>
                  </a:lnTo>
                  <a:lnTo>
                    <a:pt x="5455" y="172"/>
                  </a:lnTo>
                  <a:lnTo>
                    <a:pt x="5369" y="86"/>
                  </a:lnTo>
                  <a:lnTo>
                    <a:pt x="5254" y="29"/>
                  </a:lnTo>
                  <a:lnTo>
                    <a:pt x="51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164"/>
            <p:cNvSpPr/>
            <p:nvPr/>
          </p:nvSpPr>
          <p:spPr>
            <a:xfrm>
              <a:off x="4328025" y="2875400"/>
              <a:ext cx="74675" cy="146425"/>
            </a:xfrm>
            <a:custGeom>
              <a:rect b="b" l="l" r="r" t="t"/>
              <a:pathLst>
                <a:path extrusionOk="0" h="5857" w="2987">
                  <a:moveTo>
                    <a:pt x="1809" y="0"/>
                  </a:moveTo>
                  <a:lnTo>
                    <a:pt x="1579" y="29"/>
                  </a:lnTo>
                  <a:lnTo>
                    <a:pt x="1378" y="86"/>
                  </a:lnTo>
                  <a:lnTo>
                    <a:pt x="1177" y="201"/>
                  </a:lnTo>
                  <a:lnTo>
                    <a:pt x="1005" y="345"/>
                  </a:lnTo>
                  <a:lnTo>
                    <a:pt x="861" y="517"/>
                  </a:lnTo>
                  <a:lnTo>
                    <a:pt x="747" y="718"/>
                  </a:lnTo>
                  <a:lnTo>
                    <a:pt x="689" y="947"/>
                  </a:lnTo>
                  <a:lnTo>
                    <a:pt x="29" y="4507"/>
                  </a:lnTo>
                  <a:lnTo>
                    <a:pt x="0" y="4737"/>
                  </a:lnTo>
                  <a:lnTo>
                    <a:pt x="29" y="4967"/>
                  </a:lnTo>
                  <a:lnTo>
                    <a:pt x="115" y="5168"/>
                  </a:lnTo>
                  <a:lnTo>
                    <a:pt x="201" y="5369"/>
                  </a:lnTo>
                  <a:lnTo>
                    <a:pt x="345" y="5541"/>
                  </a:lnTo>
                  <a:lnTo>
                    <a:pt x="517" y="5685"/>
                  </a:lnTo>
                  <a:lnTo>
                    <a:pt x="718" y="5771"/>
                  </a:lnTo>
                  <a:lnTo>
                    <a:pt x="948" y="5857"/>
                  </a:lnTo>
                  <a:lnTo>
                    <a:pt x="1177" y="5857"/>
                  </a:lnTo>
                  <a:lnTo>
                    <a:pt x="1407" y="5828"/>
                  </a:lnTo>
                  <a:lnTo>
                    <a:pt x="1608" y="5771"/>
                  </a:lnTo>
                  <a:lnTo>
                    <a:pt x="1809" y="5656"/>
                  </a:lnTo>
                  <a:lnTo>
                    <a:pt x="1981" y="5512"/>
                  </a:lnTo>
                  <a:lnTo>
                    <a:pt x="2125" y="5340"/>
                  </a:lnTo>
                  <a:lnTo>
                    <a:pt x="2240" y="5139"/>
                  </a:lnTo>
                  <a:lnTo>
                    <a:pt x="2297" y="4909"/>
                  </a:lnTo>
                  <a:lnTo>
                    <a:pt x="2957" y="1378"/>
                  </a:lnTo>
                  <a:lnTo>
                    <a:pt x="2986" y="1120"/>
                  </a:lnTo>
                  <a:lnTo>
                    <a:pt x="2957" y="919"/>
                  </a:lnTo>
                  <a:lnTo>
                    <a:pt x="2871" y="689"/>
                  </a:lnTo>
                  <a:lnTo>
                    <a:pt x="2785" y="488"/>
                  </a:lnTo>
                  <a:lnTo>
                    <a:pt x="2641" y="345"/>
                  </a:lnTo>
                  <a:lnTo>
                    <a:pt x="2469" y="201"/>
                  </a:lnTo>
                  <a:lnTo>
                    <a:pt x="2268" y="86"/>
                  </a:lnTo>
                  <a:lnTo>
                    <a:pt x="2039" y="29"/>
                  </a:lnTo>
                  <a:lnTo>
                    <a:pt x="18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2" name="Google Shape;17912;p164"/>
          <p:cNvGrpSpPr/>
          <p:nvPr/>
        </p:nvGrpSpPr>
        <p:grpSpPr>
          <a:xfrm>
            <a:off x="5211688" y="1902200"/>
            <a:ext cx="888575" cy="2148950"/>
            <a:chOff x="5116925" y="1661775"/>
            <a:chExt cx="888575" cy="2148950"/>
          </a:xfrm>
        </p:grpSpPr>
        <p:sp>
          <p:nvSpPr>
            <p:cNvPr id="17913" name="Google Shape;17913;p164"/>
            <p:cNvSpPr/>
            <p:nvPr/>
          </p:nvSpPr>
          <p:spPr>
            <a:xfrm>
              <a:off x="5116925" y="2437650"/>
              <a:ext cx="888575" cy="1373075"/>
            </a:xfrm>
            <a:custGeom>
              <a:rect b="b" l="l" r="r" t="t"/>
              <a:pathLst>
                <a:path extrusionOk="0" h="54923" w="35543">
                  <a:moveTo>
                    <a:pt x="17944" y="1"/>
                  </a:moveTo>
                  <a:lnTo>
                    <a:pt x="17341" y="29"/>
                  </a:lnTo>
                  <a:lnTo>
                    <a:pt x="16738" y="87"/>
                  </a:lnTo>
                  <a:lnTo>
                    <a:pt x="16135" y="144"/>
                  </a:lnTo>
                  <a:lnTo>
                    <a:pt x="15532" y="259"/>
                  </a:lnTo>
                  <a:lnTo>
                    <a:pt x="14929" y="374"/>
                  </a:lnTo>
                  <a:lnTo>
                    <a:pt x="14326" y="546"/>
                  </a:lnTo>
                  <a:lnTo>
                    <a:pt x="13723" y="718"/>
                  </a:lnTo>
                  <a:lnTo>
                    <a:pt x="13121" y="948"/>
                  </a:lnTo>
                  <a:lnTo>
                    <a:pt x="12546" y="1206"/>
                  </a:lnTo>
                  <a:lnTo>
                    <a:pt x="11972" y="1494"/>
                  </a:lnTo>
                  <a:lnTo>
                    <a:pt x="11427" y="1809"/>
                  </a:lnTo>
                  <a:lnTo>
                    <a:pt x="10910" y="2211"/>
                  </a:lnTo>
                  <a:lnTo>
                    <a:pt x="10422" y="2613"/>
                  </a:lnTo>
                  <a:lnTo>
                    <a:pt x="9934" y="3101"/>
                  </a:lnTo>
                  <a:lnTo>
                    <a:pt x="9503" y="3618"/>
                  </a:lnTo>
                  <a:lnTo>
                    <a:pt x="9072" y="4192"/>
                  </a:lnTo>
                  <a:lnTo>
                    <a:pt x="8699" y="4767"/>
                  </a:lnTo>
                  <a:lnTo>
                    <a:pt x="8355" y="5369"/>
                  </a:lnTo>
                  <a:lnTo>
                    <a:pt x="8068" y="5915"/>
                  </a:lnTo>
                  <a:lnTo>
                    <a:pt x="7809" y="6489"/>
                  </a:lnTo>
                  <a:lnTo>
                    <a:pt x="7580" y="7035"/>
                  </a:lnTo>
                  <a:lnTo>
                    <a:pt x="7379" y="7580"/>
                  </a:lnTo>
                  <a:lnTo>
                    <a:pt x="7206" y="8097"/>
                  </a:lnTo>
                  <a:lnTo>
                    <a:pt x="7063" y="8614"/>
                  </a:lnTo>
                  <a:lnTo>
                    <a:pt x="6948" y="9102"/>
                  </a:lnTo>
                  <a:lnTo>
                    <a:pt x="6833" y="9590"/>
                  </a:lnTo>
                  <a:lnTo>
                    <a:pt x="6690" y="10508"/>
                  </a:lnTo>
                  <a:lnTo>
                    <a:pt x="6603" y="11370"/>
                  </a:lnTo>
                  <a:lnTo>
                    <a:pt x="6546" y="12174"/>
                  </a:lnTo>
                  <a:lnTo>
                    <a:pt x="6489" y="13552"/>
                  </a:lnTo>
                  <a:lnTo>
                    <a:pt x="6431" y="14126"/>
                  </a:lnTo>
                  <a:lnTo>
                    <a:pt x="6345" y="14643"/>
                  </a:lnTo>
                  <a:lnTo>
                    <a:pt x="6288" y="14844"/>
                  </a:lnTo>
                  <a:lnTo>
                    <a:pt x="6201" y="15045"/>
                  </a:lnTo>
                  <a:lnTo>
                    <a:pt x="6087" y="15217"/>
                  </a:lnTo>
                  <a:lnTo>
                    <a:pt x="5972" y="15389"/>
                  </a:lnTo>
                  <a:lnTo>
                    <a:pt x="5828" y="15504"/>
                  </a:lnTo>
                  <a:lnTo>
                    <a:pt x="5627" y="15619"/>
                  </a:lnTo>
                  <a:lnTo>
                    <a:pt x="5426" y="15705"/>
                  </a:lnTo>
                  <a:lnTo>
                    <a:pt x="5197" y="15762"/>
                  </a:lnTo>
                  <a:lnTo>
                    <a:pt x="5455" y="15762"/>
                  </a:lnTo>
                  <a:lnTo>
                    <a:pt x="5771" y="15820"/>
                  </a:lnTo>
                  <a:lnTo>
                    <a:pt x="6144" y="15906"/>
                  </a:lnTo>
                  <a:lnTo>
                    <a:pt x="6575" y="16049"/>
                  </a:lnTo>
                  <a:lnTo>
                    <a:pt x="7063" y="16222"/>
                  </a:lnTo>
                  <a:lnTo>
                    <a:pt x="7551" y="16509"/>
                  </a:lnTo>
                  <a:lnTo>
                    <a:pt x="7809" y="16681"/>
                  </a:lnTo>
                  <a:lnTo>
                    <a:pt x="8068" y="16853"/>
                  </a:lnTo>
                  <a:lnTo>
                    <a:pt x="8326" y="17054"/>
                  </a:lnTo>
                  <a:lnTo>
                    <a:pt x="8556" y="17313"/>
                  </a:lnTo>
                  <a:lnTo>
                    <a:pt x="8785" y="17571"/>
                  </a:lnTo>
                  <a:lnTo>
                    <a:pt x="9015" y="17858"/>
                  </a:lnTo>
                  <a:lnTo>
                    <a:pt x="9216" y="18174"/>
                  </a:lnTo>
                  <a:lnTo>
                    <a:pt x="9388" y="18547"/>
                  </a:lnTo>
                  <a:lnTo>
                    <a:pt x="9561" y="18920"/>
                  </a:lnTo>
                  <a:lnTo>
                    <a:pt x="9704" y="19351"/>
                  </a:lnTo>
                  <a:lnTo>
                    <a:pt x="9819" y="19782"/>
                  </a:lnTo>
                  <a:lnTo>
                    <a:pt x="9905" y="20299"/>
                  </a:lnTo>
                  <a:lnTo>
                    <a:pt x="9962" y="20815"/>
                  </a:lnTo>
                  <a:lnTo>
                    <a:pt x="9991" y="21389"/>
                  </a:lnTo>
                  <a:lnTo>
                    <a:pt x="9991" y="21992"/>
                  </a:lnTo>
                  <a:lnTo>
                    <a:pt x="9934" y="22653"/>
                  </a:lnTo>
                  <a:lnTo>
                    <a:pt x="9848" y="23342"/>
                  </a:lnTo>
                  <a:lnTo>
                    <a:pt x="9733" y="24088"/>
                  </a:lnTo>
                  <a:lnTo>
                    <a:pt x="9532" y="24806"/>
                  </a:lnTo>
                  <a:lnTo>
                    <a:pt x="9331" y="25495"/>
                  </a:lnTo>
                  <a:lnTo>
                    <a:pt x="9101" y="26098"/>
                  </a:lnTo>
                  <a:lnTo>
                    <a:pt x="8843" y="26672"/>
                  </a:lnTo>
                  <a:lnTo>
                    <a:pt x="8584" y="27160"/>
                  </a:lnTo>
                  <a:lnTo>
                    <a:pt x="8297" y="27620"/>
                  </a:lnTo>
                  <a:lnTo>
                    <a:pt x="8010" y="28021"/>
                  </a:lnTo>
                  <a:lnTo>
                    <a:pt x="7723" y="28395"/>
                  </a:lnTo>
                  <a:lnTo>
                    <a:pt x="7407" y="28710"/>
                  </a:lnTo>
                  <a:lnTo>
                    <a:pt x="7120" y="28998"/>
                  </a:lnTo>
                  <a:lnTo>
                    <a:pt x="6804" y="29256"/>
                  </a:lnTo>
                  <a:lnTo>
                    <a:pt x="6489" y="29457"/>
                  </a:lnTo>
                  <a:lnTo>
                    <a:pt x="6144" y="29629"/>
                  </a:lnTo>
                  <a:lnTo>
                    <a:pt x="5828" y="29773"/>
                  </a:lnTo>
                  <a:lnTo>
                    <a:pt x="5512" y="29888"/>
                  </a:lnTo>
                  <a:lnTo>
                    <a:pt x="5197" y="29974"/>
                  </a:lnTo>
                  <a:lnTo>
                    <a:pt x="4910" y="30031"/>
                  </a:lnTo>
                  <a:lnTo>
                    <a:pt x="4594" y="30089"/>
                  </a:lnTo>
                  <a:lnTo>
                    <a:pt x="4020" y="30117"/>
                  </a:lnTo>
                  <a:lnTo>
                    <a:pt x="3503" y="30089"/>
                  </a:lnTo>
                  <a:lnTo>
                    <a:pt x="3043" y="30031"/>
                  </a:lnTo>
                  <a:lnTo>
                    <a:pt x="2670" y="29945"/>
                  </a:lnTo>
                  <a:lnTo>
                    <a:pt x="2383" y="29888"/>
                  </a:lnTo>
                  <a:lnTo>
                    <a:pt x="2153" y="29773"/>
                  </a:lnTo>
                  <a:lnTo>
                    <a:pt x="2326" y="29945"/>
                  </a:lnTo>
                  <a:lnTo>
                    <a:pt x="2469" y="30146"/>
                  </a:lnTo>
                  <a:lnTo>
                    <a:pt x="2584" y="30347"/>
                  </a:lnTo>
                  <a:lnTo>
                    <a:pt x="2641" y="30577"/>
                  </a:lnTo>
                  <a:lnTo>
                    <a:pt x="2670" y="30835"/>
                  </a:lnTo>
                  <a:lnTo>
                    <a:pt x="2699" y="31122"/>
                  </a:lnTo>
                  <a:lnTo>
                    <a:pt x="2670" y="31438"/>
                  </a:lnTo>
                  <a:lnTo>
                    <a:pt x="2613" y="31754"/>
                  </a:lnTo>
                  <a:lnTo>
                    <a:pt x="2440" y="32500"/>
                  </a:lnTo>
                  <a:lnTo>
                    <a:pt x="2182" y="33304"/>
                  </a:lnTo>
                  <a:lnTo>
                    <a:pt x="1550" y="35170"/>
                  </a:lnTo>
                  <a:lnTo>
                    <a:pt x="1206" y="36204"/>
                  </a:lnTo>
                  <a:lnTo>
                    <a:pt x="861" y="37295"/>
                  </a:lnTo>
                  <a:lnTo>
                    <a:pt x="546" y="38443"/>
                  </a:lnTo>
                  <a:lnTo>
                    <a:pt x="402" y="39046"/>
                  </a:lnTo>
                  <a:lnTo>
                    <a:pt x="287" y="39678"/>
                  </a:lnTo>
                  <a:lnTo>
                    <a:pt x="201" y="40309"/>
                  </a:lnTo>
                  <a:lnTo>
                    <a:pt x="115" y="40941"/>
                  </a:lnTo>
                  <a:lnTo>
                    <a:pt x="58" y="41601"/>
                  </a:lnTo>
                  <a:lnTo>
                    <a:pt x="0" y="42262"/>
                  </a:lnTo>
                  <a:lnTo>
                    <a:pt x="0" y="42922"/>
                  </a:lnTo>
                  <a:lnTo>
                    <a:pt x="29" y="43611"/>
                  </a:lnTo>
                  <a:lnTo>
                    <a:pt x="86" y="44300"/>
                  </a:lnTo>
                  <a:lnTo>
                    <a:pt x="172" y="45018"/>
                  </a:lnTo>
                  <a:lnTo>
                    <a:pt x="316" y="45707"/>
                  </a:lnTo>
                  <a:lnTo>
                    <a:pt x="488" y="46367"/>
                  </a:lnTo>
                  <a:lnTo>
                    <a:pt x="747" y="46999"/>
                  </a:lnTo>
                  <a:lnTo>
                    <a:pt x="1005" y="47573"/>
                  </a:lnTo>
                  <a:lnTo>
                    <a:pt x="1349" y="48147"/>
                  </a:lnTo>
                  <a:lnTo>
                    <a:pt x="1694" y="48664"/>
                  </a:lnTo>
                  <a:lnTo>
                    <a:pt x="2096" y="49181"/>
                  </a:lnTo>
                  <a:lnTo>
                    <a:pt x="2498" y="49640"/>
                  </a:lnTo>
                  <a:lnTo>
                    <a:pt x="2957" y="50099"/>
                  </a:lnTo>
                  <a:lnTo>
                    <a:pt x="3417" y="50501"/>
                  </a:lnTo>
                  <a:lnTo>
                    <a:pt x="3905" y="50903"/>
                  </a:lnTo>
                  <a:lnTo>
                    <a:pt x="4421" y="51276"/>
                  </a:lnTo>
                  <a:lnTo>
                    <a:pt x="4910" y="51621"/>
                  </a:lnTo>
                  <a:lnTo>
                    <a:pt x="5455" y="51937"/>
                  </a:lnTo>
                  <a:lnTo>
                    <a:pt x="5972" y="52224"/>
                  </a:lnTo>
                  <a:lnTo>
                    <a:pt x="6489" y="52482"/>
                  </a:lnTo>
                  <a:lnTo>
                    <a:pt x="7522" y="52970"/>
                  </a:lnTo>
                  <a:lnTo>
                    <a:pt x="8498" y="53372"/>
                  </a:lnTo>
                  <a:lnTo>
                    <a:pt x="9417" y="53688"/>
                  </a:lnTo>
                  <a:lnTo>
                    <a:pt x="10250" y="53918"/>
                  </a:lnTo>
                  <a:lnTo>
                    <a:pt x="10939" y="54119"/>
                  </a:lnTo>
                  <a:lnTo>
                    <a:pt x="11455" y="54233"/>
                  </a:lnTo>
                  <a:lnTo>
                    <a:pt x="11915" y="54320"/>
                  </a:lnTo>
                  <a:lnTo>
                    <a:pt x="12374" y="54434"/>
                  </a:lnTo>
                  <a:lnTo>
                    <a:pt x="12891" y="54521"/>
                  </a:lnTo>
                  <a:lnTo>
                    <a:pt x="13580" y="54664"/>
                  </a:lnTo>
                  <a:lnTo>
                    <a:pt x="14441" y="54779"/>
                  </a:lnTo>
                  <a:lnTo>
                    <a:pt x="15389" y="54865"/>
                  </a:lnTo>
                  <a:lnTo>
                    <a:pt x="16451" y="54923"/>
                  </a:lnTo>
                  <a:lnTo>
                    <a:pt x="17599" y="54923"/>
                  </a:lnTo>
                  <a:lnTo>
                    <a:pt x="18174" y="54894"/>
                  </a:lnTo>
                  <a:lnTo>
                    <a:pt x="18776" y="54836"/>
                  </a:lnTo>
                  <a:lnTo>
                    <a:pt x="19379" y="54779"/>
                  </a:lnTo>
                  <a:lnTo>
                    <a:pt x="19982" y="54664"/>
                  </a:lnTo>
                  <a:lnTo>
                    <a:pt x="20614" y="54549"/>
                  </a:lnTo>
                  <a:lnTo>
                    <a:pt x="21217" y="54406"/>
                  </a:lnTo>
                  <a:lnTo>
                    <a:pt x="21820" y="54205"/>
                  </a:lnTo>
                  <a:lnTo>
                    <a:pt x="22394" y="53975"/>
                  </a:lnTo>
                  <a:lnTo>
                    <a:pt x="22968" y="53717"/>
                  </a:lnTo>
                  <a:lnTo>
                    <a:pt x="23542" y="53430"/>
                  </a:lnTo>
                  <a:lnTo>
                    <a:pt x="24088" y="53114"/>
                  </a:lnTo>
                  <a:lnTo>
                    <a:pt x="24605" y="52712"/>
                  </a:lnTo>
                  <a:lnTo>
                    <a:pt x="25121" y="52310"/>
                  </a:lnTo>
                  <a:lnTo>
                    <a:pt x="25581" y="51822"/>
                  </a:lnTo>
                  <a:lnTo>
                    <a:pt x="26040" y="51305"/>
                  </a:lnTo>
                  <a:lnTo>
                    <a:pt x="26442" y="50731"/>
                  </a:lnTo>
                  <a:lnTo>
                    <a:pt x="26844" y="50128"/>
                  </a:lnTo>
                  <a:lnTo>
                    <a:pt x="27160" y="49525"/>
                  </a:lnTo>
                  <a:lnTo>
                    <a:pt x="27476" y="48922"/>
                  </a:lnTo>
                  <a:lnTo>
                    <a:pt x="27763" y="48291"/>
                  </a:lnTo>
                  <a:lnTo>
                    <a:pt x="27992" y="47688"/>
                  </a:lnTo>
                  <a:lnTo>
                    <a:pt x="28222" y="47056"/>
                  </a:lnTo>
                  <a:lnTo>
                    <a:pt x="28394" y="46453"/>
                  </a:lnTo>
                  <a:lnTo>
                    <a:pt x="28567" y="45822"/>
                  </a:lnTo>
                  <a:lnTo>
                    <a:pt x="28710" y="45219"/>
                  </a:lnTo>
                  <a:lnTo>
                    <a:pt x="28854" y="44616"/>
                  </a:lnTo>
                  <a:lnTo>
                    <a:pt x="29055" y="43439"/>
                  </a:lnTo>
                  <a:lnTo>
                    <a:pt x="29198" y="42290"/>
                  </a:lnTo>
                  <a:lnTo>
                    <a:pt x="29313" y="41199"/>
                  </a:lnTo>
                  <a:lnTo>
                    <a:pt x="29514" y="39247"/>
                  </a:lnTo>
                  <a:lnTo>
                    <a:pt x="29600" y="38414"/>
                  </a:lnTo>
                  <a:lnTo>
                    <a:pt x="29744" y="37697"/>
                  </a:lnTo>
                  <a:lnTo>
                    <a:pt x="29858" y="37352"/>
                  </a:lnTo>
                  <a:lnTo>
                    <a:pt x="29945" y="37065"/>
                  </a:lnTo>
                  <a:lnTo>
                    <a:pt x="30059" y="36807"/>
                  </a:lnTo>
                  <a:lnTo>
                    <a:pt x="30203" y="36577"/>
                  </a:lnTo>
                  <a:lnTo>
                    <a:pt x="30375" y="36405"/>
                  </a:lnTo>
                  <a:lnTo>
                    <a:pt x="30547" y="36261"/>
                  </a:lnTo>
                  <a:lnTo>
                    <a:pt x="30777" y="36146"/>
                  </a:lnTo>
                  <a:lnTo>
                    <a:pt x="31007" y="36089"/>
                  </a:lnTo>
                  <a:lnTo>
                    <a:pt x="30748" y="36060"/>
                  </a:lnTo>
                  <a:lnTo>
                    <a:pt x="30433" y="36003"/>
                  </a:lnTo>
                  <a:lnTo>
                    <a:pt x="30059" y="35917"/>
                  </a:lnTo>
                  <a:lnTo>
                    <a:pt x="29629" y="35802"/>
                  </a:lnTo>
                  <a:lnTo>
                    <a:pt x="29141" y="35601"/>
                  </a:lnTo>
                  <a:lnTo>
                    <a:pt x="28653" y="35314"/>
                  </a:lnTo>
                  <a:lnTo>
                    <a:pt x="28394" y="35170"/>
                  </a:lnTo>
                  <a:lnTo>
                    <a:pt x="28136" y="34969"/>
                  </a:lnTo>
                  <a:lnTo>
                    <a:pt x="27877" y="34768"/>
                  </a:lnTo>
                  <a:lnTo>
                    <a:pt x="27648" y="34539"/>
                  </a:lnTo>
                  <a:lnTo>
                    <a:pt x="27418" y="34251"/>
                  </a:lnTo>
                  <a:lnTo>
                    <a:pt x="27188" y="33964"/>
                  </a:lnTo>
                  <a:lnTo>
                    <a:pt x="26987" y="33649"/>
                  </a:lnTo>
                  <a:lnTo>
                    <a:pt x="26815" y="33304"/>
                  </a:lnTo>
                  <a:lnTo>
                    <a:pt x="26643" y="32902"/>
                  </a:lnTo>
                  <a:lnTo>
                    <a:pt x="26499" y="32500"/>
                  </a:lnTo>
                  <a:lnTo>
                    <a:pt x="26385" y="32041"/>
                  </a:lnTo>
                  <a:lnTo>
                    <a:pt x="26298" y="31553"/>
                  </a:lnTo>
                  <a:lnTo>
                    <a:pt x="26241" y="31007"/>
                  </a:lnTo>
                  <a:lnTo>
                    <a:pt x="26212" y="30462"/>
                  </a:lnTo>
                  <a:lnTo>
                    <a:pt x="26212" y="29830"/>
                  </a:lnTo>
                  <a:lnTo>
                    <a:pt x="26270" y="29199"/>
                  </a:lnTo>
                  <a:lnTo>
                    <a:pt x="26356" y="28481"/>
                  </a:lnTo>
                  <a:lnTo>
                    <a:pt x="26471" y="27734"/>
                  </a:lnTo>
                  <a:lnTo>
                    <a:pt x="26672" y="27017"/>
                  </a:lnTo>
                  <a:lnTo>
                    <a:pt x="26873" y="26356"/>
                  </a:lnTo>
                  <a:lnTo>
                    <a:pt x="27102" y="25725"/>
                  </a:lnTo>
                  <a:lnTo>
                    <a:pt x="27361" y="25179"/>
                  </a:lnTo>
                  <a:lnTo>
                    <a:pt x="27619" y="24662"/>
                  </a:lnTo>
                  <a:lnTo>
                    <a:pt x="27906" y="24203"/>
                  </a:lnTo>
                  <a:lnTo>
                    <a:pt x="28193" y="23801"/>
                  </a:lnTo>
                  <a:lnTo>
                    <a:pt x="28480" y="23428"/>
                  </a:lnTo>
                  <a:lnTo>
                    <a:pt x="28796" y="23112"/>
                  </a:lnTo>
                  <a:lnTo>
                    <a:pt x="29083" y="22825"/>
                  </a:lnTo>
                  <a:lnTo>
                    <a:pt x="29399" y="22595"/>
                  </a:lnTo>
                  <a:lnTo>
                    <a:pt x="29715" y="22366"/>
                  </a:lnTo>
                  <a:lnTo>
                    <a:pt x="30059" y="22193"/>
                  </a:lnTo>
                  <a:lnTo>
                    <a:pt x="30375" y="22050"/>
                  </a:lnTo>
                  <a:lnTo>
                    <a:pt x="30691" y="21935"/>
                  </a:lnTo>
                  <a:lnTo>
                    <a:pt x="31007" y="21849"/>
                  </a:lnTo>
                  <a:lnTo>
                    <a:pt x="31294" y="21791"/>
                  </a:lnTo>
                  <a:lnTo>
                    <a:pt x="31610" y="21734"/>
                  </a:lnTo>
                  <a:lnTo>
                    <a:pt x="32184" y="21705"/>
                  </a:lnTo>
                  <a:lnTo>
                    <a:pt x="32701" y="21734"/>
                  </a:lnTo>
                  <a:lnTo>
                    <a:pt x="33160" y="21791"/>
                  </a:lnTo>
                  <a:lnTo>
                    <a:pt x="33533" y="21878"/>
                  </a:lnTo>
                  <a:lnTo>
                    <a:pt x="33820" y="21964"/>
                  </a:lnTo>
                  <a:lnTo>
                    <a:pt x="34050" y="22050"/>
                  </a:lnTo>
                  <a:lnTo>
                    <a:pt x="33878" y="21906"/>
                  </a:lnTo>
                  <a:lnTo>
                    <a:pt x="33734" y="21734"/>
                  </a:lnTo>
                  <a:lnTo>
                    <a:pt x="33619" y="21562"/>
                  </a:lnTo>
                  <a:lnTo>
                    <a:pt x="33533" y="21389"/>
                  </a:lnTo>
                  <a:lnTo>
                    <a:pt x="33476" y="21189"/>
                  </a:lnTo>
                  <a:lnTo>
                    <a:pt x="33447" y="20988"/>
                  </a:lnTo>
                  <a:lnTo>
                    <a:pt x="33447" y="20787"/>
                  </a:lnTo>
                  <a:lnTo>
                    <a:pt x="33505" y="20557"/>
                  </a:lnTo>
                  <a:lnTo>
                    <a:pt x="33619" y="20069"/>
                  </a:lnTo>
                  <a:lnTo>
                    <a:pt x="33820" y="19495"/>
                  </a:lnTo>
                  <a:lnTo>
                    <a:pt x="34308" y="18231"/>
                  </a:lnTo>
                  <a:lnTo>
                    <a:pt x="34596" y="17485"/>
                  </a:lnTo>
                  <a:lnTo>
                    <a:pt x="34883" y="16652"/>
                  </a:lnTo>
                  <a:lnTo>
                    <a:pt x="35141" y="15762"/>
                  </a:lnTo>
                  <a:lnTo>
                    <a:pt x="35256" y="15274"/>
                  </a:lnTo>
                  <a:lnTo>
                    <a:pt x="35342" y="14786"/>
                  </a:lnTo>
                  <a:lnTo>
                    <a:pt x="35428" y="14241"/>
                  </a:lnTo>
                  <a:lnTo>
                    <a:pt x="35486" y="13695"/>
                  </a:lnTo>
                  <a:lnTo>
                    <a:pt x="35543" y="13121"/>
                  </a:lnTo>
                  <a:lnTo>
                    <a:pt x="35543" y="12547"/>
                  </a:lnTo>
                  <a:lnTo>
                    <a:pt x="35543" y="11915"/>
                  </a:lnTo>
                  <a:lnTo>
                    <a:pt x="35514" y="11284"/>
                  </a:lnTo>
                  <a:lnTo>
                    <a:pt x="35457" y="10595"/>
                  </a:lnTo>
                  <a:lnTo>
                    <a:pt x="35342" y="9906"/>
                  </a:lnTo>
                  <a:lnTo>
                    <a:pt x="35227" y="9217"/>
                  </a:lnTo>
                  <a:lnTo>
                    <a:pt x="35026" y="8556"/>
                  </a:lnTo>
                  <a:lnTo>
                    <a:pt x="34797" y="7953"/>
                  </a:lnTo>
                  <a:lnTo>
                    <a:pt x="34509" y="7350"/>
                  </a:lnTo>
                  <a:lnTo>
                    <a:pt x="34194" y="6776"/>
                  </a:lnTo>
                  <a:lnTo>
                    <a:pt x="33820" y="6259"/>
                  </a:lnTo>
                  <a:lnTo>
                    <a:pt x="33447" y="5743"/>
                  </a:lnTo>
                  <a:lnTo>
                    <a:pt x="33017" y="5283"/>
                  </a:lnTo>
                  <a:lnTo>
                    <a:pt x="32586" y="4824"/>
                  </a:lnTo>
                  <a:lnTo>
                    <a:pt x="32098" y="4422"/>
                  </a:lnTo>
                  <a:lnTo>
                    <a:pt x="31610" y="4020"/>
                  </a:lnTo>
                  <a:lnTo>
                    <a:pt x="31122" y="3647"/>
                  </a:lnTo>
                  <a:lnTo>
                    <a:pt x="30605" y="3302"/>
                  </a:lnTo>
                  <a:lnTo>
                    <a:pt x="30088" y="2987"/>
                  </a:lnTo>
                  <a:lnTo>
                    <a:pt x="29571" y="2699"/>
                  </a:lnTo>
                  <a:lnTo>
                    <a:pt x="29055" y="2441"/>
                  </a:lnTo>
                  <a:lnTo>
                    <a:pt x="28021" y="1953"/>
                  </a:lnTo>
                  <a:lnTo>
                    <a:pt x="27016" y="1551"/>
                  </a:lnTo>
                  <a:lnTo>
                    <a:pt x="26097" y="1235"/>
                  </a:lnTo>
                  <a:lnTo>
                    <a:pt x="25294" y="1006"/>
                  </a:lnTo>
                  <a:lnTo>
                    <a:pt x="24605" y="833"/>
                  </a:lnTo>
                  <a:lnTo>
                    <a:pt x="24088" y="690"/>
                  </a:lnTo>
                  <a:lnTo>
                    <a:pt x="23628" y="604"/>
                  </a:lnTo>
                  <a:lnTo>
                    <a:pt x="23169" y="489"/>
                  </a:lnTo>
                  <a:lnTo>
                    <a:pt x="22652" y="403"/>
                  </a:lnTo>
                  <a:lnTo>
                    <a:pt x="21935" y="259"/>
                  </a:lnTo>
                  <a:lnTo>
                    <a:pt x="21102" y="144"/>
                  </a:lnTo>
                  <a:lnTo>
                    <a:pt x="20126" y="58"/>
                  </a:lnTo>
                  <a:lnTo>
                    <a:pt x="190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164"/>
            <p:cNvSpPr/>
            <p:nvPr/>
          </p:nvSpPr>
          <p:spPr>
            <a:xfrm>
              <a:off x="5625800" y="3207800"/>
              <a:ext cx="157200" cy="190950"/>
            </a:xfrm>
            <a:custGeom>
              <a:rect b="b" l="l" r="r" t="t"/>
              <a:pathLst>
                <a:path extrusionOk="0" h="7638" w="6288">
                  <a:moveTo>
                    <a:pt x="1292" y="0"/>
                  </a:moveTo>
                  <a:lnTo>
                    <a:pt x="1034" y="58"/>
                  </a:lnTo>
                  <a:lnTo>
                    <a:pt x="804" y="144"/>
                  </a:lnTo>
                  <a:lnTo>
                    <a:pt x="575" y="287"/>
                  </a:lnTo>
                  <a:lnTo>
                    <a:pt x="345" y="488"/>
                  </a:lnTo>
                  <a:lnTo>
                    <a:pt x="144" y="747"/>
                  </a:lnTo>
                  <a:lnTo>
                    <a:pt x="87" y="890"/>
                  </a:lnTo>
                  <a:lnTo>
                    <a:pt x="58" y="1005"/>
                  </a:lnTo>
                  <a:lnTo>
                    <a:pt x="29" y="1091"/>
                  </a:lnTo>
                  <a:lnTo>
                    <a:pt x="0" y="1235"/>
                  </a:lnTo>
                  <a:lnTo>
                    <a:pt x="29" y="1407"/>
                  </a:lnTo>
                  <a:lnTo>
                    <a:pt x="58" y="1551"/>
                  </a:lnTo>
                  <a:lnTo>
                    <a:pt x="144" y="1694"/>
                  </a:lnTo>
                  <a:lnTo>
                    <a:pt x="230" y="1809"/>
                  </a:lnTo>
                  <a:lnTo>
                    <a:pt x="345" y="1924"/>
                  </a:lnTo>
                  <a:lnTo>
                    <a:pt x="489" y="2010"/>
                  </a:lnTo>
                  <a:lnTo>
                    <a:pt x="661" y="2039"/>
                  </a:lnTo>
                  <a:lnTo>
                    <a:pt x="804" y="2067"/>
                  </a:lnTo>
                  <a:lnTo>
                    <a:pt x="977" y="2067"/>
                  </a:lnTo>
                  <a:lnTo>
                    <a:pt x="1120" y="2010"/>
                  </a:lnTo>
                  <a:lnTo>
                    <a:pt x="1264" y="1953"/>
                  </a:lnTo>
                  <a:lnTo>
                    <a:pt x="1379" y="1838"/>
                  </a:lnTo>
                  <a:lnTo>
                    <a:pt x="1493" y="1723"/>
                  </a:lnTo>
                  <a:lnTo>
                    <a:pt x="1580" y="1579"/>
                  </a:lnTo>
                  <a:lnTo>
                    <a:pt x="1637" y="1436"/>
                  </a:lnTo>
                  <a:lnTo>
                    <a:pt x="1637" y="1264"/>
                  </a:lnTo>
                  <a:lnTo>
                    <a:pt x="1637" y="1120"/>
                  </a:lnTo>
                  <a:lnTo>
                    <a:pt x="1580" y="976"/>
                  </a:lnTo>
                  <a:lnTo>
                    <a:pt x="1522" y="862"/>
                  </a:lnTo>
                  <a:lnTo>
                    <a:pt x="1637" y="862"/>
                  </a:lnTo>
                  <a:lnTo>
                    <a:pt x="1723" y="919"/>
                  </a:lnTo>
                  <a:lnTo>
                    <a:pt x="1809" y="1005"/>
                  </a:lnTo>
                  <a:lnTo>
                    <a:pt x="1895" y="1091"/>
                  </a:lnTo>
                  <a:lnTo>
                    <a:pt x="2068" y="1350"/>
                  </a:lnTo>
                  <a:lnTo>
                    <a:pt x="2211" y="1665"/>
                  </a:lnTo>
                  <a:lnTo>
                    <a:pt x="2297" y="1953"/>
                  </a:lnTo>
                  <a:lnTo>
                    <a:pt x="2383" y="2240"/>
                  </a:lnTo>
                  <a:lnTo>
                    <a:pt x="2470" y="2613"/>
                  </a:lnTo>
                  <a:lnTo>
                    <a:pt x="2498" y="3101"/>
                  </a:lnTo>
                  <a:lnTo>
                    <a:pt x="2527" y="3589"/>
                  </a:lnTo>
                  <a:lnTo>
                    <a:pt x="2527" y="4565"/>
                  </a:lnTo>
                  <a:lnTo>
                    <a:pt x="2556" y="5197"/>
                  </a:lnTo>
                  <a:lnTo>
                    <a:pt x="2584" y="5484"/>
                  </a:lnTo>
                  <a:lnTo>
                    <a:pt x="2642" y="5800"/>
                  </a:lnTo>
                  <a:lnTo>
                    <a:pt x="2699" y="6115"/>
                  </a:lnTo>
                  <a:lnTo>
                    <a:pt x="2814" y="6403"/>
                  </a:lnTo>
                  <a:lnTo>
                    <a:pt x="2958" y="6661"/>
                  </a:lnTo>
                  <a:lnTo>
                    <a:pt x="3159" y="6919"/>
                  </a:lnTo>
                  <a:lnTo>
                    <a:pt x="3388" y="7149"/>
                  </a:lnTo>
                  <a:lnTo>
                    <a:pt x="3589" y="7321"/>
                  </a:lnTo>
                  <a:lnTo>
                    <a:pt x="3819" y="7465"/>
                  </a:lnTo>
                  <a:lnTo>
                    <a:pt x="4049" y="7551"/>
                  </a:lnTo>
                  <a:lnTo>
                    <a:pt x="4278" y="7608"/>
                  </a:lnTo>
                  <a:lnTo>
                    <a:pt x="4508" y="7637"/>
                  </a:lnTo>
                  <a:lnTo>
                    <a:pt x="4738" y="7608"/>
                  </a:lnTo>
                  <a:lnTo>
                    <a:pt x="4967" y="7551"/>
                  </a:lnTo>
                  <a:lnTo>
                    <a:pt x="5168" y="7465"/>
                  </a:lnTo>
                  <a:lnTo>
                    <a:pt x="5369" y="7350"/>
                  </a:lnTo>
                  <a:lnTo>
                    <a:pt x="5570" y="7206"/>
                  </a:lnTo>
                  <a:lnTo>
                    <a:pt x="5742" y="7034"/>
                  </a:lnTo>
                  <a:lnTo>
                    <a:pt x="5886" y="6833"/>
                  </a:lnTo>
                  <a:lnTo>
                    <a:pt x="6030" y="6604"/>
                  </a:lnTo>
                  <a:lnTo>
                    <a:pt x="6144" y="6345"/>
                  </a:lnTo>
                  <a:lnTo>
                    <a:pt x="6259" y="6058"/>
                  </a:lnTo>
                  <a:lnTo>
                    <a:pt x="6259" y="6001"/>
                  </a:lnTo>
                  <a:lnTo>
                    <a:pt x="6259" y="5972"/>
                  </a:lnTo>
                  <a:lnTo>
                    <a:pt x="6288" y="5800"/>
                  </a:lnTo>
                  <a:lnTo>
                    <a:pt x="6288" y="5656"/>
                  </a:lnTo>
                  <a:lnTo>
                    <a:pt x="6231" y="5484"/>
                  </a:lnTo>
                  <a:lnTo>
                    <a:pt x="6173" y="5369"/>
                  </a:lnTo>
                  <a:lnTo>
                    <a:pt x="6058" y="5225"/>
                  </a:lnTo>
                  <a:lnTo>
                    <a:pt x="5943" y="5139"/>
                  </a:lnTo>
                  <a:lnTo>
                    <a:pt x="5800" y="5053"/>
                  </a:lnTo>
                  <a:lnTo>
                    <a:pt x="5656" y="4996"/>
                  </a:lnTo>
                  <a:lnTo>
                    <a:pt x="5312" y="4996"/>
                  </a:lnTo>
                  <a:lnTo>
                    <a:pt x="5168" y="5053"/>
                  </a:lnTo>
                  <a:lnTo>
                    <a:pt x="5025" y="5111"/>
                  </a:lnTo>
                  <a:lnTo>
                    <a:pt x="4910" y="5197"/>
                  </a:lnTo>
                  <a:lnTo>
                    <a:pt x="4795" y="5340"/>
                  </a:lnTo>
                  <a:lnTo>
                    <a:pt x="4738" y="5455"/>
                  </a:lnTo>
                  <a:lnTo>
                    <a:pt x="4680" y="5627"/>
                  </a:lnTo>
                  <a:lnTo>
                    <a:pt x="4651" y="5742"/>
                  </a:lnTo>
                  <a:lnTo>
                    <a:pt x="4651" y="5857"/>
                  </a:lnTo>
                  <a:lnTo>
                    <a:pt x="4709" y="6087"/>
                  </a:lnTo>
                  <a:lnTo>
                    <a:pt x="4824" y="6259"/>
                  </a:lnTo>
                  <a:lnTo>
                    <a:pt x="4967" y="6431"/>
                  </a:lnTo>
                  <a:lnTo>
                    <a:pt x="4881" y="6517"/>
                  </a:lnTo>
                  <a:lnTo>
                    <a:pt x="4766" y="6575"/>
                  </a:lnTo>
                  <a:lnTo>
                    <a:pt x="4651" y="6632"/>
                  </a:lnTo>
                  <a:lnTo>
                    <a:pt x="4537" y="6632"/>
                  </a:lnTo>
                  <a:lnTo>
                    <a:pt x="4393" y="6604"/>
                  </a:lnTo>
                  <a:lnTo>
                    <a:pt x="4250" y="6546"/>
                  </a:lnTo>
                  <a:lnTo>
                    <a:pt x="4106" y="6460"/>
                  </a:lnTo>
                  <a:lnTo>
                    <a:pt x="3962" y="6345"/>
                  </a:lnTo>
                  <a:lnTo>
                    <a:pt x="3819" y="6202"/>
                  </a:lnTo>
                  <a:lnTo>
                    <a:pt x="3733" y="6029"/>
                  </a:lnTo>
                  <a:lnTo>
                    <a:pt x="3647" y="5828"/>
                  </a:lnTo>
                  <a:lnTo>
                    <a:pt x="3589" y="5627"/>
                  </a:lnTo>
                  <a:lnTo>
                    <a:pt x="3560" y="5225"/>
                  </a:lnTo>
                  <a:lnTo>
                    <a:pt x="3532" y="4824"/>
                  </a:lnTo>
                  <a:lnTo>
                    <a:pt x="3503" y="4077"/>
                  </a:lnTo>
                  <a:lnTo>
                    <a:pt x="3503" y="3331"/>
                  </a:lnTo>
                  <a:lnTo>
                    <a:pt x="3474" y="2584"/>
                  </a:lnTo>
                  <a:lnTo>
                    <a:pt x="3417" y="2211"/>
                  </a:lnTo>
                  <a:lnTo>
                    <a:pt x="3360" y="1866"/>
                  </a:lnTo>
                  <a:lnTo>
                    <a:pt x="3273" y="1579"/>
                  </a:lnTo>
                  <a:lnTo>
                    <a:pt x="3159" y="1321"/>
                  </a:lnTo>
                  <a:lnTo>
                    <a:pt x="3015" y="1091"/>
                  </a:lnTo>
                  <a:lnTo>
                    <a:pt x="2871" y="862"/>
                  </a:lnTo>
                  <a:lnTo>
                    <a:pt x="2670" y="632"/>
                  </a:lnTo>
                  <a:lnTo>
                    <a:pt x="2470" y="460"/>
                  </a:lnTo>
                  <a:lnTo>
                    <a:pt x="2240" y="287"/>
                  </a:lnTo>
                  <a:lnTo>
                    <a:pt x="2010" y="173"/>
                  </a:lnTo>
                  <a:lnTo>
                    <a:pt x="1780" y="58"/>
                  </a:lnTo>
                  <a:lnTo>
                    <a:pt x="1522" y="29"/>
                  </a:lnTo>
                  <a:lnTo>
                    <a:pt x="12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164"/>
            <p:cNvSpPr/>
            <p:nvPr/>
          </p:nvSpPr>
          <p:spPr>
            <a:xfrm>
              <a:off x="5261900" y="3156125"/>
              <a:ext cx="194525" cy="146425"/>
            </a:xfrm>
            <a:custGeom>
              <a:rect b="b" l="l" r="r" t="t"/>
              <a:pathLst>
                <a:path extrusionOk="0" h="5857" w="7781">
                  <a:moveTo>
                    <a:pt x="6058" y="0"/>
                  </a:moveTo>
                  <a:lnTo>
                    <a:pt x="5771" y="58"/>
                  </a:lnTo>
                  <a:lnTo>
                    <a:pt x="5513" y="144"/>
                  </a:lnTo>
                  <a:lnTo>
                    <a:pt x="5254" y="259"/>
                  </a:lnTo>
                  <a:lnTo>
                    <a:pt x="5025" y="402"/>
                  </a:lnTo>
                  <a:lnTo>
                    <a:pt x="4795" y="574"/>
                  </a:lnTo>
                  <a:lnTo>
                    <a:pt x="4594" y="775"/>
                  </a:lnTo>
                  <a:lnTo>
                    <a:pt x="4393" y="976"/>
                  </a:lnTo>
                  <a:lnTo>
                    <a:pt x="4192" y="1292"/>
                  </a:lnTo>
                  <a:lnTo>
                    <a:pt x="3991" y="1608"/>
                  </a:lnTo>
                  <a:lnTo>
                    <a:pt x="3647" y="2268"/>
                  </a:lnTo>
                  <a:lnTo>
                    <a:pt x="3331" y="2929"/>
                  </a:lnTo>
                  <a:lnTo>
                    <a:pt x="2986" y="3618"/>
                  </a:lnTo>
                  <a:lnTo>
                    <a:pt x="2814" y="3962"/>
                  </a:lnTo>
                  <a:lnTo>
                    <a:pt x="2584" y="4307"/>
                  </a:lnTo>
                  <a:lnTo>
                    <a:pt x="2470" y="4479"/>
                  </a:lnTo>
                  <a:lnTo>
                    <a:pt x="2326" y="4622"/>
                  </a:lnTo>
                  <a:lnTo>
                    <a:pt x="2154" y="4737"/>
                  </a:lnTo>
                  <a:lnTo>
                    <a:pt x="1953" y="4795"/>
                  </a:lnTo>
                  <a:lnTo>
                    <a:pt x="1781" y="4852"/>
                  </a:lnTo>
                  <a:lnTo>
                    <a:pt x="1608" y="4881"/>
                  </a:lnTo>
                  <a:lnTo>
                    <a:pt x="1465" y="4852"/>
                  </a:lnTo>
                  <a:lnTo>
                    <a:pt x="1350" y="4823"/>
                  </a:lnTo>
                  <a:lnTo>
                    <a:pt x="1235" y="4766"/>
                  </a:lnTo>
                  <a:lnTo>
                    <a:pt x="1149" y="4680"/>
                  </a:lnTo>
                  <a:lnTo>
                    <a:pt x="1063" y="4594"/>
                  </a:lnTo>
                  <a:lnTo>
                    <a:pt x="1034" y="4450"/>
                  </a:lnTo>
                  <a:lnTo>
                    <a:pt x="1235" y="4393"/>
                  </a:lnTo>
                  <a:lnTo>
                    <a:pt x="1407" y="4249"/>
                  </a:lnTo>
                  <a:lnTo>
                    <a:pt x="1551" y="4077"/>
                  </a:lnTo>
                  <a:lnTo>
                    <a:pt x="1580" y="3962"/>
                  </a:lnTo>
                  <a:lnTo>
                    <a:pt x="1637" y="3847"/>
                  </a:lnTo>
                  <a:lnTo>
                    <a:pt x="1637" y="3675"/>
                  </a:lnTo>
                  <a:lnTo>
                    <a:pt x="1637" y="3531"/>
                  </a:lnTo>
                  <a:lnTo>
                    <a:pt x="1580" y="3388"/>
                  </a:lnTo>
                  <a:lnTo>
                    <a:pt x="1522" y="3244"/>
                  </a:lnTo>
                  <a:lnTo>
                    <a:pt x="1407" y="3101"/>
                  </a:lnTo>
                  <a:lnTo>
                    <a:pt x="1292" y="3015"/>
                  </a:lnTo>
                  <a:lnTo>
                    <a:pt x="1149" y="2929"/>
                  </a:lnTo>
                  <a:lnTo>
                    <a:pt x="1005" y="2871"/>
                  </a:lnTo>
                  <a:lnTo>
                    <a:pt x="690" y="2871"/>
                  </a:lnTo>
                  <a:lnTo>
                    <a:pt x="517" y="2929"/>
                  </a:lnTo>
                  <a:lnTo>
                    <a:pt x="374" y="2986"/>
                  </a:lnTo>
                  <a:lnTo>
                    <a:pt x="259" y="3101"/>
                  </a:lnTo>
                  <a:lnTo>
                    <a:pt x="173" y="3216"/>
                  </a:lnTo>
                  <a:lnTo>
                    <a:pt x="87" y="3359"/>
                  </a:lnTo>
                  <a:lnTo>
                    <a:pt x="29" y="3503"/>
                  </a:lnTo>
                  <a:lnTo>
                    <a:pt x="29" y="3560"/>
                  </a:lnTo>
                  <a:lnTo>
                    <a:pt x="1" y="3589"/>
                  </a:lnTo>
                  <a:lnTo>
                    <a:pt x="1" y="3876"/>
                  </a:lnTo>
                  <a:lnTo>
                    <a:pt x="1" y="4163"/>
                  </a:lnTo>
                  <a:lnTo>
                    <a:pt x="29" y="4421"/>
                  </a:lnTo>
                  <a:lnTo>
                    <a:pt x="87" y="4680"/>
                  </a:lnTo>
                  <a:lnTo>
                    <a:pt x="173" y="4910"/>
                  </a:lnTo>
                  <a:lnTo>
                    <a:pt x="288" y="5139"/>
                  </a:lnTo>
                  <a:lnTo>
                    <a:pt x="402" y="5312"/>
                  </a:lnTo>
                  <a:lnTo>
                    <a:pt x="575" y="5484"/>
                  </a:lnTo>
                  <a:lnTo>
                    <a:pt x="747" y="5627"/>
                  </a:lnTo>
                  <a:lnTo>
                    <a:pt x="919" y="5742"/>
                  </a:lnTo>
                  <a:lnTo>
                    <a:pt x="1149" y="5828"/>
                  </a:lnTo>
                  <a:lnTo>
                    <a:pt x="1379" y="5857"/>
                  </a:lnTo>
                  <a:lnTo>
                    <a:pt x="1637" y="5857"/>
                  </a:lnTo>
                  <a:lnTo>
                    <a:pt x="1895" y="5828"/>
                  </a:lnTo>
                  <a:lnTo>
                    <a:pt x="2182" y="5771"/>
                  </a:lnTo>
                  <a:lnTo>
                    <a:pt x="2470" y="5656"/>
                  </a:lnTo>
                  <a:lnTo>
                    <a:pt x="2757" y="5512"/>
                  </a:lnTo>
                  <a:lnTo>
                    <a:pt x="2986" y="5312"/>
                  </a:lnTo>
                  <a:lnTo>
                    <a:pt x="3216" y="5111"/>
                  </a:lnTo>
                  <a:lnTo>
                    <a:pt x="3417" y="4852"/>
                  </a:lnTo>
                  <a:lnTo>
                    <a:pt x="3589" y="4594"/>
                  </a:lnTo>
                  <a:lnTo>
                    <a:pt x="3733" y="4335"/>
                  </a:lnTo>
                  <a:lnTo>
                    <a:pt x="4020" y="3790"/>
                  </a:lnTo>
                  <a:lnTo>
                    <a:pt x="4422" y="2900"/>
                  </a:lnTo>
                  <a:lnTo>
                    <a:pt x="4652" y="2469"/>
                  </a:lnTo>
                  <a:lnTo>
                    <a:pt x="4881" y="2039"/>
                  </a:lnTo>
                  <a:lnTo>
                    <a:pt x="5111" y="1723"/>
                  </a:lnTo>
                  <a:lnTo>
                    <a:pt x="5312" y="1522"/>
                  </a:lnTo>
                  <a:lnTo>
                    <a:pt x="5542" y="1263"/>
                  </a:lnTo>
                  <a:lnTo>
                    <a:pt x="5771" y="1062"/>
                  </a:lnTo>
                  <a:lnTo>
                    <a:pt x="6030" y="890"/>
                  </a:lnTo>
                  <a:lnTo>
                    <a:pt x="6144" y="833"/>
                  </a:lnTo>
                  <a:lnTo>
                    <a:pt x="6259" y="804"/>
                  </a:lnTo>
                  <a:lnTo>
                    <a:pt x="6374" y="804"/>
                  </a:lnTo>
                  <a:lnTo>
                    <a:pt x="6489" y="833"/>
                  </a:lnTo>
                  <a:lnTo>
                    <a:pt x="6374" y="919"/>
                  </a:lnTo>
                  <a:lnTo>
                    <a:pt x="6259" y="1034"/>
                  </a:lnTo>
                  <a:lnTo>
                    <a:pt x="6202" y="1149"/>
                  </a:lnTo>
                  <a:lnTo>
                    <a:pt x="6144" y="1321"/>
                  </a:lnTo>
                  <a:lnTo>
                    <a:pt x="6116" y="1464"/>
                  </a:lnTo>
                  <a:lnTo>
                    <a:pt x="6144" y="1637"/>
                  </a:lnTo>
                  <a:lnTo>
                    <a:pt x="6173" y="1780"/>
                  </a:lnTo>
                  <a:lnTo>
                    <a:pt x="6259" y="1924"/>
                  </a:lnTo>
                  <a:lnTo>
                    <a:pt x="6345" y="2039"/>
                  </a:lnTo>
                  <a:lnTo>
                    <a:pt x="6489" y="2153"/>
                  </a:lnTo>
                  <a:lnTo>
                    <a:pt x="6604" y="2240"/>
                  </a:lnTo>
                  <a:lnTo>
                    <a:pt x="6776" y="2268"/>
                  </a:lnTo>
                  <a:lnTo>
                    <a:pt x="6948" y="2297"/>
                  </a:lnTo>
                  <a:lnTo>
                    <a:pt x="7092" y="2297"/>
                  </a:lnTo>
                  <a:lnTo>
                    <a:pt x="7235" y="2240"/>
                  </a:lnTo>
                  <a:lnTo>
                    <a:pt x="7379" y="2182"/>
                  </a:lnTo>
                  <a:lnTo>
                    <a:pt x="7523" y="2067"/>
                  </a:lnTo>
                  <a:lnTo>
                    <a:pt x="7609" y="1952"/>
                  </a:lnTo>
                  <a:lnTo>
                    <a:pt x="7695" y="1809"/>
                  </a:lnTo>
                  <a:lnTo>
                    <a:pt x="7752" y="1665"/>
                  </a:lnTo>
                  <a:lnTo>
                    <a:pt x="7752" y="1579"/>
                  </a:lnTo>
                  <a:lnTo>
                    <a:pt x="7781" y="1464"/>
                  </a:lnTo>
                  <a:lnTo>
                    <a:pt x="7781" y="1321"/>
                  </a:lnTo>
                  <a:lnTo>
                    <a:pt x="7695" y="976"/>
                  </a:lnTo>
                  <a:lnTo>
                    <a:pt x="7580" y="718"/>
                  </a:lnTo>
                  <a:lnTo>
                    <a:pt x="7436" y="488"/>
                  </a:lnTo>
                  <a:lnTo>
                    <a:pt x="7235" y="287"/>
                  </a:lnTo>
                  <a:lnTo>
                    <a:pt x="7034" y="172"/>
                  </a:lnTo>
                  <a:lnTo>
                    <a:pt x="6805" y="58"/>
                  </a:lnTo>
                  <a:lnTo>
                    <a:pt x="65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164"/>
            <p:cNvSpPr/>
            <p:nvPr/>
          </p:nvSpPr>
          <p:spPr>
            <a:xfrm>
              <a:off x="5508800" y="2012750"/>
              <a:ext cx="353150" cy="886450"/>
            </a:xfrm>
            <a:custGeom>
              <a:rect b="b" l="l" r="r" t="t"/>
              <a:pathLst>
                <a:path extrusionOk="0" h="35458" w="14126">
                  <a:moveTo>
                    <a:pt x="9217" y="0"/>
                  </a:moveTo>
                  <a:lnTo>
                    <a:pt x="1" y="33620"/>
                  </a:lnTo>
                  <a:lnTo>
                    <a:pt x="4250" y="34538"/>
                  </a:lnTo>
                  <a:lnTo>
                    <a:pt x="8499" y="35457"/>
                  </a:lnTo>
                  <a:lnTo>
                    <a:pt x="14126" y="1063"/>
                  </a:lnTo>
                  <a:lnTo>
                    <a:pt x="11657" y="517"/>
                  </a:lnTo>
                  <a:lnTo>
                    <a:pt x="92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164"/>
            <p:cNvSpPr/>
            <p:nvPr/>
          </p:nvSpPr>
          <p:spPr>
            <a:xfrm>
              <a:off x="5378900" y="3410925"/>
              <a:ext cx="226825" cy="310800"/>
            </a:xfrm>
            <a:custGeom>
              <a:rect b="b" l="l" r="r" t="t"/>
              <a:pathLst>
                <a:path extrusionOk="0" h="12432" w="9073">
                  <a:moveTo>
                    <a:pt x="86" y="0"/>
                  </a:moveTo>
                  <a:lnTo>
                    <a:pt x="58" y="86"/>
                  </a:lnTo>
                  <a:lnTo>
                    <a:pt x="29" y="345"/>
                  </a:lnTo>
                  <a:lnTo>
                    <a:pt x="0" y="747"/>
                  </a:lnTo>
                  <a:lnTo>
                    <a:pt x="58" y="1292"/>
                  </a:lnTo>
                  <a:lnTo>
                    <a:pt x="86" y="1579"/>
                  </a:lnTo>
                  <a:lnTo>
                    <a:pt x="144" y="1924"/>
                  </a:lnTo>
                  <a:lnTo>
                    <a:pt x="259" y="2268"/>
                  </a:lnTo>
                  <a:lnTo>
                    <a:pt x="373" y="2613"/>
                  </a:lnTo>
                  <a:lnTo>
                    <a:pt x="517" y="2986"/>
                  </a:lnTo>
                  <a:lnTo>
                    <a:pt x="718" y="3388"/>
                  </a:lnTo>
                  <a:lnTo>
                    <a:pt x="976" y="3761"/>
                  </a:lnTo>
                  <a:lnTo>
                    <a:pt x="1235" y="4163"/>
                  </a:lnTo>
                  <a:lnTo>
                    <a:pt x="1378" y="4364"/>
                  </a:lnTo>
                  <a:lnTo>
                    <a:pt x="1522" y="4594"/>
                  </a:lnTo>
                  <a:lnTo>
                    <a:pt x="1637" y="4852"/>
                  </a:lnTo>
                  <a:lnTo>
                    <a:pt x="1723" y="5111"/>
                  </a:lnTo>
                  <a:lnTo>
                    <a:pt x="1895" y="5685"/>
                  </a:lnTo>
                  <a:lnTo>
                    <a:pt x="2010" y="6316"/>
                  </a:lnTo>
                  <a:lnTo>
                    <a:pt x="2067" y="6977"/>
                  </a:lnTo>
                  <a:lnTo>
                    <a:pt x="2096" y="7637"/>
                  </a:lnTo>
                  <a:lnTo>
                    <a:pt x="2125" y="8326"/>
                  </a:lnTo>
                  <a:lnTo>
                    <a:pt x="2096" y="9015"/>
                  </a:lnTo>
                  <a:lnTo>
                    <a:pt x="2039" y="9647"/>
                  </a:lnTo>
                  <a:lnTo>
                    <a:pt x="1981" y="10250"/>
                  </a:lnTo>
                  <a:lnTo>
                    <a:pt x="1866" y="11312"/>
                  </a:lnTo>
                  <a:lnTo>
                    <a:pt x="1752" y="12001"/>
                  </a:lnTo>
                  <a:lnTo>
                    <a:pt x="1694" y="12259"/>
                  </a:lnTo>
                  <a:lnTo>
                    <a:pt x="2096" y="12345"/>
                  </a:lnTo>
                  <a:lnTo>
                    <a:pt x="2469" y="12432"/>
                  </a:lnTo>
                  <a:lnTo>
                    <a:pt x="2555" y="12173"/>
                  </a:lnTo>
                  <a:lnTo>
                    <a:pt x="2728" y="11484"/>
                  </a:lnTo>
                  <a:lnTo>
                    <a:pt x="3043" y="10479"/>
                  </a:lnTo>
                  <a:lnTo>
                    <a:pt x="3244" y="9905"/>
                  </a:lnTo>
                  <a:lnTo>
                    <a:pt x="3503" y="9302"/>
                  </a:lnTo>
                  <a:lnTo>
                    <a:pt x="3761" y="8699"/>
                  </a:lnTo>
                  <a:lnTo>
                    <a:pt x="4020" y="8068"/>
                  </a:lnTo>
                  <a:lnTo>
                    <a:pt x="4335" y="7465"/>
                  </a:lnTo>
                  <a:lnTo>
                    <a:pt x="4680" y="6891"/>
                  </a:lnTo>
                  <a:lnTo>
                    <a:pt x="5053" y="6374"/>
                  </a:lnTo>
                  <a:lnTo>
                    <a:pt x="5426" y="5914"/>
                  </a:lnTo>
                  <a:lnTo>
                    <a:pt x="5627" y="5713"/>
                  </a:lnTo>
                  <a:lnTo>
                    <a:pt x="5828" y="5541"/>
                  </a:lnTo>
                  <a:lnTo>
                    <a:pt x="6058" y="5398"/>
                  </a:lnTo>
                  <a:lnTo>
                    <a:pt x="6259" y="5254"/>
                  </a:lnTo>
                  <a:lnTo>
                    <a:pt x="6690" y="5024"/>
                  </a:lnTo>
                  <a:lnTo>
                    <a:pt x="7063" y="4766"/>
                  </a:lnTo>
                  <a:lnTo>
                    <a:pt x="7407" y="4508"/>
                  </a:lnTo>
                  <a:lnTo>
                    <a:pt x="7695" y="4221"/>
                  </a:lnTo>
                  <a:lnTo>
                    <a:pt x="7953" y="3933"/>
                  </a:lnTo>
                  <a:lnTo>
                    <a:pt x="8183" y="3675"/>
                  </a:lnTo>
                  <a:lnTo>
                    <a:pt x="8384" y="3388"/>
                  </a:lnTo>
                  <a:lnTo>
                    <a:pt x="8556" y="3130"/>
                  </a:lnTo>
                  <a:lnTo>
                    <a:pt x="8814" y="2670"/>
                  </a:lnTo>
                  <a:lnTo>
                    <a:pt x="8958" y="2297"/>
                  </a:lnTo>
                  <a:lnTo>
                    <a:pt x="9044" y="2039"/>
                  </a:lnTo>
                  <a:lnTo>
                    <a:pt x="9073" y="1952"/>
                  </a:lnTo>
                  <a:lnTo>
                    <a:pt x="4565" y="976"/>
                  </a:lnTo>
                  <a:lnTo>
                    <a:pt x="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164"/>
            <p:cNvSpPr/>
            <p:nvPr/>
          </p:nvSpPr>
          <p:spPr>
            <a:xfrm>
              <a:off x="5116925" y="3484125"/>
              <a:ext cx="325875" cy="317275"/>
            </a:xfrm>
            <a:custGeom>
              <a:rect b="b" l="l" r="r" t="t"/>
              <a:pathLst>
                <a:path extrusionOk="0" h="12691" w="13035">
                  <a:moveTo>
                    <a:pt x="1091" y="1"/>
                  </a:moveTo>
                  <a:lnTo>
                    <a:pt x="718" y="29"/>
                  </a:lnTo>
                  <a:lnTo>
                    <a:pt x="373" y="87"/>
                  </a:lnTo>
                  <a:lnTo>
                    <a:pt x="29" y="144"/>
                  </a:lnTo>
                  <a:lnTo>
                    <a:pt x="0" y="891"/>
                  </a:lnTo>
                  <a:lnTo>
                    <a:pt x="29" y="1637"/>
                  </a:lnTo>
                  <a:lnTo>
                    <a:pt x="86" y="2383"/>
                  </a:lnTo>
                  <a:lnTo>
                    <a:pt x="172" y="3159"/>
                  </a:lnTo>
                  <a:lnTo>
                    <a:pt x="316" y="3848"/>
                  </a:lnTo>
                  <a:lnTo>
                    <a:pt x="488" y="4508"/>
                  </a:lnTo>
                  <a:lnTo>
                    <a:pt x="747" y="5140"/>
                  </a:lnTo>
                  <a:lnTo>
                    <a:pt x="1005" y="5714"/>
                  </a:lnTo>
                  <a:lnTo>
                    <a:pt x="1349" y="6288"/>
                  </a:lnTo>
                  <a:lnTo>
                    <a:pt x="1694" y="6805"/>
                  </a:lnTo>
                  <a:lnTo>
                    <a:pt x="2096" y="7322"/>
                  </a:lnTo>
                  <a:lnTo>
                    <a:pt x="2498" y="7781"/>
                  </a:lnTo>
                  <a:lnTo>
                    <a:pt x="2957" y="8240"/>
                  </a:lnTo>
                  <a:lnTo>
                    <a:pt x="3417" y="8642"/>
                  </a:lnTo>
                  <a:lnTo>
                    <a:pt x="3905" y="9044"/>
                  </a:lnTo>
                  <a:lnTo>
                    <a:pt x="4421" y="9417"/>
                  </a:lnTo>
                  <a:lnTo>
                    <a:pt x="4910" y="9762"/>
                  </a:lnTo>
                  <a:lnTo>
                    <a:pt x="5455" y="10078"/>
                  </a:lnTo>
                  <a:lnTo>
                    <a:pt x="5972" y="10365"/>
                  </a:lnTo>
                  <a:lnTo>
                    <a:pt x="6489" y="10623"/>
                  </a:lnTo>
                  <a:lnTo>
                    <a:pt x="7522" y="11111"/>
                  </a:lnTo>
                  <a:lnTo>
                    <a:pt x="8498" y="11513"/>
                  </a:lnTo>
                  <a:lnTo>
                    <a:pt x="9417" y="11829"/>
                  </a:lnTo>
                  <a:lnTo>
                    <a:pt x="10250" y="12059"/>
                  </a:lnTo>
                  <a:lnTo>
                    <a:pt x="10939" y="12260"/>
                  </a:lnTo>
                  <a:lnTo>
                    <a:pt x="11455" y="12374"/>
                  </a:lnTo>
                  <a:lnTo>
                    <a:pt x="11915" y="12461"/>
                  </a:lnTo>
                  <a:lnTo>
                    <a:pt x="12202" y="12518"/>
                  </a:lnTo>
                  <a:lnTo>
                    <a:pt x="13034" y="12690"/>
                  </a:lnTo>
                  <a:lnTo>
                    <a:pt x="12862" y="12346"/>
                  </a:lnTo>
                  <a:lnTo>
                    <a:pt x="12690" y="12030"/>
                  </a:lnTo>
                  <a:lnTo>
                    <a:pt x="12489" y="11714"/>
                  </a:lnTo>
                  <a:lnTo>
                    <a:pt x="12259" y="11398"/>
                  </a:lnTo>
                  <a:lnTo>
                    <a:pt x="12030" y="11083"/>
                  </a:lnTo>
                  <a:lnTo>
                    <a:pt x="11771" y="10795"/>
                  </a:lnTo>
                  <a:lnTo>
                    <a:pt x="11484" y="10537"/>
                  </a:lnTo>
                  <a:lnTo>
                    <a:pt x="11197" y="10279"/>
                  </a:lnTo>
                  <a:lnTo>
                    <a:pt x="10910" y="10049"/>
                  </a:lnTo>
                  <a:lnTo>
                    <a:pt x="10594" y="9819"/>
                  </a:lnTo>
                  <a:lnTo>
                    <a:pt x="10250" y="9618"/>
                  </a:lnTo>
                  <a:lnTo>
                    <a:pt x="9905" y="9446"/>
                  </a:lnTo>
                  <a:lnTo>
                    <a:pt x="9561" y="9274"/>
                  </a:lnTo>
                  <a:lnTo>
                    <a:pt x="9187" y="9130"/>
                  </a:lnTo>
                  <a:lnTo>
                    <a:pt x="8785" y="9015"/>
                  </a:lnTo>
                  <a:lnTo>
                    <a:pt x="8412" y="8929"/>
                  </a:lnTo>
                  <a:lnTo>
                    <a:pt x="7752" y="8814"/>
                  </a:lnTo>
                  <a:lnTo>
                    <a:pt x="7867" y="8441"/>
                  </a:lnTo>
                  <a:lnTo>
                    <a:pt x="7981" y="8039"/>
                  </a:lnTo>
                  <a:lnTo>
                    <a:pt x="8039" y="7723"/>
                  </a:lnTo>
                  <a:lnTo>
                    <a:pt x="8096" y="7379"/>
                  </a:lnTo>
                  <a:lnTo>
                    <a:pt x="8125" y="6719"/>
                  </a:lnTo>
                  <a:lnTo>
                    <a:pt x="8096" y="6058"/>
                  </a:lnTo>
                  <a:lnTo>
                    <a:pt x="8010" y="5398"/>
                  </a:lnTo>
                  <a:lnTo>
                    <a:pt x="7867" y="4795"/>
                  </a:lnTo>
                  <a:lnTo>
                    <a:pt x="7666" y="4163"/>
                  </a:lnTo>
                  <a:lnTo>
                    <a:pt x="7407" y="3589"/>
                  </a:lnTo>
                  <a:lnTo>
                    <a:pt x="7063" y="3044"/>
                  </a:lnTo>
                  <a:lnTo>
                    <a:pt x="6718" y="2527"/>
                  </a:lnTo>
                  <a:lnTo>
                    <a:pt x="6288" y="2039"/>
                  </a:lnTo>
                  <a:lnTo>
                    <a:pt x="5828" y="1608"/>
                  </a:lnTo>
                  <a:lnTo>
                    <a:pt x="5311" y="1206"/>
                  </a:lnTo>
                  <a:lnTo>
                    <a:pt x="4766" y="862"/>
                  </a:lnTo>
                  <a:lnTo>
                    <a:pt x="4163" y="546"/>
                  </a:lnTo>
                  <a:lnTo>
                    <a:pt x="3560" y="316"/>
                  </a:lnTo>
                  <a:lnTo>
                    <a:pt x="3216" y="230"/>
                  </a:lnTo>
                  <a:lnTo>
                    <a:pt x="2900" y="144"/>
                  </a:lnTo>
                  <a:lnTo>
                    <a:pt x="2527" y="58"/>
                  </a:lnTo>
                  <a:lnTo>
                    <a:pt x="2153" y="29"/>
                  </a:lnTo>
                  <a:lnTo>
                    <a:pt x="18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164"/>
            <p:cNvSpPr/>
            <p:nvPr/>
          </p:nvSpPr>
          <p:spPr>
            <a:xfrm>
              <a:off x="5476500" y="2018500"/>
              <a:ext cx="331625" cy="1468525"/>
            </a:xfrm>
            <a:custGeom>
              <a:rect b="b" l="l" r="r" t="t"/>
              <a:pathLst>
                <a:path extrusionOk="0" h="58741" w="13265">
                  <a:moveTo>
                    <a:pt x="12920" y="0"/>
                  </a:moveTo>
                  <a:lnTo>
                    <a:pt x="12805" y="29"/>
                  </a:lnTo>
                  <a:lnTo>
                    <a:pt x="12719" y="115"/>
                  </a:lnTo>
                  <a:lnTo>
                    <a:pt x="12662" y="230"/>
                  </a:lnTo>
                  <a:lnTo>
                    <a:pt x="1" y="58396"/>
                  </a:lnTo>
                  <a:lnTo>
                    <a:pt x="1" y="58511"/>
                  </a:lnTo>
                  <a:lnTo>
                    <a:pt x="30" y="58626"/>
                  </a:lnTo>
                  <a:lnTo>
                    <a:pt x="116" y="58683"/>
                  </a:lnTo>
                  <a:lnTo>
                    <a:pt x="230" y="58740"/>
                  </a:lnTo>
                  <a:lnTo>
                    <a:pt x="317" y="58740"/>
                  </a:lnTo>
                  <a:lnTo>
                    <a:pt x="431" y="58712"/>
                  </a:lnTo>
                  <a:lnTo>
                    <a:pt x="518" y="58626"/>
                  </a:lnTo>
                  <a:lnTo>
                    <a:pt x="575" y="58511"/>
                  </a:lnTo>
                  <a:lnTo>
                    <a:pt x="13265" y="345"/>
                  </a:lnTo>
                  <a:lnTo>
                    <a:pt x="13265" y="230"/>
                  </a:lnTo>
                  <a:lnTo>
                    <a:pt x="13207" y="115"/>
                  </a:lnTo>
                  <a:lnTo>
                    <a:pt x="13121" y="58"/>
                  </a:lnTo>
                  <a:lnTo>
                    <a:pt x="130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164"/>
            <p:cNvSpPr/>
            <p:nvPr/>
          </p:nvSpPr>
          <p:spPr>
            <a:xfrm>
              <a:off x="5413350" y="2011325"/>
              <a:ext cx="361050" cy="1462050"/>
            </a:xfrm>
            <a:custGeom>
              <a:rect b="b" l="l" r="r" t="t"/>
              <a:pathLst>
                <a:path extrusionOk="0" h="58482" w="14442">
                  <a:moveTo>
                    <a:pt x="14097" y="0"/>
                  </a:moveTo>
                  <a:lnTo>
                    <a:pt x="14011" y="29"/>
                  </a:lnTo>
                  <a:lnTo>
                    <a:pt x="13925" y="115"/>
                  </a:lnTo>
                  <a:lnTo>
                    <a:pt x="13867" y="230"/>
                  </a:lnTo>
                  <a:lnTo>
                    <a:pt x="11886" y="8613"/>
                  </a:lnTo>
                  <a:lnTo>
                    <a:pt x="10106" y="15991"/>
                  </a:lnTo>
                  <a:lnTo>
                    <a:pt x="6919" y="29169"/>
                  </a:lnTo>
                  <a:lnTo>
                    <a:pt x="3733" y="42347"/>
                  </a:lnTo>
                  <a:lnTo>
                    <a:pt x="1981" y="49754"/>
                  </a:lnTo>
                  <a:lnTo>
                    <a:pt x="0" y="58109"/>
                  </a:lnTo>
                  <a:lnTo>
                    <a:pt x="0" y="58252"/>
                  </a:lnTo>
                  <a:lnTo>
                    <a:pt x="29" y="58338"/>
                  </a:lnTo>
                  <a:lnTo>
                    <a:pt x="115" y="58424"/>
                  </a:lnTo>
                  <a:lnTo>
                    <a:pt x="230" y="58453"/>
                  </a:lnTo>
                  <a:lnTo>
                    <a:pt x="316" y="58482"/>
                  </a:lnTo>
                  <a:lnTo>
                    <a:pt x="431" y="58424"/>
                  </a:lnTo>
                  <a:lnTo>
                    <a:pt x="517" y="58367"/>
                  </a:lnTo>
                  <a:lnTo>
                    <a:pt x="575" y="58252"/>
                  </a:lnTo>
                  <a:lnTo>
                    <a:pt x="2556" y="49869"/>
                  </a:lnTo>
                  <a:lnTo>
                    <a:pt x="4336" y="42462"/>
                  </a:lnTo>
                  <a:lnTo>
                    <a:pt x="7494" y="29313"/>
                  </a:lnTo>
                  <a:lnTo>
                    <a:pt x="10680" y="16135"/>
                  </a:lnTo>
                  <a:lnTo>
                    <a:pt x="12460" y="8728"/>
                  </a:lnTo>
                  <a:lnTo>
                    <a:pt x="14441" y="345"/>
                  </a:lnTo>
                  <a:lnTo>
                    <a:pt x="14441" y="230"/>
                  </a:lnTo>
                  <a:lnTo>
                    <a:pt x="14413" y="115"/>
                  </a:lnTo>
                  <a:lnTo>
                    <a:pt x="14327" y="57"/>
                  </a:lnTo>
                  <a:lnTo>
                    <a:pt x="142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164"/>
            <p:cNvSpPr/>
            <p:nvPr/>
          </p:nvSpPr>
          <p:spPr>
            <a:xfrm>
              <a:off x="5539675" y="2025675"/>
              <a:ext cx="301475" cy="1474975"/>
            </a:xfrm>
            <a:custGeom>
              <a:rect b="b" l="l" r="r" t="t"/>
              <a:pathLst>
                <a:path extrusionOk="0" h="58999" w="12059">
                  <a:moveTo>
                    <a:pt x="11714" y="0"/>
                  </a:moveTo>
                  <a:lnTo>
                    <a:pt x="11628" y="58"/>
                  </a:lnTo>
                  <a:lnTo>
                    <a:pt x="11542" y="115"/>
                  </a:lnTo>
                  <a:lnTo>
                    <a:pt x="11484" y="230"/>
                  </a:lnTo>
                  <a:lnTo>
                    <a:pt x="9790" y="8671"/>
                  </a:lnTo>
                  <a:lnTo>
                    <a:pt x="8326" y="16135"/>
                  </a:lnTo>
                  <a:lnTo>
                    <a:pt x="5742" y="29457"/>
                  </a:lnTo>
                  <a:lnTo>
                    <a:pt x="3158" y="42749"/>
                  </a:lnTo>
                  <a:lnTo>
                    <a:pt x="1665" y="50214"/>
                  </a:lnTo>
                  <a:lnTo>
                    <a:pt x="0" y="58654"/>
                  </a:lnTo>
                  <a:lnTo>
                    <a:pt x="0" y="58769"/>
                  </a:lnTo>
                  <a:lnTo>
                    <a:pt x="29" y="58884"/>
                  </a:lnTo>
                  <a:lnTo>
                    <a:pt x="115" y="58941"/>
                  </a:lnTo>
                  <a:lnTo>
                    <a:pt x="230" y="58999"/>
                  </a:lnTo>
                  <a:lnTo>
                    <a:pt x="345" y="58999"/>
                  </a:lnTo>
                  <a:lnTo>
                    <a:pt x="431" y="58970"/>
                  </a:lnTo>
                  <a:lnTo>
                    <a:pt x="517" y="58884"/>
                  </a:lnTo>
                  <a:lnTo>
                    <a:pt x="574" y="58769"/>
                  </a:lnTo>
                  <a:lnTo>
                    <a:pt x="2268" y="50329"/>
                  </a:lnTo>
                  <a:lnTo>
                    <a:pt x="3733" y="42864"/>
                  </a:lnTo>
                  <a:lnTo>
                    <a:pt x="6316" y="29571"/>
                  </a:lnTo>
                  <a:lnTo>
                    <a:pt x="8900" y="16279"/>
                  </a:lnTo>
                  <a:lnTo>
                    <a:pt x="10393" y="8814"/>
                  </a:lnTo>
                  <a:lnTo>
                    <a:pt x="12058" y="373"/>
                  </a:lnTo>
                  <a:lnTo>
                    <a:pt x="12058" y="230"/>
                  </a:lnTo>
                  <a:lnTo>
                    <a:pt x="12030" y="144"/>
                  </a:lnTo>
                  <a:lnTo>
                    <a:pt x="11944" y="58"/>
                  </a:lnTo>
                  <a:lnTo>
                    <a:pt x="11829" y="29"/>
                  </a:lnTo>
                  <a:lnTo>
                    <a:pt x="117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164"/>
            <p:cNvSpPr/>
            <p:nvPr/>
          </p:nvSpPr>
          <p:spPr>
            <a:xfrm>
              <a:off x="5732750" y="1774450"/>
              <a:ext cx="178725" cy="302925"/>
            </a:xfrm>
            <a:custGeom>
              <a:rect b="b" l="l" r="r" t="t"/>
              <a:pathLst>
                <a:path extrusionOk="0" h="12117" w="7149">
                  <a:moveTo>
                    <a:pt x="4307" y="1"/>
                  </a:moveTo>
                  <a:lnTo>
                    <a:pt x="4020" y="30"/>
                  </a:lnTo>
                  <a:lnTo>
                    <a:pt x="3733" y="58"/>
                  </a:lnTo>
                  <a:lnTo>
                    <a:pt x="3474" y="116"/>
                  </a:lnTo>
                  <a:lnTo>
                    <a:pt x="3216" y="202"/>
                  </a:lnTo>
                  <a:lnTo>
                    <a:pt x="2957" y="317"/>
                  </a:lnTo>
                  <a:lnTo>
                    <a:pt x="2728" y="460"/>
                  </a:lnTo>
                  <a:lnTo>
                    <a:pt x="2498" y="632"/>
                  </a:lnTo>
                  <a:lnTo>
                    <a:pt x="2297" y="805"/>
                  </a:lnTo>
                  <a:lnTo>
                    <a:pt x="2096" y="1006"/>
                  </a:lnTo>
                  <a:lnTo>
                    <a:pt x="1924" y="1235"/>
                  </a:lnTo>
                  <a:lnTo>
                    <a:pt x="1780" y="1465"/>
                  </a:lnTo>
                  <a:lnTo>
                    <a:pt x="1637" y="1723"/>
                  </a:lnTo>
                  <a:lnTo>
                    <a:pt x="1551" y="1982"/>
                  </a:lnTo>
                  <a:lnTo>
                    <a:pt x="1464" y="2269"/>
                  </a:lnTo>
                  <a:lnTo>
                    <a:pt x="86" y="8614"/>
                  </a:lnTo>
                  <a:lnTo>
                    <a:pt x="29" y="8901"/>
                  </a:lnTo>
                  <a:lnTo>
                    <a:pt x="0" y="9217"/>
                  </a:lnTo>
                  <a:lnTo>
                    <a:pt x="29" y="9475"/>
                  </a:lnTo>
                  <a:lnTo>
                    <a:pt x="58" y="9762"/>
                  </a:lnTo>
                  <a:lnTo>
                    <a:pt x="115" y="10049"/>
                  </a:lnTo>
                  <a:lnTo>
                    <a:pt x="201" y="10308"/>
                  </a:lnTo>
                  <a:lnTo>
                    <a:pt x="316" y="10566"/>
                  </a:lnTo>
                  <a:lnTo>
                    <a:pt x="460" y="10796"/>
                  </a:lnTo>
                  <a:lnTo>
                    <a:pt x="632" y="11025"/>
                  </a:lnTo>
                  <a:lnTo>
                    <a:pt x="804" y="11226"/>
                  </a:lnTo>
                  <a:lnTo>
                    <a:pt x="1005" y="11427"/>
                  </a:lnTo>
                  <a:lnTo>
                    <a:pt x="1235" y="11600"/>
                  </a:lnTo>
                  <a:lnTo>
                    <a:pt x="1464" y="11743"/>
                  </a:lnTo>
                  <a:lnTo>
                    <a:pt x="1723" y="11858"/>
                  </a:lnTo>
                  <a:lnTo>
                    <a:pt x="1981" y="11973"/>
                  </a:lnTo>
                  <a:lnTo>
                    <a:pt x="2268" y="12059"/>
                  </a:lnTo>
                  <a:lnTo>
                    <a:pt x="2555" y="12088"/>
                  </a:lnTo>
                  <a:lnTo>
                    <a:pt x="2871" y="12116"/>
                  </a:lnTo>
                  <a:lnTo>
                    <a:pt x="3130" y="12116"/>
                  </a:lnTo>
                  <a:lnTo>
                    <a:pt x="3417" y="12059"/>
                  </a:lnTo>
                  <a:lnTo>
                    <a:pt x="3704" y="12002"/>
                  </a:lnTo>
                  <a:lnTo>
                    <a:pt x="3962" y="11915"/>
                  </a:lnTo>
                  <a:lnTo>
                    <a:pt x="4221" y="11801"/>
                  </a:lnTo>
                  <a:lnTo>
                    <a:pt x="4450" y="11657"/>
                  </a:lnTo>
                  <a:lnTo>
                    <a:pt x="4680" y="11513"/>
                  </a:lnTo>
                  <a:lnTo>
                    <a:pt x="4881" y="11312"/>
                  </a:lnTo>
                  <a:lnTo>
                    <a:pt x="5082" y="11112"/>
                  </a:lnTo>
                  <a:lnTo>
                    <a:pt x="5254" y="10911"/>
                  </a:lnTo>
                  <a:lnTo>
                    <a:pt x="5398" y="10652"/>
                  </a:lnTo>
                  <a:lnTo>
                    <a:pt x="5541" y="10394"/>
                  </a:lnTo>
                  <a:lnTo>
                    <a:pt x="5627" y="10135"/>
                  </a:lnTo>
                  <a:lnTo>
                    <a:pt x="5714" y="9848"/>
                  </a:lnTo>
                  <a:lnTo>
                    <a:pt x="7092" y="3503"/>
                  </a:lnTo>
                  <a:lnTo>
                    <a:pt x="7149" y="3216"/>
                  </a:lnTo>
                  <a:lnTo>
                    <a:pt x="7149" y="2929"/>
                  </a:lnTo>
                  <a:lnTo>
                    <a:pt x="7149" y="2642"/>
                  </a:lnTo>
                  <a:lnTo>
                    <a:pt x="7120" y="2355"/>
                  </a:lnTo>
                  <a:lnTo>
                    <a:pt x="7034" y="2097"/>
                  </a:lnTo>
                  <a:lnTo>
                    <a:pt x="6948" y="1810"/>
                  </a:lnTo>
                  <a:lnTo>
                    <a:pt x="6833" y="1580"/>
                  </a:lnTo>
                  <a:lnTo>
                    <a:pt x="6690" y="1321"/>
                  </a:lnTo>
                  <a:lnTo>
                    <a:pt x="6546" y="1121"/>
                  </a:lnTo>
                  <a:lnTo>
                    <a:pt x="6374" y="891"/>
                  </a:lnTo>
                  <a:lnTo>
                    <a:pt x="6173" y="719"/>
                  </a:lnTo>
                  <a:lnTo>
                    <a:pt x="5943" y="546"/>
                  </a:lnTo>
                  <a:lnTo>
                    <a:pt x="5714" y="374"/>
                  </a:lnTo>
                  <a:lnTo>
                    <a:pt x="5455" y="259"/>
                  </a:lnTo>
                  <a:lnTo>
                    <a:pt x="5168" y="144"/>
                  </a:lnTo>
                  <a:lnTo>
                    <a:pt x="4881" y="58"/>
                  </a:lnTo>
                  <a:lnTo>
                    <a:pt x="4594" y="30"/>
                  </a:lnTo>
                  <a:lnTo>
                    <a:pt x="43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164"/>
            <p:cNvSpPr/>
            <p:nvPr/>
          </p:nvSpPr>
          <p:spPr>
            <a:xfrm>
              <a:off x="5876300" y="1949600"/>
              <a:ext cx="57425" cy="32300"/>
            </a:xfrm>
            <a:custGeom>
              <a:rect b="b" l="l" r="r" t="t"/>
              <a:pathLst>
                <a:path extrusionOk="0" h="1292" w="2297">
                  <a:moveTo>
                    <a:pt x="201" y="0"/>
                  </a:moveTo>
                  <a:lnTo>
                    <a:pt x="0" y="833"/>
                  </a:lnTo>
                  <a:lnTo>
                    <a:pt x="2096" y="1292"/>
                  </a:lnTo>
                  <a:lnTo>
                    <a:pt x="2297" y="459"/>
                  </a:lnTo>
                  <a:lnTo>
                    <a:pt x="2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164"/>
            <p:cNvSpPr/>
            <p:nvPr/>
          </p:nvSpPr>
          <p:spPr>
            <a:xfrm>
              <a:off x="5917925" y="1947425"/>
              <a:ext cx="54575" cy="54575"/>
            </a:xfrm>
            <a:custGeom>
              <a:rect b="b" l="l" r="r" t="t"/>
              <a:pathLst>
                <a:path extrusionOk="0" h="2183" w="2183">
                  <a:moveTo>
                    <a:pt x="890" y="1"/>
                  </a:moveTo>
                  <a:lnTo>
                    <a:pt x="689" y="58"/>
                  </a:lnTo>
                  <a:lnTo>
                    <a:pt x="517" y="173"/>
                  </a:lnTo>
                  <a:lnTo>
                    <a:pt x="345" y="288"/>
                  </a:lnTo>
                  <a:lnTo>
                    <a:pt x="201" y="460"/>
                  </a:lnTo>
                  <a:lnTo>
                    <a:pt x="115" y="633"/>
                  </a:lnTo>
                  <a:lnTo>
                    <a:pt x="29" y="862"/>
                  </a:lnTo>
                  <a:lnTo>
                    <a:pt x="0" y="1063"/>
                  </a:lnTo>
                  <a:lnTo>
                    <a:pt x="29" y="1293"/>
                  </a:lnTo>
                  <a:lnTo>
                    <a:pt x="87" y="1494"/>
                  </a:lnTo>
                  <a:lnTo>
                    <a:pt x="173" y="1666"/>
                  </a:lnTo>
                  <a:lnTo>
                    <a:pt x="316" y="1838"/>
                  </a:lnTo>
                  <a:lnTo>
                    <a:pt x="460" y="1982"/>
                  </a:lnTo>
                  <a:lnTo>
                    <a:pt x="661" y="2068"/>
                  </a:lnTo>
                  <a:lnTo>
                    <a:pt x="862" y="2154"/>
                  </a:lnTo>
                  <a:lnTo>
                    <a:pt x="1091" y="2183"/>
                  </a:lnTo>
                  <a:lnTo>
                    <a:pt x="1292" y="2154"/>
                  </a:lnTo>
                  <a:lnTo>
                    <a:pt x="1493" y="2097"/>
                  </a:lnTo>
                  <a:lnTo>
                    <a:pt x="1694" y="2011"/>
                  </a:lnTo>
                  <a:lnTo>
                    <a:pt x="1838" y="1867"/>
                  </a:lnTo>
                  <a:lnTo>
                    <a:pt x="1981" y="1723"/>
                  </a:lnTo>
                  <a:lnTo>
                    <a:pt x="2096" y="1523"/>
                  </a:lnTo>
                  <a:lnTo>
                    <a:pt x="2154" y="1322"/>
                  </a:lnTo>
                  <a:lnTo>
                    <a:pt x="2182" y="1092"/>
                  </a:lnTo>
                  <a:lnTo>
                    <a:pt x="2182" y="891"/>
                  </a:lnTo>
                  <a:lnTo>
                    <a:pt x="2125" y="690"/>
                  </a:lnTo>
                  <a:lnTo>
                    <a:pt x="2010" y="489"/>
                  </a:lnTo>
                  <a:lnTo>
                    <a:pt x="1895" y="317"/>
                  </a:lnTo>
                  <a:lnTo>
                    <a:pt x="1723" y="202"/>
                  </a:lnTo>
                  <a:lnTo>
                    <a:pt x="1551" y="87"/>
                  </a:lnTo>
                  <a:lnTo>
                    <a:pt x="1321" y="30"/>
                  </a:lnTo>
                  <a:lnTo>
                    <a:pt x="1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164"/>
            <p:cNvSpPr/>
            <p:nvPr/>
          </p:nvSpPr>
          <p:spPr>
            <a:xfrm>
              <a:off x="5893525" y="1869925"/>
              <a:ext cx="57450" cy="32325"/>
            </a:xfrm>
            <a:custGeom>
              <a:rect b="b" l="l" r="r" t="t"/>
              <a:pathLst>
                <a:path extrusionOk="0" h="1293" w="2298">
                  <a:moveTo>
                    <a:pt x="201" y="0"/>
                  </a:moveTo>
                  <a:lnTo>
                    <a:pt x="0" y="833"/>
                  </a:lnTo>
                  <a:lnTo>
                    <a:pt x="2125" y="1292"/>
                  </a:lnTo>
                  <a:lnTo>
                    <a:pt x="2297" y="460"/>
                  </a:lnTo>
                  <a:lnTo>
                    <a:pt x="2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164"/>
            <p:cNvSpPr/>
            <p:nvPr/>
          </p:nvSpPr>
          <p:spPr>
            <a:xfrm>
              <a:off x="5936575" y="1867775"/>
              <a:ext cx="54575" cy="54575"/>
            </a:xfrm>
            <a:custGeom>
              <a:rect b="b" l="l" r="r" t="t"/>
              <a:pathLst>
                <a:path extrusionOk="0" h="2183" w="2183">
                  <a:moveTo>
                    <a:pt x="403" y="0"/>
                  </a:moveTo>
                  <a:lnTo>
                    <a:pt x="1" y="1809"/>
                  </a:lnTo>
                  <a:lnTo>
                    <a:pt x="1810" y="2182"/>
                  </a:lnTo>
                  <a:lnTo>
                    <a:pt x="2183" y="402"/>
                  </a:lnTo>
                  <a:lnTo>
                    <a:pt x="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164"/>
            <p:cNvSpPr/>
            <p:nvPr/>
          </p:nvSpPr>
          <p:spPr>
            <a:xfrm>
              <a:off x="5718400" y="1836175"/>
              <a:ext cx="57425" cy="32325"/>
            </a:xfrm>
            <a:custGeom>
              <a:rect b="b" l="l" r="r" t="t"/>
              <a:pathLst>
                <a:path extrusionOk="0" h="1293" w="2297">
                  <a:moveTo>
                    <a:pt x="201" y="1"/>
                  </a:moveTo>
                  <a:lnTo>
                    <a:pt x="0" y="833"/>
                  </a:lnTo>
                  <a:lnTo>
                    <a:pt x="2096" y="1293"/>
                  </a:lnTo>
                  <a:lnTo>
                    <a:pt x="2297" y="460"/>
                  </a:lnTo>
                  <a:lnTo>
                    <a:pt x="2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164"/>
            <p:cNvSpPr/>
            <p:nvPr/>
          </p:nvSpPr>
          <p:spPr>
            <a:xfrm>
              <a:off x="5679625" y="1816100"/>
              <a:ext cx="54575" cy="54550"/>
            </a:xfrm>
            <a:custGeom>
              <a:rect b="b" l="l" r="r" t="t"/>
              <a:pathLst>
                <a:path extrusionOk="0" h="2182" w="2183">
                  <a:moveTo>
                    <a:pt x="1092" y="0"/>
                  </a:moveTo>
                  <a:lnTo>
                    <a:pt x="891" y="29"/>
                  </a:lnTo>
                  <a:lnTo>
                    <a:pt x="690" y="86"/>
                  </a:lnTo>
                  <a:lnTo>
                    <a:pt x="489" y="172"/>
                  </a:lnTo>
                  <a:lnTo>
                    <a:pt x="345" y="316"/>
                  </a:lnTo>
                  <a:lnTo>
                    <a:pt x="202" y="459"/>
                  </a:lnTo>
                  <a:lnTo>
                    <a:pt x="87" y="660"/>
                  </a:lnTo>
                  <a:lnTo>
                    <a:pt x="29" y="861"/>
                  </a:lnTo>
                  <a:lnTo>
                    <a:pt x="1" y="1091"/>
                  </a:lnTo>
                  <a:lnTo>
                    <a:pt x="1" y="1292"/>
                  </a:lnTo>
                  <a:lnTo>
                    <a:pt x="87" y="1493"/>
                  </a:lnTo>
                  <a:lnTo>
                    <a:pt x="173" y="1694"/>
                  </a:lnTo>
                  <a:lnTo>
                    <a:pt x="288" y="1837"/>
                  </a:lnTo>
                  <a:lnTo>
                    <a:pt x="460" y="1981"/>
                  </a:lnTo>
                  <a:lnTo>
                    <a:pt x="632" y="2096"/>
                  </a:lnTo>
                  <a:lnTo>
                    <a:pt x="862" y="2153"/>
                  </a:lnTo>
                  <a:lnTo>
                    <a:pt x="1063" y="2182"/>
                  </a:lnTo>
                  <a:lnTo>
                    <a:pt x="1293" y="2153"/>
                  </a:lnTo>
                  <a:lnTo>
                    <a:pt x="1494" y="2096"/>
                  </a:lnTo>
                  <a:lnTo>
                    <a:pt x="1666" y="2010"/>
                  </a:lnTo>
                  <a:lnTo>
                    <a:pt x="1838" y="1895"/>
                  </a:lnTo>
                  <a:lnTo>
                    <a:pt x="1982" y="1723"/>
                  </a:lnTo>
                  <a:lnTo>
                    <a:pt x="2068" y="1522"/>
                  </a:lnTo>
                  <a:lnTo>
                    <a:pt x="2154" y="1321"/>
                  </a:lnTo>
                  <a:lnTo>
                    <a:pt x="2183" y="1120"/>
                  </a:lnTo>
                  <a:lnTo>
                    <a:pt x="2154" y="890"/>
                  </a:lnTo>
                  <a:lnTo>
                    <a:pt x="2097" y="689"/>
                  </a:lnTo>
                  <a:lnTo>
                    <a:pt x="2010" y="517"/>
                  </a:lnTo>
                  <a:lnTo>
                    <a:pt x="1867" y="345"/>
                  </a:lnTo>
                  <a:lnTo>
                    <a:pt x="1723" y="201"/>
                  </a:lnTo>
                  <a:lnTo>
                    <a:pt x="1522" y="86"/>
                  </a:lnTo>
                  <a:lnTo>
                    <a:pt x="1321" y="29"/>
                  </a:lnTo>
                  <a:lnTo>
                    <a:pt x="10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164"/>
            <p:cNvSpPr/>
            <p:nvPr/>
          </p:nvSpPr>
          <p:spPr>
            <a:xfrm>
              <a:off x="5701175" y="1915850"/>
              <a:ext cx="57425" cy="32325"/>
            </a:xfrm>
            <a:custGeom>
              <a:rect b="b" l="l" r="r" t="t"/>
              <a:pathLst>
                <a:path extrusionOk="0" h="1293" w="2297">
                  <a:moveTo>
                    <a:pt x="172" y="1"/>
                  </a:moveTo>
                  <a:lnTo>
                    <a:pt x="0" y="833"/>
                  </a:lnTo>
                  <a:lnTo>
                    <a:pt x="2096" y="1293"/>
                  </a:lnTo>
                  <a:lnTo>
                    <a:pt x="2297" y="460"/>
                  </a:lnTo>
                  <a:lnTo>
                    <a:pt x="1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164"/>
            <p:cNvSpPr/>
            <p:nvPr/>
          </p:nvSpPr>
          <p:spPr>
            <a:xfrm>
              <a:off x="5660975" y="1895750"/>
              <a:ext cx="54575" cy="54575"/>
            </a:xfrm>
            <a:custGeom>
              <a:rect b="b" l="l" r="r" t="t"/>
              <a:pathLst>
                <a:path extrusionOk="0" h="2183" w="2183">
                  <a:moveTo>
                    <a:pt x="373" y="1"/>
                  </a:moveTo>
                  <a:lnTo>
                    <a:pt x="0" y="1781"/>
                  </a:lnTo>
                  <a:lnTo>
                    <a:pt x="1780" y="2183"/>
                  </a:lnTo>
                  <a:lnTo>
                    <a:pt x="2182" y="374"/>
                  </a:lnTo>
                  <a:lnTo>
                    <a:pt x="3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164"/>
            <p:cNvSpPr/>
            <p:nvPr/>
          </p:nvSpPr>
          <p:spPr>
            <a:xfrm>
              <a:off x="5771500" y="1661775"/>
              <a:ext cx="159375" cy="153625"/>
            </a:xfrm>
            <a:custGeom>
              <a:rect b="b" l="l" r="r" t="t"/>
              <a:pathLst>
                <a:path extrusionOk="0" h="6145" w="6375">
                  <a:moveTo>
                    <a:pt x="3101" y="0"/>
                  </a:moveTo>
                  <a:lnTo>
                    <a:pt x="2613" y="2268"/>
                  </a:lnTo>
                  <a:lnTo>
                    <a:pt x="2384" y="2326"/>
                  </a:lnTo>
                  <a:lnTo>
                    <a:pt x="2154" y="2383"/>
                  </a:lnTo>
                  <a:lnTo>
                    <a:pt x="1723" y="2584"/>
                  </a:lnTo>
                  <a:lnTo>
                    <a:pt x="1321" y="2814"/>
                  </a:lnTo>
                  <a:lnTo>
                    <a:pt x="948" y="3101"/>
                  </a:lnTo>
                  <a:lnTo>
                    <a:pt x="776" y="3273"/>
                  </a:lnTo>
                  <a:lnTo>
                    <a:pt x="632" y="3446"/>
                  </a:lnTo>
                  <a:lnTo>
                    <a:pt x="489" y="3647"/>
                  </a:lnTo>
                  <a:lnTo>
                    <a:pt x="345" y="3848"/>
                  </a:lnTo>
                  <a:lnTo>
                    <a:pt x="230" y="4048"/>
                  </a:lnTo>
                  <a:lnTo>
                    <a:pt x="144" y="4278"/>
                  </a:lnTo>
                  <a:lnTo>
                    <a:pt x="58" y="4508"/>
                  </a:lnTo>
                  <a:lnTo>
                    <a:pt x="1" y="4766"/>
                  </a:lnTo>
                  <a:lnTo>
                    <a:pt x="6288" y="6144"/>
                  </a:lnTo>
                  <a:lnTo>
                    <a:pt x="6345" y="5886"/>
                  </a:lnTo>
                  <a:lnTo>
                    <a:pt x="6374" y="5628"/>
                  </a:lnTo>
                  <a:lnTo>
                    <a:pt x="6374" y="5398"/>
                  </a:lnTo>
                  <a:lnTo>
                    <a:pt x="6345" y="5168"/>
                  </a:lnTo>
                  <a:lnTo>
                    <a:pt x="6317" y="4910"/>
                  </a:lnTo>
                  <a:lnTo>
                    <a:pt x="6259" y="4680"/>
                  </a:lnTo>
                  <a:lnTo>
                    <a:pt x="6202" y="4450"/>
                  </a:lnTo>
                  <a:lnTo>
                    <a:pt x="6116" y="4249"/>
                  </a:lnTo>
                  <a:lnTo>
                    <a:pt x="5915" y="3819"/>
                  </a:lnTo>
                  <a:lnTo>
                    <a:pt x="5656" y="3417"/>
                  </a:lnTo>
                  <a:lnTo>
                    <a:pt x="5341" y="3072"/>
                  </a:lnTo>
                  <a:lnTo>
                    <a:pt x="5140" y="2929"/>
                  </a:lnTo>
                  <a:lnTo>
                    <a:pt x="4967" y="2785"/>
                  </a:lnTo>
                  <a:lnTo>
                    <a:pt x="5455" y="517"/>
                  </a:lnTo>
                  <a:lnTo>
                    <a:pt x="31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2" name="Google Shape;17932;p164"/>
          <p:cNvGrpSpPr/>
          <p:nvPr/>
        </p:nvGrpSpPr>
        <p:grpSpPr>
          <a:xfrm>
            <a:off x="6559050" y="2199713"/>
            <a:ext cx="1683150" cy="1553925"/>
            <a:chOff x="6384550" y="2009500"/>
            <a:chExt cx="1683150" cy="1553925"/>
          </a:xfrm>
        </p:grpSpPr>
        <p:sp>
          <p:nvSpPr>
            <p:cNvPr id="17933" name="Google Shape;17933;p164"/>
            <p:cNvSpPr/>
            <p:nvPr/>
          </p:nvSpPr>
          <p:spPr>
            <a:xfrm>
              <a:off x="6515900" y="2009500"/>
              <a:ext cx="1551800" cy="1553925"/>
            </a:xfrm>
            <a:custGeom>
              <a:rect b="b" l="l" r="r" t="t"/>
              <a:pathLst>
                <a:path extrusionOk="0" h="62157" w="62072">
                  <a:moveTo>
                    <a:pt x="11887" y="0"/>
                  </a:moveTo>
                  <a:lnTo>
                    <a:pt x="11312" y="86"/>
                  </a:lnTo>
                  <a:lnTo>
                    <a:pt x="10738" y="201"/>
                  </a:lnTo>
                  <a:lnTo>
                    <a:pt x="10193" y="374"/>
                  </a:lnTo>
                  <a:lnTo>
                    <a:pt x="9618" y="603"/>
                  </a:lnTo>
                  <a:lnTo>
                    <a:pt x="9044" y="890"/>
                  </a:lnTo>
                  <a:lnTo>
                    <a:pt x="8470" y="1206"/>
                  </a:lnTo>
                  <a:lnTo>
                    <a:pt x="7896" y="1551"/>
                  </a:lnTo>
                  <a:lnTo>
                    <a:pt x="7322" y="1953"/>
                  </a:lnTo>
                  <a:lnTo>
                    <a:pt x="6776" y="2383"/>
                  </a:lnTo>
                  <a:lnTo>
                    <a:pt x="6231" y="2814"/>
                  </a:lnTo>
                  <a:lnTo>
                    <a:pt x="5685" y="3273"/>
                  </a:lnTo>
                  <a:lnTo>
                    <a:pt x="5168" y="3761"/>
                  </a:lnTo>
                  <a:lnTo>
                    <a:pt x="4652" y="4249"/>
                  </a:lnTo>
                  <a:lnTo>
                    <a:pt x="3676" y="5254"/>
                  </a:lnTo>
                  <a:lnTo>
                    <a:pt x="2814" y="6230"/>
                  </a:lnTo>
                  <a:lnTo>
                    <a:pt x="2010" y="7149"/>
                  </a:lnTo>
                  <a:lnTo>
                    <a:pt x="1321" y="8010"/>
                  </a:lnTo>
                  <a:lnTo>
                    <a:pt x="776" y="8728"/>
                  </a:lnTo>
                  <a:lnTo>
                    <a:pt x="374" y="9274"/>
                  </a:lnTo>
                  <a:lnTo>
                    <a:pt x="1" y="9762"/>
                  </a:lnTo>
                  <a:lnTo>
                    <a:pt x="1407" y="11369"/>
                  </a:lnTo>
                  <a:lnTo>
                    <a:pt x="2384" y="10451"/>
                  </a:lnTo>
                  <a:lnTo>
                    <a:pt x="3388" y="9475"/>
                  </a:lnTo>
                  <a:lnTo>
                    <a:pt x="4652" y="8355"/>
                  </a:lnTo>
                  <a:lnTo>
                    <a:pt x="5341" y="7781"/>
                  </a:lnTo>
                  <a:lnTo>
                    <a:pt x="6058" y="7206"/>
                  </a:lnTo>
                  <a:lnTo>
                    <a:pt x="6776" y="6632"/>
                  </a:lnTo>
                  <a:lnTo>
                    <a:pt x="7465" y="6115"/>
                  </a:lnTo>
                  <a:lnTo>
                    <a:pt x="8154" y="5627"/>
                  </a:lnTo>
                  <a:lnTo>
                    <a:pt x="8786" y="5225"/>
                  </a:lnTo>
                  <a:lnTo>
                    <a:pt x="9389" y="4910"/>
                  </a:lnTo>
                  <a:lnTo>
                    <a:pt x="9676" y="4795"/>
                  </a:lnTo>
                  <a:lnTo>
                    <a:pt x="9934" y="4709"/>
                  </a:lnTo>
                  <a:lnTo>
                    <a:pt x="10193" y="4623"/>
                  </a:lnTo>
                  <a:lnTo>
                    <a:pt x="10480" y="4594"/>
                  </a:lnTo>
                  <a:lnTo>
                    <a:pt x="10738" y="4594"/>
                  </a:lnTo>
                  <a:lnTo>
                    <a:pt x="11025" y="4623"/>
                  </a:lnTo>
                  <a:lnTo>
                    <a:pt x="11312" y="4680"/>
                  </a:lnTo>
                  <a:lnTo>
                    <a:pt x="11628" y="4766"/>
                  </a:lnTo>
                  <a:lnTo>
                    <a:pt x="11915" y="4881"/>
                  </a:lnTo>
                  <a:lnTo>
                    <a:pt x="12231" y="5025"/>
                  </a:lnTo>
                  <a:lnTo>
                    <a:pt x="12547" y="5168"/>
                  </a:lnTo>
                  <a:lnTo>
                    <a:pt x="12863" y="5369"/>
                  </a:lnTo>
                  <a:lnTo>
                    <a:pt x="13523" y="5828"/>
                  </a:lnTo>
                  <a:lnTo>
                    <a:pt x="14212" y="6374"/>
                  </a:lnTo>
                  <a:lnTo>
                    <a:pt x="14872" y="6977"/>
                  </a:lnTo>
                  <a:lnTo>
                    <a:pt x="15561" y="7695"/>
                  </a:lnTo>
                  <a:lnTo>
                    <a:pt x="16250" y="8470"/>
                  </a:lnTo>
                  <a:lnTo>
                    <a:pt x="16940" y="9302"/>
                  </a:lnTo>
                  <a:lnTo>
                    <a:pt x="17629" y="10192"/>
                  </a:lnTo>
                  <a:lnTo>
                    <a:pt x="18289" y="11168"/>
                  </a:lnTo>
                  <a:lnTo>
                    <a:pt x="18949" y="12145"/>
                  </a:lnTo>
                  <a:lnTo>
                    <a:pt x="19610" y="13178"/>
                  </a:lnTo>
                  <a:lnTo>
                    <a:pt x="20212" y="14240"/>
                  </a:lnTo>
                  <a:lnTo>
                    <a:pt x="20930" y="15561"/>
                  </a:lnTo>
                  <a:lnTo>
                    <a:pt x="21849" y="17284"/>
                  </a:lnTo>
                  <a:lnTo>
                    <a:pt x="24203" y="21848"/>
                  </a:lnTo>
                  <a:lnTo>
                    <a:pt x="27103" y="27476"/>
                  </a:lnTo>
                  <a:lnTo>
                    <a:pt x="30376" y="33763"/>
                  </a:lnTo>
                  <a:lnTo>
                    <a:pt x="32127" y="37036"/>
                  </a:lnTo>
                  <a:lnTo>
                    <a:pt x="33878" y="40309"/>
                  </a:lnTo>
                  <a:lnTo>
                    <a:pt x="35658" y="43524"/>
                  </a:lnTo>
                  <a:lnTo>
                    <a:pt x="37438" y="46654"/>
                  </a:lnTo>
                  <a:lnTo>
                    <a:pt x="39161" y="49611"/>
                  </a:lnTo>
                  <a:lnTo>
                    <a:pt x="40022" y="51018"/>
                  </a:lnTo>
                  <a:lnTo>
                    <a:pt x="40855" y="52396"/>
                  </a:lnTo>
                  <a:lnTo>
                    <a:pt x="41659" y="53688"/>
                  </a:lnTo>
                  <a:lnTo>
                    <a:pt x="42463" y="54893"/>
                  </a:lnTo>
                  <a:lnTo>
                    <a:pt x="43238" y="56042"/>
                  </a:lnTo>
                  <a:lnTo>
                    <a:pt x="43984" y="57104"/>
                  </a:lnTo>
                  <a:lnTo>
                    <a:pt x="44530" y="57793"/>
                  </a:lnTo>
                  <a:lnTo>
                    <a:pt x="45075" y="58425"/>
                  </a:lnTo>
                  <a:lnTo>
                    <a:pt x="45678" y="59028"/>
                  </a:lnTo>
                  <a:lnTo>
                    <a:pt x="46281" y="59544"/>
                  </a:lnTo>
                  <a:lnTo>
                    <a:pt x="46913" y="60032"/>
                  </a:lnTo>
                  <a:lnTo>
                    <a:pt x="47544" y="60492"/>
                  </a:lnTo>
                  <a:lnTo>
                    <a:pt x="48205" y="60865"/>
                  </a:lnTo>
                  <a:lnTo>
                    <a:pt x="48865" y="61210"/>
                  </a:lnTo>
                  <a:lnTo>
                    <a:pt x="49554" y="61497"/>
                  </a:lnTo>
                  <a:lnTo>
                    <a:pt x="50243" y="61726"/>
                  </a:lnTo>
                  <a:lnTo>
                    <a:pt x="50932" y="61899"/>
                  </a:lnTo>
                  <a:lnTo>
                    <a:pt x="51621" y="62042"/>
                  </a:lnTo>
                  <a:lnTo>
                    <a:pt x="52310" y="62128"/>
                  </a:lnTo>
                  <a:lnTo>
                    <a:pt x="52999" y="62157"/>
                  </a:lnTo>
                  <a:lnTo>
                    <a:pt x="53688" y="62157"/>
                  </a:lnTo>
                  <a:lnTo>
                    <a:pt x="54349" y="62100"/>
                  </a:lnTo>
                  <a:lnTo>
                    <a:pt x="55009" y="61985"/>
                  </a:lnTo>
                  <a:lnTo>
                    <a:pt x="55669" y="61812"/>
                  </a:lnTo>
                  <a:lnTo>
                    <a:pt x="56301" y="61612"/>
                  </a:lnTo>
                  <a:lnTo>
                    <a:pt x="56904" y="61353"/>
                  </a:lnTo>
                  <a:lnTo>
                    <a:pt x="57507" y="61037"/>
                  </a:lnTo>
                  <a:lnTo>
                    <a:pt x="58081" y="60693"/>
                  </a:lnTo>
                  <a:lnTo>
                    <a:pt x="58626" y="60291"/>
                  </a:lnTo>
                  <a:lnTo>
                    <a:pt x="59143" y="59832"/>
                  </a:lnTo>
                  <a:lnTo>
                    <a:pt x="59631" y="59343"/>
                  </a:lnTo>
                  <a:lnTo>
                    <a:pt x="60062" y="58798"/>
                  </a:lnTo>
                  <a:lnTo>
                    <a:pt x="60492" y="58195"/>
                  </a:lnTo>
                  <a:lnTo>
                    <a:pt x="60866" y="57563"/>
                  </a:lnTo>
                  <a:lnTo>
                    <a:pt x="61210" y="56874"/>
                  </a:lnTo>
                  <a:lnTo>
                    <a:pt x="61497" y="56128"/>
                  </a:lnTo>
                  <a:lnTo>
                    <a:pt x="61727" y="55353"/>
                  </a:lnTo>
                  <a:lnTo>
                    <a:pt x="61928" y="54520"/>
                  </a:lnTo>
                  <a:lnTo>
                    <a:pt x="62014" y="53946"/>
                  </a:lnTo>
                  <a:lnTo>
                    <a:pt x="62072" y="53372"/>
                  </a:lnTo>
                  <a:lnTo>
                    <a:pt x="62072" y="52711"/>
                  </a:lnTo>
                  <a:lnTo>
                    <a:pt x="62043" y="52051"/>
                  </a:lnTo>
                  <a:lnTo>
                    <a:pt x="62014" y="51333"/>
                  </a:lnTo>
                  <a:lnTo>
                    <a:pt x="61928" y="50616"/>
                  </a:lnTo>
                  <a:lnTo>
                    <a:pt x="61813" y="49841"/>
                  </a:lnTo>
                  <a:lnTo>
                    <a:pt x="61670" y="49065"/>
                  </a:lnTo>
                  <a:lnTo>
                    <a:pt x="61526" y="48261"/>
                  </a:lnTo>
                  <a:lnTo>
                    <a:pt x="61354" y="47429"/>
                  </a:lnTo>
                  <a:lnTo>
                    <a:pt x="60952" y="45735"/>
                  </a:lnTo>
                  <a:lnTo>
                    <a:pt x="60464" y="44041"/>
                  </a:lnTo>
                  <a:lnTo>
                    <a:pt x="59976" y="42290"/>
                  </a:lnTo>
                  <a:lnTo>
                    <a:pt x="59430" y="40596"/>
                  </a:lnTo>
                  <a:lnTo>
                    <a:pt x="58913" y="38931"/>
                  </a:lnTo>
                  <a:lnTo>
                    <a:pt x="57909" y="35773"/>
                  </a:lnTo>
                  <a:lnTo>
                    <a:pt x="57478" y="34366"/>
                  </a:lnTo>
                  <a:lnTo>
                    <a:pt x="57105" y="33074"/>
                  </a:lnTo>
                  <a:lnTo>
                    <a:pt x="56818" y="31954"/>
                  </a:lnTo>
                  <a:lnTo>
                    <a:pt x="56703" y="31466"/>
                  </a:lnTo>
                  <a:lnTo>
                    <a:pt x="56617" y="31007"/>
                  </a:lnTo>
                  <a:lnTo>
                    <a:pt x="56559" y="30461"/>
                  </a:lnTo>
                  <a:lnTo>
                    <a:pt x="56502" y="29945"/>
                  </a:lnTo>
                  <a:lnTo>
                    <a:pt x="56444" y="28911"/>
                  </a:lnTo>
                  <a:lnTo>
                    <a:pt x="56444" y="27992"/>
                  </a:lnTo>
                  <a:lnTo>
                    <a:pt x="56502" y="27102"/>
                  </a:lnTo>
                  <a:lnTo>
                    <a:pt x="56588" y="26298"/>
                  </a:lnTo>
                  <a:lnTo>
                    <a:pt x="56731" y="25552"/>
                  </a:lnTo>
                  <a:lnTo>
                    <a:pt x="56904" y="24863"/>
                  </a:lnTo>
                  <a:lnTo>
                    <a:pt x="57076" y="24260"/>
                  </a:lnTo>
                  <a:lnTo>
                    <a:pt x="57277" y="23743"/>
                  </a:lnTo>
                  <a:lnTo>
                    <a:pt x="57478" y="23284"/>
                  </a:lnTo>
                  <a:lnTo>
                    <a:pt x="57679" y="22882"/>
                  </a:lnTo>
                  <a:lnTo>
                    <a:pt x="57851" y="22537"/>
                  </a:lnTo>
                  <a:lnTo>
                    <a:pt x="58138" y="22107"/>
                  </a:lnTo>
                  <a:lnTo>
                    <a:pt x="58224" y="21963"/>
                  </a:lnTo>
                  <a:lnTo>
                    <a:pt x="39649" y="18174"/>
                  </a:lnTo>
                  <a:lnTo>
                    <a:pt x="39276" y="18748"/>
                  </a:lnTo>
                  <a:lnTo>
                    <a:pt x="38931" y="19322"/>
                  </a:lnTo>
                  <a:lnTo>
                    <a:pt x="38616" y="19896"/>
                  </a:lnTo>
                  <a:lnTo>
                    <a:pt x="38357" y="20499"/>
                  </a:lnTo>
                  <a:lnTo>
                    <a:pt x="38127" y="21073"/>
                  </a:lnTo>
                  <a:lnTo>
                    <a:pt x="37955" y="21676"/>
                  </a:lnTo>
                  <a:lnTo>
                    <a:pt x="37783" y="22279"/>
                  </a:lnTo>
                  <a:lnTo>
                    <a:pt x="37668" y="22882"/>
                  </a:lnTo>
                  <a:lnTo>
                    <a:pt x="37582" y="23485"/>
                  </a:lnTo>
                  <a:lnTo>
                    <a:pt x="37525" y="24088"/>
                  </a:lnTo>
                  <a:lnTo>
                    <a:pt x="37496" y="24719"/>
                  </a:lnTo>
                  <a:lnTo>
                    <a:pt x="37496" y="25322"/>
                  </a:lnTo>
                  <a:lnTo>
                    <a:pt x="37553" y="25925"/>
                  </a:lnTo>
                  <a:lnTo>
                    <a:pt x="37611" y="26557"/>
                  </a:lnTo>
                  <a:lnTo>
                    <a:pt x="37668" y="27160"/>
                  </a:lnTo>
                  <a:lnTo>
                    <a:pt x="37783" y="27791"/>
                  </a:lnTo>
                  <a:lnTo>
                    <a:pt x="37926" y="28394"/>
                  </a:lnTo>
                  <a:lnTo>
                    <a:pt x="38070" y="28997"/>
                  </a:lnTo>
                  <a:lnTo>
                    <a:pt x="38242" y="29629"/>
                  </a:lnTo>
                  <a:lnTo>
                    <a:pt x="38443" y="30232"/>
                  </a:lnTo>
                  <a:lnTo>
                    <a:pt x="38874" y="31438"/>
                  </a:lnTo>
                  <a:lnTo>
                    <a:pt x="39362" y="32643"/>
                  </a:lnTo>
                  <a:lnTo>
                    <a:pt x="39907" y="33820"/>
                  </a:lnTo>
                  <a:lnTo>
                    <a:pt x="40510" y="34969"/>
                  </a:lnTo>
                  <a:lnTo>
                    <a:pt x="41142" y="36117"/>
                  </a:lnTo>
                  <a:lnTo>
                    <a:pt x="41774" y="37208"/>
                  </a:lnTo>
                  <a:lnTo>
                    <a:pt x="42434" y="38299"/>
                  </a:lnTo>
                  <a:lnTo>
                    <a:pt x="43094" y="39333"/>
                  </a:lnTo>
                  <a:lnTo>
                    <a:pt x="44415" y="41285"/>
                  </a:lnTo>
                  <a:lnTo>
                    <a:pt x="45592" y="43065"/>
                  </a:lnTo>
                  <a:lnTo>
                    <a:pt x="46138" y="43898"/>
                  </a:lnTo>
                  <a:lnTo>
                    <a:pt x="46626" y="44644"/>
                  </a:lnTo>
                  <a:lnTo>
                    <a:pt x="47028" y="45333"/>
                  </a:lnTo>
                  <a:lnTo>
                    <a:pt x="47372" y="45965"/>
                  </a:lnTo>
                  <a:lnTo>
                    <a:pt x="47630" y="46539"/>
                  </a:lnTo>
                  <a:lnTo>
                    <a:pt x="47745" y="46797"/>
                  </a:lnTo>
                  <a:lnTo>
                    <a:pt x="47803" y="47027"/>
                  </a:lnTo>
                  <a:lnTo>
                    <a:pt x="47860" y="47257"/>
                  </a:lnTo>
                  <a:lnTo>
                    <a:pt x="47860" y="47458"/>
                  </a:lnTo>
                  <a:lnTo>
                    <a:pt x="47860" y="47630"/>
                  </a:lnTo>
                  <a:lnTo>
                    <a:pt x="47803" y="47802"/>
                  </a:lnTo>
                  <a:lnTo>
                    <a:pt x="47745" y="47946"/>
                  </a:lnTo>
                  <a:lnTo>
                    <a:pt x="47630" y="48060"/>
                  </a:lnTo>
                  <a:lnTo>
                    <a:pt x="47487" y="48147"/>
                  </a:lnTo>
                  <a:lnTo>
                    <a:pt x="47343" y="48233"/>
                  </a:lnTo>
                  <a:lnTo>
                    <a:pt x="47229" y="48261"/>
                  </a:lnTo>
                  <a:lnTo>
                    <a:pt x="47114" y="48261"/>
                  </a:lnTo>
                  <a:lnTo>
                    <a:pt x="46884" y="48233"/>
                  </a:lnTo>
                  <a:lnTo>
                    <a:pt x="46626" y="48089"/>
                  </a:lnTo>
                  <a:lnTo>
                    <a:pt x="46367" y="47917"/>
                  </a:lnTo>
                  <a:lnTo>
                    <a:pt x="46051" y="47687"/>
                  </a:lnTo>
                  <a:lnTo>
                    <a:pt x="45707" y="47371"/>
                  </a:lnTo>
                  <a:lnTo>
                    <a:pt x="45362" y="46998"/>
                  </a:lnTo>
                  <a:lnTo>
                    <a:pt x="44989" y="46596"/>
                  </a:lnTo>
                  <a:lnTo>
                    <a:pt x="44214" y="45620"/>
                  </a:lnTo>
                  <a:lnTo>
                    <a:pt x="43353" y="44472"/>
                  </a:lnTo>
                  <a:lnTo>
                    <a:pt x="42463" y="43209"/>
                  </a:lnTo>
                  <a:lnTo>
                    <a:pt x="41544" y="41802"/>
                  </a:lnTo>
                  <a:lnTo>
                    <a:pt x="40597" y="40309"/>
                  </a:lnTo>
                  <a:lnTo>
                    <a:pt x="39649" y="38759"/>
                  </a:lnTo>
                  <a:lnTo>
                    <a:pt x="38702" y="37208"/>
                  </a:lnTo>
                  <a:lnTo>
                    <a:pt x="37783" y="35629"/>
                  </a:lnTo>
                  <a:lnTo>
                    <a:pt x="36003" y="32557"/>
                  </a:lnTo>
                  <a:lnTo>
                    <a:pt x="34453" y="29801"/>
                  </a:lnTo>
                  <a:lnTo>
                    <a:pt x="32701" y="26700"/>
                  </a:lnTo>
                  <a:lnTo>
                    <a:pt x="30404" y="22652"/>
                  </a:lnTo>
                  <a:lnTo>
                    <a:pt x="29084" y="20384"/>
                  </a:lnTo>
                  <a:lnTo>
                    <a:pt x="27677" y="18030"/>
                  </a:lnTo>
                  <a:lnTo>
                    <a:pt x="26184" y="15647"/>
                  </a:lnTo>
                  <a:lnTo>
                    <a:pt x="24691" y="13264"/>
                  </a:lnTo>
                  <a:lnTo>
                    <a:pt x="23170" y="10910"/>
                  </a:lnTo>
                  <a:lnTo>
                    <a:pt x="21619" y="8699"/>
                  </a:lnTo>
                  <a:lnTo>
                    <a:pt x="20873" y="7637"/>
                  </a:lnTo>
                  <a:lnTo>
                    <a:pt x="20098" y="6632"/>
                  </a:lnTo>
                  <a:lnTo>
                    <a:pt x="19380" y="5656"/>
                  </a:lnTo>
                  <a:lnTo>
                    <a:pt x="18633" y="4737"/>
                  </a:lnTo>
                  <a:lnTo>
                    <a:pt x="17916" y="3905"/>
                  </a:lnTo>
                  <a:lnTo>
                    <a:pt x="17227" y="3130"/>
                  </a:lnTo>
                  <a:lnTo>
                    <a:pt x="16538" y="2412"/>
                  </a:lnTo>
                  <a:lnTo>
                    <a:pt x="15877" y="1809"/>
                  </a:lnTo>
                  <a:lnTo>
                    <a:pt x="15246" y="1264"/>
                  </a:lnTo>
                  <a:lnTo>
                    <a:pt x="14643" y="804"/>
                  </a:lnTo>
                  <a:lnTo>
                    <a:pt x="14356" y="632"/>
                  </a:lnTo>
                  <a:lnTo>
                    <a:pt x="14069" y="460"/>
                  </a:lnTo>
                  <a:lnTo>
                    <a:pt x="13781" y="345"/>
                  </a:lnTo>
                  <a:lnTo>
                    <a:pt x="13523" y="230"/>
                  </a:lnTo>
                  <a:lnTo>
                    <a:pt x="13236" y="144"/>
                  </a:lnTo>
                  <a:lnTo>
                    <a:pt x="12978" y="86"/>
                  </a:lnTo>
                  <a:lnTo>
                    <a:pt x="12719" y="29"/>
                  </a:lnTo>
                  <a:lnTo>
                    <a:pt x="124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164"/>
            <p:cNvSpPr/>
            <p:nvPr/>
          </p:nvSpPr>
          <p:spPr>
            <a:xfrm>
              <a:off x="6446275" y="2253525"/>
              <a:ext cx="104825" cy="107700"/>
            </a:xfrm>
            <a:custGeom>
              <a:rect b="b" l="l" r="r" t="t"/>
              <a:pathLst>
                <a:path extrusionOk="0" h="4308" w="4193">
                  <a:moveTo>
                    <a:pt x="2786" y="1"/>
                  </a:moveTo>
                  <a:lnTo>
                    <a:pt x="2183" y="288"/>
                  </a:lnTo>
                  <a:lnTo>
                    <a:pt x="1637" y="604"/>
                  </a:lnTo>
                  <a:lnTo>
                    <a:pt x="1149" y="948"/>
                  </a:lnTo>
                  <a:lnTo>
                    <a:pt x="747" y="1264"/>
                  </a:lnTo>
                  <a:lnTo>
                    <a:pt x="431" y="1551"/>
                  </a:lnTo>
                  <a:lnTo>
                    <a:pt x="202" y="1781"/>
                  </a:lnTo>
                  <a:lnTo>
                    <a:pt x="1" y="2010"/>
                  </a:lnTo>
                  <a:lnTo>
                    <a:pt x="2470" y="4307"/>
                  </a:lnTo>
                  <a:lnTo>
                    <a:pt x="2728" y="4020"/>
                  </a:lnTo>
                  <a:lnTo>
                    <a:pt x="3015" y="3618"/>
                  </a:lnTo>
                  <a:lnTo>
                    <a:pt x="3302" y="3159"/>
                  </a:lnTo>
                  <a:lnTo>
                    <a:pt x="3590" y="2728"/>
                  </a:lnTo>
                  <a:lnTo>
                    <a:pt x="4020" y="1924"/>
                  </a:lnTo>
                  <a:lnTo>
                    <a:pt x="4192" y="1608"/>
                  </a:lnTo>
                  <a:lnTo>
                    <a:pt x="27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164"/>
            <p:cNvSpPr/>
            <p:nvPr/>
          </p:nvSpPr>
          <p:spPr>
            <a:xfrm>
              <a:off x="6384550" y="2303775"/>
              <a:ext cx="123475" cy="132800"/>
            </a:xfrm>
            <a:custGeom>
              <a:rect b="b" l="l" r="r" t="t"/>
              <a:pathLst>
                <a:path extrusionOk="0" h="5312" w="4939">
                  <a:moveTo>
                    <a:pt x="2470" y="0"/>
                  </a:moveTo>
                  <a:lnTo>
                    <a:pt x="2039" y="402"/>
                  </a:lnTo>
                  <a:lnTo>
                    <a:pt x="1695" y="804"/>
                  </a:lnTo>
                  <a:lnTo>
                    <a:pt x="1379" y="1177"/>
                  </a:lnTo>
                  <a:lnTo>
                    <a:pt x="1092" y="1551"/>
                  </a:lnTo>
                  <a:lnTo>
                    <a:pt x="862" y="1924"/>
                  </a:lnTo>
                  <a:lnTo>
                    <a:pt x="661" y="2268"/>
                  </a:lnTo>
                  <a:lnTo>
                    <a:pt x="489" y="2613"/>
                  </a:lnTo>
                  <a:lnTo>
                    <a:pt x="345" y="2957"/>
                  </a:lnTo>
                  <a:lnTo>
                    <a:pt x="230" y="3245"/>
                  </a:lnTo>
                  <a:lnTo>
                    <a:pt x="144" y="3560"/>
                  </a:lnTo>
                  <a:lnTo>
                    <a:pt x="29" y="4077"/>
                  </a:lnTo>
                  <a:lnTo>
                    <a:pt x="1" y="4536"/>
                  </a:lnTo>
                  <a:lnTo>
                    <a:pt x="1" y="4938"/>
                  </a:lnTo>
                  <a:lnTo>
                    <a:pt x="518" y="5312"/>
                  </a:lnTo>
                  <a:lnTo>
                    <a:pt x="1034" y="5053"/>
                  </a:lnTo>
                  <a:lnTo>
                    <a:pt x="1522" y="4737"/>
                  </a:lnTo>
                  <a:lnTo>
                    <a:pt x="1953" y="4450"/>
                  </a:lnTo>
                  <a:lnTo>
                    <a:pt x="2355" y="4135"/>
                  </a:lnTo>
                  <a:lnTo>
                    <a:pt x="2929" y="3646"/>
                  </a:lnTo>
                  <a:lnTo>
                    <a:pt x="3159" y="3417"/>
                  </a:lnTo>
                  <a:lnTo>
                    <a:pt x="3503" y="3618"/>
                  </a:lnTo>
                  <a:lnTo>
                    <a:pt x="4939" y="2297"/>
                  </a:lnTo>
                  <a:lnTo>
                    <a:pt x="24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164"/>
            <p:cNvSpPr/>
            <p:nvPr/>
          </p:nvSpPr>
          <p:spPr>
            <a:xfrm>
              <a:off x="7449700" y="2420775"/>
              <a:ext cx="551975" cy="169400"/>
            </a:xfrm>
            <a:custGeom>
              <a:rect b="b" l="l" r="r" t="t"/>
              <a:pathLst>
                <a:path extrusionOk="0" h="6776" w="22079">
                  <a:moveTo>
                    <a:pt x="1149" y="0"/>
                  </a:moveTo>
                  <a:lnTo>
                    <a:pt x="890" y="29"/>
                  </a:lnTo>
                  <a:lnTo>
                    <a:pt x="661" y="144"/>
                  </a:lnTo>
                  <a:lnTo>
                    <a:pt x="460" y="258"/>
                  </a:lnTo>
                  <a:lnTo>
                    <a:pt x="287" y="459"/>
                  </a:lnTo>
                  <a:lnTo>
                    <a:pt x="144" y="660"/>
                  </a:lnTo>
                  <a:lnTo>
                    <a:pt x="58" y="890"/>
                  </a:lnTo>
                  <a:lnTo>
                    <a:pt x="0" y="1120"/>
                  </a:lnTo>
                  <a:lnTo>
                    <a:pt x="0" y="1378"/>
                  </a:lnTo>
                  <a:lnTo>
                    <a:pt x="29" y="1636"/>
                  </a:lnTo>
                  <a:lnTo>
                    <a:pt x="144" y="1866"/>
                  </a:lnTo>
                  <a:lnTo>
                    <a:pt x="259" y="2067"/>
                  </a:lnTo>
                  <a:lnTo>
                    <a:pt x="431" y="2239"/>
                  </a:lnTo>
                  <a:lnTo>
                    <a:pt x="632" y="2383"/>
                  </a:lnTo>
                  <a:lnTo>
                    <a:pt x="862" y="2469"/>
                  </a:lnTo>
                  <a:lnTo>
                    <a:pt x="1120" y="2555"/>
                  </a:lnTo>
                  <a:lnTo>
                    <a:pt x="2354" y="2814"/>
                  </a:lnTo>
                  <a:lnTo>
                    <a:pt x="20671" y="6747"/>
                  </a:lnTo>
                  <a:lnTo>
                    <a:pt x="20901" y="6776"/>
                  </a:lnTo>
                  <a:lnTo>
                    <a:pt x="21160" y="6747"/>
                  </a:lnTo>
                  <a:lnTo>
                    <a:pt x="21389" y="6632"/>
                  </a:lnTo>
                  <a:lnTo>
                    <a:pt x="21590" y="6488"/>
                  </a:lnTo>
                  <a:lnTo>
                    <a:pt x="21762" y="6316"/>
                  </a:lnTo>
                  <a:lnTo>
                    <a:pt x="21906" y="6115"/>
                  </a:lnTo>
                  <a:lnTo>
                    <a:pt x="22021" y="5886"/>
                  </a:lnTo>
                  <a:lnTo>
                    <a:pt x="22078" y="5656"/>
                  </a:lnTo>
                  <a:lnTo>
                    <a:pt x="22078" y="5397"/>
                  </a:lnTo>
                  <a:lnTo>
                    <a:pt x="22021" y="5139"/>
                  </a:lnTo>
                  <a:lnTo>
                    <a:pt x="21935" y="4909"/>
                  </a:lnTo>
                  <a:lnTo>
                    <a:pt x="21791" y="4708"/>
                  </a:lnTo>
                  <a:lnTo>
                    <a:pt x="21619" y="4536"/>
                  </a:lnTo>
                  <a:lnTo>
                    <a:pt x="21418" y="4393"/>
                  </a:lnTo>
                  <a:lnTo>
                    <a:pt x="21188" y="4306"/>
                  </a:lnTo>
                  <a:lnTo>
                    <a:pt x="20930" y="4220"/>
                  </a:lnTo>
                  <a:lnTo>
                    <a:pt x="19724" y="3962"/>
                  </a:lnTo>
                  <a:lnTo>
                    <a:pt x="1407" y="29"/>
                  </a:lnTo>
                  <a:lnTo>
                    <a:pt x="11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164"/>
            <p:cNvSpPr/>
            <p:nvPr/>
          </p:nvSpPr>
          <p:spPr>
            <a:xfrm>
              <a:off x="7558075" y="2720075"/>
              <a:ext cx="188800" cy="188775"/>
            </a:xfrm>
            <a:custGeom>
              <a:rect b="b" l="l" r="r" t="t"/>
              <a:pathLst>
                <a:path extrusionOk="0" h="7551" w="7552">
                  <a:moveTo>
                    <a:pt x="3446" y="0"/>
                  </a:moveTo>
                  <a:lnTo>
                    <a:pt x="3072" y="57"/>
                  </a:lnTo>
                  <a:lnTo>
                    <a:pt x="2699" y="144"/>
                  </a:lnTo>
                  <a:lnTo>
                    <a:pt x="2326" y="258"/>
                  </a:lnTo>
                  <a:lnTo>
                    <a:pt x="1981" y="431"/>
                  </a:lnTo>
                  <a:lnTo>
                    <a:pt x="1666" y="632"/>
                  </a:lnTo>
                  <a:lnTo>
                    <a:pt x="1379" y="833"/>
                  </a:lnTo>
                  <a:lnTo>
                    <a:pt x="1091" y="1091"/>
                  </a:lnTo>
                  <a:lnTo>
                    <a:pt x="862" y="1349"/>
                  </a:lnTo>
                  <a:lnTo>
                    <a:pt x="632" y="1636"/>
                  </a:lnTo>
                  <a:lnTo>
                    <a:pt x="460" y="1952"/>
                  </a:lnTo>
                  <a:lnTo>
                    <a:pt x="288" y="2297"/>
                  </a:lnTo>
                  <a:lnTo>
                    <a:pt x="173" y="2613"/>
                  </a:lnTo>
                  <a:lnTo>
                    <a:pt x="87" y="2986"/>
                  </a:lnTo>
                  <a:lnTo>
                    <a:pt x="29" y="3330"/>
                  </a:lnTo>
                  <a:lnTo>
                    <a:pt x="0" y="3704"/>
                  </a:lnTo>
                  <a:lnTo>
                    <a:pt x="0" y="4077"/>
                  </a:lnTo>
                  <a:lnTo>
                    <a:pt x="58" y="4450"/>
                  </a:lnTo>
                  <a:lnTo>
                    <a:pt x="144" y="4823"/>
                  </a:lnTo>
                  <a:lnTo>
                    <a:pt x="288" y="5196"/>
                  </a:lnTo>
                  <a:lnTo>
                    <a:pt x="431" y="5541"/>
                  </a:lnTo>
                  <a:lnTo>
                    <a:pt x="632" y="5857"/>
                  </a:lnTo>
                  <a:lnTo>
                    <a:pt x="833" y="6144"/>
                  </a:lnTo>
                  <a:lnTo>
                    <a:pt x="1091" y="6431"/>
                  </a:lnTo>
                  <a:lnTo>
                    <a:pt x="1350" y="6661"/>
                  </a:lnTo>
                  <a:lnTo>
                    <a:pt x="1666" y="6890"/>
                  </a:lnTo>
                  <a:lnTo>
                    <a:pt x="1953" y="7091"/>
                  </a:lnTo>
                  <a:lnTo>
                    <a:pt x="2297" y="7235"/>
                  </a:lnTo>
                  <a:lnTo>
                    <a:pt x="2642" y="7378"/>
                  </a:lnTo>
                  <a:lnTo>
                    <a:pt x="2986" y="7465"/>
                  </a:lnTo>
                  <a:lnTo>
                    <a:pt x="3331" y="7522"/>
                  </a:lnTo>
                  <a:lnTo>
                    <a:pt x="3704" y="7551"/>
                  </a:lnTo>
                  <a:lnTo>
                    <a:pt x="4077" y="7522"/>
                  </a:lnTo>
                  <a:lnTo>
                    <a:pt x="4451" y="7465"/>
                  </a:lnTo>
                  <a:lnTo>
                    <a:pt x="4824" y="7378"/>
                  </a:lnTo>
                  <a:lnTo>
                    <a:pt x="5197" y="7264"/>
                  </a:lnTo>
                  <a:lnTo>
                    <a:pt x="5542" y="7091"/>
                  </a:lnTo>
                  <a:lnTo>
                    <a:pt x="5857" y="6919"/>
                  </a:lnTo>
                  <a:lnTo>
                    <a:pt x="6173" y="6689"/>
                  </a:lnTo>
                  <a:lnTo>
                    <a:pt x="6432" y="6431"/>
                  </a:lnTo>
                  <a:lnTo>
                    <a:pt x="6690" y="6173"/>
                  </a:lnTo>
                  <a:lnTo>
                    <a:pt x="6891" y="5886"/>
                  </a:lnTo>
                  <a:lnTo>
                    <a:pt x="7092" y="5570"/>
                  </a:lnTo>
                  <a:lnTo>
                    <a:pt x="7235" y="5254"/>
                  </a:lnTo>
                  <a:lnTo>
                    <a:pt x="7379" y="4909"/>
                  </a:lnTo>
                  <a:lnTo>
                    <a:pt x="7465" y="4565"/>
                  </a:lnTo>
                  <a:lnTo>
                    <a:pt x="7522" y="4192"/>
                  </a:lnTo>
                  <a:lnTo>
                    <a:pt x="7551" y="3818"/>
                  </a:lnTo>
                  <a:lnTo>
                    <a:pt x="7522" y="3445"/>
                  </a:lnTo>
                  <a:lnTo>
                    <a:pt x="7494" y="3072"/>
                  </a:lnTo>
                  <a:lnTo>
                    <a:pt x="7379" y="2699"/>
                  </a:lnTo>
                  <a:lnTo>
                    <a:pt x="7264" y="2325"/>
                  </a:lnTo>
                  <a:lnTo>
                    <a:pt x="7092" y="1981"/>
                  </a:lnTo>
                  <a:lnTo>
                    <a:pt x="6920" y="1665"/>
                  </a:lnTo>
                  <a:lnTo>
                    <a:pt x="6690" y="1378"/>
                  </a:lnTo>
                  <a:lnTo>
                    <a:pt x="6460" y="1091"/>
                  </a:lnTo>
                  <a:lnTo>
                    <a:pt x="6173" y="861"/>
                  </a:lnTo>
                  <a:lnTo>
                    <a:pt x="5886" y="632"/>
                  </a:lnTo>
                  <a:lnTo>
                    <a:pt x="5570" y="459"/>
                  </a:lnTo>
                  <a:lnTo>
                    <a:pt x="5254" y="287"/>
                  </a:lnTo>
                  <a:lnTo>
                    <a:pt x="4910" y="172"/>
                  </a:lnTo>
                  <a:lnTo>
                    <a:pt x="4565" y="86"/>
                  </a:lnTo>
                  <a:lnTo>
                    <a:pt x="41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164"/>
            <p:cNvSpPr/>
            <p:nvPr/>
          </p:nvSpPr>
          <p:spPr>
            <a:xfrm>
              <a:off x="7697325" y="2953325"/>
              <a:ext cx="165100" cy="165100"/>
            </a:xfrm>
            <a:custGeom>
              <a:rect b="b" l="l" r="r" t="t"/>
              <a:pathLst>
                <a:path extrusionOk="0" h="6604" w="6604">
                  <a:moveTo>
                    <a:pt x="3043" y="1"/>
                  </a:moveTo>
                  <a:lnTo>
                    <a:pt x="2699" y="58"/>
                  </a:lnTo>
                  <a:lnTo>
                    <a:pt x="2383" y="116"/>
                  </a:lnTo>
                  <a:lnTo>
                    <a:pt x="2067" y="230"/>
                  </a:lnTo>
                  <a:lnTo>
                    <a:pt x="1752" y="374"/>
                  </a:lnTo>
                  <a:lnTo>
                    <a:pt x="1493" y="546"/>
                  </a:lnTo>
                  <a:lnTo>
                    <a:pt x="1206" y="747"/>
                  </a:lnTo>
                  <a:lnTo>
                    <a:pt x="976" y="948"/>
                  </a:lnTo>
                  <a:lnTo>
                    <a:pt x="775" y="1178"/>
                  </a:lnTo>
                  <a:lnTo>
                    <a:pt x="574" y="1436"/>
                  </a:lnTo>
                  <a:lnTo>
                    <a:pt x="402" y="1723"/>
                  </a:lnTo>
                  <a:lnTo>
                    <a:pt x="287" y="2010"/>
                  </a:lnTo>
                  <a:lnTo>
                    <a:pt x="172" y="2297"/>
                  </a:lnTo>
                  <a:lnTo>
                    <a:pt x="86" y="2613"/>
                  </a:lnTo>
                  <a:lnTo>
                    <a:pt x="29" y="2929"/>
                  </a:lnTo>
                  <a:lnTo>
                    <a:pt x="0" y="3245"/>
                  </a:lnTo>
                  <a:lnTo>
                    <a:pt x="29" y="3561"/>
                  </a:lnTo>
                  <a:lnTo>
                    <a:pt x="58" y="3905"/>
                  </a:lnTo>
                  <a:lnTo>
                    <a:pt x="144" y="4221"/>
                  </a:lnTo>
                  <a:lnTo>
                    <a:pt x="259" y="4537"/>
                  </a:lnTo>
                  <a:lnTo>
                    <a:pt x="402" y="4853"/>
                  </a:lnTo>
                  <a:lnTo>
                    <a:pt x="574" y="5111"/>
                  </a:lnTo>
                  <a:lnTo>
                    <a:pt x="747" y="5398"/>
                  </a:lnTo>
                  <a:lnTo>
                    <a:pt x="976" y="5628"/>
                  </a:lnTo>
                  <a:lnTo>
                    <a:pt x="1206" y="5829"/>
                  </a:lnTo>
                  <a:lnTo>
                    <a:pt x="1464" y="6030"/>
                  </a:lnTo>
                  <a:lnTo>
                    <a:pt x="1723" y="6202"/>
                  </a:lnTo>
                  <a:lnTo>
                    <a:pt x="2010" y="6317"/>
                  </a:lnTo>
                  <a:lnTo>
                    <a:pt x="2326" y="6432"/>
                  </a:lnTo>
                  <a:lnTo>
                    <a:pt x="2613" y="6518"/>
                  </a:lnTo>
                  <a:lnTo>
                    <a:pt x="2929" y="6575"/>
                  </a:lnTo>
                  <a:lnTo>
                    <a:pt x="3244" y="6604"/>
                  </a:lnTo>
                  <a:lnTo>
                    <a:pt x="3589" y="6575"/>
                  </a:lnTo>
                  <a:lnTo>
                    <a:pt x="3905" y="6547"/>
                  </a:lnTo>
                  <a:lnTo>
                    <a:pt x="4249" y="6460"/>
                  </a:lnTo>
                  <a:lnTo>
                    <a:pt x="4565" y="6346"/>
                  </a:lnTo>
                  <a:lnTo>
                    <a:pt x="4852" y="6202"/>
                  </a:lnTo>
                  <a:lnTo>
                    <a:pt x="5139" y="6030"/>
                  </a:lnTo>
                  <a:lnTo>
                    <a:pt x="5398" y="5857"/>
                  </a:lnTo>
                  <a:lnTo>
                    <a:pt x="5627" y="5628"/>
                  </a:lnTo>
                  <a:lnTo>
                    <a:pt x="5857" y="5398"/>
                  </a:lnTo>
                  <a:lnTo>
                    <a:pt x="6029" y="5140"/>
                  </a:lnTo>
                  <a:lnTo>
                    <a:pt x="6202" y="4881"/>
                  </a:lnTo>
                  <a:lnTo>
                    <a:pt x="6345" y="4594"/>
                  </a:lnTo>
                  <a:lnTo>
                    <a:pt x="6460" y="4278"/>
                  </a:lnTo>
                  <a:lnTo>
                    <a:pt x="6546" y="3991"/>
                  </a:lnTo>
                  <a:lnTo>
                    <a:pt x="6575" y="3676"/>
                  </a:lnTo>
                  <a:lnTo>
                    <a:pt x="6604" y="3360"/>
                  </a:lnTo>
                  <a:lnTo>
                    <a:pt x="6604" y="3015"/>
                  </a:lnTo>
                  <a:lnTo>
                    <a:pt x="6546" y="2699"/>
                  </a:lnTo>
                  <a:lnTo>
                    <a:pt x="6489" y="2355"/>
                  </a:lnTo>
                  <a:lnTo>
                    <a:pt x="6374" y="2039"/>
                  </a:lnTo>
                  <a:lnTo>
                    <a:pt x="6230" y="1752"/>
                  </a:lnTo>
                  <a:lnTo>
                    <a:pt x="6058" y="1465"/>
                  </a:lnTo>
                  <a:lnTo>
                    <a:pt x="5857" y="1206"/>
                  </a:lnTo>
                  <a:lnTo>
                    <a:pt x="5656" y="977"/>
                  </a:lnTo>
                  <a:lnTo>
                    <a:pt x="5426" y="747"/>
                  </a:lnTo>
                  <a:lnTo>
                    <a:pt x="5168" y="575"/>
                  </a:lnTo>
                  <a:lnTo>
                    <a:pt x="4881" y="403"/>
                  </a:lnTo>
                  <a:lnTo>
                    <a:pt x="4594" y="259"/>
                  </a:lnTo>
                  <a:lnTo>
                    <a:pt x="4307" y="144"/>
                  </a:lnTo>
                  <a:lnTo>
                    <a:pt x="3991" y="58"/>
                  </a:lnTo>
                  <a:lnTo>
                    <a:pt x="3675" y="29"/>
                  </a:lnTo>
                  <a:lnTo>
                    <a:pt x="3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164"/>
            <p:cNvSpPr/>
            <p:nvPr/>
          </p:nvSpPr>
          <p:spPr>
            <a:xfrm>
              <a:off x="7153275" y="2389900"/>
              <a:ext cx="68200" cy="89750"/>
            </a:xfrm>
            <a:custGeom>
              <a:rect b="b" l="l" r="r" t="t"/>
              <a:pathLst>
                <a:path extrusionOk="0" h="3590" w="2728">
                  <a:moveTo>
                    <a:pt x="488" y="0"/>
                  </a:moveTo>
                  <a:lnTo>
                    <a:pt x="402" y="29"/>
                  </a:lnTo>
                  <a:lnTo>
                    <a:pt x="316" y="87"/>
                  </a:lnTo>
                  <a:lnTo>
                    <a:pt x="230" y="144"/>
                  </a:lnTo>
                  <a:lnTo>
                    <a:pt x="144" y="230"/>
                  </a:lnTo>
                  <a:lnTo>
                    <a:pt x="86" y="316"/>
                  </a:lnTo>
                  <a:lnTo>
                    <a:pt x="58" y="431"/>
                  </a:lnTo>
                  <a:lnTo>
                    <a:pt x="0" y="690"/>
                  </a:lnTo>
                  <a:lnTo>
                    <a:pt x="0" y="977"/>
                  </a:lnTo>
                  <a:lnTo>
                    <a:pt x="58" y="1292"/>
                  </a:lnTo>
                  <a:lnTo>
                    <a:pt x="144" y="1637"/>
                  </a:lnTo>
                  <a:lnTo>
                    <a:pt x="287" y="1981"/>
                  </a:lnTo>
                  <a:lnTo>
                    <a:pt x="488" y="2326"/>
                  </a:lnTo>
                  <a:lnTo>
                    <a:pt x="718" y="2671"/>
                  </a:lnTo>
                  <a:lnTo>
                    <a:pt x="976" y="2958"/>
                  </a:lnTo>
                  <a:lnTo>
                    <a:pt x="1235" y="3216"/>
                  </a:lnTo>
                  <a:lnTo>
                    <a:pt x="1493" y="3388"/>
                  </a:lnTo>
                  <a:lnTo>
                    <a:pt x="1751" y="3503"/>
                  </a:lnTo>
                  <a:lnTo>
                    <a:pt x="2010" y="3589"/>
                  </a:lnTo>
                  <a:lnTo>
                    <a:pt x="2239" y="3589"/>
                  </a:lnTo>
                  <a:lnTo>
                    <a:pt x="2326" y="3561"/>
                  </a:lnTo>
                  <a:lnTo>
                    <a:pt x="2440" y="3503"/>
                  </a:lnTo>
                  <a:lnTo>
                    <a:pt x="2527" y="3446"/>
                  </a:lnTo>
                  <a:lnTo>
                    <a:pt x="2584" y="3360"/>
                  </a:lnTo>
                  <a:lnTo>
                    <a:pt x="2641" y="3273"/>
                  </a:lnTo>
                  <a:lnTo>
                    <a:pt x="2699" y="3159"/>
                  </a:lnTo>
                  <a:lnTo>
                    <a:pt x="2728" y="2900"/>
                  </a:lnTo>
                  <a:lnTo>
                    <a:pt x="2728" y="2613"/>
                  </a:lnTo>
                  <a:lnTo>
                    <a:pt x="2699" y="2297"/>
                  </a:lnTo>
                  <a:lnTo>
                    <a:pt x="2584" y="1953"/>
                  </a:lnTo>
                  <a:lnTo>
                    <a:pt x="2440" y="1608"/>
                  </a:lnTo>
                  <a:lnTo>
                    <a:pt x="2239" y="1264"/>
                  </a:lnTo>
                  <a:lnTo>
                    <a:pt x="2010" y="919"/>
                  </a:lnTo>
                  <a:lnTo>
                    <a:pt x="1751" y="632"/>
                  </a:lnTo>
                  <a:lnTo>
                    <a:pt x="1493" y="374"/>
                  </a:lnTo>
                  <a:lnTo>
                    <a:pt x="1235" y="201"/>
                  </a:lnTo>
                  <a:lnTo>
                    <a:pt x="976" y="58"/>
                  </a:lnTo>
                  <a:lnTo>
                    <a:pt x="7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164"/>
            <p:cNvSpPr/>
            <p:nvPr/>
          </p:nvSpPr>
          <p:spPr>
            <a:xfrm>
              <a:off x="7138200" y="2393500"/>
              <a:ext cx="76100" cy="98350"/>
            </a:xfrm>
            <a:custGeom>
              <a:rect b="b" l="l" r="r" t="t"/>
              <a:pathLst>
                <a:path extrusionOk="0" h="3934" w="3044">
                  <a:moveTo>
                    <a:pt x="833" y="0"/>
                  </a:moveTo>
                  <a:lnTo>
                    <a:pt x="316" y="402"/>
                  </a:lnTo>
                  <a:lnTo>
                    <a:pt x="287" y="431"/>
                  </a:lnTo>
                  <a:lnTo>
                    <a:pt x="201" y="517"/>
                  </a:lnTo>
                  <a:lnTo>
                    <a:pt x="172" y="517"/>
                  </a:lnTo>
                  <a:lnTo>
                    <a:pt x="86" y="689"/>
                  </a:lnTo>
                  <a:lnTo>
                    <a:pt x="0" y="890"/>
                  </a:lnTo>
                  <a:lnTo>
                    <a:pt x="0" y="1148"/>
                  </a:lnTo>
                  <a:lnTo>
                    <a:pt x="0" y="1407"/>
                  </a:lnTo>
                  <a:lnTo>
                    <a:pt x="58" y="1723"/>
                  </a:lnTo>
                  <a:lnTo>
                    <a:pt x="172" y="2038"/>
                  </a:lnTo>
                  <a:lnTo>
                    <a:pt x="316" y="2354"/>
                  </a:lnTo>
                  <a:lnTo>
                    <a:pt x="488" y="2670"/>
                  </a:lnTo>
                  <a:lnTo>
                    <a:pt x="718" y="3015"/>
                  </a:lnTo>
                  <a:lnTo>
                    <a:pt x="976" y="3302"/>
                  </a:lnTo>
                  <a:lnTo>
                    <a:pt x="1235" y="3531"/>
                  </a:lnTo>
                  <a:lnTo>
                    <a:pt x="1493" y="3732"/>
                  </a:lnTo>
                  <a:lnTo>
                    <a:pt x="1751" y="3847"/>
                  </a:lnTo>
                  <a:lnTo>
                    <a:pt x="2010" y="3933"/>
                  </a:lnTo>
                  <a:lnTo>
                    <a:pt x="2125" y="3933"/>
                  </a:lnTo>
                  <a:lnTo>
                    <a:pt x="2240" y="3905"/>
                  </a:lnTo>
                  <a:lnTo>
                    <a:pt x="2326" y="3876"/>
                  </a:lnTo>
                  <a:lnTo>
                    <a:pt x="2441" y="3847"/>
                  </a:lnTo>
                  <a:lnTo>
                    <a:pt x="2527" y="3761"/>
                  </a:lnTo>
                  <a:lnTo>
                    <a:pt x="3043" y="3359"/>
                  </a:lnTo>
                  <a:lnTo>
                    <a:pt x="2929" y="3417"/>
                  </a:lnTo>
                  <a:lnTo>
                    <a:pt x="2842" y="3445"/>
                  </a:lnTo>
                  <a:lnTo>
                    <a:pt x="2613" y="3445"/>
                  </a:lnTo>
                  <a:lnTo>
                    <a:pt x="2354" y="3359"/>
                  </a:lnTo>
                  <a:lnTo>
                    <a:pt x="2096" y="3244"/>
                  </a:lnTo>
                  <a:lnTo>
                    <a:pt x="1838" y="3072"/>
                  </a:lnTo>
                  <a:lnTo>
                    <a:pt x="1579" y="2814"/>
                  </a:lnTo>
                  <a:lnTo>
                    <a:pt x="1321" y="2527"/>
                  </a:lnTo>
                  <a:lnTo>
                    <a:pt x="1091" y="2182"/>
                  </a:lnTo>
                  <a:lnTo>
                    <a:pt x="919" y="1866"/>
                  </a:lnTo>
                  <a:lnTo>
                    <a:pt x="775" y="1522"/>
                  </a:lnTo>
                  <a:lnTo>
                    <a:pt x="661" y="1206"/>
                  </a:lnTo>
                  <a:lnTo>
                    <a:pt x="603" y="890"/>
                  </a:lnTo>
                  <a:lnTo>
                    <a:pt x="603" y="603"/>
                  </a:lnTo>
                  <a:lnTo>
                    <a:pt x="632" y="345"/>
                  </a:lnTo>
                  <a:lnTo>
                    <a:pt x="718" y="144"/>
                  </a:lnTo>
                  <a:lnTo>
                    <a:pt x="775" y="57"/>
                  </a:lnTo>
                  <a:lnTo>
                    <a:pt x="8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164"/>
            <p:cNvSpPr/>
            <p:nvPr/>
          </p:nvSpPr>
          <p:spPr>
            <a:xfrm>
              <a:off x="7243700" y="2530575"/>
              <a:ext cx="68200" cy="89750"/>
            </a:xfrm>
            <a:custGeom>
              <a:rect b="b" l="l" r="r" t="t"/>
              <a:pathLst>
                <a:path extrusionOk="0" h="3590" w="2728">
                  <a:moveTo>
                    <a:pt x="489" y="1"/>
                  </a:moveTo>
                  <a:lnTo>
                    <a:pt x="402" y="29"/>
                  </a:lnTo>
                  <a:lnTo>
                    <a:pt x="288" y="87"/>
                  </a:lnTo>
                  <a:lnTo>
                    <a:pt x="202" y="144"/>
                  </a:lnTo>
                  <a:lnTo>
                    <a:pt x="144" y="230"/>
                  </a:lnTo>
                  <a:lnTo>
                    <a:pt x="87" y="316"/>
                  </a:lnTo>
                  <a:lnTo>
                    <a:pt x="29" y="431"/>
                  </a:lnTo>
                  <a:lnTo>
                    <a:pt x="1" y="661"/>
                  </a:lnTo>
                  <a:lnTo>
                    <a:pt x="1" y="977"/>
                  </a:lnTo>
                  <a:lnTo>
                    <a:pt x="29" y="1293"/>
                  </a:lnTo>
                  <a:lnTo>
                    <a:pt x="144" y="1637"/>
                  </a:lnTo>
                  <a:lnTo>
                    <a:pt x="288" y="1982"/>
                  </a:lnTo>
                  <a:lnTo>
                    <a:pt x="489" y="2326"/>
                  </a:lnTo>
                  <a:lnTo>
                    <a:pt x="718" y="2671"/>
                  </a:lnTo>
                  <a:lnTo>
                    <a:pt x="977" y="2958"/>
                  </a:lnTo>
                  <a:lnTo>
                    <a:pt x="1235" y="3187"/>
                  </a:lnTo>
                  <a:lnTo>
                    <a:pt x="1493" y="3388"/>
                  </a:lnTo>
                  <a:lnTo>
                    <a:pt x="1752" y="3503"/>
                  </a:lnTo>
                  <a:lnTo>
                    <a:pt x="2010" y="3589"/>
                  </a:lnTo>
                  <a:lnTo>
                    <a:pt x="2125" y="3589"/>
                  </a:lnTo>
                  <a:lnTo>
                    <a:pt x="2240" y="3561"/>
                  </a:lnTo>
                  <a:lnTo>
                    <a:pt x="2326" y="3532"/>
                  </a:lnTo>
                  <a:lnTo>
                    <a:pt x="2441" y="3503"/>
                  </a:lnTo>
                  <a:lnTo>
                    <a:pt x="2498" y="3446"/>
                  </a:lnTo>
                  <a:lnTo>
                    <a:pt x="2584" y="3360"/>
                  </a:lnTo>
                  <a:lnTo>
                    <a:pt x="2642" y="3274"/>
                  </a:lnTo>
                  <a:lnTo>
                    <a:pt x="2671" y="3159"/>
                  </a:lnTo>
                  <a:lnTo>
                    <a:pt x="2728" y="2900"/>
                  </a:lnTo>
                  <a:lnTo>
                    <a:pt x="2728" y="2613"/>
                  </a:lnTo>
                  <a:lnTo>
                    <a:pt x="2671" y="2297"/>
                  </a:lnTo>
                  <a:lnTo>
                    <a:pt x="2584" y="1953"/>
                  </a:lnTo>
                  <a:lnTo>
                    <a:pt x="2441" y="1608"/>
                  </a:lnTo>
                  <a:lnTo>
                    <a:pt x="2240" y="1235"/>
                  </a:lnTo>
                  <a:lnTo>
                    <a:pt x="2010" y="919"/>
                  </a:lnTo>
                  <a:lnTo>
                    <a:pt x="1752" y="632"/>
                  </a:lnTo>
                  <a:lnTo>
                    <a:pt x="1493" y="374"/>
                  </a:lnTo>
                  <a:lnTo>
                    <a:pt x="1235" y="202"/>
                  </a:lnTo>
                  <a:lnTo>
                    <a:pt x="977" y="58"/>
                  </a:lnTo>
                  <a:lnTo>
                    <a:pt x="7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164"/>
            <p:cNvSpPr/>
            <p:nvPr/>
          </p:nvSpPr>
          <p:spPr>
            <a:xfrm>
              <a:off x="7227900" y="2533450"/>
              <a:ext cx="76825" cy="99075"/>
            </a:xfrm>
            <a:custGeom>
              <a:rect b="b" l="l" r="r" t="t"/>
              <a:pathLst>
                <a:path extrusionOk="0" h="3963" w="3073">
                  <a:moveTo>
                    <a:pt x="862" y="0"/>
                  </a:moveTo>
                  <a:lnTo>
                    <a:pt x="345" y="431"/>
                  </a:lnTo>
                  <a:lnTo>
                    <a:pt x="317" y="431"/>
                  </a:lnTo>
                  <a:lnTo>
                    <a:pt x="231" y="546"/>
                  </a:lnTo>
                  <a:lnTo>
                    <a:pt x="202" y="546"/>
                  </a:lnTo>
                  <a:lnTo>
                    <a:pt x="87" y="718"/>
                  </a:lnTo>
                  <a:lnTo>
                    <a:pt x="30" y="919"/>
                  </a:lnTo>
                  <a:lnTo>
                    <a:pt x="1" y="1178"/>
                  </a:lnTo>
                  <a:lnTo>
                    <a:pt x="30" y="1436"/>
                  </a:lnTo>
                  <a:lnTo>
                    <a:pt x="87" y="1752"/>
                  </a:lnTo>
                  <a:lnTo>
                    <a:pt x="202" y="2068"/>
                  </a:lnTo>
                  <a:lnTo>
                    <a:pt x="345" y="2383"/>
                  </a:lnTo>
                  <a:lnTo>
                    <a:pt x="518" y="2699"/>
                  </a:lnTo>
                  <a:lnTo>
                    <a:pt x="747" y="3044"/>
                  </a:lnTo>
                  <a:lnTo>
                    <a:pt x="1006" y="3331"/>
                  </a:lnTo>
                  <a:lnTo>
                    <a:pt x="1264" y="3560"/>
                  </a:lnTo>
                  <a:lnTo>
                    <a:pt x="1523" y="3761"/>
                  </a:lnTo>
                  <a:lnTo>
                    <a:pt x="1781" y="3876"/>
                  </a:lnTo>
                  <a:lnTo>
                    <a:pt x="2039" y="3934"/>
                  </a:lnTo>
                  <a:lnTo>
                    <a:pt x="2154" y="3962"/>
                  </a:lnTo>
                  <a:lnTo>
                    <a:pt x="2269" y="3934"/>
                  </a:lnTo>
                  <a:lnTo>
                    <a:pt x="2355" y="3905"/>
                  </a:lnTo>
                  <a:lnTo>
                    <a:pt x="2441" y="3876"/>
                  </a:lnTo>
                  <a:lnTo>
                    <a:pt x="2556" y="3790"/>
                  </a:lnTo>
                  <a:lnTo>
                    <a:pt x="3073" y="3388"/>
                  </a:lnTo>
                  <a:lnTo>
                    <a:pt x="2958" y="3417"/>
                  </a:lnTo>
                  <a:lnTo>
                    <a:pt x="2872" y="3446"/>
                  </a:lnTo>
                  <a:lnTo>
                    <a:pt x="2757" y="3474"/>
                  </a:lnTo>
                  <a:lnTo>
                    <a:pt x="2642" y="3474"/>
                  </a:lnTo>
                  <a:lnTo>
                    <a:pt x="2384" y="3388"/>
                  </a:lnTo>
                  <a:lnTo>
                    <a:pt x="2125" y="3273"/>
                  </a:lnTo>
                  <a:lnTo>
                    <a:pt x="1867" y="3072"/>
                  </a:lnTo>
                  <a:lnTo>
                    <a:pt x="1609" y="2843"/>
                  </a:lnTo>
                  <a:lnTo>
                    <a:pt x="1350" y="2556"/>
                  </a:lnTo>
                  <a:lnTo>
                    <a:pt x="1121" y="2211"/>
                  </a:lnTo>
                  <a:lnTo>
                    <a:pt x="920" y="1867"/>
                  </a:lnTo>
                  <a:lnTo>
                    <a:pt x="776" y="1551"/>
                  </a:lnTo>
                  <a:lnTo>
                    <a:pt x="690" y="1206"/>
                  </a:lnTo>
                  <a:lnTo>
                    <a:pt x="633" y="919"/>
                  </a:lnTo>
                  <a:lnTo>
                    <a:pt x="633" y="632"/>
                  </a:lnTo>
                  <a:lnTo>
                    <a:pt x="661" y="374"/>
                  </a:lnTo>
                  <a:lnTo>
                    <a:pt x="747" y="173"/>
                  </a:lnTo>
                  <a:lnTo>
                    <a:pt x="805" y="87"/>
                  </a:lnTo>
                  <a:lnTo>
                    <a:pt x="8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164"/>
            <p:cNvSpPr/>
            <p:nvPr/>
          </p:nvSpPr>
          <p:spPr>
            <a:xfrm>
              <a:off x="7332700" y="2682750"/>
              <a:ext cx="68925" cy="89725"/>
            </a:xfrm>
            <a:custGeom>
              <a:rect b="b" l="l" r="r" t="t"/>
              <a:pathLst>
                <a:path extrusionOk="0" h="3589" w="2757">
                  <a:moveTo>
                    <a:pt x="632" y="0"/>
                  </a:moveTo>
                  <a:lnTo>
                    <a:pt x="517" y="29"/>
                  </a:lnTo>
                  <a:lnTo>
                    <a:pt x="403" y="58"/>
                  </a:lnTo>
                  <a:lnTo>
                    <a:pt x="316" y="86"/>
                  </a:lnTo>
                  <a:lnTo>
                    <a:pt x="230" y="144"/>
                  </a:lnTo>
                  <a:lnTo>
                    <a:pt x="173" y="230"/>
                  </a:lnTo>
                  <a:lnTo>
                    <a:pt x="115" y="345"/>
                  </a:lnTo>
                  <a:lnTo>
                    <a:pt x="58" y="431"/>
                  </a:lnTo>
                  <a:lnTo>
                    <a:pt x="1" y="689"/>
                  </a:lnTo>
                  <a:lnTo>
                    <a:pt x="1" y="976"/>
                  </a:lnTo>
                  <a:lnTo>
                    <a:pt x="58" y="1292"/>
                  </a:lnTo>
                  <a:lnTo>
                    <a:pt x="173" y="1637"/>
                  </a:lnTo>
                  <a:lnTo>
                    <a:pt x="316" y="1981"/>
                  </a:lnTo>
                  <a:lnTo>
                    <a:pt x="517" y="2354"/>
                  </a:lnTo>
                  <a:lnTo>
                    <a:pt x="747" y="2670"/>
                  </a:lnTo>
                  <a:lnTo>
                    <a:pt x="977" y="2957"/>
                  </a:lnTo>
                  <a:lnTo>
                    <a:pt x="1264" y="3216"/>
                  </a:lnTo>
                  <a:lnTo>
                    <a:pt x="1522" y="3388"/>
                  </a:lnTo>
                  <a:lnTo>
                    <a:pt x="1781" y="3531"/>
                  </a:lnTo>
                  <a:lnTo>
                    <a:pt x="2010" y="3589"/>
                  </a:lnTo>
                  <a:lnTo>
                    <a:pt x="2240" y="3589"/>
                  </a:lnTo>
                  <a:lnTo>
                    <a:pt x="2355" y="3560"/>
                  </a:lnTo>
                  <a:lnTo>
                    <a:pt x="2441" y="3503"/>
                  </a:lnTo>
                  <a:lnTo>
                    <a:pt x="2527" y="3445"/>
                  </a:lnTo>
                  <a:lnTo>
                    <a:pt x="2613" y="3359"/>
                  </a:lnTo>
                  <a:lnTo>
                    <a:pt x="2671" y="3273"/>
                  </a:lnTo>
                  <a:lnTo>
                    <a:pt x="2699" y="3158"/>
                  </a:lnTo>
                  <a:lnTo>
                    <a:pt x="2757" y="2928"/>
                  </a:lnTo>
                  <a:lnTo>
                    <a:pt x="2757" y="2641"/>
                  </a:lnTo>
                  <a:lnTo>
                    <a:pt x="2699" y="2297"/>
                  </a:lnTo>
                  <a:lnTo>
                    <a:pt x="2613" y="1981"/>
                  </a:lnTo>
                  <a:lnTo>
                    <a:pt x="2441" y="1608"/>
                  </a:lnTo>
                  <a:lnTo>
                    <a:pt x="2240" y="1263"/>
                  </a:lnTo>
                  <a:lnTo>
                    <a:pt x="2010" y="919"/>
                  </a:lnTo>
                  <a:lnTo>
                    <a:pt x="1781" y="632"/>
                  </a:lnTo>
                  <a:lnTo>
                    <a:pt x="1522" y="402"/>
                  </a:lnTo>
                  <a:lnTo>
                    <a:pt x="1235" y="201"/>
                  </a:lnTo>
                  <a:lnTo>
                    <a:pt x="977" y="86"/>
                  </a:lnTo>
                  <a:lnTo>
                    <a:pt x="747" y="29"/>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164"/>
            <p:cNvSpPr/>
            <p:nvPr/>
          </p:nvSpPr>
          <p:spPr>
            <a:xfrm>
              <a:off x="7317625" y="2686325"/>
              <a:ext cx="76100" cy="98350"/>
            </a:xfrm>
            <a:custGeom>
              <a:rect b="b" l="l" r="r" t="t"/>
              <a:pathLst>
                <a:path extrusionOk="0" h="3934" w="3044">
                  <a:moveTo>
                    <a:pt x="862" y="1"/>
                  </a:moveTo>
                  <a:lnTo>
                    <a:pt x="776" y="58"/>
                  </a:lnTo>
                  <a:lnTo>
                    <a:pt x="761" y="80"/>
                  </a:lnTo>
                  <a:lnTo>
                    <a:pt x="862" y="1"/>
                  </a:lnTo>
                  <a:close/>
                  <a:moveTo>
                    <a:pt x="761" y="80"/>
                  </a:moveTo>
                  <a:lnTo>
                    <a:pt x="316" y="431"/>
                  </a:lnTo>
                  <a:lnTo>
                    <a:pt x="202" y="517"/>
                  </a:lnTo>
                  <a:lnTo>
                    <a:pt x="202" y="546"/>
                  </a:lnTo>
                  <a:lnTo>
                    <a:pt x="87" y="690"/>
                  </a:lnTo>
                  <a:lnTo>
                    <a:pt x="29" y="919"/>
                  </a:lnTo>
                  <a:lnTo>
                    <a:pt x="1" y="1149"/>
                  </a:lnTo>
                  <a:lnTo>
                    <a:pt x="29" y="1436"/>
                  </a:lnTo>
                  <a:lnTo>
                    <a:pt x="87" y="1723"/>
                  </a:lnTo>
                  <a:lnTo>
                    <a:pt x="173" y="2039"/>
                  </a:lnTo>
                  <a:lnTo>
                    <a:pt x="316" y="2355"/>
                  </a:lnTo>
                  <a:lnTo>
                    <a:pt x="489" y="2699"/>
                  </a:lnTo>
                  <a:lnTo>
                    <a:pt x="747" y="3015"/>
                  </a:lnTo>
                  <a:lnTo>
                    <a:pt x="977" y="3302"/>
                  </a:lnTo>
                  <a:lnTo>
                    <a:pt x="1235" y="3561"/>
                  </a:lnTo>
                  <a:lnTo>
                    <a:pt x="1522" y="3733"/>
                  </a:lnTo>
                  <a:lnTo>
                    <a:pt x="1781" y="3876"/>
                  </a:lnTo>
                  <a:lnTo>
                    <a:pt x="2010" y="3934"/>
                  </a:lnTo>
                  <a:lnTo>
                    <a:pt x="2240" y="3934"/>
                  </a:lnTo>
                  <a:lnTo>
                    <a:pt x="2355" y="3905"/>
                  </a:lnTo>
                  <a:lnTo>
                    <a:pt x="2441" y="3848"/>
                  </a:lnTo>
                  <a:lnTo>
                    <a:pt x="2527" y="3790"/>
                  </a:lnTo>
                  <a:lnTo>
                    <a:pt x="3044" y="3360"/>
                  </a:lnTo>
                  <a:lnTo>
                    <a:pt x="3044" y="3360"/>
                  </a:lnTo>
                  <a:lnTo>
                    <a:pt x="2958" y="3417"/>
                  </a:lnTo>
                  <a:lnTo>
                    <a:pt x="2843" y="3446"/>
                  </a:lnTo>
                  <a:lnTo>
                    <a:pt x="2613" y="3446"/>
                  </a:lnTo>
                  <a:lnTo>
                    <a:pt x="2384" y="3388"/>
                  </a:lnTo>
                  <a:lnTo>
                    <a:pt x="2125" y="3245"/>
                  </a:lnTo>
                  <a:lnTo>
                    <a:pt x="1867" y="3073"/>
                  </a:lnTo>
                  <a:lnTo>
                    <a:pt x="1580" y="2814"/>
                  </a:lnTo>
                  <a:lnTo>
                    <a:pt x="1350" y="2527"/>
                  </a:lnTo>
                  <a:lnTo>
                    <a:pt x="1120" y="2211"/>
                  </a:lnTo>
                  <a:lnTo>
                    <a:pt x="919" y="1867"/>
                  </a:lnTo>
                  <a:lnTo>
                    <a:pt x="776" y="1522"/>
                  </a:lnTo>
                  <a:lnTo>
                    <a:pt x="661" y="1206"/>
                  </a:lnTo>
                  <a:lnTo>
                    <a:pt x="632" y="891"/>
                  </a:lnTo>
                  <a:lnTo>
                    <a:pt x="604" y="604"/>
                  </a:lnTo>
                  <a:lnTo>
                    <a:pt x="632" y="374"/>
                  </a:lnTo>
                  <a:lnTo>
                    <a:pt x="718" y="144"/>
                  </a:lnTo>
                  <a:lnTo>
                    <a:pt x="761" y="8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164"/>
            <p:cNvSpPr/>
            <p:nvPr/>
          </p:nvSpPr>
          <p:spPr>
            <a:xfrm>
              <a:off x="7113075" y="2556425"/>
              <a:ext cx="44525" cy="61750"/>
            </a:xfrm>
            <a:custGeom>
              <a:rect b="b" l="l" r="r" t="t"/>
              <a:pathLst>
                <a:path extrusionOk="0" h="2470" w="1781">
                  <a:moveTo>
                    <a:pt x="374" y="0"/>
                  </a:moveTo>
                  <a:lnTo>
                    <a:pt x="230" y="58"/>
                  </a:lnTo>
                  <a:lnTo>
                    <a:pt x="144" y="144"/>
                  </a:lnTo>
                  <a:lnTo>
                    <a:pt x="58" y="287"/>
                  </a:lnTo>
                  <a:lnTo>
                    <a:pt x="29" y="431"/>
                  </a:lnTo>
                  <a:lnTo>
                    <a:pt x="0" y="632"/>
                  </a:lnTo>
                  <a:lnTo>
                    <a:pt x="29" y="861"/>
                  </a:lnTo>
                  <a:lnTo>
                    <a:pt x="86" y="1091"/>
                  </a:lnTo>
                  <a:lnTo>
                    <a:pt x="173" y="1321"/>
                  </a:lnTo>
                  <a:lnTo>
                    <a:pt x="287" y="1579"/>
                  </a:lnTo>
                  <a:lnTo>
                    <a:pt x="431" y="1809"/>
                  </a:lnTo>
                  <a:lnTo>
                    <a:pt x="603" y="2010"/>
                  </a:lnTo>
                  <a:lnTo>
                    <a:pt x="775" y="2182"/>
                  </a:lnTo>
                  <a:lnTo>
                    <a:pt x="948" y="2326"/>
                  </a:lnTo>
                  <a:lnTo>
                    <a:pt x="1120" y="2412"/>
                  </a:lnTo>
                  <a:lnTo>
                    <a:pt x="1264" y="2469"/>
                  </a:lnTo>
                  <a:lnTo>
                    <a:pt x="1436" y="2469"/>
                  </a:lnTo>
                  <a:lnTo>
                    <a:pt x="1551" y="2412"/>
                  </a:lnTo>
                  <a:lnTo>
                    <a:pt x="1666" y="2326"/>
                  </a:lnTo>
                  <a:lnTo>
                    <a:pt x="1752" y="2211"/>
                  </a:lnTo>
                  <a:lnTo>
                    <a:pt x="1780" y="2039"/>
                  </a:lnTo>
                  <a:lnTo>
                    <a:pt x="1780" y="1838"/>
                  </a:lnTo>
                  <a:lnTo>
                    <a:pt x="1780" y="1608"/>
                  </a:lnTo>
                  <a:lnTo>
                    <a:pt x="1723" y="1378"/>
                  </a:lnTo>
                  <a:lnTo>
                    <a:pt x="1637" y="1149"/>
                  </a:lnTo>
                  <a:lnTo>
                    <a:pt x="1493" y="890"/>
                  </a:lnTo>
                  <a:lnTo>
                    <a:pt x="1350" y="660"/>
                  </a:lnTo>
                  <a:lnTo>
                    <a:pt x="1206" y="460"/>
                  </a:lnTo>
                  <a:lnTo>
                    <a:pt x="1034" y="287"/>
                  </a:lnTo>
                  <a:lnTo>
                    <a:pt x="862" y="172"/>
                  </a:lnTo>
                  <a:lnTo>
                    <a:pt x="689" y="58"/>
                  </a:lnTo>
                  <a:lnTo>
                    <a:pt x="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164"/>
            <p:cNvSpPr/>
            <p:nvPr/>
          </p:nvSpPr>
          <p:spPr>
            <a:xfrm>
              <a:off x="7118825" y="2549250"/>
              <a:ext cx="49525" cy="66775"/>
            </a:xfrm>
            <a:custGeom>
              <a:rect b="b" l="l" r="r" t="t"/>
              <a:pathLst>
                <a:path extrusionOk="0" h="2671" w="1981">
                  <a:moveTo>
                    <a:pt x="574" y="0"/>
                  </a:moveTo>
                  <a:lnTo>
                    <a:pt x="431" y="29"/>
                  </a:lnTo>
                  <a:lnTo>
                    <a:pt x="373" y="86"/>
                  </a:lnTo>
                  <a:lnTo>
                    <a:pt x="0" y="345"/>
                  </a:lnTo>
                  <a:lnTo>
                    <a:pt x="0" y="345"/>
                  </a:lnTo>
                  <a:lnTo>
                    <a:pt x="144" y="287"/>
                  </a:lnTo>
                  <a:lnTo>
                    <a:pt x="287" y="287"/>
                  </a:lnTo>
                  <a:lnTo>
                    <a:pt x="459" y="345"/>
                  </a:lnTo>
                  <a:lnTo>
                    <a:pt x="632" y="459"/>
                  </a:lnTo>
                  <a:lnTo>
                    <a:pt x="804" y="574"/>
                  </a:lnTo>
                  <a:lnTo>
                    <a:pt x="976" y="747"/>
                  </a:lnTo>
                  <a:lnTo>
                    <a:pt x="1120" y="947"/>
                  </a:lnTo>
                  <a:lnTo>
                    <a:pt x="1263" y="1177"/>
                  </a:lnTo>
                  <a:lnTo>
                    <a:pt x="1378" y="1436"/>
                  </a:lnTo>
                  <a:lnTo>
                    <a:pt x="1464" y="1665"/>
                  </a:lnTo>
                  <a:lnTo>
                    <a:pt x="1522" y="1866"/>
                  </a:lnTo>
                  <a:lnTo>
                    <a:pt x="1550" y="2096"/>
                  </a:lnTo>
                  <a:lnTo>
                    <a:pt x="1550" y="2268"/>
                  </a:lnTo>
                  <a:lnTo>
                    <a:pt x="1522" y="2440"/>
                  </a:lnTo>
                  <a:lnTo>
                    <a:pt x="1464" y="2584"/>
                  </a:lnTo>
                  <a:lnTo>
                    <a:pt x="1378" y="2670"/>
                  </a:lnTo>
                  <a:lnTo>
                    <a:pt x="1751" y="2412"/>
                  </a:lnTo>
                  <a:lnTo>
                    <a:pt x="1837" y="2354"/>
                  </a:lnTo>
                  <a:lnTo>
                    <a:pt x="1924" y="2239"/>
                  </a:lnTo>
                  <a:lnTo>
                    <a:pt x="1952" y="2096"/>
                  </a:lnTo>
                  <a:lnTo>
                    <a:pt x="1981" y="1924"/>
                  </a:lnTo>
                  <a:lnTo>
                    <a:pt x="1981" y="1751"/>
                  </a:lnTo>
                  <a:lnTo>
                    <a:pt x="1952" y="1550"/>
                  </a:lnTo>
                  <a:lnTo>
                    <a:pt x="1895" y="1321"/>
                  </a:lnTo>
                  <a:lnTo>
                    <a:pt x="1809" y="1120"/>
                  </a:lnTo>
                  <a:lnTo>
                    <a:pt x="1694" y="890"/>
                  </a:lnTo>
                  <a:lnTo>
                    <a:pt x="1550" y="660"/>
                  </a:lnTo>
                  <a:lnTo>
                    <a:pt x="1407" y="459"/>
                  </a:lnTo>
                  <a:lnTo>
                    <a:pt x="1235" y="287"/>
                  </a:lnTo>
                  <a:lnTo>
                    <a:pt x="1062" y="144"/>
                  </a:lnTo>
                  <a:lnTo>
                    <a:pt x="890" y="57"/>
                  </a:lnTo>
                  <a:lnTo>
                    <a:pt x="7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47" name="Google Shape;17947;p164"/>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7948" name="Google Shape;17948;p164"/>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7949" name="Google Shape;17949;p164">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164"/>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7951" name="Google Shape;17951;p164">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7955" name="Shape 17955"/>
        <p:cNvGrpSpPr/>
        <p:nvPr/>
      </p:nvGrpSpPr>
      <p:grpSpPr>
        <a:xfrm>
          <a:off x="0" y="0"/>
          <a:ext cx="0" cy="0"/>
          <a:chOff x="0" y="0"/>
          <a:chExt cx="0" cy="0"/>
        </a:xfrm>
      </p:grpSpPr>
      <p:cxnSp>
        <p:nvCxnSpPr>
          <p:cNvPr id="17956" name="Google Shape;17956;p165"/>
          <p:cNvCxnSpPr>
            <a:endCxn id="17957" idx="0"/>
          </p:cNvCxnSpPr>
          <p:nvPr/>
        </p:nvCxnSpPr>
        <p:spPr>
          <a:xfrm>
            <a:off x="3078300" y="1486612"/>
            <a:ext cx="1493700" cy="878100"/>
          </a:xfrm>
          <a:prstGeom prst="curvedConnector2">
            <a:avLst/>
          </a:prstGeom>
          <a:noFill/>
          <a:ln cap="flat" cmpd="sng" w="19050">
            <a:solidFill>
              <a:schemeClr val="dk2"/>
            </a:solidFill>
            <a:prstDash val="dash"/>
            <a:round/>
            <a:headEnd len="med" w="med" type="none"/>
            <a:tailEnd len="med" w="med" type="none"/>
          </a:ln>
        </p:spPr>
      </p:cxnSp>
      <p:cxnSp>
        <p:nvCxnSpPr>
          <p:cNvPr id="17958" name="Google Shape;17958;p165"/>
          <p:cNvCxnSpPr>
            <a:endCxn id="17957" idx="0"/>
          </p:cNvCxnSpPr>
          <p:nvPr/>
        </p:nvCxnSpPr>
        <p:spPr>
          <a:xfrm flipH="1">
            <a:off x="4572000" y="1518112"/>
            <a:ext cx="1503000" cy="846600"/>
          </a:xfrm>
          <a:prstGeom prst="curvedConnector2">
            <a:avLst/>
          </a:prstGeom>
          <a:noFill/>
          <a:ln cap="flat" cmpd="sng" w="19050">
            <a:solidFill>
              <a:schemeClr val="dk2"/>
            </a:solidFill>
            <a:prstDash val="dash"/>
            <a:round/>
            <a:headEnd len="med" w="med" type="none"/>
            <a:tailEnd len="med" w="med" type="none"/>
          </a:ln>
        </p:spPr>
      </p:cxnSp>
      <p:cxnSp>
        <p:nvCxnSpPr>
          <p:cNvPr id="17959" name="Google Shape;17959;p165"/>
          <p:cNvCxnSpPr>
            <a:endCxn id="17957" idx="4"/>
          </p:cNvCxnSpPr>
          <p:nvPr/>
        </p:nvCxnSpPr>
        <p:spPr>
          <a:xfrm flipH="1" rot="10800000">
            <a:off x="3078300" y="3260190"/>
            <a:ext cx="1493700" cy="316200"/>
          </a:xfrm>
          <a:prstGeom prst="curvedConnector2">
            <a:avLst/>
          </a:prstGeom>
          <a:noFill/>
          <a:ln cap="flat" cmpd="sng" w="19050">
            <a:solidFill>
              <a:schemeClr val="dk2"/>
            </a:solidFill>
            <a:prstDash val="dash"/>
            <a:round/>
            <a:headEnd len="med" w="med" type="none"/>
            <a:tailEnd len="med" w="med" type="none"/>
          </a:ln>
        </p:spPr>
      </p:cxnSp>
      <p:cxnSp>
        <p:nvCxnSpPr>
          <p:cNvPr id="17960" name="Google Shape;17960;p165"/>
          <p:cNvCxnSpPr>
            <a:stCxn id="17961" idx="2"/>
            <a:endCxn id="17957" idx="4"/>
          </p:cNvCxnSpPr>
          <p:nvPr/>
        </p:nvCxnSpPr>
        <p:spPr>
          <a:xfrm rot="10800000">
            <a:off x="4571864" y="3260298"/>
            <a:ext cx="1490100" cy="316200"/>
          </a:xfrm>
          <a:prstGeom prst="curvedConnector2">
            <a:avLst/>
          </a:prstGeom>
          <a:noFill/>
          <a:ln cap="flat" cmpd="sng" w="19050">
            <a:solidFill>
              <a:schemeClr val="dk2"/>
            </a:solidFill>
            <a:prstDash val="dash"/>
            <a:round/>
            <a:headEnd len="med" w="med" type="none"/>
            <a:tailEnd len="med" w="med" type="none"/>
          </a:ln>
        </p:spPr>
      </p:cxnSp>
      <p:sp>
        <p:nvSpPr>
          <p:cNvPr id="17962" name="Google Shape;17962;p165"/>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infographics</a:t>
            </a:r>
            <a:endParaRPr/>
          </a:p>
        </p:txBody>
      </p:sp>
      <p:sp>
        <p:nvSpPr>
          <p:cNvPr id="17963" name="Google Shape;17963;p165"/>
          <p:cNvSpPr txBox="1"/>
          <p:nvPr/>
        </p:nvSpPr>
        <p:spPr>
          <a:xfrm>
            <a:off x="709946" y="1673020"/>
            <a:ext cx="2267700" cy="54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Venus is the second planet from the Sun</a:t>
            </a:r>
            <a:endParaRPr>
              <a:solidFill>
                <a:schemeClr val="dk2"/>
              </a:solidFill>
              <a:latin typeface="Lato"/>
              <a:ea typeface="Lato"/>
              <a:cs typeface="Lato"/>
              <a:sym typeface="Lato"/>
            </a:endParaRPr>
          </a:p>
        </p:txBody>
      </p:sp>
      <p:sp>
        <p:nvSpPr>
          <p:cNvPr id="17964" name="Google Shape;17964;p165"/>
          <p:cNvSpPr txBox="1"/>
          <p:nvPr/>
        </p:nvSpPr>
        <p:spPr>
          <a:xfrm>
            <a:off x="709946" y="1303663"/>
            <a:ext cx="22677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17965" name="Google Shape;17965;p165"/>
          <p:cNvSpPr txBox="1"/>
          <p:nvPr/>
        </p:nvSpPr>
        <p:spPr>
          <a:xfrm>
            <a:off x="709946" y="3762995"/>
            <a:ext cx="2267700" cy="54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Despite being red, Mars is actually a cold place</a:t>
            </a:r>
            <a:endParaRPr>
              <a:solidFill>
                <a:schemeClr val="dk2"/>
              </a:solidFill>
              <a:latin typeface="Lato"/>
              <a:ea typeface="Lato"/>
              <a:cs typeface="Lato"/>
              <a:sym typeface="Lato"/>
            </a:endParaRPr>
          </a:p>
        </p:txBody>
      </p:sp>
      <p:sp>
        <p:nvSpPr>
          <p:cNvPr id="17966" name="Google Shape;17966;p165"/>
          <p:cNvSpPr txBox="1"/>
          <p:nvPr/>
        </p:nvSpPr>
        <p:spPr>
          <a:xfrm>
            <a:off x="709946" y="3393638"/>
            <a:ext cx="22677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17967" name="Google Shape;17967;p165"/>
          <p:cNvSpPr txBox="1"/>
          <p:nvPr/>
        </p:nvSpPr>
        <p:spPr>
          <a:xfrm>
            <a:off x="6162648" y="1673032"/>
            <a:ext cx="2271300" cy="54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It’s the biggest planet in the Solar System</a:t>
            </a:r>
            <a:endParaRPr>
              <a:solidFill>
                <a:schemeClr val="dk2"/>
              </a:solidFill>
              <a:latin typeface="Lato"/>
              <a:ea typeface="Lato"/>
              <a:cs typeface="Lato"/>
              <a:sym typeface="Lato"/>
            </a:endParaRPr>
          </a:p>
        </p:txBody>
      </p:sp>
      <p:sp>
        <p:nvSpPr>
          <p:cNvPr id="17968" name="Google Shape;17968;p165"/>
          <p:cNvSpPr txBox="1"/>
          <p:nvPr/>
        </p:nvSpPr>
        <p:spPr>
          <a:xfrm>
            <a:off x="6162648" y="1303675"/>
            <a:ext cx="22713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Jupiter</a:t>
            </a:r>
            <a:endParaRPr b="1" sz="2000">
              <a:solidFill>
                <a:schemeClr val="dk1"/>
              </a:solidFill>
              <a:latin typeface="Poppins"/>
              <a:ea typeface="Poppins"/>
              <a:cs typeface="Poppins"/>
              <a:sym typeface="Poppins"/>
            </a:endParaRPr>
          </a:p>
        </p:txBody>
      </p:sp>
      <p:sp>
        <p:nvSpPr>
          <p:cNvPr id="17969" name="Google Shape;17969;p165"/>
          <p:cNvSpPr txBox="1"/>
          <p:nvPr/>
        </p:nvSpPr>
        <p:spPr>
          <a:xfrm>
            <a:off x="6162648" y="3763001"/>
            <a:ext cx="2271300" cy="54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Saturn is a gas giant and has several rings</a:t>
            </a:r>
            <a:endParaRPr>
              <a:solidFill>
                <a:schemeClr val="dk2"/>
              </a:solidFill>
              <a:latin typeface="Lato"/>
              <a:ea typeface="Lato"/>
              <a:cs typeface="Lato"/>
              <a:sym typeface="Lato"/>
            </a:endParaRPr>
          </a:p>
        </p:txBody>
      </p:sp>
      <p:sp>
        <p:nvSpPr>
          <p:cNvPr id="17970" name="Google Shape;17970;p165"/>
          <p:cNvSpPr txBox="1"/>
          <p:nvPr/>
        </p:nvSpPr>
        <p:spPr>
          <a:xfrm>
            <a:off x="6162648" y="3393645"/>
            <a:ext cx="22713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Saturn</a:t>
            </a:r>
            <a:endParaRPr b="1" sz="2000">
              <a:solidFill>
                <a:schemeClr val="dk1"/>
              </a:solidFill>
              <a:latin typeface="Poppins"/>
              <a:ea typeface="Poppins"/>
              <a:cs typeface="Poppins"/>
              <a:sym typeface="Poppins"/>
            </a:endParaRPr>
          </a:p>
        </p:txBody>
      </p:sp>
      <p:grpSp>
        <p:nvGrpSpPr>
          <p:cNvPr id="17971" name="Google Shape;17971;p165"/>
          <p:cNvGrpSpPr/>
          <p:nvPr/>
        </p:nvGrpSpPr>
        <p:grpSpPr>
          <a:xfrm>
            <a:off x="4004879" y="2215548"/>
            <a:ext cx="1134241" cy="1193805"/>
            <a:chOff x="3235398" y="1852359"/>
            <a:chExt cx="694958" cy="731498"/>
          </a:xfrm>
        </p:grpSpPr>
        <p:sp>
          <p:nvSpPr>
            <p:cNvPr id="17972" name="Google Shape;17972;p165"/>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165"/>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3" name="Google Shape;17973;p165"/>
          <p:cNvGrpSpPr/>
          <p:nvPr/>
        </p:nvGrpSpPr>
        <p:grpSpPr>
          <a:xfrm>
            <a:off x="2977650" y="1427089"/>
            <a:ext cx="112514" cy="118868"/>
            <a:chOff x="3235398" y="1852359"/>
            <a:chExt cx="694958" cy="731498"/>
          </a:xfrm>
        </p:grpSpPr>
        <p:sp>
          <p:nvSpPr>
            <p:cNvPr id="17974" name="Google Shape;17974;p165"/>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165"/>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6" name="Google Shape;17976;p165"/>
          <p:cNvGrpSpPr/>
          <p:nvPr/>
        </p:nvGrpSpPr>
        <p:grpSpPr>
          <a:xfrm>
            <a:off x="6050125" y="1427089"/>
            <a:ext cx="112514" cy="118868"/>
            <a:chOff x="3235398" y="1852359"/>
            <a:chExt cx="694958" cy="731498"/>
          </a:xfrm>
        </p:grpSpPr>
        <p:sp>
          <p:nvSpPr>
            <p:cNvPr id="17977" name="Google Shape;17977;p165"/>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165"/>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9" name="Google Shape;17979;p165"/>
          <p:cNvGrpSpPr/>
          <p:nvPr/>
        </p:nvGrpSpPr>
        <p:grpSpPr>
          <a:xfrm>
            <a:off x="6050125" y="3517064"/>
            <a:ext cx="112514" cy="118868"/>
            <a:chOff x="3235398" y="1852359"/>
            <a:chExt cx="694958" cy="731498"/>
          </a:xfrm>
        </p:grpSpPr>
        <p:sp>
          <p:nvSpPr>
            <p:cNvPr id="17980" name="Google Shape;17980;p165"/>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165"/>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1" name="Google Shape;17981;p165"/>
          <p:cNvGrpSpPr/>
          <p:nvPr/>
        </p:nvGrpSpPr>
        <p:grpSpPr>
          <a:xfrm>
            <a:off x="2977650" y="3517064"/>
            <a:ext cx="112514" cy="118868"/>
            <a:chOff x="3235398" y="1852359"/>
            <a:chExt cx="694958" cy="731498"/>
          </a:xfrm>
        </p:grpSpPr>
        <p:sp>
          <p:nvSpPr>
            <p:cNvPr id="17982" name="Google Shape;17982;p165"/>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165"/>
            <p:cNvSpPr/>
            <p:nvPr/>
          </p:nvSpPr>
          <p:spPr>
            <a:xfrm>
              <a:off x="3308527" y="1943758"/>
              <a:ext cx="548700" cy="54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4" name="Google Shape;17984;p165"/>
          <p:cNvGrpSpPr/>
          <p:nvPr/>
        </p:nvGrpSpPr>
        <p:grpSpPr>
          <a:xfrm>
            <a:off x="4432507" y="2627482"/>
            <a:ext cx="278987" cy="369937"/>
            <a:chOff x="4049949" y="2594729"/>
            <a:chExt cx="278987" cy="369937"/>
          </a:xfrm>
        </p:grpSpPr>
        <p:sp>
          <p:nvSpPr>
            <p:cNvPr id="17985" name="Google Shape;17985;p165"/>
            <p:cNvSpPr/>
            <p:nvPr/>
          </p:nvSpPr>
          <p:spPr>
            <a:xfrm>
              <a:off x="4285850" y="2617984"/>
              <a:ext cx="43085" cy="34209"/>
            </a:xfrm>
            <a:custGeom>
              <a:rect b="b" l="l" r="r" t="t"/>
              <a:pathLst>
                <a:path extrusionOk="0" h="1318" w="1660">
                  <a:moveTo>
                    <a:pt x="264" y="0"/>
                  </a:moveTo>
                  <a:lnTo>
                    <a:pt x="0" y="659"/>
                  </a:lnTo>
                  <a:lnTo>
                    <a:pt x="264" y="1318"/>
                  </a:lnTo>
                  <a:lnTo>
                    <a:pt x="1528" y="1318"/>
                  </a:lnTo>
                  <a:lnTo>
                    <a:pt x="1581" y="1291"/>
                  </a:lnTo>
                  <a:lnTo>
                    <a:pt x="1607" y="1238"/>
                  </a:lnTo>
                  <a:lnTo>
                    <a:pt x="1633" y="1186"/>
                  </a:lnTo>
                  <a:lnTo>
                    <a:pt x="1660" y="1133"/>
                  </a:lnTo>
                  <a:lnTo>
                    <a:pt x="1660" y="1080"/>
                  </a:lnTo>
                  <a:lnTo>
                    <a:pt x="1633" y="1028"/>
                  </a:lnTo>
                  <a:lnTo>
                    <a:pt x="1581" y="975"/>
                  </a:lnTo>
                  <a:lnTo>
                    <a:pt x="2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165"/>
            <p:cNvSpPr/>
            <p:nvPr/>
          </p:nvSpPr>
          <p:spPr>
            <a:xfrm>
              <a:off x="4071154" y="2594729"/>
              <a:ext cx="221552" cy="369937"/>
            </a:xfrm>
            <a:custGeom>
              <a:rect b="b" l="l" r="r" t="t"/>
              <a:pathLst>
                <a:path extrusionOk="0" h="14253" w="8536">
                  <a:moveTo>
                    <a:pt x="5796" y="1"/>
                  </a:moveTo>
                  <a:lnTo>
                    <a:pt x="5532" y="27"/>
                  </a:lnTo>
                  <a:lnTo>
                    <a:pt x="5322" y="106"/>
                  </a:lnTo>
                  <a:lnTo>
                    <a:pt x="5085" y="211"/>
                  </a:lnTo>
                  <a:lnTo>
                    <a:pt x="4900" y="369"/>
                  </a:lnTo>
                  <a:lnTo>
                    <a:pt x="4742" y="554"/>
                  </a:lnTo>
                  <a:lnTo>
                    <a:pt x="4637" y="765"/>
                  </a:lnTo>
                  <a:lnTo>
                    <a:pt x="4558" y="1002"/>
                  </a:lnTo>
                  <a:lnTo>
                    <a:pt x="4531" y="1265"/>
                  </a:lnTo>
                  <a:lnTo>
                    <a:pt x="4531" y="10723"/>
                  </a:lnTo>
                  <a:lnTo>
                    <a:pt x="4505" y="10854"/>
                  </a:lnTo>
                  <a:lnTo>
                    <a:pt x="4452" y="10986"/>
                  </a:lnTo>
                  <a:lnTo>
                    <a:pt x="4347" y="11065"/>
                  </a:lnTo>
                  <a:lnTo>
                    <a:pt x="4242" y="11144"/>
                  </a:lnTo>
                  <a:lnTo>
                    <a:pt x="4110" y="11170"/>
                  </a:lnTo>
                  <a:lnTo>
                    <a:pt x="3978" y="11144"/>
                  </a:lnTo>
                  <a:lnTo>
                    <a:pt x="3846" y="11091"/>
                  </a:lnTo>
                  <a:lnTo>
                    <a:pt x="3741" y="10986"/>
                  </a:lnTo>
                  <a:lnTo>
                    <a:pt x="2108" y="8905"/>
                  </a:lnTo>
                  <a:lnTo>
                    <a:pt x="1502" y="9089"/>
                  </a:lnTo>
                  <a:lnTo>
                    <a:pt x="0" y="11671"/>
                  </a:lnTo>
                  <a:lnTo>
                    <a:pt x="27" y="12540"/>
                  </a:lnTo>
                  <a:lnTo>
                    <a:pt x="3214" y="14042"/>
                  </a:lnTo>
                  <a:lnTo>
                    <a:pt x="3425" y="14121"/>
                  </a:lnTo>
                  <a:lnTo>
                    <a:pt x="3662" y="14200"/>
                  </a:lnTo>
                  <a:lnTo>
                    <a:pt x="3899" y="14226"/>
                  </a:lnTo>
                  <a:lnTo>
                    <a:pt x="4136" y="14253"/>
                  </a:lnTo>
                  <a:lnTo>
                    <a:pt x="4373" y="14253"/>
                  </a:lnTo>
                  <a:lnTo>
                    <a:pt x="4584" y="14200"/>
                  </a:lnTo>
                  <a:lnTo>
                    <a:pt x="4795" y="14147"/>
                  </a:lnTo>
                  <a:lnTo>
                    <a:pt x="4979" y="14068"/>
                  </a:lnTo>
                  <a:lnTo>
                    <a:pt x="5190" y="13989"/>
                  </a:lnTo>
                  <a:lnTo>
                    <a:pt x="5348" y="13884"/>
                  </a:lnTo>
                  <a:lnTo>
                    <a:pt x="5532" y="13752"/>
                  </a:lnTo>
                  <a:lnTo>
                    <a:pt x="5690" y="13620"/>
                  </a:lnTo>
                  <a:lnTo>
                    <a:pt x="5822" y="13462"/>
                  </a:lnTo>
                  <a:lnTo>
                    <a:pt x="5954" y="13278"/>
                  </a:lnTo>
                  <a:lnTo>
                    <a:pt x="6059" y="13120"/>
                  </a:lnTo>
                  <a:lnTo>
                    <a:pt x="6138" y="12909"/>
                  </a:lnTo>
                  <a:lnTo>
                    <a:pt x="6217" y="12725"/>
                  </a:lnTo>
                  <a:lnTo>
                    <a:pt x="6270" y="12514"/>
                  </a:lnTo>
                  <a:lnTo>
                    <a:pt x="6323" y="12303"/>
                  </a:lnTo>
                  <a:lnTo>
                    <a:pt x="6323" y="12066"/>
                  </a:lnTo>
                  <a:lnTo>
                    <a:pt x="6323" y="2556"/>
                  </a:lnTo>
                  <a:lnTo>
                    <a:pt x="6349" y="2424"/>
                  </a:lnTo>
                  <a:lnTo>
                    <a:pt x="6402" y="2293"/>
                  </a:lnTo>
                  <a:lnTo>
                    <a:pt x="6481" y="2187"/>
                  </a:lnTo>
                  <a:lnTo>
                    <a:pt x="6560" y="2108"/>
                  </a:lnTo>
                  <a:lnTo>
                    <a:pt x="6692" y="2055"/>
                  </a:lnTo>
                  <a:lnTo>
                    <a:pt x="6823" y="2029"/>
                  </a:lnTo>
                  <a:lnTo>
                    <a:pt x="6955" y="2055"/>
                  </a:lnTo>
                  <a:lnTo>
                    <a:pt x="7087" y="2082"/>
                  </a:lnTo>
                  <a:lnTo>
                    <a:pt x="7139" y="2161"/>
                  </a:lnTo>
                  <a:lnTo>
                    <a:pt x="7218" y="2187"/>
                  </a:lnTo>
                  <a:lnTo>
                    <a:pt x="7297" y="2214"/>
                  </a:lnTo>
                  <a:lnTo>
                    <a:pt x="8536" y="2214"/>
                  </a:lnTo>
                  <a:lnTo>
                    <a:pt x="8536" y="896"/>
                  </a:lnTo>
                  <a:lnTo>
                    <a:pt x="7745" y="896"/>
                  </a:lnTo>
                  <a:lnTo>
                    <a:pt x="7482" y="870"/>
                  </a:lnTo>
                  <a:lnTo>
                    <a:pt x="7245" y="791"/>
                  </a:lnTo>
                  <a:lnTo>
                    <a:pt x="7034" y="686"/>
                  </a:lnTo>
                  <a:lnTo>
                    <a:pt x="6850" y="528"/>
                  </a:lnTo>
                  <a:lnTo>
                    <a:pt x="6692" y="369"/>
                  </a:lnTo>
                  <a:lnTo>
                    <a:pt x="6507" y="211"/>
                  </a:lnTo>
                  <a:lnTo>
                    <a:pt x="6270" y="106"/>
                  </a:lnTo>
                  <a:lnTo>
                    <a:pt x="6059" y="27"/>
                  </a:lnTo>
                  <a:lnTo>
                    <a:pt x="57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165"/>
            <p:cNvSpPr/>
            <p:nvPr/>
          </p:nvSpPr>
          <p:spPr>
            <a:xfrm>
              <a:off x="4187379" y="2728057"/>
              <a:ext cx="57464" cy="10979"/>
            </a:xfrm>
            <a:custGeom>
              <a:rect b="b" l="l" r="r" t="t"/>
              <a:pathLst>
                <a:path extrusionOk="0" h="423" w="2214">
                  <a:moveTo>
                    <a:pt x="132" y="1"/>
                  </a:moveTo>
                  <a:lnTo>
                    <a:pt x="80" y="53"/>
                  </a:lnTo>
                  <a:lnTo>
                    <a:pt x="27" y="132"/>
                  </a:lnTo>
                  <a:lnTo>
                    <a:pt x="1" y="211"/>
                  </a:lnTo>
                  <a:lnTo>
                    <a:pt x="27" y="290"/>
                  </a:lnTo>
                  <a:lnTo>
                    <a:pt x="80" y="369"/>
                  </a:lnTo>
                  <a:lnTo>
                    <a:pt x="132" y="396"/>
                  </a:lnTo>
                  <a:lnTo>
                    <a:pt x="238" y="422"/>
                  </a:lnTo>
                  <a:lnTo>
                    <a:pt x="2003" y="422"/>
                  </a:lnTo>
                  <a:lnTo>
                    <a:pt x="2082" y="396"/>
                  </a:lnTo>
                  <a:lnTo>
                    <a:pt x="2161" y="369"/>
                  </a:lnTo>
                  <a:lnTo>
                    <a:pt x="2214" y="290"/>
                  </a:lnTo>
                  <a:lnTo>
                    <a:pt x="2214" y="211"/>
                  </a:lnTo>
                  <a:lnTo>
                    <a:pt x="2214" y="132"/>
                  </a:lnTo>
                  <a:lnTo>
                    <a:pt x="2161" y="53"/>
                  </a:lnTo>
                  <a:lnTo>
                    <a:pt x="20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165"/>
            <p:cNvSpPr/>
            <p:nvPr/>
          </p:nvSpPr>
          <p:spPr>
            <a:xfrm>
              <a:off x="4187379" y="2773867"/>
              <a:ext cx="57464" cy="11654"/>
            </a:xfrm>
            <a:custGeom>
              <a:rect b="b" l="l" r="r" t="t"/>
              <a:pathLst>
                <a:path extrusionOk="0" h="449" w="2214">
                  <a:moveTo>
                    <a:pt x="238" y="1"/>
                  </a:moveTo>
                  <a:lnTo>
                    <a:pt x="132" y="27"/>
                  </a:lnTo>
                  <a:lnTo>
                    <a:pt x="80" y="80"/>
                  </a:lnTo>
                  <a:lnTo>
                    <a:pt x="27" y="132"/>
                  </a:lnTo>
                  <a:lnTo>
                    <a:pt x="1" y="211"/>
                  </a:lnTo>
                  <a:lnTo>
                    <a:pt x="27" y="317"/>
                  </a:lnTo>
                  <a:lnTo>
                    <a:pt x="80" y="369"/>
                  </a:lnTo>
                  <a:lnTo>
                    <a:pt x="132" y="422"/>
                  </a:lnTo>
                  <a:lnTo>
                    <a:pt x="238" y="449"/>
                  </a:lnTo>
                  <a:lnTo>
                    <a:pt x="2003" y="449"/>
                  </a:lnTo>
                  <a:lnTo>
                    <a:pt x="2082" y="422"/>
                  </a:lnTo>
                  <a:lnTo>
                    <a:pt x="2161" y="369"/>
                  </a:lnTo>
                  <a:lnTo>
                    <a:pt x="2214" y="317"/>
                  </a:lnTo>
                  <a:lnTo>
                    <a:pt x="2214" y="211"/>
                  </a:lnTo>
                  <a:lnTo>
                    <a:pt x="2214" y="132"/>
                  </a:lnTo>
                  <a:lnTo>
                    <a:pt x="2161" y="80"/>
                  </a:lnTo>
                  <a:lnTo>
                    <a:pt x="2082" y="27"/>
                  </a:lnTo>
                  <a:lnTo>
                    <a:pt x="20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165"/>
            <p:cNvSpPr/>
            <p:nvPr/>
          </p:nvSpPr>
          <p:spPr>
            <a:xfrm>
              <a:off x="4187379" y="2820378"/>
              <a:ext cx="57464" cy="10953"/>
            </a:xfrm>
            <a:custGeom>
              <a:rect b="b" l="l" r="r" t="t"/>
              <a:pathLst>
                <a:path extrusionOk="0" h="422" w="2214">
                  <a:moveTo>
                    <a:pt x="238" y="0"/>
                  </a:moveTo>
                  <a:lnTo>
                    <a:pt x="132" y="26"/>
                  </a:lnTo>
                  <a:lnTo>
                    <a:pt x="80" y="53"/>
                  </a:lnTo>
                  <a:lnTo>
                    <a:pt x="27" y="132"/>
                  </a:lnTo>
                  <a:lnTo>
                    <a:pt x="1" y="211"/>
                  </a:lnTo>
                  <a:lnTo>
                    <a:pt x="27" y="290"/>
                  </a:lnTo>
                  <a:lnTo>
                    <a:pt x="80" y="369"/>
                  </a:lnTo>
                  <a:lnTo>
                    <a:pt x="132" y="422"/>
                  </a:lnTo>
                  <a:lnTo>
                    <a:pt x="2082" y="422"/>
                  </a:lnTo>
                  <a:lnTo>
                    <a:pt x="2161" y="369"/>
                  </a:lnTo>
                  <a:lnTo>
                    <a:pt x="2214" y="290"/>
                  </a:lnTo>
                  <a:lnTo>
                    <a:pt x="2214" y="211"/>
                  </a:lnTo>
                  <a:lnTo>
                    <a:pt x="2214" y="132"/>
                  </a:lnTo>
                  <a:lnTo>
                    <a:pt x="2161" y="53"/>
                  </a:lnTo>
                  <a:lnTo>
                    <a:pt x="2082" y="26"/>
                  </a:lnTo>
                  <a:lnTo>
                    <a:pt x="20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165"/>
            <p:cNvSpPr/>
            <p:nvPr/>
          </p:nvSpPr>
          <p:spPr>
            <a:xfrm>
              <a:off x="4049949" y="2802599"/>
              <a:ext cx="81395" cy="123079"/>
            </a:xfrm>
            <a:custGeom>
              <a:rect b="b" l="l" r="r" t="t"/>
              <a:pathLst>
                <a:path extrusionOk="0" h="4742" w="3136">
                  <a:moveTo>
                    <a:pt x="2556" y="0"/>
                  </a:moveTo>
                  <a:lnTo>
                    <a:pt x="2477" y="26"/>
                  </a:lnTo>
                  <a:lnTo>
                    <a:pt x="2424" y="79"/>
                  </a:lnTo>
                  <a:lnTo>
                    <a:pt x="2345" y="132"/>
                  </a:lnTo>
                  <a:lnTo>
                    <a:pt x="2293" y="211"/>
                  </a:lnTo>
                  <a:lnTo>
                    <a:pt x="53" y="4083"/>
                  </a:lnTo>
                  <a:lnTo>
                    <a:pt x="27" y="4162"/>
                  </a:lnTo>
                  <a:lnTo>
                    <a:pt x="1" y="4241"/>
                  </a:lnTo>
                  <a:lnTo>
                    <a:pt x="1" y="4320"/>
                  </a:lnTo>
                  <a:lnTo>
                    <a:pt x="27" y="4400"/>
                  </a:lnTo>
                  <a:lnTo>
                    <a:pt x="53" y="4479"/>
                  </a:lnTo>
                  <a:lnTo>
                    <a:pt x="106" y="4558"/>
                  </a:lnTo>
                  <a:lnTo>
                    <a:pt x="159" y="4637"/>
                  </a:lnTo>
                  <a:lnTo>
                    <a:pt x="211" y="4663"/>
                  </a:lnTo>
                  <a:lnTo>
                    <a:pt x="238" y="4689"/>
                  </a:lnTo>
                  <a:lnTo>
                    <a:pt x="317" y="4716"/>
                  </a:lnTo>
                  <a:lnTo>
                    <a:pt x="396" y="4742"/>
                  </a:lnTo>
                  <a:lnTo>
                    <a:pt x="580" y="4742"/>
                  </a:lnTo>
                  <a:lnTo>
                    <a:pt x="659" y="4689"/>
                  </a:lnTo>
                  <a:lnTo>
                    <a:pt x="712" y="4663"/>
                  </a:lnTo>
                  <a:lnTo>
                    <a:pt x="791" y="4610"/>
                  </a:lnTo>
                  <a:lnTo>
                    <a:pt x="844" y="4531"/>
                  </a:lnTo>
                  <a:lnTo>
                    <a:pt x="3083" y="659"/>
                  </a:lnTo>
                  <a:lnTo>
                    <a:pt x="3109" y="580"/>
                  </a:lnTo>
                  <a:lnTo>
                    <a:pt x="3135" y="474"/>
                  </a:lnTo>
                  <a:lnTo>
                    <a:pt x="3135" y="395"/>
                  </a:lnTo>
                  <a:lnTo>
                    <a:pt x="3109" y="316"/>
                  </a:lnTo>
                  <a:lnTo>
                    <a:pt x="3083" y="237"/>
                  </a:lnTo>
                  <a:lnTo>
                    <a:pt x="3056" y="185"/>
                  </a:lnTo>
                  <a:lnTo>
                    <a:pt x="2977" y="105"/>
                  </a:lnTo>
                  <a:lnTo>
                    <a:pt x="2925" y="53"/>
                  </a:lnTo>
                  <a:lnTo>
                    <a:pt x="2898" y="53"/>
                  </a:lnTo>
                  <a:lnTo>
                    <a:pt x="28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165"/>
            <p:cNvSpPr/>
            <p:nvPr/>
          </p:nvSpPr>
          <p:spPr>
            <a:xfrm>
              <a:off x="4177127" y="2721906"/>
              <a:ext cx="23282" cy="23282"/>
            </a:xfrm>
            <a:custGeom>
              <a:rect b="b" l="l" r="r" t="t"/>
              <a:pathLst>
                <a:path extrusionOk="0" h="897" w="897">
                  <a:moveTo>
                    <a:pt x="369" y="1"/>
                  </a:moveTo>
                  <a:lnTo>
                    <a:pt x="290" y="27"/>
                  </a:lnTo>
                  <a:lnTo>
                    <a:pt x="211" y="80"/>
                  </a:lnTo>
                  <a:lnTo>
                    <a:pt x="132" y="132"/>
                  </a:lnTo>
                  <a:lnTo>
                    <a:pt x="80" y="185"/>
                  </a:lnTo>
                  <a:lnTo>
                    <a:pt x="53" y="264"/>
                  </a:lnTo>
                  <a:lnTo>
                    <a:pt x="27" y="343"/>
                  </a:lnTo>
                  <a:lnTo>
                    <a:pt x="1" y="448"/>
                  </a:lnTo>
                  <a:lnTo>
                    <a:pt x="27" y="527"/>
                  </a:lnTo>
                  <a:lnTo>
                    <a:pt x="53" y="606"/>
                  </a:lnTo>
                  <a:lnTo>
                    <a:pt x="80" y="685"/>
                  </a:lnTo>
                  <a:lnTo>
                    <a:pt x="132" y="765"/>
                  </a:lnTo>
                  <a:lnTo>
                    <a:pt x="211" y="817"/>
                  </a:lnTo>
                  <a:lnTo>
                    <a:pt x="290" y="844"/>
                  </a:lnTo>
                  <a:lnTo>
                    <a:pt x="369" y="870"/>
                  </a:lnTo>
                  <a:lnTo>
                    <a:pt x="448" y="896"/>
                  </a:lnTo>
                  <a:lnTo>
                    <a:pt x="554" y="870"/>
                  </a:lnTo>
                  <a:lnTo>
                    <a:pt x="633" y="844"/>
                  </a:lnTo>
                  <a:lnTo>
                    <a:pt x="712" y="817"/>
                  </a:lnTo>
                  <a:lnTo>
                    <a:pt x="764" y="765"/>
                  </a:lnTo>
                  <a:lnTo>
                    <a:pt x="817" y="685"/>
                  </a:lnTo>
                  <a:lnTo>
                    <a:pt x="870" y="606"/>
                  </a:lnTo>
                  <a:lnTo>
                    <a:pt x="896" y="527"/>
                  </a:lnTo>
                  <a:lnTo>
                    <a:pt x="896" y="448"/>
                  </a:lnTo>
                  <a:lnTo>
                    <a:pt x="896" y="343"/>
                  </a:lnTo>
                  <a:lnTo>
                    <a:pt x="870" y="264"/>
                  </a:lnTo>
                  <a:lnTo>
                    <a:pt x="817" y="185"/>
                  </a:lnTo>
                  <a:lnTo>
                    <a:pt x="764" y="132"/>
                  </a:lnTo>
                  <a:lnTo>
                    <a:pt x="712" y="80"/>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165"/>
            <p:cNvSpPr/>
            <p:nvPr/>
          </p:nvSpPr>
          <p:spPr>
            <a:xfrm>
              <a:off x="4177127" y="2768391"/>
              <a:ext cx="23282" cy="22607"/>
            </a:xfrm>
            <a:custGeom>
              <a:rect b="b" l="l" r="r" t="t"/>
              <a:pathLst>
                <a:path extrusionOk="0" h="871" w="897">
                  <a:moveTo>
                    <a:pt x="369" y="1"/>
                  </a:moveTo>
                  <a:lnTo>
                    <a:pt x="290" y="27"/>
                  </a:lnTo>
                  <a:lnTo>
                    <a:pt x="211" y="54"/>
                  </a:lnTo>
                  <a:lnTo>
                    <a:pt x="132" y="106"/>
                  </a:lnTo>
                  <a:lnTo>
                    <a:pt x="80" y="185"/>
                  </a:lnTo>
                  <a:lnTo>
                    <a:pt x="53" y="264"/>
                  </a:lnTo>
                  <a:lnTo>
                    <a:pt x="27" y="343"/>
                  </a:lnTo>
                  <a:lnTo>
                    <a:pt x="1" y="422"/>
                  </a:lnTo>
                  <a:lnTo>
                    <a:pt x="27" y="528"/>
                  </a:lnTo>
                  <a:lnTo>
                    <a:pt x="53" y="607"/>
                  </a:lnTo>
                  <a:lnTo>
                    <a:pt x="80" y="686"/>
                  </a:lnTo>
                  <a:lnTo>
                    <a:pt x="132" y="739"/>
                  </a:lnTo>
                  <a:lnTo>
                    <a:pt x="211" y="791"/>
                  </a:lnTo>
                  <a:lnTo>
                    <a:pt x="290" y="844"/>
                  </a:lnTo>
                  <a:lnTo>
                    <a:pt x="369" y="870"/>
                  </a:lnTo>
                  <a:lnTo>
                    <a:pt x="554" y="870"/>
                  </a:lnTo>
                  <a:lnTo>
                    <a:pt x="633" y="844"/>
                  </a:lnTo>
                  <a:lnTo>
                    <a:pt x="712" y="791"/>
                  </a:lnTo>
                  <a:lnTo>
                    <a:pt x="764" y="739"/>
                  </a:lnTo>
                  <a:lnTo>
                    <a:pt x="817" y="686"/>
                  </a:lnTo>
                  <a:lnTo>
                    <a:pt x="870" y="607"/>
                  </a:lnTo>
                  <a:lnTo>
                    <a:pt x="896" y="528"/>
                  </a:lnTo>
                  <a:lnTo>
                    <a:pt x="896" y="422"/>
                  </a:lnTo>
                  <a:lnTo>
                    <a:pt x="896" y="343"/>
                  </a:lnTo>
                  <a:lnTo>
                    <a:pt x="870" y="264"/>
                  </a:lnTo>
                  <a:lnTo>
                    <a:pt x="817" y="185"/>
                  </a:lnTo>
                  <a:lnTo>
                    <a:pt x="764" y="106"/>
                  </a:lnTo>
                  <a:lnTo>
                    <a:pt x="712" y="54"/>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165"/>
            <p:cNvSpPr/>
            <p:nvPr/>
          </p:nvSpPr>
          <p:spPr>
            <a:xfrm>
              <a:off x="4177127" y="2814201"/>
              <a:ext cx="23282" cy="23282"/>
            </a:xfrm>
            <a:custGeom>
              <a:rect b="b" l="l" r="r" t="t"/>
              <a:pathLst>
                <a:path extrusionOk="0" h="897" w="897">
                  <a:moveTo>
                    <a:pt x="369" y="1"/>
                  </a:moveTo>
                  <a:lnTo>
                    <a:pt x="290" y="27"/>
                  </a:lnTo>
                  <a:lnTo>
                    <a:pt x="211" y="80"/>
                  </a:lnTo>
                  <a:lnTo>
                    <a:pt x="132" y="133"/>
                  </a:lnTo>
                  <a:lnTo>
                    <a:pt x="80" y="212"/>
                  </a:lnTo>
                  <a:lnTo>
                    <a:pt x="53" y="264"/>
                  </a:lnTo>
                  <a:lnTo>
                    <a:pt x="27" y="370"/>
                  </a:lnTo>
                  <a:lnTo>
                    <a:pt x="1" y="449"/>
                  </a:lnTo>
                  <a:lnTo>
                    <a:pt x="27" y="528"/>
                  </a:lnTo>
                  <a:lnTo>
                    <a:pt x="53" y="633"/>
                  </a:lnTo>
                  <a:lnTo>
                    <a:pt x="80" y="712"/>
                  </a:lnTo>
                  <a:lnTo>
                    <a:pt x="132" y="765"/>
                  </a:lnTo>
                  <a:lnTo>
                    <a:pt x="211" y="818"/>
                  </a:lnTo>
                  <a:lnTo>
                    <a:pt x="290" y="870"/>
                  </a:lnTo>
                  <a:lnTo>
                    <a:pt x="369" y="897"/>
                  </a:lnTo>
                  <a:lnTo>
                    <a:pt x="554" y="897"/>
                  </a:lnTo>
                  <a:lnTo>
                    <a:pt x="633" y="870"/>
                  </a:lnTo>
                  <a:lnTo>
                    <a:pt x="712" y="818"/>
                  </a:lnTo>
                  <a:lnTo>
                    <a:pt x="764" y="765"/>
                  </a:lnTo>
                  <a:lnTo>
                    <a:pt x="817" y="712"/>
                  </a:lnTo>
                  <a:lnTo>
                    <a:pt x="870" y="633"/>
                  </a:lnTo>
                  <a:lnTo>
                    <a:pt x="896" y="528"/>
                  </a:lnTo>
                  <a:lnTo>
                    <a:pt x="896" y="449"/>
                  </a:lnTo>
                  <a:lnTo>
                    <a:pt x="896" y="370"/>
                  </a:lnTo>
                  <a:lnTo>
                    <a:pt x="870" y="264"/>
                  </a:lnTo>
                  <a:lnTo>
                    <a:pt x="817" y="212"/>
                  </a:lnTo>
                  <a:lnTo>
                    <a:pt x="764" y="133"/>
                  </a:lnTo>
                  <a:lnTo>
                    <a:pt x="712" y="80"/>
                  </a:lnTo>
                  <a:lnTo>
                    <a:pt x="633" y="27"/>
                  </a:lnTo>
                  <a:lnTo>
                    <a:pt x="5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94" name="Google Shape;17994;p165"/>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7995" name="Google Shape;17995;p165"/>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7996" name="Google Shape;17996;p165">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165"/>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7998" name="Google Shape;17998;p165">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8002" name="Shape 18002"/>
        <p:cNvGrpSpPr/>
        <p:nvPr/>
      </p:nvGrpSpPr>
      <p:grpSpPr>
        <a:xfrm>
          <a:off x="0" y="0"/>
          <a:ext cx="0" cy="0"/>
          <a:chOff x="0" y="0"/>
          <a:chExt cx="0" cy="0"/>
        </a:xfrm>
      </p:grpSpPr>
      <p:sp>
        <p:nvSpPr>
          <p:cNvPr id="18003" name="Google Shape;18003;p166"/>
          <p:cNvSpPr/>
          <p:nvPr/>
        </p:nvSpPr>
        <p:spPr>
          <a:xfrm>
            <a:off x="4607550" y="1957250"/>
            <a:ext cx="1578500" cy="1556450"/>
          </a:xfrm>
          <a:custGeom>
            <a:rect b="b" l="l" r="r" t="t"/>
            <a:pathLst>
              <a:path extrusionOk="0" h="62258" w="63140">
                <a:moveTo>
                  <a:pt x="31570" y="0"/>
                </a:moveTo>
                <a:cubicBezTo>
                  <a:pt x="30400" y="0"/>
                  <a:pt x="29230" y="447"/>
                  <a:pt x="28337" y="1340"/>
                </a:cubicBezTo>
                <a:lnTo>
                  <a:pt x="1786" y="27902"/>
                </a:lnTo>
                <a:cubicBezTo>
                  <a:pt x="0" y="29676"/>
                  <a:pt x="0" y="32570"/>
                  <a:pt x="1786" y="34355"/>
                </a:cubicBezTo>
                <a:lnTo>
                  <a:pt x="8728" y="41297"/>
                </a:lnTo>
                <a:cubicBezTo>
                  <a:pt x="5311" y="44809"/>
                  <a:pt x="5334" y="50417"/>
                  <a:pt x="8799" y="53894"/>
                </a:cubicBezTo>
                <a:cubicBezTo>
                  <a:pt x="10551" y="55645"/>
                  <a:pt x="12847" y="56521"/>
                  <a:pt x="15143" y="56521"/>
                </a:cubicBezTo>
                <a:cubicBezTo>
                  <a:pt x="17404" y="56521"/>
                  <a:pt x="19665" y="55672"/>
                  <a:pt x="21408" y="53977"/>
                </a:cubicBezTo>
                <a:lnTo>
                  <a:pt x="28337" y="60918"/>
                </a:lnTo>
                <a:cubicBezTo>
                  <a:pt x="29230" y="61811"/>
                  <a:pt x="30400" y="62258"/>
                  <a:pt x="31570" y="62258"/>
                </a:cubicBezTo>
                <a:cubicBezTo>
                  <a:pt x="32740" y="62258"/>
                  <a:pt x="33909" y="61811"/>
                  <a:pt x="34802" y="60918"/>
                </a:cubicBezTo>
                <a:lnTo>
                  <a:pt x="61365" y="34355"/>
                </a:lnTo>
                <a:cubicBezTo>
                  <a:pt x="63139" y="32570"/>
                  <a:pt x="63139" y="29676"/>
                  <a:pt x="61365" y="27902"/>
                </a:cubicBezTo>
                <a:lnTo>
                  <a:pt x="54424" y="20961"/>
                </a:lnTo>
                <a:cubicBezTo>
                  <a:pt x="54436" y="20961"/>
                  <a:pt x="54436" y="20949"/>
                  <a:pt x="54448" y="20949"/>
                </a:cubicBezTo>
                <a:cubicBezTo>
                  <a:pt x="57948" y="17437"/>
                  <a:pt x="57948" y="11757"/>
                  <a:pt x="54448" y="8257"/>
                </a:cubicBezTo>
                <a:cubicBezTo>
                  <a:pt x="52698" y="6507"/>
                  <a:pt x="50400" y="5632"/>
                  <a:pt x="48102" y="5632"/>
                </a:cubicBezTo>
                <a:cubicBezTo>
                  <a:pt x="45804" y="5632"/>
                  <a:pt x="43506" y="6507"/>
                  <a:pt x="41756" y="8257"/>
                </a:cubicBezTo>
                <a:cubicBezTo>
                  <a:pt x="41744" y="8257"/>
                  <a:pt x="41744" y="8269"/>
                  <a:pt x="41732" y="8281"/>
                </a:cubicBezTo>
                <a:lnTo>
                  <a:pt x="34802" y="1340"/>
                </a:lnTo>
                <a:cubicBezTo>
                  <a:pt x="33909" y="447"/>
                  <a:pt x="32740" y="0"/>
                  <a:pt x="315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166"/>
          <p:cNvSpPr/>
          <p:nvPr/>
        </p:nvSpPr>
        <p:spPr>
          <a:xfrm>
            <a:off x="3781850" y="2782925"/>
            <a:ext cx="1578800" cy="1556250"/>
          </a:xfrm>
          <a:custGeom>
            <a:rect b="b" l="l" r="r" t="t"/>
            <a:pathLst>
              <a:path extrusionOk="0" h="62250" w="63152">
                <a:moveTo>
                  <a:pt x="31576" y="1"/>
                </a:moveTo>
                <a:cubicBezTo>
                  <a:pt x="30409" y="1"/>
                  <a:pt x="29242" y="447"/>
                  <a:pt x="28349" y="1340"/>
                </a:cubicBezTo>
                <a:lnTo>
                  <a:pt x="21408" y="8282"/>
                </a:lnTo>
                <a:cubicBezTo>
                  <a:pt x="19661" y="6564"/>
                  <a:pt x="17389" y="5707"/>
                  <a:pt x="15118" y="5707"/>
                </a:cubicBezTo>
                <a:cubicBezTo>
                  <a:pt x="12823" y="5707"/>
                  <a:pt x="10529" y="6582"/>
                  <a:pt x="8775" y="8329"/>
                </a:cubicBezTo>
                <a:cubicBezTo>
                  <a:pt x="5299" y="11818"/>
                  <a:pt x="5275" y="17450"/>
                  <a:pt x="8728" y="20962"/>
                </a:cubicBezTo>
                <a:lnTo>
                  <a:pt x="1786" y="27891"/>
                </a:lnTo>
                <a:cubicBezTo>
                  <a:pt x="1" y="29677"/>
                  <a:pt x="1" y="32570"/>
                  <a:pt x="1786" y="34356"/>
                </a:cubicBezTo>
                <a:lnTo>
                  <a:pt x="28349" y="60919"/>
                </a:lnTo>
                <a:cubicBezTo>
                  <a:pt x="29242" y="61806"/>
                  <a:pt x="30409" y="62250"/>
                  <a:pt x="31576" y="62250"/>
                </a:cubicBezTo>
                <a:cubicBezTo>
                  <a:pt x="32743" y="62250"/>
                  <a:pt x="33910" y="61806"/>
                  <a:pt x="34802" y="60919"/>
                </a:cubicBezTo>
                <a:lnTo>
                  <a:pt x="41744" y="53978"/>
                </a:lnTo>
                <a:cubicBezTo>
                  <a:pt x="43494" y="55734"/>
                  <a:pt x="45789" y="56612"/>
                  <a:pt x="48084" y="56612"/>
                </a:cubicBezTo>
                <a:cubicBezTo>
                  <a:pt x="50379" y="56612"/>
                  <a:pt x="52674" y="55734"/>
                  <a:pt x="54424" y="53978"/>
                </a:cubicBezTo>
                <a:cubicBezTo>
                  <a:pt x="57936" y="50477"/>
                  <a:pt x="57936" y="44798"/>
                  <a:pt x="54424" y="41286"/>
                </a:cubicBezTo>
                <a:lnTo>
                  <a:pt x="61365" y="34356"/>
                </a:lnTo>
                <a:cubicBezTo>
                  <a:pt x="63151" y="32570"/>
                  <a:pt x="63151" y="29677"/>
                  <a:pt x="61365" y="27891"/>
                </a:cubicBezTo>
                <a:lnTo>
                  <a:pt x="34802" y="1340"/>
                </a:lnTo>
                <a:cubicBezTo>
                  <a:pt x="33910" y="447"/>
                  <a:pt x="32743" y="1"/>
                  <a:pt x="315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05" name="Google Shape;18005;p166"/>
          <p:cNvGrpSpPr/>
          <p:nvPr/>
        </p:nvGrpSpPr>
        <p:grpSpPr>
          <a:xfrm>
            <a:off x="5091292" y="2369734"/>
            <a:ext cx="694958" cy="731498"/>
            <a:chOff x="3235398" y="1852359"/>
            <a:chExt cx="694958" cy="731498"/>
          </a:xfrm>
        </p:grpSpPr>
        <p:sp>
          <p:nvSpPr>
            <p:cNvPr id="18006" name="Google Shape;18006;p16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166"/>
            <p:cNvSpPr/>
            <p:nvPr/>
          </p:nvSpPr>
          <p:spPr>
            <a:xfrm>
              <a:off x="3308527" y="1943758"/>
              <a:ext cx="548700" cy="548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8" name="Google Shape;18008;p166"/>
          <p:cNvGrpSpPr/>
          <p:nvPr/>
        </p:nvGrpSpPr>
        <p:grpSpPr>
          <a:xfrm>
            <a:off x="4273717" y="3195309"/>
            <a:ext cx="694958" cy="731498"/>
            <a:chOff x="3235398" y="1852359"/>
            <a:chExt cx="694958" cy="731498"/>
          </a:xfrm>
        </p:grpSpPr>
        <p:sp>
          <p:nvSpPr>
            <p:cNvPr id="18009" name="Google Shape;18009;p16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166"/>
            <p:cNvSpPr/>
            <p:nvPr/>
          </p:nvSpPr>
          <p:spPr>
            <a:xfrm>
              <a:off x="3308527" y="1943758"/>
              <a:ext cx="548700" cy="548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1" name="Google Shape;18011;p166"/>
          <p:cNvSpPr/>
          <p:nvPr/>
        </p:nvSpPr>
        <p:spPr>
          <a:xfrm>
            <a:off x="3783625" y="1133325"/>
            <a:ext cx="1578500" cy="1556250"/>
          </a:xfrm>
          <a:custGeom>
            <a:rect b="b" l="l" r="r" t="t"/>
            <a:pathLst>
              <a:path extrusionOk="0" h="62250" w="63140">
                <a:moveTo>
                  <a:pt x="31570" y="1"/>
                </a:moveTo>
                <a:cubicBezTo>
                  <a:pt x="30401" y="1"/>
                  <a:pt x="29231" y="447"/>
                  <a:pt x="28338" y="1340"/>
                </a:cubicBezTo>
                <a:lnTo>
                  <a:pt x="21408" y="8270"/>
                </a:lnTo>
                <a:cubicBezTo>
                  <a:pt x="19658" y="6519"/>
                  <a:pt x="17363" y="5644"/>
                  <a:pt x="15067" y="5644"/>
                </a:cubicBezTo>
                <a:cubicBezTo>
                  <a:pt x="12770" y="5644"/>
                  <a:pt x="10473" y="6519"/>
                  <a:pt x="8716" y="8270"/>
                </a:cubicBezTo>
                <a:cubicBezTo>
                  <a:pt x="5216" y="11782"/>
                  <a:pt x="5216" y="17461"/>
                  <a:pt x="8716" y="20962"/>
                </a:cubicBezTo>
                <a:lnTo>
                  <a:pt x="1787" y="27903"/>
                </a:lnTo>
                <a:cubicBezTo>
                  <a:pt x="1" y="29677"/>
                  <a:pt x="1" y="32570"/>
                  <a:pt x="1787" y="34356"/>
                </a:cubicBezTo>
                <a:lnTo>
                  <a:pt x="28338" y="60919"/>
                </a:lnTo>
                <a:cubicBezTo>
                  <a:pt x="29231" y="61806"/>
                  <a:pt x="30401" y="62249"/>
                  <a:pt x="31570" y="62249"/>
                </a:cubicBezTo>
                <a:cubicBezTo>
                  <a:pt x="32740" y="62249"/>
                  <a:pt x="33910" y="61806"/>
                  <a:pt x="34803" y="60919"/>
                </a:cubicBezTo>
                <a:lnTo>
                  <a:pt x="41732" y="53977"/>
                </a:lnTo>
                <a:cubicBezTo>
                  <a:pt x="43489" y="55734"/>
                  <a:pt x="45786" y="56612"/>
                  <a:pt x="48083" y="56612"/>
                </a:cubicBezTo>
                <a:cubicBezTo>
                  <a:pt x="50379" y="56612"/>
                  <a:pt x="52674" y="55734"/>
                  <a:pt x="54424" y="53977"/>
                </a:cubicBezTo>
                <a:cubicBezTo>
                  <a:pt x="57937" y="50477"/>
                  <a:pt x="57937" y="44798"/>
                  <a:pt x="54424" y="41285"/>
                </a:cubicBezTo>
                <a:lnTo>
                  <a:pt x="61354" y="34356"/>
                </a:lnTo>
                <a:cubicBezTo>
                  <a:pt x="63140" y="32570"/>
                  <a:pt x="63140" y="29677"/>
                  <a:pt x="61354" y="27903"/>
                </a:cubicBezTo>
                <a:lnTo>
                  <a:pt x="34803" y="1340"/>
                </a:lnTo>
                <a:cubicBezTo>
                  <a:pt x="33910" y="447"/>
                  <a:pt x="32740" y="1"/>
                  <a:pt x="315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12" name="Google Shape;18012;p166"/>
          <p:cNvGrpSpPr/>
          <p:nvPr/>
        </p:nvGrpSpPr>
        <p:grpSpPr>
          <a:xfrm>
            <a:off x="4273742" y="1545709"/>
            <a:ext cx="694958" cy="731498"/>
            <a:chOff x="3235398" y="1852359"/>
            <a:chExt cx="694958" cy="731498"/>
          </a:xfrm>
        </p:grpSpPr>
        <p:sp>
          <p:nvSpPr>
            <p:cNvPr id="18013" name="Google Shape;18013;p16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166"/>
            <p:cNvSpPr/>
            <p:nvPr/>
          </p:nvSpPr>
          <p:spPr>
            <a:xfrm>
              <a:off x="3308527" y="1943758"/>
              <a:ext cx="548700" cy="548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5" name="Google Shape;18015;p166"/>
          <p:cNvSpPr/>
          <p:nvPr/>
        </p:nvSpPr>
        <p:spPr>
          <a:xfrm>
            <a:off x="2957950" y="1959025"/>
            <a:ext cx="1578475" cy="1556175"/>
          </a:xfrm>
          <a:custGeom>
            <a:rect b="b" l="l" r="r" t="t"/>
            <a:pathLst>
              <a:path extrusionOk="0" h="62247" w="63139">
                <a:moveTo>
                  <a:pt x="31571" y="0"/>
                </a:moveTo>
                <a:cubicBezTo>
                  <a:pt x="30403" y="0"/>
                  <a:pt x="29236" y="447"/>
                  <a:pt x="28349" y="1340"/>
                </a:cubicBezTo>
                <a:lnTo>
                  <a:pt x="1786" y="27891"/>
                </a:lnTo>
                <a:cubicBezTo>
                  <a:pt x="0" y="29677"/>
                  <a:pt x="0" y="32570"/>
                  <a:pt x="1786" y="34356"/>
                </a:cubicBezTo>
                <a:lnTo>
                  <a:pt x="8727" y="41297"/>
                </a:lnTo>
                <a:cubicBezTo>
                  <a:pt x="5310" y="44810"/>
                  <a:pt x="5334" y="50417"/>
                  <a:pt x="8811" y="53894"/>
                </a:cubicBezTo>
                <a:cubicBezTo>
                  <a:pt x="10562" y="55646"/>
                  <a:pt x="12855" y="56521"/>
                  <a:pt x="15149" y="56521"/>
                </a:cubicBezTo>
                <a:cubicBezTo>
                  <a:pt x="17407" y="56521"/>
                  <a:pt x="19665" y="55673"/>
                  <a:pt x="21407" y="53977"/>
                </a:cubicBezTo>
                <a:lnTo>
                  <a:pt x="28349" y="60907"/>
                </a:lnTo>
                <a:cubicBezTo>
                  <a:pt x="29236" y="61800"/>
                  <a:pt x="30403" y="62246"/>
                  <a:pt x="31571" y="62246"/>
                </a:cubicBezTo>
                <a:cubicBezTo>
                  <a:pt x="32739" y="62246"/>
                  <a:pt x="33909" y="61800"/>
                  <a:pt x="34802" y="60907"/>
                </a:cubicBezTo>
                <a:lnTo>
                  <a:pt x="61365" y="34356"/>
                </a:lnTo>
                <a:cubicBezTo>
                  <a:pt x="63139" y="32570"/>
                  <a:pt x="63139" y="29677"/>
                  <a:pt x="61365" y="27891"/>
                </a:cubicBezTo>
                <a:lnTo>
                  <a:pt x="54423" y="20961"/>
                </a:lnTo>
                <a:cubicBezTo>
                  <a:pt x="54459" y="20926"/>
                  <a:pt x="54495" y="20902"/>
                  <a:pt x="54519" y="20866"/>
                </a:cubicBezTo>
                <a:cubicBezTo>
                  <a:pt x="58031" y="17366"/>
                  <a:pt x="58031" y="11686"/>
                  <a:pt x="54519" y="8174"/>
                </a:cubicBezTo>
                <a:cubicBezTo>
                  <a:pt x="52769" y="6424"/>
                  <a:pt x="50474" y="5549"/>
                  <a:pt x="48177" y="5549"/>
                </a:cubicBezTo>
                <a:cubicBezTo>
                  <a:pt x="45881" y="5549"/>
                  <a:pt x="43583" y="6424"/>
                  <a:pt x="41827" y="8174"/>
                </a:cubicBezTo>
                <a:cubicBezTo>
                  <a:pt x="41803" y="8210"/>
                  <a:pt x="41779" y="8246"/>
                  <a:pt x="41743" y="8281"/>
                </a:cubicBezTo>
                <a:lnTo>
                  <a:pt x="34802" y="1340"/>
                </a:lnTo>
                <a:cubicBezTo>
                  <a:pt x="33909" y="447"/>
                  <a:pt x="32739" y="0"/>
                  <a:pt x="315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16" name="Google Shape;18016;p166"/>
          <p:cNvGrpSpPr/>
          <p:nvPr/>
        </p:nvGrpSpPr>
        <p:grpSpPr>
          <a:xfrm>
            <a:off x="3399704" y="2305109"/>
            <a:ext cx="694958" cy="731498"/>
            <a:chOff x="3235398" y="1852359"/>
            <a:chExt cx="694958" cy="731498"/>
          </a:xfrm>
        </p:grpSpPr>
        <p:sp>
          <p:nvSpPr>
            <p:cNvPr id="18017" name="Google Shape;18017;p166"/>
            <p:cNvSpPr/>
            <p:nvPr/>
          </p:nvSpPr>
          <p:spPr>
            <a:xfrm>
              <a:off x="3235398" y="1852359"/>
              <a:ext cx="694958" cy="731498"/>
            </a:xfrm>
            <a:custGeom>
              <a:rect b="b" l="l" r="r" t="t"/>
              <a:pathLst>
                <a:path extrusionOk="0" h="18830" w="17775">
                  <a:moveTo>
                    <a:pt x="10847" y="1208"/>
                  </a:moveTo>
                  <a:cubicBezTo>
                    <a:pt x="10817" y="1238"/>
                    <a:pt x="10817" y="1238"/>
                    <a:pt x="10786" y="1238"/>
                  </a:cubicBezTo>
                  <a:lnTo>
                    <a:pt x="10726" y="1208"/>
                  </a:lnTo>
                  <a:close/>
                  <a:moveTo>
                    <a:pt x="8872" y="1056"/>
                  </a:moveTo>
                  <a:lnTo>
                    <a:pt x="8812" y="1086"/>
                  </a:lnTo>
                  <a:cubicBezTo>
                    <a:pt x="8781" y="1117"/>
                    <a:pt x="8720" y="1147"/>
                    <a:pt x="8690" y="1208"/>
                  </a:cubicBezTo>
                  <a:cubicBezTo>
                    <a:pt x="8660" y="1238"/>
                    <a:pt x="8660" y="1269"/>
                    <a:pt x="8660" y="1299"/>
                  </a:cubicBezTo>
                  <a:lnTo>
                    <a:pt x="8629" y="1299"/>
                  </a:lnTo>
                  <a:lnTo>
                    <a:pt x="8599" y="1329"/>
                  </a:lnTo>
                  <a:lnTo>
                    <a:pt x="8508" y="1329"/>
                  </a:lnTo>
                  <a:cubicBezTo>
                    <a:pt x="8477" y="1269"/>
                    <a:pt x="8447" y="1238"/>
                    <a:pt x="8417" y="1208"/>
                  </a:cubicBezTo>
                  <a:cubicBezTo>
                    <a:pt x="8386" y="1178"/>
                    <a:pt x="8356" y="1147"/>
                    <a:pt x="8356" y="1117"/>
                  </a:cubicBezTo>
                  <a:cubicBezTo>
                    <a:pt x="8447" y="1086"/>
                    <a:pt x="8569" y="1086"/>
                    <a:pt x="8690" y="1056"/>
                  </a:cubicBezTo>
                  <a:close/>
                  <a:moveTo>
                    <a:pt x="7961" y="1178"/>
                  </a:moveTo>
                  <a:cubicBezTo>
                    <a:pt x="7991" y="1208"/>
                    <a:pt x="8022" y="1238"/>
                    <a:pt x="8052" y="1269"/>
                  </a:cubicBezTo>
                  <a:lnTo>
                    <a:pt x="8113" y="1329"/>
                  </a:lnTo>
                  <a:lnTo>
                    <a:pt x="7991" y="1360"/>
                  </a:lnTo>
                  <a:cubicBezTo>
                    <a:pt x="8022" y="1329"/>
                    <a:pt x="7991" y="1329"/>
                    <a:pt x="7991" y="1299"/>
                  </a:cubicBezTo>
                  <a:lnTo>
                    <a:pt x="7961" y="1269"/>
                  </a:lnTo>
                  <a:cubicBezTo>
                    <a:pt x="7961" y="1238"/>
                    <a:pt x="7961" y="1208"/>
                    <a:pt x="7961" y="1178"/>
                  </a:cubicBezTo>
                  <a:close/>
                  <a:moveTo>
                    <a:pt x="7323" y="1360"/>
                  </a:moveTo>
                  <a:cubicBezTo>
                    <a:pt x="7323" y="1390"/>
                    <a:pt x="7323" y="1451"/>
                    <a:pt x="7323" y="1481"/>
                  </a:cubicBezTo>
                  <a:lnTo>
                    <a:pt x="7141" y="1542"/>
                  </a:lnTo>
                  <a:cubicBezTo>
                    <a:pt x="7110" y="1512"/>
                    <a:pt x="7049" y="1481"/>
                    <a:pt x="7019" y="1451"/>
                  </a:cubicBezTo>
                  <a:lnTo>
                    <a:pt x="7323" y="1360"/>
                  </a:lnTo>
                  <a:close/>
                  <a:moveTo>
                    <a:pt x="11090" y="1481"/>
                  </a:moveTo>
                  <a:lnTo>
                    <a:pt x="11181" y="1512"/>
                  </a:lnTo>
                  <a:lnTo>
                    <a:pt x="11273" y="1542"/>
                  </a:lnTo>
                  <a:lnTo>
                    <a:pt x="11303" y="1573"/>
                  </a:lnTo>
                  <a:cubicBezTo>
                    <a:pt x="11273" y="1633"/>
                    <a:pt x="11273" y="1664"/>
                    <a:pt x="11303" y="1724"/>
                  </a:cubicBezTo>
                  <a:cubicBezTo>
                    <a:pt x="11212" y="1664"/>
                    <a:pt x="11151" y="1573"/>
                    <a:pt x="11090" y="1512"/>
                  </a:cubicBezTo>
                  <a:lnTo>
                    <a:pt x="11060" y="1481"/>
                  </a:lnTo>
                  <a:close/>
                  <a:moveTo>
                    <a:pt x="8964" y="1907"/>
                  </a:moveTo>
                  <a:cubicBezTo>
                    <a:pt x="9024" y="1968"/>
                    <a:pt x="9085" y="2028"/>
                    <a:pt x="9176" y="2119"/>
                  </a:cubicBezTo>
                  <a:lnTo>
                    <a:pt x="9176" y="2180"/>
                  </a:lnTo>
                  <a:lnTo>
                    <a:pt x="9115" y="2089"/>
                  </a:lnTo>
                  <a:lnTo>
                    <a:pt x="8964" y="1937"/>
                  </a:lnTo>
                  <a:cubicBezTo>
                    <a:pt x="8964" y="1937"/>
                    <a:pt x="8964" y="1907"/>
                    <a:pt x="8964" y="1907"/>
                  </a:cubicBezTo>
                  <a:close/>
                  <a:moveTo>
                    <a:pt x="6411" y="1694"/>
                  </a:moveTo>
                  <a:cubicBezTo>
                    <a:pt x="6411" y="1694"/>
                    <a:pt x="6411" y="1724"/>
                    <a:pt x="6411" y="1755"/>
                  </a:cubicBezTo>
                  <a:cubicBezTo>
                    <a:pt x="6411" y="1785"/>
                    <a:pt x="6381" y="1816"/>
                    <a:pt x="6381" y="1846"/>
                  </a:cubicBezTo>
                  <a:lnTo>
                    <a:pt x="6108" y="1968"/>
                  </a:lnTo>
                  <a:cubicBezTo>
                    <a:pt x="6047" y="1968"/>
                    <a:pt x="5986" y="1968"/>
                    <a:pt x="5895" y="1998"/>
                  </a:cubicBezTo>
                  <a:cubicBezTo>
                    <a:pt x="5834" y="2028"/>
                    <a:pt x="5773" y="2028"/>
                    <a:pt x="5743" y="2059"/>
                  </a:cubicBezTo>
                  <a:cubicBezTo>
                    <a:pt x="5682" y="2089"/>
                    <a:pt x="5621" y="2150"/>
                    <a:pt x="5591" y="2180"/>
                  </a:cubicBezTo>
                  <a:cubicBezTo>
                    <a:pt x="5530" y="2211"/>
                    <a:pt x="5500" y="2241"/>
                    <a:pt x="5469" y="2302"/>
                  </a:cubicBezTo>
                  <a:cubicBezTo>
                    <a:pt x="5439" y="2271"/>
                    <a:pt x="5409" y="2271"/>
                    <a:pt x="5378" y="2271"/>
                  </a:cubicBezTo>
                  <a:lnTo>
                    <a:pt x="5287" y="2241"/>
                  </a:lnTo>
                  <a:lnTo>
                    <a:pt x="5378" y="2180"/>
                  </a:lnTo>
                  <a:cubicBezTo>
                    <a:pt x="5561" y="2059"/>
                    <a:pt x="5743" y="1968"/>
                    <a:pt x="5925" y="1907"/>
                  </a:cubicBezTo>
                  <a:cubicBezTo>
                    <a:pt x="6108" y="1816"/>
                    <a:pt x="6259" y="1755"/>
                    <a:pt x="6411" y="1694"/>
                  </a:cubicBezTo>
                  <a:close/>
                  <a:moveTo>
                    <a:pt x="12002" y="1512"/>
                  </a:moveTo>
                  <a:lnTo>
                    <a:pt x="12002" y="1512"/>
                  </a:lnTo>
                  <a:cubicBezTo>
                    <a:pt x="12154" y="1542"/>
                    <a:pt x="12275" y="1603"/>
                    <a:pt x="12427" y="1694"/>
                  </a:cubicBezTo>
                  <a:cubicBezTo>
                    <a:pt x="12518" y="1755"/>
                    <a:pt x="12579" y="1816"/>
                    <a:pt x="12670" y="1876"/>
                  </a:cubicBezTo>
                  <a:cubicBezTo>
                    <a:pt x="12731" y="1968"/>
                    <a:pt x="12792" y="2028"/>
                    <a:pt x="12853" y="2089"/>
                  </a:cubicBezTo>
                  <a:cubicBezTo>
                    <a:pt x="12913" y="2150"/>
                    <a:pt x="12944" y="2211"/>
                    <a:pt x="13004" y="2271"/>
                  </a:cubicBezTo>
                  <a:lnTo>
                    <a:pt x="13004" y="2362"/>
                  </a:lnTo>
                  <a:lnTo>
                    <a:pt x="12913" y="2362"/>
                  </a:lnTo>
                  <a:cubicBezTo>
                    <a:pt x="12853" y="2302"/>
                    <a:pt x="12792" y="2241"/>
                    <a:pt x="12731" y="2180"/>
                  </a:cubicBezTo>
                  <a:cubicBezTo>
                    <a:pt x="12640" y="2089"/>
                    <a:pt x="12549" y="1998"/>
                    <a:pt x="12458" y="1937"/>
                  </a:cubicBezTo>
                  <a:cubicBezTo>
                    <a:pt x="12397" y="1876"/>
                    <a:pt x="12336" y="1816"/>
                    <a:pt x="12275" y="1785"/>
                  </a:cubicBezTo>
                  <a:lnTo>
                    <a:pt x="12245" y="1755"/>
                  </a:lnTo>
                  <a:cubicBezTo>
                    <a:pt x="12154" y="1664"/>
                    <a:pt x="12093" y="1573"/>
                    <a:pt x="12002" y="1512"/>
                  </a:cubicBezTo>
                  <a:close/>
                  <a:moveTo>
                    <a:pt x="4558" y="2757"/>
                  </a:moveTo>
                  <a:cubicBezTo>
                    <a:pt x="4558" y="2788"/>
                    <a:pt x="4558" y="2818"/>
                    <a:pt x="4588" y="2849"/>
                  </a:cubicBezTo>
                  <a:lnTo>
                    <a:pt x="4406" y="2849"/>
                  </a:lnTo>
                  <a:lnTo>
                    <a:pt x="4558" y="2757"/>
                  </a:lnTo>
                  <a:close/>
                  <a:moveTo>
                    <a:pt x="6685" y="2849"/>
                  </a:moveTo>
                  <a:lnTo>
                    <a:pt x="6746" y="2909"/>
                  </a:lnTo>
                  <a:lnTo>
                    <a:pt x="6776" y="2970"/>
                  </a:lnTo>
                  <a:cubicBezTo>
                    <a:pt x="6746" y="2940"/>
                    <a:pt x="6715" y="2879"/>
                    <a:pt x="6685" y="2849"/>
                  </a:cubicBezTo>
                  <a:close/>
                  <a:moveTo>
                    <a:pt x="13430" y="3760"/>
                  </a:moveTo>
                  <a:lnTo>
                    <a:pt x="13460" y="3821"/>
                  </a:lnTo>
                  <a:lnTo>
                    <a:pt x="13491" y="3882"/>
                  </a:lnTo>
                  <a:lnTo>
                    <a:pt x="13430" y="3760"/>
                  </a:lnTo>
                  <a:close/>
                  <a:moveTo>
                    <a:pt x="14311" y="3365"/>
                  </a:moveTo>
                  <a:cubicBezTo>
                    <a:pt x="14402" y="3487"/>
                    <a:pt x="14524" y="3608"/>
                    <a:pt x="14615" y="3760"/>
                  </a:cubicBezTo>
                  <a:lnTo>
                    <a:pt x="14645" y="3821"/>
                  </a:lnTo>
                  <a:cubicBezTo>
                    <a:pt x="14615" y="3851"/>
                    <a:pt x="14584" y="3851"/>
                    <a:pt x="14584" y="3882"/>
                  </a:cubicBezTo>
                  <a:lnTo>
                    <a:pt x="14554" y="3912"/>
                  </a:lnTo>
                  <a:cubicBezTo>
                    <a:pt x="14524" y="3790"/>
                    <a:pt x="14463" y="3699"/>
                    <a:pt x="14402" y="3578"/>
                  </a:cubicBezTo>
                  <a:lnTo>
                    <a:pt x="14311" y="3365"/>
                  </a:lnTo>
                  <a:close/>
                  <a:moveTo>
                    <a:pt x="4923" y="3942"/>
                  </a:moveTo>
                  <a:cubicBezTo>
                    <a:pt x="4923" y="3942"/>
                    <a:pt x="4923" y="3973"/>
                    <a:pt x="4923" y="3973"/>
                  </a:cubicBezTo>
                  <a:lnTo>
                    <a:pt x="4892" y="3942"/>
                  </a:lnTo>
                  <a:close/>
                  <a:moveTo>
                    <a:pt x="8174" y="2940"/>
                  </a:moveTo>
                  <a:lnTo>
                    <a:pt x="8295" y="3061"/>
                  </a:lnTo>
                  <a:cubicBezTo>
                    <a:pt x="8386" y="3274"/>
                    <a:pt x="8508" y="3517"/>
                    <a:pt x="8599" y="3730"/>
                  </a:cubicBezTo>
                  <a:cubicBezTo>
                    <a:pt x="8629" y="3821"/>
                    <a:pt x="8660" y="3882"/>
                    <a:pt x="8690" y="3973"/>
                  </a:cubicBezTo>
                  <a:lnTo>
                    <a:pt x="8660" y="3942"/>
                  </a:lnTo>
                  <a:cubicBezTo>
                    <a:pt x="8599" y="3821"/>
                    <a:pt x="8508" y="3699"/>
                    <a:pt x="8447" y="3547"/>
                  </a:cubicBezTo>
                  <a:cubicBezTo>
                    <a:pt x="8417" y="3487"/>
                    <a:pt x="8386" y="3426"/>
                    <a:pt x="8356" y="3335"/>
                  </a:cubicBezTo>
                  <a:cubicBezTo>
                    <a:pt x="8325" y="3244"/>
                    <a:pt x="8234" y="3092"/>
                    <a:pt x="8174" y="2940"/>
                  </a:cubicBezTo>
                  <a:close/>
                  <a:moveTo>
                    <a:pt x="9146" y="3517"/>
                  </a:moveTo>
                  <a:lnTo>
                    <a:pt x="9207" y="3578"/>
                  </a:lnTo>
                  <a:cubicBezTo>
                    <a:pt x="9237" y="3669"/>
                    <a:pt x="9267" y="3760"/>
                    <a:pt x="9298" y="3851"/>
                  </a:cubicBezTo>
                  <a:cubicBezTo>
                    <a:pt x="9328" y="3942"/>
                    <a:pt x="9328" y="3973"/>
                    <a:pt x="9358" y="4034"/>
                  </a:cubicBezTo>
                  <a:cubicBezTo>
                    <a:pt x="9298" y="3942"/>
                    <a:pt x="9298" y="3882"/>
                    <a:pt x="9267" y="3790"/>
                  </a:cubicBezTo>
                  <a:lnTo>
                    <a:pt x="9146" y="3517"/>
                  </a:lnTo>
                  <a:close/>
                  <a:moveTo>
                    <a:pt x="6594" y="3335"/>
                  </a:moveTo>
                  <a:lnTo>
                    <a:pt x="6594" y="3335"/>
                  </a:lnTo>
                  <a:cubicBezTo>
                    <a:pt x="6624" y="3396"/>
                    <a:pt x="6654" y="3426"/>
                    <a:pt x="6685" y="3487"/>
                  </a:cubicBezTo>
                  <a:lnTo>
                    <a:pt x="6806" y="3639"/>
                  </a:lnTo>
                  <a:cubicBezTo>
                    <a:pt x="6837" y="3730"/>
                    <a:pt x="6867" y="3821"/>
                    <a:pt x="6928" y="3882"/>
                  </a:cubicBezTo>
                  <a:cubicBezTo>
                    <a:pt x="6958" y="4003"/>
                    <a:pt x="7019" y="4094"/>
                    <a:pt x="7049" y="4216"/>
                  </a:cubicBezTo>
                  <a:lnTo>
                    <a:pt x="6928" y="4125"/>
                  </a:lnTo>
                  <a:cubicBezTo>
                    <a:pt x="6928" y="4094"/>
                    <a:pt x="6897" y="4034"/>
                    <a:pt x="6867" y="4003"/>
                  </a:cubicBezTo>
                  <a:cubicBezTo>
                    <a:pt x="6867" y="3973"/>
                    <a:pt x="6806" y="3851"/>
                    <a:pt x="6776" y="3760"/>
                  </a:cubicBezTo>
                  <a:cubicBezTo>
                    <a:pt x="6715" y="3669"/>
                    <a:pt x="6715" y="3608"/>
                    <a:pt x="6685" y="3547"/>
                  </a:cubicBezTo>
                  <a:cubicBezTo>
                    <a:pt x="6654" y="3487"/>
                    <a:pt x="6624" y="3426"/>
                    <a:pt x="6594" y="3335"/>
                  </a:cubicBezTo>
                  <a:close/>
                  <a:moveTo>
                    <a:pt x="11364" y="3942"/>
                  </a:moveTo>
                  <a:lnTo>
                    <a:pt x="11516" y="4246"/>
                  </a:lnTo>
                  <a:lnTo>
                    <a:pt x="11455" y="4155"/>
                  </a:lnTo>
                  <a:lnTo>
                    <a:pt x="11455" y="4185"/>
                  </a:lnTo>
                  <a:cubicBezTo>
                    <a:pt x="11425" y="4094"/>
                    <a:pt x="11394" y="4034"/>
                    <a:pt x="11364" y="3942"/>
                  </a:cubicBezTo>
                  <a:close/>
                  <a:moveTo>
                    <a:pt x="14858" y="4277"/>
                  </a:moveTo>
                  <a:lnTo>
                    <a:pt x="14888" y="4307"/>
                  </a:lnTo>
                  <a:lnTo>
                    <a:pt x="14858" y="4307"/>
                  </a:lnTo>
                  <a:lnTo>
                    <a:pt x="14858" y="4277"/>
                  </a:lnTo>
                  <a:close/>
                  <a:moveTo>
                    <a:pt x="7475" y="4398"/>
                  </a:moveTo>
                  <a:lnTo>
                    <a:pt x="7505" y="4459"/>
                  </a:lnTo>
                  <a:lnTo>
                    <a:pt x="7475" y="4459"/>
                  </a:lnTo>
                  <a:lnTo>
                    <a:pt x="7475" y="4398"/>
                  </a:lnTo>
                  <a:close/>
                  <a:moveTo>
                    <a:pt x="4042" y="3122"/>
                  </a:moveTo>
                  <a:cubicBezTo>
                    <a:pt x="4011" y="3213"/>
                    <a:pt x="3981" y="3274"/>
                    <a:pt x="3981" y="3365"/>
                  </a:cubicBezTo>
                  <a:lnTo>
                    <a:pt x="3859" y="3487"/>
                  </a:lnTo>
                  <a:lnTo>
                    <a:pt x="3738" y="3578"/>
                  </a:lnTo>
                  <a:lnTo>
                    <a:pt x="3616" y="3639"/>
                  </a:lnTo>
                  <a:cubicBezTo>
                    <a:pt x="3586" y="3639"/>
                    <a:pt x="3525" y="3669"/>
                    <a:pt x="3495" y="3730"/>
                  </a:cubicBezTo>
                  <a:cubicBezTo>
                    <a:pt x="3434" y="3760"/>
                    <a:pt x="3373" y="3821"/>
                    <a:pt x="3373" y="3912"/>
                  </a:cubicBezTo>
                  <a:cubicBezTo>
                    <a:pt x="3343" y="3912"/>
                    <a:pt x="3343" y="3942"/>
                    <a:pt x="3343" y="3973"/>
                  </a:cubicBezTo>
                  <a:lnTo>
                    <a:pt x="2948" y="4337"/>
                  </a:lnTo>
                  <a:lnTo>
                    <a:pt x="2826" y="4489"/>
                  </a:lnTo>
                  <a:cubicBezTo>
                    <a:pt x="2796" y="4459"/>
                    <a:pt x="2735" y="4459"/>
                    <a:pt x="2705" y="4459"/>
                  </a:cubicBezTo>
                  <a:cubicBezTo>
                    <a:pt x="2887" y="4216"/>
                    <a:pt x="3069" y="4003"/>
                    <a:pt x="3282" y="3790"/>
                  </a:cubicBezTo>
                  <a:cubicBezTo>
                    <a:pt x="3434" y="3639"/>
                    <a:pt x="3586" y="3487"/>
                    <a:pt x="3738" y="3365"/>
                  </a:cubicBezTo>
                  <a:lnTo>
                    <a:pt x="4042" y="3122"/>
                  </a:lnTo>
                  <a:close/>
                  <a:moveTo>
                    <a:pt x="11880" y="2059"/>
                  </a:moveTo>
                  <a:cubicBezTo>
                    <a:pt x="11971" y="2150"/>
                    <a:pt x="12032" y="2241"/>
                    <a:pt x="12093" y="2332"/>
                  </a:cubicBezTo>
                  <a:cubicBezTo>
                    <a:pt x="12154" y="2423"/>
                    <a:pt x="12245" y="2545"/>
                    <a:pt x="12306" y="2636"/>
                  </a:cubicBezTo>
                  <a:cubicBezTo>
                    <a:pt x="12366" y="2727"/>
                    <a:pt x="12458" y="2940"/>
                    <a:pt x="12549" y="3092"/>
                  </a:cubicBezTo>
                  <a:lnTo>
                    <a:pt x="12792" y="3578"/>
                  </a:lnTo>
                  <a:cubicBezTo>
                    <a:pt x="12974" y="3912"/>
                    <a:pt x="13126" y="4246"/>
                    <a:pt x="13278" y="4580"/>
                  </a:cubicBezTo>
                  <a:cubicBezTo>
                    <a:pt x="13298" y="4600"/>
                    <a:pt x="13305" y="4620"/>
                    <a:pt x="13307" y="4640"/>
                  </a:cubicBezTo>
                  <a:lnTo>
                    <a:pt x="13307" y="4640"/>
                  </a:lnTo>
                  <a:cubicBezTo>
                    <a:pt x="13186" y="4519"/>
                    <a:pt x="13095" y="4398"/>
                    <a:pt x="13004" y="4277"/>
                  </a:cubicBezTo>
                  <a:cubicBezTo>
                    <a:pt x="12974" y="4216"/>
                    <a:pt x="12944" y="4155"/>
                    <a:pt x="12913" y="4125"/>
                  </a:cubicBezTo>
                  <a:lnTo>
                    <a:pt x="12822" y="3973"/>
                  </a:lnTo>
                  <a:lnTo>
                    <a:pt x="12761" y="3912"/>
                  </a:lnTo>
                  <a:cubicBezTo>
                    <a:pt x="12670" y="3790"/>
                    <a:pt x="12609" y="3639"/>
                    <a:pt x="12518" y="3517"/>
                  </a:cubicBezTo>
                  <a:cubicBezTo>
                    <a:pt x="12427" y="3365"/>
                    <a:pt x="12366" y="3244"/>
                    <a:pt x="12306" y="3122"/>
                  </a:cubicBezTo>
                  <a:cubicBezTo>
                    <a:pt x="12154" y="2818"/>
                    <a:pt x="12002" y="2514"/>
                    <a:pt x="11911" y="2180"/>
                  </a:cubicBezTo>
                  <a:cubicBezTo>
                    <a:pt x="11911" y="2119"/>
                    <a:pt x="11911" y="2089"/>
                    <a:pt x="11880" y="2059"/>
                  </a:cubicBezTo>
                  <a:close/>
                  <a:moveTo>
                    <a:pt x="11075" y="4611"/>
                  </a:moveTo>
                  <a:lnTo>
                    <a:pt x="11121" y="4672"/>
                  </a:lnTo>
                  <a:cubicBezTo>
                    <a:pt x="11106" y="4656"/>
                    <a:pt x="11090" y="4634"/>
                    <a:pt x="11075" y="4611"/>
                  </a:cubicBezTo>
                  <a:close/>
                  <a:moveTo>
                    <a:pt x="5743" y="3365"/>
                  </a:moveTo>
                  <a:lnTo>
                    <a:pt x="5743" y="3396"/>
                  </a:lnTo>
                  <a:lnTo>
                    <a:pt x="5895" y="3639"/>
                  </a:lnTo>
                  <a:cubicBezTo>
                    <a:pt x="5895" y="3669"/>
                    <a:pt x="5925" y="3699"/>
                    <a:pt x="5925" y="3730"/>
                  </a:cubicBezTo>
                  <a:cubicBezTo>
                    <a:pt x="5986" y="3882"/>
                    <a:pt x="6047" y="4003"/>
                    <a:pt x="6108" y="4155"/>
                  </a:cubicBezTo>
                  <a:lnTo>
                    <a:pt x="6290" y="4520"/>
                  </a:lnTo>
                  <a:cubicBezTo>
                    <a:pt x="6320" y="4611"/>
                    <a:pt x="6351" y="4672"/>
                    <a:pt x="6381" y="4732"/>
                  </a:cubicBezTo>
                  <a:lnTo>
                    <a:pt x="6351" y="4732"/>
                  </a:lnTo>
                  <a:cubicBezTo>
                    <a:pt x="6320" y="4763"/>
                    <a:pt x="6320" y="4763"/>
                    <a:pt x="6320" y="4763"/>
                  </a:cubicBezTo>
                  <a:lnTo>
                    <a:pt x="6168" y="4520"/>
                  </a:lnTo>
                  <a:lnTo>
                    <a:pt x="6016" y="4277"/>
                  </a:lnTo>
                  <a:cubicBezTo>
                    <a:pt x="5986" y="4185"/>
                    <a:pt x="5956" y="4125"/>
                    <a:pt x="5895" y="4064"/>
                  </a:cubicBezTo>
                  <a:cubicBezTo>
                    <a:pt x="5804" y="3882"/>
                    <a:pt x="5743" y="3730"/>
                    <a:pt x="5652" y="3547"/>
                  </a:cubicBezTo>
                  <a:lnTo>
                    <a:pt x="5591" y="3426"/>
                  </a:lnTo>
                  <a:lnTo>
                    <a:pt x="5743" y="3365"/>
                  </a:lnTo>
                  <a:close/>
                  <a:moveTo>
                    <a:pt x="9207" y="4884"/>
                  </a:moveTo>
                  <a:cubicBezTo>
                    <a:pt x="9207" y="4884"/>
                    <a:pt x="9207" y="4915"/>
                    <a:pt x="9237" y="4945"/>
                  </a:cubicBezTo>
                  <a:lnTo>
                    <a:pt x="9237" y="5036"/>
                  </a:lnTo>
                  <a:lnTo>
                    <a:pt x="9176" y="4975"/>
                  </a:lnTo>
                  <a:lnTo>
                    <a:pt x="9055" y="4884"/>
                  </a:lnTo>
                  <a:close/>
                  <a:moveTo>
                    <a:pt x="5348" y="3912"/>
                  </a:moveTo>
                  <a:lnTo>
                    <a:pt x="5409" y="4003"/>
                  </a:lnTo>
                  <a:cubicBezTo>
                    <a:pt x="5500" y="4125"/>
                    <a:pt x="5530" y="4246"/>
                    <a:pt x="5591" y="4337"/>
                  </a:cubicBezTo>
                  <a:lnTo>
                    <a:pt x="5713" y="4550"/>
                  </a:lnTo>
                  <a:cubicBezTo>
                    <a:pt x="5804" y="4732"/>
                    <a:pt x="5864" y="4915"/>
                    <a:pt x="5956" y="5067"/>
                  </a:cubicBezTo>
                  <a:cubicBezTo>
                    <a:pt x="6016" y="5218"/>
                    <a:pt x="6077" y="5370"/>
                    <a:pt x="6138" y="5492"/>
                  </a:cubicBezTo>
                  <a:cubicBezTo>
                    <a:pt x="6047" y="5401"/>
                    <a:pt x="5986" y="5279"/>
                    <a:pt x="5925" y="5188"/>
                  </a:cubicBezTo>
                  <a:cubicBezTo>
                    <a:pt x="5864" y="5097"/>
                    <a:pt x="5804" y="4975"/>
                    <a:pt x="5743" y="4884"/>
                  </a:cubicBezTo>
                  <a:cubicBezTo>
                    <a:pt x="5682" y="4793"/>
                    <a:pt x="5591" y="4580"/>
                    <a:pt x="5500" y="4429"/>
                  </a:cubicBezTo>
                  <a:cubicBezTo>
                    <a:pt x="5469" y="4368"/>
                    <a:pt x="5439" y="4277"/>
                    <a:pt x="5378" y="4185"/>
                  </a:cubicBezTo>
                  <a:cubicBezTo>
                    <a:pt x="5378" y="4094"/>
                    <a:pt x="5378" y="4003"/>
                    <a:pt x="5348" y="3912"/>
                  </a:cubicBezTo>
                  <a:close/>
                  <a:moveTo>
                    <a:pt x="7748" y="4854"/>
                  </a:moveTo>
                  <a:cubicBezTo>
                    <a:pt x="7779" y="4945"/>
                    <a:pt x="7839" y="5036"/>
                    <a:pt x="7900" y="5127"/>
                  </a:cubicBezTo>
                  <a:cubicBezTo>
                    <a:pt x="7931" y="5188"/>
                    <a:pt x="7991" y="5249"/>
                    <a:pt x="8022" y="5310"/>
                  </a:cubicBezTo>
                  <a:cubicBezTo>
                    <a:pt x="8052" y="5370"/>
                    <a:pt x="8082" y="5401"/>
                    <a:pt x="8082" y="5462"/>
                  </a:cubicBezTo>
                  <a:lnTo>
                    <a:pt x="8082" y="5492"/>
                  </a:lnTo>
                  <a:lnTo>
                    <a:pt x="8022" y="5431"/>
                  </a:lnTo>
                  <a:cubicBezTo>
                    <a:pt x="7961" y="5310"/>
                    <a:pt x="7900" y="5188"/>
                    <a:pt x="7839" y="5097"/>
                  </a:cubicBezTo>
                  <a:cubicBezTo>
                    <a:pt x="7809" y="5067"/>
                    <a:pt x="7779" y="5036"/>
                    <a:pt x="7748" y="5006"/>
                  </a:cubicBezTo>
                  <a:cubicBezTo>
                    <a:pt x="7718" y="4945"/>
                    <a:pt x="7748" y="4945"/>
                    <a:pt x="7748" y="4945"/>
                  </a:cubicBezTo>
                  <a:lnTo>
                    <a:pt x="7748" y="4854"/>
                  </a:lnTo>
                  <a:close/>
                  <a:moveTo>
                    <a:pt x="14979" y="4732"/>
                  </a:moveTo>
                  <a:lnTo>
                    <a:pt x="15101" y="4824"/>
                  </a:lnTo>
                  <a:lnTo>
                    <a:pt x="15131" y="4854"/>
                  </a:lnTo>
                  <a:lnTo>
                    <a:pt x="15131" y="4884"/>
                  </a:lnTo>
                  <a:cubicBezTo>
                    <a:pt x="15222" y="5097"/>
                    <a:pt x="15314" y="5310"/>
                    <a:pt x="15405" y="5522"/>
                  </a:cubicBezTo>
                  <a:lnTo>
                    <a:pt x="15374" y="5522"/>
                  </a:lnTo>
                  <a:lnTo>
                    <a:pt x="15131" y="5067"/>
                  </a:lnTo>
                  <a:lnTo>
                    <a:pt x="15070" y="4975"/>
                  </a:lnTo>
                  <a:cubicBezTo>
                    <a:pt x="15070" y="4915"/>
                    <a:pt x="15040" y="4854"/>
                    <a:pt x="15040" y="4824"/>
                  </a:cubicBezTo>
                  <a:lnTo>
                    <a:pt x="14979" y="4732"/>
                  </a:lnTo>
                  <a:close/>
                  <a:moveTo>
                    <a:pt x="2279" y="5006"/>
                  </a:moveTo>
                  <a:lnTo>
                    <a:pt x="2279" y="5067"/>
                  </a:lnTo>
                  <a:cubicBezTo>
                    <a:pt x="2249" y="5127"/>
                    <a:pt x="2188" y="5188"/>
                    <a:pt x="2158" y="5249"/>
                  </a:cubicBezTo>
                  <a:cubicBezTo>
                    <a:pt x="2067" y="5370"/>
                    <a:pt x="1975" y="5522"/>
                    <a:pt x="1884" y="5674"/>
                  </a:cubicBezTo>
                  <a:cubicBezTo>
                    <a:pt x="1884" y="5644"/>
                    <a:pt x="1884" y="5613"/>
                    <a:pt x="1915" y="5583"/>
                  </a:cubicBezTo>
                  <a:cubicBezTo>
                    <a:pt x="2006" y="5431"/>
                    <a:pt x="2097" y="5279"/>
                    <a:pt x="2219" y="5127"/>
                  </a:cubicBezTo>
                  <a:cubicBezTo>
                    <a:pt x="2249" y="5067"/>
                    <a:pt x="2279" y="5036"/>
                    <a:pt x="2279" y="5006"/>
                  </a:cubicBezTo>
                  <a:close/>
                  <a:moveTo>
                    <a:pt x="9267" y="5583"/>
                  </a:moveTo>
                  <a:cubicBezTo>
                    <a:pt x="9328" y="5674"/>
                    <a:pt x="9389" y="5735"/>
                    <a:pt x="9419" y="5796"/>
                  </a:cubicBezTo>
                  <a:lnTo>
                    <a:pt x="9419" y="5826"/>
                  </a:lnTo>
                  <a:cubicBezTo>
                    <a:pt x="9359" y="5735"/>
                    <a:pt x="9328" y="5674"/>
                    <a:pt x="9267" y="5583"/>
                  </a:cubicBezTo>
                  <a:close/>
                  <a:moveTo>
                    <a:pt x="5266" y="5320"/>
                  </a:moveTo>
                  <a:lnTo>
                    <a:pt x="5266" y="5320"/>
                  </a:lnTo>
                  <a:cubicBezTo>
                    <a:pt x="5294" y="5352"/>
                    <a:pt x="5321" y="5404"/>
                    <a:pt x="5348" y="5431"/>
                  </a:cubicBezTo>
                  <a:lnTo>
                    <a:pt x="5439" y="5613"/>
                  </a:lnTo>
                  <a:lnTo>
                    <a:pt x="5439" y="5644"/>
                  </a:lnTo>
                  <a:lnTo>
                    <a:pt x="5561" y="5887"/>
                  </a:lnTo>
                  <a:lnTo>
                    <a:pt x="5500" y="5887"/>
                  </a:lnTo>
                  <a:lnTo>
                    <a:pt x="5500" y="5857"/>
                  </a:lnTo>
                  <a:cubicBezTo>
                    <a:pt x="5439" y="5705"/>
                    <a:pt x="5378" y="5583"/>
                    <a:pt x="5318" y="5431"/>
                  </a:cubicBezTo>
                  <a:cubicBezTo>
                    <a:pt x="5318" y="5386"/>
                    <a:pt x="5283" y="5357"/>
                    <a:pt x="5266" y="5320"/>
                  </a:cubicBezTo>
                  <a:close/>
                  <a:moveTo>
                    <a:pt x="8599" y="5279"/>
                  </a:moveTo>
                  <a:lnTo>
                    <a:pt x="8660" y="5462"/>
                  </a:lnTo>
                  <a:lnTo>
                    <a:pt x="8751" y="5765"/>
                  </a:lnTo>
                  <a:lnTo>
                    <a:pt x="8781" y="5887"/>
                  </a:lnTo>
                  <a:lnTo>
                    <a:pt x="8720" y="5735"/>
                  </a:lnTo>
                  <a:cubicBezTo>
                    <a:pt x="8690" y="5705"/>
                    <a:pt x="8690" y="5674"/>
                    <a:pt x="8690" y="5644"/>
                  </a:cubicBezTo>
                  <a:cubicBezTo>
                    <a:pt x="8690" y="5644"/>
                    <a:pt x="8690" y="5613"/>
                    <a:pt x="8660" y="5613"/>
                  </a:cubicBezTo>
                  <a:lnTo>
                    <a:pt x="8660" y="5583"/>
                  </a:lnTo>
                  <a:cubicBezTo>
                    <a:pt x="8629" y="5492"/>
                    <a:pt x="8599" y="5401"/>
                    <a:pt x="8569" y="5279"/>
                  </a:cubicBezTo>
                  <a:close/>
                  <a:moveTo>
                    <a:pt x="3525" y="5765"/>
                  </a:moveTo>
                  <a:lnTo>
                    <a:pt x="3555" y="5796"/>
                  </a:lnTo>
                  <a:lnTo>
                    <a:pt x="3586" y="5826"/>
                  </a:lnTo>
                  <a:cubicBezTo>
                    <a:pt x="3586" y="5857"/>
                    <a:pt x="3586" y="5887"/>
                    <a:pt x="3586" y="5917"/>
                  </a:cubicBezTo>
                  <a:cubicBezTo>
                    <a:pt x="3555" y="5857"/>
                    <a:pt x="3555" y="5826"/>
                    <a:pt x="3525" y="5765"/>
                  </a:cubicBezTo>
                  <a:close/>
                  <a:moveTo>
                    <a:pt x="11121" y="5492"/>
                  </a:moveTo>
                  <a:cubicBezTo>
                    <a:pt x="11212" y="5674"/>
                    <a:pt x="11273" y="5826"/>
                    <a:pt x="11333" y="5978"/>
                  </a:cubicBezTo>
                  <a:lnTo>
                    <a:pt x="11455" y="6282"/>
                  </a:lnTo>
                  <a:cubicBezTo>
                    <a:pt x="11394" y="6191"/>
                    <a:pt x="11333" y="6100"/>
                    <a:pt x="11273" y="6008"/>
                  </a:cubicBezTo>
                  <a:cubicBezTo>
                    <a:pt x="11181" y="5826"/>
                    <a:pt x="11060" y="5674"/>
                    <a:pt x="10938" y="5553"/>
                  </a:cubicBezTo>
                  <a:lnTo>
                    <a:pt x="10999" y="5553"/>
                  </a:lnTo>
                  <a:cubicBezTo>
                    <a:pt x="11030" y="5553"/>
                    <a:pt x="11060" y="5522"/>
                    <a:pt x="11121" y="5492"/>
                  </a:cubicBezTo>
                  <a:close/>
                  <a:moveTo>
                    <a:pt x="5713" y="6403"/>
                  </a:moveTo>
                  <a:lnTo>
                    <a:pt x="5743" y="6434"/>
                  </a:lnTo>
                  <a:cubicBezTo>
                    <a:pt x="5743" y="6464"/>
                    <a:pt x="5773" y="6495"/>
                    <a:pt x="5773" y="6525"/>
                  </a:cubicBezTo>
                  <a:lnTo>
                    <a:pt x="5743" y="6495"/>
                  </a:lnTo>
                  <a:cubicBezTo>
                    <a:pt x="5743" y="6464"/>
                    <a:pt x="5713" y="6434"/>
                    <a:pt x="5713" y="6403"/>
                  </a:cubicBezTo>
                  <a:close/>
                  <a:moveTo>
                    <a:pt x="12032" y="6403"/>
                  </a:moveTo>
                  <a:lnTo>
                    <a:pt x="12123" y="6586"/>
                  </a:lnTo>
                  <a:lnTo>
                    <a:pt x="12123" y="6586"/>
                  </a:lnTo>
                  <a:lnTo>
                    <a:pt x="12063" y="6495"/>
                  </a:lnTo>
                  <a:lnTo>
                    <a:pt x="12032" y="6403"/>
                  </a:lnTo>
                  <a:close/>
                  <a:moveTo>
                    <a:pt x="3282" y="6130"/>
                  </a:moveTo>
                  <a:cubicBezTo>
                    <a:pt x="3312" y="6191"/>
                    <a:pt x="3373" y="6221"/>
                    <a:pt x="3403" y="6282"/>
                  </a:cubicBezTo>
                  <a:cubicBezTo>
                    <a:pt x="3464" y="6403"/>
                    <a:pt x="3525" y="6555"/>
                    <a:pt x="3586" y="6677"/>
                  </a:cubicBezTo>
                  <a:lnTo>
                    <a:pt x="3677" y="6798"/>
                  </a:lnTo>
                  <a:cubicBezTo>
                    <a:pt x="3586" y="6707"/>
                    <a:pt x="3525" y="6616"/>
                    <a:pt x="3464" y="6495"/>
                  </a:cubicBezTo>
                  <a:cubicBezTo>
                    <a:pt x="3403" y="6434"/>
                    <a:pt x="3373" y="6343"/>
                    <a:pt x="3312" y="6251"/>
                  </a:cubicBezTo>
                  <a:lnTo>
                    <a:pt x="3282" y="6130"/>
                  </a:lnTo>
                  <a:close/>
                  <a:moveTo>
                    <a:pt x="15921" y="6646"/>
                  </a:moveTo>
                  <a:lnTo>
                    <a:pt x="15982" y="6829"/>
                  </a:lnTo>
                  <a:lnTo>
                    <a:pt x="15952" y="6768"/>
                  </a:lnTo>
                  <a:cubicBezTo>
                    <a:pt x="15921" y="6738"/>
                    <a:pt x="15921" y="6707"/>
                    <a:pt x="15891" y="6646"/>
                  </a:cubicBezTo>
                  <a:close/>
                  <a:moveTo>
                    <a:pt x="2583" y="6495"/>
                  </a:moveTo>
                  <a:cubicBezTo>
                    <a:pt x="2644" y="6616"/>
                    <a:pt x="2674" y="6707"/>
                    <a:pt x="2735" y="6829"/>
                  </a:cubicBezTo>
                  <a:lnTo>
                    <a:pt x="2796" y="6920"/>
                  </a:lnTo>
                  <a:lnTo>
                    <a:pt x="2705" y="6859"/>
                  </a:lnTo>
                  <a:cubicBezTo>
                    <a:pt x="2644" y="6829"/>
                    <a:pt x="2553" y="6829"/>
                    <a:pt x="2492" y="6829"/>
                  </a:cubicBezTo>
                  <a:lnTo>
                    <a:pt x="2462" y="6738"/>
                  </a:lnTo>
                  <a:lnTo>
                    <a:pt x="2522" y="6586"/>
                  </a:lnTo>
                  <a:lnTo>
                    <a:pt x="2583" y="6495"/>
                  </a:lnTo>
                  <a:close/>
                  <a:moveTo>
                    <a:pt x="3981" y="6555"/>
                  </a:moveTo>
                  <a:cubicBezTo>
                    <a:pt x="4072" y="6707"/>
                    <a:pt x="4133" y="6859"/>
                    <a:pt x="4193" y="7011"/>
                  </a:cubicBezTo>
                  <a:lnTo>
                    <a:pt x="4102" y="6829"/>
                  </a:lnTo>
                  <a:cubicBezTo>
                    <a:pt x="4072" y="6768"/>
                    <a:pt x="4042" y="6707"/>
                    <a:pt x="3981" y="6616"/>
                  </a:cubicBezTo>
                  <a:lnTo>
                    <a:pt x="3981" y="6555"/>
                  </a:lnTo>
                  <a:close/>
                  <a:moveTo>
                    <a:pt x="4163" y="4854"/>
                  </a:moveTo>
                  <a:cubicBezTo>
                    <a:pt x="4224" y="4945"/>
                    <a:pt x="4254" y="5067"/>
                    <a:pt x="4285" y="5158"/>
                  </a:cubicBezTo>
                  <a:cubicBezTo>
                    <a:pt x="4406" y="5462"/>
                    <a:pt x="4558" y="5796"/>
                    <a:pt x="4710" y="6100"/>
                  </a:cubicBezTo>
                  <a:lnTo>
                    <a:pt x="4983" y="6616"/>
                  </a:lnTo>
                  <a:lnTo>
                    <a:pt x="5014" y="6707"/>
                  </a:lnTo>
                  <a:lnTo>
                    <a:pt x="5014" y="6798"/>
                  </a:lnTo>
                  <a:cubicBezTo>
                    <a:pt x="5014" y="6859"/>
                    <a:pt x="5044" y="6950"/>
                    <a:pt x="5044" y="7011"/>
                  </a:cubicBezTo>
                  <a:cubicBezTo>
                    <a:pt x="5014" y="6950"/>
                    <a:pt x="4953" y="6890"/>
                    <a:pt x="4892" y="6829"/>
                  </a:cubicBezTo>
                  <a:lnTo>
                    <a:pt x="4862" y="6768"/>
                  </a:lnTo>
                  <a:lnTo>
                    <a:pt x="4710" y="6434"/>
                  </a:lnTo>
                  <a:cubicBezTo>
                    <a:pt x="4649" y="6312"/>
                    <a:pt x="4588" y="6191"/>
                    <a:pt x="4528" y="6069"/>
                  </a:cubicBezTo>
                  <a:lnTo>
                    <a:pt x="4467" y="5948"/>
                  </a:lnTo>
                  <a:cubicBezTo>
                    <a:pt x="4436" y="5917"/>
                    <a:pt x="4436" y="5857"/>
                    <a:pt x="4406" y="5796"/>
                  </a:cubicBezTo>
                  <a:lnTo>
                    <a:pt x="4376" y="5735"/>
                  </a:lnTo>
                  <a:lnTo>
                    <a:pt x="4254" y="5431"/>
                  </a:lnTo>
                  <a:cubicBezTo>
                    <a:pt x="4224" y="5370"/>
                    <a:pt x="4193" y="5310"/>
                    <a:pt x="4193" y="5249"/>
                  </a:cubicBezTo>
                  <a:lnTo>
                    <a:pt x="4072" y="4915"/>
                  </a:lnTo>
                  <a:cubicBezTo>
                    <a:pt x="4072" y="4884"/>
                    <a:pt x="4072" y="4884"/>
                    <a:pt x="4072" y="4854"/>
                  </a:cubicBezTo>
                  <a:close/>
                  <a:moveTo>
                    <a:pt x="15709" y="6981"/>
                  </a:moveTo>
                  <a:lnTo>
                    <a:pt x="15739" y="7041"/>
                  </a:lnTo>
                  <a:cubicBezTo>
                    <a:pt x="15749" y="7062"/>
                    <a:pt x="15759" y="7082"/>
                    <a:pt x="15769" y="7102"/>
                  </a:cubicBezTo>
                  <a:lnTo>
                    <a:pt x="15769" y="7102"/>
                  </a:lnTo>
                  <a:cubicBezTo>
                    <a:pt x="15739" y="7072"/>
                    <a:pt x="15739" y="7041"/>
                    <a:pt x="15709" y="6981"/>
                  </a:cubicBezTo>
                  <a:close/>
                  <a:moveTo>
                    <a:pt x="7961" y="5998"/>
                  </a:moveTo>
                  <a:cubicBezTo>
                    <a:pt x="7984" y="6051"/>
                    <a:pt x="8011" y="6099"/>
                    <a:pt x="8052" y="6160"/>
                  </a:cubicBezTo>
                  <a:cubicBezTo>
                    <a:pt x="8082" y="6221"/>
                    <a:pt x="8174" y="6343"/>
                    <a:pt x="8204" y="6464"/>
                  </a:cubicBezTo>
                  <a:cubicBezTo>
                    <a:pt x="8234" y="6525"/>
                    <a:pt x="8265" y="6586"/>
                    <a:pt x="8295" y="6677"/>
                  </a:cubicBezTo>
                  <a:lnTo>
                    <a:pt x="8417" y="6950"/>
                  </a:lnTo>
                  <a:cubicBezTo>
                    <a:pt x="8447" y="7011"/>
                    <a:pt x="8477" y="7102"/>
                    <a:pt x="8508" y="7163"/>
                  </a:cubicBezTo>
                  <a:lnTo>
                    <a:pt x="8538" y="7254"/>
                  </a:lnTo>
                  <a:cubicBezTo>
                    <a:pt x="8477" y="7163"/>
                    <a:pt x="8447" y="7102"/>
                    <a:pt x="8386" y="7011"/>
                  </a:cubicBezTo>
                  <a:lnTo>
                    <a:pt x="8174" y="6555"/>
                  </a:lnTo>
                  <a:cubicBezTo>
                    <a:pt x="8097" y="6376"/>
                    <a:pt x="8020" y="6196"/>
                    <a:pt x="7961" y="5998"/>
                  </a:cubicBezTo>
                  <a:close/>
                  <a:moveTo>
                    <a:pt x="6928" y="5765"/>
                  </a:moveTo>
                  <a:cubicBezTo>
                    <a:pt x="6928" y="5796"/>
                    <a:pt x="6958" y="5826"/>
                    <a:pt x="6989" y="5857"/>
                  </a:cubicBezTo>
                  <a:lnTo>
                    <a:pt x="7019" y="5917"/>
                  </a:lnTo>
                  <a:cubicBezTo>
                    <a:pt x="7171" y="6160"/>
                    <a:pt x="7292" y="6403"/>
                    <a:pt x="7414" y="6677"/>
                  </a:cubicBezTo>
                  <a:cubicBezTo>
                    <a:pt x="7444" y="6738"/>
                    <a:pt x="7444" y="6829"/>
                    <a:pt x="7475" y="6920"/>
                  </a:cubicBezTo>
                  <a:cubicBezTo>
                    <a:pt x="7505" y="7011"/>
                    <a:pt x="7475" y="7133"/>
                    <a:pt x="7444" y="7254"/>
                  </a:cubicBezTo>
                  <a:lnTo>
                    <a:pt x="7444" y="7285"/>
                  </a:lnTo>
                  <a:cubicBezTo>
                    <a:pt x="7444" y="7285"/>
                    <a:pt x="7414" y="7315"/>
                    <a:pt x="7384" y="7345"/>
                  </a:cubicBezTo>
                  <a:cubicBezTo>
                    <a:pt x="7353" y="7193"/>
                    <a:pt x="7292" y="7072"/>
                    <a:pt x="7232" y="6950"/>
                  </a:cubicBezTo>
                  <a:cubicBezTo>
                    <a:pt x="7201" y="6829"/>
                    <a:pt x="7110" y="6616"/>
                    <a:pt x="7080" y="6434"/>
                  </a:cubicBezTo>
                  <a:cubicBezTo>
                    <a:pt x="7019" y="6251"/>
                    <a:pt x="6989" y="6160"/>
                    <a:pt x="6958" y="6039"/>
                  </a:cubicBezTo>
                  <a:cubicBezTo>
                    <a:pt x="6958" y="5948"/>
                    <a:pt x="6928" y="5857"/>
                    <a:pt x="6928" y="5796"/>
                  </a:cubicBezTo>
                  <a:lnTo>
                    <a:pt x="6928" y="5765"/>
                  </a:lnTo>
                  <a:close/>
                  <a:moveTo>
                    <a:pt x="9334" y="7198"/>
                  </a:moveTo>
                  <a:lnTo>
                    <a:pt x="9334" y="7198"/>
                  </a:lnTo>
                  <a:cubicBezTo>
                    <a:pt x="9355" y="7229"/>
                    <a:pt x="9375" y="7257"/>
                    <a:pt x="9389" y="7285"/>
                  </a:cubicBezTo>
                  <a:lnTo>
                    <a:pt x="9480" y="7467"/>
                  </a:lnTo>
                  <a:cubicBezTo>
                    <a:pt x="9450" y="7406"/>
                    <a:pt x="9419" y="7376"/>
                    <a:pt x="9389" y="7315"/>
                  </a:cubicBezTo>
                  <a:cubicBezTo>
                    <a:pt x="9371" y="7278"/>
                    <a:pt x="9352" y="7241"/>
                    <a:pt x="9334" y="7198"/>
                  </a:cubicBezTo>
                  <a:close/>
                  <a:moveTo>
                    <a:pt x="6298" y="7120"/>
                  </a:moveTo>
                  <a:lnTo>
                    <a:pt x="6298" y="7120"/>
                  </a:lnTo>
                  <a:cubicBezTo>
                    <a:pt x="6326" y="7180"/>
                    <a:pt x="6353" y="7263"/>
                    <a:pt x="6381" y="7345"/>
                  </a:cubicBezTo>
                  <a:lnTo>
                    <a:pt x="6472" y="7588"/>
                  </a:lnTo>
                  <a:cubicBezTo>
                    <a:pt x="6442" y="7528"/>
                    <a:pt x="6411" y="7497"/>
                    <a:pt x="6411" y="7436"/>
                  </a:cubicBezTo>
                  <a:lnTo>
                    <a:pt x="6298" y="7120"/>
                  </a:lnTo>
                  <a:close/>
                  <a:moveTo>
                    <a:pt x="15769" y="7102"/>
                  </a:moveTo>
                  <a:cubicBezTo>
                    <a:pt x="15850" y="7264"/>
                    <a:pt x="15931" y="7426"/>
                    <a:pt x="16012" y="7588"/>
                  </a:cubicBezTo>
                  <a:lnTo>
                    <a:pt x="15982" y="7588"/>
                  </a:lnTo>
                  <a:cubicBezTo>
                    <a:pt x="15982" y="7558"/>
                    <a:pt x="15952" y="7528"/>
                    <a:pt x="15952" y="7497"/>
                  </a:cubicBezTo>
                  <a:lnTo>
                    <a:pt x="15891" y="7376"/>
                  </a:lnTo>
                  <a:cubicBezTo>
                    <a:pt x="15860" y="7345"/>
                    <a:pt x="15860" y="7345"/>
                    <a:pt x="15860" y="7315"/>
                  </a:cubicBezTo>
                  <a:lnTo>
                    <a:pt x="15769" y="7102"/>
                  </a:lnTo>
                  <a:close/>
                  <a:moveTo>
                    <a:pt x="16438" y="7862"/>
                  </a:moveTo>
                  <a:lnTo>
                    <a:pt x="16438" y="7862"/>
                  </a:lnTo>
                  <a:cubicBezTo>
                    <a:pt x="16468" y="7892"/>
                    <a:pt x="16468" y="7923"/>
                    <a:pt x="16498" y="7953"/>
                  </a:cubicBezTo>
                  <a:lnTo>
                    <a:pt x="16468" y="7953"/>
                  </a:lnTo>
                  <a:lnTo>
                    <a:pt x="16438" y="7862"/>
                  </a:lnTo>
                  <a:close/>
                  <a:moveTo>
                    <a:pt x="10878" y="5948"/>
                  </a:moveTo>
                  <a:lnTo>
                    <a:pt x="10878" y="5948"/>
                  </a:lnTo>
                  <a:cubicBezTo>
                    <a:pt x="10969" y="6069"/>
                    <a:pt x="11060" y="6191"/>
                    <a:pt x="11121" y="6312"/>
                  </a:cubicBezTo>
                  <a:cubicBezTo>
                    <a:pt x="11273" y="6586"/>
                    <a:pt x="11394" y="6859"/>
                    <a:pt x="11516" y="7133"/>
                  </a:cubicBezTo>
                  <a:cubicBezTo>
                    <a:pt x="11607" y="7315"/>
                    <a:pt x="11668" y="7497"/>
                    <a:pt x="11759" y="7649"/>
                  </a:cubicBezTo>
                  <a:cubicBezTo>
                    <a:pt x="11819" y="7831"/>
                    <a:pt x="11850" y="7892"/>
                    <a:pt x="11911" y="8044"/>
                  </a:cubicBezTo>
                  <a:lnTo>
                    <a:pt x="11789" y="7801"/>
                  </a:lnTo>
                  <a:cubicBezTo>
                    <a:pt x="11698" y="7649"/>
                    <a:pt x="11607" y="7497"/>
                    <a:pt x="11516" y="7345"/>
                  </a:cubicBezTo>
                  <a:cubicBezTo>
                    <a:pt x="11485" y="7285"/>
                    <a:pt x="11455" y="7224"/>
                    <a:pt x="11425" y="7163"/>
                  </a:cubicBezTo>
                  <a:lnTo>
                    <a:pt x="11242" y="6798"/>
                  </a:lnTo>
                  <a:cubicBezTo>
                    <a:pt x="11212" y="6738"/>
                    <a:pt x="11181" y="6677"/>
                    <a:pt x="11151" y="6616"/>
                  </a:cubicBezTo>
                  <a:lnTo>
                    <a:pt x="11090" y="6403"/>
                  </a:lnTo>
                  <a:cubicBezTo>
                    <a:pt x="11030" y="6251"/>
                    <a:pt x="10938" y="6100"/>
                    <a:pt x="10878" y="5948"/>
                  </a:cubicBezTo>
                  <a:close/>
                  <a:moveTo>
                    <a:pt x="1869" y="8150"/>
                  </a:moveTo>
                  <a:lnTo>
                    <a:pt x="1854" y="8196"/>
                  </a:lnTo>
                  <a:cubicBezTo>
                    <a:pt x="1854" y="8181"/>
                    <a:pt x="1862" y="8166"/>
                    <a:pt x="1869" y="8150"/>
                  </a:cubicBezTo>
                  <a:close/>
                  <a:moveTo>
                    <a:pt x="1884" y="8105"/>
                  </a:moveTo>
                  <a:lnTo>
                    <a:pt x="1884" y="8135"/>
                  </a:lnTo>
                  <a:lnTo>
                    <a:pt x="1915" y="8196"/>
                  </a:lnTo>
                  <a:lnTo>
                    <a:pt x="1854" y="8196"/>
                  </a:lnTo>
                  <a:cubicBezTo>
                    <a:pt x="1884" y="8166"/>
                    <a:pt x="1884" y="8135"/>
                    <a:pt x="1884" y="8105"/>
                  </a:cubicBezTo>
                  <a:lnTo>
                    <a:pt x="1884" y="8105"/>
                  </a:lnTo>
                  <a:cubicBezTo>
                    <a:pt x="1884" y="8120"/>
                    <a:pt x="1877" y="8135"/>
                    <a:pt x="1869" y="8150"/>
                  </a:cubicBezTo>
                  <a:lnTo>
                    <a:pt x="1884" y="8105"/>
                  </a:lnTo>
                  <a:lnTo>
                    <a:pt x="1884" y="8105"/>
                  </a:lnTo>
                  <a:cubicBezTo>
                    <a:pt x="1884" y="8105"/>
                    <a:pt x="1884" y="8105"/>
                    <a:pt x="1884" y="8105"/>
                  </a:cubicBezTo>
                  <a:close/>
                  <a:moveTo>
                    <a:pt x="11576" y="8105"/>
                  </a:moveTo>
                  <a:lnTo>
                    <a:pt x="11637" y="8226"/>
                  </a:lnTo>
                  <a:lnTo>
                    <a:pt x="11642" y="8235"/>
                  </a:lnTo>
                  <a:lnTo>
                    <a:pt x="11642" y="8235"/>
                  </a:lnTo>
                  <a:cubicBezTo>
                    <a:pt x="11621" y="8202"/>
                    <a:pt x="11599" y="8169"/>
                    <a:pt x="11576" y="8135"/>
                  </a:cubicBezTo>
                  <a:lnTo>
                    <a:pt x="11576" y="8105"/>
                  </a:lnTo>
                  <a:close/>
                  <a:moveTo>
                    <a:pt x="12032" y="5462"/>
                  </a:moveTo>
                  <a:lnTo>
                    <a:pt x="12063" y="5492"/>
                  </a:lnTo>
                  <a:cubicBezTo>
                    <a:pt x="12123" y="5553"/>
                    <a:pt x="12184" y="5613"/>
                    <a:pt x="12214" y="5674"/>
                  </a:cubicBezTo>
                  <a:cubicBezTo>
                    <a:pt x="12275" y="5735"/>
                    <a:pt x="12306" y="5826"/>
                    <a:pt x="12366" y="5887"/>
                  </a:cubicBezTo>
                  <a:lnTo>
                    <a:pt x="12488" y="6130"/>
                  </a:lnTo>
                  <a:cubicBezTo>
                    <a:pt x="12518" y="6160"/>
                    <a:pt x="12518" y="6191"/>
                    <a:pt x="12518" y="6221"/>
                  </a:cubicBezTo>
                  <a:cubicBezTo>
                    <a:pt x="12549" y="6282"/>
                    <a:pt x="12579" y="6343"/>
                    <a:pt x="12609" y="6403"/>
                  </a:cubicBezTo>
                  <a:cubicBezTo>
                    <a:pt x="12701" y="6555"/>
                    <a:pt x="12761" y="6707"/>
                    <a:pt x="12822" y="6859"/>
                  </a:cubicBezTo>
                  <a:cubicBezTo>
                    <a:pt x="12974" y="7193"/>
                    <a:pt x="13096" y="7528"/>
                    <a:pt x="13247" y="7862"/>
                  </a:cubicBezTo>
                  <a:cubicBezTo>
                    <a:pt x="13339" y="8074"/>
                    <a:pt x="13399" y="8257"/>
                    <a:pt x="13491" y="8469"/>
                  </a:cubicBezTo>
                  <a:lnTo>
                    <a:pt x="13430" y="8409"/>
                  </a:lnTo>
                  <a:lnTo>
                    <a:pt x="13096" y="8014"/>
                  </a:lnTo>
                  <a:lnTo>
                    <a:pt x="13004" y="7892"/>
                  </a:lnTo>
                  <a:lnTo>
                    <a:pt x="12944" y="7740"/>
                  </a:lnTo>
                  <a:cubicBezTo>
                    <a:pt x="12883" y="7588"/>
                    <a:pt x="12822" y="7406"/>
                    <a:pt x="12761" y="7224"/>
                  </a:cubicBezTo>
                  <a:lnTo>
                    <a:pt x="12549" y="6738"/>
                  </a:lnTo>
                  <a:lnTo>
                    <a:pt x="12366" y="6373"/>
                  </a:lnTo>
                  <a:cubicBezTo>
                    <a:pt x="12336" y="6251"/>
                    <a:pt x="12275" y="6130"/>
                    <a:pt x="12214" y="6039"/>
                  </a:cubicBezTo>
                  <a:cubicBezTo>
                    <a:pt x="12184" y="5917"/>
                    <a:pt x="12123" y="5857"/>
                    <a:pt x="12093" y="5765"/>
                  </a:cubicBezTo>
                  <a:lnTo>
                    <a:pt x="12093" y="5735"/>
                  </a:lnTo>
                  <a:cubicBezTo>
                    <a:pt x="12093" y="5705"/>
                    <a:pt x="12093" y="5674"/>
                    <a:pt x="12093" y="5674"/>
                  </a:cubicBezTo>
                  <a:cubicBezTo>
                    <a:pt x="12063" y="5583"/>
                    <a:pt x="12063" y="5522"/>
                    <a:pt x="12032" y="5462"/>
                  </a:cubicBezTo>
                  <a:close/>
                  <a:moveTo>
                    <a:pt x="12579" y="8135"/>
                  </a:moveTo>
                  <a:lnTo>
                    <a:pt x="12761" y="8409"/>
                  </a:lnTo>
                  <a:lnTo>
                    <a:pt x="12883" y="8591"/>
                  </a:lnTo>
                  <a:cubicBezTo>
                    <a:pt x="12868" y="8576"/>
                    <a:pt x="12853" y="8568"/>
                    <a:pt x="12837" y="8568"/>
                  </a:cubicBezTo>
                  <a:cubicBezTo>
                    <a:pt x="12822" y="8568"/>
                    <a:pt x="12807" y="8576"/>
                    <a:pt x="12792" y="8591"/>
                  </a:cubicBezTo>
                  <a:lnTo>
                    <a:pt x="12761" y="8591"/>
                  </a:lnTo>
                  <a:lnTo>
                    <a:pt x="12579" y="8135"/>
                  </a:lnTo>
                  <a:close/>
                  <a:moveTo>
                    <a:pt x="2158" y="7285"/>
                  </a:moveTo>
                  <a:cubicBezTo>
                    <a:pt x="2158" y="7315"/>
                    <a:pt x="2158" y="7345"/>
                    <a:pt x="2188" y="7406"/>
                  </a:cubicBezTo>
                  <a:cubicBezTo>
                    <a:pt x="2219" y="7497"/>
                    <a:pt x="2249" y="7588"/>
                    <a:pt x="2279" y="7679"/>
                  </a:cubicBezTo>
                  <a:cubicBezTo>
                    <a:pt x="2370" y="7862"/>
                    <a:pt x="2431" y="8014"/>
                    <a:pt x="2522" y="8196"/>
                  </a:cubicBezTo>
                  <a:cubicBezTo>
                    <a:pt x="2553" y="8257"/>
                    <a:pt x="2583" y="8348"/>
                    <a:pt x="2644" y="8439"/>
                  </a:cubicBezTo>
                  <a:cubicBezTo>
                    <a:pt x="2674" y="8530"/>
                    <a:pt x="2705" y="8561"/>
                    <a:pt x="2735" y="8621"/>
                  </a:cubicBezTo>
                  <a:lnTo>
                    <a:pt x="2796" y="8773"/>
                  </a:lnTo>
                  <a:lnTo>
                    <a:pt x="2735" y="8712"/>
                  </a:lnTo>
                  <a:cubicBezTo>
                    <a:pt x="2644" y="8621"/>
                    <a:pt x="2522" y="8530"/>
                    <a:pt x="2431" y="8469"/>
                  </a:cubicBezTo>
                  <a:cubicBezTo>
                    <a:pt x="2431" y="8409"/>
                    <a:pt x="2401" y="8348"/>
                    <a:pt x="2370" y="8257"/>
                  </a:cubicBezTo>
                  <a:cubicBezTo>
                    <a:pt x="2310" y="8105"/>
                    <a:pt x="2249" y="7953"/>
                    <a:pt x="2219" y="7771"/>
                  </a:cubicBezTo>
                  <a:lnTo>
                    <a:pt x="2158" y="7619"/>
                  </a:lnTo>
                  <a:lnTo>
                    <a:pt x="2127" y="7406"/>
                  </a:lnTo>
                  <a:lnTo>
                    <a:pt x="2158" y="7315"/>
                  </a:lnTo>
                  <a:lnTo>
                    <a:pt x="2158" y="7285"/>
                  </a:lnTo>
                  <a:close/>
                  <a:moveTo>
                    <a:pt x="11819" y="8500"/>
                  </a:moveTo>
                  <a:lnTo>
                    <a:pt x="11971" y="8773"/>
                  </a:lnTo>
                  <a:cubicBezTo>
                    <a:pt x="11911" y="8712"/>
                    <a:pt x="11880" y="8621"/>
                    <a:pt x="11850" y="8561"/>
                  </a:cubicBezTo>
                  <a:lnTo>
                    <a:pt x="11819" y="8500"/>
                  </a:lnTo>
                  <a:close/>
                  <a:moveTo>
                    <a:pt x="5439" y="8378"/>
                  </a:moveTo>
                  <a:cubicBezTo>
                    <a:pt x="5439" y="8409"/>
                    <a:pt x="5469" y="8439"/>
                    <a:pt x="5469" y="8469"/>
                  </a:cubicBezTo>
                  <a:cubicBezTo>
                    <a:pt x="5530" y="8591"/>
                    <a:pt x="5561" y="8712"/>
                    <a:pt x="5621" y="8804"/>
                  </a:cubicBezTo>
                  <a:lnTo>
                    <a:pt x="5561" y="8804"/>
                  </a:lnTo>
                  <a:lnTo>
                    <a:pt x="5561" y="8773"/>
                  </a:lnTo>
                  <a:cubicBezTo>
                    <a:pt x="5530" y="8712"/>
                    <a:pt x="5469" y="8652"/>
                    <a:pt x="5439" y="8591"/>
                  </a:cubicBezTo>
                  <a:lnTo>
                    <a:pt x="5409" y="8561"/>
                  </a:lnTo>
                  <a:cubicBezTo>
                    <a:pt x="5439" y="8530"/>
                    <a:pt x="5439" y="8500"/>
                    <a:pt x="5439" y="8439"/>
                  </a:cubicBezTo>
                  <a:cubicBezTo>
                    <a:pt x="5439" y="8439"/>
                    <a:pt x="5439" y="8409"/>
                    <a:pt x="5439" y="8378"/>
                  </a:cubicBezTo>
                  <a:close/>
                  <a:moveTo>
                    <a:pt x="7019" y="8804"/>
                  </a:moveTo>
                  <a:lnTo>
                    <a:pt x="7049" y="8834"/>
                  </a:lnTo>
                  <a:cubicBezTo>
                    <a:pt x="7049" y="8834"/>
                    <a:pt x="7080" y="8864"/>
                    <a:pt x="7080" y="8895"/>
                  </a:cubicBezTo>
                  <a:lnTo>
                    <a:pt x="7019" y="8804"/>
                  </a:lnTo>
                  <a:close/>
                  <a:moveTo>
                    <a:pt x="8947" y="7382"/>
                  </a:moveTo>
                  <a:lnTo>
                    <a:pt x="9024" y="7497"/>
                  </a:lnTo>
                  <a:cubicBezTo>
                    <a:pt x="9085" y="7619"/>
                    <a:pt x="9146" y="7710"/>
                    <a:pt x="9207" y="7831"/>
                  </a:cubicBezTo>
                  <a:lnTo>
                    <a:pt x="9207" y="7862"/>
                  </a:lnTo>
                  <a:cubicBezTo>
                    <a:pt x="9328" y="8226"/>
                    <a:pt x="9419" y="8561"/>
                    <a:pt x="9541" y="8925"/>
                  </a:cubicBezTo>
                  <a:cubicBezTo>
                    <a:pt x="9480" y="8834"/>
                    <a:pt x="9419" y="8712"/>
                    <a:pt x="9358" y="8621"/>
                  </a:cubicBezTo>
                  <a:cubicBezTo>
                    <a:pt x="9328" y="8591"/>
                    <a:pt x="9328" y="8561"/>
                    <a:pt x="9298" y="8561"/>
                  </a:cubicBezTo>
                  <a:lnTo>
                    <a:pt x="9237" y="8348"/>
                  </a:lnTo>
                  <a:lnTo>
                    <a:pt x="9176" y="8105"/>
                  </a:lnTo>
                  <a:cubicBezTo>
                    <a:pt x="9146" y="8044"/>
                    <a:pt x="9115" y="7953"/>
                    <a:pt x="9085" y="7862"/>
                  </a:cubicBezTo>
                  <a:lnTo>
                    <a:pt x="8994" y="7558"/>
                  </a:lnTo>
                  <a:cubicBezTo>
                    <a:pt x="8969" y="7508"/>
                    <a:pt x="8965" y="7439"/>
                    <a:pt x="8947" y="7382"/>
                  </a:cubicBezTo>
                  <a:close/>
                  <a:moveTo>
                    <a:pt x="14250" y="6008"/>
                  </a:moveTo>
                  <a:lnTo>
                    <a:pt x="14250" y="6008"/>
                  </a:lnTo>
                  <a:cubicBezTo>
                    <a:pt x="14281" y="6069"/>
                    <a:pt x="14311" y="6100"/>
                    <a:pt x="14311" y="6130"/>
                  </a:cubicBezTo>
                  <a:lnTo>
                    <a:pt x="14341" y="6191"/>
                  </a:lnTo>
                  <a:cubicBezTo>
                    <a:pt x="14402" y="6343"/>
                    <a:pt x="14432" y="6464"/>
                    <a:pt x="14493" y="6616"/>
                  </a:cubicBezTo>
                  <a:cubicBezTo>
                    <a:pt x="14524" y="6707"/>
                    <a:pt x="14554" y="6768"/>
                    <a:pt x="14584" y="6829"/>
                  </a:cubicBezTo>
                  <a:cubicBezTo>
                    <a:pt x="14645" y="7011"/>
                    <a:pt x="14706" y="7224"/>
                    <a:pt x="14767" y="7376"/>
                  </a:cubicBezTo>
                  <a:cubicBezTo>
                    <a:pt x="14827" y="7558"/>
                    <a:pt x="14858" y="7679"/>
                    <a:pt x="14919" y="7831"/>
                  </a:cubicBezTo>
                  <a:cubicBezTo>
                    <a:pt x="14949" y="7923"/>
                    <a:pt x="14979" y="7983"/>
                    <a:pt x="14979" y="8074"/>
                  </a:cubicBezTo>
                  <a:cubicBezTo>
                    <a:pt x="15010" y="8135"/>
                    <a:pt x="15040" y="8257"/>
                    <a:pt x="15070" y="8318"/>
                  </a:cubicBezTo>
                  <a:cubicBezTo>
                    <a:pt x="15101" y="8530"/>
                    <a:pt x="15162" y="8743"/>
                    <a:pt x="15222" y="8986"/>
                  </a:cubicBezTo>
                  <a:lnTo>
                    <a:pt x="15162" y="8834"/>
                  </a:lnTo>
                  <a:cubicBezTo>
                    <a:pt x="15070" y="8682"/>
                    <a:pt x="15010" y="8500"/>
                    <a:pt x="14949" y="8348"/>
                  </a:cubicBezTo>
                  <a:lnTo>
                    <a:pt x="14949" y="8287"/>
                  </a:lnTo>
                  <a:cubicBezTo>
                    <a:pt x="14919" y="8226"/>
                    <a:pt x="14888" y="8135"/>
                    <a:pt x="14858" y="8044"/>
                  </a:cubicBezTo>
                  <a:cubicBezTo>
                    <a:pt x="14827" y="7892"/>
                    <a:pt x="14767" y="7710"/>
                    <a:pt x="14706" y="7558"/>
                  </a:cubicBezTo>
                  <a:cubicBezTo>
                    <a:pt x="14645" y="7406"/>
                    <a:pt x="14584" y="7224"/>
                    <a:pt x="14524" y="7041"/>
                  </a:cubicBezTo>
                  <a:cubicBezTo>
                    <a:pt x="14493" y="6950"/>
                    <a:pt x="14463" y="6859"/>
                    <a:pt x="14402" y="6798"/>
                  </a:cubicBezTo>
                  <a:lnTo>
                    <a:pt x="14372" y="6646"/>
                  </a:lnTo>
                  <a:cubicBezTo>
                    <a:pt x="14341" y="6555"/>
                    <a:pt x="14341" y="6434"/>
                    <a:pt x="14311" y="6343"/>
                  </a:cubicBezTo>
                  <a:lnTo>
                    <a:pt x="14250" y="6008"/>
                  </a:lnTo>
                  <a:close/>
                  <a:moveTo>
                    <a:pt x="16058" y="8348"/>
                  </a:moveTo>
                  <a:lnTo>
                    <a:pt x="16134" y="8469"/>
                  </a:lnTo>
                  <a:lnTo>
                    <a:pt x="16255" y="8652"/>
                  </a:lnTo>
                  <a:lnTo>
                    <a:pt x="16407" y="8864"/>
                  </a:lnTo>
                  <a:cubicBezTo>
                    <a:pt x="16407" y="8925"/>
                    <a:pt x="16407" y="8956"/>
                    <a:pt x="16438" y="8986"/>
                  </a:cubicBezTo>
                  <a:lnTo>
                    <a:pt x="16407" y="8986"/>
                  </a:lnTo>
                  <a:cubicBezTo>
                    <a:pt x="16407" y="9001"/>
                    <a:pt x="16407" y="9016"/>
                    <a:pt x="16411" y="9031"/>
                  </a:cubicBezTo>
                  <a:lnTo>
                    <a:pt x="16411" y="9031"/>
                  </a:lnTo>
                  <a:cubicBezTo>
                    <a:pt x="16334" y="8895"/>
                    <a:pt x="16277" y="8758"/>
                    <a:pt x="16195" y="8621"/>
                  </a:cubicBezTo>
                  <a:cubicBezTo>
                    <a:pt x="16134" y="8530"/>
                    <a:pt x="16103" y="8469"/>
                    <a:pt x="16073" y="8378"/>
                  </a:cubicBezTo>
                  <a:lnTo>
                    <a:pt x="16058" y="8348"/>
                  </a:lnTo>
                  <a:close/>
                  <a:moveTo>
                    <a:pt x="3130" y="8652"/>
                  </a:moveTo>
                  <a:cubicBezTo>
                    <a:pt x="3191" y="8743"/>
                    <a:pt x="3252" y="8864"/>
                    <a:pt x="3343" y="8956"/>
                  </a:cubicBezTo>
                  <a:lnTo>
                    <a:pt x="3464" y="9259"/>
                  </a:lnTo>
                  <a:lnTo>
                    <a:pt x="3343" y="9047"/>
                  </a:lnTo>
                  <a:lnTo>
                    <a:pt x="3221" y="8864"/>
                  </a:lnTo>
                  <a:lnTo>
                    <a:pt x="3130" y="8652"/>
                  </a:lnTo>
                  <a:close/>
                  <a:moveTo>
                    <a:pt x="10817" y="7953"/>
                  </a:moveTo>
                  <a:lnTo>
                    <a:pt x="10938" y="8166"/>
                  </a:lnTo>
                  <a:cubicBezTo>
                    <a:pt x="11030" y="8318"/>
                    <a:pt x="11121" y="8439"/>
                    <a:pt x="11181" y="8561"/>
                  </a:cubicBezTo>
                  <a:cubicBezTo>
                    <a:pt x="11273" y="8804"/>
                    <a:pt x="11364" y="9047"/>
                    <a:pt x="11425" y="9290"/>
                  </a:cubicBezTo>
                  <a:lnTo>
                    <a:pt x="11364" y="9290"/>
                  </a:lnTo>
                  <a:cubicBezTo>
                    <a:pt x="11273" y="9077"/>
                    <a:pt x="11212" y="8864"/>
                    <a:pt x="11121" y="8652"/>
                  </a:cubicBezTo>
                  <a:cubicBezTo>
                    <a:pt x="11030" y="8469"/>
                    <a:pt x="10908" y="8196"/>
                    <a:pt x="10817" y="7953"/>
                  </a:cubicBezTo>
                  <a:close/>
                  <a:moveTo>
                    <a:pt x="7275" y="9315"/>
                  </a:moveTo>
                  <a:cubicBezTo>
                    <a:pt x="7283" y="9320"/>
                    <a:pt x="7292" y="9320"/>
                    <a:pt x="7292" y="9320"/>
                  </a:cubicBezTo>
                  <a:lnTo>
                    <a:pt x="7323" y="9411"/>
                  </a:lnTo>
                  <a:lnTo>
                    <a:pt x="7275" y="9315"/>
                  </a:lnTo>
                  <a:close/>
                  <a:moveTo>
                    <a:pt x="7748" y="7649"/>
                  </a:moveTo>
                  <a:lnTo>
                    <a:pt x="7779" y="7710"/>
                  </a:lnTo>
                  <a:cubicBezTo>
                    <a:pt x="7809" y="7831"/>
                    <a:pt x="7870" y="7953"/>
                    <a:pt x="7900" y="8105"/>
                  </a:cubicBezTo>
                  <a:cubicBezTo>
                    <a:pt x="7961" y="8226"/>
                    <a:pt x="7991" y="8378"/>
                    <a:pt x="8052" y="8500"/>
                  </a:cubicBezTo>
                  <a:cubicBezTo>
                    <a:pt x="8143" y="8712"/>
                    <a:pt x="8234" y="8925"/>
                    <a:pt x="8325" y="9138"/>
                  </a:cubicBezTo>
                  <a:lnTo>
                    <a:pt x="8447" y="9442"/>
                  </a:lnTo>
                  <a:lnTo>
                    <a:pt x="8386" y="9351"/>
                  </a:lnTo>
                  <a:lnTo>
                    <a:pt x="8204" y="9077"/>
                  </a:lnTo>
                  <a:lnTo>
                    <a:pt x="8052" y="8712"/>
                  </a:lnTo>
                  <a:cubicBezTo>
                    <a:pt x="8022" y="8682"/>
                    <a:pt x="7991" y="8621"/>
                    <a:pt x="7961" y="8591"/>
                  </a:cubicBezTo>
                  <a:cubicBezTo>
                    <a:pt x="7900" y="8469"/>
                    <a:pt x="7870" y="8348"/>
                    <a:pt x="7809" y="8226"/>
                  </a:cubicBezTo>
                  <a:lnTo>
                    <a:pt x="7718" y="8074"/>
                  </a:lnTo>
                  <a:lnTo>
                    <a:pt x="7718" y="7923"/>
                  </a:lnTo>
                  <a:cubicBezTo>
                    <a:pt x="7718" y="7831"/>
                    <a:pt x="7748" y="7740"/>
                    <a:pt x="7748" y="7649"/>
                  </a:cubicBezTo>
                  <a:close/>
                  <a:moveTo>
                    <a:pt x="15405" y="8469"/>
                  </a:moveTo>
                  <a:lnTo>
                    <a:pt x="15496" y="8621"/>
                  </a:lnTo>
                  <a:lnTo>
                    <a:pt x="15617" y="8773"/>
                  </a:lnTo>
                  <a:lnTo>
                    <a:pt x="15708" y="9107"/>
                  </a:lnTo>
                  <a:lnTo>
                    <a:pt x="15708" y="9168"/>
                  </a:lnTo>
                  <a:cubicBezTo>
                    <a:pt x="15678" y="9168"/>
                    <a:pt x="15678" y="9199"/>
                    <a:pt x="15678" y="9229"/>
                  </a:cubicBezTo>
                  <a:cubicBezTo>
                    <a:pt x="15648" y="9290"/>
                    <a:pt x="15617" y="9381"/>
                    <a:pt x="15617" y="9472"/>
                  </a:cubicBezTo>
                  <a:cubicBezTo>
                    <a:pt x="15617" y="9411"/>
                    <a:pt x="15617" y="9351"/>
                    <a:pt x="15587" y="9290"/>
                  </a:cubicBezTo>
                  <a:cubicBezTo>
                    <a:pt x="15526" y="9016"/>
                    <a:pt x="15465" y="8743"/>
                    <a:pt x="15405" y="8469"/>
                  </a:cubicBezTo>
                  <a:close/>
                  <a:moveTo>
                    <a:pt x="7536" y="8652"/>
                  </a:moveTo>
                  <a:cubicBezTo>
                    <a:pt x="7592" y="8962"/>
                    <a:pt x="7701" y="9246"/>
                    <a:pt x="7837" y="9552"/>
                  </a:cubicBezTo>
                  <a:lnTo>
                    <a:pt x="7837" y="9552"/>
                  </a:lnTo>
                  <a:cubicBezTo>
                    <a:pt x="7828" y="9537"/>
                    <a:pt x="7818" y="9521"/>
                    <a:pt x="7809" y="9502"/>
                  </a:cubicBezTo>
                  <a:lnTo>
                    <a:pt x="7809" y="9533"/>
                  </a:lnTo>
                  <a:lnTo>
                    <a:pt x="7779" y="9472"/>
                  </a:lnTo>
                  <a:cubicBezTo>
                    <a:pt x="7718" y="9320"/>
                    <a:pt x="7657" y="9168"/>
                    <a:pt x="7596" y="9016"/>
                  </a:cubicBezTo>
                  <a:cubicBezTo>
                    <a:pt x="7566" y="8895"/>
                    <a:pt x="7536" y="8834"/>
                    <a:pt x="7505" y="8712"/>
                  </a:cubicBezTo>
                  <a:lnTo>
                    <a:pt x="7536" y="8652"/>
                  </a:lnTo>
                  <a:close/>
                  <a:moveTo>
                    <a:pt x="5287" y="9047"/>
                  </a:moveTo>
                  <a:cubicBezTo>
                    <a:pt x="5318" y="9107"/>
                    <a:pt x="5378" y="9199"/>
                    <a:pt x="5409" y="9259"/>
                  </a:cubicBezTo>
                  <a:cubicBezTo>
                    <a:pt x="5439" y="9351"/>
                    <a:pt x="5469" y="9411"/>
                    <a:pt x="5500" y="9472"/>
                  </a:cubicBezTo>
                  <a:cubicBezTo>
                    <a:pt x="5530" y="9563"/>
                    <a:pt x="5561" y="9594"/>
                    <a:pt x="5591" y="9654"/>
                  </a:cubicBezTo>
                  <a:cubicBezTo>
                    <a:pt x="5469" y="9472"/>
                    <a:pt x="5409" y="9320"/>
                    <a:pt x="5348" y="9168"/>
                  </a:cubicBezTo>
                  <a:lnTo>
                    <a:pt x="5318" y="9168"/>
                  </a:lnTo>
                  <a:lnTo>
                    <a:pt x="5287" y="9077"/>
                  </a:lnTo>
                  <a:lnTo>
                    <a:pt x="5287" y="9047"/>
                  </a:lnTo>
                  <a:close/>
                  <a:moveTo>
                    <a:pt x="6016" y="8378"/>
                  </a:moveTo>
                  <a:cubicBezTo>
                    <a:pt x="6108" y="8469"/>
                    <a:pt x="6168" y="8561"/>
                    <a:pt x="6259" y="8652"/>
                  </a:cubicBezTo>
                  <a:lnTo>
                    <a:pt x="6229" y="8652"/>
                  </a:lnTo>
                  <a:cubicBezTo>
                    <a:pt x="6290" y="8773"/>
                    <a:pt x="6351" y="8925"/>
                    <a:pt x="6411" y="9047"/>
                  </a:cubicBezTo>
                  <a:cubicBezTo>
                    <a:pt x="6472" y="9199"/>
                    <a:pt x="6472" y="9229"/>
                    <a:pt x="6503" y="9320"/>
                  </a:cubicBezTo>
                  <a:lnTo>
                    <a:pt x="6654" y="9594"/>
                  </a:lnTo>
                  <a:lnTo>
                    <a:pt x="6563" y="9715"/>
                  </a:lnTo>
                  <a:lnTo>
                    <a:pt x="6503" y="9776"/>
                  </a:lnTo>
                  <a:lnTo>
                    <a:pt x="6442" y="9563"/>
                  </a:lnTo>
                  <a:cubicBezTo>
                    <a:pt x="6351" y="9351"/>
                    <a:pt x="6290" y="9168"/>
                    <a:pt x="6199" y="8956"/>
                  </a:cubicBezTo>
                  <a:cubicBezTo>
                    <a:pt x="6199" y="8895"/>
                    <a:pt x="6168" y="8834"/>
                    <a:pt x="6138" y="8773"/>
                  </a:cubicBezTo>
                  <a:cubicBezTo>
                    <a:pt x="6108" y="8712"/>
                    <a:pt x="6077" y="8652"/>
                    <a:pt x="6077" y="8621"/>
                  </a:cubicBezTo>
                  <a:lnTo>
                    <a:pt x="6016" y="8378"/>
                  </a:lnTo>
                  <a:close/>
                  <a:moveTo>
                    <a:pt x="14220" y="9168"/>
                  </a:moveTo>
                  <a:lnTo>
                    <a:pt x="14281" y="9290"/>
                  </a:lnTo>
                  <a:cubicBezTo>
                    <a:pt x="14341" y="9351"/>
                    <a:pt x="14372" y="9411"/>
                    <a:pt x="14432" y="9472"/>
                  </a:cubicBezTo>
                  <a:cubicBezTo>
                    <a:pt x="14463" y="9654"/>
                    <a:pt x="14493" y="9837"/>
                    <a:pt x="14524" y="10019"/>
                  </a:cubicBezTo>
                  <a:lnTo>
                    <a:pt x="14524" y="10080"/>
                  </a:lnTo>
                  <a:lnTo>
                    <a:pt x="14432" y="9897"/>
                  </a:lnTo>
                  <a:lnTo>
                    <a:pt x="14341" y="9685"/>
                  </a:lnTo>
                  <a:cubicBezTo>
                    <a:pt x="14281" y="9594"/>
                    <a:pt x="14250" y="9502"/>
                    <a:pt x="14189" y="9381"/>
                  </a:cubicBezTo>
                  <a:cubicBezTo>
                    <a:pt x="14220" y="9351"/>
                    <a:pt x="14220" y="9320"/>
                    <a:pt x="14220" y="9259"/>
                  </a:cubicBezTo>
                  <a:cubicBezTo>
                    <a:pt x="14220" y="9229"/>
                    <a:pt x="14220" y="9199"/>
                    <a:pt x="14220" y="9168"/>
                  </a:cubicBezTo>
                  <a:close/>
                  <a:moveTo>
                    <a:pt x="9845" y="8804"/>
                  </a:moveTo>
                  <a:cubicBezTo>
                    <a:pt x="9875" y="8895"/>
                    <a:pt x="9936" y="8956"/>
                    <a:pt x="9997" y="9016"/>
                  </a:cubicBezTo>
                  <a:cubicBezTo>
                    <a:pt x="10027" y="9047"/>
                    <a:pt x="10088" y="9107"/>
                    <a:pt x="10118" y="9138"/>
                  </a:cubicBezTo>
                  <a:lnTo>
                    <a:pt x="10270" y="9381"/>
                  </a:lnTo>
                  <a:cubicBezTo>
                    <a:pt x="10300" y="9442"/>
                    <a:pt x="10361" y="9502"/>
                    <a:pt x="10392" y="9533"/>
                  </a:cubicBezTo>
                  <a:lnTo>
                    <a:pt x="10422" y="9563"/>
                  </a:lnTo>
                  <a:cubicBezTo>
                    <a:pt x="10452" y="9715"/>
                    <a:pt x="10483" y="9837"/>
                    <a:pt x="10513" y="9958"/>
                  </a:cubicBezTo>
                  <a:lnTo>
                    <a:pt x="10543" y="10110"/>
                  </a:lnTo>
                  <a:cubicBezTo>
                    <a:pt x="10543" y="10140"/>
                    <a:pt x="10513" y="10171"/>
                    <a:pt x="10513" y="10201"/>
                  </a:cubicBezTo>
                  <a:cubicBezTo>
                    <a:pt x="10483" y="10232"/>
                    <a:pt x="10483" y="10262"/>
                    <a:pt x="10483" y="10292"/>
                  </a:cubicBezTo>
                  <a:cubicBezTo>
                    <a:pt x="10483" y="10292"/>
                    <a:pt x="10483" y="10292"/>
                    <a:pt x="10483" y="10323"/>
                  </a:cubicBezTo>
                  <a:cubicBezTo>
                    <a:pt x="10361" y="10171"/>
                    <a:pt x="10270" y="10049"/>
                    <a:pt x="10148" y="9897"/>
                  </a:cubicBezTo>
                  <a:cubicBezTo>
                    <a:pt x="10057" y="9594"/>
                    <a:pt x="9997" y="9320"/>
                    <a:pt x="9905" y="9016"/>
                  </a:cubicBezTo>
                  <a:cubicBezTo>
                    <a:pt x="9875" y="8956"/>
                    <a:pt x="9845" y="8895"/>
                    <a:pt x="9845" y="8804"/>
                  </a:cubicBezTo>
                  <a:close/>
                  <a:moveTo>
                    <a:pt x="9602" y="9624"/>
                  </a:moveTo>
                  <a:cubicBezTo>
                    <a:pt x="9632" y="9654"/>
                    <a:pt x="9662" y="9715"/>
                    <a:pt x="9693" y="9746"/>
                  </a:cubicBezTo>
                  <a:cubicBezTo>
                    <a:pt x="9753" y="9867"/>
                    <a:pt x="9814" y="9958"/>
                    <a:pt x="9875" y="10049"/>
                  </a:cubicBezTo>
                  <a:lnTo>
                    <a:pt x="9966" y="10353"/>
                  </a:lnTo>
                  <a:lnTo>
                    <a:pt x="9936" y="10292"/>
                  </a:lnTo>
                  <a:cubicBezTo>
                    <a:pt x="9905" y="10262"/>
                    <a:pt x="9905" y="10232"/>
                    <a:pt x="9875" y="10201"/>
                  </a:cubicBezTo>
                  <a:cubicBezTo>
                    <a:pt x="9814" y="10080"/>
                    <a:pt x="9753" y="9958"/>
                    <a:pt x="9693" y="9837"/>
                  </a:cubicBezTo>
                  <a:lnTo>
                    <a:pt x="9602" y="9685"/>
                  </a:lnTo>
                  <a:lnTo>
                    <a:pt x="9602" y="9624"/>
                  </a:lnTo>
                  <a:close/>
                  <a:moveTo>
                    <a:pt x="13521" y="9259"/>
                  </a:moveTo>
                  <a:cubicBezTo>
                    <a:pt x="13612" y="9351"/>
                    <a:pt x="13703" y="9411"/>
                    <a:pt x="13794" y="9442"/>
                  </a:cubicBezTo>
                  <a:cubicBezTo>
                    <a:pt x="13825" y="9472"/>
                    <a:pt x="13855" y="9472"/>
                    <a:pt x="13886" y="9472"/>
                  </a:cubicBezTo>
                  <a:cubicBezTo>
                    <a:pt x="13886" y="9563"/>
                    <a:pt x="13886" y="9624"/>
                    <a:pt x="13916" y="9715"/>
                  </a:cubicBezTo>
                  <a:cubicBezTo>
                    <a:pt x="13916" y="9776"/>
                    <a:pt x="13946" y="9837"/>
                    <a:pt x="13946" y="9897"/>
                  </a:cubicBezTo>
                  <a:cubicBezTo>
                    <a:pt x="13977" y="9958"/>
                    <a:pt x="14007" y="10140"/>
                    <a:pt x="14037" y="10262"/>
                  </a:cubicBezTo>
                  <a:cubicBezTo>
                    <a:pt x="14037" y="10292"/>
                    <a:pt x="14037" y="10323"/>
                    <a:pt x="14037" y="10353"/>
                  </a:cubicBezTo>
                  <a:lnTo>
                    <a:pt x="13977" y="10232"/>
                  </a:lnTo>
                  <a:cubicBezTo>
                    <a:pt x="13916" y="10049"/>
                    <a:pt x="13855" y="9897"/>
                    <a:pt x="13764" y="9746"/>
                  </a:cubicBezTo>
                  <a:cubicBezTo>
                    <a:pt x="13673" y="9563"/>
                    <a:pt x="13612" y="9411"/>
                    <a:pt x="13521" y="9259"/>
                  </a:cubicBezTo>
                  <a:close/>
                  <a:moveTo>
                    <a:pt x="1854" y="8530"/>
                  </a:moveTo>
                  <a:cubicBezTo>
                    <a:pt x="1915" y="8561"/>
                    <a:pt x="1975" y="8561"/>
                    <a:pt x="2036" y="8591"/>
                  </a:cubicBezTo>
                  <a:cubicBezTo>
                    <a:pt x="2067" y="8682"/>
                    <a:pt x="2127" y="8773"/>
                    <a:pt x="2158" y="8864"/>
                  </a:cubicBezTo>
                  <a:cubicBezTo>
                    <a:pt x="2188" y="8956"/>
                    <a:pt x="2249" y="9047"/>
                    <a:pt x="2279" y="9168"/>
                  </a:cubicBezTo>
                  <a:cubicBezTo>
                    <a:pt x="2340" y="9259"/>
                    <a:pt x="2340" y="9290"/>
                    <a:pt x="2370" y="9320"/>
                  </a:cubicBezTo>
                  <a:cubicBezTo>
                    <a:pt x="2462" y="9502"/>
                    <a:pt x="2553" y="9685"/>
                    <a:pt x="2644" y="9837"/>
                  </a:cubicBezTo>
                  <a:lnTo>
                    <a:pt x="2906" y="10360"/>
                  </a:lnTo>
                  <a:lnTo>
                    <a:pt x="2906" y="10360"/>
                  </a:lnTo>
                  <a:cubicBezTo>
                    <a:pt x="2806" y="10228"/>
                    <a:pt x="2695" y="10100"/>
                    <a:pt x="2583" y="9989"/>
                  </a:cubicBezTo>
                  <a:cubicBezTo>
                    <a:pt x="2401" y="9806"/>
                    <a:pt x="2219" y="9654"/>
                    <a:pt x="2006" y="9533"/>
                  </a:cubicBezTo>
                  <a:lnTo>
                    <a:pt x="1975" y="9502"/>
                  </a:lnTo>
                  <a:lnTo>
                    <a:pt x="1975" y="9472"/>
                  </a:lnTo>
                  <a:cubicBezTo>
                    <a:pt x="1915" y="9381"/>
                    <a:pt x="1884" y="9259"/>
                    <a:pt x="1854" y="9168"/>
                  </a:cubicBezTo>
                  <a:cubicBezTo>
                    <a:pt x="1824" y="9047"/>
                    <a:pt x="1824" y="8956"/>
                    <a:pt x="1793" y="8864"/>
                  </a:cubicBezTo>
                  <a:cubicBezTo>
                    <a:pt x="1763" y="8743"/>
                    <a:pt x="1763" y="8712"/>
                    <a:pt x="1763" y="8621"/>
                  </a:cubicBezTo>
                  <a:lnTo>
                    <a:pt x="1793" y="8530"/>
                  </a:lnTo>
                  <a:close/>
                  <a:moveTo>
                    <a:pt x="16012" y="10171"/>
                  </a:moveTo>
                  <a:cubicBezTo>
                    <a:pt x="16043" y="10262"/>
                    <a:pt x="16073" y="10353"/>
                    <a:pt x="16103" y="10475"/>
                  </a:cubicBezTo>
                  <a:cubicBezTo>
                    <a:pt x="16073" y="10444"/>
                    <a:pt x="16043" y="10414"/>
                    <a:pt x="16012" y="10384"/>
                  </a:cubicBezTo>
                  <a:lnTo>
                    <a:pt x="16012" y="10171"/>
                  </a:lnTo>
                  <a:close/>
                  <a:moveTo>
                    <a:pt x="2887" y="9351"/>
                  </a:moveTo>
                  <a:cubicBezTo>
                    <a:pt x="2978" y="9442"/>
                    <a:pt x="3039" y="9533"/>
                    <a:pt x="3100" y="9654"/>
                  </a:cubicBezTo>
                  <a:cubicBezTo>
                    <a:pt x="3191" y="9746"/>
                    <a:pt x="3252" y="9837"/>
                    <a:pt x="3312" y="9958"/>
                  </a:cubicBezTo>
                  <a:lnTo>
                    <a:pt x="3434" y="10171"/>
                  </a:lnTo>
                  <a:cubicBezTo>
                    <a:pt x="3495" y="10262"/>
                    <a:pt x="3555" y="10353"/>
                    <a:pt x="3616" y="10444"/>
                  </a:cubicBezTo>
                  <a:lnTo>
                    <a:pt x="3586" y="10414"/>
                  </a:lnTo>
                  <a:lnTo>
                    <a:pt x="3647" y="10535"/>
                  </a:lnTo>
                  <a:cubicBezTo>
                    <a:pt x="3647" y="10566"/>
                    <a:pt x="3647" y="10627"/>
                    <a:pt x="3647" y="10657"/>
                  </a:cubicBezTo>
                  <a:cubicBezTo>
                    <a:pt x="3555" y="10475"/>
                    <a:pt x="3464" y="10323"/>
                    <a:pt x="3373" y="10171"/>
                  </a:cubicBezTo>
                  <a:lnTo>
                    <a:pt x="3252" y="9958"/>
                  </a:lnTo>
                  <a:cubicBezTo>
                    <a:pt x="3191" y="9897"/>
                    <a:pt x="3160" y="9806"/>
                    <a:pt x="3100" y="9746"/>
                  </a:cubicBezTo>
                  <a:lnTo>
                    <a:pt x="2887" y="9351"/>
                  </a:lnTo>
                  <a:close/>
                  <a:moveTo>
                    <a:pt x="11030" y="10657"/>
                  </a:moveTo>
                  <a:lnTo>
                    <a:pt x="11060" y="10718"/>
                  </a:lnTo>
                  <a:lnTo>
                    <a:pt x="11060" y="10748"/>
                  </a:lnTo>
                  <a:lnTo>
                    <a:pt x="11030" y="10718"/>
                  </a:lnTo>
                  <a:lnTo>
                    <a:pt x="11030" y="10657"/>
                  </a:lnTo>
                  <a:close/>
                  <a:moveTo>
                    <a:pt x="8508" y="8409"/>
                  </a:moveTo>
                  <a:lnTo>
                    <a:pt x="8599" y="8561"/>
                  </a:lnTo>
                  <a:lnTo>
                    <a:pt x="8629" y="8591"/>
                  </a:lnTo>
                  <a:lnTo>
                    <a:pt x="8781" y="8956"/>
                  </a:lnTo>
                  <a:cubicBezTo>
                    <a:pt x="8842" y="9107"/>
                    <a:pt x="8903" y="9259"/>
                    <a:pt x="8964" y="9381"/>
                  </a:cubicBezTo>
                  <a:lnTo>
                    <a:pt x="9358" y="10475"/>
                  </a:lnTo>
                  <a:cubicBezTo>
                    <a:pt x="9419" y="10627"/>
                    <a:pt x="9480" y="10809"/>
                    <a:pt x="9541" y="10961"/>
                  </a:cubicBezTo>
                  <a:lnTo>
                    <a:pt x="9510" y="10961"/>
                  </a:lnTo>
                  <a:lnTo>
                    <a:pt x="9450" y="10870"/>
                  </a:lnTo>
                  <a:lnTo>
                    <a:pt x="9389" y="10748"/>
                  </a:lnTo>
                  <a:cubicBezTo>
                    <a:pt x="9358" y="10657"/>
                    <a:pt x="9298" y="10566"/>
                    <a:pt x="9267" y="10475"/>
                  </a:cubicBezTo>
                  <a:lnTo>
                    <a:pt x="8964" y="9746"/>
                  </a:lnTo>
                  <a:cubicBezTo>
                    <a:pt x="8933" y="9685"/>
                    <a:pt x="8903" y="9654"/>
                    <a:pt x="8872" y="9594"/>
                  </a:cubicBezTo>
                  <a:cubicBezTo>
                    <a:pt x="8781" y="9290"/>
                    <a:pt x="8690" y="8986"/>
                    <a:pt x="8599" y="8712"/>
                  </a:cubicBezTo>
                  <a:cubicBezTo>
                    <a:pt x="8599" y="8621"/>
                    <a:pt x="8569" y="8530"/>
                    <a:pt x="8538" y="8469"/>
                  </a:cubicBezTo>
                  <a:lnTo>
                    <a:pt x="8508" y="8409"/>
                  </a:lnTo>
                  <a:close/>
                  <a:moveTo>
                    <a:pt x="8477" y="10201"/>
                  </a:moveTo>
                  <a:lnTo>
                    <a:pt x="8690" y="10566"/>
                  </a:lnTo>
                  <a:cubicBezTo>
                    <a:pt x="8751" y="10687"/>
                    <a:pt x="8842" y="10809"/>
                    <a:pt x="8903" y="10961"/>
                  </a:cubicBezTo>
                  <a:cubicBezTo>
                    <a:pt x="8903" y="10991"/>
                    <a:pt x="8903" y="11022"/>
                    <a:pt x="8933" y="11052"/>
                  </a:cubicBezTo>
                  <a:lnTo>
                    <a:pt x="8903" y="11052"/>
                  </a:lnTo>
                  <a:lnTo>
                    <a:pt x="8872" y="10991"/>
                  </a:lnTo>
                  <a:cubicBezTo>
                    <a:pt x="8842" y="10961"/>
                    <a:pt x="8842" y="10900"/>
                    <a:pt x="8812" y="10870"/>
                  </a:cubicBezTo>
                  <a:cubicBezTo>
                    <a:pt x="8720" y="10657"/>
                    <a:pt x="8629" y="10475"/>
                    <a:pt x="8508" y="10262"/>
                  </a:cubicBezTo>
                  <a:lnTo>
                    <a:pt x="8477" y="10201"/>
                  </a:lnTo>
                  <a:close/>
                  <a:moveTo>
                    <a:pt x="4710" y="10201"/>
                  </a:moveTo>
                  <a:cubicBezTo>
                    <a:pt x="4710" y="10232"/>
                    <a:pt x="4710" y="10262"/>
                    <a:pt x="4740" y="10292"/>
                  </a:cubicBezTo>
                  <a:lnTo>
                    <a:pt x="4983" y="10870"/>
                  </a:lnTo>
                  <a:cubicBezTo>
                    <a:pt x="5014" y="10961"/>
                    <a:pt x="5044" y="11022"/>
                    <a:pt x="5075" y="11082"/>
                  </a:cubicBezTo>
                  <a:lnTo>
                    <a:pt x="4983" y="10991"/>
                  </a:lnTo>
                  <a:lnTo>
                    <a:pt x="4892" y="10809"/>
                  </a:lnTo>
                  <a:lnTo>
                    <a:pt x="4740" y="10475"/>
                  </a:lnTo>
                  <a:cubicBezTo>
                    <a:pt x="4710" y="10414"/>
                    <a:pt x="4680" y="10353"/>
                    <a:pt x="4649" y="10292"/>
                  </a:cubicBezTo>
                  <a:lnTo>
                    <a:pt x="4649" y="10262"/>
                  </a:lnTo>
                  <a:lnTo>
                    <a:pt x="4710" y="10232"/>
                  </a:lnTo>
                  <a:lnTo>
                    <a:pt x="4710" y="10201"/>
                  </a:lnTo>
                  <a:close/>
                  <a:moveTo>
                    <a:pt x="6776" y="9989"/>
                  </a:moveTo>
                  <a:cubicBezTo>
                    <a:pt x="6806" y="10080"/>
                    <a:pt x="6867" y="10201"/>
                    <a:pt x="6897" y="10353"/>
                  </a:cubicBezTo>
                  <a:cubicBezTo>
                    <a:pt x="6958" y="10505"/>
                    <a:pt x="6989" y="10657"/>
                    <a:pt x="7049" y="10809"/>
                  </a:cubicBezTo>
                  <a:cubicBezTo>
                    <a:pt x="7080" y="10991"/>
                    <a:pt x="7110" y="11052"/>
                    <a:pt x="7141" y="11174"/>
                  </a:cubicBezTo>
                  <a:lnTo>
                    <a:pt x="6837" y="10627"/>
                  </a:lnTo>
                  <a:lnTo>
                    <a:pt x="6806" y="10566"/>
                  </a:lnTo>
                  <a:cubicBezTo>
                    <a:pt x="6776" y="10505"/>
                    <a:pt x="6746" y="10444"/>
                    <a:pt x="6715" y="10384"/>
                  </a:cubicBezTo>
                  <a:lnTo>
                    <a:pt x="6624" y="10140"/>
                  </a:lnTo>
                  <a:lnTo>
                    <a:pt x="6624" y="10110"/>
                  </a:lnTo>
                  <a:lnTo>
                    <a:pt x="6685" y="10080"/>
                  </a:lnTo>
                  <a:lnTo>
                    <a:pt x="6776" y="9989"/>
                  </a:lnTo>
                  <a:close/>
                  <a:moveTo>
                    <a:pt x="1854" y="10201"/>
                  </a:moveTo>
                  <a:lnTo>
                    <a:pt x="1915" y="10262"/>
                  </a:lnTo>
                  <a:lnTo>
                    <a:pt x="2036" y="10505"/>
                  </a:lnTo>
                  <a:cubicBezTo>
                    <a:pt x="2067" y="10566"/>
                    <a:pt x="2127" y="10657"/>
                    <a:pt x="2158" y="10718"/>
                  </a:cubicBezTo>
                  <a:cubicBezTo>
                    <a:pt x="2219" y="10809"/>
                    <a:pt x="2249" y="10870"/>
                    <a:pt x="2310" y="10961"/>
                  </a:cubicBezTo>
                  <a:lnTo>
                    <a:pt x="2462" y="11265"/>
                  </a:lnTo>
                  <a:lnTo>
                    <a:pt x="2431" y="11234"/>
                  </a:lnTo>
                  <a:cubicBezTo>
                    <a:pt x="2401" y="11174"/>
                    <a:pt x="2370" y="11143"/>
                    <a:pt x="2310" y="11113"/>
                  </a:cubicBezTo>
                  <a:lnTo>
                    <a:pt x="2279" y="11052"/>
                  </a:lnTo>
                  <a:lnTo>
                    <a:pt x="2188" y="10930"/>
                  </a:lnTo>
                  <a:lnTo>
                    <a:pt x="2036" y="10627"/>
                  </a:lnTo>
                  <a:cubicBezTo>
                    <a:pt x="2036" y="10535"/>
                    <a:pt x="2006" y="10475"/>
                    <a:pt x="1945" y="10384"/>
                  </a:cubicBezTo>
                  <a:lnTo>
                    <a:pt x="1854" y="10201"/>
                  </a:lnTo>
                  <a:close/>
                  <a:moveTo>
                    <a:pt x="8204" y="10748"/>
                  </a:moveTo>
                  <a:lnTo>
                    <a:pt x="8325" y="10930"/>
                  </a:lnTo>
                  <a:lnTo>
                    <a:pt x="8508" y="11508"/>
                  </a:lnTo>
                  <a:lnTo>
                    <a:pt x="8386" y="11325"/>
                  </a:lnTo>
                  <a:lnTo>
                    <a:pt x="8356" y="11174"/>
                  </a:lnTo>
                  <a:lnTo>
                    <a:pt x="8204" y="10748"/>
                  </a:lnTo>
                  <a:close/>
                  <a:moveTo>
                    <a:pt x="14703" y="11424"/>
                  </a:moveTo>
                  <a:cubicBezTo>
                    <a:pt x="14712" y="11449"/>
                    <a:pt x="14719" y="11474"/>
                    <a:pt x="14736" y="11508"/>
                  </a:cubicBezTo>
                  <a:lnTo>
                    <a:pt x="14706" y="11477"/>
                  </a:lnTo>
                  <a:cubicBezTo>
                    <a:pt x="14706" y="11464"/>
                    <a:pt x="14706" y="11444"/>
                    <a:pt x="14703" y="11424"/>
                  </a:cubicBezTo>
                  <a:close/>
                  <a:moveTo>
                    <a:pt x="15162" y="10110"/>
                  </a:moveTo>
                  <a:lnTo>
                    <a:pt x="15222" y="10201"/>
                  </a:lnTo>
                  <a:cubicBezTo>
                    <a:pt x="15253" y="10262"/>
                    <a:pt x="15283" y="10323"/>
                    <a:pt x="15283" y="10384"/>
                  </a:cubicBezTo>
                  <a:cubicBezTo>
                    <a:pt x="15314" y="10475"/>
                    <a:pt x="15374" y="10566"/>
                    <a:pt x="15405" y="10657"/>
                  </a:cubicBezTo>
                  <a:cubicBezTo>
                    <a:pt x="15435" y="10748"/>
                    <a:pt x="15435" y="10839"/>
                    <a:pt x="15465" y="10900"/>
                  </a:cubicBezTo>
                  <a:cubicBezTo>
                    <a:pt x="15496" y="10991"/>
                    <a:pt x="15526" y="11052"/>
                    <a:pt x="15526" y="11113"/>
                  </a:cubicBezTo>
                  <a:cubicBezTo>
                    <a:pt x="15587" y="11265"/>
                    <a:pt x="15648" y="11447"/>
                    <a:pt x="15678" y="11629"/>
                  </a:cubicBezTo>
                  <a:lnTo>
                    <a:pt x="15739" y="11872"/>
                  </a:lnTo>
                  <a:cubicBezTo>
                    <a:pt x="15708" y="11781"/>
                    <a:pt x="15678" y="11660"/>
                    <a:pt x="15648" y="11568"/>
                  </a:cubicBezTo>
                  <a:cubicBezTo>
                    <a:pt x="15526" y="11204"/>
                    <a:pt x="15405" y="10839"/>
                    <a:pt x="15283" y="10475"/>
                  </a:cubicBezTo>
                  <a:cubicBezTo>
                    <a:pt x="15253" y="10475"/>
                    <a:pt x="15253" y="10444"/>
                    <a:pt x="15253" y="10414"/>
                  </a:cubicBezTo>
                  <a:lnTo>
                    <a:pt x="15162" y="10110"/>
                  </a:lnTo>
                  <a:close/>
                  <a:moveTo>
                    <a:pt x="16103" y="10930"/>
                  </a:moveTo>
                  <a:lnTo>
                    <a:pt x="16103" y="10930"/>
                  </a:lnTo>
                  <a:cubicBezTo>
                    <a:pt x="16134" y="10961"/>
                    <a:pt x="16195" y="10991"/>
                    <a:pt x="16255" y="10991"/>
                  </a:cubicBezTo>
                  <a:lnTo>
                    <a:pt x="16377" y="10991"/>
                  </a:lnTo>
                  <a:cubicBezTo>
                    <a:pt x="16377" y="11022"/>
                    <a:pt x="16407" y="11052"/>
                    <a:pt x="16407" y="11113"/>
                  </a:cubicBezTo>
                  <a:cubicBezTo>
                    <a:pt x="16438" y="11204"/>
                    <a:pt x="16438" y="11325"/>
                    <a:pt x="16468" y="11447"/>
                  </a:cubicBezTo>
                  <a:cubicBezTo>
                    <a:pt x="16468" y="11447"/>
                    <a:pt x="16468" y="11477"/>
                    <a:pt x="16468" y="11477"/>
                  </a:cubicBezTo>
                  <a:cubicBezTo>
                    <a:pt x="16407" y="11629"/>
                    <a:pt x="16377" y="11781"/>
                    <a:pt x="16316" y="11933"/>
                  </a:cubicBezTo>
                  <a:cubicBezTo>
                    <a:pt x="16255" y="11751"/>
                    <a:pt x="16225" y="11568"/>
                    <a:pt x="16195" y="11386"/>
                  </a:cubicBezTo>
                  <a:cubicBezTo>
                    <a:pt x="16195" y="11295"/>
                    <a:pt x="16164" y="11234"/>
                    <a:pt x="16134" y="11143"/>
                  </a:cubicBezTo>
                  <a:cubicBezTo>
                    <a:pt x="16103" y="11082"/>
                    <a:pt x="16103" y="10991"/>
                    <a:pt x="16103" y="10930"/>
                  </a:cubicBezTo>
                  <a:close/>
                  <a:moveTo>
                    <a:pt x="13825" y="10687"/>
                  </a:moveTo>
                  <a:cubicBezTo>
                    <a:pt x="13855" y="10779"/>
                    <a:pt x="13916" y="10870"/>
                    <a:pt x="13946" y="10961"/>
                  </a:cubicBezTo>
                  <a:cubicBezTo>
                    <a:pt x="14007" y="11143"/>
                    <a:pt x="14068" y="11325"/>
                    <a:pt x="14159" y="11508"/>
                  </a:cubicBezTo>
                  <a:cubicBezTo>
                    <a:pt x="14220" y="11690"/>
                    <a:pt x="14281" y="11872"/>
                    <a:pt x="14372" y="12085"/>
                  </a:cubicBezTo>
                  <a:lnTo>
                    <a:pt x="14220" y="11812"/>
                  </a:lnTo>
                  <a:cubicBezTo>
                    <a:pt x="14189" y="11720"/>
                    <a:pt x="14159" y="11660"/>
                    <a:pt x="14098" y="11599"/>
                  </a:cubicBezTo>
                  <a:cubicBezTo>
                    <a:pt x="14068" y="11508"/>
                    <a:pt x="14037" y="11447"/>
                    <a:pt x="14007" y="11386"/>
                  </a:cubicBezTo>
                  <a:cubicBezTo>
                    <a:pt x="13977" y="11295"/>
                    <a:pt x="13916" y="11174"/>
                    <a:pt x="13855" y="11113"/>
                  </a:cubicBezTo>
                  <a:lnTo>
                    <a:pt x="13855" y="11082"/>
                  </a:lnTo>
                  <a:cubicBezTo>
                    <a:pt x="13825" y="10991"/>
                    <a:pt x="13794" y="10930"/>
                    <a:pt x="13764" y="10839"/>
                  </a:cubicBezTo>
                  <a:lnTo>
                    <a:pt x="13734" y="10748"/>
                  </a:lnTo>
                  <a:lnTo>
                    <a:pt x="13764" y="10748"/>
                  </a:lnTo>
                  <a:lnTo>
                    <a:pt x="13794" y="10718"/>
                  </a:lnTo>
                  <a:cubicBezTo>
                    <a:pt x="13794" y="10718"/>
                    <a:pt x="13825" y="10718"/>
                    <a:pt x="13825" y="10687"/>
                  </a:cubicBezTo>
                  <a:close/>
                  <a:moveTo>
                    <a:pt x="10270" y="11895"/>
                  </a:moveTo>
                  <a:lnTo>
                    <a:pt x="10361" y="12146"/>
                  </a:lnTo>
                  <a:cubicBezTo>
                    <a:pt x="10392" y="12207"/>
                    <a:pt x="10422" y="12267"/>
                    <a:pt x="10422" y="12328"/>
                  </a:cubicBezTo>
                  <a:cubicBezTo>
                    <a:pt x="10361" y="12176"/>
                    <a:pt x="10331" y="12055"/>
                    <a:pt x="10270" y="11903"/>
                  </a:cubicBezTo>
                  <a:cubicBezTo>
                    <a:pt x="10270" y="11900"/>
                    <a:pt x="10270" y="11898"/>
                    <a:pt x="10270" y="11895"/>
                  </a:cubicBezTo>
                  <a:close/>
                  <a:moveTo>
                    <a:pt x="9207" y="12267"/>
                  </a:moveTo>
                  <a:lnTo>
                    <a:pt x="9298" y="12389"/>
                  </a:lnTo>
                  <a:cubicBezTo>
                    <a:pt x="9267" y="12419"/>
                    <a:pt x="9298" y="12450"/>
                    <a:pt x="9298" y="12480"/>
                  </a:cubicBezTo>
                  <a:lnTo>
                    <a:pt x="9298" y="12510"/>
                  </a:lnTo>
                  <a:cubicBezTo>
                    <a:pt x="9267" y="12419"/>
                    <a:pt x="9237" y="12358"/>
                    <a:pt x="9207" y="12267"/>
                  </a:cubicBezTo>
                  <a:close/>
                  <a:moveTo>
                    <a:pt x="12336" y="10870"/>
                  </a:moveTo>
                  <a:lnTo>
                    <a:pt x="12366" y="10930"/>
                  </a:lnTo>
                  <a:lnTo>
                    <a:pt x="12549" y="11265"/>
                  </a:lnTo>
                  <a:lnTo>
                    <a:pt x="12640" y="11447"/>
                  </a:lnTo>
                  <a:lnTo>
                    <a:pt x="12792" y="11751"/>
                  </a:lnTo>
                  <a:lnTo>
                    <a:pt x="12974" y="12237"/>
                  </a:lnTo>
                  <a:cubicBezTo>
                    <a:pt x="13004" y="12328"/>
                    <a:pt x="13035" y="12389"/>
                    <a:pt x="13065" y="12480"/>
                  </a:cubicBezTo>
                  <a:lnTo>
                    <a:pt x="13004" y="12480"/>
                  </a:lnTo>
                  <a:cubicBezTo>
                    <a:pt x="12974" y="12480"/>
                    <a:pt x="12974" y="12480"/>
                    <a:pt x="12944" y="12510"/>
                  </a:cubicBezTo>
                  <a:lnTo>
                    <a:pt x="12822" y="12298"/>
                  </a:lnTo>
                  <a:lnTo>
                    <a:pt x="12792" y="12237"/>
                  </a:lnTo>
                  <a:cubicBezTo>
                    <a:pt x="12731" y="12085"/>
                    <a:pt x="12670" y="11933"/>
                    <a:pt x="12609" y="11781"/>
                  </a:cubicBezTo>
                  <a:cubicBezTo>
                    <a:pt x="12518" y="11660"/>
                    <a:pt x="12458" y="11508"/>
                    <a:pt x="12397" y="11356"/>
                  </a:cubicBezTo>
                  <a:lnTo>
                    <a:pt x="12245" y="10991"/>
                  </a:lnTo>
                  <a:lnTo>
                    <a:pt x="12275" y="10961"/>
                  </a:lnTo>
                  <a:cubicBezTo>
                    <a:pt x="12306" y="10961"/>
                    <a:pt x="12336" y="10930"/>
                    <a:pt x="12336" y="10900"/>
                  </a:cubicBezTo>
                  <a:lnTo>
                    <a:pt x="12336" y="10870"/>
                  </a:lnTo>
                  <a:close/>
                  <a:moveTo>
                    <a:pt x="3616" y="11508"/>
                  </a:moveTo>
                  <a:lnTo>
                    <a:pt x="3798" y="11781"/>
                  </a:lnTo>
                  <a:lnTo>
                    <a:pt x="4072" y="12176"/>
                  </a:lnTo>
                  <a:lnTo>
                    <a:pt x="4102" y="12207"/>
                  </a:lnTo>
                  <a:cubicBezTo>
                    <a:pt x="4133" y="12298"/>
                    <a:pt x="4133" y="12358"/>
                    <a:pt x="4163" y="12389"/>
                  </a:cubicBezTo>
                  <a:cubicBezTo>
                    <a:pt x="4163" y="12450"/>
                    <a:pt x="4163" y="12480"/>
                    <a:pt x="4193" y="12541"/>
                  </a:cubicBezTo>
                  <a:lnTo>
                    <a:pt x="4011" y="12176"/>
                  </a:lnTo>
                  <a:cubicBezTo>
                    <a:pt x="3890" y="11963"/>
                    <a:pt x="3768" y="11751"/>
                    <a:pt x="3616" y="11508"/>
                  </a:cubicBezTo>
                  <a:close/>
                  <a:moveTo>
                    <a:pt x="8079" y="12406"/>
                  </a:moveTo>
                  <a:lnTo>
                    <a:pt x="8174" y="12571"/>
                  </a:lnTo>
                  <a:lnTo>
                    <a:pt x="8204" y="12753"/>
                  </a:lnTo>
                  <a:lnTo>
                    <a:pt x="8174" y="12693"/>
                  </a:lnTo>
                  <a:cubicBezTo>
                    <a:pt x="8174" y="12632"/>
                    <a:pt x="8113" y="12571"/>
                    <a:pt x="8113" y="12510"/>
                  </a:cubicBezTo>
                  <a:cubicBezTo>
                    <a:pt x="8095" y="12475"/>
                    <a:pt x="8088" y="12441"/>
                    <a:pt x="8079" y="12406"/>
                  </a:cubicBezTo>
                  <a:close/>
                  <a:moveTo>
                    <a:pt x="13886" y="11872"/>
                  </a:moveTo>
                  <a:lnTo>
                    <a:pt x="14098" y="12267"/>
                  </a:lnTo>
                  <a:cubicBezTo>
                    <a:pt x="14189" y="12419"/>
                    <a:pt x="14281" y="12571"/>
                    <a:pt x="14372" y="12723"/>
                  </a:cubicBezTo>
                  <a:lnTo>
                    <a:pt x="14281" y="12753"/>
                  </a:lnTo>
                  <a:cubicBezTo>
                    <a:pt x="14250" y="12693"/>
                    <a:pt x="14220" y="12632"/>
                    <a:pt x="14159" y="12541"/>
                  </a:cubicBezTo>
                  <a:cubicBezTo>
                    <a:pt x="14098" y="12389"/>
                    <a:pt x="14037" y="12237"/>
                    <a:pt x="13977" y="12085"/>
                  </a:cubicBezTo>
                  <a:lnTo>
                    <a:pt x="13886" y="11872"/>
                  </a:lnTo>
                  <a:close/>
                  <a:moveTo>
                    <a:pt x="13551" y="12115"/>
                  </a:moveTo>
                  <a:cubicBezTo>
                    <a:pt x="13673" y="12358"/>
                    <a:pt x="13794" y="12601"/>
                    <a:pt x="13886" y="12875"/>
                  </a:cubicBezTo>
                  <a:cubicBezTo>
                    <a:pt x="13916" y="12936"/>
                    <a:pt x="13946" y="12966"/>
                    <a:pt x="13977" y="13027"/>
                  </a:cubicBezTo>
                  <a:cubicBezTo>
                    <a:pt x="13946" y="13088"/>
                    <a:pt x="13946" y="13118"/>
                    <a:pt x="13916" y="13148"/>
                  </a:cubicBezTo>
                  <a:lnTo>
                    <a:pt x="13916" y="13118"/>
                  </a:lnTo>
                  <a:cubicBezTo>
                    <a:pt x="13855" y="12905"/>
                    <a:pt x="13794" y="12723"/>
                    <a:pt x="13703" y="12510"/>
                  </a:cubicBezTo>
                  <a:lnTo>
                    <a:pt x="13551" y="12115"/>
                  </a:lnTo>
                  <a:close/>
                  <a:moveTo>
                    <a:pt x="11698" y="10657"/>
                  </a:moveTo>
                  <a:lnTo>
                    <a:pt x="11698" y="10687"/>
                  </a:lnTo>
                  <a:cubicBezTo>
                    <a:pt x="11819" y="11052"/>
                    <a:pt x="11971" y="11386"/>
                    <a:pt x="12154" y="11720"/>
                  </a:cubicBezTo>
                  <a:cubicBezTo>
                    <a:pt x="12245" y="11872"/>
                    <a:pt x="12306" y="12024"/>
                    <a:pt x="12397" y="12176"/>
                  </a:cubicBezTo>
                  <a:lnTo>
                    <a:pt x="12488" y="12328"/>
                  </a:lnTo>
                  <a:lnTo>
                    <a:pt x="12640" y="12662"/>
                  </a:lnTo>
                  <a:cubicBezTo>
                    <a:pt x="12670" y="12723"/>
                    <a:pt x="12701" y="12784"/>
                    <a:pt x="12731" y="12845"/>
                  </a:cubicBezTo>
                  <a:cubicBezTo>
                    <a:pt x="12731" y="12875"/>
                    <a:pt x="12731" y="12936"/>
                    <a:pt x="12731" y="12966"/>
                  </a:cubicBezTo>
                  <a:cubicBezTo>
                    <a:pt x="12761" y="13088"/>
                    <a:pt x="12761" y="13148"/>
                    <a:pt x="12761" y="13209"/>
                  </a:cubicBezTo>
                  <a:lnTo>
                    <a:pt x="12731" y="13179"/>
                  </a:lnTo>
                  <a:cubicBezTo>
                    <a:pt x="12731" y="13209"/>
                    <a:pt x="12731" y="13240"/>
                    <a:pt x="12731" y="13270"/>
                  </a:cubicBezTo>
                  <a:lnTo>
                    <a:pt x="12701" y="13240"/>
                  </a:lnTo>
                  <a:cubicBezTo>
                    <a:pt x="12670" y="13118"/>
                    <a:pt x="12640" y="12996"/>
                    <a:pt x="12579" y="12845"/>
                  </a:cubicBezTo>
                  <a:lnTo>
                    <a:pt x="12488" y="12601"/>
                  </a:lnTo>
                  <a:cubicBezTo>
                    <a:pt x="12458" y="12541"/>
                    <a:pt x="12427" y="12480"/>
                    <a:pt x="12397" y="12419"/>
                  </a:cubicBezTo>
                  <a:lnTo>
                    <a:pt x="12275" y="12024"/>
                  </a:lnTo>
                  <a:cubicBezTo>
                    <a:pt x="12214" y="11903"/>
                    <a:pt x="12154" y="11781"/>
                    <a:pt x="12093" y="11660"/>
                  </a:cubicBezTo>
                  <a:cubicBezTo>
                    <a:pt x="11941" y="11325"/>
                    <a:pt x="11728" y="10991"/>
                    <a:pt x="11516" y="10718"/>
                  </a:cubicBezTo>
                  <a:lnTo>
                    <a:pt x="11546" y="10718"/>
                  </a:lnTo>
                  <a:cubicBezTo>
                    <a:pt x="11607" y="10718"/>
                    <a:pt x="11668" y="10687"/>
                    <a:pt x="11698" y="10657"/>
                  </a:cubicBezTo>
                  <a:close/>
                  <a:moveTo>
                    <a:pt x="3312" y="11629"/>
                  </a:moveTo>
                  <a:cubicBezTo>
                    <a:pt x="3434" y="11842"/>
                    <a:pt x="3525" y="12055"/>
                    <a:pt x="3647" y="12237"/>
                  </a:cubicBezTo>
                  <a:cubicBezTo>
                    <a:pt x="3829" y="12571"/>
                    <a:pt x="3981" y="12875"/>
                    <a:pt x="4163" y="13209"/>
                  </a:cubicBezTo>
                  <a:lnTo>
                    <a:pt x="4224" y="13331"/>
                  </a:lnTo>
                  <a:lnTo>
                    <a:pt x="4193" y="13300"/>
                  </a:lnTo>
                  <a:cubicBezTo>
                    <a:pt x="4102" y="13209"/>
                    <a:pt x="4042" y="13118"/>
                    <a:pt x="3981" y="13027"/>
                  </a:cubicBezTo>
                  <a:cubicBezTo>
                    <a:pt x="3829" y="12693"/>
                    <a:pt x="3647" y="12358"/>
                    <a:pt x="3495" y="11994"/>
                  </a:cubicBezTo>
                  <a:cubicBezTo>
                    <a:pt x="3434" y="11872"/>
                    <a:pt x="3373" y="11751"/>
                    <a:pt x="3312" y="11629"/>
                  </a:cubicBezTo>
                  <a:close/>
                  <a:moveTo>
                    <a:pt x="15010" y="12875"/>
                  </a:moveTo>
                  <a:lnTo>
                    <a:pt x="15101" y="12966"/>
                  </a:lnTo>
                  <a:cubicBezTo>
                    <a:pt x="15131" y="13027"/>
                    <a:pt x="15162" y="13088"/>
                    <a:pt x="15222" y="13148"/>
                  </a:cubicBezTo>
                  <a:lnTo>
                    <a:pt x="15192" y="13179"/>
                  </a:lnTo>
                  <a:cubicBezTo>
                    <a:pt x="15192" y="13209"/>
                    <a:pt x="15192" y="13240"/>
                    <a:pt x="15192" y="13240"/>
                  </a:cubicBezTo>
                  <a:lnTo>
                    <a:pt x="15192" y="13361"/>
                  </a:lnTo>
                  <a:cubicBezTo>
                    <a:pt x="15192" y="13300"/>
                    <a:pt x="15162" y="13270"/>
                    <a:pt x="15162" y="13209"/>
                  </a:cubicBezTo>
                  <a:cubicBezTo>
                    <a:pt x="15131" y="13209"/>
                    <a:pt x="15131" y="13179"/>
                    <a:pt x="15131" y="13148"/>
                  </a:cubicBezTo>
                  <a:cubicBezTo>
                    <a:pt x="15101" y="13118"/>
                    <a:pt x="15101" y="13057"/>
                    <a:pt x="15070" y="13027"/>
                  </a:cubicBezTo>
                  <a:cubicBezTo>
                    <a:pt x="15070" y="12966"/>
                    <a:pt x="15040" y="12905"/>
                    <a:pt x="15010" y="12875"/>
                  </a:cubicBezTo>
                  <a:close/>
                  <a:moveTo>
                    <a:pt x="15526" y="12723"/>
                  </a:moveTo>
                  <a:cubicBezTo>
                    <a:pt x="15587" y="12753"/>
                    <a:pt x="15617" y="12814"/>
                    <a:pt x="15648" y="12845"/>
                  </a:cubicBezTo>
                  <a:cubicBezTo>
                    <a:pt x="15708" y="12845"/>
                    <a:pt x="15739" y="12875"/>
                    <a:pt x="15800" y="12875"/>
                  </a:cubicBezTo>
                  <a:lnTo>
                    <a:pt x="15496" y="13422"/>
                  </a:lnTo>
                  <a:cubicBezTo>
                    <a:pt x="15496" y="13361"/>
                    <a:pt x="15496" y="13300"/>
                    <a:pt x="15526" y="13209"/>
                  </a:cubicBezTo>
                  <a:cubicBezTo>
                    <a:pt x="15557" y="13148"/>
                    <a:pt x="15526" y="13179"/>
                    <a:pt x="15526" y="13148"/>
                  </a:cubicBezTo>
                  <a:cubicBezTo>
                    <a:pt x="15526" y="13148"/>
                    <a:pt x="15526" y="13118"/>
                    <a:pt x="15526" y="13118"/>
                  </a:cubicBezTo>
                  <a:cubicBezTo>
                    <a:pt x="15557" y="13088"/>
                    <a:pt x="15557" y="13057"/>
                    <a:pt x="15526" y="13027"/>
                  </a:cubicBezTo>
                  <a:cubicBezTo>
                    <a:pt x="15557" y="12996"/>
                    <a:pt x="15557" y="12966"/>
                    <a:pt x="15526" y="12936"/>
                  </a:cubicBezTo>
                  <a:lnTo>
                    <a:pt x="15526" y="12723"/>
                  </a:lnTo>
                  <a:close/>
                  <a:moveTo>
                    <a:pt x="7262" y="12176"/>
                  </a:moveTo>
                  <a:lnTo>
                    <a:pt x="7323" y="12328"/>
                  </a:lnTo>
                  <a:cubicBezTo>
                    <a:pt x="7414" y="12450"/>
                    <a:pt x="7505" y="12571"/>
                    <a:pt x="7566" y="12723"/>
                  </a:cubicBezTo>
                  <a:cubicBezTo>
                    <a:pt x="7566" y="12753"/>
                    <a:pt x="7566" y="12784"/>
                    <a:pt x="7596" y="12845"/>
                  </a:cubicBezTo>
                  <a:cubicBezTo>
                    <a:pt x="7627" y="12966"/>
                    <a:pt x="7657" y="13118"/>
                    <a:pt x="7687" y="13240"/>
                  </a:cubicBezTo>
                  <a:cubicBezTo>
                    <a:pt x="7687" y="13331"/>
                    <a:pt x="7718" y="13391"/>
                    <a:pt x="7748" y="13452"/>
                  </a:cubicBezTo>
                  <a:cubicBezTo>
                    <a:pt x="7687" y="13391"/>
                    <a:pt x="7627" y="13331"/>
                    <a:pt x="7566" y="13270"/>
                  </a:cubicBezTo>
                  <a:lnTo>
                    <a:pt x="7536" y="13209"/>
                  </a:lnTo>
                  <a:cubicBezTo>
                    <a:pt x="7536" y="13179"/>
                    <a:pt x="7536" y="13148"/>
                    <a:pt x="7536" y="13118"/>
                  </a:cubicBezTo>
                  <a:cubicBezTo>
                    <a:pt x="7536" y="13088"/>
                    <a:pt x="7505" y="13057"/>
                    <a:pt x="7505" y="13027"/>
                  </a:cubicBezTo>
                  <a:cubicBezTo>
                    <a:pt x="7505" y="12996"/>
                    <a:pt x="7475" y="12966"/>
                    <a:pt x="7475" y="12936"/>
                  </a:cubicBezTo>
                  <a:cubicBezTo>
                    <a:pt x="7444" y="12814"/>
                    <a:pt x="7414" y="12723"/>
                    <a:pt x="7384" y="12662"/>
                  </a:cubicBezTo>
                  <a:cubicBezTo>
                    <a:pt x="7353" y="12480"/>
                    <a:pt x="7292" y="12328"/>
                    <a:pt x="7262" y="12176"/>
                  </a:cubicBezTo>
                  <a:close/>
                  <a:moveTo>
                    <a:pt x="6351" y="13331"/>
                  </a:moveTo>
                  <a:cubicBezTo>
                    <a:pt x="6411" y="13422"/>
                    <a:pt x="6472" y="13513"/>
                    <a:pt x="6533" y="13574"/>
                  </a:cubicBezTo>
                  <a:lnTo>
                    <a:pt x="6533" y="13817"/>
                  </a:lnTo>
                  <a:lnTo>
                    <a:pt x="6503" y="13817"/>
                  </a:lnTo>
                  <a:lnTo>
                    <a:pt x="6503" y="13756"/>
                  </a:lnTo>
                  <a:lnTo>
                    <a:pt x="6381" y="13391"/>
                  </a:lnTo>
                  <a:cubicBezTo>
                    <a:pt x="6351" y="13361"/>
                    <a:pt x="6351" y="13331"/>
                    <a:pt x="6351" y="13331"/>
                  </a:cubicBezTo>
                  <a:close/>
                  <a:moveTo>
                    <a:pt x="13096" y="13483"/>
                  </a:moveTo>
                  <a:lnTo>
                    <a:pt x="13247" y="13756"/>
                  </a:lnTo>
                  <a:lnTo>
                    <a:pt x="13217" y="13786"/>
                  </a:lnTo>
                  <a:lnTo>
                    <a:pt x="13217" y="13847"/>
                  </a:lnTo>
                  <a:lnTo>
                    <a:pt x="13187" y="13847"/>
                  </a:lnTo>
                  <a:cubicBezTo>
                    <a:pt x="13187" y="13786"/>
                    <a:pt x="13156" y="13756"/>
                    <a:pt x="13156" y="13695"/>
                  </a:cubicBezTo>
                  <a:cubicBezTo>
                    <a:pt x="13126" y="13635"/>
                    <a:pt x="13096" y="13574"/>
                    <a:pt x="13096" y="13483"/>
                  </a:cubicBezTo>
                  <a:close/>
                  <a:moveTo>
                    <a:pt x="5014" y="13209"/>
                  </a:moveTo>
                  <a:lnTo>
                    <a:pt x="5226" y="13604"/>
                  </a:lnTo>
                  <a:cubicBezTo>
                    <a:pt x="5226" y="13665"/>
                    <a:pt x="5226" y="13726"/>
                    <a:pt x="5257" y="13786"/>
                  </a:cubicBezTo>
                  <a:cubicBezTo>
                    <a:pt x="5257" y="13817"/>
                    <a:pt x="5287" y="13847"/>
                    <a:pt x="5287" y="13908"/>
                  </a:cubicBezTo>
                  <a:lnTo>
                    <a:pt x="5226" y="13908"/>
                  </a:lnTo>
                  <a:lnTo>
                    <a:pt x="5166" y="13786"/>
                  </a:lnTo>
                  <a:cubicBezTo>
                    <a:pt x="5135" y="13695"/>
                    <a:pt x="5075" y="13574"/>
                    <a:pt x="5044" y="13483"/>
                  </a:cubicBezTo>
                  <a:cubicBezTo>
                    <a:pt x="5014" y="13391"/>
                    <a:pt x="5014" y="13391"/>
                    <a:pt x="4983" y="13331"/>
                  </a:cubicBezTo>
                  <a:cubicBezTo>
                    <a:pt x="4953" y="13270"/>
                    <a:pt x="4953" y="13240"/>
                    <a:pt x="4923" y="13209"/>
                  </a:cubicBezTo>
                  <a:close/>
                  <a:moveTo>
                    <a:pt x="10999" y="11143"/>
                  </a:moveTo>
                  <a:lnTo>
                    <a:pt x="11060" y="11204"/>
                  </a:lnTo>
                  <a:cubicBezTo>
                    <a:pt x="11151" y="11325"/>
                    <a:pt x="11242" y="11417"/>
                    <a:pt x="11333" y="11538"/>
                  </a:cubicBezTo>
                  <a:cubicBezTo>
                    <a:pt x="11425" y="11629"/>
                    <a:pt x="11425" y="11720"/>
                    <a:pt x="11455" y="11812"/>
                  </a:cubicBezTo>
                  <a:cubicBezTo>
                    <a:pt x="11516" y="11994"/>
                    <a:pt x="11576" y="12146"/>
                    <a:pt x="11637" y="12298"/>
                  </a:cubicBezTo>
                  <a:lnTo>
                    <a:pt x="12336" y="13938"/>
                  </a:lnTo>
                  <a:lnTo>
                    <a:pt x="12275" y="13878"/>
                  </a:lnTo>
                  <a:lnTo>
                    <a:pt x="12002" y="13331"/>
                  </a:lnTo>
                  <a:cubicBezTo>
                    <a:pt x="11850" y="12996"/>
                    <a:pt x="11668" y="12662"/>
                    <a:pt x="11516" y="12328"/>
                  </a:cubicBezTo>
                  <a:cubicBezTo>
                    <a:pt x="11485" y="12267"/>
                    <a:pt x="11455" y="12207"/>
                    <a:pt x="11394" y="12115"/>
                  </a:cubicBezTo>
                  <a:lnTo>
                    <a:pt x="11242" y="11781"/>
                  </a:lnTo>
                  <a:cubicBezTo>
                    <a:pt x="11212" y="11660"/>
                    <a:pt x="11151" y="11568"/>
                    <a:pt x="11121" y="11447"/>
                  </a:cubicBezTo>
                  <a:cubicBezTo>
                    <a:pt x="11060" y="11356"/>
                    <a:pt x="11030" y="11234"/>
                    <a:pt x="10999" y="11143"/>
                  </a:cubicBezTo>
                  <a:close/>
                  <a:moveTo>
                    <a:pt x="15162" y="13483"/>
                  </a:moveTo>
                  <a:cubicBezTo>
                    <a:pt x="15162" y="13574"/>
                    <a:pt x="15131" y="13726"/>
                    <a:pt x="15131" y="13847"/>
                  </a:cubicBezTo>
                  <a:lnTo>
                    <a:pt x="15101" y="13847"/>
                  </a:lnTo>
                  <a:cubicBezTo>
                    <a:pt x="15101" y="13878"/>
                    <a:pt x="15070" y="13908"/>
                    <a:pt x="15070" y="13969"/>
                  </a:cubicBezTo>
                  <a:cubicBezTo>
                    <a:pt x="15070" y="13817"/>
                    <a:pt x="15070" y="13665"/>
                    <a:pt x="15070" y="13543"/>
                  </a:cubicBezTo>
                  <a:lnTo>
                    <a:pt x="15131" y="13543"/>
                  </a:lnTo>
                  <a:cubicBezTo>
                    <a:pt x="15131" y="13513"/>
                    <a:pt x="15162" y="13513"/>
                    <a:pt x="15162" y="13483"/>
                  </a:cubicBezTo>
                  <a:close/>
                  <a:moveTo>
                    <a:pt x="10513" y="11660"/>
                  </a:moveTo>
                  <a:cubicBezTo>
                    <a:pt x="10543" y="11690"/>
                    <a:pt x="10574" y="11720"/>
                    <a:pt x="10574" y="11720"/>
                  </a:cubicBezTo>
                  <a:cubicBezTo>
                    <a:pt x="10635" y="11812"/>
                    <a:pt x="10665" y="11903"/>
                    <a:pt x="10726" y="11994"/>
                  </a:cubicBezTo>
                  <a:lnTo>
                    <a:pt x="10878" y="12328"/>
                  </a:lnTo>
                  <a:cubicBezTo>
                    <a:pt x="10878" y="12389"/>
                    <a:pt x="10908" y="12450"/>
                    <a:pt x="10938" y="12510"/>
                  </a:cubicBezTo>
                  <a:cubicBezTo>
                    <a:pt x="11090" y="12845"/>
                    <a:pt x="11212" y="13179"/>
                    <a:pt x="11333" y="13543"/>
                  </a:cubicBezTo>
                  <a:cubicBezTo>
                    <a:pt x="11364" y="13635"/>
                    <a:pt x="11425" y="13756"/>
                    <a:pt x="11455" y="13847"/>
                  </a:cubicBezTo>
                  <a:cubicBezTo>
                    <a:pt x="11485" y="13969"/>
                    <a:pt x="11485" y="13999"/>
                    <a:pt x="11516" y="14060"/>
                  </a:cubicBezTo>
                  <a:cubicBezTo>
                    <a:pt x="11485" y="14029"/>
                    <a:pt x="11425" y="13999"/>
                    <a:pt x="11394" y="13999"/>
                  </a:cubicBezTo>
                  <a:cubicBezTo>
                    <a:pt x="11333" y="13969"/>
                    <a:pt x="11273" y="13969"/>
                    <a:pt x="11242" y="13938"/>
                  </a:cubicBezTo>
                  <a:lnTo>
                    <a:pt x="11242" y="13908"/>
                  </a:lnTo>
                  <a:cubicBezTo>
                    <a:pt x="11242" y="13878"/>
                    <a:pt x="11212" y="13847"/>
                    <a:pt x="11212" y="13786"/>
                  </a:cubicBezTo>
                  <a:cubicBezTo>
                    <a:pt x="11181" y="13756"/>
                    <a:pt x="11181" y="13726"/>
                    <a:pt x="11181" y="13665"/>
                  </a:cubicBezTo>
                  <a:lnTo>
                    <a:pt x="11090" y="13391"/>
                  </a:lnTo>
                  <a:lnTo>
                    <a:pt x="10938" y="12905"/>
                  </a:lnTo>
                  <a:cubicBezTo>
                    <a:pt x="10908" y="12753"/>
                    <a:pt x="10847" y="12571"/>
                    <a:pt x="10786" y="12389"/>
                  </a:cubicBezTo>
                  <a:cubicBezTo>
                    <a:pt x="10726" y="12207"/>
                    <a:pt x="10665" y="12024"/>
                    <a:pt x="10604" y="11842"/>
                  </a:cubicBezTo>
                  <a:cubicBezTo>
                    <a:pt x="10574" y="11781"/>
                    <a:pt x="10543" y="11720"/>
                    <a:pt x="10513" y="11660"/>
                  </a:cubicBezTo>
                  <a:close/>
                  <a:moveTo>
                    <a:pt x="8538" y="13148"/>
                  </a:moveTo>
                  <a:cubicBezTo>
                    <a:pt x="8569" y="13270"/>
                    <a:pt x="8629" y="13391"/>
                    <a:pt x="8660" y="13483"/>
                  </a:cubicBezTo>
                  <a:cubicBezTo>
                    <a:pt x="8690" y="13543"/>
                    <a:pt x="8720" y="13604"/>
                    <a:pt x="8751" y="13665"/>
                  </a:cubicBezTo>
                  <a:cubicBezTo>
                    <a:pt x="8812" y="13786"/>
                    <a:pt x="8842" y="13878"/>
                    <a:pt x="8903" y="13999"/>
                  </a:cubicBezTo>
                  <a:cubicBezTo>
                    <a:pt x="8933" y="14029"/>
                    <a:pt x="8933" y="14060"/>
                    <a:pt x="8933" y="14060"/>
                  </a:cubicBezTo>
                  <a:lnTo>
                    <a:pt x="8812" y="14060"/>
                  </a:lnTo>
                  <a:cubicBezTo>
                    <a:pt x="8781" y="14060"/>
                    <a:pt x="8751" y="14090"/>
                    <a:pt x="8751" y="14090"/>
                  </a:cubicBezTo>
                  <a:lnTo>
                    <a:pt x="8508" y="13665"/>
                  </a:lnTo>
                  <a:cubicBezTo>
                    <a:pt x="8447" y="13513"/>
                    <a:pt x="8356" y="13361"/>
                    <a:pt x="8295" y="13209"/>
                  </a:cubicBezTo>
                  <a:lnTo>
                    <a:pt x="8477" y="13209"/>
                  </a:lnTo>
                  <a:cubicBezTo>
                    <a:pt x="8477" y="13209"/>
                    <a:pt x="8508" y="13179"/>
                    <a:pt x="8538" y="13148"/>
                  </a:cubicBezTo>
                  <a:close/>
                  <a:moveTo>
                    <a:pt x="8082" y="13756"/>
                  </a:moveTo>
                  <a:cubicBezTo>
                    <a:pt x="8113" y="13786"/>
                    <a:pt x="8143" y="13847"/>
                    <a:pt x="8143" y="13878"/>
                  </a:cubicBezTo>
                  <a:lnTo>
                    <a:pt x="8204" y="13999"/>
                  </a:lnTo>
                  <a:cubicBezTo>
                    <a:pt x="8143" y="14029"/>
                    <a:pt x="8052" y="14060"/>
                    <a:pt x="7991" y="14121"/>
                  </a:cubicBezTo>
                  <a:lnTo>
                    <a:pt x="7991" y="14090"/>
                  </a:lnTo>
                  <a:lnTo>
                    <a:pt x="7870" y="13908"/>
                  </a:lnTo>
                  <a:lnTo>
                    <a:pt x="7991" y="13908"/>
                  </a:lnTo>
                  <a:lnTo>
                    <a:pt x="8022" y="13878"/>
                  </a:lnTo>
                  <a:cubicBezTo>
                    <a:pt x="8022" y="13847"/>
                    <a:pt x="8052" y="13847"/>
                    <a:pt x="8082" y="13786"/>
                  </a:cubicBezTo>
                  <a:cubicBezTo>
                    <a:pt x="8082" y="13786"/>
                    <a:pt x="8082" y="13756"/>
                    <a:pt x="8082" y="13756"/>
                  </a:cubicBezTo>
                  <a:close/>
                  <a:moveTo>
                    <a:pt x="7323" y="13513"/>
                  </a:moveTo>
                  <a:lnTo>
                    <a:pt x="7444" y="13786"/>
                  </a:lnTo>
                  <a:cubicBezTo>
                    <a:pt x="7536" y="13938"/>
                    <a:pt x="7596" y="14090"/>
                    <a:pt x="7687" y="14242"/>
                  </a:cubicBezTo>
                  <a:cubicBezTo>
                    <a:pt x="7687" y="14273"/>
                    <a:pt x="7748" y="14333"/>
                    <a:pt x="7748" y="14364"/>
                  </a:cubicBezTo>
                  <a:lnTo>
                    <a:pt x="7718" y="14364"/>
                  </a:lnTo>
                  <a:cubicBezTo>
                    <a:pt x="7657" y="14333"/>
                    <a:pt x="7566" y="14303"/>
                    <a:pt x="7505" y="14242"/>
                  </a:cubicBezTo>
                  <a:cubicBezTo>
                    <a:pt x="7475" y="14242"/>
                    <a:pt x="7444" y="14242"/>
                    <a:pt x="7414" y="14212"/>
                  </a:cubicBezTo>
                  <a:cubicBezTo>
                    <a:pt x="7444" y="14181"/>
                    <a:pt x="7444" y="14151"/>
                    <a:pt x="7444" y="14121"/>
                  </a:cubicBezTo>
                  <a:cubicBezTo>
                    <a:pt x="7414" y="13999"/>
                    <a:pt x="7384" y="13908"/>
                    <a:pt x="7353" y="13817"/>
                  </a:cubicBezTo>
                  <a:cubicBezTo>
                    <a:pt x="7353" y="13786"/>
                    <a:pt x="7353" y="13786"/>
                    <a:pt x="7353" y="13756"/>
                  </a:cubicBezTo>
                  <a:lnTo>
                    <a:pt x="7353" y="13695"/>
                  </a:lnTo>
                  <a:lnTo>
                    <a:pt x="7353" y="13635"/>
                  </a:lnTo>
                  <a:lnTo>
                    <a:pt x="7323" y="13513"/>
                  </a:lnTo>
                  <a:close/>
                  <a:moveTo>
                    <a:pt x="14463" y="13088"/>
                  </a:moveTo>
                  <a:lnTo>
                    <a:pt x="14524" y="13148"/>
                  </a:lnTo>
                  <a:cubicBezTo>
                    <a:pt x="14554" y="13209"/>
                    <a:pt x="14615" y="13240"/>
                    <a:pt x="14645" y="13270"/>
                  </a:cubicBezTo>
                  <a:cubicBezTo>
                    <a:pt x="14675" y="13361"/>
                    <a:pt x="14706" y="13422"/>
                    <a:pt x="14736" y="13513"/>
                  </a:cubicBezTo>
                  <a:lnTo>
                    <a:pt x="14706" y="13513"/>
                  </a:lnTo>
                  <a:cubicBezTo>
                    <a:pt x="14736" y="13604"/>
                    <a:pt x="14736" y="13695"/>
                    <a:pt x="14767" y="13786"/>
                  </a:cubicBezTo>
                  <a:cubicBezTo>
                    <a:pt x="14736" y="13938"/>
                    <a:pt x="14736" y="14090"/>
                    <a:pt x="14675" y="14212"/>
                  </a:cubicBezTo>
                  <a:cubicBezTo>
                    <a:pt x="14675" y="14273"/>
                    <a:pt x="14645" y="14333"/>
                    <a:pt x="14645" y="14394"/>
                  </a:cubicBezTo>
                  <a:lnTo>
                    <a:pt x="14524" y="14333"/>
                  </a:lnTo>
                  <a:cubicBezTo>
                    <a:pt x="14463" y="14242"/>
                    <a:pt x="14402" y="14181"/>
                    <a:pt x="14341" y="14090"/>
                  </a:cubicBezTo>
                  <a:cubicBezTo>
                    <a:pt x="14281" y="13969"/>
                    <a:pt x="14220" y="13817"/>
                    <a:pt x="14189" y="13695"/>
                  </a:cubicBezTo>
                  <a:cubicBezTo>
                    <a:pt x="14159" y="13635"/>
                    <a:pt x="14159" y="13574"/>
                    <a:pt x="14189" y="13513"/>
                  </a:cubicBezTo>
                  <a:cubicBezTo>
                    <a:pt x="14189" y="13483"/>
                    <a:pt x="14189" y="13483"/>
                    <a:pt x="14189" y="13452"/>
                  </a:cubicBezTo>
                  <a:cubicBezTo>
                    <a:pt x="14220" y="13543"/>
                    <a:pt x="14281" y="13635"/>
                    <a:pt x="14341" y="13756"/>
                  </a:cubicBezTo>
                  <a:cubicBezTo>
                    <a:pt x="14341" y="13786"/>
                    <a:pt x="14372" y="13786"/>
                    <a:pt x="14372" y="13817"/>
                  </a:cubicBezTo>
                  <a:cubicBezTo>
                    <a:pt x="14402" y="13847"/>
                    <a:pt x="14463" y="13878"/>
                    <a:pt x="14493" y="13878"/>
                  </a:cubicBezTo>
                  <a:lnTo>
                    <a:pt x="14584" y="13878"/>
                  </a:lnTo>
                  <a:cubicBezTo>
                    <a:pt x="14584" y="13878"/>
                    <a:pt x="14615" y="13847"/>
                    <a:pt x="14645" y="13817"/>
                  </a:cubicBezTo>
                  <a:cubicBezTo>
                    <a:pt x="14675" y="13786"/>
                    <a:pt x="14675" y="13726"/>
                    <a:pt x="14645" y="13665"/>
                  </a:cubicBezTo>
                  <a:cubicBezTo>
                    <a:pt x="14584" y="13483"/>
                    <a:pt x="14493" y="13300"/>
                    <a:pt x="14402" y="13088"/>
                  </a:cubicBezTo>
                  <a:close/>
                  <a:moveTo>
                    <a:pt x="9746" y="13092"/>
                  </a:moveTo>
                  <a:lnTo>
                    <a:pt x="10027" y="13513"/>
                  </a:lnTo>
                  <a:cubicBezTo>
                    <a:pt x="10118" y="13635"/>
                    <a:pt x="10209" y="13756"/>
                    <a:pt x="10270" y="13878"/>
                  </a:cubicBezTo>
                  <a:lnTo>
                    <a:pt x="10361" y="13938"/>
                  </a:lnTo>
                  <a:cubicBezTo>
                    <a:pt x="10361" y="13999"/>
                    <a:pt x="10392" y="14060"/>
                    <a:pt x="10422" y="14121"/>
                  </a:cubicBezTo>
                  <a:cubicBezTo>
                    <a:pt x="10452" y="14181"/>
                    <a:pt x="10483" y="14273"/>
                    <a:pt x="10513" y="14364"/>
                  </a:cubicBezTo>
                  <a:cubicBezTo>
                    <a:pt x="10483" y="14394"/>
                    <a:pt x="10483" y="14424"/>
                    <a:pt x="10483" y="14485"/>
                  </a:cubicBezTo>
                  <a:lnTo>
                    <a:pt x="10483" y="14576"/>
                  </a:lnTo>
                  <a:lnTo>
                    <a:pt x="10270" y="14151"/>
                  </a:lnTo>
                  <a:cubicBezTo>
                    <a:pt x="10240" y="14090"/>
                    <a:pt x="10209" y="14029"/>
                    <a:pt x="10179" y="13969"/>
                  </a:cubicBezTo>
                  <a:lnTo>
                    <a:pt x="10027" y="13635"/>
                  </a:lnTo>
                  <a:cubicBezTo>
                    <a:pt x="9997" y="13574"/>
                    <a:pt x="9966" y="13513"/>
                    <a:pt x="9936" y="13452"/>
                  </a:cubicBezTo>
                  <a:lnTo>
                    <a:pt x="9845" y="13300"/>
                  </a:lnTo>
                  <a:lnTo>
                    <a:pt x="9784" y="13179"/>
                  </a:lnTo>
                  <a:lnTo>
                    <a:pt x="9753" y="13148"/>
                  </a:lnTo>
                  <a:cubicBezTo>
                    <a:pt x="9753" y="13130"/>
                    <a:pt x="9753" y="13111"/>
                    <a:pt x="9746" y="13092"/>
                  </a:cubicBezTo>
                  <a:close/>
                  <a:moveTo>
                    <a:pt x="4436" y="14090"/>
                  </a:moveTo>
                  <a:lnTo>
                    <a:pt x="4467" y="14151"/>
                  </a:lnTo>
                  <a:lnTo>
                    <a:pt x="4619" y="14273"/>
                  </a:lnTo>
                  <a:cubicBezTo>
                    <a:pt x="4649" y="14303"/>
                    <a:pt x="4680" y="14333"/>
                    <a:pt x="4710" y="14364"/>
                  </a:cubicBezTo>
                  <a:lnTo>
                    <a:pt x="4771" y="14364"/>
                  </a:lnTo>
                  <a:cubicBezTo>
                    <a:pt x="4740" y="14394"/>
                    <a:pt x="4740" y="14455"/>
                    <a:pt x="4771" y="14516"/>
                  </a:cubicBezTo>
                  <a:cubicBezTo>
                    <a:pt x="4787" y="14532"/>
                    <a:pt x="4804" y="14558"/>
                    <a:pt x="4820" y="14583"/>
                  </a:cubicBezTo>
                  <a:lnTo>
                    <a:pt x="4820" y="14583"/>
                  </a:lnTo>
                  <a:cubicBezTo>
                    <a:pt x="4736" y="14472"/>
                    <a:pt x="4632" y="14346"/>
                    <a:pt x="4528" y="14242"/>
                  </a:cubicBezTo>
                  <a:lnTo>
                    <a:pt x="4436" y="14151"/>
                  </a:lnTo>
                  <a:cubicBezTo>
                    <a:pt x="4436" y="14121"/>
                    <a:pt x="4436" y="14121"/>
                    <a:pt x="4436" y="14090"/>
                  </a:cubicBezTo>
                  <a:close/>
                  <a:moveTo>
                    <a:pt x="8356" y="14333"/>
                  </a:moveTo>
                  <a:lnTo>
                    <a:pt x="8417" y="14424"/>
                  </a:lnTo>
                  <a:cubicBezTo>
                    <a:pt x="8447" y="14516"/>
                    <a:pt x="8477" y="14576"/>
                    <a:pt x="8508" y="14607"/>
                  </a:cubicBezTo>
                  <a:lnTo>
                    <a:pt x="8386" y="14516"/>
                  </a:lnTo>
                  <a:cubicBezTo>
                    <a:pt x="8325" y="14485"/>
                    <a:pt x="8265" y="14424"/>
                    <a:pt x="8174" y="14424"/>
                  </a:cubicBezTo>
                  <a:lnTo>
                    <a:pt x="8174" y="14394"/>
                  </a:lnTo>
                  <a:cubicBezTo>
                    <a:pt x="8174" y="14394"/>
                    <a:pt x="8174" y="14394"/>
                    <a:pt x="8174" y="14364"/>
                  </a:cubicBezTo>
                  <a:lnTo>
                    <a:pt x="8204" y="14333"/>
                  </a:lnTo>
                  <a:close/>
                  <a:moveTo>
                    <a:pt x="7566" y="14728"/>
                  </a:moveTo>
                  <a:cubicBezTo>
                    <a:pt x="7566" y="14759"/>
                    <a:pt x="7566" y="14759"/>
                    <a:pt x="7596" y="14789"/>
                  </a:cubicBezTo>
                  <a:lnTo>
                    <a:pt x="7536" y="14728"/>
                  </a:lnTo>
                  <a:close/>
                  <a:moveTo>
                    <a:pt x="9115" y="14546"/>
                  </a:moveTo>
                  <a:lnTo>
                    <a:pt x="9207" y="14637"/>
                  </a:lnTo>
                  <a:lnTo>
                    <a:pt x="9267" y="14668"/>
                  </a:lnTo>
                  <a:lnTo>
                    <a:pt x="9328" y="14819"/>
                  </a:lnTo>
                  <a:lnTo>
                    <a:pt x="9298" y="14759"/>
                  </a:lnTo>
                  <a:lnTo>
                    <a:pt x="9115" y="14546"/>
                  </a:lnTo>
                  <a:close/>
                  <a:moveTo>
                    <a:pt x="11546" y="14455"/>
                  </a:moveTo>
                  <a:lnTo>
                    <a:pt x="11546" y="14455"/>
                  </a:lnTo>
                  <a:cubicBezTo>
                    <a:pt x="11576" y="14485"/>
                    <a:pt x="11607" y="14516"/>
                    <a:pt x="11637" y="14546"/>
                  </a:cubicBezTo>
                  <a:lnTo>
                    <a:pt x="11698" y="14607"/>
                  </a:lnTo>
                  <a:cubicBezTo>
                    <a:pt x="11728" y="14698"/>
                    <a:pt x="11728" y="14759"/>
                    <a:pt x="11759" y="14850"/>
                  </a:cubicBezTo>
                  <a:cubicBezTo>
                    <a:pt x="11668" y="14728"/>
                    <a:pt x="11607" y="14607"/>
                    <a:pt x="11546" y="14455"/>
                  </a:cubicBezTo>
                  <a:close/>
                  <a:moveTo>
                    <a:pt x="9768" y="14608"/>
                  </a:moveTo>
                  <a:lnTo>
                    <a:pt x="9905" y="14911"/>
                  </a:lnTo>
                  <a:lnTo>
                    <a:pt x="9845" y="14911"/>
                  </a:lnTo>
                  <a:lnTo>
                    <a:pt x="9784" y="14789"/>
                  </a:lnTo>
                  <a:cubicBezTo>
                    <a:pt x="9784" y="14759"/>
                    <a:pt x="9784" y="14728"/>
                    <a:pt x="9784" y="14698"/>
                  </a:cubicBezTo>
                  <a:cubicBezTo>
                    <a:pt x="9784" y="14667"/>
                    <a:pt x="9776" y="14636"/>
                    <a:pt x="9768" y="14608"/>
                  </a:cubicBezTo>
                  <a:close/>
                  <a:moveTo>
                    <a:pt x="14007" y="14668"/>
                  </a:moveTo>
                  <a:lnTo>
                    <a:pt x="14068" y="14728"/>
                  </a:lnTo>
                  <a:lnTo>
                    <a:pt x="14037" y="14759"/>
                  </a:lnTo>
                  <a:lnTo>
                    <a:pt x="14037" y="14911"/>
                  </a:lnTo>
                  <a:cubicBezTo>
                    <a:pt x="14037" y="14819"/>
                    <a:pt x="14007" y="14759"/>
                    <a:pt x="14007" y="14668"/>
                  </a:cubicBezTo>
                  <a:close/>
                  <a:moveTo>
                    <a:pt x="13096" y="14394"/>
                  </a:moveTo>
                  <a:lnTo>
                    <a:pt x="13217" y="14576"/>
                  </a:lnTo>
                  <a:lnTo>
                    <a:pt x="13217" y="14728"/>
                  </a:lnTo>
                  <a:lnTo>
                    <a:pt x="13217" y="14941"/>
                  </a:lnTo>
                  <a:lnTo>
                    <a:pt x="13187" y="14850"/>
                  </a:lnTo>
                  <a:lnTo>
                    <a:pt x="13187" y="14789"/>
                  </a:lnTo>
                  <a:lnTo>
                    <a:pt x="13187" y="14759"/>
                  </a:lnTo>
                  <a:cubicBezTo>
                    <a:pt x="13187" y="14698"/>
                    <a:pt x="13156" y="14637"/>
                    <a:pt x="13126" y="14546"/>
                  </a:cubicBezTo>
                  <a:lnTo>
                    <a:pt x="13096" y="14394"/>
                  </a:lnTo>
                  <a:close/>
                  <a:moveTo>
                    <a:pt x="14402" y="14637"/>
                  </a:moveTo>
                  <a:lnTo>
                    <a:pt x="14493" y="14728"/>
                  </a:lnTo>
                  <a:cubicBezTo>
                    <a:pt x="14493" y="14728"/>
                    <a:pt x="14493" y="14759"/>
                    <a:pt x="14493" y="14789"/>
                  </a:cubicBezTo>
                  <a:cubicBezTo>
                    <a:pt x="14463" y="14850"/>
                    <a:pt x="14402" y="14911"/>
                    <a:pt x="14372" y="14971"/>
                  </a:cubicBezTo>
                  <a:cubicBezTo>
                    <a:pt x="14372" y="14911"/>
                    <a:pt x="14372" y="14850"/>
                    <a:pt x="14372" y="14789"/>
                  </a:cubicBezTo>
                  <a:lnTo>
                    <a:pt x="14402" y="14728"/>
                  </a:lnTo>
                  <a:cubicBezTo>
                    <a:pt x="14402" y="14698"/>
                    <a:pt x="14402" y="14668"/>
                    <a:pt x="14402" y="14637"/>
                  </a:cubicBezTo>
                  <a:close/>
                  <a:moveTo>
                    <a:pt x="4997" y="14802"/>
                  </a:moveTo>
                  <a:lnTo>
                    <a:pt x="5135" y="14941"/>
                  </a:lnTo>
                  <a:cubicBezTo>
                    <a:pt x="5135" y="15003"/>
                    <a:pt x="5151" y="15057"/>
                    <a:pt x="5174" y="15111"/>
                  </a:cubicBezTo>
                  <a:lnTo>
                    <a:pt x="5174" y="15111"/>
                  </a:lnTo>
                  <a:cubicBezTo>
                    <a:pt x="5114" y="15006"/>
                    <a:pt x="5058" y="14898"/>
                    <a:pt x="4997" y="14802"/>
                  </a:cubicBezTo>
                  <a:close/>
                  <a:moveTo>
                    <a:pt x="8751" y="15366"/>
                  </a:moveTo>
                  <a:cubicBezTo>
                    <a:pt x="8846" y="15461"/>
                    <a:pt x="8922" y="15556"/>
                    <a:pt x="8994" y="15651"/>
                  </a:cubicBezTo>
                  <a:lnTo>
                    <a:pt x="8994" y="15651"/>
                  </a:lnTo>
                  <a:cubicBezTo>
                    <a:pt x="8902" y="15567"/>
                    <a:pt x="8826" y="15467"/>
                    <a:pt x="8751" y="15366"/>
                  </a:cubicBezTo>
                  <a:close/>
                  <a:moveTo>
                    <a:pt x="13703" y="15214"/>
                  </a:moveTo>
                  <a:cubicBezTo>
                    <a:pt x="13734" y="15306"/>
                    <a:pt x="13734" y="15366"/>
                    <a:pt x="13703" y="15427"/>
                  </a:cubicBezTo>
                  <a:cubicBezTo>
                    <a:pt x="13703" y="15488"/>
                    <a:pt x="13673" y="15579"/>
                    <a:pt x="13642" y="15670"/>
                  </a:cubicBezTo>
                  <a:lnTo>
                    <a:pt x="13582" y="15822"/>
                  </a:lnTo>
                  <a:lnTo>
                    <a:pt x="13399" y="16004"/>
                  </a:lnTo>
                  <a:lnTo>
                    <a:pt x="13339" y="16004"/>
                  </a:lnTo>
                  <a:lnTo>
                    <a:pt x="13278" y="15974"/>
                  </a:lnTo>
                  <a:cubicBezTo>
                    <a:pt x="13308" y="15761"/>
                    <a:pt x="13308" y="15579"/>
                    <a:pt x="13308" y="15366"/>
                  </a:cubicBezTo>
                  <a:lnTo>
                    <a:pt x="13308" y="15397"/>
                  </a:lnTo>
                  <a:cubicBezTo>
                    <a:pt x="13339" y="15427"/>
                    <a:pt x="13339" y="15457"/>
                    <a:pt x="13369" y="15488"/>
                  </a:cubicBezTo>
                  <a:cubicBezTo>
                    <a:pt x="13399" y="15488"/>
                    <a:pt x="13460" y="15518"/>
                    <a:pt x="13491" y="15518"/>
                  </a:cubicBezTo>
                  <a:lnTo>
                    <a:pt x="13551" y="15488"/>
                  </a:lnTo>
                  <a:cubicBezTo>
                    <a:pt x="13582" y="15488"/>
                    <a:pt x="13612" y="15457"/>
                    <a:pt x="13642" y="15427"/>
                  </a:cubicBezTo>
                  <a:cubicBezTo>
                    <a:pt x="13673" y="15366"/>
                    <a:pt x="13673" y="15306"/>
                    <a:pt x="13673" y="15245"/>
                  </a:cubicBezTo>
                  <a:lnTo>
                    <a:pt x="13673" y="15214"/>
                  </a:lnTo>
                  <a:close/>
                  <a:moveTo>
                    <a:pt x="10027" y="15974"/>
                  </a:moveTo>
                  <a:cubicBezTo>
                    <a:pt x="10027" y="16004"/>
                    <a:pt x="10057" y="16004"/>
                    <a:pt x="10057" y="16035"/>
                  </a:cubicBezTo>
                  <a:lnTo>
                    <a:pt x="10027" y="16004"/>
                  </a:lnTo>
                  <a:lnTo>
                    <a:pt x="10027" y="15974"/>
                  </a:lnTo>
                  <a:close/>
                  <a:moveTo>
                    <a:pt x="11576" y="15579"/>
                  </a:moveTo>
                  <a:cubicBezTo>
                    <a:pt x="11607" y="15609"/>
                    <a:pt x="11668" y="15670"/>
                    <a:pt x="11698" y="15731"/>
                  </a:cubicBezTo>
                  <a:cubicBezTo>
                    <a:pt x="11728" y="15792"/>
                    <a:pt x="11759" y="15883"/>
                    <a:pt x="11819" y="15974"/>
                  </a:cubicBezTo>
                  <a:lnTo>
                    <a:pt x="11819" y="16035"/>
                  </a:lnTo>
                  <a:lnTo>
                    <a:pt x="11668" y="15913"/>
                  </a:lnTo>
                  <a:cubicBezTo>
                    <a:pt x="11668" y="15852"/>
                    <a:pt x="11637" y="15792"/>
                    <a:pt x="11637" y="15731"/>
                  </a:cubicBezTo>
                  <a:cubicBezTo>
                    <a:pt x="11607" y="15670"/>
                    <a:pt x="11607" y="15609"/>
                    <a:pt x="11576" y="15579"/>
                  </a:cubicBezTo>
                  <a:close/>
                  <a:moveTo>
                    <a:pt x="4224" y="15336"/>
                  </a:moveTo>
                  <a:lnTo>
                    <a:pt x="4285" y="15397"/>
                  </a:lnTo>
                  <a:lnTo>
                    <a:pt x="4345" y="15457"/>
                  </a:lnTo>
                  <a:cubicBezTo>
                    <a:pt x="4376" y="15518"/>
                    <a:pt x="4406" y="15549"/>
                    <a:pt x="4436" y="15579"/>
                  </a:cubicBezTo>
                  <a:lnTo>
                    <a:pt x="4497" y="15609"/>
                  </a:lnTo>
                  <a:lnTo>
                    <a:pt x="4588" y="15701"/>
                  </a:lnTo>
                  <a:cubicBezTo>
                    <a:pt x="4649" y="15761"/>
                    <a:pt x="4710" y="15822"/>
                    <a:pt x="4740" y="15883"/>
                  </a:cubicBezTo>
                  <a:lnTo>
                    <a:pt x="4862" y="16004"/>
                  </a:lnTo>
                  <a:cubicBezTo>
                    <a:pt x="4862" y="16004"/>
                    <a:pt x="4831" y="16035"/>
                    <a:pt x="4831" y="16035"/>
                  </a:cubicBezTo>
                  <a:cubicBezTo>
                    <a:pt x="4831" y="16065"/>
                    <a:pt x="4801" y="16096"/>
                    <a:pt x="4801" y="16126"/>
                  </a:cubicBezTo>
                  <a:cubicBezTo>
                    <a:pt x="4680" y="15974"/>
                    <a:pt x="4558" y="15822"/>
                    <a:pt x="4467" y="15701"/>
                  </a:cubicBezTo>
                  <a:lnTo>
                    <a:pt x="4285" y="15427"/>
                  </a:lnTo>
                  <a:cubicBezTo>
                    <a:pt x="4254" y="15397"/>
                    <a:pt x="4224" y="15366"/>
                    <a:pt x="4193" y="15336"/>
                  </a:cubicBezTo>
                  <a:close/>
                  <a:moveTo>
                    <a:pt x="10878" y="15518"/>
                  </a:moveTo>
                  <a:lnTo>
                    <a:pt x="10878" y="15518"/>
                  </a:lnTo>
                  <a:cubicBezTo>
                    <a:pt x="10908" y="15579"/>
                    <a:pt x="10969" y="15670"/>
                    <a:pt x="11030" y="15731"/>
                  </a:cubicBezTo>
                  <a:cubicBezTo>
                    <a:pt x="11090" y="15792"/>
                    <a:pt x="11060" y="15822"/>
                    <a:pt x="11060" y="15883"/>
                  </a:cubicBezTo>
                  <a:cubicBezTo>
                    <a:pt x="11090" y="15974"/>
                    <a:pt x="11121" y="16096"/>
                    <a:pt x="11121" y="16187"/>
                  </a:cubicBezTo>
                  <a:lnTo>
                    <a:pt x="11060" y="16035"/>
                  </a:lnTo>
                  <a:lnTo>
                    <a:pt x="11030" y="15974"/>
                  </a:lnTo>
                  <a:cubicBezTo>
                    <a:pt x="10969" y="15822"/>
                    <a:pt x="10908" y="15670"/>
                    <a:pt x="10878" y="15518"/>
                  </a:cubicBezTo>
                  <a:close/>
                  <a:moveTo>
                    <a:pt x="6837" y="15093"/>
                  </a:moveTo>
                  <a:lnTo>
                    <a:pt x="6928" y="15245"/>
                  </a:lnTo>
                  <a:cubicBezTo>
                    <a:pt x="7019" y="15397"/>
                    <a:pt x="7080" y="15579"/>
                    <a:pt x="7141" y="15731"/>
                  </a:cubicBezTo>
                  <a:lnTo>
                    <a:pt x="7262" y="15974"/>
                  </a:lnTo>
                  <a:cubicBezTo>
                    <a:pt x="7292" y="16065"/>
                    <a:pt x="7323" y="16126"/>
                    <a:pt x="7323" y="16217"/>
                  </a:cubicBezTo>
                  <a:cubicBezTo>
                    <a:pt x="7292" y="16187"/>
                    <a:pt x="7262" y="16156"/>
                    <a:pt x="7232" y="16126"/>
                  </a:cubicBezTo>
                  <a:lnTo>
                    <a:pt x="7171" y="16035"/>
                  </a:lnTo>
                  <a:cubicBezTo>
                    <a:pt x="7171" y="16004"/>
                    <a:pt x="7171" y="15974"/>
                    <a:pt x="7141" y="15974"/>
                  </a:cubicBezTo>
                  <a:lnTo>
                    <a:pt x="7049" y="15792"/>
                  </a:lnTo>
                  <a:cubicBezTo>
                    <a:pt x="7019" y="15731"/>
                    <a:pt x="6989" y="15670"/>
                    <a:pt x="6989" y="15579"/>
                  </a:cubicBezTo>
                  <a:lnTo>
                    <a:pt x="6867" y="15245"/>
                  </a:lnTo>
                  <a:cubicBezTo>
                    <a:pt x="6837" y="15214"/>
                    <a:pt x="6837" y="15184"/>
                    <a:pt x="6837" y="15184"/>
                  </a:cubicBezTo>
                  <a:lnTo>
                    <a:pt x="6837" y="15154"/>
                  </a:lnTo>
                  <a:cubicBezTo>
                    <a:pt x="6837" y="15123"/>
                    <a:pt x="6837" y="15093"/>
                    <a:pt x="6837" y="15093"/>
                  </a:cubicBezTo>
                  <a:close/>
                  <a:moveTo>
                    <a:pt x="12853" y="16065"/>
                  </a:moveTo>
                  <a:lnTo>
                    <a:pt x="12913" y="16126"/>
                  </a:lnTo>
                  <a:cubicBezTo>
                    <a:pt x="12913" y="16187"/>
                    <a:pt x="12883" y="16217"/>
                    <a:pt x="12853" y="16278"/>
                  </a:cubicBezTo>
                  <a:lnTo>
                    <a:pt x="12792" y="16217"/>
                  </a:lnTo>
                  <a:lnTo>
                    <a:pt x="12792" y="16126"/>
                  </a:lnTo>
                  <a:cubicBezTo>
                    <a:pt x="12822" y="16096"/>
                    <a:pt x="12822" y="16096"/>
                    <a:pt x="12853" y="16065"/>
                  </a:cubicBezTo>
                  <a:close/>
                  <a:moveTo>
                    <a:pt x="7687" y="15640"/>
                  </a:moveTo>
                  <a:lnTo>
                    <a:pt x="7748" y="15731"/>
                  </a:lnTo>
                  <a:lnTo>
                    <a:pt x="7779" y="15792"/>
                  </a:lnTo>
                  <a:cubicBezTo>
                    <a:pt x="7870" y="15944"/>
                    <a:pt x="7931" y="16126"/>
                    <a:pt x="8022" y="16278"/>
                  </a:cubicBezTo>
                  <a:lnTo>
                    <a:pt x="8143" y="16551"/>
                  </a:lnTo>
                  <a:lnTo>
                    <a:pt x="8052" y="16430"/>
                  </a:lnTo>
                  <a:lnTo>
                    <a:pt x="7961" y="16187"/>
                  </a:lnTo>
                  <a:cubicBezTo>
                    <a:pt x="7870" y="16035"/>
                    <a:pt x="7779" y="15852"/>
                    <a:pt x="7687" y="15670"/>
                  </a:cubicBezTo>
                  <a:cubicBezTo>
                    <a:pt x="7687" y="15670"/>
                    <a:pt x="7687" y="15640"/>
                    <a:pt x="7687" y="15640"/>
                  </a:cubicBezTo>
                  <a:close/>
                  <a:moveTo>
                    <a:pt x="10452" y="15944"/>
                  </a:moveTo>
                  <a:lnTo>
                    <a:pt x="10513" y="16035"/>
                  </a:lnTo>
                  <a:cubicBezTo>
                    <a:pt x="10604" y="16187"/>
                    <a:pt x="10695" y="16339"/>
                    <a:pt x="10817" y="16490"/>
                  </a:cubicBezTo>
                  <a:lnTo>
                    <a:pt x="10847" y="16612"/>
                  </a:lnTo>
                  <a:cubicBezTo>
                    <a:pt x="10786" y="16551"/>
                    <a:pt x="10756" y="16460"/>
                    <a:pt x="10695" y="16399"/>
                  </a:cubicBezTo>
                  <a:lnTo>
                    <a:pt x="10604" y="16278"/>
                  </a:lnTo>
                  <a:lnTo>
                    <a:pt x="10513" y="16187"/>
                  </a:lnTo>
                  <a:cubicBezTo>
                    <a:pt x="10513" y="16126"/>
                    <a:pt x="10483" y="16096"/>
                    <a:pt x="10452" y="16035"/>
                  </a:cubicBezTo>
                  <a:lnTo>
                    <a:pt x="10452" y="15944"/>
                  </a:lnTo>
                  <a:close/>
                  <a:moveTo>
                    <a:pt x="7779" y="16521"/>
                  </a:moveTo>
                  <a:lnTo>
                    <a:pt x="7779" y="16521"/>
                  </a:lnTo>
                  <a:cubicBezTo>
                    <a:pt x="7779" y="16551"/>
                    <a:pt x="7809" y="16612"/>
                    <a:pt x="7839" y="16673"/>
                  </a:cubicBezTo>
                  <a:lnTo>
                    <a:pt x="7809" y="16612"/>
                  </a:lnTo>
                  <a:cubicBezTo>
                    <a:pt x="7779" y="16582"/>
                    <a:pt x="7779" y="16551"/>
                    <a:pt x="7779" y="16521"/>
                  </a:cubicBezTo>
                  <a:close/>
                  <a:moveTo>
                    <a:pt x="11819" y="16369"/>
                  </a:moveTo>
                  <a:lnTo>
                    <a:pt x="12002" y="16460"/>
                  </a:lnTo>
                  <a:cubicBezTo>
                    <a:pt x="11941" y="16490"/>
                    <a:pt x="11941" y="16521"/>
                    <a:pt x="11941" y="16521"/>
                  </a:cubicBezTo>
                  <a:lnTo>
                    <a:pt x="11941" y="16551"/>
                  </a:lnTo>
                  <a:cubicBezTo>
                    <a:pt x="11941" y="16551"/>
                    <a:pt x="11941" y="16582"/>
                    <a:pt x="11941" y="16582"/>
                  </a:cubicBezTo>
                  <a:lnTo>
                    <a:pt x="11941" y="16612"/>
                  </a:lnTo>
                  <a:cubicBezTo>
                    <a:pt x="11911" y="16642"/>
                    <a:pt x="11880" y="16703"/>
                    <a:pt x="11850" y="16734"/>
                  </a:cubicBezTo>
                  <a:lnTo>
                    <a:pt x="11819" y="16734"/>
                  </a:lnTo>
                  <a:cubicBezTo>
                    <a:pt x="11850" y="16642"/>
                    <a:pt x="11850" y="16582"/>
                    <a:pt x="11819" y="16490"/>
                  </a:cubicBezTo>
                  <a:lnTo>
                    <a:pt x="11819" y="16369"/>
                  </a:lnTo>
                  <a:close/>
                  <a:moveTo>
                    <a:pt x="9176" y="16187"/>
                  </a:moveTo>
                  <a:lnTo>
                    <a:pt x="9298" y="16217"/>
                  </a:lnTo>
                  <a:lnTo>
                    <a:pt x="9419" y="16217"/>
                  </a:lnTo>
                  <a:lnTo>
                    <a:pt x="9510" y="16399"/>
                  </a:lnTo>
                  <a:cubicBezTo>
                    <a:pt x="9571" y="16460"/>
                    <a:pt x="9602" y="16551"/>
                    <a:pt x="9662" y="16642"/>
                  </a:cubicBezTo>
                  <a:lnTo>
                    <a:pt x="9693" y="16703"/>
                  </a:lnTo>
                  <a:cubicBezTo>
                    <a:pt x="9693" y="16734"/>
                    <a:pt x="9693" y="16734"/>
                    <a:pt x="9723" y="16764"/>
                  </a:cubicBezTo>
                  <a:cubicBezTo>
                    <a:pt x="9541" y="16642"/>
                    <a:pt x="9389" y="16551"/>
                    <a:pt x="9267" y="16399"/>
                  </a:cubicBezTo>
                  <a:lnTo>
                    <a:pt x="9207" y="16278"/>
                  </a:lnTo>
                  <a:lnTo>
                    <a:pt x="9146" y="16187"/>
                  </a:lnTo>
                  <a:close/>
                  <a:moveTo>
                    <a:pt x="11789" y="17129"/>
                  </a:moveTo>
                  <a:lnTo>
                    <a:pt x="11911" y="17159"/>
                  </a:lnTo>
                  <a:lnTo>
                    <a:pt x="11850" y="17189"/>
                  </a:lnTo>
                  <a:lnTo>
                    <a:pt x="11789" y="17129"/>
                  </a:lnTo>
                  <a:close/>
                  <a:moveTo>
                    <a:pt x="10270" y="16916"/>
                  </a:moveTo>
                  <a:cubicBezTo>
                    <a:pt x="10331" y="16977"/>
                    <a:pt x="10392" y="17037"/>
                    <a:pt x="10452" y="17098"/>
                  </a:cubicBezTo>
                  <a:lnTo>
                    <a:pt x="10574" y="17220"/>
                  </a:lnTo>
                  <a:lnTo>
                    <a:pt x="10574" y="17220"/>
                  </a:lnTo>
                  <a:lnTo>
                    <a:pt x="10513" y="17189"/>
                  </a:lnTo>
                  <a:cubicBezTo>
                    <a:pt x="10392" y="17129"/>
                    <a:pt x="10300" y="17098"/>
                    <a:pt x="10179" y="17037"/>
                  </a:cubicBezTo>
                  <a:cubicBezTo>
                    <a:pt x="10179" y="17007"/>
                    <a:pt x="10148" y="16977"/>
                    <a:pt x="10148" y="16946"/>
                  </a:cubicBezTo>
                  <a:lnTo>
                    <a:pt x="10209" y="16946"/>
                  </a:lnTo>
                  <a:lnTo>
                    <a:pt x="10270" y="16916"/>
                  </a:lnTo>
                  <a:close/>
                  <a:moveTo>
                    <a:pt x="8629" y="16794"/>
                  </a:moveTo>
                  <a:lnTo>
                    <a:pt x="8812" y="17007"/>
                  </a:lnTo>
                  <a:cubicBezTo>
                    <a:pt x="8903" y="17098"/>
                    <a:pt x="9024" y="17220"/>
                    <a:pt x="9146" y="17341"/>
                  </a:cubicBezTo>
                  <a:cubicBezTo>
                    <a:pt x="9085" y="17311"/>
                    <a:pt x="9024" y="17311"/>
                    <a:pt x="8964" y="17311"/>
                  </a:cubicBezTo>
                  <a:lnTo>
                    <a:pt x="8812" y="17250"/>
                  </a:lnTo>
                  <a:lnTo>
                    <a:pt x="8629" y="16794"/>
                  </a:lnTo>
                  <a:close/>
                  <a:moveTo>
                    <a:pt x="9723" y="17341"/>
                  </a:moveTo>
                  <a:lnTo>
                    <a:pt x="9845" y="17432"/>
                  </a:lnTo>
                  <a:lnTo>
                    <a:pt x="9723" y="17372"/>
                  </a:lnTo>
                  <a:lnTo>
                    <a:pt x="9723" y="17341"/>
                  </a:lnTo>
                  <a:close/>
                  <a:moveTo>
                    <a:pt x="11364" y="17189"/>
                  </a:moveTo>
                  <a:lnTo>
                    <a:pt x="11485" y="17341"/>
                  </a:lnTo>
                  <a:lnTo>
                    <a:pt x="11181" y="17432"/>
                  </a:lnTo>
                  <a:cubicBezTo>
                    <a:pt x="11242" y="17402"/>
                    <a:pt x="11273" y="17372"/>
                    <a:pt x="11303" y="17341"/>
                  </a:cubicBezTo>
                  <a:cubicBezTo>
                    <a:pt x="11303" y="17311"/>
                    <a:pt x="11333" y="17280"/>
                    <a:pt x="11333" y="17250"/>
                  </a:cubicBezTo>
                  <a:cubicBezTo>
                    <a:pt x="11364" y="17220"/>
                    <a:pt x="11364" y="17220"/>
                    <a:pt x="11364" y="17189"/>
                  </a:cubicBezTo>
                  <a:close/>
                  <a:moveTo>
                    <a:pt x="8143" y="17402"/>
                  </a:moveTo>
                  <a:lnTo>
                    <a:pt x="8356" y="17493"/>
                  </a:lnTo>
                  <a:lnTo>
                    <a:pt x="8417" y="17554"/>
                  </a:lnTo>
                  <a:lnTo>
                    <a:pt x="8508" y="17675"/>
                  </a:lnTo>
                  <a:lnTo>
                    <a:pt x="8569" y="17767"/>
                  </a:lnTo>
                  <a:lnTo>
                    <a:pt x="8356" y="17736"/>
                  </a:lnTo>
                  <a:lnTo>
                    <a:pt x="8082" y="17675"/>
                  </a:lnTo>
                  <a:cubicBezTo>
                    <a:pt x="8082" y="17675"/>
                    <a:pt x="8113" y="17645"/>
                    <a:pt x="8113" y="17615"/>
                  </a:cubicBezTo>
                  <a:cubicBezTo>
                    <a:pt x="8143" y="17554"/>
                    <a:pt x="8143" y="17463"/>
                    <a:pt x="8082" y="17402"/>
                  </a:cubicBezTo>
                  <a:close/>
                  <a:moveTo>
                    <a:pt x="9389" y="17615"/>
                  </a:moveTo>
                  <a:lnTo>
                    <a:pt x="9450" y="17675"/>
                  </a:lnTo>
                  <a:lnTo>
                    <a:pt x="9510" y="17736"/>
                  </a:lnTo>
                  <a:lnTo>
                    <a:pt x="9419" y="17767"/>
                  </a:lnTo>
                  <a:lnTo>
                    <a:pt x="9024" y="17767"/>
                  </a:lnTo>
                  <a:cubicBezTo>
                    <a:pt x="9024" y="17736"/>
                    <a:pt x="9024" y="17706"/>
                    <a:pt x="9024" y="17675"/>
                  </a:cubicBezTo>
                  <a:cubicBezTo>
                    <a:pt x="9024" y="17675"/>
                    <a:pt x="9024" y="17645"/>
                    <a:pt x="9024" y="17645"/>
                  </a:cubicBezTo>
                  <a:lnTo>
                    <a:pt x="9267" y="17645"/>
                  </a:lnTo>
                  <a:cubicBezTo>
                    <a:pt x="9298" y="17645"/>
                    <a:pt x="9328" y="17645"/>
                    <a:pt x="9358" y="17615"/>
                  </a:cubicBezTo>
                  <a:close/>
                  <a:moveTo>
                    <a:pt x="9283" y="0"/>
                  </a:moveTo>
                  <a:cubicBezTo>
                    <a:pt x="9077" y="0"/>
                    <a:pt x="8872" y="8"/>
                    <a:pt x="8660" y="23"/>
                  </a:cubicBezTo>
                  <a:cubicBezTo>
                    <a:pt x="8477" y="23"/>
                    <a:pt x="8295" y="53"/>
                    <a:pt x="8113" y="84"/>
                  </a:cubicBezTo>
                  <a:cubicBezTo>
                    <a:pt x="7900" y="114"/>
                    <a:pt x="7657" y="175"/>
                    <a:pt x="7444" y="236"/>
                  </a:cubicBezTo>
                  <a:cubicBezTo>
                    <a:pt x="7080" y="327"/>
                    <a:pt x="6715" y="448"/>
                    <a:pt x="6381" y="570"/>
                  </a:cubicBezTo>
                  <a:cubicBezTo>
                    <a:pt x="6016" y="691"/>
                    <a:pt x="5682" y="843"/>
                    <a:pt x="5348" y="995"/>
                  </a:cubicBezTo>
                  <a:lnTo>
                    <a:pt x="5318" y="1026"/>
                  </a:lnTo>
                  <a:cubicBezTo>
                    <a:pt x="4953" y="1178"/>
                    <a:pt x="4588" y="1421"/>
                    <a:pt x="4254" y="1664"/>
                  </a:cubicBezTo>
                  <a:cubicBezTo>
                    <a:pt x="3950" y="1876"/>
                    <a:pt x="3677" y="2089"/>
                    <a:pt x="3373" y="2302"/>
                  </a:cubicBezTo>
                  <a:cubicBezTo>
                    <a:pt x="3252" y="2393"/>
                    <a:pt x="3100" y="2514"/>
                    <a:pt x="2978" y="2636"/>
                  </a:cubicBezTo>
                  <a:cubicBezTo>
                    <a:pt x="2826" y="2727"/>
                    <a:pt x="2614" y="2940"/>
                    <a:pt x="2462" y="3122"/>
                  </a:cubicBezTo>
                  <a:cubicBezTo>
                    <a:pt x="2188" y="3396"/>
                    <a:pt x="1945" y="3669"/>
                    <a:pt x="1702" y="3973"/>
                  </a:cubicBezTo>
                  <a:cubicBezTo>
                    <a:pt x="1459" y="4277"/>
                    <a:pt x="1246" y="4580"/>
                    <a:pt x="1064" y="4884"/>
                  </a:cubicBezTo>
                  <a:cubicBezTo>
                    <a:pt x="851" y="5249"/>
                    <a:pt x="669" y="5613"/>
                    <a:pt x="487" y="5978"/>
                  </a:cubicBezTo>
                  <a:cubicBezTo>
                    <a:pt x="335" y="6373"/>
                    <a:pt x="244" y="6768"/>
                    <a:pt x="183" y="7193"/>
                  </a:cubicBezTo>
                  <a:cubicBezTo>
                    <a:pt x="92" y="7558"/>
                    <a:pt x="61" y="7923"/>
                    <a:pt x="31" y="8287"/>
                  </a:cubicBezTo>
                  <a:cubicBezTo>
                    <a:pt x="31" y="8469"/>
                    <a:pt x="1" y="8652"/>
                    <a:pt x="1" y="8864"/>
                  </a:cubicBezTo>
                  <a:cubicBezTo>
                    <a:pt x="1" y="9047"/>
                    <a:pt x="1" y="9229"/>
                    <a:pt x="31" y="9411"/>
                  </a:cubicBezTo>
                  <a:cubicBezTo>
                    <a:pt x="31" y="9502"/>
                    <a:pt x="61" y="9624"/>
                    <a:pt x="92" y="9715"/>
                  </a:cubicBezTo>
                  <a:cubicBezTo>
                    <a:pt x="183" y="10140"/>
                    <a:pt x="304" y="10535"/>
                    <a:pt x="456" y="10930"/>
                  </a:cubicBezTo>
                  <a:cubicBezTo>
                    <a:pt x="547" y="11113"/>
                    <a:pt x="608" y="11325"/>
                    <a:pt x="699" y="11508"/>
                  </a:cubicBezTo>
                  <a:cubicBezTo>
                    <a:pt x="791" y="11842"/>
                    <a:pt x="912" y="12207"/>
                    <a:pt x="1034" y="12571"/>
                  </a:cubicBezTo>
                  <a:cubicBezTo>
                    <a:pt x="1155" y="12936"/>
                    <a:pt x="1277" y="13270"/>
                    <a:pt x="1429" y="13604"/>
                  </a:cubicBezTo>
                  <a:cubicBezTo>
                    <a:pt x="1581" y="13999"/>
                    <a:pt x="1793" y="14394"/>
                    <a:pt x="2006" y="14759"/>
                  </a:cubicBezTo>
                  <a:cubicBezTo>
                    <a:pt x="2219" y="15093"/>
                    <a:pt x="2462" y="15397"/>
                    <a:pt x="2705" y="15701"/>
                  </a:cubicBezTo>
                  <a:cubicBezTo>
                    <a:pt x="3008" y="15974"/>
                    <a:pt x="3312" y="16247"/>
                    <a:pt x="3616" y="16551"/>
                  </a:cubicBezTo>
                  <a:cubicBezTo>
                    <a:pt x="3890" y="16825"/>
                    <a:pt x="4163" y="17068"/>
                    <a:pt x="4497" y="17311"/>
                  </a:cubicBezTo>
                  <a:cubicBezTo>
                    <a:pt x="4680" y="17432"/>
                    <a:pt x="4862" y="17554"/>
                    <a:pt x="5044" y="17675"/>
                  </a:cubicBezTo>
                  <a:cubicBezTo>
                    <a:pt x="5196" y="17736"/>
                    <a:pt x="5378" y="17827"/>
                    <a:pt x="5530" y="17918"/>
                  </a:cubicBezTo>
                  <a:cubicBezTo>
                    <a:pt x="5895" y="18040"/>
                    <a:pt x="6229" y="18192"/>
                    <a:pt x="6594" y="18344"/>
                  </a:cubicBezTo>
                  <a:cubicBezTo>
                    <a:pt x="6958" y="18496"/>
                    <a:pt x="7384" y="18648"/>
                    <a:pt x="7809" y="18708"/>
                  </a:cubicBezTo>
                  <a:cubicBezTo>
                    <a:pt x="7991" y="18769"/>
                    <a:pt x="8174" y="18800"/>
                    <a:pt x="8386" y="18800"/>
                  </a:cubicBezTo>
                  <a:cubicBezTo>
                    <a:pt x="8629" y="18830"/>
                    <a:pt x="8872" y="18830"/>
                    <a:pt x="9115" y="18830"/>
                  </a:cubicBezTo>
                  <a:cubicBezTo>
                    <a:pt x="9450" y="18830"/>
                    <a:pt x="9814" y="18800"/>
                    <a:pt x="10179" y="18739"/>
                  </a:cubicBezTo>
                  <a:cubicBezTo>
                    <a:pt x="10361" y="18708"/>
                    <a:pt x="10543" y="18678"/>
                    <a:pt x="10726" y="18648"/>
                  </a:cubicBezTo>
                  <a:cubicBezTo>
                    <a:pt x="10878" y="18587"/>
                    <a:pt x="11181" y="18526"/>
                    <a:pt x="11425" y="18465"/>
                  </a:cubicBezTo>
                  <a:cubicBezTo>
                    <a:pt x="11789" y="18344"/>
                    <a:pt x="12154" y="18192"/>
                    <a:pt x="12488" y="18010"/>
                  </a:cubicBezTo>
                  <a:cubicBezTo>
                    <a:pt x="12913" y="17797"/>
                    <a:pt x="13308" y="17493"/>
                    <a:pt x="13673" y="17159"/>
                  </a:cubicBezTo>
                  <a:cubicBezTo>
                    <a:pt x="14007" y="16885"/>
                    <a:pt x="14311" y="16582"/>
                    <a:pt x="14615" y="16278"/>
                  </a:cubicBezTo>
                  <a:cubicBezTo>
                    <a:pt x="14919" y="15974"/>
                    <a:pt x="15131" y="15731"/>
                    <a:pt x="15374" y="15427"/>
                  </a:cubicBezTo>
                  <a:cubicBezTo>
                    <a:pt x="15496" y="15275"/>
                    <a:pt x="15617" y="15123"/>
                    <a:pt x="15739" y="14971"/>
                  </a:cubicBezTo>
                  <a:cubicBezTo>
                    <a:pt x="15860" y="14819"/>
                    <a:pt x="15952" y="14668"/>
                    <a:pt x="16043" y="14516"/>
                  </a:cubicBezTo>
                  <a:cubicBezTo>
                    <a:pt x="16286" y="14151"/>
                    <a:pt x="16468" y="13786"/>
                    <a:pt x="16650" y="13422"/>
                  </a:cubicBezTo>
                  <a:cubicBezTo>
                    <a:pt x="16863" y="13057"/>
                    <a:pt x="17045" y="12753"/>
                    <a:pt x="17167" y="12419"/>
                  </a:cubicBezTo>
                  <a:cubicBezTo>
                    <a:pt x="17349" y="12024"/>
                    <a:pt x="17471" y="11629"/>
                    <a:pt x="17592" y="11234"/>
                  </a:cubicBezTo>
                  <a:cubicBezTo>
                    <a:pt x="17683" y="10870"/>
                    <a:pt x="17714" y="10475"/>
                    <a:pt x="17744" y="10110"/>
                  </a:cubicBezTo>
                  <a:cubicBezTo>
                    <a:pt x="17744" y="9897"/>
                    <a:pt x="17775" y="9685"/>
                    <a:pt x="17744" y="9472"/>
                  </a:cubicBezTo>
                  <a:cubicBezTo>
                    <a:pt x="17744" y="9290"/>
                    <a:pt x="17714" y="9077"/>
                    <a:pt x="17714" y="8895"/>
                  </a:cubicBezTo>
                  <a:cubicBezTo>
                    <a:pt x="17653" y="8500"/>
                    <a:pt x="17562" y="8105"/>
                    <a:pt x="17440" y="7710"/>
                  </a:cubicBezTo>
                  <a:cubicBezTo>
                    <a:pt x="17319" y="7345"/>
                    <a:pt x="17228" y="6950"/>
                    <a:pt x="17106" y="6616"/>
                  </a:cubicBezTo>
                  <a:cubicBezTo>
                    <a:pt x="17015" y="6251"/>
                    <a:pt x="16924" y="5917"/>
                    <a:pt x="16772" y="5583"/>
                  </a:cubicBezTo>
                  <a:cubicBezTo>
                    <a:pt x="16711" y="5401"/>
                    <a:pt x="16620" y="5249"/>
                    <a:pt x="16559" y="5067"/>
                  </a:cubicBezTo>
                  <a:cubicBezTo>
                    <a:pt x="16498" y="4884"/>
                    <a:pt x="16407" y="4702"/>
                    <a:pt x="16316" y="4520"/>
                  </a:cubicBezTo>
                  <a:cubicBezTo>
                    <a:pt x="16164" y="4155"/>
                    <a:pt x="15982" y="3790"/>
                    <a:pt x="15800" y="3456"/>
                  </a:cubicBezTo>
                  <a:cubicBezTo>
                    <a:pt x="15587" y="3152"/>
                    <a:pt x="15344" y="2849"/>
                    <a:pt x="15101" y="2575"/>
                  </a:cubicBezTo>
                  <a:cubicBezTo>
                    <a:pt x="14858" y="2271"/>
                    <a:pt x="14584" y="1968"/>
                    <a:pt x="14311" y="1694"/>
                  </a:cubicBezTo>
                  <a:cubicBezTo>
                    <a:pt x="14159" y="1542"/>
                    <a:pt x="14037" y="1421"/>
                    <a:pt x="13886" y="1329"/>
                  </a:cubicBezTo>
                  <a:cubicBezTo>
                    <a:pt x="13703" y="1178"/>
                    <a:pt x="13491" y="1056"/>
                    <a:pt x="13308" y="935"/>
                  </a:cubicBezTo>
                  <a:cubicBezTo>
                    <a:pt x="12974" y="752"/>
                    <a:pt x="12609" y="600"/>
                    <a:pt x="12245" y="479"/>
                  </a:cubicBezTo>
                  <a:cubicBezTo>
                    <a:pt x="12154" y="448"/>
                    <a:pt x="12063" y="418"/>
                    <a:pt x="12002" y="388"/>
                  </a:cubicBezTo>
                  <a:cubicBezTo>
                    <a:pt x="11880" y="357"/>
                    <a:pt x="11759" y="327"/>
                    <a:pt x="11607" y="296"/>
                  </a:cubicBezTo>
                  <a:lnTo>
                    <a:pt x="11030" y="205"/>
                  </a:lnTo>
                  <a:cubicBezTo>
                    <a:pt x="10665" y="114"/>
                    <a:pt x="10270" y="53"/>
                    <a:pt x="9905" y="23"/>
                  </a:cubicBezTo>
                  <a:cubicBezTo>
                    <a:pt x="9693" y="8"/>
                    <a:pt x="9488" y="0"/>
                    <a:pt x="9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166"/>
            <p:cNvSpPr/>
            <p:nvPr/>
          </p:nvSpPr>
          <p:spPr>
            <a:xfrm>
              <a:off x="3308527" y="1943758"/>
              <a:ext cx="548700" cy="548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9" name="Google Shape;18019;p166"/>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infographics</a:t>
            </a:r>
            <a:endParaRPr/>
          </a:p>
        </p:txBody>
      </p:sp>
      <p:sp>
        <p:nvSpPr>
          <p:cNvPr id="18020" name="Google Shape;18020;p166"/>
          <p:cNvSpPr txBox="1"/>
          <p:nvPr/>
        </p:nvSpPr>
        <p:spPr>
          <a:xfrm>
            <a:off x="6356299" y="1812987"/>
            <a:ext cx="2079600" cy="541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Mercury is the smallest planet of them all</a:t>
            </a:r>
            <a:endParaRPr>
              <a:solidFill>
                <a:schemeClr val="dk2"/>
              </a:solidFill>
              <a:latin typeface="Lato"/>
              <a:ea typeface="Lato"/>
              <a:cs typeface="Lato"/>
              <a:sym typeface="Lato"/>
            </a:endParaRPr>
          </a:p>
        </p:txBody>
      </p:sp>
      <p:sp>
        <p:nvSpPr>
          <p:cNvPr id="18021" name="Google Shape;18021;p166"/>
          <p:cNvSpPr txBox="1"/>
          <p:nvPr/>
        </p:nvSpPr>
        <p:spPr>
          <a:xfrm>
            <a:off x="6356299" y="1458367"/>
            <a:ext cx="2079600" cy="354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18022" name="Google Shape;18022;p166"/>
          <p:cNvSpPr txBox="1"/>
          <p:nvPr/>
        </p:nvSpPr>
        <p:spPr>
          <a:xfrm>
            <a:off x="6356299" y="3465746"/>
            <a:ext cx="2079600" cy="548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2"/>
                </a:solidFill>
                <a:latin typeface="Lato"/>
                <a:ea typeface="Lato"/>
                <a:cs typeface="Lato"/>
                <a:sym typeface="Lato"/>
              </a:rPr>
              <a:t>Neptune is the farthest planet from the Sun</a:t>
            </a:r>
            <a:endParaRPr>
              <a:solidFill>
                <a:schemeClr val="dk2"/>
              </a:solidFill>
              <a:latin typeface="Lato"/>
              <a:ea typeface="Lato"/>
              <a:cs typeface="Lato"/>
              <a:sym typeface="Lato"/>
            </a:endParaRPr>
          </a:p>
        </p:txBody>
      </p:sp>
      <p:sp>
        <p:nvSpPr>
          <p:cNvPr id="18023" name="Google Shape;18023;p166"/>
          <p:cNvSpPr txBox="1"/>
          <p:nvPr/>
        </p:nvSpPr>
        <p:spPr>
          <a:xfrm>
            <a:off x="6356299" y="3111585"/>
            <a:ext cx="2079600" cy="354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Neptune</a:t>
            </a:r>
            <a:endParaRPr b="1" sz="2000">
              <a:solidFill>
                <a:schemeClr val="dk1"/>
              </a:solidFill>
              <a:latin typeface="Poppins"/>
              <a:ea typeface="Poppins"/>
              <a:cs typeface="Poppins"/>
              <a:sym typeface="Poppins"/>
            </a:endParaRPr>
          </a:p>
        </p:txBody>
      </p:sp>
      <p:sp>
        <p:nvSpPr>
          <p:cNvPr id="18024" name="Google Shape;18024;p166"/>
          <p:cNvSpPr txBox="1"/>
          <p:nvPr/>
        </p:nvSpPr>
        <p:spPr>
          <a:xfrm>
            <a:off x="708101" y="1812987"/>
            <a:ext cx="2079600" cy="541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Saturn is composed of hydrogen and helium</a:t>
            </a:r>
            <a:endParaRPr>
              <a:solidFill>
                <a:schemeClr val="dk2"/>
              </a:solidFill>
              <a:latin typeface="Lato"/>
              <a:ea typeface="Lato"/>
              <a:cs typeface="Lato"/>
              <a:sym typeface="Lato"/>
            </a:endParaRPr>
          </a:p>
        </p:txBody>
      </p:sp>
      <p:sp>
        <p:nvSpPr>
          <p:cNvPr id="18025" name="Google Shape;18025;p166"/>
          <p:cNvSpPr txBox="1"/>
          <p:nvPr/>
        </p:nvSpPr>
        <p:spPr>
          <a:xfrm>
            <a:off x="708101" y="1458367"/>
            <a:ext cx="2079600" cy="35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Saturn</a:t>
            </a:r>
            <a:endParaRPr b="1" sz="2000">
              <a:solidFill>
                <a:schemeClr val="dk1"/>
              </a:solidFill>
              <a:latin typeface="Poppins"/>
              <a:ea typeface="Poppins"/>
              <a:cs typeface="Poppins"/>
              <a:sym typeface="Poppins"/>
            </a:endParaRPr>
          </a:p>
        </p:txBody>
      </p:sp>
      <p:sp>
        <p:nvSpPr>
          <p:cNvPr id="18026" name="Google Shape;18026;p166"/>
          <p:cNvSpPr txBox="1"/>
          <p:nvPr/>
        </p:nvSpPr>
        <p:spPr>
          <a:xfrm>
            <a:off x="708101" y="3465535"/>
            <a:ext cx="2079600" cy="54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Lato"/>
                <a:ea typeface="Lato"/>
                <a:cs typeface="Lato"/>
                <a:sym typeface="Lato"/>
              </a:rPr>
              <a:t>Jupiter is a gas giant and the biggest planet</a:t>
            </a:r>
            <a:endParaRPr>
              <a:solidFill>
                <a:schemeClr val="dk2"/>
              </a:solidFill>
              <a:latin typeface="Lato"/>
              <a:ea typeface="Lato"/>
              <a:cs typeface="Lato"/>
              <a:sym typeface="Lato"/>
            </a:endParaRPr>
          </a:p>
        </p:txBody>
      </p:sp>
      <p:sp>
        <p:nvSpPr>
          <p:cNvPr id="18027" name="Google Shape;18027;p166"/>
          <p:cNvSpPr txBox="1"/>
          <p:nvPr/>
        </p:nvSpPr>
        <p:spPr>
          <a:xfrm>
            <a:off x="708101" y="3111813"/>
            <a:ext cx="2079600" cy="35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Jupiter</a:t>
            </a:r>
            <a:endParaRPr b="1" sz="2000">
              <a:solidFill>
                <a:schemeClr val="dk1"/>
              </a:solidFill>
              <a:latin typeface="Poppins"/>
              <a:ea typeface="Poppins"/>
              <a:cs typeface="Poppins"/>
              <a:sym typeface="Poppins"/>
            </a:endParaRPr>
          </a:p>
        </p:txBody>
      </p:sp>
      <p:grpSp>
        <p:nvGrpSpPr>
          <p:cNvPr id="18028" name="Google Shape;18028;p166"/>
          <p:cNvGrpSpPr/>
          <p:nvPr/>
        </p:nvGrpSpPr>
        <p:grpSpPr>
          <a:xfrm>
            <a:off x="3562229" y="2520747"/>
            <a:ext cx="369911" cy="300196"/>
            <a:chOff x="5574704" y="4068872"/>
            <a:chExt cx="369911" cy="300196"/>
          </a:xfrm>
        </p:grpSpPr>
        <p:sp>
          <p:nvSpPr>
            <p:cNvPr id="18029" name="Google Shape;18029;p166"/>
            <p:cNvSpPr/>
            <p:nvPr/>
          </p:nvSpPr>
          <p:spPr>
            <a:xfrm>
              <a:off x="5574704" y="4068872"/>
              <a:ext cx="369911" cy="300196"/>
            </a:xfrm>
            <a:custGeom>
              <a:rect b="b" l="l" r="r" t="t"/>
              <a:pathLst>
                <a:path extrusionOk="0" h="11566" w="14252">
                  <a:moveTo>
                    <a:pt x="132" y="1"/>
                  </a:moveTo>
                  <a:lnTo>
                    <a:pt x="53" y="53"/>
                  </a:lnTo>
                  <a:lnTo>
                    <a:pt x="26" y="106"/>
                  </a:lnTo>
                  <a:lnTo>
                    <a:pt x="0" y="185"/>
                  </a:lnTo>
                  <a:lnTo>
                    <a:pt x="0" y="11381"/>
                  </a:lnTo>
                  <a:lnTo>
                    <a:pt x="26" y="11460"/>
                  </a:lnTo>
                  <a:lnTo>
                    <a:pt x="53" y="11513"/>
                  </a:lnTo>
                  <a:lnTo>
                    <a:pt x="132" y="11565"/>
                  </a:lnTo>
                  <a:lnTo>
                    <a:pt x="1370" y="11565"/>
                  </a:lnTo>
                  <a:lnTo>
                    <a:pt x="1818" y="11276"/>
                  </a:lnTo>
                  <a:lnTo>
                    <a:pt x="2266" y="11565"/>
                  </a:lnTo>
                  <a:lnTo>
                    <a:pt x="14147" y="11565"/>
                  </a:lnTo>
                  <a:lnTo>
                    <a:pt x="14199" y="11513"/>
                  </a:lnTo>
                  <a:lnTo>
                    <a:pt x="14252" y="11460"/>
                  </a:lnTo>
                  <a:lnTo>
                    <a:pt x="14252" y="11381"/>
                  </a:lnTo>
                  <a:lnTo>
                    <a:pt x="14252" y="185"/>
                  </a:lnTo>
                  <a:lnTo>
                    <a:pt x="14252" y="106"/>
                  </a:lnTo>
                  <a:lnTo>
                    <a:pt x="14199" y="53"/>
                  </a:lnTo>
                  <a:lnTo>
                    <a:pt x="14147" y="1"/>
                  </a:lnTo>
                  <a:lnTo>
                    <a:pt x="2266" y="1"/>
                  </a:lnTo>
                  <a:lnTo>
                    <a:pt x="1818" y="290"/>
                  </a:lnTo>
                  <a:lnTo>
                    <a:pt x="13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166"/>
            <p:cNvSpPr/>
            <p:nvPr/>
          </p:nvSpPr>
          <p:spPr>
            <a:xfrm>
              <a:off x="5653320" y="4077774"/>
              <a:ext cx="282416" cy="283091"/>
            </a:xfrm>
            <a:custGeom>
              <a:rect b="b" l="l" r="r" t="t"/>
              <a:pathLst>
                <a:path extrusionOk="0" h="10907" w="10881">
                  <a:moveTo>
                    <a:pt x="5427" y="5111"/>
                  </a:moveTo>
                  <a:lnTo>
                    <a:pt x="5559" y="5137"/>
                  </a:lnTo>
                  <a:lnTo>
                    <a:pt x="5664" y="5216"/>
                  </a:lnTo>
                  <a:lnTo>
                    <a:pt x="5743" y="5321"/>
                  </a:lnTo>
                  <a:lnTo>
                    <a:pt x="5770" y="5453"/>
                  </a:lnTo>
                  <a:lnTo>
                    <a:pt x="5743" y="5559"/>
                  </a:lnTo>
                  <a:lnTo>
                    <a:pt x="5664" y="5664"/>
                  </a:lnTo>
                  <a:lnTo>
                    <a:pt x="5559" y="5743"/>
                  </a:lnTo>
                  <a:lnTo>
                    <a:pt x="5427" y="5769"/>
                  </a:lnTo>
                  <a:lnTo>
                    <a:pt x="5322" y="5743"/>
                  </a:lnTo>
                  <a:lnTo>
                    <a:pt x="5217" y="5664"/>
                  </a:lnTo>
                  <a:lnTo>
                    <a:pt x="5138" y="5559"/>
                  </a:lnTo>
                  <a:lnTo>
                    <a:pt x="5111" y="5453"/>
                  </a:lnTo>
                  <a:lnTo>
                    <a:pt x="5138" y="5321"/>
                  </a:lnTo>
                  <a:lnTo>
                    <a:pt x="5217" y="5216"/>
                  </a:lnTo>
                  <a:lnTo>
                    <a:pt x="5322" y="5137"/>
                  </a:lnTo>
                  <a:lnTo>
                    <a:pt x="5427" y="5111"/>
                  </a:lnTo>
                  <a:close/>
                  <a:moveTo>
                    <a:pt x="5427" y="0"/>
                  </a:moveTo>
                  <a:lnTo>
                    <a:pt x="5059" y="26"/>
                  </a:lnTo>
                  <a:lnTo>
                    <a:pt x="4716" y="53"/>
                  </a:lnTo>
                  <a:lnTo>
                    <a:pt x="4347" y="105"/>
                  </a:lnTo>
                  <a:lnTo>
                    <a:pt x="3978" y="211"/>
                  </a:lnTo>
                  <a:lnTo>
                    <a:pt x="3636" y="316"/>
                  </a:lnTo>
                  <a:lnTo>
                    <a:pt x="3320" y="448"/>
                  </a:lnTo>
                  <a:lnTo>
                    <a:pt x="2977" y="606"/>
                  </a:lnTo>
                  <a:lnTo>
                    <a:pt x="2661" y="764"/>
                  </a:lnTo>
                  <a:lnTo>
                    <a:pt x="2371" y="948"/>
                  </a:lnTo>
                  <a:lnTo>
                    <a:pt x="2082" y="1186"/>
                  </a:lnTo>
                  <a:lnTo>
                    <a:pt x="1792" y="1396"/>
                  </a:lnTo>
                  <a:lnTo>
                    <a:pt x="1528" y="1660"/>
                  </a:lnTo>
                  <a:lnTo>
                    <a:pt x="1291" y="1923"/>
                  </a:lnTo>
                  <a:lnTo>
                    <a:pt x="1054" y="2213"/>
                  </a:lnTo>
                  <a:lnTo>
                    <a:pt x="844" y="2503"/>
                  </a:lnTo>
                  <a:lnTo>
                    <a:pt x="659" y="2845"/>
                  </a:lnTo>
                  <a:lnTo>
                    <a:pt x="501" y="3135"/>
                  </a:lnTo>
                  <a:lnTo>
                    <a:pt x="369" y="3451"/>
                  </a:lnTo>
                  <a:lnTo>
                    <a:pt x="264" y="3767"/>
                  </a:lnTo>
                  <a:lnTo>
                    <a:pt x="159" y="4110"/>
                  </a:lnTo>
                  <a:lnTo>
                    <a:pt x="80" y="4426"/>
                  </a:lnTo>
                  <a:lnTo>
                    <a:pt x="27" y="4768"/>
                  </a:lnTo>
                  <a:lnTo>
                    <a:pt x="1" y="5111"/>
                  </a:lnTo>
                  <a:lnTo>
                    <a:pt x="1" y="5453"/>
                  </a:lnTo>
                  <a:lnTo>
                    <a:pt x="1" y="5796"/>
                  </a:lnTo>
                  <a:lnTo>
                    <a:pt x="27" y="6138"/>
                  </a:lnTo>
                  <a:lnTo>
                    <a:pt x="80" y="6454"/>
                  </a:lnTo>
                  <a:lnTo>
                    <a:pt x="159" y="6797"/>
                  </a:lnTo>
                  <a:lnTo>
                    <a:pt x="264" y="7113"/>
                  </a:lnTo>
                  <a:lnTo>
                    <a:pt x="369" y="7429"/>
                  </a:lnTo>
                  <a:lnTo>
                    <a:pt x="501" y="7745"/>
                  </a:lnTo>
                  <a:lnTo>
                    <a:pt x="659" y="8061"/>
                  </a:lnTo>
                  <a:lnTo>
                    <a:pt x="844" y="8377"/>
                  </a:lnTo>
                  <a:lnTo>
                    <a:pt x="1054" y="8667"/>
                  </a:lnTo>
                  <a:lnTo>
                    <a:pt x="1291" y="8957"/>
                  </a:lnTo>
                  <a:lnTo>
                    <a:pt x="1528" y="9247"/>
                  </a:lnTo>
                  <a:lnTo>
                    <a:pt x="1792" y="9484"/>
                  </a:lnTo>
                  <a:lnTo>
                    <a:pt x="2055" y="9721"/>
                  </a:lnTo>
                  <a:lnTo>
                    <a:pt x="2345" y="9932"/>
                  </a:lnTo>
                  <a:lnTo>
                    <a:pt x="2661" y="10142"/>
                  </a:lnTo>
                  <a:lnTo>
                    <a:pt x="2977" y="10300"/>
                  </a:lnTo>
                  <a:lnTo>
                    <a:pt x="3294" y="10459"/>
                  </a:lnTo>
                  <a:lnTo>
                    <a:pt x="3636" y="10590"/>
                  </a:lnTo>
                  <a:lnTo>
                    <a:pt x="3978" y="10696"/>
                  </a:lnTo>
                  <a:lnTo>
                    <a:pt x="4347" y="10775"/>
                  </a:lnTo>
                  <a:lnTo>
                    <a:pt x="4690" y="10854"/>
                  </a:lnTo>
                  <a:lnTo>
                    <a:pt x="5059" y="10880"/>
                  </a:lnTo>
                  <a:lnTo>
                    <a:pt x="5427" y="10906"/>
                  </a:lnTo>
                  <a:lnTo>
                    <a:pt x="5823" y="10880"/>
                  </a:lnTo>
                  <a:lnTo>
                    <a:pt x="6191" y="10854"/>
                  </a:lnTo>
                  <a:lnTo>
                    <a:pt x="6534" y="10775"/>
                  </a:lnTo>
                  <a:lnTo>
                    <a:pt x="6903" y="10696"/>
                  </a:lnTo>
                  <a:lnTo>
                    <a:pt x="7245" y="10590"/>
                  </a:lnTo>
                  <a:lnTo>
                    <a:pt x="7588" y="10459"/>
                  </a:lnTo>
                  <a:lnTo>
                    <a:pt x="7904" y="10300"/>
                  </a:lnTo>
                  <a:lnTo>
                    <a:pt x="8220" y="10142"/>
                  </a:lnTo>
                  <a:lnTo>
                    <a:pt x="8536" y="9932"/>
                  </a:lnTo>
                  <a:lnTo>
                    <a:pt x="8826" y="9721"/>
                  </a:lnTo>
                  <a:lnTo>
                    <a:pt x="9089" y="9484"/>
                  </a:lnTo>
                  <a:lnTo>
                    <a:pt x="9353" y="9247"/>
                  </a:lnTo>
                  <a:lnTo>
                    <a:pt x="9590" y="8957"/>
                  </a:lnTo>
                  <a:lnTo>
                    <a:pt x="9827" y="8667"/>
                  </a:lnTo>
                  <a:lnTo>
                    <a:pt x="10037" y="8377"/>
                  </a:lnTo>
                  <a:lnTo>
                    <a:pt x="10222" y="8061"/>
                  </a:lnTo>
                  <a:lnTo>
                    <a:pt x="10380" y="7745"/>
                  </a:lnTo>
                  <a:lnTo>
                    <a:pt x="10512" y="7429"/>
                  </a:lnTo>
                  <a:lnTo>
                    <a:pt x="10617" y="7113"/>
                  </a:lnTo>
                  <a:lnTo>
                    <a:pt x="10722" y="6797"/>
                  </a:lnTo>
                  <a:lnTo>
                    <a:pt x="10801" y="6454"/>
                  </a:lnTo>
                  <a:lnTo>
                    <a:pt x="10854" y="6138"/>
                  </a:lnTo>
                  <a:lnTo>
                    <a:pt x="10880" y="5796"/>
                  </a:lnTo>
                  <a:lnTo>
                    <a:pt x="10880" y="5453"/>
                  </a:lnTo>
                  <a:lnTo>
                    <a:pt x="10880" y="5111"/>
                  </a:lnTo>
                  <a:lnTo>
                    <a:pt x="10854" y="4768"/>
                  </a:lnTo>
                  <a:lnTo>
                    <a:pt x="10801" y="4426"/>
                  </a:lnTo>
                  <a:lnTo>
                    <a:pt x="10722" y="4110"/>
                  </a:lnTo>
                  <a:lnTo>
                    <a:pt x="10617" y="3767"/>
                  </a:lnTo>
                  <a:lnTo>
                    <a:pt x="10512" y="3451"/>
                  </a:lnTo>
                  <a:lnTo>
                    <a:pt x="10380" y="3135"/>
                  </a:lnTo>
                  <a:lnTo>
                    <a:pt x="10222" y="2845"/>
                  </a:lnTo>
                  <a:lnTo>
                    <a:pt x="10037" y="2503"/>
                  </a:lnTo>
                  <a:lnTo>
                    <a:pt x="9827" y="2213"/>
                  </a:lnTo>
                  <a:lnTo>
                    <a:pt x="9590" y="1923"/>
                  </a:lnTo>
                  <a:lnTo>
                    <a:pt x="9353" y="1660"/>
                  </a:lnTo>
                  <a:lnTo>
                    <a:pt x="9089" y="1396"/>
                  </a:lnTo>
                  <a:lnTo>
                    <a:pt x="8799" y="1186"/>
                  </a:lnTo>
                  <a:lnTo>
                    <a:pt x="8510" y="948"/>
                  </a:lnTo>
                  <a:lnTo>
                    <a:pt x="8220" y="764"/>
                  </a:lnTo>
                  <a:lnTo>
                    <a:pt x="7904" y="606"/>
                  </a:lnTo>
                  <a:lnTo>
                    <a:pt x="7561" y="448"/>
                  </a:lnTo>
                  <a:lnTo>
                    <a:pt x="7245" y="316"/>
                  </a:lnTo>
                  <a:lnTo>
                    <a:pt x="6903" y="211"/>
                  </a:lnTo>
                  <a:lnTo>
                    <a:pt x="6534" y="105"/>
                  </a:lnTo>
                  <a:lnTo>
                    <a:pt x="6165" y="53"/>
                  </a:lnTo>
                  <a:lnTo>
                    <a:pt x="5823" y="26"/>
                  </a:lnTo>
                  <a:lnTo>
                    <a:pt x="54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166"/>
            <p:cNvSpPr/>
            <p:nvPr/>
          </p:nvSpPr>
          <p:spPr>
            <a:xfrm>
              <a:off x="5667673" y="4092127"/>
              <a:ext cx="253710" cy="253684"/>
            </a:xfrm>
            <a:custGeom>
              <a:rect b="b" l="l" r="r" t="t"/>
              <a:pathLst>
                <a:path extrusionOk="0" h="9774" w="9775">
                  <a:moveTo>
                    <a:pt x="5059" y="4005"/>
                  </a:moveTo>
                  <a:lnTo>
                    <a:pt x="5243" y="4057"/>
                  </a:lnTo>
                  <a:lnTo>
                    <a:pt x="5375" y="4136"/>
                  </a:lnTo>
                  <a:lnTo>
                    <a:pt x="5507" y="4268"/>
                  </a:lnTo>
                  <a:lnTo>
                    <a:pt x="5638" y="4400"/>
                  </a:lnTo>
                  <a:lnTo>
                    <a:pt x="5717" y="4531"/>
                  </a:lnTo>
                  <a:lnTo>
                    <a:pt x="5770" y="4716"/>
                  </a:lnTo>
                  <a:lnTo>
                    <a:pt x="5770" y="4900"/>
                  </a:lnTo>
                  <a:lnTo>
                    <a:pt x="5770" y="5058"/>
                  </a:lnTo>
                  <a:lnTo>
                    <a:pt x="5717" y="5243"/>
                  </a:lnTo>
                  <a:lnTo>
                    <a:pt x="5638" y="5374"/>
                  </a:lnTo>
                  <a:lnTo>
                    <a:pt x="5507" y="5506"/>
                  </a:lnTo>
                  <a:lnTo>
                    <a:pt x="5375" y="5638"/>
                  </a:lnTo>
                  <a:lnTo>
                    <a:pt x="5243" y="5717"/>
                  </a:lnTo>
                  <a:lnTo>
                    <a:pt x="5059" y="5770"/>
                  </a:lnTo>
                  <a:lnTo>
                    <a:pt x="4716" y="5770"/>
                  </a:lnTo>
                  <a:lnTo>
                    <a:pt x="4532" y="5717"/>
                  </a:lnTo>
                  <a:lnTo>
                    <a:pt x="4400" y="5638"/>
                  </a:lnTo>
                  <a:lnTo>
                    <a:pt x="4268" y="5506"/>
                  </a:lnTo>
                  <a:lnTo>
                    <a:pt x="4137" y="5374"/>
                  </a:lnTo>
                  <a:lnTo>
                    <a:pt x="4058" y="5243"/>
                  </a:lnTo>
                  <a:lnTo>
                    <a:pt x="4005" y="5058"/>
                  </a:lnTo>
                  <a:lnTo>
                    <a:pt x="4005" y="4900"/>
                  </a:lnTo>
                  <a:lnTo>
                    <a:pt x="4005" y="4716"/>
                  </a:lnTo>
                  <a:lnTo>
                    <a:pt x="4058" y="4531"/>
                  </a:lnTo>
                  <a:lnTo>
                    <a:pt x="4137" y="4400"/>
                  </a:lnTo>
                  <a:lnTo>
                    <a:pt x="4268" y="4268"/>
                  </a:lnTo>
                  <a:lnTo>
                    <a:pt x="4400" y="4136"/>
                  </a:lnTo>
                  <a:lnTo>
                    <a:pt x="4532" y="4057"/>
                  </a:lnTo>
                  <a:lnTo>
                    <a:pt x="4716" y="4005"/>
                  </a:lnTo>
                  <a:close/>
                  <a:moveTo>
                    <a:pt x="4874" y="0"/>
                  </a:moveTo>
                  <a:lnTo>
                    <a:pt x="4532" y="27"/>
                  </a:lnTo>
                  <a:lnTo>
                    <a:pt x="4216" y="53"/>
                  </a:lnTo>
                  <a:lnTo>
                    <a:pt x="3873" y="106"/>
                  </a:lnTo>
                  <a:lnTo>
                    <a:pt x="3557" y="185"/>
                  </a:lnTo>
                  <a:lnTo>
                    <a:pt x="3241" y="290"/>
                  </a:lnTo>
                  <a:lnTo>
                    <a:pt x="2925" y="422"/>
                  </a:lnTo>
                  <a:lnTo>
                    <a:pt x="2635" y="554"/>
                  </a:lnTo>
                  <a:lnTo>
                    <a:pt x="2372" y="712"/>
                  </a:lnTo>
                  <a:lnTo>
                    <a:pt x="2082" y="896"/>
                  </a:lnTo>
                  <a:lnTo>
                    <a:pt x="1845" y="1080"/>
                  </a:lnTo>
                  <a:lnTo>
                    <a:pt x="1581" y="1291"/>
                  </a:lnTo>
                  <a:lnTo>
                    <a:pt x="1371" y="1502"/>
                  </a:lnTo>
                  <a:lnTo>
                    <a:pt x="1134" y="1765"/>
                  </a:lnTo>
                  <a:lnTo>
                    <a:pt x="949" y="2002"/>
                  </a:lnTo>
                  <a:lnTo>
                    <a:pt x="765" y="2266"/>
                  </a:lnTo>
                  <a:lnTo>
                    <a:pt x="607" y="2556"/>
                  </a:lnTo>
                  <a:lnTo>
                    <a:pt x="475" y="2819"/>
                  </a:lnTo>
                  <a:lnTo>
                    <a:pt x="343" y="3083"/>
                  </a:lnTo>
                  <a:lnTo>
                    <a:pt x="238" y="3372"/>
                  </a:lnTo>
                  <a:lnTo>
                    <a:pt x="159" y="3662"/>
                  </a:lnTo>
                  <a:lnTo>
                    <a:pt x="80" y="3952"/>
                  </a:lnTo>
                  <a:lnTo>
                    <a:pt x="27" y="4268"/>
                  </a:lnTo>
                  <a:lnTo>
                    <a:pt x="1" y="4584"/>
                  </a:lnTo>
                  <a:lnTo>
                    <a:pt x="1" y="4900"/>
                  </a:lnTo>
                  <a:lnTo>
                    <a:pt x="1" y="5216"/>
                  </a:lnTo>
                  <a:lnTo>
                    <a:pt x="27" y="5532"/>
                  </a:lnTo>
                  <a:lnTo>
                    <a:pt x="80" y="5822"/>
                  </a:lnTo>
                  <a:lnTo>
                    <a:pt x="159" y="6112"/>
                  </a:lnTo>
                  <a:lnTo>
                    <a:pt x="238" y="6402"/>
                  </a:lnTo>
                  <a:lnTo>
                    <a:pt x="343" y="6692"/>
                  </a:lnTo>
                  <a:lnTo>
                    <a:pt x="449" y="6955"/>
                  </a:lnTo>
                  <a:lnTo>
                    <a:pt x="580" y="7218"/>
                  </a:lnTo>
                  <a:lnTo>
                    <a:pt x="765" y="7508"/>
                  </a:lnTo>
                  <a:lnTo>
                    <a:pt x="949" y="7772"/>
                  </a:lnTo>
                  <a:lnTo>
                    <a:pt x="1134" y="8035"/>
                  </a:lnTo>
                  <a:lnTo>
                    <a:pt x="1344" y="8272"/>
                  </a:lnTo>
                  <a:lnTo>
                    <a:pt x="1581" y="8509"/>
                  </a:lnTo>
                  <a:lnTo>
                    <a:pt x="1818" y="8720"/>
                  </a:lnTo>
                  <a:lnTo>
                    <a:pt x="2082" y="8904"/>
                  </a:lnTo>
                  <a:lnTo>
                    <a:pt x="2345" y="9089"/>
                  </a:lnTo>
                  <a:lnTo>
                    <a:pt x="2635" y="9247"/>
                  </a:lnTo>
                  <a:lnTo>
                    <a:pt x="2925" y="9379"/>
                  </a:lnTo>
                  <a:lnTo>
                    <a:pt x="3241" y="9510"/>
                  </a:lnTo>
                  <a:lnTo>
                    <a:pt x="3557" y="9589"/>
                  </a:lnTo>
                  <a:lnTo>
                    <a:pt x="3873" y="9668"/>
                  </a:lnTo>
                  <a:lnTo>
                    <a:pt x="4216" y="9747"/>
                  </a:lnTo>
                  <a:lnTo>
                    <a:pt x="4532" y="9774"/>
                  </a:lnTo>
                  <a:lnTo>
                    <a:pt x="5243" y="9774"/>
                  </a:lnTo>
                  <a:lnTo>
                    <a:pt x="5559" y="9747"/>
                  </a:lnTo>
                  <a:lnTo>
                    <a:pt x="5902" y="9668"/>
                  </a:lnTo>
                  <a:lnTo>
                    <a:pt x="6218" y="9589"/>
                  </a:lnTo>
                  <a:lnTo>
                    <a:pt x="6534" y="9510"/>
                  </a:lnTo>
                  <a:lnTo>
                    <a:pt x="6850" y="9379"/>
                  </a:lnTo>
                  <a:lnTo>
                    <a:pt x="7140" y="9247"/>
                  </a:lnTo>
                  <a:lnTo>
                    <a:pt x="7430" y="9089"/>
                  </a:lnTo>
                  <a:lnTo>
                    <a:pt x="7693" y="8904"/>
                  </a:lnTo>
                  <a:lnTo>
                    <a:pt x="7957" y="8720"/>
                  </a:lnTo>
                  <a:lnTo>
                    <a:pt x="8194" y="8509"/>
                  </a:lnTo>
                  <a:lnTo>
                    <a:pt x="8431" y="8272"/>
                  </a:lnTo>
                  <a:lnTo>
                    <a:pt x="8642" y="8035"/>
                  </a:lnTo>
                  <a:lnTo>
                    <a:pt x="8826" y="7772"/>
                  </a:lnTo>
                  <a:lnTo>
                    <a:pt x="9010" y="7508"/>
                  </a:lnTo>
                  <a:lnTo>
                    <a:pt x="9195" y="7218"/>
                  </a:lnTo>
                  <a:lnTo>
                    <a:pt x="9326" y="6955"/>
                  </a:lnTo>
                  <a:lnTo>
                    <a:pt x="9432" y="6692"/>
                  </a:lnTo>
                  <a:lnTo>
                    <a:pt x="9537" y="6402"/>
                  </a:lnTo>
                  <a:lnTo>
                    <a:pt x="9616" y="6112"/>
                  </a:lnTo>
                  <a:lnTo>
                    <a:pt x="9695" y="5822"/>
                  </a:lnTo>
                  <a:lnTo>
                    <a:pt x="9748" y="5532"/>
                  </a:lnTo>
                  <a:lnTo>
                    <a:pt x="9774" y="5216"/>
                  </a:lnTo>
                  <a:lnTo>
                    <a:pt x="9774" y="4900"/>
                  </a:lnTo>
                  <a:lnTo>
                    <a:pt x="9774" y="4584"/>
                  </a:lnTo>
                  <a:lnTo>
                    <a:pt x="9748" y="4268"/>
                  </a:lnTo>
                  <a:lnTo>
                    <a:pt x="9695" y="3952"/>
                  </a:lnTo>
                  <a:lnTo>
                    <a:pt x="9616" y="3662"/>
                  </a:lnTo>
                  <a:lnTo>
                    <a:pt x="9537" y="3372"/>
                  </a:lnTo>
                  <a:lnTo>
                    <a:pt x="9432" y="3083"/>
                  </a:lnTo>
                  <a:lnTo>
                    <a:pt x="9300" y="2819"/>
                  </a:lnTo>
                  <a:lnTo>
                    <a:pt x="9168" y="2556"/>
                  </a:lnTo>
                  <a:lnTo>
                    <a:pt x="9010" y="2266"/>
                  </a:lnTo>
                  <a:lnTo>
                    <a:pt x="8826" y="2002"/>
                  </a:lnTo>
                  <a:lnTo>
                    <a:pt x="8642" y="1765"/>
                  </a:lnTo>
                  <a:lnTo>
                    <a:pt x="8404" y="1502"/>
                  </a:lnTo>
                  <a:lnTo>
                    <a:pt x="8194" y="1291"/>
                  </a:lnTo>
                  <a:lnTo>
                    <a:pt x="7930" y="1080"/>
                  </a:lnTo>
                  <a:lnTo>
                    <a:pt x="7693" y="896"/>
                  </a:lnTo>
                  <a:lnTo>
                    <a:pt x="7403" y="712"/>
                  </a:lnTo>
                  <a:lnTo>
                    <a:pt x="7140" y="554"/>
                  </a:lnTo>
                  <a:lnTo>
                    <a:pt x="6824" y="422"/>
                  </a:lnTo>
                  <a:lnTo>
                    <a:pt x="6534" y="290"/>
                  </a:lnTo>
                  <a:lnTo>
                    <a:pt x="6218" y="185"/>
                  </a:lnTo>
                  <a:lnTo>
                    <a:pt x="5902" y="106"/>
                  </a:lnTo>
                  <a:lnTo>
                    <a:pt x="5559" y="53"/>
                  </a:lnTo>
                  <a:lnTo>
                    <a:pt x="5243" y="27"/>
                  </a:lnTo>
                  <a:lnTo>
                    <a:pt x="48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166"/>
            <p:cNvSpPr/>
            <p:nvPr/>
          </p:nvSpPr>
          <p:spPr>
            <a:xfrm>
              <a:off x="5814680" y="4158441"/>
              <a:ext cx="106701" cy="121054"/>
            </a:xfrm>
            <a:custGeom>
              <a:rect b="b" l="l" r="r" t="t"/>
              <a:pathLst>
                <a:path extrusionOk="0" h="4664" w="4111">
                  <a:moveTo>
                    <a:pt x="3504" y="1"/>
                  </a:moveTo>
                  <a:lnTo>
                    <a:pt x="791" y="1476"/>
                  </a:lnTo>
                  <a:lnTo>
                    <a:pt x="27" y="1924"/>
                  </a:lnTo>
                  <a:lnTo>
                    <a:pt x="80" y="2134"/>
                  </a:lnTo>
                  <a:lnTo>
                    <a:pt x="106" y="2345"/>
                  </a:lnTo>
                  <a:lnTo>
                    <a:pt x="106" y="2451"/>
                  </a:lnTo>
                  <a:lnTo>
                    <a:pt x="80" y="2582"/>
                  </a:lnTo>
                  <a:lnTo>
                    <a:pt x="1" y="2793"/>
                  </a:lnTo>
                  <a:lnTo>
                    <a:pt x="765" y="3162"/>
                  </a:lnTo>
                  <a:lnTo>
                    <a:pt x="3531" y="4663"/>
                  </a:lnTo>
                  <a:lnTo>
                    <a:pt x="3662" y="4400"/>
                  </a:lnTo>
                  <a:lnTo>
                    <a:pt x="3768" y="4137"/>
                  </a:lnTo>
                  <a:lnTo>
                    <a:pt x="3873" y="3847"/>
                  </a:lnTo>
                  <a:lnTo>
                    <a:pt x="3952" y="3557"/>
                  </a:lnTo>
                  <a:lnTo>
                    <a:pt x="4031" y="3267"/>
                  </a:lnTo>
                  <a:lnTo>
                    <a:pt x="4084" y="2977"/>
                  </a:lnTo>
                  <a:lnTo>
                    <a:pt x="4110" y="2661"/>
                  </a:lnTo>
                  <a:lnTo>
                    <a:pt x="4110" y="2345"/>
                  </a:lnTo>
                  <a:lnTo>
                    <a:pt x="4110" y="2029"/>
                  </a:lnTo>
                  <a:lnTo>
                    <a:pt x="4084" y="1713"/>
                  </a:lnTo>
                  <a:lnTo>
                    <a:pt x="4031" y="1397"/>
                  </a:lnTo>
                  <a:lnTo>
                    <a:pt x="3952" y="1107"/>
                  </a:lnTo>
                  <a:lnTo>
                    <a:pt x="3873" y="817"/>
                  </a:lnTo>
                  <a:lnTo>
                    <a:pt x="3768" y="528"/>
                  </a:lnTo>
                  <a:lnTo>
                    <a:pt x="3636" y="264"/>
                  </a:lnTo>
                  <a:lnTo>
                    <a:pt x="35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166"/>
            <p:cNvSpPr/>
            <p:nvPr/>
          </p:nvSpPr>
          <p:spPr>
            <a:xfrm>
              <a:off x="5667673" y="4158441"/>
              <a:ext cx="106701" cy="121054"/>
            </a:xfrm>
            <a:custGeom>
              <a:rect b="b" l="l" r="r" t="t"/>
              <a:pathLst>
                <a:path extrusionOk="0" h="4664" w="4111">
                  <a:moveTo>
                    <a:pt x="607" y="1"/>
                  </a:moveTo>
                  <a:lnTo>
                    <a:pt x="475" y="264"/>
                  </a:lnTo>
                  <a:lnTo>
                    <a:pt x="343" y="528"/>
                  </a:lnTo>
                  <a:lnTo>
                    <a:pt x="238" y="817"/>
                  </a:lnTo>
                  <a:lnTo>
                    <a:pt x="159" y="1107"/>
                  </a:lnTo>
                  <a:lnTo>
                    <a:pt x="80" y="1397"/>
                  </a:lnTo>
                  <a:lnTo>
                    <a:pt x="27" y="1713"/>
                  </a:lnTo>
                  <a:lnTo>
                    <a:pt x="1" y="2029"/>
                  </a:lnTo>
                  <a:lnTo>
                    <a:pt x="1" y="2345"/>
                  </a:lnTo>
                  <a:lnTo>
                    <a:pt x="1" y="2661"/>
                  </a:lnTo>
                  <a:lnTo>
                    <a:pt x="27" y="2977"/>
                  </a:lnTo>
                  <a:lnTo>
                    <a:pt x="80" y="3267"/>
                  </a:lnTo>
                  <a:lnTo>
                    <a:pt x="159" y="3557"/>
                  </a:lnTo>
                  <a:lnTo>
                    <a:pt x="238" y="3847"/>
                  </a:lnTo>
                  <a:lnTo>
                    <a:pt x="343" y="4137"/>
                  </a:lnTo>
                  <a:lnTo>
                    <a:pt x="449" y="4400"/>
                  </a:lnTo>
                  <a:lnTo>
                    <a:pt x="580" y="4663"/>
                  </a:lnTo>
                  <a:lnTo>
                    <a:pt x="3346" y="3162"/>
                  </a:lnTo>
                  <a:lnTo>
                    <a:pt x="4110" y="2767"/>
                  </a:lnTo>
                  <a:lnTo>
                    <a:pt x="4031" y="2556"/>
                  </a:lnTo>
                  <a:lnTo>
                    <a:pt x="4005" y="2345"/>
                  </a:lnTo>
                  <a:lnTo>
                    <a:pt x="4031" y="2108"/>
                  </a:lnTo>
                  <a:lnTo>
                    <a:pt x="4110" y="1897"/>
                  </a:lnTo>
                  <a:lnTo>
                    <a:pt x="3320" y="1476"/>
                  </a:lnTo>
                  <a:lnTo>
                    <a:pt x="6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166"/>
            <p:cNvSpPr/>
            <p:nvPr/>
          </p:nvSpPr>
          <p:spPr>
            <a:xfrm>
              <a:off x="5749041" y="4172794"/>
              <a:ext cx="90972" cy="91647"/>
            </a:xfrm>
            <a:custGeom>
              <a:rect b="b" l="l" r="r" t="t"/>
              <a:pathLst>
                <a:path extrusionOk="0" h="3531" w="3505">
                  <a:moveTo>
                    <a:pt x="1924" y="897"/>
                  </a:moveTo>
                  <a:lnTo>
                    <a:pt x="2108" y="949"/>
                  </a:lnTo>
                  <a:lnTo>
                    <a:pt x="2240" y="1028"/>
                  </a:lnTo>
                  <a:lnTo>
                    <a:pt x="2372" y="1160"/>
                  </a:lnTo>
                  <a:lnTo>
                    <a:pt x="2503" y="1292"/>
                  </a:lnTo>
                  <a:lnTo>
                    <a:pt x="2582" y="1423"/>
                  </a:lnTo>
                  <a:lnTo>
                    <a:pt x="2635" y="1608"/>
                  </a:lnTo>
                  <a:lnTo>
                    <a:pt x="2635" y="1792"/>
                  </a:lnTo>
                  <a:lnTo>
                    <a:pt x="2635" y="1950"/>
                  </a:lnTo>
                  <a:lnTo>
                    <a:pt x="2582" y="2135"/>
                  </a:lnTo>
                  <a:lnTo>
                    <a:pt x="2503" y="2266"/>
                  </a:lnTo>
                  <a:lnTo>
                    <a:pt x="2372" y="2398"/>
                  </a:lnTo>
                  <a:lnTo>
                    <a:pt x="2240" y="2530"/>
                  </a:lnTo>
                  <a:lnTo>
                    <a:pt x="2108" y="2609"/>
                  </a:lnTo>
                  <a:lnTo>
                    <a:pt x="1924" y="2662"/>
                  </a:lnTo>
                  <a:lnTo>
                    <a:pt x="1581" y="2662"/>
                  </a:lnTo>
                  <a:lnTo>
                    <a:pt x="1397" y="2609"/>
                  </a:lnTo>
                  <a:lnTo>
                    <a:pt x="1265" y="2530"/>
                  </a:lnTo>
                  <a:lnTo>
                    <a:pt x="1133" y="2398"/>
                  </a:lnTo>
                  <a:lnTo>
                    <a:pt x="1002" y="2266"/>
                  </a:lnTo>
                  <a:lnTo>
                    <a:pt x="923" y="2135"/>
                  </a:lnTo>
                  <a:lnTo>
                    <a:pt x="870" y="1950"/>
                  </a:lnTo>
                  <a:lnTo>
                    <a:pt x="870" y="1792"/>
                  </a:lnTo>
                  <a:lnTo>
                    <a:pt x="870" y="1608"/>
                  </a:lnTo>
                  <a:lnTo>
                    <a:pt x="923" y="1423"/>
                  </a:lnTo>
                  <a:lnTo>
                    <a:pt x="1002" y="1292"/>
                  </a:lnTo>
                  <a:lnTo>
                    <a:pt x="1133" y="1160"/>
                  </a:lnTo>
                  <a:lnTo>
                    <a:pt x="1265" y="1028"/>
                  </a:lnTo>
                  <a:lnTo>
                    <a:pt x="1397" y="949"/>
                  </a:lnTo>
                  <a:lnTo>
                    <a:pt x="1581" y="897"/>
                  </a:lnTo>
                  <a:close/>
                  <a:moveTo>
                    <a:pt x="1766" y="1"/>
                  </a:moveTo>
                  <a:lnTo>
                    <a:pt x="1502" y="27"/>
                  </a:lnTo>
                  <a:lnTo>
                    <a:pt x="1265" y="54"/>
                  </a:lnTo>
                  <a:lnTo>
                    <a:pt x="1054" y="159"/>
                  </a:lnTo>
                  <a:lnTo>
                    <a:pt x="844" y="264"/>
                  </a:lnTo>
                  <a:lnTo>
                    <a:pt x="633" y="396"/>
                  </a:lnTo>
                  <a:lnTo>
                    <a:pt x="475" y="554"/>
                  </a:lnTo>
                  <a:lnTo>
                    <a:pt x="317" y="738"/>
                  </a:lnTo>
                  <a:lnTo>
                    <a:pt x="185" y="923"/>
                  </a:lnTo>
                  <a:lnTo>
                    <a:pt x="106" y="1134"/>
                  </a:lnTo>
                  <a:lnTo>
                    <a:pt x="53" y="1318"/>
                  </a:lnTo>
                  <a:lnTo>
                    <a:pt x="1" y="1529"/>
                  </a:lnTo>
                  <a:lnTo>
                    <a:pt x="1" y="1766"/>
                  </a:lnTo>
                  <a:lnTo>
                    <a:pt x="1" y="1977"/>
                  </a:lnTo>
                  <a:lnTo>
                    <a:pt x="53" y="2214"/>
                  </a:lnTo>
                  <a:lnTo>
                    <a:pt x="132" y="2424"/>
                  </a:lnTo>
                  <a:lnTo>
                    <a:pt x="211" y="2609"/>
                  </a:lnTo>
                  <a:lnTo>
                    <a:pt x="343" y="2820"/>
                  </a:lnTo>
                  <a:lnTo>
                    <a:pt x="501" y="2978"/>
                  </a:lnTo>
                  <a:lnTo>
                    <a:pt x="659" y="3136"/>
                  </a:lnTo>
                  <a:lnTo>
                    <a:pt x="844" y="3267"/>
                  </a:lnTo>
                  <a:lnTo>
                    <a:pt x="1054" y="3373"/>
                  </a:lnTo>
                  <a:lnTo>
                    <a:pt x="1265" y="3452"/>
                  </a:lnTo>
                  <a:lnTo>
                    <a:pt x="1502" y="3505"/>
                  </a:lnTo>
                  <a:lnTo>
                    <a:pt x="1766" y="3531"/>
                  </a:lnTo>
                  <a:lnTo>
                    <a:pt x="2003" y="3505"/>
                  </a:lnTo>
                  <a:lnTo>
                    <a:pt x="2240" y="3452"/>
                  </a:lnTo>
                  <a:lnTo>
                    <a:pt x="2451" y="3373"/>
                  </a:lnTo>
                  <a:lnTo>
                    <a:pt x="2661" y="3267"/>
                  </a:lnTo>
                  <a:lnTo>
                    <a:pt x="2846" y="3136"/>
                  </a:lnTo>
                  <a:lnTo>
                    <a:pt x="3004" y="2978"/>
                  </a:lnTo>
                  <a:lnTo>
                    <a:pt x="3162" y="2820"/>
                  </a:lnTo>
                  <a:lnTo>
                    <a:pt x="3294" y="2609"/>
                  </a:lnTo>
                  <a:lnTo>
                    <a:pt x="3373" y="2424"/>
                  </a:lnTo>
                  <a:lnTo>
                    <a:pt x="3452" y="2214"/>
                  </a:lnTo>
                  <a:lnTo>
                    <a:pt x="3504" y="1977"/>
                  </a:lnTo>
                  <a:lnTo>
                    <a:pt x="3504" y="1766"/>
                  </a:lnTo>
                  <a:lnTo>
                    <a:pt x="3504" y="1529"/>
                  </a:lnTo>
                  <a:lnTo>
                    <a:pt x="3452" y="1318"/>
                  </a:lnTo>
                  <a:lnTo>
                    <a:pt x="3399" y="1134"/>
                  </a:lnTo>
                  <a:lnTo>
                    <a:pt x="3320" y="923"/>
                  </a:lnTo>
                  <a:lnTo>
                    <a:pt x="3188" y="738"/>
                  </a:lnTo>
                  <a:lnTo>
                    <a:pt x="3030" y="554"/>
                  </a:lnTo>
                  <a:lnTo>
                    <a:pt x="2872" y="396"/>
                  </a:lnTo>
                  <a:lnTo>
                    <a:pt x="2661" y="264"/>
                  </a:lnTo>
                  <a:lnTo>
                    <a:pt x="2451" y="159"/>
                  </a:lnTo>
                  <a:lnTo>
                    <a:pt x="2240" y="54"/>
                  </a:lnTo>
                  <a:lnTo>
                    <a:pt x="2003" y="27"/>
                  </a:lnTo>
                  <a:lnTo>
                    <a:pt x="17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166"/>
            <p:cNvSpPr/>
            <p:nvPr/>
          </p:nvSpPr>
          <p:spPr>
            <a:xfrm>
              <a:off x="5610235" y="4068872"/>
              <a:ext cx="23282" cy="300196"/>
            </a:xfrm>
            <a:custGeom>
              <a:rect b="b" l="l" r="r" t="t"/>
              <a:pathLst>
                <a:path extrusionOk="0" h="11566" w="897">
                  <a:moveTo>
                    <a:pt x="1" y="1"/>
                  </a:moveTo>
                  <a:lnTo>
                    <a:pt x="1" y="11565"/>
                  </a:lnTo>
                  <a:lnTo>
                    <a:pt x="897" y="11565"/>
                  </a:lnTo>
                  <a:lnTo>
                    <a:pt x="8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6" name="Google Shape;18036;p166"/>
          <p:cNvGrpSpPr/>
          <p:nvPr/>
        </p:nvGrpSpPr>
        <p:grpSpPr>
          <a:xfrm>
            <a:off x="5300288" y="2552152"/>
            <a:ext cx="276966" cy="369907"/>
            <a:chOff x="7191727" y="4034015"/>
            <a:chExt cx="276966" cy="369907"/>
          </a:xfrm>
        </p:grpSpPr>
        <p:sp>
          <p:nvSpPr>
            <p:cNvPr id="18037" name="Google Shape;18037;p166"/>
            <p:cNvSpPr/>
            <p:nvPr/>
          </p:nvSpPr>
          <p:spPr>
            <a:xfrm>
              <a:off x="7232086" y="4294521"/>
              <a:ext cx="109426" cy="109400"/>
            </a:xfrm>
            <a:custGeom>
              <a:rect b="b" l="l" r="r" t="t"/>
              <a:pathLst>
                <a:path extrusionOk="0" h="4215" w="4216">
                  <a:moveTo>
                    <a:pt x="3583" y="0"/>
                  </a:moveTo>
                  <a:lnTo>
                    <a:pt x="132" y="3451"/>
                  </a:lnTo>
                  <a:lnTo>
                    <a:pt x="79" y="3530"/>
                  </a:lnTo>
                  <a:lnTo>
                    <a:pt x="26" y="3609"/>
                  </a:lnTo>
                  <a:lnTo>
                    <a:pt x="0" y="3688"/>
                  </a:lnTo>
                  <a:lnTo>
                    <a:pt x="0" y="3767"/>
                  </a:lnTo>
                  <a:lnTo>
                    <a:pt x="0" y="3846"/>
                  </a:lnTo>
                  <a:lnTo>
                    <a:pt x="26" y="3925"/>
                  </a:lnTo>
                  <a:lnTo>
                    <a:pt x="79" y="4004"/>
                  </a:lnTo>
                  <a:lnTo>
                    <a:pt x="132" y="4083"/>
                  </a:lnTo>
                  <a:lnTo>
                    <a:pt x="211" y="4136"/>
                  </a:lnTo>
                  <a:lnTo>
                    <a:pt x="290" y="4189"/>
                  </a:lnTo>
                  <a:lnTo>
                    <a:pt x="369" y="4215"/>
                  </a:lnTo>
                  <a:lnTo>
                    <a:pt x="527" y="4215"/>
                  </a:lnTo>
                  <a:lnTo>
                    <a:pt x="606" y="4189"/>
                  </a:lnTo>
                  <a:lnTo>
                    <a:pt x="685" y="4136"/>
                  </a:lnTo>
                  <a:lnTo>
                    <a:pt x="764" y="4083"/>
                  </a:lnTo>
                  <a:lnTo>
                    <a:pt x="4215" y="606"/>
                  </a:lnTo>
                  <a:lnTo>
                    <a:pt x="35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166"/>
            <p:cNvSpPr/>
            <p:nvPr/>
          </p:nvSpPr>
          <p:spPr>
            <a:xfrm>
              <a:off x="7318904" y="4294521"/>
              <a:ext cx="109426" cy="109400"/>
            </a:xfrm>
            <a:custGeom>
              <a:rect b="b" l="l" r="r" t="t"/>
              <a:pathLst>
                <a:path extrusionOk="0" h="4215" w="4216">
                  <a:moveTo>
                    <a:pt x="607" y="0"/>
                  </a:moveTo>
                  <a:lnTo>
                    <a:pt x="1" y="606"/>
                  </a:lnTo>
                  <a:lnTo>
                    <a:pt x="3452" y="4083"/>
                  </a:lnTo>
                  <a:lnTo>
                    <a:pt x="3531" y="4136"/>
                  </a:lnTo>
                  <a:lnTo>
                    <a:pt x="3610" y="4189"/>
                  </a:lnTo>
                  <a:lnTo>
                    <a:pt x="3689" y="4215"/>
                  </a:lnTo>
                  <a:lnTo>
                    <a:pt x="3847" y="4215"/>
                  </a:lnTo>
                  <a:lnTo>
                    <a:pt x="3926" y="4189"/>
                  </a:lnTo>
                  <a:lnTo>
                    <a:pt x="4005" y="4136"/>
                  </a:lnTo>
                  <a:lnTo>
                    <a:pt x="4084" y="4083"/>
                  </a:lnTo>
                  <a:lnTo>
                    <a:pt x="4137" y="4004"/>
                  </a:lnTo>
                  <a:lnTo>
                    <a:pt x="4189" y="3925"/>
                  </a:lnTo>
                  <a:lnTo>
                    <a:pt x="4216" y="3846"/>
                  </a:lnTo>
                  <a:lnTo>
                    <a:pt x="4216" y="3767"/>
                  </a:lnTo>
                  <a:lnTo>
                    <a:pt x="4216" y="3688"/>
                  </a:lnTo>
                  <a:lnTo>
                    <a:pt x="4189" y="3609"/>
                  </a:lnTo>
                  <a:lnTo>
                    <a:pt x="4137" y="3530"/>
                  </a:lnTo>
                  <a:lnTo>
                    <a:pt x="4084" y="3451"/>
                  </a:lnTo>
                  <a:lnTo>
                    <a:pt x="6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166"/>
            <p:cNvSpPr/>
            <p:nvPr/>
          </p:nvSpPr>
          <p:spPr>
            <a:xfrm>
              <a:off x="7318904" y="4250061"/>
              <a:ext cx="22607" cy="153861"/>
            </a:xfrm>
            <a:custGeom>
              <a:rect b="b" l="l" r="r" t="t"/>
              <a:pathLst>
                <a:path extrusionOk="0" h="5928" w="871">
                  <a:moveTo>
                    <a:pt x="264" y="1"/>
                  </a:moveTo>
                  <a:lnTo>
                    <a:pt x="1" y="580"/>
                  </a:lnTo>
                  <a:lnTo>
                    <a:pt x="1" y="5717"/>
                  </a:lnTo>
                  <a:lnTo>
                    <a:pt x="1" y="5796"/>
                  </a:lnTo>
                  <a:lnTo>
                    <a:pt x="53" y="5875"/>
                  </a:lnTo>
                  <a:lnTo>
                    <a:pt x="106" y="5902"/>
                  </a:lnTo>
                  <a:lnTo>
                    <a:pt x="185" y="5928"/>
                  </a:lnTo>
                  <a:lnTo>
                    <a:pt x="686" y="5928"/>
                  </a:lnTo>
                  <a:lnTo>
                    <a:pt x="765" y="5902"/>
                  </a:lnTo>
                  <a:lnTo>
                    <a:pt x="817" y="5875"/>
                  </a:lnTo>
                  <a:lnTo>
                    <a:pt x="870" y="5796"/>
                  </a:lnTo>
                  <a:lnTo>
                    <a:pt x="870" y="5717"/>
                  </a:lnTo>
                  <a:lnTo>
                    <a:pt x="870" y="580"/>
                  </a:lnTo>
                  <a:lnTo>
                    <a:pt x="5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166"/>
            <p:cNvSpPr/>
            <p:nvPr/>
          </p:nvSpPr>
          <p:spPr>
            <a:xfrm>
              <a:off x="7318904" y="4034015"/>
              <a:ext cx="22607" cy="231129"/>
            </a:xfrm>
            <a:custGeom>
              <a:rect b="b" l="l" r="r" t="t"/>
              <a:pathLst>
                <a:path extrusionOk="0" h="8905" w="871">
                  <a:moveTo>
                    <a:pt x="185" y="0"/>
                  </a:moveTo>
                  <a:lnTo>
                    <a:pt x="106" y="26"/>
                  </a:lnTo>
                  <a:lnTo>
                    <a:pt x="53" y="53"/>
                  </a:lnTo>
                  <a:lnTo>
                    <a:pt x="1" y="132"/>
                  </a:lnTo>
                  <a:lnTo>
                    <a:pt x="1" y="184"/>
                  </a:lnTo>
                  <a:lnTo>
                    <a:pt x="1" y="8904"/>
                  </a:lnTo>
                  <a:lnTo>
                    <a:pt x="870" y="8904"/>
                  </a:lnTo>
                  <a:lnTo>
                    <a:pt x="870" y="184"/>
                  </a:lnTo>
                  <a:lnTo>
                    <a:pt x="870" y="132"/>
                  </a:lnTo>
                  <a:lnTo>
                    <a:pt x="817" y="53"/>
                  </a:lnTo>
                  <a:lnTo>
                    <a:pt x="765" y="26"/>
                  </a:lnTo>
                  <a:lnTo>
                    <a:pt x="6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166"/>
            <p:cNvSpPr/>
            <p:nvPr/>
          </p:nvSpPr>
          <p:spPr>
            <a:xfrm>
              <a:off x="7191727" y="4059294"/>
              <a:ext cx="276966" cy="43786"/>
            </a:xfrm>
            <a:custGeom>
              <a:rect b="b" l="l" r="r" t="t"/>
              <a:pathLst>
                <a:path extrusionOk="0" h="1687" w="10671">
                  <a:moveTo>
                    <a:pt x="4980" y="1"/>
                  </a:moveTo>
                  <a:lnTo>
                    <a:pt x="4637" y="53"/>
                  </a:lnTo>
                  <a:lnTo>
                    <a:pt x="4295" y="106"/>
                  </a:lnTo>
                  <a:lnTo>
                    <a:pt x="3952" y="212"/>
                  </a:lnTo>
                  <a:lnTo>
                    <a:pt x="3610" y="317"/>
                  </a:lnTo>
                  <a:lnTo>
                    <a:pt x="3294" y="449"/>
                  </a:lnTo>
                  <a:lnTo>
                    <a:pt x="2978" y="607"/>
                  </a:lnTo>
                  <a:lnTo>
                    <a:pt x="2662" y="817"/>
                  </a:lnTo>
                  <a:lnTo>
                    <a:pt x="343" y="817"/>
                  </a:lnTo>
                  <a:lnTo>
                    <a:pt x="264" y="844"/>
                  </a:lnTo>
                  <a:lnTo>
                    <a:pt x="185" y="870"/>
                  </a:lnTo>
                  <a:lnTo>
                    <a:pt x="133" y="949"/>
                  </a:lnTo>
                  <a:lnTo>
                    <a:pt x="80" y="1002"/>
                  </a:lnTo>
                  <a:lnTo>
                    <a:pt x="27" y="1081"/>
                  </a:lnTo>
                  <a:lnTo>
                    <a:pt x="1" y="1160"/>
                  </a:lnTo>
                  <a:lnTo>
                    <a:pt x="1" y="1265"/>
                  </a:lnTo>
                  <a:lnTo>
                    <a:pt x="1" y="1344"/>
                  </a:lnTo>
                  <a:lnTo>
                    <a:pt x="27" y="1423"/>
                  </a:lnTo>
                  <a:lnTo>
                    <a:pt x="80" y="1502"/>
                  </a:lnTo>
                  <a:lnTo>
                    <a:pt x="133" y="1555"/>
                  </a:lnTo>
                  <a:lnTo>
                    <a:pt x="185" y="1634"/>
                  </a:lnTo>
                  <a:lnTo>
                    <a:pt x="264" y="1660"/>
                  </a:lnTo>
                  <a:lnTo>
                    <a:pt x="343" y="1687"/>
                  </a:lnTo>
                  <a:lnTo>
                    <a:pt x="10328" y="1687"/>
                  </a:lnTo>
                  <a:lnTo>
                    <a:pt x="10407" y="1660"/>
                  </a:lnTo>
                  <a:lnTo>
                    <a:pt x="10486" y="1634"/>
                  </a:lnTo>
                  <a:lnTo>
                    <a:pt x="10538" y="1555"/>
                  </a:lnTo>
                  <a:lnTo>
                    <a:pt x="10591" y="1502"/>
                  </a:lnTo>
                  <a:lnTo>
                    <a:pt x="10644" y="1423"/>
                  </a:lnTo>
                  <a:lnTo>
                    <a:pt x="10670" y="1344"/>
                  </a:lnTo>
                  <a:lnTo>
                    <a:pt x="10670" y="1265"/>
                  </a:lnTo>
                  <a:lnTo>
                    <a:pt x="10670" y="1160"/>
                  </a:lnTo>
                  <a:lnTo>
                    <a:pt x="10644" y="1081"/>
                  </a:lnTo>
                  <a:lnTo>
                    <a:pt x="10591" y="1002"/>
                  </a:lnTo>
                  <a:lnTo>
                    <a:pt x="10538" y="949"/>
                  </a:lnTo>
                  <a:lnTo>
                    <a:pt x="10486" y="870"/>
                  </a:lnTo>
                  <a:lnTo>
                    <a:pt x="10407" y="844"/>
                  </a:lnTo>
                  <a:lnTo>
                    <a:pt x="10328" y="817"/>
                  </a:lnTo>
                  <a:lnTo>
                    <a:pt x="8009" y="817"/>
                  </a:lnTo>
                  <a:lnTo>
                    <a:pt x="7693" y="607"/>
                  </a:lnTo>
                  <a:lnTo>
                    <a:pt x="7377" y="449"/>
                  </a:lnTo>
                  <a:lnTo>
                    <a:pt x="7061" y="317"/>
                  </a:lnTo>
                  <a:lnTo>
                    <a:pt x="6718" y="212"/>
                  </a:lnTo>
                  <a:lnTo>
                    <a:pt x="6376" y="106"/>
                  </a:lnTo>
                  <a:lnTo>
                    <a:pt x="6034" y="53"/>
                  </a:lnTo>
                  <a:lnTo>
                    <a:pt x="56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166"/>
            <p:cNvSpPr/>
            <p:nvPr/>
          </p:nvSpPr>
          <p:spPr>
            <a:xfrm>
              <a:off x="7191727" y="4126309"/>
              <a:ext cx="276966" cy="43786"/>
            </a:xfrm>
            <a:custGeom>
              <a:rect b="b" l="l" r="r" t="t"/>
              <a:pathLst>
                <a:path extrusionOk="0" h="1687" w="10671">
                  <a:moveTo>
                    <a:pt x="343" y="0"/>
                  </a:moveTo>
                  <a:lnTo>
                    <a:pt x="264" y="27"/>
                  </a:lnTo>
                  <a:lnTo>
                    <a:pt x="185" y="80"/>
                  </a:lnTo>
                  <a:lnTo>
                    <a:pt x="133" y="132"/>
                  </a:lnTo>
                  <a:lnTo>
                    <a:pt x="80" y="185"/>
                  </a:lnTo>
                  <a:lnTo>
                    <a:pt x="27" y="264"/>
                  </a:lnTo>
                  <a:lnTo>
                    <a:pt x="1" y="343"/>
                  </a:lnTo>
                  <a:lnTo>
                    <a:pt x="1" y="448"/>
                  </a:lnTo>
                  <a:lnTo>
                    <a:pt x="1" y="527"/>
                  </a:lnTo>
                  <a:lnTo>
                    <a:pt x="27" y="606"/>
                  </a:lnTo>
                  <a:lnTo>
                    <a:pt x="80" y="685"/>
                  </a:lnTo>
                  <a:lnTo>
                    <a:pt x="133" y="764"/>
                  </a:lnTo>
                  <a:lnTo>
                    <a:pt x="185" y="817"/>
                  </a:lnTo>
                  <a:lnTo>
                    <a:pt x="264" y="843"/>
                  </a:lnTo>
                  <a:lnTo>
                    <a:pt x="343" y="870"/>
                  </a:lnTo>
                  <a:lnTo>
                    <a:pt x="2662" y="870"/>
                  </a:lnTo>
                  <a:lnTo>
                    <a:pt x="2978" y="1081"/>
                  </a:lnTo>
                  <a:lnTo>
                    <a:pt x="3294" y="1239"/>
                  </a:lnTo>
                  <a:lnTo>
                    <a:pt x="3610" y="1370"/>
                  </a:lnTo>
                  <a:lnTo>
                    <a:pt x="3952" y="1476"/>
                  </a:lnTo>
                  <a:lnTo>
                    <a:pt x="4295" y="1581"/>
                  </a:lnTo>
                  <a:lnTo>
                    <a:pt x="4637" y="1634"/>
                  </a:lnTo>
                  <a:lnTo>
                    <a:pt x="4980" y="1686"/>
                  </a:lnTo>
                  <a:lnTo>
                    <a:pt x="5691" y="1686"/>
                  </a:lnTo>
                  <a:lnTo>
                    <a:pt x="6034" y="1634"/>
                  </a:lnTo>
                  <a:lnTo>
                    <a:pt x="6376" y="1581"/>
                  </a:lnTo>
                  <a:lnTo>
                    <a:pt x="6718" y="1476"/>
                  </a:lnTo>
                  <a:lnTo>
                    <a:pt x="7061" y="1370"/>
                  </a:lnTo>
                  <a:lnTo>
                    <a:pt x="7377" y="1239"/>
                  </a:lnTo>
                  <a:lnTo>
                    <a:pt x="7693" y="1081"/>
                  </a:lnTo>
                  <a:lnTo>
                    <a:pt x="8009" y="870"/>
                  </a:lnTo>
                  <a:lnTo>
                    <a:pt x="10328" y="870"/>
                  </a:lnTo>
                  <a:lnTo>
                    <a:pt x="10407" y="843"/>
                  </a:lnTo>
                  <a:lnTo>
                    <a:pt x="10486" y="817"/>
                  </a:lnTo>
                  <a:lnTo>
                    <a:pt x="10538" y="764"/>
                  </a:lnTo>
                  <a:lnTo>
                    <a:pt x="10591" y="685"/>
                  </a:lnTo>
                  <a:lnTo>
                    <a:pt x="10644" y="606"/>
                  </a:lnTo>
                  <a:lnTo>
                    <a:pt x="10670" y="527"/>
                  </a:lnTo>
                  <a:lnTo>
                    <a:pt x="10670" y="448"/>
                  </a:lnTo>
                  <a:lnTo>
                    <a:pt x="10670" y="343"/>
                  </a:lnTo>
                  <a:lnTo>
                    <a:pt x="10644" y="264"/>
                  </a:lnTo>
                  <a:lnTo>
                    <a:pt x="10591" y="185"/>
                  </a:lnTo>
                  <a:lnTo>
                    <a:pt x="10538" y="132"/>
                  </a:lnTo>
                  <a:lnTo>
                    <a:pt x="10486" y="80"/>
                  </a:lnTo>
                  <a:lnTo>
                    <a:pt x="10407" y="27"/>
                  </a:lnTo>
                  <a:lnTo>
                    <a:pt x="103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3" name="Google Shape;18043;p166"/>
          <p:cNvGrpSpPr/>
          <p:nvPr/>
        </p:nvGrpSpPr>
        <p:grpSpPr>
          <a:xfrm>
            <a:off x="4459152" y="1690777"/>
            <a:ext cx="324121" cy="369905"/>
            <a:chOff x="6382878" y="4034015"/>
            <a:chExt cx="324121" cy="369905"/>
          </a:xfrm>
        </p:grpSpPr>
        <p:sp>
          <p:nvSpPr>
            <p:cNvPr id="18044" name="Google Shape;18044;p166"/>
            <p:cNvSpPr/>
            <p:nvPr/>
          </p:nvSpPr>
          <p:spPr>
            <a:xfrm>
              <a:off x="6382878" y="4149564"/>
              <a:ext cx="65666" cy="185319"/>
            </a:xfrm>
            <a:custGeom>
              <a:rect b="b" l="l" r="r" t="t"/>
              <a:pathLst>
                <a:path extrusionOk="0" h="7140" w="2530">
                  <a:moveTo>
                    <a:pt x="0" y="0"/>
                  </a:moveTo>
                  <a:lnTo>
                    <a:pt x="0" y="6244"/>
                  </a:lnTo>
                  <a:lnTo>
                    <a:pt x="27" y="6428"/>
                  </a:lnTo>
                  <a:lnTo>
                    <a:pt x="79" y="6586"/>
                  </a:lnTo>
                  <a:lnTo>
                    <a:pt x="158" y="6744"/>
                  </a:lnTo>
                  <a:lnTo>
                    <a:pt x="264" y="6876"/>
                  </a:lnTo>
                  <a:lnTo>
                    <a:pt x="395" y="6981"/>
                  </a:lnTo>
                  <a:lnTo>
                    <a:pt x="553" y="7060"/>
                  </a:lnTo>
                  <a:lnTo>
                    <a:pt x="712" y="7113"/>
                  </a:lnTo>
                  <a:lnTo>
                    <a:pt x="896" y="7139"/>
                  </a:lnTo>
                  <a:lnTo>
                    <a:pt x="2529" y="7139"/>
                  </a:lnTo>
                  <a:lnTo>
                    <a:pt x="2529" y="6244"/>
                  </a:lnTo>
                  <a:lnTo>
                    <a:pt x="1344" y="6244"/>
                  </a:lnTo>
                  <a:lnTo>
                    <a:pt x="1238" y="6217"/>
                  </a:lnTo>
                  <a:lnTo>
                    <a:pt x="1159" y="6217"/>
                  </a:lnTo>
                  <a:lnTo>
                    <a:pt x="1080" y="6165"/>
                  </a:lnTo>
                  <a:lnTo>
                    <a:pt x="1028" y="6112"/>
                  </a:lnTo>
                  <a:lnTo>
                    <a:pt x="975" y="6059"/>
                  </a:lnTo>
                  <a:lnTo>
                    <a:pt x="949" y="5980"/>
                  </a:lnTo>
                  <a:lnTo>
                    <a:pt x="922" y="5901"/>
                  </a:lnTo>
                  <a:lnTo>
                    <a:pt x="896" y="5796"/>
                  </a:lnTo>
                  <a:lnTo>
                    <a:pt x="8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166"/>
            <p:cNvSpPr/>
            <p:nvPr/>
          </p:nvSpPr>
          <p:spPr>
            <a:xfrm>
              <a:off x="6492951" y="4201526"/>
              <a:ext cx="11654" cy="34884"/>
            </a:xfrm>
            <a:custGeom>
              <a:rect b="b" l="l" r="r" t="t"/>
              <a:pathLst>
                <a:path extrusionOk="0" h="1344" w="449">
                  <a:moveTo>
                    <a:pt x="211" y="0"/>
                  </a:moveTo>
                  <a:lnTo>
                    <a:pt x="132" y="27"/>
                  </a:lnTo>
                  <a:lnTo>
                    <a:pt x="80" y="79"/>
                  </a:lnTo>
                  <a:lnTo>
                    <a:pt x="27" y="132"/>
                  </a:lnTo>
                  <a:lnTo>
                    <a:pt x="1" y="237"/>
                  </a:lnTo>
                  <a:lnTo>
                    <a:pt x="1" y="1107"/>
                  </a:lnTo>
                  <a:lnTo>
                    <a:pt x="27" y="1212"/>
                  </a:lnTo>
                  <a:lnTo>
                    <a:pt x="80" y="1265"/>
                  </a:lnTo>
                  <a:lnTo>
                    <a:pt x="132" y="1317"/>
                  </a:lnTo>
                  <a:lnTo>
                    <a:pt x="211" y="1344"/>
                  </a:lnTo>
                  <a:lnTo>
                    <a:pt x="317" y="1317"/>
                  </a:lnTo>
                  <a:lnTo>
                    <a:pt x="369" y="1265"/>
                  </a:lnTo>
                  <a:lnTo>
                    <a:pt x="422" y="1212"/>
                  </a:lnTo>
                  <a:lnTo>
                    <a:pt x="448" y="1107"/>
                  </a:lnTo>
                  <a:lnTo>
                    <a:pt x="448" y="237"/>
                  </a:lnTo>
                  <a:lnTo>
                    <a:pt x="422" y="132"/>
                  </a:lnTo>
                  <a:lnTo>
                    <a:pt x="369" y="79"/>
                  </a:lnTo>
                  <a:lnTo>
                    <a:pt x="317" y="27"/>
                  </a:lnTo>
                  <a:lnTo>
                    <a:pt x="2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166"/>
            <p:cNvSpPr/>
            <p:nvPr/>
          </p:nvSpPr>
          <p:spPr>
            <a:xfrm>
              <a:off x="6533285" y="4207677"/>
              <a:ext cx="23282" cy="53363"/>
            </a:xfrm>
            <a:custGeom>
              <a:rect b="b" l="l" r="r" t="t"/>
              <a:pathLst>
                <a:path extrusionOk="0" h="2056" w="897">
                  <a:moveTo>
                    <a:pt x="133" y="0"/>
                  </a:moveTo>
                  <a:lnTo>
                    <a:pt x="54" y="53"/>
                  </a:lnTo>
                  <a:lnTo>
                    <a:pt x="27" y="106"/>
                  </a:lnTo>
                  <a:lnTo>
                    <a:pt x="1" y="185"/>
                  </a:lnTo>
                  <a:lnTo>
                    <a:pt x="1" y="2055"/>
                  </a:lnTo>
                  <a:lnTo>
                    <a:pt x="897" y="2055"/>
                  </a:lnTo>
                  <a:lnTo>
                    <a:pt x="897" y="185"/>
                  </a:lnTo>
                  <a:lnTo>
                    <a:pt x="870" y="106"/>
                  </a:lnTo>
                  <a:lnTo>
                    <a:pt x="844" y="53"/>
                  </a:lnTo>
                  <a:lnTo>
                    <a:pt x="7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166"/>
            <p:cNvSpPr/>
            <p:nvPr/>
          </p:nvSpPr>
          <p:spPr>
            <a:xfrm>
              <a:off x="6440990" y="4269215"/>
              <a:ext cx="207874" cy="119004"/>
            </a:xfrm>
            <a:custGeom>
              <a:rect b="b" l="l" r="r" t="t"/>
              <a:pathLst>
                <a:path extrusionOk="0" h="4585" w="8009">
                  <a:moveTo>
                    <a:pt x="0" y="0"/>
                  </a:moveTo>
                  <a:lnTo>
                    <a:pt x="0" y="4584"/>
                  </a:lnTo>
                  <a:lnTo>
                    <a:pt x="8009" y="4584"/>
                  </a:lnTo>
                  <a:lnTo>
                    <a:pt x="80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166"/>
            <p:cNvSpPr/>
            <p:nvPr/>
          </p:nvSpPr>
          <p:spPr>
            <a:xfrm>
              <a:off x="6429362" y="4253487"/>
              <a:ext cx="231129" cy="23282"/>
            </a:xfrm>
            <a:custGeom>
              <a:rect b="b" l="l" r="r" t="t"/>
              <a:pathLst>
                <a:path extrusionOk="0" h="897" w="8905">
                  <a:moveTo>
                    <a:pt x="185" y="0"/>
                  </a:moveTo>
                  <a:lnTo>
                    <a:pt x="132" y="27"/>
                  </a:lnTo>
                  <a:lnTo>
                    <a:pt x="53" y="53"/>
                  </a:lnTo>
                  <a:lnTo>
                    <a:pt x="27" y="132"/>
                  </a:lnTo>
                  <a:lnTo>
                    <a:pt x="1" y="211"/>
                  </a:lnTo>
                  <a:lnTo>
                    <a:pt x="1" y="712"/>
                  </a:lnTo>
                  <a:lnTo>
                    <a:pt x="27" y="791"/>
                  </a:lnTo>
                  <a:lnTo>
                    <a:pt x="53" y="843"/>
                  </a:lnTo>
                  <a:lnTo>
                    <a:pt x="132" y="870"/>
                  </a:lnTo>
                  <a:lnTo>
                    <a:pt x="185" y="896"/>
                  </a:lnTo>
                  <a:lnTo>
                    <a:pt x="8720" y="896"/>
                  </a:lnTo>
                  <a:lnTo>
                    <a:pt x="8799" y="870"/>
                  </a:lnTo>
                  <a:lnTo>
                    <a:pt x="8852" y="843"/>
                  </a:lnTo>
                  <a:lnTo>
                    <a:pt x="8905" y="791"/>
                  </a:lnTo>
                  <a:lnTo>
                    <a:pt x="8905" y="712"/>
                  </a:lnTo>
                  <a:lnTo>
                    <a:pt x="8905" y="211"/>
                  </a:lnTo>
                  <a:lnTo>
                    <a:pt x="8905" y="132"/>
                  </a:lnTo>
                  <a:lnTo>
                    <a:pt x="8852" y="53"/>
                  </a:lnTo>
                  <a:lnTo>
                    <a:pt x="8799" y="27"/>
                  </a:lnTo>
                  <a:lnTo>
                    <a:pt x="8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166"/>
            <p:cNvSpPr/>
            <p:nvPr/>
          </p:nvSpPr>
          <p:spPr>
            <a:xfrm>
              <a:off x="6583896" y="4045616"/>
              <a:ext cx="107376" cy="138833"/>
            </a:xfrm>
            <a:custGeom>
              <a:rect b="b" l="l" r="r" t="t"/>
              <a:pathLst>
                <a:path extrusionOk="0" h="5349" w="4137">
                  <a:moveTo>
                    <a:pt x="3846" y="1"/>
                  </a:moveTo>
                  <a:lnTo>
                    <a:pt x="290" y="1792"/>
                  </a:lnTo>
                  <a:lnTo>
                    <a:pt x="0" y="2082"/>
                  </a:lnTo>
                  <a:lnTo>
                    <a:pt x="0" y="3241"/>
                  </a:lnTo>
                  <a:lnTo>
                    <a:pt x="290" y="3557"/>
                  </a:lnTo>
                  <a:lnTo>
                    <a:pt x="3846" y="5349"/>
                  </a:lnTo>
                  <a:lnTo>
                    <a:pt x="4136" y="4927"/>
                  </a:lnTo>
                  <a:lnTo>
                    <a:pt x="4136" y="422"/>
                  </a:lnTo>
                  <a:lnTo>
                    <a:pt x="38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166"/>
            <p:cNvSpPr/>
            <p:nvPr/>
          </p:nvSpPr>
          <p:spPr>
            <a:xfrm>
              <a:off x="6382878" y="4092127"/>
              <a:ext cx="208574" cy="103950"/>
            </a:xfrm>
            <a:custGeom>
              <a:rect b="b" l="l" r="r" t="t"/>
              <a:pathLst>
                <a:path extrusionOk="0" h="4005" w="8036">
                  <a:moveTo>
                    <a:pt x="1818" y="0"/>
                  </a:moveTo>
                  <a:lnTo>
                    <a:pt x="1607" y="27"/>
                  </a:lnTo>
                  <a:lnTo>
                    <a:pt x="1423" y="79"/>
                  </a:lnTo>
                  <a:lnTo>
                    <a:pt x="1238" y="158"/>
                  </a:lnTo>
                  <a:lnTo>
                    <a:pt x="1054" y="237"/>
                  </a:lnTo>
                  <a:lnTo>
                    <a:pt x="896" y="343"/>
                  </a:lnTo>
                  <a:lnTo>
                    <a:pt x="738" y="448"/>
                  </a:lnTo>
                  <a:lnTo>
                    <a:pt x="606" y="580"/>
                  </a:lnTo>
                  <a:lnTo>
                    <a:pt x="474" y="712"/>
                  </a:lnTo>
                  <a:lnTo>
                    <a:pt x="343" y="870"/>
                  </a:lnTo>
                  <a:lnTo>
                    <a:pt x="264" y="1028"/>
                  </a:lnTo>
                  <a:lnTo>
                    <a:pt x="158" y="1212"/>
                  </a:lnTo>
                  <a:lnTo>
                    <a:pt x="106" y="1397"/>
                  </a:lnTo>
                  <a:lnTo>
                    <a:pt x="53" y="1581"/>
                  </a:lnTo>
                  <a:lnTo>
                    <a:pt x="27" y="1792"/>
                  </a:lnTo>
                  <a:lnTo>
                    <a:pt x="0" y="2002"/>
                  </a:lnTo>
                  <a:lnTo>
                    <a:pt x="27" y="2187"/>
                  </a:lnTo>
                  <a:lnTo>
                    <a:pt x="53" y="2398"/>
                  </a:lnTo>
                  <a:lnTo>
                    <a:pt x="106" y="2582"/>
                  </a:lnTo>
                  <a:lnTo>
                    <a:pt x="158" y="2766"/>
                  </a:lnTo>
                  <a:lnTo>
                    <a:pt x="264" y="2951"/>
                  </a:lnTo>
                  <a:lnTo>
                    <a:pt x="343" y="3109"/>
                  </a:lnTo>
                  <a:lnTo>
                    <a:pt x="474" y="3267"/>
                  </a:lnTo>
                  <a:lnTo>
                    <a:pt x="606" y="3399"/>
                  </a:lnTo>
                  <a:lnTo>
                    <a:pt x="738" y="3530"/>
                  </a:lnTo>
                  <a:lnTo>
                    <a:pt x="896" y="3662"/>
                  </a:lnTo>
                  <a:lnTo>
                    <a:pt x="1054" y="3767"/>
                  </a:lnTo>
                  <a:lnTo>
                    <a:pt x="1238" y="3846"/>
                  </a:lnTo>
                  <a:lnTo>
                    <a:pt x="1423" y="3899"/>
                  </a:lnTo>
                  <a:lnTo>
                    <a:pt x="1607" y="3952"/>
                  </a:lnTo>
                  <a:lnTo>
                    <a:pt x="1818" y="3978"/>
                  </a:lnTo>
                  <a:lnTo>
                    <a:pt x="2029" y="4005"/>
                  </a:lnTo>
                  <a:lnTo>
                    <a:pt x="4031" y="4005"/>
                  </a:lnTo>
                  <a:lnTo>
                    <a:pt x="4031" y="3109"/>
                  </a:lnTo>
                  <a:lnTo>
                    <a:pt x="2029" y="3109"/>
                  </a:lnTo>
                  <a:lnTo>
                    <a:pt x="1871" y="3083"/>
                  </a:lnTo>
                  <a:lnTo>
                    <a:pt x="1765" y="3056"/>
                  </a:lnTo>
                  <a:lnTo>
                    <a:pt x="1634" y="3003"/>
                  </a:lnTo>
                  <a:lnTo>
                    <a:pt x="1555" y="2898"/>
                  </a:lnTo>
                  <a:lnTo>
                    <a:pt x="1449" y="2819"/>
                  </a:lnTo>
                  <a:lnTo>
                    <a:pt x="1396" y="2687"/>
                  </a:lnTo>
                  <a:lnTo>
                    <a:pt x="1370" y="2582"/>
                  </a:lnTo>
                  <a:lnTo>
                    <a:pt x="1344" y="2450"/>
                  </a:lnTo>
                  <a:lnTo>
                    <a:pt x="1370" y="2292"/>
                  </a:lnTo>
                  <a:lnTo>
                    <a:pt x="1396" y="2187"/>
                  </a:lnTo>
                  <a:lnTo>
                    <a:pt x="1449" y="2055"/>
                  </a:lnTo>
                  <a:lnTo>
                    <a:pt x="1555" y="1976"/>
                  </a:lnTo>
                  <a:lnTo>
                    <a:pt x="1634" y="1897"/>
                  </a:lnTo>
                  <a:lnTo>
                    <a:pt x="1765" y="1818"/>
                  </a:lnTo>
                  <a:lnTo>
                    <a:pt x="1871" y="1792"/>
                  </a:lnTo>
                  <a:lnTo>
                    <a:pt x="2029" y="1765"/>
                  </a:lnTo>
                  <a:lnTo>
                    <a:pt x="8035" y="1765"/>
                  </a:lnTo>
                  <a:lnTo>
                    <a:pt x="80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166"/>
            <p:cNvSpPr/>
            <p:nvPr/>
          </p:nvSpPr>
          <p:spPr>
            <a:xfrm>
              <a:off x="6475873" y="4161192"/>
              <a:ext cx="45837" cy="46511"/>
            </a:xfrm>
            <a:custGeom>
              <a:rect b="b" l="l" r="r" t="t"/>
              <a:pathLst>
                <a:path extrusionOk="0" h="1792" w="1766">
                  <a:moveTo>
                    <a:pt x="869" y="0"/>
                  </a:moveTo>
                  <a:lnTo>
                    <a:pt x="711" y="26"/>
                  </a:lnTo>
                  <a:lnTo>
                    <a:pt x="527" y="79"/>
                  </a:lnTo>
                  <a:lnTo>
                    <a:pt x="395" y="158"/>
                  </a:lnTo>
                  <a:lnTo>
                    <a:pt x="263" y="263"/>
                  </a:lnTo>
                  <a:lnTo>
                    <a:pt x="132" y="395"/>
                  </a:lnTo>
                  <a:lnTo>
                    <a:pt x="53" y="553"/>
                  </a:lnTo>
                  <a:lnTo>
                    <a:pt x="0" y="711"/>
                  </a:lnTo>
                  <a:lnTo>
                    <a:pt x="0" y="896"/>
                  </a:lnTo>
                  <a:lnTo>
                    <a:pt x="0" y="1080"/>
                  </a:lnTo>
                  <a:lnTo>
                    <a:pt x="53" y="1238"/>
                  </a:lnTo>
                  <a:lnTo>
                    <a:pt x="132" y="1396"/>
                  </a:lnTo>
                  <a:lnTo>
                    <a:pt x="263" y="1528"/>
                  </a:lnTo>
                  <a:lnTo>
                    <a:pt x="395" y="1633"/>
                  </a:lnTo>
                  <a:lnTo>
                    <a:pt x="527" y="1712"/>
                  </a:lnTo>
                  <a:lnTo>
                    <a:pt x="711" y="1765"/>
                  </a:lnTo>
                  <a:lnTo>
                    <a:pt x="869" y="1791"/>
                  </a:lnTo>
                  <a:lnTo>
                    <a:pt x="1054" y="1765"/>
                  </a:lnTo>
                  <a:lnTo>
                    <a:pt x="1238" y="1712"/>
                  </a:lnTo>
                  <a:lnTo>
                    <a:pt x="1370" y="1633"/>
                  </a:lnTo>
                  <a:lnTo>
                    <a:pt x="1502" y="1528"/>
                  </a:lnTo>
                  <a:lnTo>
                    <a:pt x="1633" y="1396"/>
                  </a:lnTo>
                  <a:lnTo>
                    <a:pt x="1712" y="1238"/>
                  </a:lnTo>
                  <a:lnTo>
                    <a:pt x="1765" y="1080"/>
                  </a:lnTo>
                  <a:lnTo>
                    <a:pt x="1765" y="896"/>
                  </a:lnTo>
                  <a:lnTo>
                    <a:pt x="1765" y="711"/>
                  </a:lnTo>
                  <a:lnTo>
                    <a:pt x="1712" y="553"/>
                  </a:lnTo>
                  <a:lnTo>
                    <a:pt x="1633" y="395"/>
                  </a:lnTo>
                  <a:lnTo>
                    <a:pt x="1502" y="263"/>
                  </a:lnTo>
                  <a:lnTo>
                    <a:pt x="1370" y="158"/>
                  </a:lnTo>
                  <a:lnTo>
                    <a:pt x="1238" y="79"/>
                  </a:lnTo>
                  <a:lnTo>
                    <a:pt x="1054" y="26"/>
                  </a:lnTo>
                  <a:lnTo>
                    <a:pt x="8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166"/>
            <p:cNvSpPr/>
            <p:nvPr/>
          </p:nvSpPr>
          <p:spPr>
            <a:xfrm>
              <a:off x="6447141" y="4224755"/>
              <a:ext cx="196272" cy="11654"/>
            </a:xfrm>
            <a:custGeom>
              <a:rect b="b" l="l" r="r" t="t"/>
              <a:pathLst>
                <a:path extrusionOk="0" h="449" w="7562">
                  <a:moveTo>
                    <a:pt x="211" y="1"/>
                  </a:moveTo>
                  <a:lnTo>
                    <a:pt x="132" y="27"/>
                  </a:lnTo>
                  <a:lnTo>
                    <a:pt x="53" y="80"/>
                  </a:lnTo>
                  <a:lnTo>
                    <a:pt x="1" y="133"/>
                  </a:lnTo>
                  <a:lnTo>
                    <a:pt x="1" y="212"/>
                  </a:lnTo>
                  <a:lnTo>
                    <a:pt x="1" y="317"/>
                  </a:lnTo>
                  <a:lnTo>
                    <a:pt x="53" y="370"/>
                  </a:lnTo>
                  <a:lnTo>
                    <a:pt x="132" y="422"/>
                  </a:lnTo>
                  <a:lnTo>
                    <a:pt x="211" y="449"/>
                  </a:lnTo>
                  <a:lnTo>
                    <a:pt x="7324" y="449"/>
                  </a:lnTo>
                  <a:lnTo>
                    <a:pt x="7429" y="422"/>
                  </a:lnTo>
                  <a:lnTo>
                    <a:pt x="7482" y="370"/>
                  </a:lnTo>
                  <a:lnTo>
                    <a:pt x="7535" y="317"/>
                  </a:lnTo>
                  <a:lnTo>
                    <a:pt x="7561" y="212"/>
                  </a:lnTo>
                  <a:lnTo>
                    <a:pt x="7535" y="133"/>
                  </a:lnTo>
                  <a:lnTo>
                    <a:pt x="7482" y="80"/>
                  </a:lnTo>
                  <a:lnTo>
                    <a:pt x="7429" y="27"/>
                  </a:lnTo>
                  <a:lnTo>
                    <a:pt x="7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166"/>
            <p:cNvSpPr/>
            <p:nvPr/>
          </p:nvSpPr>
          <p:spPr>
            <a:xfrm>
              <a:off x="6475873" y="4299971"/>
              <a:ext cx="138807" cy="57464"/>
            </a:xfrm>
            <a:custGeom>
              <a:rect b="b" l="l" r="r" t="t"/>
              <a:pathLst>
                <a:path extrusionOk="0" h="2214" w="5348">
                  <a:moveTo>
                    <a:pt x="105" y="1"/>
                  </a:moveTo>
                  <a:lnTo>
                    <a:pt x="53" y="53"/>
                  </a:lnTo>
                  <a:lnTo>
                    <a:pt x="0" y="106"/>
                  </a:lnTo>
                  <a:lnTo>
                    <a:pt x="0" y="185"/>
                  </a:lnTo>
                  <a:lnTo>
                    <a:pt x="0" y="2029"/>
                  </a:lnTo>
                  <a:lnTo>
                    <a:pt x="0" y="2108"/>
                  </a:lnTo>
                  <a:lnTo>
                    <a:pt x="53" y="2161"/>
                  </a:lnTo>
                  <a:lnTo>
                    <a:pt x="105" y="2214"/>
                  </a:lnTo>
                  <a:lnTo>
                    <a:pt x="5216" y="2214"/>
                  </a:lnTo>
                  <a:lnTo>
                    <a:pt x="5269" y="2161"/>
                  </a:lnTo>
                  <a:lnTo>
                    <a:pt x="5321" y="2108"/>
                  </a:lnTo>
                  <a:lnTo>
                    <a:pt x="5348" y="2029"/>
                  </a:lnTo>
                  <a:lnTo>
                    <a:pt x="5348" y="185"/>
                  </a:lnTo>
                  <a:lnTo>
                    <a:pt x="5321" y="106"/>
                  </a:lnTo>
                  <a:lnTo>
                    <a:pt x="5269" y="53"/>
                  </a:lnTo>
                  <a:lnTo>
                    <a:pt x="52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166"/>
            <p:cNvSpPr/>
            <p:nvPr/>
          </p:nvSpPr>
          <p:spPr>
            <a:xfrm>
              <a:off x="6492951" y="4323227"/>
              <a:ext cx="103950" cy="10953"/>
            </a:xfrm>
            <a:custGeom>
              <a:rect b="b" l="l" r="r" t="t"/>
              <a:pathLst>
                <a:path extrusionOk="0" h="422" w="4005">
                  <a:moveTo>
                    <a:pt x="211" y="0"/>
                  </a:moveTo>
                  <a:lnTo>
                    <a:pt x="132" y="27"/>
                  </a:lnTo>
                  <a:lnTo>
                    <a:pt x="80" y="53"/>
                  </a:lnTo>
                  <a:lnTo>
                    <a:pt x="27" y="132"/>
                  </a:lnTo>
                  <a:lnTo>
                    <a:pt x="1" y="211"/>
                  </a:lnTo>
                  <a:lnTo>
                    <a:pt x="27" y="290"/>
                  </a:lnTo>
                  <a:lnTo>
                    <a:pt x="80" y="369"/>
                  </a:lnTo>
                  <a:lnTo>
                    <a:pt x="159" y="422"/>
                  </a:lnTo>
                  <a:lnTo>
                    <a:pt x="3873" y="422"/>
                  </a:lnTo>
                  <a:lnTo>
                    <a:pt x="3952" y="369"/>
                  </a:lnTo>
                  <a:lnTo>
                    <a:pt x="3979" y="290"/>
                  </a:lnTo>
                  <a:lnTo>
                    <a:pt x="4005" y="211"/>
                  </a:lnTo>
                  <a:lnTo>
                    <a:pt x="3979" y="132"/>
                  </a:lnTo>
                  <a:lnTo>
                    <a:pt x="3926" y="53"/>
                  </a:lnTo>
                  <a:lnTo>
                    <a:pt x="3873" y="27"/>
                  </a:lnTo>
                  <a:lnTo>
                    <a:pt x="37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166"/>
            <p:cNvSpPr/>
            <p:nvPr/>
          </p:nvSpPr>
          <p:spPr>
            <a:xfrm>
              <a:off x="6413634" y="4380664"/>
              <a:ext cx="262587" cy="23256"/>
            </a:xfrm>
            <a:custGeom>
              <a:rect b="b" l="l" r="r" t="t"/>
              <a:pathLst>
                <a:path extrusionOk="0" h="896" w="10117">
                  <a:moveTo>
                    <a:pt x="686" y="0"/>
                  </a:moveTo>
                  <a:lnTo>
                    <a:pt x="607" y="27"/>
                  </a:lnTo>
                  <a:lnTo>
                    <a:pt x="554" y="53"/>
                  </a:lnTo>
                  <a:lnTo>
                    <a:pt x="53" y="554"/>
                  </a:lnTo>
                  <a:lnTo>
                    <a:pt x="27" y="606"/>
                  </a:lnTo>
                  <a:lnTo>
                    <a:pt x="1" y="659"/>
                  </a:lnTo>
                  <a:lnTo>
                    <a:pt x="1" y="712"/>
                  </a:lnTo>
                  <a:lnTo>
                    <a:pt x="27" y="764"/>
                  </a:lnTo>
                  <a:lnTo>
                    <a:pt x="53" y="817"/>
                  </a:lnTo>
                  <a:lnTo>
                    <a:pt x="80" y="870"/>
                  </a:lnTo>
                  <a:lnTo>
                    <a:pt x="132" y="896"/>
                  </a:lnTo>
                  <a:lnTo>
                    <a:pt x="9985" y="896"/>
                  </a:lnTo>
                  <a:lnTo>
                    <a:pt x="10038" y="870"/>
                  </a:lnTo>
                  <a:lnTo>
                    <a:pt x="10090" y="817"/>
                  </a:lnTo>
                  <a:lnTo>
                    <a:pt x="10117" y="764"/>
                  </a:lnTo>
                  <a:lnTo>
                    <a:pt x="10117" y="712"/>
                  </a:lnTo>
                  <a:lnTo>
                    <a:pt x="10117" y="659"/>
                  </a:lnTo>
                  <a:lnTo>
                    <a:pt x="10090" y="606"/>
                  </a:lnTo>
                  <a:lnTo>
                    <a:pt x="10064" y="554"/>
                  </a:lnTo>
                  <a:lnTo>
                    <a:pt x="9563" y="53"/>
                  </a:lnTo>
                  <a:lnTo>
                    <a:pt x="9511" y="27"/>
                  </a:lnTo>
                  <a:lnTo>
                    <a:pt x="94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166"/>
            <p:cNvSpPr/>
            <p:nvPr/>
          </p:nvSpPr>
          <p:spPr>
            <a:xfrm>
              <a:off x="6683717" y="4034015"/>
              <a:ext cx="23282" cy="162063"/>
            </a:xfrm>
            <a:custGeom>
              <a:rect b="b" l="l" r="r" t="t"/>
              <a:pathLst>
                <a:path extrusionOk="0" h="6244" w="897">
                  <a:moveTo>
                    <a:pt x="343" y="0"/>
                  </a:moveTo>
                  <a:lnTo>
                    <a:pt x="264" y="26"/>
                  </a:lnTo>
                  <a:lnTo>
                    <a:pt x="185" y="79"/>
                  </a:lnTo>
                  <a:lnTo>
                    <a:pt x="132" y="132"/>
                  </a:lnTo>
                  <a:lnTo>
                    <a:pt x="80" y="184"/>
                  </a:lnTo>
                  <a:lnTo>
                    <a:pt x="27" y="264"/>
                  </a:lnTo>
                  <a:lnTo>
                    <a:pt x="0" y="343"/>
                  </a:lnTo>
                  <a:lnTo>
                    <a:pt x="0" y="422"/>
                  </a:lnTo>
                  <a:lnTo>
                    <a:pt x="0" y="5796"/>
                  </a:lnTo>
                  <a:lnTo>
                    <a:pt x="0" y="5901"/>
                  </a:lnTo>
                  <a:lnTo>
                    <a:pt x="27" y="5980"/>
                  </a:lnTo>
                  <a:lnTo>
                    <a:pt x="80" y="6033"/>
                  </a:lnTo>
                  <a:lnTo>
                    <a:pt x="132" y="6112"/>
                  </a:lnTo>
                  <a:lnTo>
                    <a:pt x="185" y="6164"/>
                  </a:lnTo>
                  <a:lnTo>
                    <a:pt x="264" y="6191"/>
                  </a:lnTo>
                  <a:lnTo>
                    <a:pt x="343" y="6217"/>
                  </a:lnTo>
                  <a:lnTo>
                    <a:pt x="422" y="6244"/>
                  </a:lnTo>
                  <a:lnTo>
                    <a:pt x="448" y="6244"/>
                  </a:lnTo>
                  <a:lnTo>
                    <a:pt x="554" y="6217"/>
                  </a:lnTo>
                  <a:lnTo>
                    <a:pt x="633" y="6191"/>
                  </a:lnTo>
                  <a:lnTo>
                    <a:pt x="712" y="6164"/>
                  </a:lnTo>
                  <a:lnTo>
                    <a:pt x="764" y="6112"/>
                  </a:lnTo>
                  <a:lnTo>
                    <a:pt x="817" y="6033"/>
                  </a:lnTo>
                  <a:lnTo>
                    <a:pt x="870" y="5980"/>
                  </a:lnTo>
                  <a:lnTo>
                    <a:pt x="896" y="5901"/>
                  </a:lnTo>
                  <a:lnTo>
                    <a:pt x="896" y="5796"/>
                  </a:lnTo>
                  <a:lnTo>
                    <a:pt x="896" y="422"/>
                  </a:lnTo>
                  <a:lnTo>
                    <a:pt x="896" y="343"/>
                  </a:lnTo>
                  <a:lnTo>
                    <a:pt x="870" y="264"/>
                  </a:lnTo>
                  <a:lnTo>
                    <a:pt x="817" y="184"/>
                  </a:lnTo>
                  <a:lnTo>
                    <a:pt x="764" y="132"/>
                  </a:lnTo>
                  <a:lnTo>
                    <a:pt x="712" y="79"/>
                  </a:lnTo>
                  <a:lnTo>
                    <a:pt x="633" y="26"/>
                  </a:lnTo>
                  <a:lnTo>
                    <a:pt x="5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7" name="Google Shape;18057;p166"/>
          <p:cNvGrpSpPr/>
          <p:nvPr/>
        </p:nvGrpSpPr>
        <p:grpSpPr>
          <a:xfrm>
            <a:off x="4517252" y="3376090"/>
            <a:ext cx="207899" cy="369907"/>
            <a:chOff x="8011528" y="4034015"/>
            <a:chExt cx="207899" cy="369907"/>
          </a:xfrm>
        </p:grpSpPr>
        <p:sp>
          <p:nvSpPr>
            <p:cNvPr id="18058" name="Google Shape;18058;p166"/>
            <p:cNvSpPr/>
            <p:nvPr/>
          </p:nvSpPr>
          <p:spPr>
            <a:xfrm>
              <a:off x="8023156" y="4034015"/>
              <a:ext cx="45162" cy="64965"/>
            </a:xfrm>
            <a:custGeom>
              <a:rect b="b" l="l" r="r" t="t"/>
              <a:pathLst>
                <a:path extrusionOk="0" h="2503" w="1740">
                  <a:moveTo>
                    <a:pt x="870" y="0"/>
                  </a:moveTo>
                  <a:lnTo>
                    <a:pt x="738" y="26"/>
                  </a:lnTo>
                  <a:lnTo>
                    <a:pt x="607" y="53"/>
                  </a:lnTo>
                  <a:lnTo>
                    <a:pt x="501" y="132"/>
                  </a:lnTo>
                  <a:lnTo>
                    <a:pt x="422" y="264"/>
                  </a:lnTo>
                  <a:lnTo>
                    <a:pt x="53" y="790"/>
                  </a:lnTo>
                  <a:lnTo>
                    <a:pt x="1" y="896"/>
                  </a:lnTo>
                  <a:lnTo>
                    <a:pt x="27" y="975"/>
                  </a:lnTo>
                  <a:lnTo>
                    <a:pt x="422" y="2213"/>
                  </a:lnTo>
                  <a:lnTo>
                    <a:pt x="870" y="2503"/>
                  </a:lnTo>
                  <a:lnTo>
                    <a:pt x="1318" y="2213"/>
                  </a:lnTo>
                  <a:lnTo>
                    <a:pt x="1739" y="975"/>
                  </a:lnTo>
                  <a:lnTo>
                    <a:pt x="1739" y="896"/>
                  </a:lnTo>
                  <a:lnTo>
                    <a:pt x="1713" y="790"/>
                  </a:lnTo>
                  <a:lnTo>
                    <a:pt x="1344" y="264"/>
                  </a:lnTo>
                  <a:lnTo>
                    <a:pt x="1265" y="132"/>
                  </a:lnTo>
                  <a:lnTo>
                    <a:pt x="1134" y="53"/>
                  </a:lnTo>
                  <a:lnTo>
                    <a:pt x="1002" y="26"/>
                  </a:lnTo>
                  <a:lnTo>
                    <a:pt x="8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166"/>
            <p:cNvSpPr/>
            <p:nvPr/>
          </p:nvSpPr>
          <p:spPr>
            <a:xfrm>
              <a:off x="8023156" y="4091426"/>
              <a:ext cx="45837" cy="99875"/>
            </a:xfrm>
            <a:custGeom>
              <a:rect b="b" l="l" r="r" t="t"/>
              <a:pathLst>
                <a:path extrusionOk="0" h="3848" w="1766">
                  <a:moveTo>
                    <a:pt x="185" y="1"/>
                  </a:moveTo>
                  <a:lnTo>
                    <a:pt x="106" y="27"/>
                  </a:lnTo>
                  <a:lnTo>
                    <a:pt x="53" y="54"/>
                  </a:lnTo>
                  <a:lnTo>
                    <a:pt x="1" y="133"/>
                  </a:lnTo>
                  <a:lnTo>
                    <a:pt x="1" y="212"/>
                  </a:lnTo>
                  <a:lnTo>
                    <a:pt x="1" y="897"/>
                  </a:lnTo>
                  <a:lnTo>
                    <a:pt x="264" y="1344"/>
                  </a:lnTo>
                  <a:lnTo>
                    <a:pt x="1" y="1792"/>
                  </a:lnTo>
                  <a:lnTo>
                    <a:pt x="1" y="3847"/>
                  </a:lnTo>
                  <a:lnTo>
                    <a:pt x="1766" y="3847"/>
                  </a:lnTo>
                  <a:lnTo>
                    <a:pt x="1766" y="1792"/>
                  </a:lnTo>
                  <a:lnTo>
                    <a:pt x="1476" y="1344"/>
                  </a:lnTo>
                  <a:lnTo>
                    <a:pt x="1766" y="897"/>
                  </a:lnTo>
                  <a:lnTo>
                    <a:pt x="1766" y="212"/>
                  </a:lnTo>
                  <a:lnTo>
                    <a:pt x="1766" y="133"/>
                  </a:lnTo>
                  <a:lnTo>
                    <a:pt x="1713" y="54"/>
                  </a:lnTo>
                  <a:lnTo>
                    <a:pt x="1660" y="27"/>
                  </a:lnTo>
                  <a:lnTo>
                    <a:pt x="15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166"/>
            <p:cNvSpPr/>
            <p:nvPr/>
          </p:nvSpPr>
          <p:spPr>
            <a:xfrm>
              <a:off x="8023156" y="4114681"/>
              <a:ext cx="45837" cy="23282"/>
            </a:xfrm>
            <a:custGeom>
              <a:rect b="b" l="l" r="r" t="t"/>
              <a:pathLst>
                <a:path extrusionOk="0" h="897" w="1766">
                  <a:moveTo>
                    <a:pt x="1" y="1"/>
                  </a:moveTo>
                  <a:lnTo>
                    <a:pt x="1" y="896"/>
                  </a:lnTo>
                  <a:lnTo>
                    <a:pt x="1766" y="896"/>
                  </a:lnTo>
                  <a:lnTo>
                    <a:pt x="17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166"/>
            <p:cNvSpPr/>
            <p:nvPr/>
          </p:nvSpPr>
          <p:spPr>
            <a:xfrm>
              <a:off x="8034109" y="4241859"/>
              <a:ext cx="185319" cy="162063"/>
            </a:xfrm>
            <a:custGeom>
              <a:rect b="b" l="l" r="r" t="t"/>
              <a:pathLst>
                <a:path extrusionOk="0" h="6244" w="7140">
                  <a:moveTo>
                    <a:pt x="4927" y="1"/>
                  </a:moveTo>
                  <a:lnTo>
                    <a:pt x="4637" y="27"/>
                  </a:lnTo>
                  <a:lnTo>
                    <a:pt x="4400" y="106"/>
                  </a:lnTo>
                  <a:lnTo>
                    <a:pt x="4163" y="238"/>
                  </a:lnTo>
                  <a:lnTo>
                    <a:pt x="3978" y="396"/>
                  </a:lnTo>
                  <a:lnTo>
                    <a:pt x="3794" y="606"/>
                  </a:lnTo>
                  <a:lnTo>
                    <a:pt x="3688" y="817"/>
                  </a:lnTo>
                  <a:lnTo>
                    <a:pt x="3609" y="1081"/>
                  </a:lnTo>
                  <a:lnTo>
                    <a:pt x="3583" y="1344"/>
                  </a:lnTo>
                  <a:lnTo>
                    <a:pt x="3583" y="4900"/>
                  </a:lnTo>
                  <a:lnTo>
                    <a:pt x="3557" y="4980"/>
                  </a:lnTo>
                  <a:lnTo>
                    <a:pt x="3530" y="5085"/>
                  </a:lnTo>
                  <a:lnTo>
                    <a:pt x="3504" y="5138"/>
                  </a:lnTo>
                  <a:lnTo>
                    <a:pt x="3451" y="5217"/>
                  </a:lnTo>
                  <a:lnTo>
                    <a:pt x="3372" y="5269"/>
                  </a:lnTo>
                  <a:lnTo>
                    <a:pt x="3293" y="5322"/>
                  </a:lnTo>
                  <a:lnTo>
                    <a:pt x="3214" y="5348"/>
                  </a:lnTo>
                  <a:lnTo>
                    <a:pt x="1265" y="5348"/>
                  </a:lnTo>
                  <a:lnTo>
                    <a:pt x="1186" y="5322"/>
                  </a:lnTo>
                  <a:lnTo>
                    <a:pt x="1107" y="5269"/>
                  </a:lnTo>
                  <a:lnTo>
                    <a:pt x="1028" y="5217"/>
                  </a:lnTo>
                  <a:lnTo>
                    <a:pt x="975" y="5138"/>
                  </a:lnTo>
                  <a:lnTo>
                    <a:pt x="949" y="5085"/>
                  </a:lnTo>
                  <a:lnTo>
                    <a:pt x="922" y="4980"/>
                  </a:lnTo>
                  <a:lnTo>
                    <a:pt x="896" y="4900"/>
                  </a:lnTo>
                  <a:lnTo>
                    <a:pt x="896" y="3715"/>
                  </a:lnTo>
                  <a:lnTo>
                    <a:pt x="0" y="3715"/>
                  </a:lnTo>
                  <a:lnTo>
                    <a:pt x="0" y="4900"/>
                  </a:lnTo>
                  <a:lnTo>
                    <a:pt x="27" y="5164"/>
                  </a:lnTo>
                  <a:lnTo>
                    <a:pt x="106" y="5427"/>
                  </a:lnTo>
                  <a:lnTo>
                    <a:pt x="237" y="5664"/>
                  </a:lnTo>
                  <a:lnTo>
                    <a:pt x="395" y="5849"/>
                  </a:lnTo>
                  <a:lnTo>
                    <a:pt x="606" y="6007"/>
                  </a:lnTo>
                  <a:lnTo>
                    <a:pt x="843" y="6139"/>
                  </a:lnTo>
                  <a:lnTo>
                    <a:pt x="1080" y="6218"/>
                  </a:lnTo>
                  <a:lnTo>
                    <a:pt x="1344" y="6244"/>
                  </a:lnTo>
                  <a:lnTo>
                    <a:pt x="3135" y="6244"/>
                  </a:lnTo>
                  <a:lnTo>
                    <a:pt x="3399" y="6218"/>
                  </a:lnTo>
                  <a:lnTo>
                    <a:pt x="3636" y="6139"/>
                  </a:lnTo>
                  <a:lnTo>
                    <a:pt x="3873" y="6007"/>
                  </a:lnTo>
                  <a:lnTo>
                    <a:pt x="4084" y="5849"/>
                  </a:lnTo>
                  <a:lnTo>
                    <a:pt x="4242" y="5664"/>
                  </a:lnTo>
                  <a:lnTo>
                    <a:pt x="4373" y="5427"/>
                  </a:lnTo>
                  <a:lnTo>
                    <a:pt x="4452" y="5164"/>
                  </a:lnTo>
                  <a:lnTo>
                    <a:pt x="4479" y="4900"/>
                  </a:lnTo>
                  <a:lnTo>
                    <a:pt x="4479" y="1344"/>
                  </a:lnTo>
                  <a:lnTo>
                    <a:pt x="4479" y="1265"/>
                  </a:lnTo>
                  <a:lnTo>
                    <a:pt x="4505" y="1186"/>
                  </a:lnTo>
                  <a:lnTo>
                    <a:pt x="4558" y="1107"/>
                  </a:lnTo>
                  <a:lnTo>
                    <a:pt x="4610" y="1028"/>
                  </a:lnTo>
                  <a:lnTo>
                    <a:pt x="4663" y="975"/>
                  </a:lnTo>
                  <a:lnTo>
                    <a:pt x="4742" y="949"/>
                  </a:lnTo>
                  <a:lnTo>
                    <a:pt x="4821" y="923"/>
                  </a:lnTo>
                  <a:lnTo>
                    <a:pt x="4927" y="896"/>
                  </a:lnTo>
                  <a:lnTo>
                    <a:pt x="5796" y="896"/>
                  </a:lnTo>
                  <a:lnTo>
                    <a:pt x="5875" y="923"/>
                  </a:lnTo>
                  <a:lnTo>
                    <a:pt x="5980" y="949"/>
                  </a:lnTo>
                  <a:lnTo>
                    <a:pt x="6033" y="975"/>
                  </a:lnTo>
                  <a:lnTo>
                    <a:pt x="6112" y="1028"/>
                  </a:lnTo>
                  <a:lnTo>
                    <a:pt x="6165" y="1107"/>
                  </a:lnTo>
                  <a:lnTo>
                    <a:pt x="6217" y="1186"/>
                  </a:lnTo>
                  <a:lnTo>
                    <a:pt x="6244" y="1265"/>
                  </a:lnTo>
                  <a:lnTo>
                    <a:pt x="6244" y="1344"/>
                  </a:lnTo>
                  <a:lnTo>
                    <a:pt x="6244" y="6060"/>
                  </a:lnTo>
                  <a:lnTo>
                    <a:pt x="6270" y="6139"/>
                  </a:lnTo>
                  <a:lnTo>
                    <a:pt x="6296" y="6191"/>
                  </a:lnTo>
                  <a:lnTo>
                    <a:pt x="6349" y="6218"/>
                  </a:lnTo>
                  <a:lnTo>
                    <a:pt x="6428" y="6244"/>
                  </a:lnTo>
                  <a:lnTo>
                    <a:pt x="6955" y="6244"/>
                  </a:lnTo>
                  <a:lnTo>
                    <a:pt x="7034" y="6218"/>
                  </a:lnTo>
                  <a:lnTo>
                    <a:pt x="7087" y="6191"/>
                  </a:lnTo>
                  <a:lnTo>
                    <a:pt x="7113" y="6139"/>
                  </a:lnTo>
                  <a:lnTo>
                    <a:pt x="7139" y="6060"/>
                  </a:lnTo>
                  <a:lnTo>
                    <a:pt x="7139" y="1344"/>
                  </a:lnTo>
                  <a:lnTo>
                    <a:pt x="7113" y="1081"/>
                  </a:lnTo>
                  <a:lnTo>
                    <a:pt x="7034" y="817"/>
                  </a:lnTo>
                  <a:lnTo>
                    <a:pt x="6902" y="606"/>
                  </a:lnTo>
                  <a:lnTo>
                    <a:pt x="6744" y="396"/>
                  </a:lnTo>
                  <a:lnTo>
                    <a:pt x="6534" y="238"/>
                  </a:lnTo>
                  <a:lnTo>
                    <a:pt x="6323" y="106"/>
                  </a:lnTo>
                  <a:lnTo>
                    <a:pt x="6059" y="27"/>
                  </a:lnTo>
                  <a:lnTo>
                    <a:pt x="57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166"/>
            <p:cNvSpPr/>
            <p:nvPr/>
          </p:nvSpPr>
          <p:spPr>
            <a:xfrm>
              <a:off x="8023156" y="4315025"/>
              <a:ext cx="45837" cy="30783"/>
            </a:xfrm>
            <a:custGeom>
              <a:rect b="b" l="l" r="r" t="t"/>
              <a:pathLst>
                <a:path extrusionOk="0" h="1186" w="1766">
                  <a:moveTo>
                    <a:pt x="1" y="0"/>
                  </a:moveTo>
                  <a:lnTo>
                    <a:pt x="1" y="1001"/>
                  </a:lnTo>
                  <a:lnTo>
                    <a:pt x="1" y="1080"/>
                  </a:lnTo>
                  <a:lnTo>
                    <a:pt x="53" y="1133"/>
                  </a:lnTo>
                  <a:lnTo>
                    <a:pt x="106" y="1186"/>
                  </a:lnTo>
                  <a:lnTo>
                    <a:pt x="1660" y="1186"/>
                  </a:lnTo>
                  <a:lnTo>
                    <a:pt x="1713" y="1133"/>
                  </a:lnTo>
                  <a:lnTo>
                    <a:pt x="1766" y="1080"/>
                  </a:lnTo>
                  <a:lnTo>
                    <a:pt x="1766" y="1001"/>
                  </a:lnTo>
                  <a:lnTo>
                    <a:pt x="17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166"/>
            <p:cNvSpPr/>
            <p:nvPr/>
          </p:nvSpPr>
          <p:spPr>
            <a:xfrm>
              <a:off x="8011528" y="4183747"/>
              <a:ext cx="69092" cy="116953"/>
            </a:xfrm>
            <a:custGeom>
              <a:rect b="b" l="l" r="r" t="t"/>
              <a:pathLst>
                <a:path extrusionOk="0" h="4506" w="2662">
                  <a:moveTo>
                    <a:pt x="185" y="0"/>
                  </a:moveTo>
                  <a:lnTo>
                    <a:pt x="106" y="27"/>
                  </a:lnTo>
                  <a:lnTo>
                    <a:pt x="54" y="79"/>
                  </a:lnTo>
                  <a:lnTo>
                    <a:pt x="1" y="132"/>
                  </a:lnTo>
                  <a:lnTo>
                    <a:pt x="1" y="211"/>
                  </a:lnTo>
                  <a:lnTo>
                    <a:pt x="1" y="4031"/>
                  </a:lnTo>
                  <a:lnTo>
                    <a:pt x="554" y="4505"/>
                  </a:lnTo>
                  <a:lnTo>
                    <a:pt x="2082" y="4505"/>
                  </a:lnTo>
                  <a:lnTo>
                    <a:pt x="2662" y="4031"/>
                  </a:lnTo>
                  <a:lnTo>
                    <a:pt x="2662" y="211"/>
                  </a:lnTo>
                  <a:lnTo>
                    <a:pt x="2635" y="132"/>
                  </a:lnTo>
                  <a:lnTo>
                    <a:pt x="2609" y="79"/>
                  </a:lnTo>
                  <a:lnTo>
                    <a:pt x="2556" y="27"/>
                  </a:lnTo>
                  <a:lnTo>
                    <a:pt x="24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166"/>
            <p:cNvSpPr/>
            <p:nvPr/>
          </p:nvSpPr>
          <p:spPr>
            <a:xfrm>
              <a:off x="8011528" y="4288344"/>
              <a:ext cx="69092" cy="34235"/>
            </a:xfrm>
            <a:custGeom>
              <a:rect b="b" l="l" r="r" t="t"/>
              <a:pathLst>
                <a:path extrusionOk="0" h="1319" w="2662">
                  <a:moveTo>
                    <a:pt x="1" y="1"/>
                  </a:moveTo>
                  <a:lnTo>
                    <a:pt x="1" y="1134"/>
                  </a:lnTo>
                  <a:lnTo>
                    <a:pt x="1" y="1213"/>
                  </a:lnTo>
                  <a:lnTo>
                    <a:pt x="54" y="1265"/>
                  </a:lnTo>
                  <a:lnTo>
                    <a:pt x="106" y="1318"/>
                  </a:lnTo>
                  <a:lnTo>
                    <a:pt x="2556" y="1318"/>
                  </a:lnTo>
                  <a:lnTo>
                    <a:pt x="2609" y="1265"/>
                  </a:lnTo>
                  <a:lnTo>
                    <a:pt x="2635" y="1213"/>
                  </a:lnTo>
                  <a:lnTo>
                    <a:pt x="2662" y="1134"/>
                  </a:lnTo>
                  <a:lnTo>
                    <a:pt x="26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65" name="Google Shape;18065;p166"/>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8066" name="Google Shape;18066;p166"/>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8067" name="Google Shape;18067;p166">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166"/>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8069" name="Google Shape;18069;p166">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8073" name="Shape 18073"/>
        <p:cNvGrpSpPr/>
        <p:nvPr/>
      </p:nvGrpSpPr>
      <p:grpSpPr>
        <a:xfrm>
          <a:off x="0" y="0"/>
          <a:ext cx="0" cy="0"/>
          <a:chOff x="0" y="0"/>
          <a:chExt cx="0" cy="0"/>
        </a:xfrm>
      </p:grpSpPr>
      <p:sp>
        <p:nvSpPr>
          <p:cNvPr id="18074" name="Google Shape;18074;p167"/>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8075" name="Google Shape;18075;p167"/>
          <p:cNvSpPr txBox="1"/>
          <p:nvPr>
            <p:ph idx="1" type="body"/>
          </p:nvPr>
        </p:nvSpPr>
        <p:spPr>
          <a:xfrm>
            <a:off x="727300" y="1269075"/>
            <a:ext cx="3794400" cy="333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400"/>
              <a:t>Did you like the resources on this template?</a:t>
            </a:r>
            <a:endParaRPr sz="1400"/>
          </a:p>
          <a:p>
            <a:pPr indent="0" lvl="0" marL="0" rtl="0" algn="l">
              <a:spcBef>
                <a:spcPts val="0"/>
              </a:spcBef>
              <a:spcAft>
                <a:spcPts val="0"/>
              </a:spcAft>
              <a:buNone/>
            </a:pPr>
            <a:r>
              <a:rPr lang="en" sz="1400"/>
              <a:t>Get them for free at our other websites:</a:t>
            </a:r>
            <a:endParaRPr sz="1400"/>
          </a:p>
          <a:p>
            <a:pPr indent="0" lvl="0" marL="0" rtl="0" algn="l">
              <a:spcBef>
                <a:spcPts val="0"/>
              </a:spcBef>
              <a:spcAft>
                <a:spcPts val="0"/>
              </a:spcAft>
              <a:buNone/>
            </a:pPr>
            <a:r>
              <a:t/>
            </a:r>
            <a:endParaRPr/>
          </a:p>
          <a:p>
            <a:pPr indent="0" lvl="0" marL="0" rtl="0" algn="l">
              <a:spcBef>
                <a:spcPts val="0"/>
              </a:spcBef>
              <a:spcAft>
                <a:spcPts val="0"/>
              </a:spcAft>
              <a:buNone/>
            </a:pPr>
            <a:r>
              <a:rPr b="1" lang="en" sz="2000">
                <a:solidFill>
                  <a:schemeClr val="dk1"/>
                </a:solidFill>
                <a:latin typeface="Poppins"/>
                <a:ea typeface="Poppins"/>
                <a:cs typeface="Poppins"/>
                <a:sym typeface="Poppins"/>
              </a:rPr>
              <a:t>Vectors:</a:t>
            </a:r>
            <a:endParaRPr b="1" sz="2000">
              <a:solidFill>
                <a:schemeClr val="dk1"/>
              </a:solidFill>
              <a:latin typeface="Poppins"/>
              <a:ea typeface="Poppins"/>
              <a:cs typeface="Poppins"/>
              <a:sym typeface="Poppins"/>
            </a:endParaRPr>
          </a:p>
          <a:p>
            <a:pPr indent="-304800" lvl="0" marL="457200" rtl="0" algn="l">
              <a:spcBef>
                <a:spcPts val="1600"/>
              </a:spcBef>
              <a:spcAft>
                <a:spcPts val="0"/>
              </a:spcAft>
              <a:buSzPts val="1200"/>
              <a:buChar char="●"/>
            </a:pPr>
            <a:r>
              <a:rPr lang="en">
                <a:solidFill>
                  <a:schemeClr val="hlink"/>
                </a:solidFill>
                <a:uFill>
                  <a:noFill/>
                </a:uFill>
                <a:hlinkClick r:id="rId3"/>
              </a:rPr>
              <a:t>Grunge background of small paint spots</a:t>
            </a:r>
            <a:endParaRPr/>
          </a:p>
          <a:p>
            <a:pPr indent="-304800" lvl="0" marL="457200" rtl="0" algn="l">
              <a:spcBef>
                <a:spcPts val="0"/>
              </a:spcBef>
              <a:spcAft>
                <a:spcPts val="0"/>
              </a:spcAft>
              <a:buSzPts val="1200"/>
              <a:buChar char="●"/>
            </a:pPr>
            <a:r>
              <a:rPr lang="en">
                <a:solidFill>
                  <a:schemeClr val="hlink"/>
                </a:solidFill>
                <a:uFill>
                  <a:noFill/>
                </a:uFill>
                <a:hlinkClick r:id="rId4"/>
              </a:rPr>
              <a:t>Hand drawn abstract element pattern</a:t>
            </a:r>
            <a:endParaRPr/>
          </a:p>
          <a:p>
            <a:pPr indent="-304800" lvl="0" marL="457200" rtl="0" algn="l">
              <a:spcBef>
                <a:spcPts val="0"/>
              </a:spcBef>
              <a:spcAft>
                <a:spcPts val="0"/>
              </a:spcAft>
              <a:buSzPts val="1200"/>
              <a:buChar char="●"/>
            </a:pPr>
            <a:r>
              <a:rPr lang="en">
                <a:solidFill>
                  <a:schemeClr val="hlink"/>
                </a:solidFill>
                <a:uFill>
                  <a:noFill/>
                </a:uFill>
                <a:hlinkClick r:id="rId5"/>
              </a:rPr>
              <a:t>Hand drawn international jazz day poster template</a:t>
            </a:r>
            <a:endParaRPr/>
          </a:p>
          <a:p>
            <a:pPr indent="-304800" lvl="0" marL="457200" rtl="0" algn="l">
              <a:spcBef>
                <a:spcPts val="0"/>
              </a:spcBef>
              <a:spcAft>
                <a:spcPts val="0"/>
              </a:spcAft>
              <a:buSzPts val="1200"/>
              <a:buChar char="●"/>
            </a:pPr>
            <a:r>
              <a:rPr lang="en">
                <a:solidFill>
                  <a:schemeClr val="hlink"/>
                </a:solidFill>
                <a:uFill>
                  <a:noFill/>
                </a:uFill>
                <a:hlinkClick r:id="rId6"/>
              </a:rPr>
              <a:t>Hand drawn international jazz day illustration</a:t>
            </a:r>
            <a:endParaRPr/>
          </a:p>
          <a:p>
            <a:pPr indent="-304800" lvl="0" marL="457200" rtl="0" algn="l">
              <a:spcBef>
                <a:spcPts val="0"/>
              </a:spcBef>
              <a:spcAft>
                <a:spcPts val="0"/>
              </a:spcAft>
              <a:buSzPts val="1200"/>
              <a:buChar char="●"/>
            </a:pPr>
            <a:r>
              <a:rPr lang="en">
                <a:solidFill>
                  <a:schemeClr val="hlink"/>
                </a:solidFill>
                <a:uFill>
                  <a:noFill/>
                </a:uFill>
                <a:hlinkClick r:id="rId7"/>
              </a:rPr>
              <a:t>Hand drawn international jazz day background</a:t>
            </a:r>
            <a:endParaRPr/>
          </a:p>
          <a:p>
            <a:pPr indent="-304800" lvl="0" marL="457200" rtl="0" algn="l">
              <a:spcBef>
                <a:spcPts val="0"/>
              </a:spcBef>
              <a:spcAft>
                <a:spcPts val="0"/>
              </a:spcAft>
              <a:buSzPts val="1200"/>
              <a:buChar char="●"/>
            </a:pPr>
            <a:r>
              <a:rPr lang="en">
                <a:solidFill>
                  <a:schemeClr val="hlink"/>
                </a:solidFill>
                <a:uFill>
                  <a:noFill/>
                </a:uFill>
                <a:hlinkClick r:id="rId8"/>
              </a:rPr>
              <a:t>Hand drawn reggae instruments music festival poster</a:t>
            </a:r>
            <a:endParaRPr/>
          </a:p>
          <a:p>
            <a:pPr indent="-304800" lvl="0" marL="457200" rtl="0" algn="l">
              <a:spcBef>
                <a:spcPts val="0"/>
              </a:spcBef>
              <a:spcAft>
                <a:spcPts val="0"/>
              </a:spcAft>
              <a:buSzPts val="1200"/>
              <a:buChar char="●"/>
            </a:pPr>
            <a:r>
              <a:rPr lang="en">
                <a:solidFill>
                  <a:schemeClr val="hlink"/>
                </a:solidFill>
                <a:uFill>
                  <a:noFill/>
                </a:uFill>
                <a:hlinkClick r:id="rId9"/>
              </a:rPr>
              <a:t>Hand drawn music festival poster</a:t>
            </a:r>
            <a:endParaRPr/>
          </a:p>
        </p:txBody>
      </p:sp>
      <p:sp>
        <p:nvSpPr>
          <p:cNvPr id="18076" name="Google Shape;18076;p167"/>
          <p:cNvSpPr txBox="1"/>
          <p:nvPr>
            <p:ph idx="2" type="body"/>
          </p:nvPr>
        </p:nvSpPr>
        <p:spPr>
          <a:xfrm>
            <a:off x="4622300" y="1269075"/>
            <a:ext cx="3794400" cy="333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Photos:</a:t>
            </a:r>
            <a:endParaRPr b="1" sz="2000">
              <a:solidFill>
                <a:schemeClr val="dk1"/>
              </a:solidFill>
              <a:latin typeface="Poppins"/>
              <a:ea typeface="Poppins"/>
              <a:cs typeface="Poppins"/>
              <a:sym typeface="Poppins"/>
            </a:endParaRPr>
          </a:p>
          <a:p>
            <a:pPr indent="-304800" lvl="0" marL="457200" rtl="0" algn="l">
              <a:spcBef>
                <a:spcPts val="1600"/>
              </a:spcBef>
              <a:spcAft>
                <a:spcPts val="0"/>
              </a:spcAft>
              <a:buSzPts val="1200"/>
              <a:buChar char="●"/>
            </a:pPr>
            <a:r>
              <a:rPr lang="en">
                <a:uFill>
                  <a:noFill/>
                </a:uFill>
                <a:hlinkClick r:id="rId10"/>
              </a:rPr>
              <a:t>Kid playing with a musical game</a:t>
            </a:r>
            <a:endParaRPr/>
          </a:p>
          <a:p>
            <a:pPr indent="-304800" lvl="0" marL="457200" rtl="0" algn="l">
              <a:spcBef>
                <a:spcPts val="0"/>
              </a:spcBef>
              <a:spcAft>
                <a:spcPts val="0"/>
              </a:spcAft>
              <a:buSzPts val="1200"/>
              <a:buChar char="●"/>
            </a:pPr>
            <a:r>
              <a:rPr lang="en">
                <a:uFill>
                  <a:noFill/>
                </a:uFill>
                <a:hlinkClick r:id="rId11"/>
              </a:rPr>
              <a:t>Young child learning how to play the electronic keyboard</a:t>
            </a:r>
            <a:endParaRPr/>
          </a:p>
          <a:p>
            <a:pPr indent="-304800" lvl="0" marL="457200" rtl="0" algn="l">
              <a:spcBef>
                <a:spcPts val="0"/>
              </a:spcBef>
              <a:spcAft>
                <a:spcPts val="0"/>
              </a:spcAft>
              <a:buSzPts val="1200"/>
              <a:buChar char="●"/>
            </a:pPr>
            <a:r>
              <a:rPr lang="en">
                <a:uFill>
                  <a:noFill/>
                </a:uFill>
                <a:hlinkClick r:id="rId12"/>
              </a:rPr>
              <a:t>Minimalist concept with wooden walls and classic guitar</a:t>
            </a:r>
            <a:endParaRPr/>
          </a:p>
          <a:p>
            <a:pPr indent="-304800" lvl="0" marL="457200" rtl="0" algn="l">
              <a:spcBef>
                <a:spcPts val="0"/>
              </a:spcBef>
              <a:spcAft>
                <a:spcPts val="0"/>
              </a:spcAft>
              <a:buSzPts val="1200"/>
              <a:buChar char="●"/>
            </a:pPr>
            <a:r>
              <a:rPr lang="en">
                <a:uFill>
                  <a:noFill/>
                </a:uFill>
                <a:hlinkClick r:id="rId13"/>
              </a:rPr>
              <a:t>Young children learning how to play piano</a:t>
            </a:r>
            <a:endParaRPr/>
          </a:p>
          <a:p>
            <a:pPr indent="-304800" lvl="0" marL="457200" rtl="0" algn="l">
              <a:spcBef>
                <a:spcPts val="0"/>
              </a:spcBef>
              <a:spcAft>
                <a:spcPts val="0"/>
              </a:spcAft>
              <a:buSzPts val="1200"/>
              <a:buChar char="●"/>
            </a:pPr>
            <a:r>
              <a:rPr lang="en">
                <a:uFill>
                  <a:noFill/>
                </a:uFill>
                <a:hlinkClick r:id="rId14"/>
              </a:rPr>
              <a:t>Little girl learning how to sing at home</a:t>
            </a:r>
            <a:endParaRPr/>
          </a:p>
          <a:p>
            <a:pPr indent="-304800" lvl="0" marL="457200" rtl="0" algn="l">
              <a:spcBef>
                <a:spcPts val="0"/>
              </a:spcBef>
              <a:spcAft>
                <a:spcPts val="0"/>
              </a:spcAft>
              <a:buSzPts val="1200"/>
              <a:buChar char="●"/>
            </a:pPr>
            <a:r>
              <a:rPr lang="en">
                <a:uFill>
                  <a:noFill/>
                </a:uFill>
                <a:hlinkClick r:id="rId15"/>
              </a:rPr>
              <a:t>Top view of female musician playing piano keyboard</a:t>
            </a:r>
            <a:endParaRPr/>
          </a:p>
          <a:p>
            <a:pPr indent="-304800" lvl="0" marL="457200" rtl="0" algn="l">
              <a:spcBef>
                <a:spcPts val="0"/>
              </a:spcBef>
              <a:spcAft>
                <a:spcPts val="0"/>
              </a:spcAft>
              <a:buSzPts val="1200"/>
              <a:buChar char="●"/>
            </a:pPr>
            <a:r>
              <a:rPr lang="en">
                <a:uFill>
                  <a:noFill/>
                </a:uFill>
                <a:hlinkClick r:id="rId16"/>
              </a:rPr>
              <a:t>Tutor and boy learning a musical instrument</a:t>
            </a:r>
            <a:endParaRPr/>
          </a:p>
          <a:p>
            <a:pPr indent="-304800" lvl="0" marL="457200" rtl="0" algn="l">
              <a:spcBef>
                <a:spcPts val="0"/>
              </a:spcBef>
              <a:spcAft>
                <a:spcPts val="0"/>
              </a:spcAft>
              <a:buSzPts val="1200"/>
              <a:buChar char="●"/>
            </a:pPr>
            <a:r>
              <a:rPr lang="en">
                <a:uFill>
                  <a:noFill/>
                </a:uFill>
                <a:hlinkClick r:id="rId17"/>
              </a:rPr>
              <a:t>Side view of student and guitar teacher at home </a:t>
            </a:r>
            <a:endParaRPr/>
          </a:p>
          <a:p>
            <a:pPr indent="-304800" lvl="0" marL="457200" rtl="0" algn="l">
              <a:spcBef>
                <a:spcPts val="0"/>
              </a:spcBef>
              <a:spcAft>
                <a:spcPts val="0"/>
              </a:spcAft>
              <a:buSzPts val="1200"/>
              <a:buChar char="●"/>
            </a:pPr>
            <a:r>
              <a:rPr lang="en">
                <a:uFill>
                  <a:noFill/>
                </a:uFill>
                <a:hlinkClick r:id="rId18"/>
              </a:rPr>
              <a:t>Man standing and trying to learn the musical instrument</a:t>
            </a:r>
            <a:endParaRPr/>
          </a:p>
          <a:p>
            <a:pPr indent="-304800" lvl="0" marL="457200" rtl="0" algn="l">
              <a:spcBef>
                <a:spcPts val="0"/>
              </a:spcBef>
              <a:spcAft>
                <a:spcPts val="0"/>
              </a:spcAft>
              <a:buSzPts val="1200"/>
              <a:buChar char="●"/>
            </a:pPr>
            <a:r>
              <a:rPr lang="en">
                <a:uFill>
                  <a:noFill/>
                </a:uFill>
                <a:hlinkClick r:id="rId19"/>
              </a:rPr>
              <a:t>Tutor and boy learning how to play guitar</a:t>
            </a:r>
            <a:endParaRPr sz="1100"/>
          </a:p>
        </p:txBody>
      </p:sp>
      <p:sp>
        <p:nvSpPr>
          <p:cNvPr id="18077" name="Google Shape;18077;p167"/>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8078" name="Google Shape;18078;p167"/>
          <p:cNvSpPr txBox="1"/>
          <p:nvPr>
            <p:ph idx="4294967295" type="ctrTitle"/>
          </p:nvPr>
        </p:nvSpPr>
        <p:spPr>
          <a:xfrm>
            <a:off x="4574238" y="4820000"/>
            <a:ext cx="1298100" cy="2433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uFill>
                  <a:noFill/>
                </a:uFill>
                <a:hlinkClick action="ppaction://hlinkshowjump?jump=nextslide"/>
              </a:rPr>
              <a:t>Next</a:t>
            </a:r>
            <a:endParaRPr sz="1300"/>
          </a:p>
        </p:txBody>
      </p:sp>
      <p:sp>
        <p:nvSpPr>
          <p:cNvPr id="18079" name="Google Shape;18079;p167">
            <a:hlinkClick action="ppaction://hlinkshowjump?jump=nextslide"/>
          </p:cNvPr>
          <p:cNvSpPr/>
          <p:nvPr/>
        </p:nvSpPr>
        <p:spPr>
          <a:xfrm rot="293707">
            <a:off x="51133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167"/>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8081" name="Google Shape;18081;p167">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8085" name="Shape 18085"/>
        <p:cNvGrpSpPr/>
        <p:nvPr/>
      </p:nvGrpSpPr>
      <p:grpSpPr>
        <a:xfrm>
          <a:off x="0" y="0"/>
          <a:ext cx="0" cy="0"/>
          <a:chOff x="0" y="0"/>
          <a:chExt cx="0" cy="0"/>
        </a:xfrm>
      </p:grpSpPr>
      <p:sp>
        <p:nvSpPr>
          <p:cNvPr id="18086" name="Google Shape;18086;p168"/>
          <p:cNvSpPr txBox="1"/>
          <p:nvPr>
            <p:ph type="title"/>
          </p:nvPr>
        </p:nvSpPr>
        <p:spPr>
          <a:xfrm>
            <a:off x="727300" y="539850"/>
            <a:ext cx="7689300" cy="4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resources</a:t>
            </a:r>
            <a:endParaRPr/>
          </a:p>
        </p:txBody>
      </p:sp>
      <p:sp>
        <p:nvSpPr>
          <p:cNvPr id="18087" name="Google Shape;18087;p168"/>
          <p:cNvSpPr txBox="1"/>
          <p:nvPr>
            <p:ph idx="3" type="subTitle"/>
          </p:nvPr>
        </p:nvSpPr>
        <p:spPr>
          <a:xfrm>
            <a:off x="4646424" y="1311300"/>
            <a:ext cx="3770100" cy="32880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sz="1200">
                <a:solidFill>
                  <a:schemeClr val="hlink"/>
                </a:solidFill>
                <a:uFill>
                  <a:noFill/>
                </a:uFill>
                <a:hlinkClick r:id="rId3"/>
              </a:rPr>
              <a:t>Top view boy listening music on headphones</a:t>
            </a:r>
            <a:endParaRPr sz="1200"/>
          </a:p>
          <a:p>
            <a:pPr indent="-304800" lvl="0" marL="457200" rtl="0" algn="l">
              <a:spcBef>
                <a:spcPts val="0"/>
              </a:spcBef>
              <a:spcAft>
                <a:spcPts val="0"/>
              </a:spcAft>
              <a:buSzPts val="1200"/>
              <a:buChar char="●"/>
            </a:pPr>
            <a:r>
              <a:rPr lang="en" sz="1200">
                <a:solidFill>
                  <a:schemeClr val="hlink"/>
                </a:solidFill>
                <a:uFill>
                  <a:noFill/>
                </a:uFill>
                <a:hlinkClick r:id="rId4"/>
              </a:rPr>
              <a:t>Enthusiastic child playing guitar</a:t>
            </a:r>
            <a:endParaRPr sz="1200"/>
          </a:p>
          <a:p>
            <a:pPr indent="0" lvl="0" marL="0" rtl="0" algn="l">
              <a:spcBef>
                <a:spcPts val="0"/>
              </a:spcBef>
              <a:spcAft>
                <a:spcPts val="0"/>
              </a:spcAft>
              <a:buNone/>
            </a:pPr>
            <a:r>
              <a:t/>
            </a:r>
            <a:endParaRPr/>
          </a:p>
          <a:p>
            <a:pPr indent="0" lvl="0" marL="0" rtl="0" algn="l">
              <a:spcBef>
                <a:spcPts val="0"/>
              </a:spcBef>
              <a:spcAft>
                <a:spcPts val="0"/>
              </a:spcAft>
              <a:buNone/>
            </a:pPr>
            <a:r>
              <a:rPr b="1" lang="en" sz="2000">
                <a:solidFill>
                  <a:schemeClr val="dk1"/>
                </a:solidFill>
                <a:latin typeface="Poppins"/>
                <a:ea typeface="Poppins"/>
                <a:cs typeface="Poppins"/>
                <a:sym typeface="Poppins"/>
              </a:rPr>
              <a:t>Vectors:</a:t>
            </a:r>
            <a:endParaRPr b="1" sz="2000">
              <a:solidFill>
                <a:schemeClr val="dk1"/>
              </a:solidFill>
              <a:latin typeface="Poppins"/>
              <a:ea typeface="Poppins"/>
              <a:cs typeface="Poppins"/>
              <a:sym typeface="Poppins"/>
            </a:endParaRPr>
          </a:p>
          <a:p>
            <a:pPr indent="-304800" lvl="0" marL="457200" rtl="0" algn="l">
              <a:spcBef>
                <a:spcPts val="0"/>
              </a:spcBef>
              <a:spcAft>
                <a:spcPts val="0"/>
              </a:spcAft>
              <a:buSzPts val="1200"/>
              <a:buChar char="●"/>
            </a:pPr>
            <a:r>
              <a:rPr lang="en" sz="1200">
                <a:solidFill>
                  <a:schemeClr val="hlink"/>
                </a:solidFill>
                <a:uFill>
                  <a:noFill/>
                </a:uFill>
                <a:hlinkClick r:id="rId5"/>
              </a:rPr>
              <a:t>Set of hand drawn arrows</a:t>
            </a:r>
            <a:endParaRPr sz="1200"/>
          </a:p>
          <a:p>
            <a:pPr indent="-304800" lvl="0" marL="457200" rtl="0" algn="l">
              <a:spcBef>
                <a:spcPts val="0"/>
              </a:spcBef>
              <a:spcAft>
                <a:spcPts val="0"/>
              </a:spcAft>
              <a:buSzPts val="1200"/>
              <a:buChar char="●"/>
            </a:pPr>
            <a:r>
              <a:rPr lang="en" sz="1200">
                <a:solidFill>
                  <a:schemeClr val="hlink"/>
                </a:solidFill>
                <a:uFill>
                  <a:noFill/>
                </a:uFill>
                <a:hlinkClick r:id="rId6"/>
              </a:rPr>
              <a:t>Map of europe with flags</a:t>
            </a:r>
            <a:endParaRPr sz="1200"/>
          </a:p>
          <a:p>
            <a:pPr indent="-304800" lvl="0" marL="457200" rtl="0" algn="l">
              <a:spcBef>
                <a:spcPts val="0"/>
              </a:spcBef>
              <a:spcAft>
                <a:spcPts val="0"/>
              </a:spcAft>
              <a:buSzPts val="1200"/>
              <a:buChar char="●"/>
            </a:pPr>
            <a:r>
              <a:rPr lang="en" sz="1200">
                <a:solidFill>
                  <a:schemeClr val="hlink"/>
                </a:solidFill>
                <a:uFill>
                  <a:noFill/>
                </a:uFill>
                <a:hlinkClick r:id="rId7"/>
              </a:rPr>
              <a:t>Home logotype</a:t>
            </a:r>
            <a:endParaRPr sz="1200"/>
          </a:p>
          <a:p>
            <a:pPr indent="0" lvl="0" marL="0" rtl="0" algn="l">
              <a:spcBef>
                <a:spcPts val="0"/>
              </a:spcBef>
              <a:spcAft>
                <a:spcPts val="0"/>
              </a:spcAft>
              <a:buNone/>
            </a:pPr>
            <a:r>
              <a:t/>
            </a:r>
            <a:endParaRPr/>
          </a:p>
          <a:p>
            <a:pPr indent="0" lvl="0" marL="0" rtl="0" algn="l">
              <a:spcBef>
                <a:spcPts val="0"/>
              </a:spcBef>
              <a:spcAft>
                <a:spcPts val="0"/>
              </a:spcAft>
              <a:buNone/>
            </a:pPr>
            <a:r>
              <a:rPr b="1" lang="en" sz="2000">
                <a:solidFill>
                  <a:schemeClr val="dk1"/>
                </a:solidFill>
                <a:latin typeface="Poppins"/>
                <a:ea typeface="Poppins"/>
                <a:cs typeface="Poppins"/>
                <a:sym typeface="Poppins"/>
              </a:rPr>
              <a:t>Icons</a:t>
            </a:r>
            <a:r>
              <a:rPr b="1" lang="en" sz="2000">
                <a:solidFill>
                  <a:schemeClr val="dk1"/>
                </a:solidFill>
                <a:latin typeface="Poppins"/>
                <a:ea typeface="Poppins"/>
                <a:cs typeface="Poppins"/>
                <a:sym typeface="Poppins"/>
              </a:rPr>
              <a:t>:</a:t>
            </a:r>
            <a:endParaRPr/>
          </a:p>
          <a:p>
            <a:pPr indent="-304800" lvl="0" marL="457200" rtl="0" algn="l">
              <a:spcBef>
                <a:spcPts val="0"/>
              </a:spcBef>
              <a:spcAft>
                <a:spcPts val="0"/>
              </a:spcAft>
              <a:buSzPts val="1200"/>
              <a:buChar char="●"/>
            </a:pPr>
            <a:r>
              <a:rPr lang="en" sz="1200">
                <a:solidFill>
                  <a:schemeClr val="hlink"/>
                </a:solidFill>
                <a:uFill>
                  <a:noFill/>
                </a:uFill>
                <a:hlinkClick r:id="rId8"/>
              </a:rPr>
              <a:t>Music flat icon</a:t>
            </a:r>
            <a:endParaRPr sz="1200"/>
          </a:p>
        </p:txBody>
      </p:sp>
      <p:sp>
        <p:nvSpPr>
          <p:cNvPr id="18088" name="Google Shape;18088;p168"/>
          <p:cNvSpPr txBox="1"/>
          <p:nvPr>
            <p:ph idx="1" type="subTitle"/>
          </p:nvPr>
        </p:nvSpPr>
        <p:spPr>
          <a:xfrm>
            <a:off x="727300" y="979875"/>
            <a:ext cx="76893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Did you like the resources on this template? Get them for free at our other websites:</a:t>
            </a:r>
            <a:endParaRPr/>
          </a:p>
        </p:txBody>
      </p:sp>
      <p:sp>
        <p:nvSpPr>
          <p:cNvPr id="18089" name="Google Shape;18089;p168"/>
          <p:cNvSpPr txBox="1"/>
          <p:nvPr>
            <p:ph idx="2" type="subTitle"/>
          </p:nvPr>
        </p:nvSpPr>
        <p:spPr>
          <a:xfrm>
            <a:off x="727300" y="1311300"/>
            <a:ext cx="3770100" cy="328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Poppins"/>
                <a:ea typeface="Poppins"/>
                <a:cs typeface="Poppins"/>
                <a:sym typeface="Poppins"/>
              </a:rPr>
              <a:t>Photos</a:t>
            </a:r>
            <a:r>
              <a:rPr b="1" lang="en" sz="2000">
                <a:solidFill>
                  <a:schemeClr val="dk1"/>
                </a:solidFill>
                <a:latin typeface="Poppins"/>
                <a:ea typeface="Poppins"/>
                <a:cs typeface="Poppins"/>
                <a:sym typeface="Poppins"/>
              </a:rPr>
              <a:t>:</a:t>
            </a:r>
            <a:endParaRPr/>
          </a:p>
          <a:p>
            <a:pPr indent="-304800" lvl="0" marL="457200" rtl="0" algn="l">
              <a:spcBef>
                <a:spcPts val="0"/>
              </a:spcBef>
              <a:spcAft>
                <a:spcPts val="0"/>
              </a:spcAft>
              <a:buSzPts val="1200"/>
              <a:buChar char="●"/>
            </a:pPr>
            <a:r>
              <a:rPr lang="en" sz="1200">
                <a:solidFill>
                  <a:schemeClr val="hlink"/>
                </a:solidFill>
                <a:uFill>
                  <a:noFill/>
                </a:uFill>
                <a:hlinkClick r:id="rId9"/>
              </a:rPr>
              <a:t>Young woman with headphones</a:t>
            </a:r>
            <a:endParaRPr sz="1200"/>
          </a:p>
          <a:p>
            <a:pPr indent="-304800" lvl="0" marL="457200" rtl="0" algn="l">
              <a:spcBef>
                <a:spcPts val="0"/>
              </a:spcBef>
              <a:spcAft>
                <a:spcPts val="0"/>
              </a:spcAft>
              <a:buSzPts val="1200"/>
              <a:buChar char="●"/>
            </a:pPr>
            <a:r>
              <a:rPr lang="en" sz="1200">
                <a:solidFill>
                  <a:schemeClr val="hlink"/>
                </a:solidFill>
                <a:uFill>
                  <a:noFill/>
                </a:uFill>
                <a:hlinkClick r:id="rId10"/>
              </a:rPr>
              <a:t>Portrait of a teenage boy listening to music  and smiling</a:t>
            </a:r>
            <a:endParaRPr sz="1200"/>
          </a:p>
          <a:p>
            <a:pPr indent="-304800" lvl="0" marL="457200" rtl="0" algn="l">
              <a:spcBef>
                <a:spcPts val="0"/>
              </a:spcBef>
              <a:spcAft>
                <a:spcPts val="0"/>
              </a:spcAft>
              <a:buSzPts val="1200"/>
              <a:buChar char="●"/>
            </a:pPr>
            <a:r>
              <a:rPr lang="en" sz="1200">
                <a:solidFill>
                  <a:schemeClr val="hlink"/>
                </a:solidFill>
                <a:uFill>
                  <a:noFill/>
                </a:uFill>
                <a:hlinkClick r:id="rId11"/>
              </a:rPr>
              <a:t>Portrait of young teenage girl in overalls rocking to music on her headphones</a:t>
            </a:r>
            <a:endParaRPr sz="1200"/>
          </a:p>
          <a:p>
            <a:pPr indent="-304800" lvl="0" marL="457200" rtl="0" algn="l">
              <a:spcBef>
                <a:spcPts val="0"/>
              </a:spcBef>
              <a:spcAft>
                <a:spcPts val="0"/>
              </a:spcAft>
              <a:buSzPts val="1200"/>
              <a:buChar char="●"/>
            </a:pPr>
            <a:r>
              <a:rPr lang="en" sz="1200">
                <a:solidFill>
                  <a:schemeClr val="hlink"/>
                </a:solidFill>
                <a:uFill>
                  <a:noFill/>
                </a:uFill>
                <a:hlinkClick r:id="rId12"/>
              </a:rPr>
              <a:t>African american man listening to music on headphones</a:t>
            </a:r>
            <a:endParaRPr sz="1200"/>
          </a:p>
          <a:p>
            <a:pPr indent="-304800" lvl="0" marL="457200" rtl="0" algn="l">
              <a:spcBef>
                <a:spcPts val="0"/>
              </a:spcBef>
              <a:spcAft>
                <a:spcPts val="0"/>
              </a:spcAft>
              <a:buSzPts val="1200"/>
              <a:buChar char="●"/>
            </a:pPr>
            <a:r>
              <a:rPr lang="en" sz="1200">
                <a:solidFill>
                  <a:schemeClr val="hlink"/>
                </a:solidFill>
                <a:uFill>
                  <a:noFill/>
                </a:uFill>
                <a:hlinkClick r:id="rId13"/>
              </a:rPr>
              <a:t>Rear view of boy playing classical piano</a:t>
            </a:r>
            <a:endParaRPr sz="1200"/>
          </a:p>
          <a:p>
            <a:pPr indent="-304800" lvl="0" marL="457200" rtl="0" algn="l">
              <a:spcBef>
                <a:spcPts val="0"/>
              </a:spcBef>
              <a:spcAft>
                <a:spcPts val="0"/>
              </a:spcAft>
              <a:buSzPts val="1200"/>
              <a:buChar char="●"/>
            </a:pPr>
            <a:r>
              <a:rPr lang="en" sz="1200">
                <a:solidFill>
                  <a:schemeClr val="hlink"/>
                </a:solidFill>
                <a:uFill>
                  <a:noFill/>
                </a:uFill>
                <a:hlinkClick r:id="rId14"/>
              </a:rPr>
              <a:t>Blonde boy playing piano at home</a:t>
            </a:r>
            <a:endParaRPr sz="1200"/>
          </a:p>
          <a:p>
            <a:pPr indent="-304800" lvl="0" marL="457200" rtl="0" algn="l">
              <a:spcBef>
                <a:spcPts val="0"/>
              </a:spcBef>
              <a:spcAft>
                <a:spcPts val="0"/>
              </a:spcAft>
              <a:buSzPts val="1200"/>
              <a:buChar char="●"/>
            </a:pPr>
            <a:r>
              <a:rPr lang="en" sz="1200">
                <a:solidFill>
                  <a:schemeClr val="hlink"/>
                </a:solidFill>
                <a:uFill>
                  <a:noFill/>
                </a:uFill>
                <a:hlinkClick r:id="rId15"/>
              </a:rPr>
              <a:t>Little girl playing acoustic guitar on bar chair</a:t>
            </a:r>
            <a:endParaRPr sz="1200"/>
          </a:p>
          <a:p>
            <a:pPr indent="-304800" lvl="0" marL="457200" rtl="0" algn="l">
              <a:spcBef>
                <a:spcPts val="0"/>
              </a:spcBef>
              <a:spcAft>
                <a:spcPts val="0"/>
              </a:spcAft>
              <a:buSzPts val="1200"/>
              <a:buChar char="●"/>
            </a:pPr>
            <a:r>
              <a:rPr lang="en" sz="1200">
                <a:solidFill>
                  <a:schemeClr val="hlink"/>
                </a:solidFill>
                <a:uFill>
                  <a:noFill/>
                </a:uFill>
                <a:hlinkClick r:id="rId16"/>
              </a:rPr>
              <a:t>Two boys playing guitar in front of their mother</a:t>
            </a:r>
            <a:endParaRPr sz="1200"/>
          </a:p>
          <a:p>
            <a:pPr indent="-304800" lvl="0" marL="457200" rtl="0" algn="l">
              <a:spcBef>
                <a:spcPts val="0"/>
              </a:spcBef>
              <a:spcAft>
                <a:spcPts val="0"/>
              </a:spcAft>
              <a:buSzPts val="1200"/>
              <a:buChar char="●"/>
            </a:pPr>
            <a:r>
              <a:rPr lang="en" sz="1200">
                <a:solidFill>
                  <a:schemeClr val="hlink"/>
                </a:solidFill>
                <a:uFill>
                  <a:noFill/>
                </a:uFill>
                <a:hlinkClick r:id="rId17"/>
              </a:rPr>
              <a:t>Little girl singing while listening music through headphones</a:t>
            </a:r>
            <a:endParaRPr sz="1200"/>
          </a:p>
          <a:p>
            <a:pPr indent="-304800" lvl="0" marL="457200" rtl="0" algn="l">
              <a:spcBef>
                <a:spcPts val="0"/>
              </a:spcBef>
              <a:spcAft>
                <a:spcPts val="0"/>
              </a:spcAft>
              <a:buSzPts val="1200"/>
              <a:buChar char="●"/>
            </a:pPr>
            <a:r>
              <a:rPr lang="en" sz="1200">
                <a:solidFill>
                  <a:schemeClr val="hlink"/>
                </a:solidFill>
                <a:uFill>
                  <a:noFill/>
                </a:uFill>
                <a:hlinkClick r:id="rId18"/>
              </a:rPr>
              <a:t>Front view of boy playing with xylophone</a:t>
            </a:r>
            <a:endParaRPr sz="1200"/>
          </a:p>
        </p:txBody>
      </p:sp>
      <p:sp>
        <p:nvSpPr>
          <p:cNvPr id="18090" name="Google Shape;18090;p168"/>
          <p:cNvSpPr/>
          <p:nvPr/>
        </p:nvSpPr>
        <p:spPr>
          <a:xfrm>
            <a:off x="2416275" y="4672066"/>
            <a:ext cx="3741250" cy="893775"/>
          </a:xfrm>
          <a:custGeom>
            <a:rect b="b" l="l" r="r" t="t"/>
            <a:pathLst>
              <a:path extrusionOk="0" h="35751" w="149650">
                <a:moveTo>
                  <a:pt x="127" y="23447"/>
                </a:moveTo>
                <a:cubicBezTo>
                  <a:pt x="-254" y="19510"/>
                  <a:pt x="381" y="10176"/>
                  <a:pt x="8890" y="6302"/>
                </a:cubicBezTo>
                <a:cubicBezTo>
                  <a:pt x="17399" y="2429"/>
                  <a:pt x="36386" y="651"/>
                  <a:pt x="51181" y="206"/>
                </a:cubicBezTo>
                <a:cubicBezTo>
                  <a:pt x="65977" y="-238"/>
                  <a:pt x="84074" y="3635"/>
                  <a:pt x="97663" y="3635"/>
                </a:cubicBezTo>
                <a:cubicBezTo>
                  <a:pt x="111252" y="3635"/>
                  <a:pt x="124651" y="-619"/>
                  <a:pt x="132715" y="206"/>
                </a:cubicBezTo>
                <a:cubicBezTo>
                  <a:pt x="140780" y="1032"/>
                  <a:pt x="143447" y="4842"/>
                  <a:pt x="146050" y="8588"/>
                </a:cubicBezTo>
                <a:cubicBezTo>
                  <a:pt x="148654" y="12335"/>
                  <a:pt x="148844" y="19574"/>
                  <a:pt x="148336" y="22685"/>
                </a:cubicBezTo>
                <a:cubicBezTo>
                  <a:pt x="147828" y="25797"/>
                  <a:pt x="153988" y="25098"/>
                  <a:pt x="143002" y="27257"/>
                </a:cubicBezTo>
                <a:cubicBezTo>
                  <a:pt x="132017" y="29416"/>
                  <a:pt x="104394" y="35195"/>
                  <a:pt x="82423" y="35639"/>
                </a:cubicBezTo>
                <a:cubicBezTo>
                  <a:pt x="60452" y="36084"/>
                  <a:pt x="24892" y="31956"/>
                  <a:pt x="11176" y="29924"/>
                </a:cubicBezTo>
                <a:cubicBezTo>
                  <a:pt x="-2540" y="27892"/>
                  <a:pt x="508" y="27384"/>
                  <a:pt x="127" y="23447"/>
                </a:cubicBezTo>
                <a:close/>
              </a:path>
            </a:pathLst>
          </a:custGeom>
          <a:solidFill>
            <a:schemeClr val="lt2"/>
          </a:solidFill>
          <a:ln>
            <a:noFill/>
          </a:ln>
        </p:spPr>
      </p:sp>
      <p:sp>
        <p:nvSpPr>
          <p:cNvPr id="18091" name="Google Shape;18091;p168"/>
          <p:cNvSpPr txBox="1"/>
          <p:nvPr>
            <p:ph idx="4294967295" type="ctrTitle"/>
          </p:nvPr>
        </p:nvSpPr>
        <p:spPr>
          <a:xfrm>
            <a:off x="3271663" y="4820000"/>
            <a:ext cx="1298100" cy="2433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300">
                <a:uFill>
                  <a:noFill/>
                </a:uFill>
                <a:hlinkClick action="ppaction://hlinkshowjump?jump=previousslide"/>
              </a:rPr>
              <a:t>Previous</a:t>
            </a:r>
            <a:endParaRPr sz="1300"/>
          </a:p>
        </p:txBody>
      </p:sp>
      <p:sp>
        <p:nvSpPr>
          <p:cNvPr id="18092" name="Google Shape;18092;p168">
            <a:hlinkClick action="ppaction://hlinkshowjump?jump=previousslide"/>
          </p:cNvPr>
          <p:cNvSpPr/>
          <p:nvPr/>
        </p:nvSpPr>
        <p:spPr>
          <a:xfrm flipH="1" rot="-293707">
            <a:off x="3284587" y="4881981"/>
            <a:ext cx="377563" cy="119339"/>
          </a:xfrm>
          <a:custGeom>
            <a:rect b="b" l="l" r="r" t="t"/>
            <a:pathLst>
              <a:path extrusionOk="0" h="38794" w="122736">
                <a:moveTo>
                  <a:pt x="87991" y="18141"/>
                </a:moveTo>
                <a:lnTo>
                  <a:pt x="91219" y="18192"/>
                </a:lnTo>
                <a:lnTo>
                  <a:pt x="92756" y="18910"/>
                </a:lnTo>
                <a:lnTo>
                  <a:pt x="93013" y="19012"/>
                </a:lnTo>
                <a:lnTo>
                  <a:pt x="93218" y="19064"/>
                </a:lnTo>
                <a:lnTo>
                  <a:pt x="93423" y="19115"/>
                </a:lnTo>
                <a:lnTo>
                  <a:pt x="93679" y="19064"/>
                </a:lnTo>
                <a:lnTo>
                  <a:pt x="94038" y="18961"/>
                </a:lnTo>
                <a:lnTo>
                  <a:pt x="94396" y="18756"/>
                </a:lnTo>
                <a:lnTo>
                  <a:pt x="92346" y="20755"/>
                </a:lnTo>
                <a:lnTo>
                  <a:pt x="84659" y="20293"/>
                </a:lnTo>
                <a:lnTo>
                  <a:pt x="76973" y="19884"/>
                </a:lnTo>
                <a:lnTo>
                  <a:pt x="69286" y="19576"/>
                </a:lnTo>
                <a:lnTo>
                  <a:pt x="61599" y="19371"/>
                </a:lnTo>
                <a:lnTo>
                  <a:pt x="65083" y="19012"/>
                </a:lnTo>
                <a:lnTo>
                  <a:pt x="71592" y="18602"/>
                </a:lnTo>
                <a:lnTo>
                  <a:pt x="74871" y="18449"/>
                </a:lnTo>
                <a:lnTo>
                  <a:pt x="78151" y="18346"/>
                </a:lnTo>
                <a:lnTo>
                  <a:pt x="81431" y="18244"/>
                </a:lnTo>
                <a:lnTo>
                  <a:pt x="84711" y="18192"/>
                </a:lnTo>
                <a:lnTo>
                  <a:pt x="87991" y="18141"/>
                </a:lnTo>
                <a:close/>
                <a:moveTo>
                  <a:pt x="102237" y="18500"/>
                </a:moveTo>
                <a:lnTo>
                  <a:pt x="103313" y="18551"/>
                </a:lnTo>
                <a:lnTo>
                  <a:pt x="107003" y="19781"/>
                </a:lnTo>
                <a:lnTo>
                  <a:pt x="106029" y="20191"/>
                </a:lnTo>
                <a:lnTo>
                  <a:pt x="105671" y="20089"/>
                </a:lnTo>
                <a:lnTo>
                  <a:pt x="105312" y="20037"/>
                </a:lnTo>
                <a:lnTo>
                  <a:pt x="104902" y="20089"/>
                </a:lnTo>
                <a:lnTo>
                  <a:pt x="104492" y="20242"/>
                </a:lnTo>
                <a:lnTo>
                  <a:pt x="102288" y="21472"/>
                </a:lnTo>
                <a:lnTo>
                  <a:pt x="102237" y="21472"/>
                </a:lnTo>
                <a:lnTo>
                  <a:pt x="100238" y="21318"/>
                </a:lnTo>
                <a:lnTo>
                  <a:pt x="102237" y="18500"/>
                </a:lnTo>
                <a:close/>
                <a:moveTo>
                  <a:pt x="110231" y="20755"/>
                </a:moveTo>
                <a:lnTo>
                  <a:pt x="113409" y="21677"/>
                </a:lnTo>
                <a:lnTo>
                  <a:pt x="111871" y="22190"/>
                </a:lnTo>
                <a:lnTo>
                  <a:pt x="109616" y="21985"/>
                </a:lnTo>
                <a:lnTo>
                  <a:pt x="109924" y="21728"/>
                </a:lnTo>
                <a:lnTo>
                  <a:pt x="110078" y="21421"/>
                </a:lnTo>
                <a:lnTo>
                  <a:pt x="110180" y="21113"/>
                </a:lnTo>
                <a:lnTo>
                  <a:pt x="110231" y="20755"/>
                </a:lnTo>
                <a:close/>
                <a:moveTo>
                  <a:pt x="72873" y="0"/>
                </a:moveTo>
                <a:lnTo>
                  <a:pt x="72565" y="51"/>
                </a:lnTo>
                <a:lnTo>
                  <a:pt x="72258" y="154"/>
                </a:lnTo>
                <a:lnTo>
                  <a:pt x="72002" y="256"/>
                </a:lnTo>
                <a:lnTo>
                  <a:pt x="71797" y="461"/>
                </a:lnTo>
                <a:lnTo>
                  <a:pt x="71643" y="666"/>
                </a:lnTo>
                <a:lnTo>
                  <a:pt x="71489" y="922"/>
                </a:lnTo>
                <a:lnTo>
                  <a:pt x="71335" y="1179"/>
                </a:lnTo>
                <a:lnTo>
                  <a:pt x="71233" y="1435"/>
                </a:lnTo>
                <a:lnTo>
                  <a:pt x="71182" y="1691"/>
                </a:lnTo>
                <a:lnTo>
                  <a:pt x="71182" y="1999"/>
                </a:lnTo>
                <a:lnTo>
                  <a:pt x="71182" y="2255"/>
                </a:lnTo>
                <a:lnTo>
                  <a:pt x="71284" y="2511"/>
                </a:lnTo>
                <a:lnTo>
                  <a:pt x="71438" y="2767"/>
                </a:lnTo>
                <a:lnTo>
                  <a:pt x="71643" y="3024"/>
                </a:lnTo>
                <a:lnTo>
                  <a:pt x="74359" y="5432"/>
                </a:lnTo>
                <a:lnTo>
                  <a:pt x="77178" y="7738"/>
                </a:lnTo>
                <a:lnTo>
                  <a:pt x="79996" y="9993"/>
                </a:lnTo>
                <a:lnTo>
                  <a:pt x="82866" y="12197"/>
                </a:lnTo>
                <a:lnTo>
                  <a:pt x="84250" y="13478"/>
                </a:lnTo>
                <a:lnTo>
                  <a:pt x="85684" y="14656"/>
                </a:lnTo>
                <a:lnTo>
                  <a:pt x="78664" y="15425"/>
                </a:lnTo>
                <a:lnTo>
                  <a:pt x="75230" y="15528"/>
                </a:lnTo>
                <a:lnTo>
                  <a:pt x="71797" y="15681"/>
                </a:lnTo>
                <a:lnTo>
                  <a:pt x="68363" y="15886"/>
                </a:lnTo>
                <a:lnTo>
                  <a:pt x="64981" y="16091"/>
                </a:lnTo>
                <a:lnTo>
                  <a:pt x="58114" y="16604"/>
                </a:lnTo>
                <a:lnTo>
                  <a:pt x="51247" y="17219"/>
                </a:lnTo>
                <a:lnTo>
                  <a:pt x="44431" y="17987"/>
                </a:lnTo>
                <a:lnTo>
                  <a:pt x="37615" y="18756"/>
                </a:lnTo>
                <a:lnTo>
                  <a:pt x="30800" y="19627"/>
                </a:lnTo>
                <a:lnTo>
                  <a:pt x="23984" y="20550"/>
                </a:lnTo>
                <a:lnTo>
                  <a:pt x="18295" y="21165"/>
                </a:lnTo>
                <a:lnTo>
                  <a:pt x="15477" y="21472"/>
                </a:lnTo>
                <a:lnTo>
                  <a:pt x="12658" y="21831"/>
                </a:lnTo>
                <a:lnTo>
                  <a:pt x="9840" y="22241"/>
                </a:lnTo>
                <a:lnTo>
                  <a:pt x="7021" y="22651"/>
                </a:lnTo>
                <a:lnTo>
                  <a:pt x="4203" y="23112"/>
                </a:lnTo>
                <a:lnTo>
                  <a:pt x="1384" y="23624"/>
                </a:lnTo>
                <a:lnTo>
                  <a:pt x="1025" y="23727"/>
                </a:lnTo>
                <a:lnTo>
                  <a:pt x="718" y="23932"/>
                </a:lnTo>
                <a:lnTo>
                  <a:pt x="513" y="24188"/>
                </a:lnTo>
                <a:lnTo>
                  <a:pt x="359" y="24444"/>
                </a:lnTo>
                <a:lnTo>
                  <a:pt x="103" y="24803"/>
                </a:lnTo>
                <a:lnTo>
                  <a:pt x="0" y="25213"/>
                </a:lnTo>
                <a:lnTo>
                  <a:pt x="0" y="25623"/>
                </a:lnTo>
                <a:lnTo>
                  <a:pt x="52" y="26033"/>
                </a:lnTo>
                <a:lnTo>
                  <a:pt x="257" y="26392"/>
                </a:lnTo>
                <a:lnTo>
                  <a:pt x="410" y="26494"/>
                </a:lnTo>
                <a:lnTo>
                  <a:pt x="564" y="26648"/>
                </a:lnTo>
                <a:lnTo>
                  <a:pt x="769" y="26751"/>
                </a:lnTo>
                <a:lnTo>
                  <a:pt x="974" y="26802"/>
                </a:lnTo>
                <a:lnTo>
                  <a:pt x="1435" y="26802"/>
                </a:lnTo>
                <a:lnTo>
                  <a:pt x="6919" y="26187"/>
                </a:lnTo>
                <a:lnTo>
                  <a:pt x="12402" y="25674"/>
                </a:lnTo>
                <a:lnTo>
                  <a:pt x="17937" y="25162"/>
                </a:lnTo>
                <a:lnTo>
                  <a:pt x="23420" y="24701"/>
                </a:lnTo>
                <a:lnTo>
                  <a:pt x="28903" y="24342"/>
                </a:lnTo>
                <a:lnTo>
                  <a:pt x="34438" y="23983"/>
                </a:lnTo>
                <a:lnTo>
                  <a:pt x="39921" y="23727"/>
                </a:lnTo>
                <a:lnTo>
                  <a:pt x="45405" y="23471"/>
                </a:lnTo>
                <a:lnTo>
                  <a:pt x="50939" y="23317"/>
                </a:lnTo>
                <a:lnTo>
                  <a:pt x="56423" y="23215"/>
                </a:lnTo>
                <a:lnTo>
                  <a:pt x="61957" y="23112"/>
                </a:lnTo>
                <a:lnTo>
                  <a:pt x="67441" y="23112"/>
                </a:lnTo>
                <a:lnTo>
                  <a:pt x="72975" y="23163"/>
                </a:lnTo>
                <a:lnTo>
                  <a:pt x="78459" y="23266"/>
                </a:lnTo>
                <a:lnTo>
                  <a:pt x="83993" y="23420"/>
                </a:lnTo>
                <a:lnTo>
                  <a:pt x="89477" y="23624"/>
                </a:lnTo>
                <a:lnTo>
                  <a:pt x="83635" y="29415"/>
                </a:lnTo>
                <a:lnTo>
                  <a:pt x="79484" y="32541"/>
                </a:lnTo>
                <a:lnTo>
                  <a:pt x="77382" y="34079"/>
                </a:lnTo>
                <a:lnTo>
                  <a:pt x="75281" y="35616"/>
                </a:lnTo>
                <a:lnTo>
                  <a:pt x="75025" y="35821"/>
                </a:lnTo>
                <a:lnTo>
                  <a:pt x="74871" y="36026"/>
                </a:lnTo>
                <a:lnTo>
                  <a:pt x="74718" y="36282"/>
                </a:lnTo>
                <a:lnTo>
                  <a:pt x="74666" y="36539"/>
                </a:lnTo>
                <a:lnTo>
                  <a:pt x="74615" y="36795"/>
                </a:lnTo>
                <a:lnTo>
                  <a:pt x="74666" y="37102"/>
                </a:lnTo>
                <a:lnTo>
                  <a:pt x="74718" y="37358"/>
                </a:lnTo>
                <a:lnTo>
                  <a:pt x="74769" y="37615"/>
                </a:lnTo>
                <a:lnTo>
                  <a:pt x="74923" y="37820"/>
                </a:lnTo>
                <a:lnTo>
                  <a:pt x="75076" y="38025"/>
                </a:lnTo>
                <a:lnTo>
                  <a:pt x="75281" y="38230"/>
                </a:lnTo>
                <a:lnTo>
                  <a:pt x="75486" y="38332"/>
                </a:lnTo>
                <a:lnTo>
                  <a:pt x="75743" y="38435"/>
                </a:lnTo>
                <a:lnTo>
                  <a:pt x="76050" y="38486"/>
                </a:lnTo>
                <a:lnTo>
                  <a:pt x="76306" y="38486"/>
                </a:lnTo>
                <a:lnTo>
                  <a:pt x="76614" y="38383"/>
                </a:lnTo>
                <a:lnTo>
                  <a:pt x="77690" y="38025"/>
                </a:lnTo>
                <a:lnTo>
                  <a:pt x="77844" y="38230"/>
                </a:lnTo>
                <a:lnTo>
                  <a:pt x="77997" y="38383"/>
                </a:lnTo>
                <a:lnTo>
                  <a:pt x="78202" y="38588"/>
                </a:lnTo>
                <a:lnTo>
                  <a:pt x="78407" y="38691"/>
                </a:lnTo>
                <a:lnTo>
                  <a:pt x="78664" y="38793"/>
                </a:lnTo>
                <a:lnTo>
                  <a:pt x="79227" y="38793"/>
                </a:lnTo>
                <a:lnTo>
                  <a:pt x="79535" y="38691"/>
                </a:lnTo>
                <a:lnTo>
                  <a:pt x="85787" y="36334"/>
                </a:lnTo>
                <a:lnTo>
                  <a:pt x="85889" y="36590"/>
                </a:lnTo>
                <a:lnTo>
                  <a:pt x="86094" y="36846"/>
                </a:lnTo>
                <a:lnTo>
                  <a:pt x="86299" y="37102"/>
                </a:lnTo>
                <a:lnTo>
                  <a:pt x="86504" y="37256"/>
                </a:lnTo>
                <a:lnTo>
                  <a:pt x="86812" y="37410"/>
                </a:lnTo>
                <a:lnTo>
                  <a:pt x="87119" y="37461"/>
                </a:lnTo>
                <a:lnTo>
                  <a:pt x="87427" y="37461"/>
                </a:lnTo>
                <a:lnTo>
                  <a:pt x="87786" y="37358"/>
                </a:lnTo>
                <a:lnTo>
                  <a:pt x="91373" y="35975"/>
                </a:lnTo>
                <a:lnTo>
                  <a:pt x="94960" y="34540"/>
                </a:lnTo>
                <a:lnTo>
                  <a:pt x="98496" y="33105"/>
                </a:lnTo>
                <a:lnTo>
                  <a:pt x="102083" y="31619"/>
                </a:lnTo>
                <a:lnTo>
                  <a:pt x="105568" y="30082"/>
                </a:lnTo>
                <a:lnTo>
                  <a:pt x="109104" y="28544"/>
                </a:lnTo>
                <a:lnTo>
                  <a:pt x="112640" y="26955"/>
                </a:lnTo>
                <a:lnTo>
                  <a:pt x="116125" y="25367"/>
                </a:lnTo>
                <a:lnTo>
                  <a:pt x="116842" y="25367"/>
                </a:lnTo>
                <a:lnTo>
                  <a:pt x="117098" y="25316"/>
                </a:lnTo>
                <a:lnTo>
                  <a:pt x="117303" y="25264"/>
                </a:lnTo>
                <a:lnTo>
                  <a:pt x="117508" y="25111"/>
                </a:lnTo>
                <a:lnTo>
                  <a:pt x="117713" y="25008"/>
                </a:lnTo>
                <a:lnTo>
                  <a:pt x="117867" y="24803"/>
                </a:lnTo>
                <a:lnTo>
                  <a:pt x="118072" y="24393"/>
                </a:lnTo>
                <a:lnTo>
                  <a:pt x="121711" y="22702"/>
                </a:lnTo>
                <a:lnTo>
                  <a:pt x="122018" y="22548"/>
                </a:lnTo>
                <a:lnTo>
                  <a:pt x="122223" y="22343"/>
                </a:lnTo>
                <a:lnTo>
                  <a:pt x="122428" y="22138"/>
                </a:lnTo>
                <a:lnTo>
                  <a:pt x="122531" y="21882"/>
                </a:lnTo>
                <a:lnTo>
                  <a:pt x="122633" y="21626"/>
                </a:lnTo>
                <a:lnTo>
                  <a:pt x="122684" y="21370"/>
                </a:lnTo>
                <a:lnTo>
                  <a:pt x="122736" y="21113"/>
                </a:lnTo>
                <a:lnTo>
                  <a:pt x="122684" y="20857"/>
                </a:lnTo>
                <a:lnTo>
                  <a:pt x="122633" y="20601"/>
                </a:lnTo>
                <a:lnTo>
                  <a:pt x="122531" y="20345"/>
                </a:lnTo>
                <a:lnTo>
                  <a:pt x="122428" y="20140"/>
                </a:lnTo>
                <a:lnTo>
                  <a:pt x="122274" y="19935"/>
                </a:lnTo>
                <a:lnTo>
                  <a:pt x="122069" y="19781"/>
                </a:lnTo>
                <a:lnTo>
                  <a:pt x="121864" y="19679"/>
                </a:lnTo>
                <a:lnTo>
                  <a:pt x="121659" y="19576"/>
                </a:lnTo>
                <a:lnTo>
                  <a:pt x="121352" y="19525"/>
                </a:lnTo>
                <a:lnTo>
                  <a:pt x="121301" y="19320"/>
                </a:lnTo>
                <a:lnTo>
                  <a:pt x="121198" y="19064"/>
                </a:lnTo>
                <a:lnTo>
                  <a:pt x="121044" y="18859"/>
                </a:lnTo>
                <a:lnTo>
                  <a:pt x="120788" y="18654"/>
                </a:lnTo>
                <a:lnTo>
                  <a:pt x="120839" y="18397"/>
                </a:lnTo>
                <a:lnTo>
                  <a:pt x="120788" y="18192"/>
                </a:lnTo>
                <a:lnTo>
                  <a:pt x="120737" y="17936"/>
                </a:lnTo>
                <a:lnTo>
                  <a:pt x="120634" y="17731"/>
                </a:lnTo>
                <a:lnTo>
                  <a:pt x="120481" y="17526"/>
                </a:lnTo>
                <a:lnTo>
                  <a:pt x="120276" y="17321"/>
                </a:lnTo>
                <a:lnTo>
                  <a:pt x="120020" y="17219"/>
                </a:lnTo>
                <a:lnTo>
                  <a:pt x="119712" y="17116"/>
                </a:lnTo>
                <a:lnTo>
                  <a:pt x="117508" y="16655"/>
                </a:lnTo>
                <a:lnTo>
                  <a:pt x="115254" y="16143"/>
                </a:lnTo>
                <a:lnTo>
                  <a:pt x="109924" y="13836"/>
                </a:lnTo>
                <a:lnTo>
                  <a:pt x="110078" y="13734"/>
                </a:lnTo>
                <a:lnTo>
                  <a:pt x="110180" y="13631"/>
                </a:lnTo>
                <a:lnTo>
                  <a:pt x="110385" y="13426"/>
                </a:lnTo>
                <a:lnTo>
                  <a:pt x="110436" y="13119"/>
                </a:lnTo>
                <a:lnTo>
                  <a:pt x="110436" y="12812"/>
                </a:lnTo>
                <a:lnTo>
                  <a:pt x="110385" y="12555"/>
                </a:lnTo>
                <a:lnTo>
                  <a:pt x="110180" y="12299"/>
                </a:lnTo>
                <a:lnTo>
                  <a:pt x="110078" y="12197"/>
                </a:lnTo>
                <a:lnTo>
                  <a:pt x="109924" y="12145"/>
                </a:lnTo>
                <a:lnTo>
                  <a:pt x="109565" y="12145"/>
                </a:lnTo>
                <a:lnTo>
                  <a:pt x="106542" y="12453"/>
                </a:lnTo>
                <a:lnTo>
                  <a:pt x="100597" y="10095"/>
                </a:lnTo>
                <a:lnTo>
                  <a:pt x="94550" y="7789"/>
                </a:lnTo>
                <a:lnTo>
                  <a:pt x="88503" y="5637"/>
                </a:lnTo>
                <a:lnTo>
                  <a:pt x="82405" y="3587"/>
                </a:lnTo>
                <a:lnTo>
                  <a:pt x="73488" y="102"/>
                </a:lnTo>
                <a:lnTo>
                  <a:pt x="73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8096" name="Shape 18096"/>
        <p:cNvGrpSpPr/>
        <p:nvPr/>
      </p:nvGrpSpPr>
      <p:grpSpPr>
        <a:xfrm>
          <a:off x="0" y="0"/>
          <a:ext cx="0" cy="0"/>
          <a:chOff x="0" y="0"/>
          <a:chExt cx="0" cy="0"/>
        </a:xfrm>
      </p:grpSpPr>
      <p:sp>
        <p:nvSpPr>
          <p:cNvPr id="18097" name="Google Shape;18097;p169"/>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As a Premium user, you can use this template without attributing </a:t>
            </a:r>
            <a:r>
              <a:rPr b="1" lang="en" sz="1000" u="sng">
                <a:solidFill>
                  <a:srgbClr val="869FB2"/>
                </a:solidFill>
                <a:hlinkClick r:id="rId3">
                  <a:extLst>
                    <a:ext uri="{A12FA001-AC4F-418D-AE19-62706E023703}">
                      <ahyp:hlinkClr val="tx"/>
                    </a:ext>
                  </a:extLst>
                </a:hlinkClick>
              </a:rPr>
              <a:t>Slidesgo</a:t>
            </a:r>
            <a:r>
              <a:rPr lang="en" sz="1000">
                <a:solidFill>
                  <a:srgbClr val="FFFFFF"/>
                </a:solidFill>
              </a:rPr>
              <a:t> or keeping the "</a:t>
            </a:r>
            <a:r>
              <a:rPr b="1" lang="en" sz="1000" u="sng">
                <a:solidFill>
                  <a:srgbClr val="869FB1"/>
                </a:solidFill>
                <a:hlinkClick action="ppaction://hlinksldjump" r:id="rId4">
                  <a:extLst>
                    <a:ext uri="{A12FA001-AC4F-418D-AE19-62706E023703}">
                      <ahyp:hlinkClr val="tx"/>
                    </a:ext>
                  </a:extLst>
                </a:hlinkClick>
              </a:rPr>
              <a:t>Thanks</a:t>
            </a:r>
            <a:r>
              <a:rPr lang="en" sz="1000">
                <a:solidFill>
                  <a:srgbClr val="FFFFFF"/>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8098" name="Google Shape;18098;p16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8099" name="Google Shape;18099;p169"/>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 (premium users)</a:t>
            </a:r>
            <a:endParaRPr sz="2400">
              <a:solidFill>
                <a:srgbClr val="FFFFFF"/>
              </a:solidFill>
            </a:endParaRPr>
          </a:p>
        </p:txBody>
      </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8103" name="Shape 18103"/>
        <p:cNvGrpSpPr/>
        <p:nvPr/>
      </p:nvGrpSpPr>
      <p:grpSpPr>
        <a:xfrm>
          <a:off x="0" y="0"/>
          <a:ext cx="0" cy="0"/>
          <a:chOff x="0" y="0"/>
          <a:chExt cx="0" cy="0"/>
        </a:xfrm>
      </p:grpSpPr>
      <p:sp>
        <p:nvSpPr>
          <p:cNvPr id="18104" name="Google Shape;18104;p1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8105" name="Google Shape;18105;p170"/>
          <p:cNvGrpSpPr/>
          <p:nvPr/>
        </p:nvGrpSpPr>
        <p:grpSpPr>
          <a:xfrm>
            <a:off x="4682526" y="1512217"/>
            <a:ext cx="369948" cy="370132"/>
            <a:chOff x="4682526" y="1512217"/>
            <a:chExt cx="369948" cy="370132"/>
          </a:xfrm>
        </p:grpSpPr>
        <p:sp>
          <p:nvSpPr>
            <p:cNvPr id="18106" name="Google Shape;18106;p170"/>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170"/>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170"/>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170"/>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170"/>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170"/>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170"/>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170"/>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170"/>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170"/>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170"/>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170"/>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170"/>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170"/>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170"/>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1" name="Google Shape;18121;p170"/>
          <p:cNvGrpSpPr/>
          <p:nvPr/>
        </p:nvGrpSpPr>
        <p:grpSpPr>
          <a:xfrm>
            <a:off x="3592433" y="1980212"/>
            <a:ext cx="381542" cy="370079"/>
            <a:chOff x="3592433" y="1980212"/>
            <a:chExt cx="381542" cy="370079"/>
          </a:xfrm>
        </p:grpSpPr>
        <p:sp>
          <p:nvSpPr>
            <p:cNvPr id="18122" name="Google Shape;18122;p170"/>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170"/>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170"/>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170"/>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170"/>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170"/>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170"/>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170"/>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170"/>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170"/>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170"/>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170"/>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4" name="Google Shape;18134;p170"/>
          <p:cNvGrpSpPr/>
          <p:nvPr/>
        </p:nvGrpSpPr>
        <p:grpSpPr>
          <a:xfrm>
            <a:off x="1398582" y="2973490"/>
            <a:ext cx="371391" cy="235126"/>
            <a:chOff x="1398582" y="2973490"/>
            <a:chExt cx="371391" cy="235126"/>
          </a:xfrm>
        </p:grpSpPr>
        <p:sp>
          <p:nvSpPr>
            <p:cNvPr id="18135" name="Google Shape;18135;p170"/>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170"/>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170"/>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170"/>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170"/>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170"/>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170"/>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170"/>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170"/>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170"/>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170"/>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170"/>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170"/>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170"/>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170"/>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0" name="Google Shape;18150;p170"/>
          <p:cNvGrpSpPr/>
          <p:nvPr/>
        </p:nvGrpSpPr>
        <p:grpSpPr>
          <a:xfrm>
            <a:off x="850795" y="1512217"/>
            <a:ext cx="370132" cy="370132"/>
            <a:chOff x="850795" y="1512217"/>
            <a:chExt cx="370132" cy="370132"/>
          </a:xfrm>
        </p:grpSpPr>
        <p:sp>
          <p:nvSpPr>
            <p:cNvPr id="18151" name="Google Shape;18151;p170"/>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170"/>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170"/>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170"/>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170"/>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170"/>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170"/>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170"/>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170"/>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170"/>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170"/>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170"/>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170"/>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170"/>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170"/>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170"/>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170"/>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170"/>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9" name="Google Shape;18169;p170"/>
          <p:cNvGrpSpPr/>
          <p:nvPr/>
        </p:nvGrpSpPr>
        <p:grpSpPr>
          <a:xfrm>
            <a:off x="8038497" y="2906079"/>
            <a:ext cx="236568" cy="370105"/>
            <a:chOff x="8038497" y="2906079"/>
            <a:chExt cx="236568" cy="370105"/>
          </a:xfrm>
        </p:grpSpPr>
        <p:sp>
          <p:nvSpPr>
            <p:cNvPr id="18170" name="Google Shape;18170;p170"/>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170"/>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170"/>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170"/>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170"/>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170"/>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170"/>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7" name="Google Shape;18177;p170"/>
          <p:cNvGrpSpPr/>
          <p:nvPr/>
        </p:nvGrpSpPr>
        <p:grpSpPr>
          <a:xfrm>
            <a:off x="6324130" y="1566303"/>
            <a:ext cx="370630" cy="261802"/>
            <a:chOff x="6324130" y="1566303"/>
            <a:chExt cx="370630" cy="261802"/>
          </a:xfrm>
        </p:grpSpPr>
        <p:sp>
          <p:nvSpPr>
            <p:cNvPr id="18178" name="Google Shape;18178;p170"/>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170"/>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170"/>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170"/>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170"/>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170"/>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170"/>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170"/>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170"/>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170"/>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170"/>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170"/>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170"/>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170"/>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170"/>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170"/>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170"/>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5" name="Google Shape;18195;p170"/>
          <p:cNvGrpSpPr/>
          <p:nvPr/>
        </p:nvGrpSpPr>
        <p:grpSpPr>
          <a:xfrm>
            <a:off x="5232280" y="2026587"/>
            <a:ext cx="370840" cy="353213"/>
            <a:chOff x="5232280" y="2026587"/>
            <a:chExt cx="370840" cy="353213"/>
          </a:xfrm>
        </p:grpSpPr>
        <p:sp>
          <p:nvSpPr>
            <p:cNvPr id="18196" name="Google Shape;18196;p170"/>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170"/>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170"/>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170"/>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170"/>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170"/>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170"/>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170"/>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170"/>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170"/>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6" name="Google Shape;18206;p170"/>
          <p:cNvGrpSpPr/>
          <p:nvPr/>
        </p:nvGrpSpPr>
        <p:grpSpPr>
          <a:xfrm>
            <a:off x="7968961" y="2435329"/>
            <a:ext cx="379548" cy="365331"/>
            <a:chOff x="7968961" y="2435329"/>
            <a:chExt cx="379548" cy="365331"/>
          </a:xfrm>
        </p:grpSpPr>
        <p:sp>
          <p:nvSpPr>
            <p:cNvPr id="18207" name="Google Shape;18207;p170"/>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170"/>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170"/>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170"/>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170"/>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170"/>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3" name="Google Shape;18213;p170"/>
          <p:cNvGrpSpPr/>
          <p:nvPr/>
        </p:nvGrpSpPr>
        <p:grpSpPr>
          <a:xfrm>
            <a:off x="4136679" y="2115323"/>
            <a:ext cx="373305" cy="223217"/>
            <a:chOff x="4136679" y="2115323"/>
            <a:chExt cx="373305" cy="223217"/>
          </a:xfrm>
        </p:grpSpPr>
        <p:sp>
          <p:nvSpPr>
            <p:cNvPr id="18214" name="Google Shape;18214;p170"/>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170"/>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170"/>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170"/>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170"/>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170"/>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170"/>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170"/>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170"/>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170"/>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4" name="Google Shape;18224;p170"/>
          <p:cNvGrpSpPr/>
          <p:nvPr/>
        </p:nvGrpSpPr>
        <p:grpSpPr>
          <a:xfrm>
            <a:off x="7423823" y="2464077"/>
            <a:ext cx="372046" cy="307730"/>
            <a:chOff x="7423823" y="2464077"/>
            <a:chExt cx="372046" cy="307730"/>
          </a:xfrm>
        </p:grpSpPr>
        <p:sp>
          <p:nvSpPr>
            <p:cNvPr id="18225" name="Google Shape;18225;p170"/>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170"/>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170"/>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170"/>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170"/>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170"/>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170"/>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170"/>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170"/>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170"/>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170"/>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170"/>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170"/>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8" name="Google Shape;18238;p170"/>
          <p:cNvGrpSpPr/>
          <p:nvPr/>
        </p:nvGrpSpPr>
        <p:grpSpPr>
          <a:xfrm>
            <a:off x="3882511" y="3365156"/>
            <a:ext cx="295061" cy="370263"/>
            <a:chOff x="3882511" y="3365156"/>
            <a:chExt cx="295061" cy="370263"/>
          </a:xfrm>
        </p:grpSpPr>
        <p:sp>
          <p:nvSpPr>
            <p:cNvPr id="18239" name="Google Shape;18239;p170"/>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170"/>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170"/>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170"/>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170"/>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4" name="Google Shape;18244;p170"/>
          <p:cNvGrpSpPr/>
          <p:nvPr/>
        </p:nvGrpSpPr>
        <p:grpSpPr>
          <a:xfrm>
            <a:off x="5229788" y="1512217"/>
            <a:ext cx="370132" cy="370132"/>
            <a:chOff x="5229788" y="1512217"/>
            <a:chExt cx="370132" cy="370132"/>
          </a:xfrm>
        </p:grpSpPr>
        <p:sp>
          <p:nvSpPr>
            <p:cNvPr id="18245" name="Google Shape;18245;p170"/>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170"/>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170"/>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170"/>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170"/>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170"/>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170"/>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170"/>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170"/>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170"/>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170"/>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170"/>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170"/>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170"/>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170"/>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70"/>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70"/>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2" name="Google Shape;18262;p170"/>
          <p:cNvGrpSpPr/>
          <p:nvPr/>
        </p:nvGrpSpPr>
        <p:grpSpPr>
          <a:xfrm>
            <a:off x="6041869" y="3365392"/>
            <a:ext cx="373882" cy="370053"/>
            <a:chOff x="6041869" y="3365392"/>
            <a:chExt cx="373882" cy="370053"/>
          </a:xfrm>
        </p:grpSpPr>
        <p:sp>
          <p:nvSpPr>
            <p:cNvPr id="18263" name="Google Shape;18263;p170"/>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170"/>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170"/>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170"/>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170"/>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170"/>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170"/>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170"/>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170"/>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170"/>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3" name="Google Shape;18273;p170"/>
          <p:cNvGrpSpPr/>
          <p:nvPr/>
        </p:nvGrpSpPr>
        <p:grpSpPr>
          <a:xfrm>
            <a:off x="4684309" y="2087493"/>
            <a:ext cx="374748" cy="279140"/>
            <a:chOff x="4684309" y="2087493"/>
            <a:chExt cx="374748" cy="279140"/>
          </a:xfrm>
        </p:grpSpPr>
        <p:sp>
          <p:nvSpPr>
            <p:cNvPr id="18274" name="Google Shape;18274;p170"/>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170"/>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170"/>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70"/>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170"/>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170"/>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170"/>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170"/>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170"/>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170"/>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70"/>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70"/>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6" name="Google Shape;18286;p170"/>
          <p:cNvGrpSpPr/>
          <p:nvPr/>
        </p:nvGrpSpPr>
        <p:grpSpPr>
          <a:xfrm>
            <a:off x="7521110" y="2906131"/>
            <a:ext cx="175400" cy="370053"/>
            <a:chOff x="7521110" y="2906131"/>
            <a:chExt cx="175400" cy="370053"/>
          </a:xfrm>
        </p:grpSpPr>
        <p:sp>
          <p:nvSpPr>
            <p:cNvPr id="18287" name="Google Shape;18287;p170"/>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170"/>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170"/>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170"/>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170"/>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170"/>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70"/>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170"/>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170"/>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6" name="Google Shape;18296;p170"/>
          <p:cNvGrpSpPr/>
          <p:nvPr/>
        </p:nvGrpSpPr>
        <p:grpSpPr>
          <a:xfrm>
            <a:off x="3586925" y="1523286"/>
            <a:ext cx="371023" cy="347915"/>
            <a:chOff x="3586925" y="1523286"/>
            <a:chExt cx="371023" cy="347915"/>
          </a:xfrm>
        </p:grpSpPr>
        <p:sp>
          <p:nvSpPr>
            <p:cNvPr id="18297" name="Google Shape;18297;p170"/>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170"/>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170"/>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170"/>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170"/>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170"/>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70"/>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70"/>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170"/>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170"/>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70"/>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170"/>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170"/>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170"/>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170"/>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170"/>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170"/>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170"/>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170"/>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6" name="Google Shape;18316;p170"/>
          <p:cNvGrpSpPr/>
          <p:nvPr/>
        </p:nvGrpSpPr>
        <p:grpSpPr>
          <a:xfrm>
            <a:off x="6876009" y="2475461"/>
            <a:ext cx="370158" cy="285120"/>
            <a:chOff x="6876009" y="2475461"/>
            <a:chExt cx="370158" cy="285120"/>
          </a:xfrm>
        </p:grpSpPr>
        <p:sp>
          <p:nvSpPr>
            <p:cNvPr id="18317" name="Google Shape;18317;p170"/>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170"/>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70"/>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70"/>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170"/>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170"/>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170"/>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170"/>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70"/>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6" name="Google Shape;18326;p170"/>
          <p:cNvGrpSpPr/>
          <p:nvPr/>
        </p:nvGrpSpPr>
        <p:grpSpPr>
          <a:xfrm>
            <a:off x="6328222" y="2445847"/>
            <a:ext cx="370158" cy="344269"/>
            <a:chOff x="6328222" y="2445847"/>
            <a:chExt cx="370158" cy="344269"/>
          </a:xfrm>
        </p:grpSpPr>
        <p:sp>
          <p:nvSpPr>
            <p:cNvPr id="18327" name="Google Shape;18327;p170"/>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170"/>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170"/>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170"/>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170"/>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170"/>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170"/>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170"/>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5" name="Google Shape;18335;p170"/>
          <p:cNvGrpSpPr/>
          <p:nvPr/>
        </p:nvGrpSpPr>
        <p:grpSpPr>
          <a:xfrm>
            <a:off x="5249540" y="2432942"/>
            <a:ext cx="351639" cy="370184"/>
            <a:chOff x="5249540" y="2432942"/>
            <a:chExt cx="351639" cy="370184"/>
          </a:xfrm>
        </p:grpSpPr>
        <p:sp>
          <p:nvSpPr>
            <p:cNvPr id="18336" name="Google Shape;18336;p170"/>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170"/>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170"/>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170"/>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70"/>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70"/>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170"/>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3" name="Google Shape;18343;p170"/>
          <p:cNvGrpSpPr/>
          <p:nvPr/>
        </p:nvGrpSpPr>
        <p:grpSpPr>
          <a:xfrm>
            <a:off x="4137047" y="2482176"/>
            <a:ext cx="371102" cy="271585"/>
            <a:chOff x="4137047" y="2482176"/>
            <a:chExt cx="371102" cy="271585"/>
          </a:xfrm>
        </p:grpSpPr>
        <p:sp>
          <p:nvSpPr>
            <p:cNvPr id="18344" name="Google Shape;18344;p170"/>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170"/>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70"/>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70"/>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170"/>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170"/>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70"/>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170"/>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170"/>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170"/>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170"/>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5" name="Google Shape;18355;p170"/>
          <p:cNvGrpSpPr/>
          <p:nvPr/>
        </p:nvGrpSpPr>
        <p:grpSpPr>
          <a:xfrm>
            <a:off x="4686434" y="2432916"/>
            <a:ext cx="367377" cy="370079"/>
            <a:chOff x="4686434" y="2432916"/>
            <a:chExt cx="367377" cy="370079"/>
          </a:xfrm>
        </p:grpSpPr>
        <p:sp>
          <p:nvSpPr>
            <p:cNvPr id="18356" name="Google Shape;18356;p170"/>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170"/>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170"/>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170"/>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170"/>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170"/>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170"/>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170"/>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70"/>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170"/>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70"/>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7" name="Google Shape;18367;p170"/>
          <p:cNvGrpSpPr/>
          <p:nvPr/>
        </p:nvGrpSpPr>
        <p:grpSpPr>
          <a:xfrm>
            <a:off x="6328222" y="2056306"/>
            <a:ext cx="372099" cy="293986"/>
            <a:chOff x="6328222" y="2056306"/>
            <a:chExt cx="372099" cy="293986"/>
          </a:xfrm>
        </p:grpSpPr>
        <p:sp>
          <p:nvSpPr>
            <p:cNvPr id="18368" name="Google Shape;18368;p170"/>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70"/>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170"/>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170"/>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170"/>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170"/>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170"/>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170"/>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170"/>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7" name="Google Shape;18377;p170"/>
          <p:cNvGrpSpPr/>
          <p:nvPr/>
        </p:nvGrpSpPr>
        <p:grpSpPr>
          <a:xfrm>
            <a:off x="5789327" y="2432968"/>
            <a:ext cx="352531" cy="370132"/>
            <a:chOff x="5789327" y="2432968"/>
            <a:chExt cx="352531" cy="370132"/>
          </a:xfrm>
        </p:grpSpPr>
        <p:sp>
          <p:nvSpPr>
            <p:cNvPr id="18378" name="Google Shape;18378;p170"/>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170"/>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70"/>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70"/>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170"/>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170"/>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170"/>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170"/>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70"/>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170"/>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8" name="Google Shape;18388;p170"/>
          <p:cNvGrpSpPr/>
          <p:nvPr/>
        </p:nvGrpSpPr>
        <p:grpSpPr>
          <a:xfrm>
            <a:off x="874612" y="1980134"/>
            <a:ext cx="322314" cy="370158"/>
            <a:chOff x="874612" y="1980134"/>
            <a:chExt cx="322314" cy="370158"/>
          </a:xfrm>
        </p:grpSpPr>
        <p:sp>
          <p:nvSpPr>
            <p:cNvPr id="18389" name="Google Shape;18389;p170"/>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170"/>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170"/>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70"/>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170"/>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170"/>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170"/>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170"/>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170"/>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170"/>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170"/>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170"/>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170"/>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170"/>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170"/>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170"/>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170"/>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6" name="Google Shape;18406;p170"/>
          <p:cNvGrpSpPr/>
          <p:nvPr/>
        </p:nvGrpSpPr>
        <p:grpSpPr>
          <a:xfrm>
            <a:off x="3039662" y="2514780"/>
            <a:ext cx="374223" cy="329764"/>
            <a:chOff x="3039662" y="2514780"/>
            <a:chExt cx="374223" cy="329764"/>
          </a:xfrm>
        </p:grpSpPr>
        <p:sp>
          <p:nvSpPr>
            <p:cNvPr id="18407" name="Google Shape;18407;p170"/>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170"/>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170"/>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170"/>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170"/>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170"/>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170"/>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170"/>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170"/>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170"/>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170"/>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170"/>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70"/>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170"/>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170"/>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170"/>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170"/>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170"/>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5" name="Google Shape;18425;p170"/>
          <p:cNvGrpSpPr/>
          <p:nvPr/>
        </p:nvGrpSpPr>
        <p:grpSpPr>
          <a:xfrm>
            <a:off x="1946369" y="2563122"/>
            <a:ext cx="374066" cy="233395"/>
            <a:chOff x="1946369" y="2563122"/>
            <a:chExt cx="374066" cy="233395"/>
          </a:xfrm>
        </p:grpSpPr>
        <p:sp>
          <p:nvSpPr>
            <p:cNvPr id="18426" name="Google Shape;18426;p170"/>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170"/>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170"/>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170"/>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170"/>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170"/>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170"/>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170"/>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4" name="Google Shape;18434;p170"/>
          <p:cNvGrpSpPr/>
          <p:nvPr/>
        </p:nvGrpSpPr>
        <p:grpSpPr>
          <a:xfrm>
            <a:off x="4135263" y="2906184"/>
            <a:ext cx="374040" cy="370184"/>
            <a:chOff x="4135263" y="2906184"/>
            <a:chExt cx="374040" cy="370184"/>
          </a:xfrm>
        </p:grpSpPr>
        <p:sp>
          <p:nvSpPr>
            <p:cNvPr id="18435" name="Google Shape;18435;p170"/>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170"/>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170"/>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8" name="Google Shape;18438;p170"/>
          <p:cNvGrpSpPr/>
          <p:nvPr/>
        </p:nvGrpSpPr>
        <p:grpSpPr>
          <a:xfrm>
            <a:off x="4683601" y="2906184"/>
            <a:ext cx="372676" cy="370184"/>
            <a:chOff x="4683601" y="2906184"/>
            <a:chExt cx="372676" cy="370184"/>
          </a:xfrm>
        </p:grpSpPr>
        <p:sp>
          <p:nvSpPr>
            <p:cNvPr id="18439" name="Google Shape;18439;p170"/>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170"/>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170"/>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170"/>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170"/>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170"/>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5" name="Google Shape;18445;p170"/>
          <p:cNvGrpSpPr/>
          <p:nvPr/>
        </p:nvGrpSpPr>
        <p:grpSpPr>
          <a:xfrm>
            <a:off x="870808" y="2906053"/>
            <a:ext cx="329134" cy="370132"/>
            <a:chOff x="870808" y="2906053"/>
            <a:chExt cx="329134" cy="370132"/>
          </a:xfrm>
        </p:grpSpPr>
        <p:sp>
          <p:nvSpPr>
            <p:cNvPr id="18446" name="Google Shape;18446;p170"/>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70"/>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170"/>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170"/>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170"/>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170"/>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170"/>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170"/>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70"/>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170"/>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170"/>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170"/>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170"/>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170"/>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170"/>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170"/>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170"/>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170"/>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170"/>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5" name="Google Shape;18465;p170"/>
          <p:cNvGrpSpPr/>
          <p:nvPr/>
        </p:nvGrpSpPr>
        <p:grpSpPr>
          <a:xfrm>
            <a:off x="1943878" y="2909069"/>
            <a:ext cx="374774" cy="364282"/>
            <a:chOff x="1943878" y="2909069"/>
            <a:chExt cx="374774" cy="364282"/>
          </a:xfrm>
        </p:grpSpPr>
        <p:sp>
          <p:nvSpPr>
            <p:cNvPr id="18466" name="Google Shape;18466;p170"/>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70"/>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70"/>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170"/>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170"/>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170"/>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170"/>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170"/>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170"/>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70"/>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70"/>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170"/>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170"/>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70"/>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170"/>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170"/>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170"/>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170"/>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70"/>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70"/>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170"/>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7" name="Google Shape;18487;p170"/>
          <p:cNvGrpSpPr/>
          <p:nvPr/>
        </p:nvGrpSpPr>
        <p:grpSpPr>
          <a:xfrm>
            <a:off x="1128072" y="3365261"/>
            <a:ext cx="328872" cy="370158"/>
            <a:chOff x="1128072" y="3365261"/>
            <a:chExt cx="328872" cy="370158"/>
          </a:xfrm>
        </p:grpSpPr>
        <p:sp>
          <p:nvSpPr>
            <p:cNvPr id="18488" name="Google Shape;18488;p170"/>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170"/>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70"/>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70"/>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170"/>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170"/>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170"/>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170"/>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170"/>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170"/>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170"/>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70"/>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170"/>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170"/>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170"/>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170"/>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170"/>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170"/>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70"/>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170"/>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170"/>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170"/>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170"/>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170"/>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70"/>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170"/>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170"/>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170"/>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170"/>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70"/>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70"/>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170"/>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170"/>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170"/>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170"/>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170"/>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170"/>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170"/>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170"/>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170"/>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170"/>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170"/>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170"/>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170"/>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2" name="Google Shape;18532;p170"/>
          <p:cNvGrpSpPr/>
          <p:nvPr/>
        </p:nvGrpSpPr>
        <p:grpSpPr>
          <a:xfrm>
            <a:off x="5776868" y="1515181"/>
            <a:ext cx="370866" cy="364151"/>
            <a:chOff x="5776868" y="1515181"/>
            <a:chExt cx="370866" cy="364151"/>
          </a:xfrm>
        </p:grpSpPr>
        <p:sp>
          <p:nvSpPr>
            <p:cNvPr id="18533" name="Google Shape;18533;p170"/>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170"/>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170"/>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170"/>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70"/>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70"/>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70"/>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170"/>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170"/>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170"/>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170"/>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170"/>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70"/>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170"/>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170"/>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70"/>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170"/>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0" name="Google Shape;18550;p170"/>
          <p:cNvGrpSpPr/>
          <p:nvPr/>
        </p:nvGrpSpPr>
        <p:grpSpPr>
          <a:xfrm>
            <a:off x="3577849" y="2432942"/>
            <a:ext cx="393660" cy="370079"/>
            <a:chOff x="3577849" y="2432942"/>
            <a:chExt cx="393660" cy="370079"/>
          </a:xfrm>
        </p:grpSpPr>
        <p:sp>
          <p:nvSpPr>
            <p:cNvPr id="18551" name="Google Shape;18551;p170"/>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170"/>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170"/>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170"/>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170"/>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170"/>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170"/>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170"/>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170"/>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170"/>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1" name="Google Shape;18561;p170"/>
          <p:cNvGrpSpPr/>
          <p:nvPr/>
        </p:nvGrpSpPr>
        <p:grpSpPr>
          <a:xfrm>
            <a:off x="2493999" y="2927037"/>
            <a:ext cx="370132" cy="328164"/>
            <a:chOff x="2493999" y="2927037"/>
            <a:chExt cx="370132" cy="328164"/>
          </a:xfrm>
        </p:grpSpPr>
        <p:sp>
          <p:nvSpPr>
            <p:cNvPr id="18562" name="Google Shape;18562;p170"/>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170"/>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170"/>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170"/>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170"/>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170"/>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170"/>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170"/>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170"/>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170"/>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170"/>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170"/>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4" name="Google Shape;18574;p170"/>
          <p:cNvGrpSpPr/>
          <p:nvPr/>
        </p:nvGrpSpPr>
        <p:grpSpPr>
          <a:xfrm>
            <a:off x="3589417" y="2950696"/>
            <a:ext cx="370315" cy="281028"/>
            <a:chOff x="3589417" y="2950696"/>
            <a:chExt cx="370315" cy="281028"/>
          </a:xfrm>
        </p:grpSpPr>
        <p:sp>
          <p:nvSpPr>
            <p:cNvPr id="18575" name="Google Shape;18575;p170"/>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170"/>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170"/>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170"/>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170"/>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170"/>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170"/>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170"/>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170"/>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170"/>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170"/>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170"/>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170"/>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170"/>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170"/>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170"/>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170"/>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170"/>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170"/>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170"/>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5" name="Google Shape;18595;p170"/>
          <p:cNvGrpSpPr/>
          <p:nvPr/>
        </p:nvGrpSpPr>
        <p:grpSpPr>
          <a:xfrm>
            <a:off x="3032711" y="2911718"/>
            <a:ext cx="396125" cy="359062"/>
            <a:chOff x="3032711" y="2911718"/>
            <a:chExt cx="396125" cy="359062"/>
          </a:xfrm>
        </p:grpSpPr>
        <p:sp>
          <p:nvSpPr>
            <p:cNvPr id="18596" name="Google Shape;18596;p170"/>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170"/>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170"/>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170"/>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170"/>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170"/>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170"/>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170"/>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170"/>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170"/>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170"/>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170"/>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8" name="Google Shape;18608;p170"/>
          <p:cNvGrpSpPr/>
          <p:nvPr/>
        </p:nvGrpSpPr>
        <p:grpSpPr>
          <a:xfrm>
            <a:off x="7417764" y="1513397"/>
            <a:ext cx="373174" cy="367692"/>
            <a:chOff x="7417764" y="1513397"/>
            <a:chExt cx="373174" cy="367692"/>
          </a:xfrm>
        </p:grpSpPr>
        <p:sp>
          <p:nvSpPr>
            <p:cNvPr id="18609" name="Google Shape;18609;p170"/>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170"/>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170"/>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170"/>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170"/>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170"/>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170"/>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170"/>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170"/>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170"/>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170"/>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170"/>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170"/>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170"/>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170"/>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170"/>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170"/>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170"/>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170"/>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8" name="Google Shape;18628;p170"/>
          <p:cNvGrpSpPr/>
          <p:nvPr/>
        </p:nvGrpSpPr>
        <p:grpSpPr>
          <a:xfrm>
            <a:off x="6871944" y="1514368"/>
            <a:ext cx="370132" cy="365672"/>
            <a:chOff x="6871944" y="1514368"/>
            <a:chExt cx="370132" cy="365672"/>
          </a:xfrm>
        </p:grpSpPr>
        <p:sp>
          <p:nvSpPr>
            <p:cNvPr id="18629" name="Google Shape;18629;p170"/>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170"/>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170"/>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170"/>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170"/>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170"/>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170"/>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170"/>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170"/>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170"/>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170"/>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170"/>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170"/>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170"/>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170"/>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170"/>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170"/>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170"/>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7" name="Google Shape;18647;p170"/>
          <p:cNvGrpSpPr/>
          <p:nvPr/>
        </p:nvGrpSpPr>
        <p:grpSpPr>
          <a:xfrm>
            <a:off x="6561931" y="3365261"/>
            <a:ext cx="400375" cy="370184"/>
            <a:chOff x="6561931" y="3365261"/>
            <a:chExt cx="400375" cy="370184"/>
          </a:xfrm>
        </p:grpSpPr>
        <p:sp>
          <p:nvSpPr>
            <p:cNvPr id="18648" name="Google Shape;18648;p170"/>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170"/>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170"/>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170"/>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170"/>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170"/>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170"/>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170"/>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170"/>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170"/>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170"/>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170"/>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0" name="Google Shape;18660;p170"/>
          <p:cNvGrpSpPr/>
          <p:nvPr/>
        </p:nvGrpSpPr>
        <p:grpSpPr>
          <a:xfrm>
            <a:off x="1942120" y="1985852"/>
            <a:ext cx="378315" cy="358695"/>
            <a:chOff x="1942120" y="1985852"/>
            <a:chExt cx="378315" cy="358695"/>
          </a:xfrm>
        </p:grpSpPr>
        <p:sp>
          <p:nvSpPr>
            <p:cNvPr id="18661" name="Google Shape;18661;p170"/>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170"/>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170"/>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170"/>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170"/>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170"/>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170"/>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170"/>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170"/>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170"/>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170"/>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170"/>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170"/>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170"/>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170"/>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170"/>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170"/>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170"/>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170"/>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170"/>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1" name="Google Shape;18681;p170"/>
          <p:cNvGrpSpPr/>
          <p:nvPr/>
        </p:nvGrpSpPr>
        <p:grpSpPr>
          <a:xfrm>
            <a:off x="1401415" y="2429218"/>
            <a:ext cx="364282" cy="374197"/>
            <a:chOff x="1401415" y="2429218"/>
            <a:chExt cx="364282" cy="374197"/>
          </a:xfrm>
        </p:grpSpPr>
        <p:sp>
          <p:nvSpPr>
            <p:cNvPr id="18682" name="Google Shape;18682;p170"/>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170"/>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170"/>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170"/>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170"/>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170"/>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170"/>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170"/>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170"/>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170"/>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170"/>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170"/>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170"/>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170"/>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170"/>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7" name="Google Shape;18697;p170"/>
          <p:cNvGrpSpPr/>
          <p:nvPr/>
        </p:nvGrpSpPr>
        <p:grpSpPr>
          <a:xfrm>
            <a:off x="7110427" y="3365261"/>
            <a:ext cx="400401" cy="370184"/>
            <a:chOff x="7110427" y="3365261"/>
            <a:chExt cx="400401" cy="370184"/>
          </a:xfrm>
        </p:grpSpPr>
        <p:sp>
          <p:nvSpPr>
            <p:cNvPr id="18698" name="Google Shape;18698;p170"/>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170"/>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170"/>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170"/>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170"/>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170"/>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170"/>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5" name="Google Shape;18705;p170"/>
          <p:cNvGrpSpPr/>
          <p:nvPr/>
        </p:nvGrpSpPr>
        <p:grpSpPr>
          <a:xfrm>
            <a:off x="7658949" y="3363137"/>
            <a:ext cx="400375" cy="370132"/>
            <a:chOff x="7658949" y="3363137"/>
            <a:chExt cx="400375" cy="370132"/>
          </a:xfrm>
        </p:grpSpPr>
        <p:sp>
          <p:nvSpPr>
            <p:cNvPr id="18706" name="Google Shape;18706;p170"/>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170"/>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170"/>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170"/>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170"/>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1" name="Google Shape;18711;p170"/>
          <p:cNvGrpSpPr/>
          <p:nvPr/>
        </p:nvGrpSpPr>
        <p:grpSpPr>
          <a:xfrm>
            <a:off x="3304481" y="3379389"/>
            <a:ext cx="356623" cy="370105"/>
            <a:chOff x="3307156" y="3365314"/>
            <a:chExt cx="356623" cy="370105"/>
          </a:xfrm>
        </p:grpSpPr>
        <p:sp>
          <p:nvSpPr>
            <p:cNvPr id="18712" name="Google Shape;18712;p170"/>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170"/>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170"/>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170"/>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170"/>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170"/>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170"/>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170"/>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170"/>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170"/>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170"/>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170"/>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170"/>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170"/>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170"/>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7" name="Google Shape;18727;p170"/>
          <p:cNvGrpSpPr/>
          <p:nvPr/>
        </p:nvGrpSpPr>
        <p:grpSpPr>
          <a:xfrm>
            <a:off x="7422407" y="1980107"/>
            <a:ext cx="372807" cy="370079"/>
            <a:chOff x="7422407" y="1980107"/>
            <a:chExt cx="372807" cy="370079"/>
          </a:xfrm>
        </p:grpSpPr>
        <p:sp>
          <p:nvSpPr>
            <p:cNvPr id="18728" name="Google Shape;18728;p170"/>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170"/>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170"/>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170"/>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170"/>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170"/>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170"/>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170"/>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170"/>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170"/>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170"/>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170"/>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170"/>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1" name="Google Shape;18741;p170"/>
          <p:cNvGrpSpPr/>
          <p:nvPr/>
        </p:nvGrpSpPr>
        <p:grpSpPr>
          <a:xfrm>
            <a:off x="6916141" y="2906184"/>
            <a:ext cx="289737" cy="370394"/>
            <a:chOff x="6916141" y="2906184"/>
            <a:chExt cx="289737" cy="370394"/>
          </a:xfrm>
        </p:grpSpPr>
        <p:sp>
          <p:nvSpPr>
            <p:cNvPr id="18742" name="Google Shape;18742;p170"/>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170"/>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170"/>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170"/>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170"/>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170"/>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170"/>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170"/>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170"/>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170"/>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170"/>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170"/>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170"/>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170"/>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170"/>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170"/>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170"/>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170"/>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170"/>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170"/>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170"/>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3" name="Google Shape;18763;p170"/>
          <p:cNvGrpSpPr/>
          <p:nvPr/>
        </p:nvGrpSpPr>
        <p:grpSpPr>
          <a:xfrm>
            <a:off x="7970194" y="2013577"/>
            <a:ext cx="372676" cy="331731"/>
            <a:chOff x="7970194" y="2013577"/>
            <a:chExt cx="372676" cy="331731"/>
          </a:xfrm>
        </p:grpSpPr>
        <p:sp>
          <p:nvSpPr>
            <p:cNvPr id="18764" name="Google Shape;18764;p170"/>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170"/>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170"/>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170"/>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170"/>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170"/>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170"/>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170"/>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170"/>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170"/>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4" name="Google Shape;18774;p170"/>
          <p:cNvGrpSpPr/>
          <p:nvPr/>
        </p:nvGrpSpPr>
        <p:grpSpPr>
          <a:xfrm>
            <a:off x="1416733" y="1512190"/>
            <a:ext cx="332964" cy="370158"/>
            <a:chOff x="1416733" y="1512190"/>
            <a:chExt cx="332964" cy="370158"/>
          </a:xfrm>
        </p:grpSpPr>
        <p:sp>
          <p:nvSpPr>
            <p:cNvPr id="18775" name="Google Shape;18775;p170"/>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170"/>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170"/>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170"/>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170"/>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170"/>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170"/>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170"/>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170"/>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170"/>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170"/>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170"/>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170"/>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170"/>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170"/>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170"/>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170"/>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170"/>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170"/>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4" name="Google Shape;18794;p170"/>
          <p:cNvGrpSpPr/>
          <p:nvPr/>
        </p:nvGrpSpPr>
        <p:grpSpPr>
          <a:xfrm>
            <a:off x="5246366" y="2906105"/>
            <a:ext cx="342852" cy="370079"/>
            <a:chOff x="5246366" y="2906105"/>
            <a:chExt cx="342852" cy="370079"/>
          </a:xfrm>
        </p:grpSpPr>
        <p:sp>
          <p:nvSpPr>
            <p:cNvPr id="18795" name="Google Shape;18795;p170"/>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170"/>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170"/>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170"/>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170"/>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170"/>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1" name="Google Shape;18801;p170"/>
          <p:cNvGrpSpPr/>
          <p:nvPr/>
        </p:nvGrpSpPr>
        <p:grpSpPr>
          <a:xfrm>
            <a:off x="849667" y="2434883"/>
            <a:ext cx="371259" cy="366249"/>
            <a:chOff x="849667" y="2434883"/>
            <a:chExt cx="371259" cy="366249"/>
          </a:xfrm>
        </p:grpSpPr>
        <p:sp>
          <p:nvSpPr>
            <p:cNvPr id="18802" name="Google Shape;18802;p170"/>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170"/>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170"/>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170"/>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170"/>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170"/>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170"/>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170"/>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170"/>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170"/>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170"/>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170"/>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170"/>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5" name="Google Shape;18815;p170"/>
          <p:cNvGrpSpPr/>
          <p:nvPr/>
        </p:nvGrpSpPr>
        <p:grpSpPr>
          <a:xfrm>
            <a:off x="4417026" y="3365366"/>
            <a:ext cx="332728" cy="370053"/>
            <a:chOff x="4417026" y="3365366"/>
            <a:chExt cx="332728" cy="370053"/>
          </a:xfrm>
        </p:grpSpPr>
        <p:sp>
          <p:nvSpPr>
            <p:cNvPr id="18816" name="Google Shape;18816;p170"/>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170"/>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170"/>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170"/>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170"/>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170"/>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170"/>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170"/>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170"/>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170"/>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170"/>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170"/>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170"/>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170"/>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170"/>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170"/>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170"/>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170"/>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4" name="Google Shape;18834;p170"/>
          <p:cNvGrpSpPr/>
          <p:nvPr/>
        </p:nvGrpSpPr>
        <p:grpSpPr>
          <a:xfrm>
            <a:off x="2497068" y="1980186"/>
            <a:ext cx="363994" cy="370105"/>
            <a:chOff x="2497068" y="1980186"/>
            <a:chExt cx="363994" cy="370105"/>
          </a:xfrm>
        </p:grpSpPr>
        <p:sp>
          <p:nvSpPr>
            <p:cNvPr id="18835" name="Google Shape;18835;p170"/>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170"/>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170"/>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170"/>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170"/>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170"/>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170"/>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170"/>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170"/>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170"/>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170"/>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170"/>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170"/>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170"/>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170"/>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170"/>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170"/>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170"/>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170"/>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170"/>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170"/>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6" name="Google Shape;18856;p170"/>
          <p:cNvGrpSpPr/>
          <p:nvPr/>
        </p:nvGrpSpPr>
        <p:grpSpPr>
          <a:xfrm>
            <a:off x="5820278" y="2906158"/>
            <a:ext cx="294904" cy="370027"/>
            <a:chOff x="5820278" y="2906158"/>
            <a:chExt cx="294904" cy="370027"/>
          </a:xfrm>
        </p:grpSpPr>
        <p:sp>
          <p:nvSpPr>
            <p:cNvPr id="18857" name="Google Shape;18857;p170"/>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170"/>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170"/>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170"/>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170"/>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170"/>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170"/>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4" name="Google Shape;18864;p170"/>
          <p:cNvGrpSpPr/>
          <p:nvPr/>
        </p:nvGrpSpPr>
        <p:grpSpPr>
          <a:xfrm>
            <a:off x="4946819" y="3383229"/>
            <a:ext cx="370132" cy="334223"/>
            <a:chOff x="4946819" y="3383229"/>
            <a:chExt cx="370132" cy="334223"/>
          </a:xfrm>
        </p:grpSpPr>
        <p:sp>
          <p:nvSpPr>
            <p:cNvPr id="18865" name="Google Shape;18865;p170"/>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170"/>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170"/>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170"/>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170"/>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170"/>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170"/>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170"/>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170"/>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4" name="Google Shape;18874;p170"/>
          <p:cNvGrpSpPr/>
          <p:nvPr/>
        </p:nvGrpSpPr>
        <p:grpSpPr>
          <a:xfrm>
            <a:off x="3038403" y="1539234"/>
            <a:ext cx="375482" cy="316072"/>
            <a:chOff x="3038403" y="1539234"/>
            <a:chExt cx="375482" cy="316072"/>
          </a:xfrm>
        </p:grpSpPr>
        <p:sp>
          <p:nvSpPr>
            <p:cNvPr id="18875" name="Google Shape;18875;p17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76" name="Google Shape;18876;p170"/>
            <p:cNvGrpSpPr/>
            <p:nvPr/>
          </p:nvGrpSpPr>
          <p:grpSpPr>
            <a:xfrm>
              <a:off x="3038403" y="1539234"/>
              <a:ext cx="375482" cy="316072"/>
              <a:chOff x="3038403" y="1539234"/>
              <a:chExt cx="375482" cy="316072"/>
            </a:xfrm>
          </p:grpSpPr>
          <p:sp>
            <p:nvSpPr>
              <p:cNvPr id="18877" name="Google Shape;18877;p170"/>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170"/>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170"/>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170"/>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170"/>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170"/>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170"/>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170"/>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170"/>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86" name="Google Shape;18886;p170"/>
          <p:cNvGrpSpPr/>
          <p:nvPr/>
        </p:nvGrpSpPr>
        <p:grpSpPr>
          <a:xfrm>
            <a:off x="6332865" y="2906131"/>
            <a:ext cx="360846" cy="370184"/>
            <a:chOff x="6332865" y="2906131"/>
            <a:chExt cx="360846" cy="370184"/>
          </a:xfrm>
        </p:grpSpPr>
        <p:sp>
          <p:nvSpPr>
            <p:cNvPr id="18887" name="Google Shape;18887;p170"/>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170"/>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170"/>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170"/>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170"/>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170"/>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170"/>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170"/>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170"/>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170"/>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170"/>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8" name="Google Shape;18898;p170"/>
          <p:cNvGrpSpPr/>
          <p:nvPr/>
        </p:nvGrpSpPr>
        <p:grpSpPr>
          <a:xfrm>
            <a:off x="4135079" y="1518066"/>
            <a:ext cx="370132" cy="358223"/>
            <a:chOff x="4135079" y="1518066"/>
            <a:chExt cx="370132" cy="358223"/>
          </a:xfrm>
        </p:grpSpPr>
        <p:sp>
          <p:nvSpPr>
            <p:cNvPr id="18899" name="Google Shape;18899;p170"/>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170"/>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170"/>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170"/>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170"/>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170"/>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170"/>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170"/>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170"/>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170"/>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170"/>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170"/>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170"/>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170"/>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170"/>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170"/>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170"/>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170"/>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170"/>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8" name="Google Shape;18918;p170"/>
          <p:cNvGrpSpPr/>
          <p:nvPr/>
        </p:nvGrpSpPr>
        <p:grpSpPr>
          <a:xfrm>
            <a:off x="6878869" y="1980134"/>
            <a:ext cx="361240" cy="370158"/>
            <a:chOff x="6878869" y="1980134"/>
            <a:chExt cx="361240" cy="370158"/>
          </a:xfrm>
        </p:grpSpPr>
        <p:sp>
          <p:nvSpPr>
            <p:cNvPr id="18919" name="Google Shape;18919;p170"/>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170"/>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170"/>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170"/>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170"/>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170"/>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170"/>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170"/>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170"/>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170"/>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170"/>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170"/>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170"/>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2" name="Google Shape;18932;p170"/>
          <p:cNvGrpSpPr/>
          <p:nvPr/>
        </p:nvGrpSpPr>
        <p:grpSpPr>
          <a:xfrm>
            <a:off x="2493999" y="2550033"/>
            <a:ext cx="370132" cy="259467"/>
            <a:chOff x="2493999" y="2550033"/>
            <a:chExt cx="370132" cy="259467"/>
          </a:xfrm>
        </p:grpSpPr>
        <p:sp>
          <p:nvSpPr>
            <p:cNvPr id="18933" name="Google Shape;18933;p170"/>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170"/>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170"/>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170"/>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170"/>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170"/>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170"/>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170"/>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170"/>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170"/>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170"/>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170"/>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170"/>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170"/>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170"/>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170"/>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170"/>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170"/>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170"/>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2" name="Google Shape;18952;p170"/>
          <p:cNvGrpSpPr/>
          <p:nvPr/>
        </p:nvGrpSpPr>
        <p:grpSpPr>
          <a:xfrm>
            <a:off x="1699703" y="3365261"/>
            <a:ext cx="281054" cy="370158"/>
            <a:chOff x="1699703" y="3365261"/>
            <a:chExt cx="281054" cy="370158"/>
          </a:xfrm>
        </p:grpSpPr>
        <p:sp>
          <p:nvSpPr>
            <p:cNvPr id="18953" name="Google Shape;18953;p170"/>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170"/>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170"/>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170"/>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170"/>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170"/>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170"/>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170"/>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170"/>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170"/>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170"/>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170"/>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170"/>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6" name="Google Shape;18966;p170"/>
          <p:cNvGrpSpPr/>
          <p:nvPr/>
        </p:nvGrpSpPr>
        <p:grpSpPr>
          <a:xfrm>
            <a:off x="7966810" y="1519430"/>
            <a:ext cx="369974" cy="355626"/>
            <a:chOff x="7966810" y="1519430"/>
            <a:chExt cx="369974" cy="355626"/>
          </a:xfrm>
        </p:grpSpPr>
        <p:sp>
          <p:nvSpPr>
            <p:cNvPr id="18967" name="Google Shape;18967;p170"/>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170"/>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170"/>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170"/>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170"/>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170"/>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170"/>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170"/>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170"/>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170"/>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170"/>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170"/>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170"/>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170"/>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170"/>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170"/>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3" name="Google Shape;18983;p170"/>
          <p:cNvGrpSpPr/>
          <p:nvPr/>
        </p:nvGrpSpPr>
        <p:grpSpPr>
          <a:xfrm>
            <a:off x="2792628" y="3365340"/>
            <a:ext cx="290445" cy="370079"/>
            <a:chOff x="2792628" y="3365340"/>
            <a:chExt cx="290445" cy="370079"/>
          </a:xfrm>
        </p:grpSpPr>
        <p:sp>
          <p:nvSpPr>
            <p:cNvPr id="18984" name="Google Shape;18984;p170"/>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170"/>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170"/>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170"/>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170"/>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170"/>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170"/>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170"/>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170"/>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170"/>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170"/>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170"/>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170"/>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170"/>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8" name="Google Shape;18998;p170"/>
          <p:cNvGrpSpPr/>
          <p:nvPr/>
        </p:nvGrpSpPr>
        <p:grpSpPr>
          <a:xfrm>
            <a:off x="1389585" y="1988317"/>
            <a:ext cx="388125" cy="353790"/>
            <a:chOff x="1389585" y="1988317"/>
            <a:chExt cx="388125" cy="353790"/>
          </a:xfrm>
        </p:grpSpPr>
        <p:sp>
          <p:nvSpPr>
            <p:cNvPr id="18999" name="Google Shape;18999;p170"/>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170"/>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170"/>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170"/>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170"/>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170"/>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170"/>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170"/>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170"/>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170"/>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170"/>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170"/>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170"/>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170"/>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170"/>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170"/>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170"/>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170"/>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170"/>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170"/>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170"/>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170"/>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1" name="Google Shape;19021;p170"/>
          <p:cNvGrpSpPr/>
          <p:nvPr/>
        </p:nvGrpSpPr>
        <p:grpSpPr>
          <a:xfrm>
            <a:off x="2492924" y="1512190"/>
            <a:ext cx="370158" cy="370158"/>
            <a:chOff x="2492924" y="1512190"/>
            <a:chExt cx="370158" cy="370158"/>
          </a:xfrm>
        </p:grpSpPr>
        <p:sp>
          <p:nvSpPr>
            <p:cNvPr id="19022" name="Google Shape;19022;p170"/>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170"/>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170"/>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170"/>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170"/>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170"/>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170"/>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170"/>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170"/>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170"/>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170"/>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170"/>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170"/>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170"/>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170"/>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170"/>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170"/>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170"/>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170"/>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170"/>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170"/>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170"/>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170"/>
          <p:cNvGrpSpPr/>
          <p:nvPr/>
        </p:nvGrpSpPr>
        <p:grpSpPr>
          <a:xfrm>
            <a:off x="1933569" y="1512243"/>
            <a:ext cx="393975" cy="370105"/>
            <a:chOff x="1933569" y="1512243"/>
            <a:chExt cx="393975" cy="370105"/>
          </a:xfrm>
        </p:grpSpPr>
        <p:sp>
          <p:nvSpPr>
            <p:cNvPr id="19045" name="Google Shape;19045;p170"/>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170"/>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170"/>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170"/>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170"/>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170"/>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170"/>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170"/>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170"/>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170"/>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170"/>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170"/>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170"/>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170"/>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170"/>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170"/>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170"/>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170"/>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170"/>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170"/>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170"/>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170"/>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170"/>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170"/>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170"/>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170"/>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170"/>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170"/>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3" name="Google Shape;19073;p170"/>
          <p:cNvGrpSpPr/>
          <p:nvPr/>
        </p:nvGrpSpPr>
        <p:grpSpPr>
          <a:xfrm>
            <a:off x="2236106" y="3365392"/>
            <a:ext cx="306471" cy="370000"/>
            <a:chOff x="2236106" y="3365392"/>
            <a:chExt cx="306471" cy="370000"/>
          </a:xfrm>
        </p:grpSpPr>
        <p:sp>
          <p:nvSpPr>
            <p:cNvPr id="19074" name="Google Shape;19074;p170"/>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170"/>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170"/>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170"/>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170"/>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170"/>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170"/>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170"/>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170"/>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170"/>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170"/>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170"/>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170"/>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170"/>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8" name="Google Shape;19088;p170"/>
          <p:cNvGrpSpPr/>
          <p:nvPr/>
        </p:nvGrpSpPr>
        <p:grpSpPr>
          <a:xfrm>
            <a:off x="5492823" y="3385563"/>
            <a:ext cx="375325" cy="329606"/>
            <a:chOff x="5492823" y="3385563"/>
            <a:chExt cx="375325" cy="329606"/>
          </a:xfrm>
        </p:grpSpPr>
        <p:sp>
          <p:nvSpPr>
            <p:cNvPr id="19089" name="Google Shape;19089;p170"/>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170"/>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170"/>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170"/>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170"/>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170"/>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170"/>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170"/>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170"/>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170"/>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170"/>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170"/>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170"/>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170"/>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170"/>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170"/>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170"/>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170"/>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170"/>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170"/>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9" name="Google Shape;19109;p170"/>
          <p:cNvGrpSpPr/>
          <p:nvPr/>
        </p:nvGrpSpPr>
        <p:grpSpPr>
          <a:xfrm>
            <a:off x="3041787" y="2001118"/>
            <a:ext cx="370158" cy="328164"/>
            <a:chOff x="3041787" y="2001118"/>
            <a:chExt cx="370158" cy="328164"/>
          </a:xfrm>
        </p:grpSpPr>
        <p:sp>
          <p:nvSpPr>
            <p:cNvPr id="19110" name="Google Shape;19110;p170"/>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170"/>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170"/>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170"/>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170"/>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170"/>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170"/>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170"/>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170"/>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170"/>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170"/>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170"/>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170"/>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170"/>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170"/>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170"/>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170"/>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170"/>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8" name="Google Shape;19128;p170"/>
          <p:cNvGrpSpPr/>
          <p:nvPr/>
        </p:nvGrpSpPr>
        <p:grpSpPr>
          <a:xfrm>
            <a:off x="5779884" y="2039125"/>
            <a:ext cx="372309" cy="328216"/>
            <a:chOff x="5779884" y="2039125"/>
            <a:chExt cx="372309" cy="328216"/>
          </a:xfrm>
        </p:grpSpPr>
        <p:sp>
          <p:nvSpPr>
            <p:cNvPr id="19129" name="Google Shape;19129;p170"/>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170"/>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170"/>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170"/>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170"/>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170"/>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170"/>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170"/>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170"/>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170"/>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170"/>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170"/>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170"/>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19145" name="Shape 19145"/>
        <p:cNvGrpSpPr/>
        <p:nvPr/>
      </p:nvGrpSpPr>
      <p:grpSpPr>
        <a:xfrm>
          <a:off x="0" y="0"/>
          <a:ext cx="0" cy="0"/>
          <a:chOff x="0" y="0"/>
          <a:chExt cx="0" cy="0"/>
        </a:xfrm>
      </p:grpSpPr>
      <p:sp>
        <p:nvSpPr>
          <p:cNvPr id="19146" name="Google Shape;19146;p1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9147" name="Google Shape;19147;p171"/>
          <p:cNvGrpSpPr/>
          <p:nvPr/>
        </p:nvGrpSpPr>
        <p:grpSpPr>
          <a:xfrm>
            <a:off x="878066" y="1981993"/>
            <a:ext cx="354610" cy="372358"/>
            <a:chOff x="878066" y="1981993"/>
            <a:chExt cx="354610" cy="372358"/>
          </a:xfrm>
        </p:grpSpPr>
        <p:sp>
          <p:nvSpPr>
            <p:cNvPr id="19148" name="Google Shape;19148;p171"/>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171"/>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171"/>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171"/>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171"/>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171"/>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171"/>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171"/>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171"/>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171"/>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171"/>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171"/>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171"/>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171"/>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2" name="Google Shape;19162;p171"/>
          <p:cNvGrpSpPr/>
          <p:nvPr/>
        </p:nvGrpSpPr>
        <p:grpSpPr>
          <a:xfrm>
            <a:off x="1345794" y="1982386"/>
            <a:ext cx="371650" cy="371624"/>
            <a:chOff x="1345794" y="1982386"/>
            <a:chExt cx="371650" cy="371624"/>
          </a:xfrm>
        </p:grpSpPr>
        <p:sp>
          <p:nvSpPr>
            <p:cNvPr id="19163" name="Google Shape;19163;p171"/>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171"/>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171"/>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171"/>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171"/>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171"/>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171"/>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171"/>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171"/>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171"/>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171"/>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171"/>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171"/>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171"/>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171"/>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171"/>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171"/>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171"/>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171"/>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171"/>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171"/>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171"/>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171"/>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171"/>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171"/>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171"/>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171"/>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171"/>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171"/>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171"/>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171"/>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171"/>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171"/>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171"/>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171"/>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171"/>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171"/>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0" name="Google Shape;19200;p171"/>
          <p:cNvGrpSpPr/>
          <p:nvPr/>
        </p:nvGrpSpPr>
        <p:grpSpPr>
          <a:xfrm>
            <a:off x="1821465" y="1981993"/>
            <a:ext cx="372410" cy="372410"/>
            <a:chOff x="1821465" y="1981993"/>
            <a:chExt cx="372410" cy="372410"/>
          </a:xfrm>
        </p:grpSpPr>
        <p:sp>
          <p:nvSpPr>
            <p:cNvPr id="19201" name="Google Shape;19201;p171"/>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171"/>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171"/>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171"/>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171"/>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171"/>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171"/>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171"/>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171"/>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171"/>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171"/>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171"/>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171"/>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171"/>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5" name="Google Shape;19215;p171"/>
          <p:cNvGrpSpPr/>
          <p:nvPr/>
        </p:nvGrpSpPr>
        <p:grpSpPr>
          <a:xfrm>
            <a:off x="2276348" y="1981809"/>
            <a:ext cx="415901" cy="372699"/>
            <a:chOff x="2276348" y="1981809"/>
            <a:chExt cx="415901" cy="372699"/>
          </a:xfrm>
        </p:grpSpPr>
        <p:sp>
          <p:nvSpPr>
            <p:cNvPr id="19216" name="Google Shape;19216;p171"/>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171"/>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171"/>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171"/>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171"/>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171"/>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171"/>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3" name="Google Shape;19223;p171"/>
          <p:cNvGrpSpPr/>
          <p:nvPr/>
        </p:nvGrpSpPr>
        <p:grpSpPr>
          <a:xfrm>
            <a:off x="2774354" y="2009990"/>
            <a:ext cx="372017" cy="316310"/>
            <a:chOff x="2774354" y="2009990"/>
            <a:chExt cx="372017" cy="316310"/>
          </a:xfrm>
        </p:grpSpPr>
        <p:sp>
          <p:nvSpPr>
            <p:cNvPr id="19224" name="Google Shape;19224;p171"/>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171"/>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171"/>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171"/>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171"/>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171"/>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171"/>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171"/>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171"/>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171"/>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171"/>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171"/>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171"/>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171"/>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171"/>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171"/>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171"/>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171"/>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171"/>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171"/>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171"/>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171"/>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171"/>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171"/>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171"/>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171"/>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0" name="Google Shape;19250;p171"/>
          <p:cNvGrpSpPr/>
          <p:nvPr/>
        </p:nvGrpSpPr>
        <p:grpSpPr>
          <a:xfrm>
            <a:off x="3722682" y="1981993"/>
            <a:ext cx="375818" cy="372043"/>
            <a:chOff x="3722682" y="1981993"/>
            <a:chExt cx="375818" cy="372043"/>
          </a:xfrm>
        </p:grpSpPr>
        <p:sp>
          <p:nvSpPr>
            <p:cNvPr id="19251" name="Google Shape;19251;p171"/>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171"/>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171"/>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171"/>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171"/>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171"/>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171"/>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171"/>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171"/>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171"/>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171"/>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171"/>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171"/>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171"/>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171"/>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6" name="Google Shape;19266;p171"/>
          <p:cNvGrpSpPr/>
          <p:nvPr/>
        </p:nvGrpSpPr>
        <p:grpSpPr>
          <a:xfrm>
            <a:off x="4201394" y="1981809"/>
            <a:ext cx="373538" cy="372305"/>
            <a:chOff x="4201394" y="1981809"/>
            <a:chExt cx="373538" cy="372305"/>
          </a:xfrm>
        </p:grpSpPr>
        <p:sp>
          <p:nvSpPr>
            <p:cNvPr id="19267" name="Google Shape;19267;p171"/>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171"/>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171"/>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171"/>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171"/>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171"/>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171"/>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171"/>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171"/>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171"/>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171"/>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171"/>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171"/>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171"/>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171"/>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171"/>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3" name="Google Shape;19283;p171"/>
          <p:cNvGrpSpPr/>
          <p:nvPr/>
        </p:nvGrpSpPr>
        <p:grpSpPr>
          <a:xfrm>
            <a:off x="4659658" y="1500266"/>
            <a:ext cx="422743" cy="377784"/>
            <a:chOff x="4659658" y="1500266"/>
            <a:chExt cx="422743" cy="377784"/>
          </a:xfrm>
        </p:grpSpPr>
        <p:sp>
          <p:nvSpPr>
            <p:cNvPr id="19284" name="Google Shape;19284;p171"/>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171"/>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171"/>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171"/>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171"/>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171"/>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171"/>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171"/>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171"/>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171"/>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171"/>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171"/>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171"/>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171"/>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171"/>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171"/>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171"/>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1" name="Google Shape;19301;p171"/>
          <p:cNvGrpSpPr/>
          <p:nvPr/>
        </p:nvGrpSpPr>
        <p:grpSpPr>
          <a:xfrm>
            <a:off x="5211406" y="1513504"/>
            <a:ext cx="260394" cy="351202"/>
            <a:chOff x="5211406" y="1513504"/>
            <a:chExt cx="260394" cy="351202"/>
          </a:xfrm>
        </p:grpSpPr>
        <p:sp>
          <p:nvSpPr>
            <p:cNvPr id="19302" name="Google Shape;19302;p171"/>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171"/>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171"/>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171"/>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171"/>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171"/>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171"/>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171"/>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171"/>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171"/>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171"/>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171"/>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171"/>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5" name="Google Shape;19315;p171"/>
          <p:cNvGrpSpPr/>
          <p:nvPr/>
        </p:nvGrpSpPr>
        <p:grpSpPr>
          <a:xfrm>
            <a:off x="5632602" y="1513216"/>
            <a:ext cx="366722" cy="351779"/>
            <a:chOff x="5632602" y="1513216"/>
            <a:chExt cx="366722" cy="351779"/>
          </a:xfrm>
        </p:grpSpPr>
        <p:sp>
          <p:nvSpPr>
            <p:cNvPr id="19316" name="Google Shape;19316;p171"/>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171"/>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171"/>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171"/>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171"/>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171"/>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171"/>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171"/>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4" name="Google Shape;19324;p171"/>
          <p:cNvGrpSpPr/>
          <p:nvPr/>
        </p:nvGrpSpPr>
        <p:grpSpPr>
          <a:xfrm>
            <a:off x="6089372" y="1527136"/>
            <a:ext cx="401902" cy="323965"/>
            <a:chOff x="6089372" y="1527136"/>
            <a:chExt cx="401902" cy="323965"/>
          </a:xfrm>
        </p:grpSpPr>
        <p:sp>
          <p:nvSpPr>
            <p:cNvPr id="19325" name="Google Shape;19325;p171"/>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171"/>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171"/>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171"/>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171"/>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171"/>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171"/>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171"/>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171"/>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171"/>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171"/>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171"/>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171"/>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171"/>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171"/>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171"/>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171"/>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171"/>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171"/>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171"/>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171"/>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171"/>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171"/>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171"/>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171"/>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171"/>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171"/>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171"/>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171"/>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171"/>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5" name="Google Shape;19355;p171"/>
          <p:cNvGrpSpPr/>
          <p:nvPr/>
        </p:nvGrpSpPr>
        <p:grpSpPr>
          <a:xfrm>
            <a:off x="6579435" y="1527897"/>
            <a:ext cx="370103" cy="322445"/>
            <a:chOff x="6579435" y="1527897"/>
            <a:chExt cx="370103" cy="322445"/>
          </a:xfrm>
        </p:grpSpPr>
        <p:sp>
          <p:nvSpPr>
            <p:cNvPr id="19356" name="Google Shape;19356;p171"/>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171"/>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171"/>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171"/>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171"/>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171"/>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171"/>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171"/>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171"/>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171"/>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171"/>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171"/>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171"/>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171"/>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171"/>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171"/>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171"/>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171"/>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171"/>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171"/>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171"/>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7" name="Google Shape;19377;p171"/>
          <p:cNvGrpSpPr/>
          <p:nvPr/>
        </p:nvGrpSpPr>
        <p:grpSpPr>
          <a:xfrm>
            <a:off x="6988887" y="1538854"/>
            <a:ext cx="499920" cy="300136"/>
            <a:chOff x="6988887" y="1538854"/>
            <a:chExt cx="499920" cy="300136"/>
          </a:xfrm>
        </p:grpSpPr>
        <p:sp>
          <p:nvSpPr>
            <p:cNvPr id="19378" name="Google Shape;19378;p171"/>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171"/>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171"/>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171"/>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171"/>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171"/>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171"/>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171"/>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171"/>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171"/>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171"/>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171"/>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171"/>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1" name="Google Shape;19391;p171"/>
          <p:cNvGrpSpPr/>
          <p:nvPr/>
        </p:nvGrpSpPr>
        <p:grpSpPr>
          <a:xfrm>
            <a:off x="8050359" y="1520687"/>
            <a:ext cx="279321" cy="336837"/>
            <a:chOff x="8050359" y="1520687"/>
            <a:chExt cx="279321" cy="336837"/>
          </a:xfrm>
        </p:grpSpPr>
        <p:sp>
          <p:nvSpPr>
            <p:cNvPr id="19392" name="Google Shape;19392;p171"/>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171"/>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171"/>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171"/>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171"/>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171"/>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171"/>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171"/>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171"/>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171"/>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171"/>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171"/>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171"/>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5" name="Google Shape;19405;p171"/>
          <p:cNvGrpSpPr/>
          <p:nvPr/>
        </p:nvGrpSpPr>
        <p:grpSpPr>
          <a:xfrm>
            <a:off x="6093907" y="2461832"/>
            <a:ext cx="364441" cy="339091"/>
            <a:chOff x="6093907" y="2461832"/>
            <a:chExt cx="364441" cy="339091"/>
          </a:xfrm>
        </p:grpSpPr>
        <p:sp>
          <p:nvSpPr>
            <p:cNvPr id="19406" name="Google Shape;19406;p171"/>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171"/>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171"/>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171"/>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171"/>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171"/>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171"/>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171"/>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171"/>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171"/>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6" name="Google Shape;19416;p171"/>
          <p:cNvGrpSpPr/>
          <p:nvPr/>
        </p:nvGrpSpPr>
        <p:grpSpPr>
          <a:xfrm>
            <a:off x="4676331" y="1980866"/>
            <a:ext cx="377680" cy="377680"/>
            <a:chOff x="4676331" y="1980866"/>
            <a:chExt cx="377680" cy="377680"/>
          </a:xfrm>
        </p:grpSpPr>
        <p:sp>
          <p:nvSpPr>
            <p:cNvPr id="19417" name="Google Shape;19417;p171"/>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171"/>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171"/>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171"/>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171"/>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171"/>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171"/>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171"/>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171"/>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171"/>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171"/>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171"/>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171"/>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171"/>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171"/>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171"/>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171"/>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171"/>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171"/>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6" name="Google Shape;19436;p171"/>
          <p:cNvGrpSpPr/>
          <p:nvPr/>
        </p:nvGrpSpPr>
        <p:grpSpPr>
          <a:xfrm>
            <a:off x="7526242" y="1522968"/>
            <a:ext cx="357651" cy="332275"/>
            <a:chOff x="7526242" y="1522968"/>
            <a:chExt cx="357651" cy="332275"/>
          </a:xfrm>
        </p:grpSpPr>
        <p:sp>
          <p:nvSpPr>
            <p:cNvPr id="19437" name="Google Shape;19437;p171"/>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171"/>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171"/>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171"/>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171"/>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171"/>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171"/>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171"/>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171"/>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171"/>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171"/>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171"/>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171"/>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171"/>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171"/>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171"/>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3" name="Google Shape;19453;p171"/>
          <p:cNvGrpSpPr/>
          <p:nvPr/>
        </p:nvGrpSpPr>
        <p:grpSpPr>
          <a:xfrm>
            <a:off x="3250786" y="1982386"/>
            <a:ext cx="371650" cy="371624"/>
            <a:chOff x="3250786" y="1982386"/>
            <a:chExt cx="371650" cy="371624"/>
          </a:xfrm>
        </p:grpSpPr>
        <p:sp>
          <p:nvSpPr>
            <p:cNvPr id="19454" name="Google Shape;19454;p171"/>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171"/>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171"/>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171"/>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171"/>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171"/>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171"/>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171"/>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171"/>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171"/>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171"/>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171"/>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171"/>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171"/>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171"/>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171"/>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171"/>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171"/>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171"/>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171"/>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171"/>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171"/>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171"/>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171"/>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171"/>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171"/>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171"/>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171"/>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171"/>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171"/>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4" name="Google Shape;19484;p171"/>
          <p:cNvGrpSpPr/>
          <p:nvPr/>
        </p:nvGrpSpPr>
        <p:grpSpPr>
          <a:xfrm>
            <a:off x="1342386" y="2916322"/>
            <a:ext cx="373538" cy="331515"/>
            <a:chOff x="1342386" y="2916322"/>
            <a:chExt cx="373538" cy="331515"/>
          </a:xfrm>
        </p:grpSpPr>
        <p:sp>
          <p:nvSpPr>
            <p:cNvPr id="19485" name="Google Shape;19485;p171"/>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171"/>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171"/>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171"/>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171"/>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171"/>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171"/>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171"/>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171"/>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171"/>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171"/>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6" name="Google Shape;19496;p171"/>
          <p:cNvGrpSpPr/>
          <p:nvPr/>
        </p:nvGrpSpPr>
        <p:grpSpPr>
          <a:xfrm>
            <a:off x="2294122" y="2946600"/>
            <a:ext cx="373931" cy="271351"/>
            <a:chOff x="2294122" y="2946600"/>
            <a:chExt cx="373931" cy="271351"/>
          </a:xfrm>
        </p:grpSpPr>
        <p:sp>
          <p:nvSpPr>
            <p:cNvPr id="19497" name="Google Shape;19497;p171"/>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171"/>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171"/>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171"/>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171"/>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171"/>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171"/>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171"/>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171"/>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171"/>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171"/>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171"/>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171"/>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171"/>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171"/>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171"/>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171"/>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171"/>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171"/>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171"/>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171"/>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171"/>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171"/>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171"/>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171"/>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171"/>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171"/>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171"/>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171"/>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171"/>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7" name="Google Shape;19527;p171"/>
          <p:cNvGrpSpPr/>
          <p:nvPr/>
        </p:nvGrpSpPr>
        <p:grpSpPr>
          <a:xfrm>
            <a:off x="2769819" y="2907251"/>
            <a:ext cx="373905" cy="349682"/>
            <a:chOff x="2769819" y="2907251"/>
            <a:chExt cx="373905" cy="349682"/>
          </a:xfrm>
        </p:grpSpPr>
        <p:sp>
          <p:nvSpPr>
            <p:cNvPr id="19528" name="Google Shape;19528;p171"/>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171"/>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171"/>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171"/>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171"/>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171"/>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171"/>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171"/>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171"/>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171"/>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171"/>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171"/>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171"/>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171"/>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171"/>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171"/>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171"/>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5" name="Google Shape;19545;p171"/>
          <p:cNvGrpSpPr/>
          <p:nvPr/>
        </p:nvGrpSpPr>
        <p:grpSpPr>
          <a:xfrm>
            <a:off x="3246251" y="2895245"/>
            <a:ext cx="375792" cy="373800"/>
            <a:chOff x="3246251" y="2895245"/>
            <a:chExt cx="375792" cy="373800"/>
          </a:xfrm>
        </p:grpSpPr>
        <p:sp>
          <p:nvSpPr>
            <p:cNvPr id="19546" name="Google Shape;19546;p171"/>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171"/>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171"/>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171"/>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171"/>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171"/>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171"/>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171"/>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171"/>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171"/>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171"/>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171"/>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171"/>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171"/>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0" name="Google Shape;19560;p171"/>
          <p:cNvGrpSpPr/>
          <p:nvPr/>
        </p:nvGrpSpPr>
        <p:grpSpPr>
          <a:xfrm>
            <a:off x="3791182" y="2895454"/>
            <a:ext cx="234650" cy="373590"/>
            <a:chOff x="3791182" y="2895454"/>
            <a:chExt cx="234650" cy="373590"/>
          </a:xfrm>
        </p:grpSpPr>
        <p:sp>
          <p:nvSpPr>
            <p:cNvPr id="19561" name="Google Shape;19561;p171"/>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171"/>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171"/>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171"/>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171"/>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171"/>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171"/>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171"/>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171"/>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0" name="Google Shape;19570;p171"/>
          <p:cNvGrpSpPr/>
          <p:nvPr/>
        </p:nvGrpSpPr>
        <p:grpSpPr>
          <a:xfrm>
            <a:off x="7042995" y="2489463"/>
            <a:ext cx="364441" cy="256225"/>
            <a:chOff x="7042995" y="2489463"/>
            <a:chExt cx="364441" cy="256225"/>
          </a:xfrm>
        </p:grpSpPr>
        <p:sp>
          <p:nvSpPr>
            <p:cNvPr id="19571" name="Google Shape;19571;p171"/>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171"/>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171"/>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171"/>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171"/>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171"/>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171"/>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171"/>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171"/>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0" name="Google Shape;19580;p171"/>
          <p:cNvGrpSpPr/>
          <p:nvPr/>
        </p:nvGrpSpPr>
        <p:grpSpPr>
          <a:xfrm>
            <a:off x="7517172" y="2437007"/>
            <a:ext cx="364284" cy="361243"/>
            <a:chOff x="7517172" y="2437007"/>
            <a:chExt cx="364284" cy="361243"/>
          </a:xfrm>
        </p:grpSpPr>
        <p:sp>
          <p:nvSpPr>
            <p:cNvPr id="19581" name="Google Shape;19581;p171"/>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171"/>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171"/>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171"/>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171"/>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171"/>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171"/>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171"/>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171"/>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171"/>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171"/>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171"/>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171"/>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171"/>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171"/>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171"/>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171"/>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171"/>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171"/>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171"/>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171"/>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2" name="Google Shape;19602;p171"/>
          <p:cNvGrpSpPr/>
          <p:nvPr/>
        </p:nvGrpSpPr>
        <p:grpSpPr>
          <a:xfrm>
            <a:off x="8006475" y="2436954"/>
            <a:ext cx="335290" cy="361321"/>
            <a:chOff x="8006475" y="2436954"/>
            <a:chExt cx="335290" cy="361321"/>
          </a:xfrm>
        </p:grpSpPr>
        <p:sp>
          <p:nvSpPr>
            <p:cNvPr id="19603" name="Google Shape;19603;p171"/>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171"/>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171"/>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171"/>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171"/>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171"/>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171"/>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171"/>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171"/>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171"/>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171"/>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171"/>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171"/>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171"/>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171"/>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171"/>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171"/>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171"/>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171"/>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2" name="Google Shape;19622;p171"/>
          <p:cNvGrpSpPr/>
          <p:nvPr/>
        </p:nvGrpSpPr>
        <p:grpSpPr>
          <a:xfrm>
            <a:off x="5596661" y="2909139"/>
            <a:ext cx="394326" cy="349682"/>
            <a:chOff x="5596661" y="2909139"/>
            <a:chExt cx="394326" cy="349682"/>
          </a:xfrm>
        </p:grpSpPr>
        <p:sp>
          <p:nvSpPr>
            <p:cNvPr id="19623" name="Google Shape;19623;p171"/>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171"/>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171"/>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171"/>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171"/>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171"/>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171"/>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171"/>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171"/>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171"/>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171"/>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171"/>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171"/>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171"/>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171"/>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171"/>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9" name="Google Shape;19639;p171"/>
          <p:cNvGrpSpPr/>
          <p:nvPr/>
        </p:nvGrpSpPr>
        <p:grpSpPr>
          <a:xfrm>
            <a:off x="874658" y="2914408"/>
            <a:ext cx="356891" cy="335709"/>
            <a:chOff x="874658" y="2914408"/>
            <a:chExt cx="356891" cy="335709"/>
          </a:xfrm>
        </p:grpSpPr>
        <p:sp>
          <p:nvSpPr>
            <p:cNvPr id="19640" name="Google Shape;19640;p171"/>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171"/>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171"/>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171"/>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171"/>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171"/>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171"/>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171"/>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171"/>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171"/>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171"/>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171"/>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171"/>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171"/>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171"/>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171"/>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171"/>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171"/>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171"/>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171"/>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0" name="Google Shape;19660;p171"/>
          <p:cNvGrpSpPr/>
          <p:nvPr/>
        </p:nvGrpSpPr>
        <p:grpSpPr>
          <a:xfrm>
            <a:off x="4230912" y="2929193"/>
            <a:ext cx="308813" cy="306165"/>
            <a:chOff x="4230912" y="2929193"/>
            <a:chExt cx="308813" cy="306165"/>
          </a:xfrm>
        </p:grpSpPr>
        <p:sp>
          <p:nvSpPr>
            <p:cNvPr id="19661" name="Google Shape;19661;p171"/>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171"/>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171"/>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171"/>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171"/>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171"/>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171"/>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171"/>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171"/>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171"/>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171"/>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171"/>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171"/>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171"/>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171"/>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6" name="Google Shape;19676;p171"/>
          <p:cNvGrpSpPr/>
          <p:nvPr/>
        </p:nvGrpSpPr>
        <p:grpSpPr>
          <a:xfrm>
            <a:off x="4627886" y="3401089"/>
            <a:ext cx="409111" cy="267944"/>
            <a:chOff x="4627886" y="3401089"/>
            <a:chExt cx="409111" cy="267944"/>
          </a:xfrm>
        </p:grpSpPr>
        <p:sp>
          <p:nvSpPr>
            <p:cNvPr id="19677" name="Google Shape;19677;p171"/>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171"/>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171"/>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171"/>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171"/>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171"/>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171"/>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171"/>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171"/>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171"/>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171"/>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8" name="Google Shape;19688;p171"/>
          <p:cNvGrpSpPr/>
          <p:nvPr/>
        </p:nvGrpSpPr>
        <p:grpSpPr>
          <a:xfrm>
            <a:off x="4652476" y="2898915"/>
            <a:ext cx="386016" cy="384495"/>
            <a:chOff x="4652476" y="2898915"/>
            <a:chExt cx="386016" cy="384495"/>
          </a:xfrm>
        </p:grpSpPr>
        <p:sp>
          <p:nvSpPr>
            <p:cNvPr id="19689" name="Google Shape;19689;p171"/>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171"/>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171"/>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171"/>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171"/>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171"/>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171"/>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171"/>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171"/>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8" name="Google Shape;19698;p171"/>
          <p:cNvGrpSpPr/>
          <p:nvPr/>
        </p:nvGrpSpPr>
        <p:grpSpPr>
          <a:xfrm>
            <a:off x="5156931" y="2922194"/>
            <a:ext cx="324699" cy="347611"/>
            <a:chOff x="5156931" y="2922194"/>
            <a:chExt cx="324699" cy="347611"/>
          </a:xfrm>
        </p:grpSpPr>
        <p:sp>
          <p:nvSpPr>
            <p:cNvPr id="19699" name="Google Shape;19699;p171"/>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171"/>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171"/>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171"/>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171"/>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171"/>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171"/>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171"/>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171"/>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171"/>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171"/>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171"/>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171"/>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171"/>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171"/>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171"/>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5" name="Google Shape;19715;p171"/>
          <p:cNvGrpSpPr/>
          <p:nvPr/>
        </p:nvGrpSpPr>
        <p:grpSpPr>
          <a:xfrm>
            <a:off x="6086331" y="2905337"/>
            <a:ext cx="364441" cy="364834"/>
            <a:chOff x="6086331" y="2905337"/>
            <a:chExt cx="364441" cy="364834"/>
          </a:xfrm>
        </p:grpSpPr>
        <p:sp>
          <p:nvSpPr>
            <p:cNvPr id="19716" name="Google Shape;19716;p171"/>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171"/>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171"/>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171"/>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171"/>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171"/>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2" name="Google Shape;19722;p171"/>
          <p:cNvGrpSpPr/>
          <p:nvPr/>
        </p:nvGrpSpPr>
        <p:grpSpPr>
          <a:xfrm>
            <a:off x="6554059" y="2907251"/>
            <a:ext cx="377706" cy="377680"/>
            <a:chOff x="6554059" y="2907251"/>
            <a:chExt cx="377706" cy="377680"/>
          </a:xfrm>
        </p:grpSpPr>
        <p:sp>
          <p:nvSpPr>
            <p:cNvPr id="19723" name="Google Shape;19723;p171"/>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171"/>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171"/>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171"/>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171"/>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171"/>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171"/>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171"/>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171"/>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171"/>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171"/>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171"/>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171"/>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171"/>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171"/>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171"/>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171"/>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171"/>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171"/>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171"/>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171"/>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4" name="Google Shape;19744;p171"/>
          <p:cNvGrpSpPr/>
          <p:nvPr/>
        </p:nvGrpSpPr>
        <p:grpSpPr>
          <a:xfrm>
            <a:off x="7491796" y="2945446"/>
            <a:ext cx="400801" cy="317542"/>
            <a:chOff x="7491796" y="2945446"/>
            <a:chExt cx="400801" cy="317542"/>
          </a:xfrm>
        </p:grpSpPr>
        <p:sp>
          <p:nvSpPr>
            <p:cNvPr id="19745" name="Google Shape;19745;p171"/>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171"/>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171"/>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171"/>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171"/>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171"/>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171"/>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171"/>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171"/>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171"/>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171"/>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171"/>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171"/>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171"/>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171"/>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171"/>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171"/>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171"/>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171"/>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171"/>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171"/>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171"/>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7" name="Google Shape;19767;p171"/>
          <p:cNvGrpSpPr/>
          <p:nvPr/>
        </p:nvGrpSpPr>
        <p:grpSpPr>
          <a:xfrm>
            <a:off x="7045643" y="2907723"/>
            <a:ext cx="345304" cy="365857"/>
            <a:chOff x="7045643" y="2907723"/>
            <a:chExt cx="345304" cy="365857"/>
          </a:xfrm>
        </p:grpSpPr>
        <p:sp>
          <p:nvSpPr>
            <p:cNvPr id="19768" name="Google Shape;19768;p171"/>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171"/>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171"/>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171"/>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171"/>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171"/>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171"/>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171"/>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171"/>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171"/>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171"/>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171"/>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171"/>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171"/>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171"/>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171"/>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171"/>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171"/>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171"/>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7" name="Google Shape;19787;p171"/>
          <p:cNvGrpSpPr/>
          <p:nvPr/>
        </p:nvGrpSpPr>
        <p:grpSpPr>
          <a:xfrm>
            <a:off x="7992843" y="2907251"/>
            <a:ext cx="347794" cy="366328"/>
            <a:chOff x="7992843" y="2907251"/>
            <a:chExt cx="347794" cy="366328"/>
          </a:xfrm>
        </p:grpSpPr>
        <p:sp>
          <p:nvSpPr>
            <p:cNvPr id="19788" name="Google Shape;19788;p171"/>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171"/>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171"/>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171"/>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171"/>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171"/>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171"/>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171"/>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171"/>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171"/>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171"/>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171"/>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171"/>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171"/>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171"/>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171"/>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171"/>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171"/>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171"/>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171"/>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171"/>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171"/>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171"/>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171"/>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171"/>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171"/>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171"/>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171"/>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171"/>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171"/>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171"/>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171"/>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171"/>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1" name="Google Shape;19821;p171"/>
          <p:cNvGrpSpPr/>
          <p:nvPr/>
        </p:nvGrpSpPr>
        <p:grpSpPr>
          <a:xfrm>
            <a:off x="873898" y="1512377"/>
            <a:ext cx="398127" cy="353457"/>
            <a:chOff x="873898" y="1512377"/>
            <a:chExt cx="398127" cy="353457"/>
          </a:xfrm>
        </p:grpSpPr>
        <p:sp>
          <p:nvSpPr>
            <p:cNvPr id="19822" name="Google Shape;19822;p171"/>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171"/>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171"/>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171"/>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171"/>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171"/>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171"/>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171"/>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171"/>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171"/>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171"/>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171"/>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171"/>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171"/>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171"/>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171"/>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171"/>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171"/>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171"/>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1" name="Google Shape;19841;p171"/>
          <p:cNvGrpSpPr/>
          <p:nvPr/>
        </p:nvGrpSpPr>
        <p:grpSpPr>
          <a:xfrm>
            <a:off x="1424125" y="1515680"/>
            <a:ext cx="246762" cy="347139"/>
            <a:chOff x="1424125" y="1515680"/>
            <a:chExt cx="246762" cy="347139"/>
          </a:xfrm>
        </p:grpSpPr>
        <p:sp>
          <p:nvSpPr>
            <p:cNvPr id="19842" name="Google Shape;19842;p171"/>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171"/>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171"/>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171"/>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171"/>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171"/>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171"/>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171"/>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171"/>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171"/>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171"/>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171"/>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171"/>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171"/>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171"/>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171"/>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171"/>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171"/>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171"/>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171"/>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2" name="Google Shape;19862;p171"/>
          <p:cNvGrpSpPr/>
          <p:nvPr/>
        </p:nvGrpSpPr>
        <p:grpSpPr>
          <a:xfrm>
            <a:off x="2319498" y="1512744"/>
            <a:ext cx="352697" cy="352723"/>
            <a:chOff x="2319498" y="1512744"/>
            <a:chExt cx="352697" cy="352723"/>
          </a:xfrm>
        </p:grpSpPr>
        <p:sp>
          <p:nvSpPr>
            <p:cNvPr id="19863" name="Google Shape;19863;p171"/>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171"/>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171"/>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171"/>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171"/>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171"/>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171"/>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171"/>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171"/>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171"/>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171"/>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171"/>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171"/>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171"/>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171"/>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171"/>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171"/>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171"/>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171"/>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2" name="Google Shape;19882;p171"/>
          <p:cNvGrpSpPr/>
          <p:nvPr/>
        </p:nvGrpSpPr>
        <p:grpSpPr>
          <a:xfrm>
            <a:off x="4236601" y="1512666"/>
            <a:ext cx="312981" cy="352697"/>
            <a:chOff x="4236601" y="1512666"/>
            <a:chExt cx="312981" cy="352697"/>
          </a:xfrm>
        </p:grpSpPr>
        <p:sp>
          <p:nvSpPr>
            <p:cNvPr id="19883" name="Google Shape;19883;p171"/>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171"/>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171"/>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171"/>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171"/>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171"/>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171"/>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171"/>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171"/>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171"/>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171"/>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171"/>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171"/>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171"/>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7" name="Google Shape;19897;p171"/>
          <p:cNvGrpSpPr/>
          <p:nvPr/>
        </p:nvGrpSpPr>
        <p:grpSpPr>
          <a:xfrm>
            <a:off x="849675" y="3347716"/>
            <a:ext cx="346300" cy="375818"/>
            <a:chOff x="849675" y="3347716"/>
            <a:chExt cx="346300" cy="375818"/>
          </a:xfrm>
        </p:grpSpPr>
        <p:sp>
          <p:nvSpPr>
            <p:cNvPr id="19898" name="Google Shape;19898;p171"/>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171"/>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171"/>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171"/>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171"/>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171"/>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171"/>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171"/>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171"/>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171"/>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171"/>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171"/>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171"/>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171"/>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171"/>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171"/>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171"/>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5" name="Google Shape;19915;p171"/>
          <p:cNvGrpSpPr/>
          <p:nvPr/>
        </p:nvGrpSpPr>
        <p:grpSpPr>
          <a:xfrm>
            <a:off x="1324219" y="3399202"/>
            <a:ext cx="376578" cy="272846"/>
            <a:chOff x="1324219" y="3399202"/>
            <a:chExt cx="376578" cy="272846"/>
          </a:xfrm>
        </p:grpSpPr>
        <p:sp>
          <p:nvSpPr>
            <p:cNvPr id="19916" name="Google Shape;19916;p171"/>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171"/>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171"/>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171"/>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171"/>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171"/>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171"/>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171"/>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171"/>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171"/>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171"/>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171"/>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171"/>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171"/>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171"/>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171"/>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171"/>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171"/>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171"/>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171"/>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171"/>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171"/>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171"/>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171"/>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171"/>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171"/>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171"/>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171"/>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171"/>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171"/>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171"/>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171"/>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171"/>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9" name="Google Shape;19949;p171"/>
          <p:cNvGrpSpPr/>
          <p:nvPr/>
        </p:nvGrpSpPr>
        <p:grpSpPr>
          <a:xfrm>
            <a:off x="1798763" y="3395401"/>
            <a:ext cx="376185" cy="280448"/>
            <a:chOff x="1798763" y="3395401"/>
            <a:chExt cx="376185" cy="280448"/>
          </a:xfrm>
        </p:grpSpPr>
        <p:sp>
          <p:nvSpPr>
            <p:cNvPr id="19950" name="Google Shape;19950;p171"/>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171"/>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171"/>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171"/>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171"/>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171"/>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171"/>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171"/>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171"/>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171"/>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171"/>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171"/>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171"/>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171"/>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171"/>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171"/>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171"/>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171"/>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171"/>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171"/>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171"/>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171"/>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171"/>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171"/>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171"/>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171"/>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171"/>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171"/>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171"/>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171"/>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171"/>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1" name="Google Shape;19981;p171"/>
          <p:cNvGrpSpPr/>
          <p:nvPr/>
        </p:nvGrpSpPr>
        <p:grpSpPr>
          <a:xfrm>
            <a:off x="2273307" y="3378754"/>
            <a:ext cx="375818" cy="313374"/>
            <a:chOff x="2273307" y="3378754"/>
            <a:chExt cx="375818" cy="313374"/>
          </a:xfrm>
        </p:grpSpPr>
        <p:sp>
          <p:nvSpPr>
            <p:cNvPr id="19982" name="Google Shape;19982;p171"/>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171"/>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171"/>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171"/>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171"/>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171"/>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171"/>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171"/>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171"/>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171"/>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171"/>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171"/>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171"/>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171"/>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171"/>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171"/>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171"/>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171"/>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171"/>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171"/>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171"/>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171"/>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171"/>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171"/>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171"/>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171"/>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171"/>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171"/>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171"/>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171"/>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171"/>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171"/>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171"/>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171"/>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171"/>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171"/>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171"/>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171"/>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171"/>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171"/>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171"/>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171"/>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171"/>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171"/>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171"/>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171"/>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171"/>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171"/>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171"/>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171"/>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171"/>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171"/>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171"/>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171"/>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171"/>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171"/>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171"/>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171"/>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171"/>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171"/>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171"/>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171"/>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171"/>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171"/>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171"/>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171"/>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171"/>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171"/>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171"/>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171"/>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171"/>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171"/>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171"/>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171"/>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171"/>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171"/>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171"/>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171"/>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171"/>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171"/>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171"/>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171"/>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171"/>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171"/>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6" name="Google Shape;20066;p171"/>
          <p:cNvGrpSpPr/>
          <p:nvPr/>
        </p:nvGrpSpPr>
        <p:grpSpPr>
          <a:xfrm>
            <a:off x="2747484" y="3359460"/>
            <a:ext cx="377706" cy="352330"/>
            <a:chOff x="2747484" y="3359460"/>
            <a:chExt cx="377706" cy="352330"/>
          </a:xfrm>
        </p:grpSpPr>
        <p:sp>
          <p:nvSpPr>
            <p:cNvPr id="20067" name="Google Shape;20067;p171"/>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171"/>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171"/>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171"/>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171"/>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171"/>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171"/>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171"/>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171"/>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171"/>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171"/>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171"/>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171"/>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171"/>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171"/>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2" name="Google Shape;20082;p171"/>
          <p:cNvGrpSpPr/>
          <p:nvPr/>
        </p:nvGrpSpPr>
        <p:grpSpPr>
          <a:xfrm>
            <a:off x="3696205" y="3371938"/>
            <a:ext cx="375792" cy="327373"/>
            <a:chOff x="3696205" y="3371938"/>
            <a:chExt cx="375792" cy="327373"/>
          </a:xfrm>
        </p:grpSpPr>
        <p:sp>
          <p:nvSpPr>
            <p:cNvPr id="20083" name="Google Shape;20083;p171"/>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171"/>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171"/>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171"/>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171"/>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171"/>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171"/>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171"/>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171"/>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171"/>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171"/>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171"/>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171"/>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171"/>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171"/>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171"/>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171"/>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171"/>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171"/>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171"/>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171"/>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171"/>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171"/>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6" name="Google Shape;20106;p171"/>
          <p:cNvGrpSpPr/>
          <p:nvPr/>
        </p:nvGrpSpPr>
        <p:grpSpPr>
          <a:xfrm>
            <a:off x="6567324" y="2436849"/>
            <a:ext cx="366722" cy="342892"/>
            <a:chOff x="6567324" y="2436849"/>
            <a:chExt cx="366722" cy="342892"/>
          </a:xfrm>
        </p:grpSpPr>
        <p:sp>
          <p:nvSpPr>
            <p:cNvPr id="20107" name="Google Shape;20107;p171"/>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171"/>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171"/>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171"/>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171"/>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171"/>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171"/>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171"/>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171"/>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171"/>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171"/>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171"/>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9" name="Google Shape;20119;p171"/>
          <p:cNvGrpSpPr/>
          <p:nvPr/>
        </p:nvGrpSpPr>
        <p:grpSpPr>
          <a:xfrm>
            <a:off x="4208970" y="3361347"/>
            <a:ext cx="299349" cy="348188"/>
            <a:chOff x="4208970" y="3361347"/>
            <a:chExt cx="299349" cy="348188"/>
          </a:xfrm>
        </p:grpSpPr>
        <p:sp>
          <p:nvSpPr>
            <p:cNvPr id="20120" name="Google Shape;20120;p171"/>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171"/>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171"/>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171"/>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171"/>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171"/>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171"/>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171"/>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171"/>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171"/>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171"/>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171"/>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171"/>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171"/>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4" name="Google Shape;20134;p171"/>
          <p:cNvGrpSpPr/>
          <p:nvPr/>
        </p:nvGrpSpPr>
        <p:grpSpPr>
          <a:xfrm>
            <a:off x="2786833" y="1512351"/>
            <a:ext cx="366722" cy="353667"/>
            <a:chOff x="2786833" y="1512351"/>
            <a:chExt cx="366722" cy="353667"/>
          </a:xfrm>
        </p:grpSpPr>
        <p:sp>
          <p:nvSpPr>
            <p:cNvPr id="20135" name="Google Shape;20135;p171"/>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171"/>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171"/>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171"/>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171"/>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171"/>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171"/>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171"/>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171"/>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171"/>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171"/>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171"/>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171"/>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171"/>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171"/>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171"/>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171"/>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171"/>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171"/>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171"/>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5" name="Google Shape;20155;p171"/>
          <p:cNvGrpSpPr/>
          <p:nvPr/>
        </p:nvGrpSpPr>
        <p:grpSpPr>
          <a:xfrm>
            <a:off x="1845321" y="1512744"/>
            <a:ext cx="352723" cy="353090"/>
            <a:chOff x="1845321" y="1512744"/>
            <a:chExt cx="352723" cy="353090"/>
          </a:xfrm>
        </p:grpSpPr>
        <p:sp>
          <p:nvSpPr>
            <p:cNvPr id="20156" name="Google Shape;20156;p171"/>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171"/>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171"/>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171"/>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171"/>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171"/>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171"/>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171"/>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171"/>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171"/>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171"/>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7" name="Google Shape;20167;p171"/>
          <p:cNvGrpSpPr/>
          <p:nvPr/>
        </p:nvGrpSpPr>
        <p:grpSpPr>
          <a:xfrm>
            <a:off x="3214452" y="3340533"/>
            <a:ext cx="392465" cy="389896"/>
            <a:chOff x="3214452" y="3340533"/>
            <a:chExt cx="392465" cy="389896"/>
          </a:xfrm>
        </p:grpSpPr>
        <p:sp>
          <p:nvSpPr>
            <p:cNvPr id="20168" name="Google Shape;20168;p171"/>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171"/>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171"/>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171"/>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171"/>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171"/>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171"/>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171"/>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171"/>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171"/>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171"/>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171"/>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171"/>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171"/>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171"/>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171"/>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171"/>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171"/>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171"/>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171"/>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171"/>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171"/>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171"/>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171"/>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171"/>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3" name="Google Shape;20193;p171"/>
          <p:cNvGrpSpPr/>
          <p:nvPr/>
        </p:nvGrpSpPr>
        <p:grpSpPr>
          <a:xfrm>
            <a:off x="3327229" y="1499899"/>
            <a:ext cx="234650" cy="378440"/>
            <a:chOff x="3327229" y="1499899"/>
            <a:chExt cx="234650" cy="378440"/>
          </a:xfrm>
        </p:grpSpPr>
        <p:sp>
          <p:nvSpPr>
            <p:cNvPr id="20194" name="Google Shape;20194;p171"/>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171"/>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171"/>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171"/>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171"/>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171"/>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171"/>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171"/>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171"/>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171"/>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171"/>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171"/>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171"/>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171"/>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171"/>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171"/>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171"/>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171"/>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171"/>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171"/>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171"/>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5" name="Google Shape;20215;p171"/>
          <p:cNvGrpSpPr/>
          <p:nvPr/>
        </p:nvGrpSpPr>
        <p:grpSpPr>
          <a:xfrm>
            <a:off x="3735553" y="1530151"/>
            <a:ext cx="366722" cy="317962"/>
            <a:chOff x="3735553" y="1530151"/>
            <a:chExt cx="366722" cy="317962"/>
          </a:xfrm>
        </p:grpSpPr>
        <p:sp>
          <p:nvSpPr>
            <p:cNvPr id="20216" name="Google Shape;20216;p171"/>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171"/>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171"/>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171"/>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171"/>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171"/>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171"/>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171"/>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171"/>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171"/>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171"/>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171"/>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8" name="Google Shape;20228;p171"/>
          <p:cNvGrpSpPr/>
          <p:nvPr/>
        </p:nvGrpSpPr>
        <p:grpSpPr>
          <a:xfrm>
            <a:off x="866322" y="2469775"/>
            <a:ext cx="379226" cy="322733"/>
            <a:chOff x="866322" y="2469775"/>
            <a:chExt cx="379226" cy="322733"/>
          </a:xfrm>
        </p:grpSpPr>
        <p:sp>
          <p:nvSpPr>
            <p:cNvPr id="20229" name="Google Shape;20229;p171"/>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171"/>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171"/>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171"/>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171"/>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171"/>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171"/>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171"/>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171"/>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171"/>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171"/>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171"/>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171"/>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171"/>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171"/>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171"/>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171"/>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171"/>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171"/>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171"/>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171"/>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171"/>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171"/>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171"/>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171"/>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171"/>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5" name="Google Shape;20255;p171"/>
          <p:cNvGrpSpPr/>
          <p:nvPr/>
        </p:nvGrpSpPr>
        <p:grpSpPr>
          <a:xfrm>
            <a:off x="1328387" y="2500814"/>
            <a:ext cx="404183" cy="289151"/>
            <a:chOff x="1328387" y="2500814"/>
            <a:chExt cx="404183" cy="289151"/>
          </a:xfrm>
        </p:grpSpPr>
        <p:sp>
          <p:nvSpPr>
            <p:cNvPr id="20256" name="Google Shape;20256;p171"/>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171"/>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171"/>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171"/>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171"/>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171"/>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171"/>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171"/>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171"/>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171"/>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171"/>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171"/>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171"/>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171"/>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171"/>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171"/>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171"/>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171"/>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171"/>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171"/>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171"/>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171"/>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171"/>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171"/>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171"/>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171"/>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171"/>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171"/>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171"/>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5" name="Google Shape;20285;p171"/>
          <p:cNvGrpSpPr/>
          <p:nvPr/>
        </p:nvGrpSpPr>
        <p:grpSpPr>
          <a:xfrm>
            <a:off x="1821465" y="2495702"/>
            <a:ext cx="365988" cy="270801"/>
            <a:chOff x="1821465" y="2495702"/>
            <a:chExt cx="365988" cy="270801"/>
          </a:xfrm>
        </p:grpSpPr>
        <p:sp>
          <p:nvSpPr>
            <p:cNvPr id="20286" name="Google Shape;20286;p171"/>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171"/>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171"/>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171"/>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171"/>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171"/>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171"/>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3" name="Google Shape;20293;p171"/>
          <p:cNvGrpSpPr/>
          <p:nvPr/>
        </p:nvGrpSpPr>
        <p:grpSpPr>
          <a:xfrm>
            <a:off x="3725723" y="2455776"/>
            <a:ext cx="354977" cy="351202"/>
            <a:chOff x="3725723" y="2455776"/>
            <a:chExt cx="354977" cy="351202"/>
          </a:xfrm>
        </p:grpSpPr>
        <p:sp>
          <p:nvSpPr>
            <p:cNvPr id="20294" name="Google Shape;20294;p171"/>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171"/>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171"/>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171"/>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171"/>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171"/>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171"/>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171"/>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171"/>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171"/>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171"/>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171"/>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171"/>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7" name="Google Shape;20307;p171"/>
          <p:cNvGrpSpPr/>
          <p:nvPr/>
        </p:nvGrpSpPr>
        <p:grpSpPr>
          <a:xfrm>
            <a:off x="5226165" y="1977641"/>
            <a:ext cx="230482" cy="388847"/>
            <a:chOff x="5226165" y="1977641"/>
            <a:chExt cx="230482" cy="388847"/>
          </a:xfrm>
        </p:grpSpPr>
        <p:sp>
          <p:nvSpPr>
            <p:cNvPr id="20308" name="Google Shape;20308;p171"/>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171"/>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171"/>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171"/>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171"/>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171"/>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171"/>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171"/>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171"/>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171"/>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171"/>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171"/>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0" name="Google Shape;20320;p171"/>
          <p:cNvGrpSpPr/>
          <p:nvPr/>
        </p:nvGrpSpPr>
        <p:grpSpPr>
          <a:xfrm>
            <a:off x="5632602" y="2025510"/>
            <a:ext cx="370130" cy="287264"/>
            <a:chOff x="5632602" y="2025510"/>
            <a:chExt cx="370130" cy="287264"/>
          </a:xfrm>
        </p:grpSpPr>
        <p:sp>
          <p:nvSpPr>
            <p:cNvPr id="20321" name="Google Shape;20321;p171"/>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171"/>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171"/>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171"/>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171"/>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171"/>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171"/>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171"/>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171"/>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171"/>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171"/>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171"/>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171"/>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171"/>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171"/>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171"/>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171"/>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171"/>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9" name="Google Shape;20339;p171"/>
          <p:cNvGrpSpPr/>
          <p:nvPr/>
        </p:nvGrpSpPr>
        <p:grpSpPr>
          <a:xfrm>
            <a:off x="4212378" y="2456537"/>
            <a:ext cx="331515" cy="330021"/>
            <a:chOff x="4212378" y="2456537"/>
            <a:chExt cx="331515" cy="330021"/>
          </a:xfrm>
        </p:grpSpPr>
        <p:sp>
          <p:nvSpPr>
            <p:cNvPr id="20340" name="Google Shape;20340;p171"/>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171"/>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171"/>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171"/>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171"/>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171"/>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171"/>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171"/>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171"/>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9" name="Google Shape;20349;p171"/>
          <p:cNvGrpSpPr/>
          <p:nvPr/>
        </p:nvGrpSpPr>
        <p:grpSpPr>
          <a:xfrm>
            <a:off x="6176013" y="1977825"/>
            <a:ext cx="235411" cy="347427"/>
            <a:chOff x="6176013" y="1977825"/>
            <a:chExt cx="235411" cy="347427"/>
          </a:xfrm>
        </p:grpSpPr>
        <p:sp>
          <p:nvSpPr>
            <p:cNvPr id="20350" name="Google Shape;20350;p171"/>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171"/>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171"/>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171"/>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171"/>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171"/>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171"/>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171"/>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171"/>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171"/>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171"/>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171"/>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171"/>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171"/>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171"/>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171"/>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171"/>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7" name="Google Shape;20367;p171"/>
          <p:cNvGrpSpPr/>
          <p:nvPr/>
        </p:nvGrpSpPr>
        <p:grpSpPr>
          <a:xfrm>
            <a:off x="6652077" y="1977458"/>
            <a:ext cx="235778" cy="347794"/>
            <a:chOff x="6652077" y="1977458"/>
            <a:chExt cx="235778" cy="347794"/>
          </a:xfrm>
        </p:grpSpPr>
        <p:sp>
          <p:nvSpPr>
            <p:cNvPr id="20368" name="Google Shape;20368;p171"/>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171"/>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171"/>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171"/>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171"/>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171"/>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171"/>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171"/>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171"/>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171"/>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171"/>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171"/>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171"/>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171"/>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171"/>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171"/>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4" name="Google Shape;20384;p171"/>
          <p:cNvGrpSpPr/>
          <p:nvPr/>
        </p:nvGrpSpPr>
        <p:grpSpPr>
          <a:xfrm>
            <a:off x="7072513" y="1997512"/>
            <a:ext cx="394352" cy="308052"/>
            <a:chOff x="7072513" y="1997512"/>
            <a:chExt cx="394352" cy="308052"/>
          </a:xfrm>
        </p:grpSpPr>
        <p:sp>
          <p:nvSpPr>
            <p:cNvPr id="20385" name="Google Shape;20385;p171"/>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171"/>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171"/>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171"/>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171"/>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171"/>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171"/>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171"/>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171"/>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171"/>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171"/>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6" name="Google Shape;20396;p171"/>
          <p:cNvGrpSpPr/>
          <p:nvPr/>
        </p:nvGrpSpPr>
        <p:grpSpPr>
          <a:xfrm>
            <a:off x="7576208" y="1977825"/>
            <a:ext cx="292533" cy="347454"/>
            <a:chOff x="7576208" y="1977825"/>
            <a:chExt cx="292533" cy="347454"/>
          </a:xfrm>
        </p:grpSpPr>
        <p:sp>
          <p:nvSpPr>
            <p:cNvPr id="20397" name="Google Shape;20397;p171"/>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171"/>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171"/>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171"/>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171"/>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171"/>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171"/>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171"/>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171"/>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171"/>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171"/>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171"/>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171"/>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0" name="Google Shape;20410;p171"/>
          <p:cNvGrpSpPr/>
          <p:nvPr/>
        </p:nvGrpSpPr>
        <p:grpSpPr>
          <a:xfrm>
            <a:off x="8023882" y="1977458"/>
            <a:ext cx="320557" cy="347794"/>
            <a:chOff x="8023882" y="1977458"/>
            <a:chExt cx="320557" cy="347794"/>
          </a:xfrm>
        </p:grpSpPr>
        <p:sp>
          <p:nvSpPr>
            <p:cNvPr id="20411" name="Google Shape;20411;p171"/>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171"/>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171"/>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171"/>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171"/>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171"/>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171"/>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171"/>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171"/>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171"/>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171"/>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171"/>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171"/>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171"/>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171"/>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171"/>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171"/>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171"/>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171"/>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171"/>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171"/>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171"/>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171"/>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171"/>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171"/>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171"/>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171"/>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171"/>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171"/>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171"/>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171"/>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171"/>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171"/>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171"/>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171"/>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171"/>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171"/>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171"/>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171"/>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171"/>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1" name="Google Shape;20451;p171"/>
          <p:cNvGrpSpPr/>
          <p:nvPr/>
        </p:nvGrpSpPr>
        <p:grpSpPr>
          <a:xfrm>
            <a:off x="5627674" y="2444819"/>
            <a:ext cx="345147" cy="342630"/>
            <a:chOff x="5627674" y="2444819"/>
            <a:chExt cx="345147" cy="342630"/>
          </a:xfrm>
        </p:grpSpPr>
        <p:sp>
          <p:nvSpPr>
            <p:cNvPr id="20452" name="Google Shape;20452;p171"/>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171"/>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171"/>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171"/>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171"/>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7" name="Google Shape;20457;p171"/>
          <p:cNvGrpSpPr/>
          <p:nvPr/>
        </p:nvGrpSpPr>
        <p:grpSpPr>
          <a:xfrm>
            <a:off x="4653996" y="2440257"/>
            <a:ext cx="396607" cy="348555"/>
            <a:chOff x="4653996" y="2440257"/>
            <a:chExt cx="396607" cy="348555"/>
          </a:xfrm>
        </p:grpSpPr>
        <p:sp>
          <p:nvSpPr>
            <p:cNvPr id="20458" name="Google Shape;20458;p171"/>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171"/>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171"/>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171"/>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171"/>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171"/>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171"/>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171"/>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171"/>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171"/>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171"/>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171"/>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171"/>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171"/>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171"/>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171"/>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171"/>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171"/>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6" name="Google Shape;20476;p171"/>
          <p:cNvGrpSpPr/>
          <p:nvPr/>
        </p:nvGrpSpPr>
        <p:grpSpPr>
          <a:xfrm>
            <a:off x="1854391" y="2895140"/>
            <a:ext cx="301630" cy="374272"/>
            <a:chOff x="1854391" y="2895140"/>
            <a:chExt cx="301630" cy="374272"/>
          </a:xfrm>
        </p:grpSpPr>
        <p:sp>
          <p:nvSpPr>
            <p:cNvPr id="20477" name="Google Shape;20477;p171"/>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171"/>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171"/>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171"/>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171"/>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171"/>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171"/>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171"/>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171"/>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171"/>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171"/>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171"/>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171"/>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171"/>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171"/>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171"/>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171"/>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171"/>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171"/>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171"/>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171"/>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171"/>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171"/>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171"/>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171"/>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171"/>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171"/>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171"/>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171"/>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171"/>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171"/>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171"/>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171"/>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171"/>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171"/>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171"/>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171"/>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171"/>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171"/>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171"/>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171"/>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171"/>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171"/>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171"/>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171"/>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171"/>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171"/>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171"/>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171"/>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6" name="Google Shape;20526;p171"/>
          <p:cNvGrpSpPr/>
          <p:nvPr/>
        </p:nvGrpSpPr>
        <p:grpSpPr>
          <a:xfrm>
            <a:off x="5172817" y="2438370"/>
            <a:ext cx="289518" cy="357651"/>
            <a:chOff x="5172817" y="2438370"/>
            <a:chExt cx="289518" cy="357651"/>
          </a:xfrm>
        </p:grpSpPr>
        <p:sp>
          <p:nvSpPr>
            <p:cNvPr id="20527" name="Google Shape;20527;p171"/>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171"/>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171"/>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171"/>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171"/>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171"/>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171"/>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171"/>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171"/>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171"/>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171"/>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8" name="Google Shape;20538;p171"/>
          <p:cNvGrpSpPr/>
          <p:nvPr/>
        </p:nvGrpSpPr>
        <p:grpSpPr>
          <a:xfrm>
            <a:off x="3234506" y="2484534"/>
            <a:ext cx="388297" cy="293320"/>
            <a:chOff x="3234506" y="2484534"/>
            <a:chExt cx="388297" cy="293320"/>
          </a:xfrm>
        </p:grpSpPr>
        <p:sp>
          <p:nvSpPr>
            <p:cNvPr id="20539" name="Google Shape;20539;p171"/>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171"/>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171"/>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171"/>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171"/>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171"/>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171"/>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171"/>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171"/>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171"/>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171"/>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171"/>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171"/>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171"/>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171"/>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171"/>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5" name="Google Shape;20555;p171"/>
          <p:cNvGrpSpPr/>
          <p:nvPr/>
        </p:nvGrpSpPr>
        <p:grpSpPr>
          <a:xfrm>
            <a:off x="6065149" y="3367036"/>
            <a:ext cx="362553" cy="356498"/>
            <a:chOff x="6065149" y="3367036"/>
            <a:chExt cx="362553" cy="356498"/>
          </a:xfrm>
        </p:grpSpPr>
        <p:sp>
          <p:nvSpPr>
            <p:cNvPr id="20556" name="Google Shape;20556;p171"/>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171"/>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171"/>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171"/>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171"/>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1" name="Google Shape;20561;p171"/>
          <p:cNvGrpSpPr/>
          <p:nvPr/>
        </p:nvGrpSpPr>
        <p:grpSpPr>
          <a:xfrm>
            <a:off x="2866317" y="3817357"/>
            <a:ext cx="362920" cy="356865"/>
            <a:chOff x="2866317" y="3817357"/>
            <a:chExt cx="362920" cy="356865"/>
          </a:xfrm>
        </p:grpSpPr>
        <p:sp>
          <p:nvSpPr>
            <p:cNvPr id="20562" name="Google Shape;20562;p171"/>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171"/>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171"/>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5" name="Google Shape;20565;p171"/>
          <p:cNvGrpSpPr/>
          <p:nvPr/>
        </p:nvGrpSpPr>
        <p:grpSpPr>
          <a:xfrm>
            <a:off x="6540821" y="3367036"/>
            <a:ext cx="362553" cy="356498"/>
            <a:chOff x="6540821" y="3367036"/>
            <a:chExt cx="362553" cy="356498"/>
          </a:xfrm>
        </p:grpSpPr>
        <p:sp>
          <p:nvSpPr>
            <p:cNvPr id="20566" name="Google Shape;20566;p171"/>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171"/>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171"/>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171"/>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171"/>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171"/>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171"/>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3" name="Google Shape;20573;p171"/>
          <p:cNvGrpSpPr/>
          <p:nvPr/>
        </p:nvGrpSpPr>
        <p:grpSpPr>
          <a:xfrm>
            <a:off x="2302458" y="2474704"/>
            <a:ext cx="354479" cy="312561"/>
            <a:chOff x="2302458" y="2474704"/>
            <a:chExt cx="354479" cy="312561"/>
          </a:xfrm>
        </p:grpSpPr>
        <p:sp>
          <p:nvSpPr>
            <p:cNvPr id="20574" name="Google Shape;20574;p171"/>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171"/>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171"/>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171"/>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171"/>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171"/>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171"/>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171"/>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171"/>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171"/>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171"/>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171"/>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6" name="Google Shape;20586;p171"/>
          <p:cNvGrpSpPr/>
          <p:nvPr/>
        </p:nvGrpSpPr>
        <p:grpSpPr>
          <a:xfrm>
            <a:off x="2831110" y="2442538"/>
            <a:ext cx="246002" cy="348922"/>
            <a:chOff x="2831110" y="2442538"/>
            <a:chExt cx="246002" cy="348922"/>
          </a:xfrm>
        </p:grpSpPr>
        <p:sp>
          <p:nvSpPr>
            <p:cNvPr id="20587" name="Google Shape;20587;p171"/>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171"/>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171"/>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171"/>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171"/>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171"/>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171"/>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171"/>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171"/>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171"/>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171"/>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171"/>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171"/>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171"/>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1" name="Google Shape;20601;p171"/>
          <p:cNvGrpSpPr/>
          <p:nvPr/>
        </p:nvGrpSpPr>
        <p:grpSpPr>
          <a:xfrm>
            <a:off x="3314750" y="3817357"/>
            <a:ext cx="362920" cy="356865"/>
            <a:chOff x="3314750" y="3817357"/>
            <a:chExt cx="362920" cy="356865"/>
          </a:xfrm>
        </p:grpSpPr>
        <p:sp>
          <p:nvSpPr>
            <p:cNvPr id="20602" name="Google Shape;20602;p171"/>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171"/>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171"/>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171"/>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171"/>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7" name="Google Shape;20607;p171"/>
          <p:cNvGrpSpPr/>
          <p:nvPr/>
        </p:nvGrpSpPr>
        <p:grpSpPr>
          <a:xfrm>
            <a:off x="7016492" y="3367036"/>
            <a:ext cx="362947" cy="356498"/>
            <a:chOff x="7016492" y="3367036"/>
            <a:chExt cx="362947" cy="356498"/>
          </a:xfrm>
        </p:grpSpPr>
        <p:sp>
          <p:nvSpPr>
            <p:cNvPr id="20608" name="Google Shape;20608;p171"/>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171"/>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171"/>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171"/>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171"/>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171"/>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4" name="Google Shape;20614;p171"/>
          <p:cNvGrpSpPr/>
          <p:nvPr/>
        </p:nvGrpSpPr>
        <p:grpSpPr>
          <a:xfrm>
            <a:off x="3763184" y="3817357"/>
            <a:ext cx="363314" cy="356576"/>
            <a:chOff x="3763184" y="3817357"/>
            <a:chExt cx="363314" cy="356576"/>
          </a:xfrm>
        </p:grpSpPr>
        <p:sp>
          <p:nvSpPr>
            <p:cNvPr id="20615" name="Google Shape;20615;p171"/>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171"/>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171"/>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171"/>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171"/>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0" name="Google Shape;20620;p171"/>
          <p:cNvGrpSpPr/>
          <p:nvPr/>
        </p:nvGrpSpPr>
        <p:grpSpPr>
          <a:xfrm>
            <a:off x="5108852" y="3817357"/>
            <a:ext cx="362947" cy="356576"/>
            <a:chOff x="5108852" y="3817357"/>
            <a:chExt cx="362947" cy="356576"/>
          </a:xfrm>
        </p:grpSpPr>
        <p:sp>
          <p:nvSpPr>
            <p:cNvPr id="20621" name="Google Shape;20621;p171"/>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171"/>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171"/>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171"/>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5" name="Google Shape;20625;p171"/>
          <p:cNvGrpSpPr/>
          <p:nvPr/>
        </p:nvGrpSpPr>
        <p:grpSpPr>
          <a:xfrm>
            <a:off x="6005720" y="3817357"/>
            <a:ext cx="362947" cy="356576"/>
            <a:chOff x="6005720" y="3817357"/>
            <a:chExt cx="362947" cy="356576"/>
          </a:xfrm>
        </p:grpSpPr>
        <p:sp>
          <p:nvSpPr>
            <p:cNvPr id="20626" name="Google Shape;20626;p171"/>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171"/>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171"/>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171"/>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0" name="Google Shape;20630;p171"/>
          <p:cNvGrpSpPr/>
          <p:nvPr/>
        </p:nvGrpSpPr>
        <p:grpSpPr>
          <a:xfrm>
            <a:off x="5589452" y="3367036"/>
            <a:ext cx="362580" cy="356498"/>
            <a:chOff x="5589452" y="3367036"/>
            <a:chExt cx="362580" cy="356498"/>
          </a:xfrm>
        </p:grpSpPr>
        <p:sp>
          <p:nvSpPr>
            <p:cNvPr id="20631" name="Google Shape;20631;p171"/>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171"/>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171"/>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4" name="Google Shape;20634;p171"/>
          <p:cNvGrpSpPr/>
          <p:nvPr/>
        </p:nvGrpSpPr>
        <p:grpSpPr>
          <a:xfrm>
            <a:off x="4211985" y="3817357"/>
            <a:ext cx="362947" cy="356576"/>
            <a:chOff x="4211985" y="3817357"/>
            <a:chExt cx="362947" cy="356576"/>
          </a:xfrm>
        </p:grpSpPr>
        <p:sp>
          <p:nvSpPr>
            <p:cNvPr id="20635" name="Google Shape;20635;p171"/>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171"/>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171"/>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8" name="Google Shape;20638;p171"/>
          <p:cNvGrpSpPr/>
          <p:nvPr/>
        </p:nvGrpSpPr>
        <p:grpSpPr>
          <a:xfrm>
            <a:off x="4660419" y="3817357"/>
            <a:ext cx="362947" cy="356576"/>
            <a:chOff x="4660419" y="3817357"/>
            <a:chExt cx="362947" cy="356576"/>
          </a:xfrm>
        </p:grpSpPr>
        <p:sp>
          <p:nvSpPr>
            <p:cNvPr id="20639" name="Google Shape;20639;p171"/>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171"/>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171"/>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171"/>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171"/>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4" name="Google Shape;20644;p171"/>
          <p:cNvGrpSpPr/>
          <p:nvPr/>
        </p:nvGrpSpPr>
        <p:grpSpPr>
          <a:xfrm>
            <a:off x="5557286" y="3817357"/>
            <a:ext cx="362947" cy="356576"/>
            <a:chOff x="5557286" y="3817357"/>
            <a:chExt cx="362947" cy="356576"/>
          </a:xfrm>
        </p:grpSpPr>
        <p:sp>
          <p:nvSpPr>
            <p:cNvPr id="20645" name="Google Shape;20645;p171"/>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171"/>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171"/>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171"/>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9" name="Google Shape;20649;p171"/>
          <p:cNvGrpSpPr/>
          <p:nvPr/>
        </p:nvGrpSpPr>
        <p:grpSpPr>
          <a:xfrm>
            <a:off x="7488021" y="3362475"/>
            <a:ext cx="372017" cy="365621"/>
            <a:chOff x="7488021" y="3362475"/>
            <a:chExt cx="372017" cy="365621"/>
          </a:xfrm>
        </p:grpSpPr>
        <p:sp>
          <p:nvSpPr>
            <p:cNvPr id="20650" name="Google Shape;20650;p171"/>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171"/>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171"/>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171"/>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171"/>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171"/>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171"/>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171"/>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171"/>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171"/>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0" name="Google Shape;20660;p171"/>
          <p:cNvGrpSpPr/>
          <p:nvPr/>
        </p:nvGrpSpPr>
        <p:grpSpPr>
          <a:xfrm>
            <a:off x="5113781" y="3367036"/>
            <a:ext cx="362553" cy="356498"/>
            <a:chOff x="5113781" y="3367036"/>
            <a:chExt cx="362553" cy="356498"/>
          </a:xfrm>
        </p:grpSpPr>
        <p:sp>
          <p:nvSpPr>
            <p:cNvPr id="20661" name="Google Shape;20661;p171"/>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171"/>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63" name="Google Shape;20663;p171"/>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64" name="Google Shape;20664;p171"/>
          <p:cNvGrpSpPr/>
          <p:nvPr/>
        </p:nvGrpSpPr>
        <p:grpSpPr>
          <a:xfrm>
            <a:off x="7968621" y="3365489"/>
            <a:ext cx="375818" cy="357651"/>
            <a:chOff x="7968621" y="3365489"/>
            <a:chExt cx="375818" cy="357651"/>
          </a:xfrm>
        </p:grpSpPr>
        <p:sp>
          <p:nvSpPr>
            <p:cNvPr id="20665" name="Google Shape;20665;p171"/>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171"/>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171"/>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171"/>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171"/>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171"/>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171"/>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171"/>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171"/>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171"/>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171"/>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171"/>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20680" name="Shape 20680"/>
        <p:cNvGrpSpPr/>
        <p:nvPr/>
      </p:nvGrpSpPr>
      <p:grpSpPr>
        <a:xfrm>
          <a:off x="0" y="0"/>
          <a:ext cx="0" cy="0"/>
          <a:chOff x="0" y="0"/>
          <a:chExt cx="0" cy="0"/>
        </a:xfrm>
      </p:grpSpPr>
      <p:pic>
        <p:nvPicPr>
          <p:cNvPr id="20681" name="Google Shape;20681;p17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bg>
      <p:bgPr>
        <a:solidFill>
          <a:srgbClr val="0E2A47"/>
        </a:solidFill>
      </p:bgPr>
    </p:bg>
    <p:spTree>
      <p:nvGrpSpPr>
        <p:cNvPr id="20685" name="Shape 20685"/>
        <p:cNvGrpSpPr/>
        <p:nvPr/>
      </p:nvGrpSpPr>
      <p:grpSpPr>
        <a:xfrm>
          <a:off x="0" y="0"/>
          <a:ext cx="0" cy="0"/>
          <a:chOff x="0" y="0"/>
          <a:chExt cx="0" cy="0"/>
        </a:xfrm>
      </p:grpSpPr>
      <p:sp>
        <p:nvSpPr>
          <p:cNvPr id="20686" name="Google Shape;20686;p1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0687" name="Google Shape;20687;p17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0688" name="Google Shape;20688;p17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rt Subject for Elementary - 2nd Grade: Music XL by Slidesgo">
  <a:themeElements>
    <a:clrScheme name="Simple Light">
      <a:dk1>
        <a:srgbClr val="F77A7D"/>
      </a:dk1>
      <a:lt1>
        <a:srgbClr val="FFF1E8"/>
      </a:lt1>
      <a:dk2>
        <a:srgbClr val="174451"/>
      </a:dk2>
      <a:lt2>
        <a:srgbClr val="FCD2CA"/>
      </a:lt2>
      <a:accent1>
        <a:srgbClr val="FD9F80"/>
      </a:accent1>
      <a:accent2>
        <a:srgbClr val="FEB6A3"/>
      </a:accent2>
      <a:accent3>
        <a:srgbClr val="FFCD7F"/>
      </a:accent3>
      <a:accent4>
        <a:srgbClr val="C4D7D1"/>
      </a:accent4>
      <a:accent5>
        <a:srgbClr val="FFFFFF"/>
      </a:accent5>
      <a:accent6>
        <a:srgbClr val="FFFFFF"/>
      </a:accent6>
      <a:hlink>
        <a:srgbClr val="1744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